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emf" ContentType="image/x-emf"/>
  <Default Extension="rels" ContentType="application/vnd.openxmlformats-package.relationships+xml"/>
  <Default Extension="gif" ContentType="image/gif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7" r:id="rId1"/>
  </p:sldMasterIdLst>
  <p:notesMasterIdLst>
    <p:notesMasterId r:id="rId42"/>
  </p:notesMasterIdLst>
  <p:handoutMasterIdLst>
    <p:handoutMasterId r:id="rId43"/>
  </p:handoutMasterIdLst>
  <p:sldIdLst>
    <p:sldId id="256" r:id="rId2"/>
    <p:sldId id="267" r:id="rId3"/>
    <p:sldId id="269" r:id="rId4"/>
    <p:sldId id="270" r:id="rId5"/>
    <p:sldId id="280" r:id="rId6"/>
    <p:sldId id="277" r:id="rId7"/>
    <p:sldId id="268" r:id="rId8"/>
    <p:sldId id="274" r:id="rId9"/>
    <p:sldId id="272" r:id="rId10"/>
    <p:sldId id="276" r:id="rId11"/>
    <p:sldId id="273" r:id="rId12"/>
    <p:sldId id="275" r:id="rId13"/>
    <p:sldId id="271" r:id="rId14"/>
    <p:sldId id="278" r:id="rId15"/>
    <p:sldId id="279" r:id="rId16"/>
    <p:sldId id="281" r:id="rId17"/>
    <p:sldId id="282" r:id="rId18"/>
    <p:sldId id="300" r:id="rId19"/>
    <p:sldId id="301" r:id="rId20"/>
    <p:sldId id="302" r:id="rId21"/>
    <p:sldId id="283" r:id="rId22"/>
    <p:sldId id="306" r:id="rId23"/>
    <p:sldId id="308" r:id="rId24"/>
    <p:sldId id="307" r:id="rId25"/>
    <p:sldId id="284" r:id="rId26"/>
    <p:sldId id="292" r:id="rId27"/>
    <p:sldId id="294" r:id="rId28"/>
    <p:sldId id="285" r:id="rId29"/>
    <p:sldId id="310" r:id="rId30"/>
    <p:sldId id="304" r:id="rId31"/>
    <p:sldId id="288" r:id="rId32"/>
    <p:sldId id="305" r:id="rId33"/>
    <p:sldId id="286" r:id="rId34"/>
    <p:sldId id="290" r:id="rId35"/>
    <p:sldId id="289" r:id="rId36"/>
    <p:sldId id="291" r:id="rId37"/>
    <p:sldId id="309" r:id="rId38"/>
    <p:sldId id="312" r:id="rId39"/>
    <p:sldId id="299" r:id="rId40"/>
    <p:sldId id="311" r:id="rId41"/>
  </p:sldIdLst>
  <p:sldSz cx="9144000" cy="6858000" type="screen4x3"/>
  <p:notesSz cx="6858000" cy="9083675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00FF99"/>
    <a:srgbClr val="3366FF"/>
    <a:srgbClr val="EDEDCB"/>
    <a:srgbClr val="FEE3D3"/>
    <a:srgbClr val="66FFFF"/>
    <a:srgbClr val="FF66FF"/>
    <a:srgbClr val="FFFFFF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FD0F851-EC5A-4D38-B0AD-8093EC10F338}" styleName="Estilo claro 1 - Acento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392" autoAdjust="0"/>
    <p:restoredTop sz="94643" autoAdjust="0"/>
  </p:normalViewPr>
  <p:slideViewPr>
    <p:cSldViewPr>
      <p:cViewPr>
        <p:scale>
          <a:sx n="110" d="100"/>
          <a:sy n="110" d="100"/>
        </p:scale>
        <p:origin x="896" y="-5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280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theme" Target="theme/theme1.xml"/><Relationship Id="rId47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notesMaster" Target="notesMasters/notesMaster1.xml"/><Relationship Id="rId43" Type="http://schemas.openxmlformats.org/officeDocument/2006/relationships/handoutMaster" Target="handoutMasters/handoutMaster1.xml"/><Relationship Id="rId44" Type="http://schemas.openxmlformats.org/officeDocument/2006/relationships/presProps" Target="presProps.xml"/><Relationship Id="rId45" Type="http://schemas.openxmlformats.org/officeDocument/2006/relationships/viewProps" Target="viewProps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emf"/><Relationship Id="rId4" Type="http://schemas.openxmlformats.org/officeDocument/2006/relationships/image" Target="../media/image56.emf"/><Relationship Id="rId1" Type="http://schemas.openxmlformats.org/officeDocument/2006/relationships/image" Target="../media/image53.emf"/><Relationship Id="rId2" Type="http://schemas.openxmlformats.org/officeDocument/2006/relationships/image" Target="../media/image54.emf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emf"/><Relationship Id="rId4" Type="http://schemas.openxmlformats.org/officeDocument/2006/relationships/image" Target="../media/image56.emf"/><Relationship Id="rId1" Type="http://schemas.openxmlformats.org/officeDocument/2006/relationships/image" Target="../media/image53.emf"/><Relationship Id="rId2" Type="http://schemas.openxmlformats.org/officeDocument/2006/relationships/image" Target="../media/image54.emf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F0A4958-053E-451A-BED8-CF04084276E6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715208E7-B818-4EB9-9074-9D1EA07DC3A0}">
      <dgm:prSet phldrT="[Texto]"/>
      <dgm:spPr>
        <a:solidFill>
          <a:srgbClr val="00FF99"/>
        </a:solidFill>
      </dgm:spPr>
      <dgm:t>
        <a:bodyPr/>
        <a:lstStyle/>
        <a:p>
          <a:r>
            <a:rPr lang="es-MX" b="1" dirty="0" smtClean="0">
              <a:solidFill>
                <a:srgbClr val="000066"/>
              </a:solidFill>
            </a:rPr>
            <a:t>Si  T aumenta</a:t>
          </a:r>
          <a:endParaRPr lang="es-MX" b="1" dirty="0">
            <a:solidFill>
              <a:srgbClr val="000066"/>
            </a:solidFill>
          </a:endParaRPr>
        </a:p>
      </dgm:t>
    </dgm:pt>
    <dgm:pt modelId="{46027E6F-3DF3-4427-A589-D26ECF7355E3}" type="parTrans" cxnId="{4661C7FB-FDD6-434D-AEF3-D67699B18737}">
      <dgm:prSet/>
      <dgm:spPr/>
      <dgm:t>
        <a:bodyPr/>
        <a:lstStyle/>
        <a:p>
          <a:endParaRPr lang="es-MX"/>
        </a:p>
      </dgm:t>
    </dgm:pt>
    <dgm:pt modelId="{1F662B35-5405-4EB1-97B9-4B7DD5C46453}" type="sibTrans" cxnId="{4661C7FB-FDD6-434D-AEF3-D67699B18737}">
      <dgm:prSet/>
      <dgm:spPr/>
      <dgm:t>
        <a:bodyPr/>
        <a:lstStyle/>
        <a:p>
          <a:endParaRPr lang="es-MX"/>
        </a:p>
      </dgm:t>
    </dgm:pt>
    <dgm:pt modelId="{F83C7084-C893-4AEA-927D-F3A49196E35B}">
      <dgm:prSet phldrT="[Texto]"/>
      <dgm:spPr>
        <a:solidFill>
          <a:srgbClr val="00B050"/>
        </a:solidFill>
      </dgm:spPr>
      <dgm:t>
        <a:bodyPr/>
        <a:lstStyle/>
        <a:p>
          <a:r>
            <a:rPr lang="es-MX" dirty="0" err="1" smtClean="0"/>
            <a:t>Ea</a:t>
          </a:r>
          <a:r>
            <a:rPr lang="es-MX" dirty="0" smtClean="0"/>
            <a:t>/RT</a:t>
          </a:r>
        </a:p>
        <a:p>
          <a:r>
            <a:rPr lang="es-MX" dirty="0" smtClean="0"/>
            <a:t>Disminuye</a:t>
          </a:r>
          <a:endParaRPr lang="es-MX" dirty="0"/>
        </a:p>
      </dgm:t>
    </dgm:pt>
    <dgm:pt modelId="{1B45095C-55F1-45AA-BF86-90806515A09D}" type="parTrans" cxnId="{693413B1-68A8-47BC-AE36-7D4F263C8B16}">
      <dgm:prSet/>
      <dgm:spPr/>
      <dgm:t>
        <a:bodyPr/>
        <a:lstStyle/>
        <a:p>
          <a:endParaRPr lang="es-MX"/>
        </a:p>
      </dgm:t>
    </dgm:pt>
    <dgm:pt modelId="{1304CDAB-D70D-4B0E-9981-B95F77A327A7}" type="sibTrans" cxnId="{693413B1-68A8-47BC-AE36-7D4F263C8B16}">
      <dgm:prSet/>
      <dgm:spPr/>
      <dgm:t>
        <a:bodyPr/>
        <a:lstStyle/>
        <a:p>
          <a:endParaRPr lang="es-MX"/>
        </a:p>
      </dgm:t>
    </dgm:pt>
    <dgm:pt modelId="{FD3B192F-ED53-41AB-8099-7315D574CBF4}">
      <dgm:prSet phldrT="[Texto]"/>
      <dgm:spPr>
        <a:solidFill>
          <a:srgbClr val="3366FF"/>
        </a:solidFill>
      </dgm:spPr>
      <dgm:t>
        <a:bodyPr/>
        <a:lstStyle/>
        <a:p>
          <a:r>
            <a:rPr lang="es-MX" dirty="0" smtClean="0"/>
            <a:t>- </a:t>
          </a:r>
          <a:r>
            <a:rPr lang="es-MX" dirty="0" err="1" smtClean="0"/>
            <a:t>Ea</a:t>
          </a:r>
          <a:r>
            <a:rPr lang="es-MX" dirty="0" smtClean="0"/>
            <a:t> /RT</a:t>
          </a:r>
        </a:p>
        <a:p>
          <a:r>
            <a:rPr lang="es-MX" dirty="0" smtClean="0"/>
            <a:t>Aumenta</a:t>
          </a:r>
          <a:endParaRPr lang="es-MX" dirty="0"/>
        </a:p>
      </dgm:t>
    </dgm:pt>
    <dgm:pt modelId="{EF0D3D80-E296-44E3-AA5A-AE9AE95DD6C7}" type="parTrans" cxnId="{9C73CA8E-D3BB-4BBF-A424-6025090E6131}">
      <dgm:prSet/>
      <dgm:spPr/>
      <dgm:t>
        <a:bodyPr/>
        <a:lstStyle/>
        <a:p>
          <a:endParaRPr lang="es-MX"/>
        </a:p>
      </dgm:t>
    </dgm:pt>
    <dgm:pt modelId="{FC1D63B7-B9C8-4EF4-8210-8CBFF7B03402}" type="sibTrans" cxnId="{9C73CA8E-D3BB-4BBF-A424-6025090E6131}">
      <dgm:prSet/>
      <dgm:spPr/>
      <dgm:t>
        <a:bodyPr/>
        <a:lstStyle/>
        <a:p>
          <a:endParaRPr lang="es-MX"/>
        </a:p>
      </dgm:t>
    </dgm:pt>
    <dgm:pt modelId="{864CA4A8-3BCB-461F-A681-093771DC0663}">
      <dgm:prSet phldrT="[Texto]"/>
      <dgm:spPr>
        <a:solidFill>
          <a:srgbClr val="FF66FF"/>
        </a:solidFill>
      </dgm:spPr>
      <dgm:t>
        <a:bodyPr/>
        <a:lstStyle/>
        <a:p>
          <a:r>
            <a:rPr lang="es-MX" b="1" dirty="0" smtClean="0">
              <a:solidFill>
                <a:srgbClr val="000066"/>
              </a:solidFill>
            </a:rPr>
            <a:t>K</a:t>
          </a:r>
        </a:p>
        <a:p>
          <a:r>
            <a:rPr lang="es-MX" b="1" dirty="0" smtClean="0">
              <a:solidFill>
                <a:srgbClr val="000066"/>
              </a:solidFill>
            </a:rPr>
            <a:t> Aumenta</a:t>
          </a:r>
          <a:endParaRPr lang="es-MX" b="1" dirty="0">
            <a:solidFill>
              <a:srgbClr val="000066"/>
            </a:solidFill>
          </a:endParaRPr>
        </a:p>
      </dgm:t>
    </dgm:pt>
    <dgm:pt modelId="{CCC46A93-89B8-445E-923A-57D3DD4AE284}" type="parTrans" cxnId="{C45DC85F-2327-4448-B9AC-226EB20D8A9A}">
      <dgm:prSet/>
      <dgm:spPr/>
      <dgm:t>
        <a:bodyPr/>
        <a:lstStyle/>
        <a:p>
          <a:endParaRPr lang="es-MX"/>
        </a:p>
      </dgm:t>
    </dgm:pt>
    <dgm:pt modelId="{E5D4A065-F946-4C44-B244-318608E45430}" type="sibTrans" cxnId="{C45DC85F-2327-4448-B9AC-226EB20D8A9A}">
      <dgm:prSet/>
      <dgm:spPr/>
      <dgm:t>
        <a:bodyPr/>
        <a:lstStyle/>
        <a:p>
          <a:endParaRPr lang="es-MX"/>
        </a:p>
      </dgm:t>
    </dgm:pt>
    <dgm:pt modelId="{68E2E032-2F92-4B31-985B-35298C8573C1}">
      <dgm:prSet phldrT="[Texto]" custT="1"/>
      <dgm:spPr>
        <a:solidFill>
          <a:srgbClr val="FFFF00"/>
        </a:solidFill>
      </dgm:spPr>
      <dgm:t>
        <a:bodyPr/>
        <a:lstStyle/>
        <a:p>
          <a:r>
            <a:rPr lang="es-MX" sz="1400" b="1" dirty="0" err="1" smtClean="0">
              <a:solidFill>
                <a:srgbClr val="000066"/>
              </a:solidFill>
            </a:rPr>
            <a:t>exp</a:t>
          </a:r>
          <a:r>
            <a:rPr lang="es-MX" sz="1400" b="1" dirty="0" smtClean="0">
              <a:solidFill>
                <a:srgbClr val="000066"/>
              </a:solidFill>
            </a:rPr>
            <a:t> (-</a:t>
          </a:r>
          <a:r>
            <a:rPr lang="es-MX" sz="1400" b="1" dirty="0" err="1" smtClean="0">
              <a:solidFill>
                <a:srgbClr val="000066"/>
              </a:solidFill>
            </a:rPr>
            <a:t>Ea</a:t>
          </a:r>
          <a:r>
            <a:rPr lang="es-MX" sz="1400" b="1" dirty="0" smtClean="0">
              <a:solidFill>
                <a:srgbClr val="000066"/>
              </a:solidFill>
            </a:rPr>
            <a:t>/RT)</a:t>
          </a:r>
        </a:p>
        <a:p>
          <a:r>
            <a:rPr lang="es-MX" sz="1400" b="1" dirty="0" smtClean="0">
              <a:solidFill>
                <a:srgbClr val="000066"/>
              </a:solidFill>
            </a:rPr>
            <a:t>Aumenta</a:t>
          </a:r>
          <a:endParaRPr lang="es-MX" sz="1400" b="1" dirty="0">
            <a:solidFill>
              <a:srgbClr val="000066"/>
            </a:solidFill>
          </a:endParaRPr>
        </a:p>
      </dgm:t>
    </dgm:pt>
    <dgm:pt modelId="{CD7AAE66-5935-4352-AB0C-2391B87A3C53}" type="parTrans" cxnId="{BE69DC77-7391-4CCA-BB8F-F0292F9344C4}">
      <dgm:prSet/>
      <dgm:spPr/>
      <dgm:t>
        <a:bodyPr/>
        <a:lstStyle/>
        <a:p>
          <a:endParaRPr lang="es-MX"/>
        </a:p>
      </dgm:t>
    </dgm:pt>
    <dgm:pt modelId="{0040E1DE-A254-4787-A06F-6C927E8A057B}" type="sibTrans" cxnId="{BE69DC77-7391-4CCA-BB8F-F0292F9344C4}">
      <dgm:prSet/>
      <dgm:spPr/>
      <dgm:t>
        <a:bodyPr/>
        <a:lstStyle/>
        <a:p>
          <a:endParaRPr lang="es-MX"/>
        </a:p>
      </dgm:t>
    </dgm:pt>
    <dgm:pt modelId="{133F8F65-705D-4098-8696-DEE4964166A1}">
      <dgm:prSet phldrT="[Texto]"/>
      <dgm:spPr>
        <a:solidFill>
          <a:srgbClr val="66FFFF"/>
        </a:solidFill>
      </dgm:spPr>
      <dgm:t>
        <a:bodyPr/>
        <a:lstStyle/>
        <a:p>
          <a:r>
            <a:rPr lang="es-MX" b="1" dirty="0" smtClean="0">
              <a:solidFill>
                <a:srgbClr val="000066"/>
              </a:solidFill>
            </a:rPr>
            <a:t>La reacción se acelera</a:t>
          </a:r>
          <a:endParaRPr lang="es-MX" b="1" dirty="0">
            <a:solidFill>
              <a:srgbClr val="000066"/>
            </a:solidFill>
          </a:endParaRPr>
        </a:p>
      </dgm:t>
    </dgm:pt>
    <dgm:pt modelId="{45BA9792-DB01-4450-8827-6DDF2F14910B}" type="parTrans" cxnId="{65B2B3C5-6600-45AE-80B3-CC17DDC07BDB}">
      <dgm:prSet/>
      <dgm:spPr/>
      <dgm:t>
        <a:bodyPr/>
        <a:lstStyle/>
        <a:p>
          <a:endParaRPr lang="es-MX"/>
        </a:p>
      </dgm:t>
    </dgm:pt>
    <dgm:pt modelId="{D46C1317-A881-4881-861F-520F4C60D7F4}" type="sibTrans" cxnId="{65B2B3C5-6600-45AE-80B3-CC17DDC07BDB}">
      <dgm:prSet/>
      <dgm:spPr/>
      <dgm:t>
        <a:bodyPr/>
        <a:lstStyle/>
        <a:p>
          <a:endParaRPr lang="es-MX"/>
        </a:p>
      </dgm:t>
    </dgm:pt>
    <dgm:pt modelId="{C03B374A-204A-409B-AAD0-7D41EB313930}" type="pres">
      <dgm:prSet presAssocID="{3F0A4958-053E-451A-BED8-CF04084276E6}" presName="Name0" presStyleCnt="0">
        <dgm:presLayoutVars>
          <dgm:dir/>
          <dgm:resizeHandles val="exact"/>
        </dgm:presLayoutVars>
      </dgm:prSet>
      <dgm:spPr/>
    </dgm:pt>
    <dgm:pt modelId="{C98BFF3B-1BD9-472C-9A19-FB84D31BBD6A}" type="pres">
      <dgm:prSet presAssocID="{715208E7-B818-4EB9-9074-9D1EA07DC3A0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428FF9B-4D13-4786-94F4-7323BC52C39C}" type="pres">
      <dgm:prSet presAssocID="{1F662B35-5405-4EB1-97B9-4B7DD5C46453}" presName="sibTrans" presStyleLbl="sibTrans2D1" presStyleIdx="0" presStyleCnt="5"/>
      <dgm:spPr/>
      <dgm:t>
        <a:bodyPr/>
        <a:lstStyle/>
        <a:p>
          <a:endParaRPr lang="es-MX"/>
        </a:p>
      </dgm:t>
    </dgm:pt>
    <dgm:pt modelId="{AA6B6ED6-8B71-42F3-9BEC-66CA83E2DCF8}" type="pres">
      <dgm:prSet presAssocID="{1F662B35-5405-4EB1-97B9-4B7DD5C46453}" presName="connectorText" presStyleLbl="sibTrans2D1" presStyleIdx="0" presStyleCnt="5"/>
      <dgm:spPr/>
      <dgm:t>
        <a:bodyPr/>
        <a:lstStyle/>
        <a:p>
          <a:endParaRPr lang="es-MX"/>
        </a:p>
      </dgm:t>
    </dgm:pt>
    <dgm:pt modelId="{7A3ECA77-42BD-40A5-93B7-F922DEF55022}" type="pres">
      <dgm:prSet presAssocID="{F83C7084-C893-4AEA-927D-F3A49196E35B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FF1A6BA-8FE1-43A8-AA6F-63DF6CCB1D9E}" type="pres">
      <dgm:prSet presAssocID="{1304CDAB-D70D-4B0E-9981-B95F77A327A7}" presName="sibTrans" presStyleLbl="sibTrans2D1" presStyleIdx="1" presStyleCnt="5"/>
      <dgm:spPr/>
      <dgm:t>
        <a:bodyPr/>
        <a:lstStyle/>
        <a:p>
          <a:endParaRPr lang="es-MX"/>
        </a:p>
      </dgm:t>
    </dgm:pt>
    <dgm:pt modelId="{5BEAC874-D4E1-43E5-85F3-E58D5EE635E8}" type="pres">
      <dgm:prSet presAssocID="{1304CDAB-D70D-4B0E-9981-B95F77A327A7}" presName="connectorText" presStyleLbl="sibTrans2D1" presStyleIdx="1" presStyleCnt="5"/>
      <dgm:spPr/>
      <dgm:t>
        <a:bodyPr/>
        <a:lstStyle/>
        <a:p>
          <a:endParaRPr lang="es-MX"/>
        </a:p>
      </dgm:t>
    </dgm:pt>
    <dgm:pt modelId="{9D043A7B-E7B0-46B9-99E1-4261A0880ED1}" type="pres">
      <dgm:prSet presAssocID="{FD3B192F-ED53-41AB-8099-7315D574CBF4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31B1D19-8812-41A8-8490-E0C61DB771DB}" type="pres">
      <dgm:prSet presAssocID="{FC1D63B7-B9C8-4EF4-8210-8CBFF7B03402}" presName="sibTrans" presStyleLbl="sibTrans2D1" presStyleIdx="2" presStyleCnt="5"/>
      <dgm:spPr/>
      <dgm:t>
        <a:bodyPr/>
        <a:lstStyle/>
        <a:p>
          <a:endParaRPr lang="es-MX"/>
        </a:p>
      </dgm:t>
    </dgm:pt>
    <dgm:pt modelId="{A8933CD7-1BE7-429B-810C-13FDED8D5D64}" type="pres">
      <dgm:prSet presAssocID="{FC1D63B7-B9C8-4EF4-8210-8CBFF7B03402}" presName="connectorText" presStyleLbl="sibTrans2D1" presStyleIdx="2" presStyleCnt="5"/>
      <dgm:spPr/>
      <dgm:t>
        <a:bodyPr/>
        <a:lstStyle/>
        <a:p>
          <a:endParaRPr lang="es-MX"/>
        </a:p>
      </dgm:t>
    </dgm:pt>
    <dgm:pt modelId="{BA779B9B-BD88-4DB8-BEA1-D95F7228112C}" type="pres">
      <dgm:prSet presAssocID="{68E2E032-2F92-4B31-985B-35298C8573C1}" presName="node" presStyleLbl="node1" presStyleIdx="3" presStyleCnt="6" custScaleX="11822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57F9284-FE2E-4224-882C-033F9EB83B81}" type="pres">
      <dgm:prSet presAssocID="{0040E1DE-A254-4787-A06F-6C927E8A057B}" presName="sibTrans" presStyleLbl="sibTrans2D1" presStyleIdx="3" presStyleCnt="5"/>
      <dgm:spPr/>
      <dgm:t>
        <a:bodyPr/>
        <a:lstStyle/>
        <a:p>
          <a:endParaRPr lang="es-MX"/>
        </a:p>
      </dgm:t>
    </dgm:pt>
    <dgm:pt modelId="{85C1C052-5EBD-4210-BD6E-E7392321F60F}" type="pres">
      <dgm:prSet presAssocID="{0040E1DE-A254-4787-A06F-6C927E8A057B}" presName="connectorText" presStyleLbl="sibTrans2D1" presStyleIdx="3" presStyleCnt="5"/>
      <dgm:spPr/>
      <dgm:t>
        <a:bodyPr/>
        <a:lstStyle/>
        <a:p>
          <a:endParaRPr lang="es-MX"/>
        </a:p>
      </dgm:t>
    </dgm:pt>
    <dgm:pt modelId="{8B28C509-0AA6-4D65-888E-3A591AFEC8F9}" type="pres">
      <dgm:prSet presAssocID="{864CA4A8-3BCB-461F-A681-093771DC0663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D4CC69B-04E2-497E-B273-FA2959528D81}" type="pres">
      <dgm:prSet presAssocID="{E5D4A065-F946-4C44-B244-318608E45430}" presName="sibTrans" presStyleLbl="sibTrans2D1" presStyleIdx="4" presStyleCnt="5"/>
      <dgm:spPr/>
      <dgm:t>
        <a:bodyPr/>
        <a:lstStyle/>
        <a:p>
          <a:endParaRPr lang="es-MX"/>
        </a:p>
      </dgm:t>
    </dgm:pt>
    <dgm:pt modelId="{EA019D86-2043-469C-A748-10ADFC15BD18}" type="pres">
      <dgm:prSet presAssocID="{E5D4A065-F946-4C44-B244-318608E45430}" presName="connectorText" presStyleLbl="sibTrans2D1" presStyleIdx="4" presStyleCnt="5"/>
      <dgm:spPr/>
      <dgm:t>
        <a:bodyPr/>
        <a:lstStyle/>
        <a:p>
          <a:endParaRPr lang="es-MX"/>
        </a:p>
      </dgm:t>
    </dgm:pt>
    <dgm:pt modelId="{832DD47C-B532-4C46-B5D5-2255A67B063C}" type="pres">
      <dgm:prSet presAssocID="{133F8F65-705D-4098-8696-DEE4964166A1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65B2B3C5-6600-45AE-80B3-CC17DDC07BDB}" srcId="{3F0A4958-053E-451A-BED8-CF04084276E6}" destId="{133F8F65-705D-4098-8696-DEE4964166A1}" srcOrd="5" destOrd="0" parTransId="{45BA9792-DB01-4450-8827-6DDF2F14910B}" sibTransId="{D46C1317-A881-4881-861F-520F4C60D7F4}"/>
    <dgm:cxn modelId="{C45DC85F-2327-4448-B9AC-226EB20D8A9A}" srcId="{3F0A4958-053E-451A-BED8-CF04084276E6}" destId="{864CA4A8-3BCB-461F-A681-093771DC0663}" srcOrd="4" destOrd="0" parTransId="{CCC46A93-89B8-445E-923A-57D3DD4AE284}" sibTransId="{E5D4A065-F946-4C44-B244-318608E45430}"/>
    <dgm:cxn modelId="{B1D71F42-2727-4DA3-B53B-22ED4402D62C}" type="presOf" srcId="{E5D4A065-F946-4C44-B244-318608E45430}" destId="{DD4CC69B-04E2-497E-B273-FA2959528D81}" srcOrd="0" destOrd="0" presId="urn:microsoft.com/office/officeart/2005/8/layout/process1"/>
    <dgm:cxn modelId="{5217F0F0-84D4-442F-84FE-FE01D620B1ED}" type="presOf" srcId="{3F0A4958-053E-451A-BED8-CF04084276E6}" destId="{C03B374A-204A-409B-AAD0-7D41EB313930}" srcOrd="0" destOrd="0" presId="urn:microsoft.com/office/officeart/2005/8/layout/process1"/>
    <dgm:cxn modelId="{78359572-900C-488B-B0DE-4DEA1AF5E1EB}" type="presOf" srcId="{1F662B35-5405-4EB1-97B9-4B7DD5C46453}" destId="{7428FF9B-4D13-4786-94F4-7323BC52C39C}" srcOrd="0" destOrd="0" presId="urn:microsoft.com/office/officeart/2005/8/layout/process1"/>
    <dgm:cxn modelId="{BF316785-FC3D-4293-AFA8-FCCA5C3CFD5B}" type="presOf" srcId="{1304CDAB-D70D-4B0E-9981-B95F77A327A7}" destId="{0FF1A6BA-8FE1-43A8-AA6F-63DF6CCB1D9E}" srcOrd="0" destOrd="0" presId="urn:microsoft.com/office/officeart/2005/8/layout/process1"/>
    <dgm:cxn modelId="{1F1A6511-9425-4E47-AC19-3E6D4A692ACA}" type="presOf" srcId="{FC1D63B7-B9C8-4EF4-8210-8CBFF7B03402}" destId="{231B1D19-8812-41A8-8490-E0C61DB771DB}" srcOrd="0" destOrd="0" presId="urn:microsoft.com/office/officeart/2005/8/layout/process1"/>
    <dgm:cxn modelId="{4D87B649-CC8B-4664-8526-C61DCC2C2D56}" type="presOf" srcId="{F83C7084-C893-4AEA-927D-F3A49196E35B}" destId="{7A3ECA77-42BD-40A5-93B7-F922DEF55022}" srcOrd="0" destOrd="0" presId="urn:microsoft.com/office/officeart/2005/8/layout/process1"/>
    <dgm:cxn modelId="{BB92AF79-FA2D-4FB3-91B9-7110952E4C30}" type="presOf" srcId="{0040E1DE-A254-4787-A06F-6C927E8A057B}" destId="{85C1C052-5EBD-4210-BD6E-E7392321F60F}" srcOrd="1" destOrd="0" presId="urn:microsoft.com/office/officeart/2005/8/layout/process1"/>
    <dgm:cxn modelId="{ACB5C29D-5970-46BE-A5EA-00C2338E073A}" type="presOf" srcId="{1304CDAB-D70D-4B0E-9981-B95F77A327A7}" destId="{5BEAC874-D4E1-43E5-85F3-E58D5EE635E8}" srcOrd="1" destOrd="0" presId="urn:microsoft.com/office/officeart/2005/8/layout/process1"/>
    <dgm:cxn modelId="{693413B1-68A8-47BC-AE36-7D4F263C8B16}" srcId="{3F0A4958-053E-451A-BED8-CF04084276E6}" destId="{F83C7084-C893-4AEA-927D-F3A49196E35B}" srcOrd="1" destOrd="0" parTransId="{1B45095C-55F1-45AA-BF86-90806515A09D}" sibTransId="{1304CDAB-D70D-4B0E-9981-B95F77A327A7}"/>
    <dgm:cxn modelId="{4661C7FB-FDD6-434D-AEF3-D67699B18737}" srcId="{3F0A4958-053E-451A-BED8-CF04084276E6}" destId="{715208E7-B818-4EB9-9074-9D1EA07DC3A0}" srcOrd="0" destOrd="0" parTransId="{46027E6F-3DF3-4427-A589-D26ECF7355E3}" sibTransId="{1F662B35-5405-4EB1-97B9-4B7DD5C46453}"/>
    <dgm:cxn modelId="{9C73CA8E-D3BB-4BBF-A424-6025090E6131}" srcId="{3F0A4958-053E-451A-BED8-CF04084276E6}" destId="{FD3B192F-ED53-41AB-8099-7315D574CBF4}" srcOrd="2" destOrd="0" parTransId="{EF0D3D80-E296-44E3-AA5A-AE9AE95DD6C7}" sibTransId="{FC1D63B7-B9C8-4EF4-8210-8CBFF7B03402}"/>
    <dgm:cxn modelId="{23BF9389-C0A1-4D70-ACA6-D3A961046C21}" type="presOf" srcId="{FC1D63B7-B9C8-4EF4-8210-8CBFF7B03402}" destId="{A8933CD7-1BE7-429B-810C-13FDED8D5D64}" srcOrd="1" destOrd="0" presId="urn:microsoft.com/office/officeart/2005/8/layout/process1"/>
    <dgm:cxn modelId="{F20F6B0A-5294-4C9A-B3A6-ADAC9A7A01FD}" type="presOf" srcId="{1F662B35-5405-4EB1-97B9-4B7DD5C46453}" destId="{AA6B6ED6-8B71-42F3-9BEC-66CA83E2DCF8}" srcOrd="1" destOrd="0" presId="urn:microsoft.com/office/officeart/2005/8/layout/process1"/>
    <dgm:cxn modelId="{B8523C5A-7204-46CC-ACCA-765F6A7436D1}" type="presOf" srcId="{0040E1DE-A254-4787-A06F-6C927E8A057B}" destId="{157F9284-FE2E-4224-882C-033F9EB83B81}" srcOrd="0" destOrd="0" presId="urn:microsoft.com/office/officeart/2005/8/layout/process1"/>
    <dgm:cxn modelId="{294F9A8C-DB95-49E0-8F28-0D86B9C838AF}" type="presOf" srcId="{864CA4A8-3BCB-461F-A681-093771DC0663}" destId="{8B28C509-0AA6-4D65-888E-3A591AFEC8F9}" srcOrd="0" destOrd="0" presId="urn:microsoft.com/office/officeart/2005/8/layout/process1"/>
    <dgm:cxn modelId="{34C3C5EF-F0CC-4C06-9E04-D0FDF9B8B036}" type="presOf" srcId="{FD3B192F-ED53-41AB-8099-7315D574CBF4}" destId="{9D043A7B-E7B0-46B9-99E1-4261A0880ED1}" srcOrd="0" destOrd="0" presId="urn:microsoft.com/office/officeart/2005/8/layout/process1"/>
    <dgm:cxn modelId="{604BC4FD-11E4-4524-B0BC-636B6609766C}" type="presOf" srcId="{715208E7-B818-4EB9-9074-9D1EA07DC3A0}" destId="{C98BFF3B-1BD9-472C-9A19-FB84D31BBD6A}" srcOrd="0" destOrd="0" presId="urn:microsoft.com/office/officeart/2005/8/layout/process1"/>
    <dgm:cxn modelId="{964C2743-44A4-430A-9EBD-57F92A70C169}" type="presOf" srcId="{133F8F65-705D-4098-8696-DEE4964166A1}" destId="{832DD47C-B532-4C46-B5D5-2255A67B063C}" srcOrd="0" destOrd="0" presId="urn:microsoft.com/office/officeart/2005/8/layout/process1"/>
    <dgm:cxn modelId="{BE69DC77-7391-4CCA-BB8F-F0292F9344C4}" srcId="{3F0A4958-053E-451A-BED8-CF04084276E6}" destId="{68E2E032-2F92-4B31-985B-35298C8573C1}" srcOrd="3" destOrd="0" parTransId="{CD7AAE66-5935-4352-AB0C-2391B87A3C53}" sibTransId="{0040E1DE-A254-4787-A06F-6C927E8A057B}"/>
    <dgm:cxn modelId="{515B7D91-A9FE-44C8-B1F8-2098143A368F}" type="presOf" srcId="{68E2E032-2F92-4B31-985B-35298C8573C1}" destId="{BA779B9B-BD88-4DB8-BEA1-D95F7228112C}" srcOrd="0" destOrd="0" presId="urn:microsoft.com/office/officeart/2005/8/layout/process1"/>
    <dgm:cxn modelId="{1E93F5B7-4926-42AD-B151-9F0CE8A4D29E}" type="presOf" srcId="{E5D4A065-F946-4C44-B244-318608E45430}" destId="{EA019D86-2043-469C-A748-10ADFC15BD18}" srcOrd="1" destOrd="0" presId="urn:microsoft.com/office/officeart/2005/8/layout/process1"/>
    <dgm:cxn modelId="{365C086E-D346-465A-800B-CE0EBFE3AAE8}" type="presParOf" srcId="{C03B374A-204A-409B-AAD0-7D41EB313930}" destId="{C98BFF3B-1BD9-472C-9A19-FB84D31BBD6A}" srcOrd="0" destOrd="0" presId="urn:microsoft.com/office/officeart/2005/8/layout/process1"/>
    <dgm:cxn modelId="{BDDE649E-74D9-46A6-86F5-B0C95302FE6E}" type="presParOf" srcId="{C03B374A-204A-409B-AAD0-7D41EB313930}" destId="{7428FF9B-4D13-4786-94F4-7323BC52C39C}" srcOrd="1" destOrd="0" presId="urn:microsoft.com/office/officeart/2005/8/layout/process1"/>
    <dgm:cxn modelId="{358C073F-F346-415D-8ADD-348B15501F6D}" type="presParOf" srcId="{7428FF9B-4D13-4786-94F4-7323BC52C39C}" destId="{AA6B6ED6-8B71-42F3-9BEC-66CA83E2DCF8}" srcOrd="0" destOrd="0" presId="urn:microsoft.com/office/officeart/2005/8/layout/process1"/>
    <dgm:cxn modelId="{8F73C0EE-F85A-4497-B91D-E4B22909F28F}" type="presParOf" srcId="{C03B374A-204A-409B-AAD0-7D41EB313930}" destId="{7A3ECA77-42BD-40A5-93B7-F922DEF55022}" srcOrd="2" destOrd="0" presId="urn:microsoft.com/office/officeart/2005/8/layout/process1"/>
    <dgm:cxn modelId="{434FC3B6-1F52-4E26-A725-8B6E0695BFE7}" type="presParOf" srcId="{C03B374A-204A-409B-AAD0-7D41EB313930}" destId="{0FF1A6BA-8FE1-43A8-AA6F-63DF6CCB1D9E}" srcOrd="3" destOrd="0" presId="urn:microsoft.com/office/officeart/2005/8/layout/process1"/>
    <dgm:cxn modelId="{C5E510E4-BA86-4503-8B86-F05A1C146698}" type="presParOf" srcId="{0FF1A6BA-8FE1-43A8-AA6F-63DF6CCB1D9E}" destId="{5BEAC874-D4E1-43E5-85F3-E58D5EE635E8}" srcOrd="0" destOrd="0" presId="urn:microsoft.com/office/officeart/2005/8/layout/process1"/>
    <dgm:cxn modelId="{38BB4897-AFEF-4BEC-91EB-9109174C1E78}" type="presParOf" srcId="{C03B374A-204A-409B-AAD0-7D41EB313930}" destId="{9D043A7B-E7B0-46B9-99E1-4261A0880ED1}" srcOrd="4" destOrd="0" presId="urn:microsoft.com/office/officeart/2005/8/layout/process1"/>
    <dgm:cxn modelId="{3281755C-44E8-4A35-9F22-EDD2761AD4DD}" type="presParOf" srcId="{C03B374A-204A-409B-AAD0-7D41EB313930}" destId="{231B1D19-8812-41A8-8490-E0C61DB771DB}" srcOrd="5" destOrd="0" presId="urn:microsoft.com/office/officeart/2005/8/layout/process1"/>
    <dgm:cxn modelId="{15B9043B-5291-4215-BDEC-6B42E17610D3}" type="presParOf" srcId="{231B1D19-8812-41A8-8490-E0C61DB771DB}" destId="{A8933CD7-1BE7-429B-810C-13FDED8D5D64}" srcOrd="0" destOrd="0" presId="urn:microsoft.com/office/officeart/2005/8/layout/process1"/>
    <dgm:cxn modelId="{960A80CF-769D-4B3B-90F7-155CB383CCD6}" type="presParOf" srcId="{C03B374A-204A-409B-AAD0-7D41EB313930}" destId="{BA779B9B-BD88-4DB8-BEA1-D95F7228112C}" srcOrd="6" destOrd="0" presId="urn:microsoft.com/office/officeart/2005/8/layout/process1"/>
    <dgm:cxn modelId="{2F45CDF5-52CF-4577-A73D-97A92C25D852}" type="presParOf" srcId="{C03B374A-204A-409B-AAD0-7D41EB313930}" destId="{157F9284-FE2E-4224-882C-033F9EB83B81}" srcOrd="7" destOrd="0" presId="urn:microsoft.com/office/officeart/2005/8/layout/process1"/>
    <dgm:cxn modelId="{208C57A4-36E5-496E-BC58-C8917DAA5170}" type="presParOf" srcId="{157F9284-FE2E-4224-882C-033F9EB83B81}" destId="{85C1C052-5EBD-4210-BD6E-E7392321F60F}" srcOrd="0" destOrd="0" presId="urn:microsoft.com/office/officeart/2005/8/layout/process1"/>
    <dgm:cxn modelId="{202F0278-227F-40D2-9C6E-A785DB1AEA7A}" type="presParOf" srcId="{C03B374A-204A-409B-AAD0-7D41EB313930}" destId="{8B28C509-0AA6-4D65-888E-3A591AFEC8F9}" srcOrd="8" destOrd="0" presId="urn:microsoft.com/office/officeart/2005/8/layout/process1"/>
    <dgm:cxn modelId="{41510FB6-981E-4CC1-A2A5-872E5CF57817}" type="presParOf" srcId="{C03B374A-204A-409B-AAD0-7D41EB313930}" destId="{DD4CC69B-04E2-497E-B273-FA2959528D81}" srcOrd="9" destOrd="0" presId="urn:microsoft.com/office/officeart/2005/8/layout/process1"/>
    <dgm:cxn modelId="{603DD5B5-DEB7-4E4E-9EC1-7391AFAAFB78}" type="presParOf" srcId="{DD4CC69B-04E2-497E-B273-FA2959528D81}" destId="{EA019D86-2043-469C-A748-10ADFC15BD18}" srcOrd="0" destOrd="0" presId="urn:microsoft.com/office/officeart/2005/8/layout/process1"/>
    <dgm:cxn modelId="{C89E45F6-FC13-4DCF-94EB-4201A1E7CE00}" type="presParOf" srcId="{C03B374A-204A-409B-AAD0-7D41EB313930}" destId="{832DD47C-B532-4C46-B5D5-2255A67B063C}" srcOrd="1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D2B2E0E-2987-4862-AD43-CE38306BBAF0}" type="doc">
      <dgm:prSet loTypeId="urn:microsoft.com/office/officeart/2005/8/layout/p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B5A78925-B16D-4E12-AEE0-5EA6E1E4D79D}">
      <dgm:prSet phldrT="[Texto]"/>
      <dgm:spPr/>
      <dgm:t>
        <a:bodyPr/>
        <a:lstStyle/>
        <a:p>
          <a:r>
            <a:rPr lang="es-MX" dirty="0" smtClean="0"/>
            <a:t>Naturaleza de los reactivos</a:t>
          </a:r>
          <a:endParaRPr lang="es-MX" dirty="0"/>
        </a:p>
      </dgm:t>
    </dgm:pt>
    <dgm:pt modelId="{7B00713E-7703-41E5-9126-063982238FC5}" type="parTrans" cxnId="{2EB93BBF-EDCD-48E5-AB4B-2382DC485658}">
      <dgm:prSet/>
      <dgm:spPr/>
      <dgm:t>
        <a:bodyPr/>
        <a:lstStyle/>
        <a:p>
          <a:endParaRPr lang="es-MX"/>
        </a:p>
      </dgm:t>
    </dgm:pt>
    <dgm:pt modelId="{DC4115CE-23AE-4CC2-8316-2CA3FFED7578}" type="sibTrans" cxnId="{2EB93BBF-EDCD-48E5-AB4B-2382DC485658}">
      <dgm:prSet/>
      <dgm:spPr/>
      <dgm:t>
        <a:bodyPr/>
        <a:lstStyle/>
        <a:p>
          <a:endParaRPr lang="es-MX"/>
        </a:p>
      </dgm:t>
    </dgm:pt>
    <dgm:pt modelId="{3EA3BB4F-5C32-4CC0-8CE9-E1F86E87D826}">
      <dgm:prSet phldrT="[Texto]"/>
      <dgm:spPr/>
      <dgm:t>
        <a:bodyPr/>
        <a:lstStyle/>
        <a:p>
          <a:r>
            <a:rPr lang="es-MX" dirty="0" smtClean="0"/>
            <a:t>Concentración de los reactivos</a:t>
          </a:r>
          <a:endParaRPr lang="es-MX" dirty="0"/>
        </a:p>
      </dgm:t>
    </dgm:pt>
    <dgm:pt modelId="{AB1957BE-5329-4A7F-AB9C-66BCA5B73D9C}" type="parTrans" cxnId="{47395F80-C848-41F1-9872-3153780BBE9E}">
      <dgm:prSet/>
      <dgm:spPr/>
      <dgm:t>
        <a:bodyPr/>
        <a:lstStyle/>
        <a:p>
          <a:endParaRPr lang="es-MX"/>
        </a:p>
      </dgm:t>
    </dgm:pt>
    <dgm:pt modelId="{D9D0E5CC-1673-43AF-A297-25F2DEC94352}" type="sibTrans" cxnId="{47395F80-C848-41F1-9872-3153780BBE9E}">
      <dgm:prSet/>
      <dgm:spPr/>
      <dgm:t>
        <a:bodyPr/>
        <a:lstStyle/>
        <a:p>
          <a:endParaRPr lang="es-MX"/>
        </a:p>
      </dgm:t>
    </dgm:pt>
    <dgm:pt modelId="{0C2B1A87-E0F9-4473-AAAB-67AC28BE0CCE}">
      <dgm:prSet phldrT="[Texto]"/>
      <dgm:spPr/>
      <dgm:t>
        <a:bodyPr/>
        <a:lstStyle/>
        <a:p>
          <a:r>
            <a:rPr lang="es-MX" dirty="0" smtClean="0"/>
            <a:t>Temperatura</a:t>
          </a:r>
          <a:endParaRPr lang="es-MX" dirty="0"/>
        </a:p>
      </dgm:t>
    </dgm:pt>
    <dgm:pt modelId="{5C8A5A37-44FB-4269-A7C2-1C957C9195D9}" type="parTrans" cxnId="{42F6D67A-845F-4C99-84FC-DAEEA5014D57}">
      <dgm:prSet/>
      <dgm:spPr/>
      <dgm:t>
        <a:bodyPr/>
        <a:lstStyle/>
        <a:p>
          <a:endParaRPr lang="es-MX"/>
        </a:p>
      </dgm:t>
    </dgm:pt>
    <dgm:pt modelId="{AE111217-990D-4C1A-BE01-F2006C5B1D63}" type="sibTrans" cxnId="{42F6D67A-845F-4C99-84FC-DAEEA5014D57}">
      <dgm:prSet/>
      <dgm:spPr/>
      <dgm:t>
        <a:bodyPr/>
        <a:lstStyle/>
        <a:p>
          <a:endParaRPr lang="es-MX"/>
        </a:p>
      </dgm:t>
    </dgm:pt>
    <dgm:pt modelId="{D18C0797-7412-4E3C-9803-33E4CE541C97}">
      <dgm:prSet phldrT="[Texto]"/>
      <dgm:spPr/>
      <dgm:t>
        <a:bodyPr/>
        <a:lstStyle/>
        <a:p>
          <a:r>
            <a:rPr lang="es-MX" dirty="0" smtClean="0"/>
            <a:t>Catalizadores</a:t>
          </a:r>
          <a:endParaRPr lang="es-MX" dirty="0"/>
        </a:p>
      </dgm:t>
    </dgm:pt>
    <dgm:pt modelId="{2A018467-29C4-45FC-B160-A85386C9230A}" type="parTrans" cxnId="{4E00F597-1459-43D5-A9D9-7841D42B5F2B}">
      <dgm:prSet/>
      <dgm:spPr/>
      <dgm:t>
        <a:bodyPr/>
        <a:lstStyle/>
        <a:p>
          <a:endParaRPr lang="es-MX"/>
        </a:p>
      </dgm:t>
    </dgm:pt>
    <dgm:pt modelId="{A3056B09-F4E7-4C9D-962D-210B1132403C}" type="sibTrans" cxnId="{4E00F597-1459-43D5-A9D9-7841D42B5F2B}">
      <dgm:prSet/>
      <dgm:spPr/>
      <dgm:t>
        <a:bodyPr/>
        <a:lstStyle/>
        <a:p>
          <a:endParaRPr lang="es-MX"/>
        </a:p>
      </dgm:t>
    </dgm:pt>
    <dgm:pt modelId="{80E6D630-EA22-4D4B-8F28-F3959AE02C62}" type="pres">
      <dgm:prSet presAssocID="{0D2B2E0E-2987-4862-AD43-CE38306BBAF0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CCF86C91-3526-43D1-805D-985B3087D6DF}" type="pres">
      <dgm:prSet presAssocID="{B5A78925-B16D-4E12-AEE0-5EA6E1E4D79D}" presName="compNode" presStyleCnt="0"/>
      <dgm:spPr/>
    </dgm:pt>
    <dgm:pt modelId="{994B4424-CF66-4D74-953F-51A06AD21647}" type="pres">
      <dgm:prSet presAssocID="{B5A78925-B16D-4E12-AEE0-5EA6E1E4D79D}" presName="pictRect" presStyleLbl="node1" presStyleIdx="0" presStyleCnt="4" custScaleY="112217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ES_tradnl"/>
        </a:p>
      </dgm:t>
    </dgm:pt>
    <dgm:pt modelId="{CC600F47-416C-4DDB-B998-FC6996483DDF}" type="pres">
      <dgm:prSet presAssocID="{B5A78925-B16D-4E12-AEE0-5EA6E1E4D79D}" presName="textRect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7A00CA5-FDB1-4D5F-8BC4-54D233B48211}" type="pres">
      <dgm:prSet presAssocID="{DC4115CE-23AE-4CC2-8316-2CA3FFED7578}" presName="sibTrans" presStyleLbl="sibTrans2D1" presStyleIdx="0" presStyleCnt="0"/>
      <dgm:spPr/>
      <dgm:t>
        <a:bodyPr/>
        <a:lstStyle/>
        <a:p>
          <a:endParaRPr lang="es-MX"/>
        </a:p>
      </dgm:t>
    </dgm:pt>
    <dgm:pt modelId="{F8B55CE8-BAD7-415E-9174-A2C52F6DCBAC}" type="pres">
      <dgm:prSet presAssocID="{3EA3BB4F-5C32-4CC0-8CE9-E1F86E87D826}" presName="compNode" presStyleCnt="0"/>
      <dgm:spPr/>
    </dgm:pt>
    <dgm:pt modelId="{9F44601F-871F-41F7-A812-52731569D31A}" type="pres">
      <dgm:prSet presAssocID="{3EA3BB4F-5C32-4CC0-8CE9-E1F86E87D826}" presName="pictRect" presStyleLbl="node1" presStyleIdx="1" presStyleCnt="4" custScaleY="114292" custLinFactNeighborX="-2437" custLinFactNeighborY="465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s-ES_tradnl"/>
        </a:p>
      </dgm:t>
    </dgm:pt>
    <dgm:pt modelId="{1216D13F-D734-48AD-B306-B8241D111AAE}" type="pres">
      <dgm:prSet presAssocID="{3EA3BB4F-5C32-4CC0-8CE9-E1F86E87D826}" presName="textRect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B787B15-BB06-4F5E-9BBA-386B7838A8BD}" type="pres">
      <dgm:prSet presAssocID="{D9D0E5CC-1673-43AF-A297-25F2DEC94352}" presName="sibTrans" presStyleLbl="sibTrans2D1" presStyleIdx="0" presStyleCnt="0"/>
      <dgm:spPr/>
      <dgm:t>
        <a:bodyPr/>
        <a:lstStyle/>
        <a:p>
          <a:endParaRPr lang="es-MX"/>
        </a:p>
      </dgm:t>
    </dgm:pt>
    <dgm:pt modelId="{B8862336-FA6B-4379-BAEA-516E579A7FF2}" type="pres">
      <dgm:prSet presAssocID="{0C2B1A87-E0F9-4473-AAAB-67AC28BE0CCE}" presName="compNode" presStyleCnt="0"/>
      <dgm:spPr/>
    </dgm:pt>
    <dgm:pt modelId="{3DDC82F7-B045-4827-A1B9-B9E9588B8CA1}" type="pres">
      <dgm:prSet presAssocID="{0C2B1A87-E0F9-4473-AAAB-67AC28BE0CCE}" presName="pictRect" presStyleLbl="node1" presStyleIdx="2" presStyleCnt="4" custScaleY="116602" custLinFactNeighborX="1985" custLinFactNeighborY="9318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es-ES_tradnl"/>
        </a:p>
      </dgm:t>
    </dgm:pt>
    <dgm:pt modelId="{7B5BADB9-40D1-47E7-9D47-7D93CF3BA7BD}" type="pres">
      <dgm:prSet presAssocID="{0C2B1A87-E0F9-4473-AAAB-67AC28BE0CCE}" presName="textRect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853EFC1-1D98-4FD6-9204-C6F5F086B0A0}" type="pres">
      <dgm:prSet presAssocID="{AE111217-990D-4C1A-BE01-F2006C5B1D63}" presName="sibTrans" presStyleLbl="sibTrans2D1" presStyleIdx="0" presStyleCnt="0"/>
      <dgm:spPr/>
      <dgm:t>
        <a:bodyPr/>
        <a:lstStyle/>
        <a:p>
          <a:endParaRPr lang="es-MX"/>
        </a:p>
      </dgm:t>
    </dgm:pt>
    <dgm:pt modelId="{01581D2D-C4C5-44C2-9206-B28B6CA8B56A}" type="pres">
      <dgm:prSet presAssocID="{D18C0797-7412-4E3C-9803-33E4CE541C97}" presName="compNode" presStyleCnt="0"/>
      <dgm:spPr/>
    </dgm:pt>
    <dgm:pt modelId="{BE6A5E8B-E322-410F-A189-27B5BA67F43F}" type="pres">
      <dgm:prSet presAssocID="{D18C0797-7412-4E3C-9803-33E4CE541C97}" presName="pictRect" presStyleLbl="node1" presStyleIdx="3" presStyleCnt="4" custScaleY="130270"/>
      <dgm:spPr>
        <a:blipFill rotWithShape="1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es-ES_tradnl"/>
        </a:p>
      </dgm:t>
    </dgm:pt>
    <dgm:pt modelId="{DF522326-D0FF-463D-A9CB-22E1309398A5}" type="pres">
      <dgm:prSet presAssocID="{D18C0797-7412-4E3C-9803-33E4CE541C97}" presName="textRect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78A96656-E62D-492B-8A9C-5FF8F4AA75F0}" type="presOf" srcId="{0C2B1A87-E0F9-4473-AAAB-67AC28BE0CCE}" destId="{7B5BADB9-40D1-47E7-9D47-7D93CF3BA7BD}" srcOrd="0" destOrd="0" presId="urn:microsoft.com/office/officeart/2005/8/layout/pList1"/>
    <dgm:cxn modelId="{0BBB4A3D-C091-4733-997F-321662A348A3}" type="presOf" srcId="{0D2B2E0E-2987-4862-AD43-CE38306BBAF0}" destId="{80E6D630-EA22-4D4B-8F28-F3959AE02C62}" srcOrd="0" destOrd="0" presId="urn:microsoft.com/office/officeart/2005/8/layout/pList1"/>
    <dgm:cxn modelId="{42F6D67A-845F-4C99-84FC-DAEEA5014D57}" srcId="{0D2B2E0E-2987-4862-AD43-CE38306BBAF0}" destId="{0C2B1A87-E0F9-4473-AAAB-67AC28BE0CCE}" srcOrd="2" destOrd="0" parTransId="{5C8A5A37-44FB-4269-A7C2-1C957C9195D9}" sibTransId="{AE111217-990D-4C1A-BE01-F2006C5B1D63}"/>
    <dgm:cxn modelId="{77DC4C91-D0A1-45B9-93C6-E5C3D822AEDC}" type="presOf" srcId="{B5A78925-B16D-4E12-AEE0-5EA6E1E4D79D}" destId="{CC600F47-416C-4DDB-B998-FC6996483DDF}" srcOrd="0" destOrd="0" presId="urn:microsoft.com/office/officeart/2005/8/layout/pList1"/>
    <dgm:cxn modelId="{4E00F597-1459-43D5-A9D9-7841D42B5F2B}" srcId="{0D2B2E0E-2987-4862-AD43-CE38306BBAF0}" destId="{D18C0797-7412-4E3C-9803-33E4CE541C97}" srcOrd="3" destOrd="0" parTransId="{2A018467-29C4-45FC-B160-A85386C9230A}" sibTransId="{A3056B09-F4E7-4C9D-962D-210B1132403C}"/>
    <dgm:cxn modelId="{FD952780-DEB7-4368-BAAD-6DA5BFA4DB71}" type="presOf" srcId="{3EA3BB4F-5C32-4CC0-8CE9-E1F86E87D826}" destId="{1216D13F-D734-48AD-B306-B8241D111AAE}" srcOrd="0" destOrd="0" presId="urn:microsoft.com/office/officeart/2005/8/layout/pList1"/>
    <dgm:cxn modelId="{2EB93BBF-EDCD-48E5-AB4B-2382DC485658}" srcId="{0D2B2E0E-2987-4862-AD43-CE38306BBAF0}" destId="{B5A78925-B16D-4E12-AEE0-5EA6E1E4D79D}" srcOrd="0" destOrd="0" parTransId="{7B00713E-7703-41E5-9126-063982238FC5}" sibTransId="{DC4115CE-23AE-4CC2-8316-2CA3FFED7578}"/>
    <dgm:cxn modelId="{67683B85-B34E-4B1B-8E4C-ECB0118074FB}" type="presOf" srcId="{DC4115CE-23AE-4CC2-8316-2CA3FFED7578}" destId="{07A00CA5-FDB1-4D5F-8BC4-54D233B48211}" srcOrd="0" destOrd="0" presId="urn:microsoft.com/office/officeart/2005/8/layout/pList1"/>
    <dgm:cxn modelId="{47395F80-C848-41F1-9872-3153780BBE9E}" srcId="{0D2B2E0E-2987-4862-AD43-CE38306BBAF0}" destId="{3EA3BB4F-5C32-4CC0-8CE9-E1F86E87D826}" srcOrd="1" destOrd="0" parTransId="{AB1957BE-5329-4A7F-AB9C-66BCA5B73D9C}" sibTransId="{D9D0E5CC-1673-43AF-A297-25F2DEC94352}"/>
    <dgm:cxn modelId="{668FC02E-1833-4C70-B4BB-613F31440487}" type="presOf" srcId="{AE111217-990D-4C1A-BE01-F2006C5B1D63}" destId="{F853EFC1-1D98-4FD6-9204-C6F5F086B0A0}" srcOrd="0" destOrd="0" presId="urn:microsoft.com/office/officeart/2005/8/layout/pList1"/>
    <dgm:cxn modelId="{9AA01A9D-23F0-4E7D-8DBC-C0987A8B761C}" type="presOf" srcId="{D9D0E5CC-1673-43AF-A297-25F2DEC94352}" destId="{0B787B15-BB06-4F5E-9BBA-386B7838A8BD}" srcOrd="0" destOrd="0" presId="urn:microsoft.com/office/officeart/2005/8/layout/pList1"/>
    <dgm:cxn modelId="{64DF128B-3710-432F-9E41-C5A1E18D52E6}" type="presOf" srcId="{D18C0797-7412-4E3C-9803-33E4CE541C97}" destId="{DF522326-D0FF-463D-A9CB-22E1309398A5}" srcOrd="0" destOrd="0" presId="urn:microsoft.com/office/officeart/2005/8/layout/pList1"/>
    <dgm:cxn modelId="{F37E21FF-1EE1-406C-8FD3-B434636B4451}" type="presParOf" srcId="{80E6D630-EA22-4D4B-8F28-F3959AE02C62}" destId="{CCF86C91-3526-43D1-805D-985B3087D6DF}" srcOrd="0" destOrd="0" presId="urn:microsoft.com/office/officeart/2005/8/layout/pList1"/>
    <dgm:cxn modelId="{AB9BAE5D-392D-444F-86EE-7C4F30B3817E}" type="presParOf" srcId="{CCF86C91-3526-43D1-805D-985B3087D6DF}" destId="{994B4424-CF66-4D74-953F-51A06AD21647}" srcOrd="0" destOrd="0" presId="urn:microsoft.com/office/officeart/2005/8/layout/pList1"/>
    <dgm:cxn modelId="{77CE2CD6-4050-4B1B-A9F2-1926FDE11B6D}" type="presParOf" srcId="{CCF86C91-3526-43D1-805D-985B3087D6DF}" destId="{CC600F47-416C-4DDB-B998-FC6996483DDF}" srcOrd="1" destOrd="0" presId="urn:microsoft.com/office/officeart/2005/8/layout/pList1"/>
    <dgm:cxn modelId="{D713C8C0-EE63-41C0-9915-4BDA79C423B4}" type="presParOf" srcId="{80E6D630-EA22-4D4B-8F28-F3959AE02C62}" destId="{07A00CA5-FDB1-4D5F-8BC4-54D233B48211}" srcOrd="1" destOrd="0" presId="urn:microsoft.com/office/officeart/2005/8/layout/pList1"/>
    <dgm:cxn modelId="{6D6B2F21-C851-4C52-A851-6B232C0B7AFE}" type="presParOf" srcId="{80E6D630-EA22-4D4B-8F28-F3959AE02C62}" destId="{F8B55CE8-BAD7-415E-9174-A2C52F6DCBAC}" srcOrd="2" destOrd="0" presId="urn:microsoft.com/office/officeart/2005/8/layout/pList1"/>
    <dgm:cxn modelId="{C2C8F235-B6A6-47A5-9FA7-BB5BEDE57CFB}" type="presParOf" srcId="{F8B55CE8-BAD7-415E-9174-A2C52F6DCBAC}" destId="{9F44601F-871F-41F7-A812-52731569D31A}" srcOrd="0" destOrd="0" presId="urn:microsoft.com/office/officeart/2005/8/layout/pList1"/>
    <dgm:cxn modelId="{8E498881-161B-4E3C-B0FD-98752D7AB1D2}" type="presParOf" srcId="{F8B55CE8-BAD7-415E-9174-A2C52F6DCBAC}" destId="{1216D13F-D734-48AD-B306-B8241D111AAE}" srcOrd="1" destOrd="0" presId="urn:microsoft.com/office/officeart/2005/8/layout/pList1"/>
    <dgm:cxn modelId="{0AC821EC-C8B1-4FE5-A66B-08255F05540D}" type="presParOf" srcId="{80E6D630-EA22-4D4B-8F28-F3959AE02C62}" destId="{0B787B15-BB06-4F5E-9BBA-386B7838A8BD}" srcOrd="3" destOrd="0" presId="urn:microsoft.com/office/officeart/2005/8/layout/pList1"/>
    <dgm:cxn modelId="{862DA083-C8D8-4193-B6DF-580825B90066}" type="presParOf" srcId="{80E6D630-EA22-4D4B-8F28-F3959AE02C62}" destId="{B8862336-FA6B-4379-BAEA-516E579A7FF2}" srcOrd="4" destOrd="0" presId="urn:microsoft.com/office/officeart/2005/8/layout/pList1"/>
    <dgm:cxn modelId="{02FDD68B-916E-4D55-913A-3ACAEAF1141C}" type="presParOf" srcId="{B8862336-FA6B-4379-BAEA-516E579A7FF2}" destId="{3DDC82F7-B045-4827-A1B9-B9E9588B8CA1}" srcOrd="0" destOrd="0" presId="urn:microsoft.com/office/officeart/2005/8/layout/pList1"/>
    <dgm:cxn modelId="{9AE174CC-617D-4393-99BA-0D236F858198}" type="presParOf" srcId="{B8862336-FA6B-4379-BAEA-516E579A7FF2}" destId="{7B5BADB9-40D1-47E7-9D47-7D93CF3BA7BD}" srcOrd="1" destOrd="0" presId="urn:microsoft.com/office/officeart/2005/8/layout/pList1"/>
    <dgm:cxn modelId="{37F57D2B-95CE-4751-8144-4FB6688B5C95}" type="presParOf" srcId="{80E6D630-EA22-4D4B-8F28-F3959AE02C62}" destId="{F853EFC1-1D98-4FD6-9204-C6F5F086B0A0}" srcOrd="5" destOrd="0" presId="urn:microsoft.com/office/officeart/2005/8/layout/pList1"/>
    <dgm:cxn modelId="{580D2BC5-7F59-48E2-B033-5B3CC7AE4BDE}" type="presParOf" srcId="{80E6D630-EA22-4D4B-8F28-F3959AE02C62}" destId="{01581D2D-C4C5-44C2-9206-B28B6CA8B56A}" srcOrd="6" destOrd="0" presId="urn:microsoft.com/office/officeart/2005/8/layout/pList1"/>
    <dgm:cxn modelId="{6E082F8C-DBBC-4D34-AAD2-DF105492BEDD}" type="presParOf" srcId="{01581D2D-C4C5-44C2-9206-B28B6CA8B56A}" destId="{BE6A5E8B-E322-410F-A189-27B5BA67F43F}" srcOrd="0" destOrd="0" presId="urn:microsoft.com/office/officeart/2005/8/layout/pList1"/>
    <dgm:cxn modelId="{4398804D-9506-42AB-9C44-BC7752EA02C5}" type="presParOf" srcId="{01581D2D-C4C5-44C2-9206-B28B6CA8B56A}" destId="{DF522326-D0FF-463D-A9CB-22E1309398A5}" srcOrd="1" destOrd="0" presId="urn:microsoft.com/office/officeart/2005/8/layout/pLis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8BFF3B-1BD9-472C-9A19-FB84D31BBD6A}">
      <dsp:nvSpPr>
        <dsp:cNvPr id="0" name=""/>
        <dsp:cNvSpPr/>
      </dsp:nvSpPr>
      <dsp:spPr>
        <a:xfrm>
          <a:off x="824" y="1028200"/>
          <a:ext cx="1060196" cy="1039942"/>
        </a:xfrm>
        <a:prstGeom prst="roundRect">
          <a:avLst>
            <a:gd name="adj" fmla="val 10000"/>
          </a:avLst>
        </a:prstGeom>
        <a:solidFill>
          <a:srgbClr val="00FF99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b="1" kern="1200" dirty="0" smtClean="0">
              <a:solidFill>
                <a:srgbClr val="000066"/>
              </a:solidFill>
            </a:rPr>
            <a:t>Si  T aumenta</a:t>
          </a:r>
          <a:endParaRPr lang="es-MX" sz="1700" b="1" kern="1200" dirty="0">
            <a:solidFill>
              <a:srgbClr val="000066"/>
            </a:solidFill>
          </a:endParaRPr>
        </a:p>
      </dsp:txBody>
      <dsp:txXfrm>
        <a:off x="31283" y="1058659"/>
        <a:ext cx="999278" cy="979024"/>
      </dsp:txXfrm>
    </dsp:sp>
    <dsp:sp modelId="{7428FF9B-4D13-4786-94F4-7323BC52C39C}">
      <dsp:nvSpPr>
        <dsp:cNvPr id="0" name=""/>
        <dsp:cNvSpPr/>
      </dsp:nvSpPr>
      <dsp:spPr>
        <a:xfrm>
          <a:off x="1167041" y="1416707"/>
          <a:ext cx="224761" cy="26292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200" kern="1200"/>
        </a:p>
      </dsp:txBody>
      <dsp:txXfrm>
        <a:off x="1167041" y="1469293"/>
        <a:ext cx="157333" cy="157756"/>
      </dsp:txXfrm>
    </dsp:sp>
    <dsp:sp modelId="{7A3ECA77-42BD-40A5-93B7-F922DEF55022}">
      <dsp:nvSpPr>
        <dsp:cNvPr id="0" name=""/>
        <dsp:cNvSpPr/>
      </dsp:nvSpPr>
      <dsp:spPr>
        <a:xfrm>
          <a:off x="1485100" y="1028200"/>
          <a:ext cx="1060196" cy="1039942"/>
        </a:xfrm>
        <a:prstGeom prst="roundRect">
          <a:avLst>
            <a:gd name="adj" fmla="val 10000"/>
          </a:avLst>
        </a:prstGeom>
        <a:solidFill>
          <a:srgbClr val="00B05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err="1" smtClean="0"/>
            <a:t>Ea</a:t>
          </a:r>
          <a:r>
            <a:rPr lang="es-MX" sz="1700" kern="1200" dirty="0" smtClean="0"/>
            <a:t>/RT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Disminuye</a:t>
          </a:r>
          <a:endParaRPr lang="es-MX" sz="1700" kern="1200" dirty="0"/>
        </a:p>
      </dsp:txBody>
      <dsp:txXfrm>
        <a:off x="1515559" y="1058659"/>
        <a:ext cx="999278" cy="979024"/>
      </dsp:txXfrm>
    </dsp:sp>
    <dsp:sp modelId="{0FF1A6BA-8FE1-43A8-AA6F-63DF6CCB1D9E}">
      <dsp:nvSpPr>
        <dsp:cNvPr id="0" name=""/>
        <dsp:cNvSpPr/>
      </dsp:nvSpPr>
      <dsp:spPr>
        <a:xfrm>
          <a:off x="2651317" y="1416707"/>
          <a:ext cx="224761" cy="26292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200" kern="1200"/>
        </a:p>
      </dsp:txBody>
      <dsp:txXfrm>
        <a:off x="2651317" y="1469293"/>
        <a:ext cx="157333" cy="157756"/>
      </dsp:txXfrm>
    </dsp:sp>
    <dsp:sp modelId="{9D043A7B-E7B0-46B9-99E1-4261A0880ED1}">
      <dsp:nvSpPr>
        <dsp:cNvPr id="0" name=""/>
        <dsp:cNvSpPr/>
      </dsp:nvSpPr>
      <dsp:spPr>
        <a:xfrm>
          <a:off x="2969376" y="1028200"/>
          <a:ext cx="1060196" cy="1039942"/>
        </a:xfrm>
        <a:prstGeom prst="roundRect">
          <a:avLst>
            <a:gd name="adj" fmla="val 10000"/>
          </a:avLst>
        </a:prstGeom>
        <a:solidFill>
          <a:srgbClr val="3366FF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- </a:t>
          </a:r>
          <a:r>
            <a:rPr lang="es-MX" sz="1700" kern="1200" dirty="0" err="1" smtClean="0"/>
            <a:t>Ea</a:t>
          </a:r>
          <a:r>
            <a:rPr lang="es-MX" sz="1700" kern="1200" dirty="0" smtClean="0"/>
            <a:t> /RT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Aumenta</a:t>
          </a:r>
          <a:endParaRPr lang="es-MX" sz="1700" kern="1200" dirty="0"/>
        </a:p>
      </dsp:txBody>
      <dsp:txXfrm>
        <a:off x="2999835" y="1058659"/>
        <a:ext cx="999278" cy="979024"/>
      </dsp:txXfrm>
    </dsp:sp>
    <dsp:sp modelId="{231B1D19-8812-41A8-8490-E0C61DB771DB}">
      <dsp:nvSpPr>
        <dsp:cNvPr id="0" name=""/>
        <dsp:cNvSpPr/>
      </dsp:nvSpPr>
      <dsp:spPr>
        <a:xfrm>
          <a:off x="4135593" y="1416707"/>
          <a:ext cx="224761" cy="26292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200" kern="1200"/>
        </a:p>
      </dsp:txBody>
      <dsp:txXfrm>
        <a:off x="4135593" y="1469293"/>
        <a:ext cx="157333" cy="157756"/>
      </dsp:txXfrm>
    </dsp:sp>
    <dsp:sp modelId="{BA779B9B-BD88-4DB8-BEA1-D95F7228112C}">
      <dsp:nvSpPr>
        <dsp:cNvPr id="0" name=""/>
        <dsp:cNvSpPr/>
      </dsp:nvSpPr>
      <dsp:spPr>
        <a:xfrm>
          <a:off x="4453652" y="1028200"/>
          <a:ext cx="1253428" cy="1039942"/>
        </a:xfrm>
        <a:prstGeom prst="roundRect">
          <a:avLst>
            <a:gd name="adj" fmla="val 10000"/>
          </a:avLst>
        </a:prstGeom>
        <a:solidFill>
          <a:srgbClr val="FFFF0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 err="1" smtClean="0">
              <a:solidFill>
                <a:srgbClr val="000066"/>
              </a:solidFill>
            </a:rPr>
            <a:t>exp</a:t>
          </a:r>
          <a:r>
            <a:rPr lang="es-MX" sz="1400" b="1" kern="1200" dirty="0" smtClean="0">
              <a:solidFill>
                <a:srgbClr val="000066"/>
              </a:solidFill>
            </a:rPr>
            <a:t> (-</a:t>
          </a:r>
          <a:r>
            <a:rPr lang="es-MX" sz="1400" b="1" kern="1200" dirty="0" err="1" smtClean="0">
              <a:solidFill>
                <a:srgbClr val="000066"/>
              </a:solidFill>
            </a:rPr>
            <a:t>Ea</a:t>
          </a:r>
          <a:r>
            <a:rPr lang="es-MX" sz="1400" b="1" kern="1200" dirty="0" smtClean="0">
              <a:solidFill>
                <a:srgbClr val="000066"/>
              </a:solidFill>
            </a:rPr>
            <a:t>/RT)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 smtClean="0">
              <a:solidFill>
                <a:srgbClr val="000066"/>
              </a:solidFill>
            </a:rPr>
            <a:t>Aumenta</a:t>
          </a:r>
          <a:endParaRPr lang="es-MX" sz="1400" b="1" kern="1200" dirty="0">
            <a:solidFill>
              <a:srgbClr val="000066"/>
            </a:solidFill>
          </a:endParaRPr>
        </a:p>
      </dsp:txBody>
      <dsp:txXfrm>
        <a:off x="4484111" y="1058659"/>
        <a:ext cx="1192510" cy="979024"/>
      </dsp:txXfrm>
    </dsp:sp>
    <dsp:sp modelId="{157F9284-FE2E-4224-882C-033F9EB83B81}">
      <dsp:nvSpPr>
        <dsp:cNvPr id="0" name=""/>
        <dsp:cNvSpPr/>
      </dsp:nvSpPr>
      <dsp:spPr>
        <a:xfrm>
          <a:off x="5813100" y="1416707"/>
          <a:ext cx="224761" cy="26292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200" kern="1200"/>
        </a:p>
      </dsp:txBody>
      <dsp:txXfrm>
        <a:off x="5813100" y="1469293"/>
        <a:ext cx="157333" cy="157756"/>
      </dsp:txXfrm>
    </dsp:sp>
    <dsp:sp modelId="{8B28C509-0AA6-4D65-888E-3A591AFEC8F9}">
      <dsp:nvSpPr>
        <dsp:cNvPr id="0" name=""/>
        <dsp:cNvSpPr/>
      </dsp:nvSpPr>
      <dsp:spPr>
        <a:xfrm>
          <a:off x="6131159" y="1028200"/>
          <a:ext cx="1060196" cy="1039942"/>
        </a:xfrm>
        <a:prstGeom prst="roundRect">
          <a:avLst>
            <a:gd name="adj" fmla="val 10000"/>
          </a:avLst>
        </a:prstGeom>
        <a:solidFill>
          <a:srgbClr val="FF66FF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b="1" kern="1200" dirty="0" smtClean="0">
              <a:solidFill>
                <a:srgbClr val="000066"/>
              </a:solidFill>
            </a:rPr>
            <a:t>K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b="1" kern="1200" dirty="0" smtClean="0">
              <a:solidFill>
                <a:srgbClr val="000066"/>
              </a:solidFill>
            </a:rPr>
            <a:t> Aumenta</a:t>
          </a:r>
          <a:endParaRPr lang="es-MX" sz="1700" b="1" kern="1200" dirty="0">
            <a:solidFill>
              <a:srgbClr val="000066"/>
            </a:solidFill>
          </a:endParaRPr>
        </a:p>
      </dsp:txBody>
      <dsp:txXfrm>
        <a:off x="6161618" y="1058659"/>
        <a:ext cx="999278" cy="979024"/>
      </dsp:txXfrm>
    </dsp:sp>
    <dsp:sp modelId="{DD4CC69B-04E2-497E-B273-FA2959528D81}">
      <dsp:nvSpPr>
        <dsp:cNvPr id="0" name=""/>
        <dsp:cNvSpPr/>
      </dsp:nvSpPr>
      <dsp:spPr>
        <a:xfrm>
          <a:off x="7297376" y="1416707"/>
          <a:ext cx="224761" cy="26292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200" kern="1200"/>
        </a:p>
      </dsp:txBody>
      <dsp:txXfrm>
        <a:off x="7297376" y="1469293"/>
        <a:ext cx="157333" cy="157756"/>
      </dsp:txXfrm>
    </dsp:sp>
    <dsp:sp modelId="{832DD47C-B532-4C46-B5D5-2255A67B063C}">
      <dsp:nvSpPr>
        <dsp:cNvPr id="0" name=""/>
        <dsp:cNvSpPr/>
      </dsp:nvSpPr>
      <dsp:spPr>
        <a:xfrm>
          <a:off x="7615435" y="1028200"/>
          <a:ext cx="1060196" cy="1039942"/>
        </a:xfrm>
        <a:prstGeom prst="roundRect">
          <a:avLst>
            <a:gd name="adj" fmla="val 10000"/>
          </a:avLst>
        </a:prstGeom>
        <a:solidFill>
          <a:srgbClr val="66FFFF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b="1" kern="1200" dirty="0" smtClean="0">
              <a:solidFill>
                <a:srgbClr val="000066"/>
              </a:solidFill>
            </a:rPr>
            <a:t>La reacción se acelera</a:t>
          </a:r>
          <a:endParaRPr lang="es-MX" sz="1700" b="1" kern="1200" dirty="0">
            <a:solidFill>
              <a:srgbClr val="000066"/>
            </a:solidFill>
          </a:endParaRPr>
        </a:p>
      </dsp:txBody>
      <dsp:txXfrm>
        <a:off x="7645894" y="1058659"/>
        <a:ext cx="999278" cy="97902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4B4424-CF66-4D74-953F-51A06AD21647}">
      <dsp:nvSpPr>
        <dsp:cNvPr id="0" name=""/>
        <dsp:cNvSpPr/>
      </dsp:nvSpPr>
      <dsp:spPr>
        <a:xfrm>
          <a:off x="4130" y="552521"/>
          <a:ext cx="1965563" cy="1519724"/>
        </a:xfrm>
        <a:prstGeom prst="round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C600F47-416C-4DDB-B998-FC6996483DDF}">
      <dsp:nvSpPr>
        <dsp:cNvPr id="0" name=""/>
        <dsp:cNvSpPr/>
      </dsp:nvSpPr>
      <dsp:spPr>
        <a:xfrm>
          <a:off x="4130" y="1989521"/>
          <a:ext cx="1965563" cy="7292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49352" bIns="0" numCol="1" spcCol="1270" anchor="t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/>
            <a:t>Naturaleza de los reactivos</a:t>
          </a:r>
          <a:endParaRPr lang="es-MX" sz="2100" kern="1200" dirty="0"/>
        </a:p>
      </dsp:txBody>
      <dsp:txXfrm>
        <a:off x="4130" y="1989521"/>
        <a:ext cx="1965563" cy="729224"/>
      </dsp:txXfrm>
    </dsp:sp>
    <dsp:sp modelId="{9F44601F-871F-41F7-A812-52731569D31A}">
      <dsp:nvSpPr>
        <dsp:cNvPr id="0" name=""/>
        <dsp:cNvSpPr/>
      </dsp:nvSpPr>
      <dsp:spPr>
        <a:xfrm>
          <a:off x="2118432" y="551793"/>
          <a:ext cx="1965563" cy="1547826"/>
        </a:xfrm>
        <a:prstGeom prst="roundRect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216D13F-D734-48AD-B306-B8241D111AAE}">
      <dsp:nvSpPr>
        <dsp:cNvPr id="0" name=""/>
        <dsp:cNvSpPr/>
      </dsp:nvSpPr>
      <dsp:spPr>
        <a:xfrm>
          <a:off x="2166332" y="1996546"/>
          <a:ext cx="1965563" cy="7292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49352" bIns="0" numCol="1" spcCol="1270" anchor="t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/>
            <a:t>Concentración de los reactivos</a:t>
          </a:r>
          <a:endParaRPr lang="es-MX" sz="2100" kern="1200" dirty="0"/>
        </a:p>
      </dsp:txBody>
      <dsp:txXfrm>
        <a:off x="2166332" y="1996546"/>
        <a:ext cx="1965563" cy="729224"/>
      </dsp:txXfrm>
    </dsp:sp>
    <dsp:sp modelId="{3DDC82F7-B045-4827-A1B9-B9E9588B8CA1}">
      <dsp:nvSpPr>
        <dsp:cNvPr id="0" name=""/>
        <dsp:cNvSpPr/>
      </dsp:nvSpPr>
      <dsp:spPr>
        <a:xfrm>
          <a:off x="4367551" y="663866"/>
          <a:ext cx="1965563" cy="1579109"/>
        </a:xfrm>
        <a:prstGeom prst="roundRect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B5BADB9-40D1-47E7-9D47-7D93CF3BA7BD}">
      <dsp:nvSpPr>
        <dsp:cNvPr id="0" name=""/>
        <dsp:cNvSpPr/>
      </dsp:nvSpPr>
      <dsp:spPr>
        <a:xfrm>
          <a:off x="4328535" y="2004367"/>
          <a:ext cx="1965563" cy="7292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49352" bIns="0" numCol="1" spcCol="1270" anchor="t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/>
            <a:t>Temperatura</a:t>
          </a:r>
          <a:endParaRPr lang="es-MX" sz="2100" kern="1200" dirty="0"/>
        </a:p>
      </dsp:txBody>
      <dsp:txXfrm>
        <a:off x="4328535" y="2004367"/>
        <a:ext cx="1965563" cy="729224"/>
      </dsp:txXfrm>
    </dsp:sp>
    <dsp:sp modelId="{BE6A5E8B-E322-410F-A189-27B5BA67F43F}">
      <dsp:nvSpPr>
        <dsp:cNvPr id="0" name=""/>
        <dsp:cNvSpPr/>
      </dsp:nvSpPr>
      <dsp:spPr>
        <a:xfrm>
          <a:off x="6490738" y="491400"/>
          <a:ext cx="1965563" cy="1764211"/>
        </a:xfrm>
        <a:prstGeom prst="roundRect">
          <a:avLst/>
        </a:prstGeom>
        <a:blipFill rotWithShape="1">
          <a:blip xmlns:r="http://schemas.openxmlformats.org/officeDocument/2006/relationships" r:embed="rId4"/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F522326-D0FF-463D-A9CB-22E1309398A5}">
      <dsp:nvSpPr>
        <dsp:cNvPr id="0" name=""/>
        <dsp:cNvSpPr/>
      </dsp:nvSpPr>
      <dsp:spPr>
        <a:xfrm>
          <a:off x="6490738" y="2050642"/>
          <a:ext cx="1965563" cy="7292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49352" bIns="0" numCol="1" spcCol="1270" anchor="t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/>
            <a:t>Catalizadores</a:t>
          </a:r>
          <a:endParaRPr lang="es-MX" sz="2100" kern="1200" dirty="0"/>
        </a:p>
      </dsp:txBody>
      <dsp:txXfrm>
        <a:off x="6490738" y="2050642"/>
        <a:ext cx="1965563" cy="72922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List1">
  <dgm:title val=""/>
  <dgm:desc val=""/>
  <dgm:catLst>
    <dgm:cat type="list" pri="2000"/>
    <dgm:cat type="picture" pri="2500"/>
    <dgm:cat type="pictureconvert" pri="2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41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41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E6E996-A2EC-41F4-981B-375744677098}" type="datetimeFigureOut">
              <a:rPr lang="es-MX" smtClean="0"/>
              <a:t>11/10/16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27915"/>
            <a:ext cx="2971800" cy="4541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27915"/>
            <a:ext cx="2971800" cy="4541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372B-23D7-4869-B7E9-C86B8927DB60}" type="slidenum">
              <a:rPr lang="es-MX" smtClean="0"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545851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41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41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29ED3D-CEB0-437C-ACAE-9F2A64176071}" type="datetimeFigureOut">
              <a:rPr lang="es-MX" smtClean="0"/>
              <a:t>11/10/16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57288" y="681038"/>
            <a:ext cx="4543425" cy="34067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14746"/>
            <a:ext cx="5486400" cy="40876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27915"/>
            <a:ext cx="2971800" cy="4541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27915"/>
            <a:ext cx="2971800" cy="4541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D99394-91A5-4110-91B4-88FAD9101289}" type="slidenum">
              <a:rPr lang="es-MX" smtClean="0"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579927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D99394-91A5-4110-91B4-88FAD9101289}" type="slidenum">
              <a:rPr lang="es-MX" smtClean="0"/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590229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D99394-91A5-4110-91B4-88FAD9101289}" type="slidenum">
              <a:rPr lang="es-MX" smtClean="0"/>
              <a:t>15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065018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D99394-91A5-4110-91B4-88FAD9101289}" type="slidenum">
              <a:rPr lang="es-MX" smtClean="0"/>
              <a:t>28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163097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D99394-91A5-4110-91B4-88FAD9101289}" type="slidenum">
              <a:rPr lang="es-MX" smtClean="0"/>
              <a:t>29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886966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D99394-91A5-4110-91B4-88FAD9101289}" type="slidenum">
              <a:rPr lang="es-MX" smtClean="0"/>
              <a:t>30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163097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D99394-91A5-4110-91B4-88FAD9101289}" type="slidenum">
              <a:rPr lang="es-MX" smtClean="0"/>
              <a:t>31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163097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D99394-91A5-4110-91B4-88FAD9101289}" type="slidenum">
              <a:rPr lang="es-MX" smtClean="0"/>
              <a:t>32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163097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>
          <a:xfrm>
            <a:off x="4762" y="0"/>
            <a:ext cx="9139239" cy="4572001"/>
          </a:xfrm>
          <a:custGeom>
            <a:avLst/>
            <a:gdLst/>
            <a:ahLst/>
            <a:cxnLst/>
            <a:rect l="l" t="t" r="r" b="b"/>
            <a:pathLst>
              <a:path w="9139239" h="4572001">
                <a:moveTo>
                  <a:pt x="9139239" y="4171458"/>
                </a:moveTo>
                <a:lnTo>
                  <a:pt x="9139239" y="4479120"/>
                </a:lnTo>
                <a:lnTo>
                  <a:pt x="9061857" y="4572001"/>
                </a:lnTo>
                <a:lnTo>
                  <a:pt x="8867616" y="4572001"/>
                </a:lnTo>
                <a:cubicBezTo>
                  <a:pt x="8974940" y="4496648"/>
                  <a:pt x="9059271" y="4392377"/>
                  <a:pt x="9109281" y="4270954"/>
                </a:cubicBezTo>
                <a:close/>
                <a:moveTo>
                  <a:pt x="9139239" y="4017903"/>
                </a:moveTo>
                <a:lnTo>
                  <a:pt x="9139239" y="4146549"/>
                </a:lnTo>
                <a:lnTo>
                  <a:pt x="9061849" y="4168266"/>
                </a:lnTo>
                <a:cubicBezTo>
                  <a:pt x="8867508" y="4236060"/>
                  <a:pt x="8712637" y="4384208"/>
                  <a:pt x="8639677" y="4572001"/>
                </a:cubicBezTo>
                <a:lnTo>
                  <a:pt x="8502130" y="4572001"/>
                </a:lnTo>
                <a:cubicBezTo>
                  <a:pt x="8583823" y="4319597"/>
                  <a:pt x="8787913" y="4120306"/>
                  <a:pt x="9046727" y="4039822"/>
                </a:cubicBezTo>
                <a:close/>
                <a:moveTo>
                  <a:pt x="7620280" y="3999419"/>
                </a:moveTo>
                <a:lnTo>
                  <a:pt x="7637367" y="4001042"/>
                </a:lnTo>
                <a:cubicBezTo>
                  <a:pt x="7669753" y="4001569"/>
                  <a:pt x="7701646" y="4004550"/>
                  <a:pt x="7732829" y="4010107"/>
                </a:cubicBezTo>
                <a:cubicBezTo>
                  <a:pt x="7738405" y="4009688"/>
                  <a:pt x="7743733" y="4010636"/>
                  <a:pt x="7749042" y="4011646"/>
                </a:cubicBezTo>
                <a:lnTo>
                  <a:pt x="7749159" y="4012794"/>
                </a:lnTo>
                <a:cubicBezTo>
                  <a:pt x="8061238" y="4064450"/>
                  <a:pt x="8314467" y="4283539"/>
                  <a:pt x="8407830" y="4572001"/>
                </a:cubicBezTo>
                <a:lnTo>
                  <a:pt x="8270283" y="4572001"/>
                </a:lnTo>
                <a:cubicBezTo>
                  <a:pt x="8186900" y="4357380"/>
                  <a:pt x="7996531" y="4194541"/>
                  <a:pt x="7762529" y="4144250"/>
                </a:cubicBezTo>
                <a:cubicBezTo>
                  <a:pt x="7797023" y="4319651"/>
                  <a:pt x="7899246" y="4471530"/>
                  <a:pt x="8042344" y="4572001"/>
                </a:cubicBezTo>
                <a:lnTo>
                  <a:pt x="7848103" y="4572001"/>
                </a:lnTo>
                <a:cubicBezTo>
                  <a:pt x="7731971" y="4452596"/>
                  <a:pt x="7653409" y="4298519"/>
                  <a:pt x="7629044" y="4127511"/>
                </a:cubicBezTo>
                <a:cubicBezTo>
                  <a:pt x="7628876" y="4127458"/>
                  <a:pt x="7628708" y="4127453"/>
                  <a:pt x="7628538" y="4127448"/>
                </a:cubicBezTo>
                <a:lnTo>
                  <a:pt x="7628000" y="4120772"/>
                </a:lnTo>
                <a:cubicBezTo>
                  <a:pt x="7622941" y="4090522"/>
                  <a:pt x="7620490" y="4059631"/>
                  <a:pt x="7620533" y="4028296"/>
                </a:cubicBezTo>
                <a:cubicBezTo>
                  <a:pt x="7619221" y="4022668"/>
                  <a:pt x="7619162" y="4017001"/>
                  <a:pt x="7619162" y="4011320"/>
                </a:cubicBezTo>
                <a:lnTo>
                  <a:pt x="7619756" y="3999880"/>
                </a:lnTo>
                <a:lnTo>
                  <a:pt x="7620254" y="3999913"/>
                </a:lnTo>
                <a:close/>
                <a:moveTo>
                  <a:pt x="7597529" y="3999419"/>
                </a:moveTo>
                <a:lnTo>
                  <a:pt x="7597555" y="3999913"/>
                </a:lnTo>
                <a:lnTo>
                  <a:pt x="7598053" y="3999880"/>
                </a:lnTo>
                <a:lnTo>
                  <a:pt x="7598647" y="4011320"/>
                </a:lnTo>
                <a:cubicBezTo>
                  <a:pt x="7598647" y="4017001"/>
                  <a:pt x="7598588" y="4022668"/>
                  <a:pt x="7597276" y="4028296"/>
                </a:cubicBezTo>
                <a:cubicBezTo>
                  <a:pt x="7597319" y="4059631"/>
                  <a:pt x="7594868" y="4090522"/>
                  <a:pt x="7589809" y="4120772"/>
                </a:cubicBezTo>
                <a:lnTo>
                  <a:pt x="7589271" y="4127448"/>
                </a:lnTo>
                <a:cubicBezTo>
                  <a:pt x="7589101" y="4127453"/>
                  <a:pt x="7588933" y="4127458"/>
                  <a:pt x="7588765" y="4127511"/>
                </a:cubicBezTo>
                <a:cubicBezTo>
                  <a:pt x="7564400" y="4298519"/>
                  <a:pt x="7485838" y="4452596"/>
                  <a:pt x="7369706" y="4572001"/>
                </a:cubicBezTo>
                <a:lnTo>
                  <a:pt x="7175465" y="4572001"/>
                </a:lnTo>
                <a:cubicBezTo>
                  <a:pt x="7318563" y="4471530"/>
                  <a:pt x="7420786" y="4319651"/>
                  <a:pt x="7455280" y="4144250"/>
                </a:cubicBezTo>
                <a:cubicBezTo>
                  <a:pt x="7221278" y="4194541"/>
                  <a:pt x="7030909" y="4357380"/>
                  <a:pt x="6947526" y="4572001"/>
                </a:cubicBezTo>
                <a:lnTo>
                  <a:pt x="6809978" y="4572001"/>
                </a:lnTo>
                <a:cubicBezTo>
                  <a:pt x="6903341" y="4283539"/>
                  <a:pt x="7156571" y="4064450"/>
                  <a:pt x="7468650" y="4012794"/>
                </a:cubicBezTo>
                <a:lnTo>
                  <a:pt x="7468767" y="4011646"/>
                </a:lnTo>
                <a:cubicBezTo>
                  <a:pt x="7474076" y="4010636"/>
                  <a:pt x="7479404" y="4009688"/>
                  <a:pt x="7484980" y="4010107"/>
                </a:cubicBezTo>
                <a:cubicBezTo>
                  <a:pt x="7516163" y="4004550"/>
                  <a:pt x="7548056" y="4001569"/>
                  <a:pt x="7580442" y="4001042"/>
                </a:cubicBezTo>
                <a:close/>
                <a:moveTo>
                  <a:pt x="5928129" y="3999419"/>
                </a:moveTo>
                <a:lnTo>
                  <a:pt x="5945217" y="4001042"/>
                </a:lnTo>
                <a:cubicBezTo>
                  <a:pt x="5977602" y="4001569"/>
                  <a:pt x="6009495" y="4004550"/>
                  <a:pt x="6040678" y="4010107"/>
                </a:cubicBezTo>
                <a:cubicBezTo>
                  <a:pt x="6046254" y="4009688"/>
                  <a:pt x="6051582" y="4010636"/>
                  <a:pt x="6056891" y="4011646"/>
                </a:cubicBezTo>
                <a:lnTo>
                  <a:pt x="6057008" y="4012794"/>
                </a:lnTo>
                <a:cubicBezTo>
                  <a:pt x="6369087" y="4064450"/>
                  <a:pt x="6622316" y="4283539"/>
                  <a:pt x="6715680" y="4572001"/>
                </a:cubicBezTo>
                <a:lnTo>
                  <a:pt x="6578131" y="4572001"/>
                </a:lnTo>
                <a:cubicBezTo>
                  <a:pt x="6494748" y="4357380"/>
                  <a:pt x="6304380" y="4194541"/>
                  <a:pt x="6070378" y="4144250"/>
                </a:cubicBezTo>
                <a:cubicBezTo>
                  <a:pt x="6104872" y="4319650"/>
                  <a:pt x="6207095" y="4471530"/>
                  <a:pt x="6350192" y="4572001"/>
                </a:cubicBezTo>
                <a:lnTo>
                  <a:pt x="6155952" y="4572001"/>
                </a:lnTo>
                <a:cubicBezTo>
                  <a:pt x="6039820" y="4452596"/>
                  <a:pt x="5961257" y="4298519"/>
                  <a:pt x="5936893" y="4127511"/>
                </a:cubicBezTo>
                <a:cubicBezTo>
                  <a:pt x="5936725" y="4127458"/>
                  <a:pt x="5936557" y="4127453"/>
                  <a:pt x="5936387" y="4127448"/>
                </a:cubicBezTo>
                <a:lnTo>
                  <a:pt x="5935849" y="4120772"/>
                </a:lnTo>
                <a:cubicBezTo>
                  <a:pt x="5930790" y="4090522"/>
                  <a:pt x="5928340" y="4059631"/>
                  <a:pt x="5928382" y="4028296"/>
                </a:cubicBezTo>
                <a:cubicBezTo>
                  <a:pt x="5927070" y="4022668"/>
                  <a:pt x="5927011" y="4017001"/>
                  <a:pt x="5927011" y="4011320"/>
                </a:cubicBezTo>
                <a:lnTo>
                  <a:pt x="5927605" y="3999880"/>
                </a:lnTo>
                <a:lnTo>
                  <a:pt x="5928103" y="3999913"/>
                </a:lnTo>
                <a:close/>
                <a:moveTo>
                  <a:pt x="5905378" y="3999419"/>
                </a:moveTo>
                <a:lnTo>
                  <a:pt x="5905404" y="3999913"/>
                </a:lnTo>
                <a:lnTo>
                  <a:pt x="5905902" y="3999880"/>
                </a:lnTo>
                <a:lnTo>
                  <a:pt x="5906496" y="4011320"/>
                </a:lnTo>
                <a:cubicBezTo>
                  <a:pt x="5906496" y="4017001"/>
                  <a:pt x="5906437" y="4022668"/>
                  <a:pt x="5905125" y="4028296"/>
                </a:cubicBezTo>
                <a:cubicBezTo>
                  <a:pt x="5905167" y="4059631"/>
                  <a:pt x="5902717" y="4090522"/>
                  <a:pt x="5897658" y="4120772"/>
                </a:cubicBezTo>
                <a:lnTo>
                  <a:pt x="5897120" y="4127448"/>
                </a:lnTo>
                <a:cubicBezTo>
                  <a:pt x="5896950" y="4127453"/>
                  <a:pt x="5896782" y="4127458"/>
                  <a:pt x="5896614" y="4127511"/>
                </a:cubicBezTo>
                <a:cubicBezTo>
                  <a:pt x="5872249" y="4298519"/>
                  <a:pt x="5793686" y="4452596"/>
                  <a:pt x="5677555" y="4572001"/>
                </a:cubicBezTo>
                <a:lnTo>
                  <a:pt x="5483314" y="4572001"/>
                </a:lnTo>
                <a:cubicBezTo>
                  <a:pt x="5626412" y="4471530"/>
                  <a:pt x="5728635" y="4319650"/>
                  <a:pt x="5763129" y="4144250"/>
                </a:cubicBezTo>
                <a:cubicBezTo>
                  <a:pt x="5529126" y="4194541"/>
                  <a:pt x="5338758" y="4357380"/>
                  <a:pt x="5255375" y="4572001"/>
                </a:cubicBezTo>
                <a:lnTo>
                  <a:pt x="5117827" y="4572001"/>
                </a:lnTo>
                <a:cubicBezTo>
                  <a:pt x="5211190" y="4283539"/>
                  <a:pt x="5464420" y="4064450"/>
                  <a:pt x="5776499" y="4012794"/>
                </a:cubicBezTo>
                <a:lnTo>
                  <a:pt x="5776616" y="4011646"/>
                </a:lnTo>
                <a:cubicBezTo>
                  <a:pt x="5781926" y="4010636"/>
                  <a:pt x="5787253" y="4009688"/>
                  <a:pt x="5792829" y="4010107"/>
                </a:cubicBezTo>
                <a:cubicBezTo>
                  <a:pt x="5824012" y="4004550"/>
                  <a:pt x="5855905" y="4001569"/>
                  <a:pt x="5888290" y="4001042"/>
                </a:cubicBezTo>
                <a:close/>
                <a:moveTo>
                  <a:pt x="4235979" y="3999419"/>
                </a:moveTo>
                <a:lnTo>
                  <a:pt x="4253065" y="4001042"/>
                </a:lnTo>
                <a:cubicBezTo>
                  <a:pt x="4285451" y="4001569"/>
                  <a:pt x="4317343" y="4004550"/>
                  <a:pt x="4348528" y="4010107"/>
                </a:cubicBezTo>
                <a:cubicBezTo>
                  <a:pt x="4354104" y="4009688"/>
                  <a:pt x="4359431" y="4010636"/>
                  <a:pt x="4364739" y="4011646"/>
                </a:cubicBezTo>
                <a:lnTo>
                  <a:pt x="4364856" y="4012794"/>
                </a:lnTo>
                <a:cubicBezTo>
                  <a:pt x="4676936" y="4064450"/>
                  <a:pt x="4930165" y="4283539"/>
                  <a:pt x="5023528" y="4572001"/>
                </a:cubicBezTo>
                <a:lnTo>
                  <a:pt x="4885980" y="4572001"/>
                </a:lnTo>
                <a:cubicBezTo>
                  <a:pt x="4802597" y="4357380"/>
                  <a:pt x="4612229" y="4194541"/>
                  <a:pt x="4378227" y="4144250"/>
                </a:cubicBezTo>
                <a:cubicBezTo>
                  <a:pt x="4412722" y="4319651"/>
                  <a:pt x="4514944" y="4471530"/>
                  <a:pt x="4658041" y="4572001"/>
                </a:cubicBezTo>
                <a:lnTo>
                  <a:pt x="4463800" y="4572001"/>
                </a:lnTo>
                <a:cubicBezTo>
                  <a:pt x="4347669" y="4452596"/>
                  <a:pt x="4269106" y="4298519"/>
                  <a:pt x="4244741" y="4127511"/>
                </a:cubicBezTo>
                <a:cubicBezTo>
                  <a:pt x="4244574" y="4127458"/>
                  <a:pt x="4244405" y="4127453"/>
                  <a:pt x="4244236" y="4127448"/>
                </a:cubicBezTo>
                <a:lnTo>
                  <a:pt x="4243697" y="4120772"/>
                </a:lnTo>
                <a:cubicBezTo>
                  <a:pt x="4238639" y="4090522"/>
                  <a:pt x="4236188" y="4059631"/>
                  <a:pt x="4236230" y="4028296"/>
                </a:cubicBezTo>
                <a:cubicBezTo>
                  <a:pt x="4234918" y="4022668"/>
                  <a:pt x="4234860" y="4017001"/>
                  <a:pt x="4234860" y="4011320"/>
                </a:cubicBezTo>
                <a:lnTo>
                  <a:pt x="4235454" y="3999880"/>
                </a:lnTo>
                <a:lnTo>
                  <a:pt x="4235952" y="3999913"/>
                </a:lnTo>
                <a:close/>
                <a:moveTo>
                  <a:pt x="4213227" y="3999419"/>
                </a:moveTo>
                <a:lnTo>
                  <a:pt x="4213253" y="3999913"/>
                </a:lnTo>
                <a:lnTo>
                  <a:pt x="4213751" y="3999880"/>
                </a:lnTo>
                <a:lnTo>
                  <a:pt x="4214345" y="4011320"/>
                </a:lnTo>
                <a:cubicBezTo>
                  <a:pt x="4214345" y="4017001"/>
                  <a:pt x="4214286" y="4022668"/>
                  <a:pt x="4212974" y="4028296"/>
                </a:cubicBezTo>
                <a:cubicBezTo>
                  <a:pt x="4213016" y="4059631"/>
                  <a:pt x="4210566" y="4090522"/>
                  <a:pt x="4205507" y="4120772"/>
                </a:cubicBezTo>
                <a:lnTo>
                  <a:pt x="4204969" y="4127448"/>
                </a:lnTo>
                <a:cubicBezTo>
                  <a:pt x="4204799" y="4127453"/>
                  <a:pt x="4204631" y="4127458"/>
                  <a:pt x="4204463" y="4127511"/>
                </a:cubicBezTo>
                <a:cubicBezTo>
                  <a:pt x="4180098" y="4298519"/>
                  <a:pt x="4101535" y="4452596"/>
                  <a:pt x="3985404" y="4572001"/>
                </a:cubicBezTo>
                <a:lnTo>
                  <a:pt x="3791163" y="4572001"/>
                </a:lnTo>
                <a:cubicBezTo>
                  <a:pt x="3934261" y="4471530"/>
                  <a:pt x="4036484" y="4319651"/>
                  <a:pt x="4070978" y="4144250"/>
                </a:cubicBezTo>
                <a:cubicBezTo>
                  <a:pt x="3836975" y="4194541"/>
                  <a:pt x="3646607" y="4357380"/>
                  <a:pt x="3563224" y="4572001"/>
                </a:cubicBezTo>
                <a:lnTo>
                  <a:pt x="3425676" y="4572001"/>
                </a:lnTo>
                <a:cubicBezTo>
                  <a:pt x="3519039" y="4283539"/>
                  <a:pt x="3772269" y="4064450"/>
                  <a:pt x="4084348" y="4012794"/>
                </a:cubicBezTo>
                <a:lnTo>
                  <a:pt x="4084465" y="4011646"/>
                </a:lnTo>
                <a:cubicBezTo>
                  <a:pt x="4089774" y="4010636"/>
                  <a:pt x="4095102" y="4009688"/>
                  <a:pt x="4100678" y="4010107"/>
                </a:cubicBezTo>
                <a:cubicBezTo>
                  <a:pt x="4131861" y="4004550"/>
                  <a:pt x="4163754" y="4001569"/>
                  <a:pt x="4196139" y="4001042"/>
                </a:cubicBezTo>
                <a:close/>
                <a:moveTo>
                  <a:pt x="2543827" y="3999419"/>
                </a:moveTo>
                <a:lnTo>
                  <a:pt x="2560914" y="4001042"/>
                </a:lnTo>
                <a:cubicBezTo>
                  <a:pt x="2593300" y="4001569"/>
                  <a:pt x="2625192" y="4004550"/>
                  <a:pt x="2656376" y="4010107"/>
                </a:cubicBezTo>
                <a:cubicBezTo>
                  <a:pt x="2661952" y="4009688"/>
                  <a:pt x="2667280" y="4010636"/>
                  <a:pt x="2672588" y="4011646"/>
                </a:cubicBezTo>
                <a:lnTo>
                  <a:pt x="2672706" y="4012794"/>
                </a:lnTo>
                <a:cubicBezTo>
                  <a:pt x="2984785" y="4064450"/>
                  <a:pt x="3238014" y="4283539"/>
                  <a:pt x="3331377" y="4572001"/>
                </a:cubicBezTo>
                <a:lnTo>
                  <a:pt x="3193830" y="4572001"/>
                </a:lnTo>
                <a:cubicBezTo>
                  <a:pt x="3110446" y="4357380"/>
                  <a:pt x="2920078" y="4194541"/>
                  <a:pt x="2686076" y="4144250"/>
                </a:cubicBezTo>
                <a:cubicBezTo>
                  <a:pt x="2720570" y="4319650"/>
                  <a:pt x="2822793" y="4471530"/>
                  <a:pt x="2965890" y="4572001"/>
                </a:cubicBezTo>
                <a:lnTo>
                  <a:pt x="2771649" y="4572001"/>
                </a:lnTo>
                <a:cubicBezTo>
                  <a:pt x="2655518" y="4452596"/>
                  <a:pt x="2576955" y="4298519"/>
                  <a:pt x="2552590" y="4127511"/>
                </a:cubicBezTo>
                <a:cubicBezTo>
                  <a:pt x="2552423" y="4127458"/>
                  <a:pt x="2552254" y="4127453"/>
                  <a:pt x="2552085" y="4127448"/>
                </a:cubicBezTo>
                <a:lnTo>
                  <a:pt x="2551547" y="4120772"/>
                </a:lnTo>
                <a:cubicBezTo>
                  <a:pt x="2546488" y="4090522"/>
                  <a:pt x="2544037" y="4059631"/>
                  <a:pt x="2544079" y="4028296"/>
                </a:cubicBezTo>
                <a:cubicBezTo>
                  <a:pt x="2542767" y="4022668"/>
                  <a:pt x="2542709" y="4017001"/>
                  <a:pt x="2542709" y="4011320"/>
                </a:cubicBezTo>
                <a:lnTo>
                  <a:pt x="2543303" y="3999880"/>
                </a:lnTo>
                <a:lnTo>
                  <a:pt x="2543801" y="3999913"/>
                </a:lnTo>
                <a:close/>
                <a:moveTo>
                  <a:pt x="2521076" y="3999419"/>
                </a:moveTo>
                <a:lnTo>
                  <a:pt x="2521102" y="3999913"/>
                </a:lnTo>
                <a:lnTo>
                  <a:pt x="2521600" y="3999880"/>
                </a:lnTo>
                <a:lnTo>
                  <a:pt x="2522194" y="4011320"/>
                </a:lnTo>
                <a:cubicBezTo>
                  <a:pt x="2522194" y="4017001"/>
                  <a:pt x="2522135" y="4022668"/>
                  <a:pt x="2520823" y="4028296"/>
                </a:cubicBezTo>
                <a:cubicBezTo>
                  <a:pt x="2520865" y="4059631"/>
                  <a:pt x="2518415" y="4090522"/>
                  <a:pt x="2513356" y="4120772"/>
                </a:cubicBezTo>
                <a:lnTo>
                  <a:pt x="2512818" y="4127448"/>
                </a:lnTo>
                <a:cubicBezTo>
                  <a:pt x="2512648" y="4127453"/>
                  <a:pt x="2512480" y="4127458"/>
                  <a:pt x="2512312" y="4127511"/>
                </a:cubicBezTo>
                <a:cubicBezTo>
                  <a:pt x="2487947" y="4298519"/>
                  <a:pt x="2409385" y="4452596"/>
                  <a:pt x="2293253" y="4572001"/>
                </a:cubicBezTo>
                <a:lnTo>
                  <a:pt x="2099012" y="4572001"/>
                </a:lnTo>
                <a:cubicBezTo>
                  <a:pt x="2242110" y="4471530"/>
                  <a:pt x="2344333" y="4319651"/>
                  <a:pt x="2378827" y="4144250"/>
                </a:cubicBezTo>
                <a:cubicBezTo>
                  <a:pt x="2144825" y="4194541"/>
                  <a:pt x="1954456" y="4357380"/>
                  <a:pt x="1871073" y="4572001"/>
                </a:cubicBezTo>
                <a:lnTo>
                  <a:pt x="1733525" y="4572001"/>
                </a:lnTo>
                <a:cubicBezTo>
                  <a:pt x="1826888" y="4283539"/>
                  <a:pt x="2080118" y="4064450"/>
                  <a:pt x="2392197" y="4012794"/>
                </a:cubicBezTo>
                <a:lnTo>
                  <a:pt x="2392314" y="4011646"/>
                </a:lnTo>
                <a:cubicBezTo>
                  <a:pt x="2397623" y="4010636"/>
                  <a:pt x="2402951" y="4009688"/>
                  <a:pt x="2408527" y="4010107"/>
                </a:cubicBezTo>
                <a:cubicBezTo>
                  <a:pt x="2439710" y="4004550"/>
                  <a:pt x="2471603" y="4001569"/>
                  <a:pt x="2503988" y="4001042"/>
                </a:cubicBezTo>
                <a:close/>
                <a:moveTo>
                  <a:pt x="851676" y="3999419"/>
                </a:moveTo>
                <a:lnTo>
                  <a:pt x="868763" y="4001042"/>
                </a:lnTo>
                <a:cubicBezTo>
                  <a:pt x="901149" y="4001569"/>
                  <a:pt x="933041" y="4004550"/>
                  <a:pt x="964225" y="4010107"/>
                </a:cubicBezTo>
                <a:cubicBezTo>
                  <a:pt x="969801" y="4009688"/>
                  <a:pt x="975129" y="4010636"/>
                  <a:pt x="980437" y="4011646"/>
                </a:cubicBezTo>
                <a:lnTo>
                  <a:pt x="980555" y="4012794"/>
                </a:lnTo>
                <a:cubicBezTo>
                  <a:pt x="1292634" y="4064450"/>
                  <a:pt x="1545864" y="4283539"/>
                  <a:pt x="1639226" y="4572001"/>
                </a:cubicBezTo>
                <a:lnTo>
                  <a:pt x="1501679" y="4572001"/>
                </a:lnTo>
                <a:cubicBezTo>
                  <a:pt x="1418296" y="4357380"/>
                  <a:pt x="1227927" y="4194541"/>
                  <a:pt x="993925" y="4144250"/>
                </a:cubicBezTo>
                <a:cubicBezTo>
                  <a:pt x="1028419" y="4319651"/>
                  <a:pt x="1130642" y="4471530"/>
                  <a:pt x="1273740" y="4572001"/>
                </a:cubicBezTo>
                <a:lnTo>
                  <a:pt x="1079499" y="4572001"/>
                </a:lnTo>
                <a:cubicBezTo>
                  <a:pt x="963367" y="4452596"/>
                  <a:pt x="884804" y="4298519"/>
                  <a:pt x="860439" y="4127511"/>
                </a:cubicBezTo>
                <a:cubicBezTo>
                  <a:pt x="860272" y="4127458"/>
                  <a:pt x="860103" y="4127453"/>
                  <a:pt x="859934" y="4127448"/>
                </a:cubicBezTo>
                <a:lnTo>
                  <a:pt x="859396" y="4120772"/>
                </a:lnTo>
                <a:cubicBezTo>
                  <a:pt x="854337" y="4090522"/>
                  <a:pt x="851886" y="4059631"/>
                  <a:pt x="851928" y="4028296"/>
                </a:cubicBezTo>
                <a:cubicBezTo>
                  <a:pt x="850616" y="4022668"/>
                  <a:pt x="850558" y="4017001"/>
                  <a:pt x="850558" y="4011320"/>
                </a:cubicBezTo>
                <a:lnTo>
                  <a:pt x="851152" y="3999880"/>
                </a:lnTo>
                <a:lnTo>
                  <a:pt x="851650" y="3999913"/>
                </a:lnTo>
                <a:close/>
                <a:moveTo>
                  <a:pt x="828925" y="3999419"/>
                </a:moveTo>
                <a:lnTo>
                  <a:pt x="828951" y="3999913"/>
                </a:lnTo>
                <a:lnTo>
                  <a:pt x="829449" y="3999880"/>
                </a:lnTo>
                <a:lnTo>
                  <a:pt x="830043" y="4011320"/>
                </a:lnTo>
                <a:cubicBezTo>
                  <a:pt x="830043" y="4017001"/>
                  <a:pt x="829984" y="4022668"/>
                  <a:pt x="828672" y="4028296"/>
                </a:cubicBezTo>
                <a:cubicBezTo>
                  <a:pt x="828714" y="4059631"/>
                  <a:pt x="826264" y="4090522"/>
                  <a:pt x="821205" y="4120772"/>
                </a:cubicBezTo>
                <a:lnTo>
                  <a:pt x="820667" y="4127448"/>
                </a:lnTo>
                <a:cubicBezTo>
                  <a:pt x="820497" y="4127453"/>
                  <a:pt x="820329" y="4127458"/>
                  <a:pt x="820161" y="4127511"/>
                </a:cubicBezTo>
                <a:cubicBezTo>
                  <a:pt x="795796" y="4298519"/>
                  <a:pt x="717234" y="4452596"/>
                  <a:pt x="601102" y="4572001"/>
                </a:cubicBezTo>
                <a:lnTo>
                  <a:pt x="406861" y="4572001"/>
                </a:lnTo>
                <a:cubicBezTo>
                  <a:pt x="549959" y="4471530"/>
                  <a:pt x="652182" y="4319650"/>
                  <a:pt x="686676" y="4144250"/>
                </a:cubicBezTo>
                <a:cubicBezTo>
                  <a:pt x="452674" y="4194541"/>
                  <a:pt x="262305" y="4357380"/>
                  <a:pt x="178922" y="4572001"/>
                </a:cubicBezTo>
                <a:lnTo>
                  <a:pt x="41374" y="4572001"/>
                </a:lnTo>
                <a:cubicBezTo>
                  <a:pt x="134738" y="4283539"/>
                  <a:pt x="387967" y="4064450"/>
                  <a:pt x="700046" y="4012794"/>
                </a:cubicBezTo>
                <a:lnTo>
                  <a:pt x="700163" y="4011646"/>
                </a:lnTo>
                <a:cubicBezTo>
                  <a:pt x="705472" y="4010636"/>
                  <a:pt x="710800" y="4009688"/>
                  <a:pt x="716376" y="4010107"/>
                </a:cubicBezTo>
                <a:cubicBezTo>
                  <a:pt x="747559" y="4004550"/>
                  <a:pt x="779452" y="4001569"/>
                  <a:pt x="811837" y="4001042"/>
                </a:cubicBezTo>
                <a:close/>
                <a:moveTo>
                  <a:pt x="8305836" y="3304913"/>
                </a:moveTo>
                <a:cubicBezTo>
                  <a:pt x="8030646" y="3363591"/>
                  <a:pt x="7815802" y="3576701"/>
                  <a:pt x="7762527" y="3845480"/>
                </a:cubicBezTo>
                <a:cubicBezTo>
                  <a:pt x="8037717" y="3786801"/>
                  <a:pt x="8252560" y="3573691"/>
                  <a:pt x="8305836" y="3304913"/>
                </a:cubicBezTo>
                <a:close/>
                <a:moveTo>
                  <a:pt x="6911971" y="3304913"/>
                </a:moveTo>
                <a:cubicBezTo>
                  <a:pt x="6965247" y="3573691"/>
                  <a:pt x="7180090" y="3786801"/>
                  <a:pt x="7455280" y="3845480"/>
                </a:cubicBezTo>
                <a:cubicBezTo>
                  <a:pt x="7402005" y="3576701"/>
                  <a:pt x="7187161" y="3363591"/>
                  <a:pt x="6911971" y="3304913"/>
                </a:cubicBezTo>
                <a:close/>
                <a:moveTo>
                  <a:pt x="6613685" y="3304913"/>
                </a:moveTo>
                <a:cubicBezTo>
                  <a:pt x="6338495" y="3363591"/>
                  <a:pt x="6123651" y="3576701"/>
                  <a:pt x="6070376" y="3845480"/>
                </a:cubicBezTo>
                <a:cubicBezTo>
                  <a:pt x="6345566" y="3786801"/>
                  <a:pt x="6560409" y="3573691"/>
                  <a:pt x="6613685" y="3304913"/>
                </a:cubicBezTo>
                <a:close/>
                <a:moveTo>
                  <a:pt x="5219820" y="3304913"/>
                </a:moveTo>
                <a:cubicBezTo>
                  <a:pt x="5273096" y="3573691"/>
                  <a:pt x="5487939" y="3786801"/>
                  <a:pt x="5763129" y="3845480"/>
                </a:cubicBezTo>
                <a:cubicBezTo>
                  <a:pt x="5709854" y="3576701"/>
                  <a:pt x="5495010" y="3363591"/>
                  <a:pt x="5219820" y="3304913"/>
                </a:cubicBezTo>
                <a:close/>
                <a:moveTo>
                  <a:pt x="4921534" y="3304913"/>
                </a:moveTo>
                <a:cubicBezTo>
                  <a:pt x="4646344" y="3363591"/>
                  <a:pt x="4431500" y="3576701"/>
                  <a:pt x="4378225" y="3845480"/>
                </a:cubicBezTo>
                <a:cubicBezTo>
                  <a:pt x="4653415" y="3786801"/>
                  <a:pt x="4868259" y="3573691"/>
                  <a:pt x="4921534" y="3304913"/>
                </a:cubicBezTo>
                <a:close/>
                <a:moveTo>
                  <a:pt x="3527669" y="3304913"/>
                </a:moveTo>
                <a:cubicBezTo>
                  <a:pt x="3580945" y="3573691"/>
                  <a:pt x="3795788" y="3786801"/>
                  <a:pt x="4070978" y="3845480"/>
                </a:cubicBezTo>
                <a:cubicBezTo>
                  <a:pt x="4017703" y="3576701"/>
                  <a:pt x="3802859" y="3363591"/>
                  <a:pt x="3527669" y="3304913"/>
                </a:cubicBezTo>
                <a:close/>
                <a:moveTo>
                  <a:pt x="3229383" y="3304913"/>
                </a:moveTo>
                <a:cubicBezTo>
                  <a:pt x="2954193" y="3363591"/>
                  <a:pt x="2739349" y="3576701"/>
                  <a:pt x="2686074" y="3845480"/>
                </a:cubicBezTo>
                <a:cubicBezTo>
                  <a:pt x="2961264" y="3786801"/>
                  <a:pt x="3176107" y="3573691"/>
                  <a:pt x="3229383" y="3304913"/>
                </a:cubicBezTo>
                <a:close/>
                <a:moveTo>
                  <a:pt x="1835518" y="3304913"/>
                </a:moveTo>
                <a:cubicBezTo>
                  <a:pt x="1888794" y="3573691"/>
                  <a:pt x="2103637" y="3786801"/>
                  <a:pt x="2378827" y="3845480"/>
                </a:cubicBezTo>
                <a:cubicBezTo>
                  <a:pt x="2325552" y="3576701"/>
                  <a:pt x="2110708" y="3363591"/>
                  <a:pt x="1835518" y="3304913"/>
                </a:cubicBezTo>
                <a:close/>
                <a:moveTo>
                  <a:pt x="1537232" y="3304913"/>
                </a:moveTo>
                <a:cubicBezTo>
                  <a:pt x="1262042" y="3363591"/>
                  <a:pt x="1047198" y="3576701"/>
                  <a:pt x="993923" y="3845480"/>
                </a:cubicBezTo>
                <a:cubicBezTo>
                  <a:pt x="1269113" y="3786801"/>
                  <a:pt x="1483956" y="3573691"/>
                  <a:pt x="1537232" y="3304913"/>
                </a:cubicBezTo>
                <a:close/>
                <a:moveTo>
                  <a:pt x="143367" y="3304913"/>
                </a:moveTo>
                <a:cubicBezTo>
                  <a:pt x="196643" y="3573691"/>
                  <a:pt x="411486" y="3786801"/>
                  <a:pt x="686676" y="3845480"/>
                </a:cubicBezTo>
                <a:cubicBezTo>
                  <a:pt x="633401" y="3576701"/>
                  <a:pt x="418557" y="3363591"/>
                  <a:pt x="143367" y="3304913"/>
                </a:cubicBezTo>
                <a:close/>
                <a:moveTo>
                  <a:pt x="8461873" y="3161219"/>
                </a:moveTo>
                <a:lnTo>
                  <a:pt x="8478960" y="3162829"/>
                </a:lnTo>
                <a:cubicBezTo>
                  <a:pt x="8511346" y="3163352"/>
                  <a:pt x="8543239" y="3166310"/>
                  <a:pt x="8574422" y="3171823"/>
                </a:cubicBezTo>
                <a:cubicBezTo>
                  <a:pt x="8579998" y="3171407"/>
                  <a:pt x="8585326" y="3172348"/>
                  <a:pt x="8590635" y="3173350"/>
                </a:cubicBezTo>
                <a:lnTo>
                  <a:pt x="8590752" y="3174489"/>
                </a:lnTo>
                <a:cubicBezTo>
                  <a:pt x="8815033" y="3211322"/>
                  <a:pt x="9008920" y="3333951"/>
                  <a:pt x="9135069" y="3506215"/>
                </a:cubicBezTo>
                <a:lnTo>
                  <a:pt x="9139239" y="3512974"/>
                </a:lnTo>
                <a:lnTo>
                  <a:pt x="9139239" y="3816134"/>
                </a:lnTo>
                <a:lnTo>
                  <a:pt x="9120077" y="3747490"/>
                </a:lnTo>
                <a:cubicBezTo>
                  <a:pt x="9039502" y="3525837"/>
                  <a:pt x="8844913" y="3356256"/>
                  <a:pt x="8604122" y="3304913"/>
                </a:cubicBezTo>
                <a:cubicBezTo>
                  <a:pt x="8650738" y="3540094"/>
                  <a:pt x="8821055" y="3732654"/>
                  <a:pt x="9047261" y="3816429"/>
                </a:cubicBezTo>
                <a:lnTo>
                  <a:pt x="9139239" y="3843104"/>
                </a:lnTo>
                <a:lnTo>
                  <a:pt x="9139239" y="3970603"/>
                </a:lnTo>
                <a:lnTo>
                  <a:pt x="9030179" y="3943797"/>
                </a:lnTo>
                <a:cubicBezTo>
                  <a:pt x="8735297" y="3846211"/>
                  <a:pt x="8514628" y="3594637"/>
                  <a:pt x="8470637" y="3288305"/>
                </a:cubicBezTo>
                <a:cubicBezTo>
                  <a:pt x="8470469" y="3288253"/>
                  <a:pt x="8470301" y="3288248"/>
                  <a:pt x="8470131" y="3288243"/>
                </a:cubicBezTo>
                <a:lnTo>
                  <a:pt x="8469593" y="3281619"/>
                </a:lnTo>
                <a:cubicBezTo>
                  <a:pt x="8464534" y="3251607"/>
                  <a:pt x="8462083" y="3220958"/>
                  <a:pt x="8462126" y="3189869"/>
                </a:cubicBezTo>
                <a:cubicBezTo>
                  <a:pt x="8460814" y="3184286"/>
                  <a:pt x="8460755" y="3178663"/>
                  <a:pt x="8460755" y="3173027"/>
                </a:cubicBezTo>
                <a:lnTo>
                  <a:pt x="8461349" y="3161677"/>
                </a:lnTo>
                <a:lnTo>
                  <a:pt x="8461847" y="3161709"/>
                </a:lnTo>
                <a:close/>
                <a:moveTo>
                  <a:pt x="8448085" y="3161219"/>
                </a:moveTo>
                <a:lnTo>
                  <a:pt x="8448111" y="3161709"/>
                </a:lnTo>
                <a:lnTo>
                  <a:pt x="8448609" y="3161677"/>
                </a:lnTo>
                <a:lnTo>
                  <a:pt x="8449203" y="3173027"/>
                </a:lnTo>
                <a:cubicBezTo>
                  <a:pt x="8449203" y="3178663"/>
                  <a:pt x="8449144" y="3184286"/>
                  <a:pt x="8447832" y="3189869"/>
                </a:cubicBezTo>
                <a:cubicBezTo>
                  <a:pt x="8447875" y="3220958"/>
                  <a:pt x="8445424" y="3251607"/>
                  <a:pt x="8440365" y="3281619"/>
                </a:cubicBezTo>
                <a:lnTo>
                  <a:pt x="8439827" y="3288243"/>
                </a:lnTo>
                <a:cubicBezTo>
                  <a:pt x="8439657" y="3288248"/>
                  <a:pt x="8439489" y="3288253"/>
                  <a:pt x="8439321" y="3288305"/>
                </a:cubicBezTo>
                <a:cubicBezTo>
                  <a:pt x="8389046" y="3638399"/>
                  <a:pt x="8108007" y="3916971"/>
                  <a:pt x="7749156" y="3975903"/>
                </a:cubicBezTo>
                <a:lnTo>
                  <a:pt x="7749040" y="3977042"/>
                </a:lnTo>
                <a:cubicBezTo>
                  <a:pt x="7743729" y="3978045"/>
                  <a:pt x="7738400" y="3978986"/>
                  <a:pt x="7732823" y="3978570"/>
                </a:cubicBezTo>
                <a:cubicBezTo>
                  <a:pt x="7701651" y="3984080"/>
                  <a:pt x="7669771" y="3987038"/>
                  <a:pt x="7637396" y="3987561"/>
                </a:cubicBezTo>
                <a:lnTo>
                  <a:pt x="7620278" y="3989174"/>
                </a:lnTo>
                <a:lnTo>
                  <a:pt x="7620252" y="3988683"/>
                </a:lnTo>
                <a:lnTo>
                  <a:pt x="7619753" y="3988716"/>
                </a:lnTo>
                <a:cubicBezTo>
                  <a:pt x="7619187" y="3984944"/>
                  <a:pt x="7619160" y="3981158"/>
                  <a:pt x="7619160" y="3977366"/>
                </a:cubicBezTo>
                <a:cubicBezTo>
                  <a:pt x="7619160" y="3971728"/>
                  <a:pt x="7619219" y="3966104"/>
                  <a:pt x="7620531" y="3960518"/>
                </a:cubicBezTo>
                <a:cubicBezTo>
                  <a:pt x="7620488" y="3929436"/>
                  <a:pt x="7622938" y="3898794"/>
                  <a:pt x="7627995" y="3868787"/>
                </a:cubicBezTo>
                <a:lnTo>
                  <a:pt x="7628535" y="3862150"/>
                </a:lnTo>
                <a:cubicBezTo>
                  <a:pt x="7628704" y="3862145"/>
                  <a:pt x="7628873" y="3862140"/>
                  <a:pt x="7629040" y="3862087"/>
                </a:cubicBezTo>
                <a:cubicBezTo>
                  <a:pt x="7679317" y="3511992"/>
                  <a:pt x="7960356" y="3233421"/>
                  <a:pt x="8319206" y="3174489"/>
                </a:cubicBezTo>
                <a:lnTo>
                  <a:pt x="8319323" y="3173350"/>
                </a:lnTo>
                <a:cubicBezTo>
                  <a:pt x="8324632" y="3172348"/>
                  <a:pt x="8329960" y="3171407"/>
                  <a:pt x="8335536" y="3171823"/>
                </a:cubicBezTo>
                <a:cubicBezTo>
                  <a:pt x="8366719" y="3166310"/>
                  <a:pt x="8398612" y="3163352"/>
                  <a:pt x="8430998" y="3162829"/>
                </a:cubicBezTo>
                <a:close/>
                <a:moveTo>
                  <a:pt x="6769722" y="3161219"/>
                </a:moveTo>
                <a:lnTo>
                  <a:pt x="6786810" y="3162829"/>
                </a:lnTo>
                <a:cubicBezTo>
                  <a:pt x="6819195" y="3163352"/>
                  <a:pt x="6851088" y="3166310"/>
                  <a:pt x="6882271" y="3171823"/>
                </a:cubicBezTo>
                <a:cubicBezTo>
                  <a:pt x="6887847" y="3171407"/>
                  <a:pt x="6893175" y="3172348"/>
                  <a:pt x="6898484" y="3173350"/>
                </a:cubicBezTo>
                <a:lnTo>
                  <a:pt x="6898601" y="3174489"/>
                </a:lnTo>
                <a:cubicBezTo>
                  <a:pt x="7257451" y="3233421"/>
                  <a:pt x="7538490" y="3511992"/>
                  <a:pt x="7588766" y="3862087"/>
                </a:cubicBezTo>
                <a:cubicBezTo>
                  <a:pt x="7588934" y="3862140"/>
                  <a:pt x="7589103" y="3862145"/>
                  <a:pt x="7589272" y="3862150"/>
                </a:cubicBezTo>
                <a:lnTo>
                  <a:pt x="7589812" y="3868787"/>
                </a:lnTo>
                <a:cubicBezTo>
                  <a:pt x="7594869" y="3898794"/>
                  <a:pt x="7597319" y="3929436"/>
                  <a:pt x="7597276" y="3960518"/>
                </a:cubicBezTo>
                <a:cubicBezTo>
                  <a:pt x="7598588" y="3966104"/>
                  <a:pt x="7598647" y="3971728"/>
                  <a:pt x="7598647" y="3977366"/>
                </a:cubicBezTo>
                <a:cubicBezTo>
                  <a:pt x="7598647" y="3981158"/>
                  <a:pt x="7598620" y="3984944"/>
                  <a:pt x="7598054" y="3988716"/>
                </a:cubicBezTo>
                <a:lnTo>
                  <a:pt x="7597555" y="3988683"/>
                </a:lnTo>
                <a:lnTo>
                  <a:pt x="7597529" y="3989174"/>
                </a:lnTo>
                <a:lnTo>
                  <a:pt x="7580411" y="3987561"/>
                </a:lnTo>
                <a:cubicBezTo>
                  <a:pt x="7548036" y="3987038"/>
                  <a:pt x="7516156" y="3984080"/>
                  <a:pt x="7484984" y="3978570"/>
                </a:cubicBezTo>
                <a:cubicBezTo>
                  <a:pt x="7479407" y="3978986"/>
                  <a:pt x="7474078" y="3978045"/>
                  <a:pt x="7468767" y="3977042"/>
                </a:cubicBezTo>
                <a:lnTo>
                  <a:pt x="7468651" y="3975903"/>
                </a:lnTo>
                <a:cubicBezTo>
                  <a:pt x="7109800" y="3916971"/>
                  <a:pt x="6828761" y="3638399"/>
                  <a:pt x="6778486" y="3288305"/>
                </a:cubicBezTo>
                <a:cubicBezTo>
                  <a:pt x="6778318" y="3288253"/>
                  <a:pt x="6778150" y="3288248"/>
                  <a:pt x="6777980" y="3288243"/>
                </a:cubicBezTo>
                <a:lnTo>
                  <a:pt x="6777442" y="3281619"/>
                </a:lnTo>
                <a:cubicBezTo>
                  <a:pt x="6772383" y="3251607"/>
                  <a:pt x="6769933" y="3220958"/>
                  <a:pt x="6769975" y="3189869"/>
                </a:cubicBezTo>
                <a:cubicBezTo>
                  <a:pt x="6768663" y="3184286"/>
                  <a:pt x="6768604" y="3178663"/>
                  <a:pt x="6768604" y="3173027"/>
                </a:cubicBezTo>
                <a:lnTo>
                  <a:pt x="6769198" y="3161677"/>
                </a:lnTo>
                <a:lnTo>
                  <a:pt x="6769696" y="3161709"/>
                </a:lnTo>
                <a:close/>
                <a:moveTo>
                  <a:pt x="6755934" y="3161219"/>
                </a:moveTo>
                <a:lnTo>
                  <a:pt x="6755960" y="3161709"/>
                </a:lnTo>
                <a:lnTo>
                  <a:pt x="6756458" y="3161677"/>
                </a:lnTo>
                <a:lnTo>
                  <a:pt x="6757052" y="3173027"/>
                </a:lnTo>
                <a:cubicBezTo>
                  <a:pt x="6757052" y="3178663"/>
                  <a:pt x="6756994" y="3184286"/>
                  <a:pt x="6755682" y="3189869"/>
                </a:cubicBezTo>
                <a:cubicBezTo>
                  <a:pt x="6755724" y="3220958"/>
                  <a:pt x="6753273" y="3251607"/>
                  <a:pt x="6748215" y="3281619"/>
                </a:cubicBezTo>
                <a:lnTo>
                  <a:pt x="6747676" y="3288243"/>
                </a:lnTo>
                <a:cubicBezTo>
                  <a:pt x="6747507" y="3288248"/>
                  <a:pt x="6747338" y="3288253"/>
                  <a:pt x="6747171" y="3288305"/>
                </a:cubicBezTo>
                <a:cubicBezTo>
                  <a:pt x="6696895" y="3638399"/>
                  <a:pt x="6415856" y="3916971"/>
                  <a:pt x="6057005" y="3975903"/>
                </a:cubicBezTo>
                <a:lnTo>
                  <a:pt x="6056889" y="3977042"/>
                </a:lnTo>
                <a:cubicBezTo>
                  <a:pt x="6051578" y="3978045"/>
                  <a:pt x="6046249" y="3978986"/>
                  <a:pt x="6040672" y="3978570"/>
                </a:cubicBezTo>
                <a:cubicBezTo>
                  <a:pt x="6009500" y="3984080"/>
                  <a:pt x="5977620" y="3987038"/>
                  <a:pt x="5945246" y="3987561"/>
                </a:cubicBezTo>
                <a:lnTo>
                  <a:pt x="5928127" y="3989174"/>
                </a:lnTo>
                <a:lnTo>
                  <a:pt x="5928101" y="3988683"/>
                </a:lnTo>
                <a:lnTo>
                  <a:pt x="5927602" y="3988716"/>
                </a:lnTo>
                <a:cubicBezTo>
                  <a:pt x="5927036" y="3984944"/>
                  <a:pt x="5927009" y="3981158"/>
                  <a:pt x="5927009" y="3977366"/>
                </a:cubicBezTo>
                <a:cubicBezTo>
                  <a:pt x="5927009" y="3971728"/>
                  <a:pt x="5927068" y="3966104"/>
                  <a:pt x="5928380" y="3960518"/>
                </a:cubicBezTo>
                <a:cubicBezTo>
                  <a:pt x="5928338" y="3929436"/>
                  <a:pt x="5930787" y="3898794"/>
                  <a:pt x="5935844" y="3868787"/>
                </a:cubicBezTo>
                <a:lnTo>
                  <a:pt x="5936384" y="3862150"/>
                </a:lnTo>
                <a:cubicBezTo>
                  <a:pt x="5936553" y="3862145"/>
                  <a:pt x="5936722" y="3862140"/>
                  <a:pt x="5936890" y="3862087"/>
                </a:cubicBezTo>
                <a:cubicBezTo>
                  <a:pt x="5987166" y="3511992"/>
                  <a:pt x="6268205" y="3233421"/>
                  <a:pt x="6627056" y="3174489"/>
                </a:cubicBezTo>
                <a:lnTo>
                  <a:pt x="6627173" y="3173350"/>
                </a:lnTo>
                <a:cubicBezTo>
                  <a:pt x="6632481" y="3172348"/>
                  <a:pt x="6637809" y="3171407"/>
                  <a:pt x="6643385" y="3171823"/>
                </a:cubicBezTo>
                <a:cubicBezTo>
                  <a:pt x="6674569" y="3166310"/>
                  <a:pt x="6706461" y="3163352"/>
                  <a:pt x="6738847" y="3162829"/>
                </a:cubicBezTo>
                <a:close/>
                <a:moveTo>
                  <a:pt x="5077571" y="3161219"/>
                </a:moveTo>
                <a:lnTo>
                  <a:pt x="5094659" y="3162829"/>
                </a:lnTo>
                <a:cubicBezTo>
                  <a:pt x="5127044" y="3163352"/>
                  <a:pt x="5158937" y="3166310"/>
                  <a:pt x="5190120" y="3171823"/>
                </a:cubicBezTo>
                <a:cubicBezTo>
                  <a:pt x="5195696" y="3171407"/>
                  <a:pt x="5201024" y="3172348"/>
                  <a:pt x="5206334" y="3173350"/>
                </a:cubicBezTo>
                <a:lnTo>
                  <a:pt x="5206450" y="3174489"/>
                </a:lnTo>
                <a:cubicBezTo>
                  <a:pt x="5565300" y="3233421"/>
                  <a:pt x="5846339" y="3511992"/>
                  <a:pt x="5896616" y="3862087"/>
                </a:cubicBezTo>
                <a:cubicBezTo>
                  <a:pt x="5896783" y="3862140"/>
                  <a:pt x="5896953" y="3862145"/>
                  <a:pt x="5897121" y="3862150"/>
                </a:cubicBezTo>
                <a:lnTo>
                  <a:pt x="5897662" y="3868787"/>
                </a:lnTo>
                <a:cubicBezTo>
                  <a:pt x="5902718" y="3898794"/>
                  <a:pt x="5905168" y="3929436"/>
                  <a:pt x="5905126" y="3960518"/>
                </a:cubicBezTo>
                <a:cubicBezTo>
                  <a:pt x="5906438" y="3966104"/>
                  <a:pt x="5906496" y="3971728"/>
                  <a:pt x="5906496" y="3977366"/>
                </a:cubicBezTo>
                <a:cubicBezTo>
                  <a:pt x="5906496" y="3981158"/>
                  <a:pt x="5906469" y="3984944"/>
                  <a:pt x="5905903" y="3988716"/>
                </a:cubicBezTo>
                <a:lnTo>
                  <a:pt x="5905404" y="3988683"/>
                </a:lnTo>
                <a:lnTo>
                  <a:pt x="5905378" y="3989174"/>
                </a:lnTo>
                <a:lnTo>
                  <a:pt x="5888260" y="3987561"/>
                </a:lnTo>
                <a:cubicBezTo>
                  <a:pt x="5855886" y="3987038"/>
                  <a:pt x="5824005" y="3984080"/>
                  <a:pt x="5792833" y="3978570"/>
                </a:cubicBezTo>
                <a:cubicBezTo>
                  <a:pt x="5787256" y="3978986"/>
                  <a:pt x="5781927" y="3978045"/>
                  <a:pt x="5776617" y="3977042"/>
                </a:cubicBezTo>
                <a:lnTo>
                  <a:pt x="5776501" y="3975903"/>
                </a:lnTo>
                <a:cubicBezTo>
                  <a:pt x="5417649" y="3916971"/>
                  <a:pt x="5136610" y="3638399"/>
                  <a:pt x="5086335" y="3288305"/>
                </a:cubicBezTo>
                <a:cubicBezTo>
                  <a:pt x="5086167" y="3288253"/>
                  <a:pt x="5085999" y="3288248"/>
                  <a:pt x="5085830" y="3288243"/>
                </a:cubicBezTo>
                <a:lnTo>
                  <a:pt x="5085291" y="3281619"/>
                </a:lnTo>
                <a:cubicBezTo>
                  <a:pt x="5080233" y="3251607"/>
                  <a:pt x="5077782" y="3220958"/>
                  <a:pt x="5077824" y="3189869"/>
                </a:cubicBezTo>
                <a:cubicBezTo>
                  <a:pt x="5076512" y="3184286"/>
                  <a:pt x="5076453" y="3178663"/>
                  <a:pt x="5076453" y="3173027"/>
                </a:cubicBezTo>
                <a:lnTo>
                  <a:pt x="5077047" y="3161677"/>
                </a:lnTo>
                <a:lnTo>
                  <a:pt x="5077545" y="3161709"/>
                </a:lnTo>
                <a:close/>
                <a:moveTo>
                  <a:pt x="5063783" y="3161219"/>
                </a:moveTo>
                <a:lnTo>
                  <a:pt x="5063809" y="3161709"/>
                </a:lnTo>
                <a:lnTo>
                  <a:pt x="5064307" y="3161677"/>
                </a:lnTo>
                <a:lnTo>
                  <a:pt x="5064902" y="3173027"/>
                </a:lnTo>
                <a:cubicBezTo>
                  <a:pt x="5064902" y="3178663"/>
                  <a:pt x="5064842" y="3184286"/>
                  <a:pt x="5063530" y="3189869"/>
                </a:cubicBezTo>
                <a:cubicBezTo>
                  <a:pt x="5063572" y="3220958"/>
                  <a:pt x="5061122" y="3251607"/>
                  <a:pt x="5056063" y="3281619"/>
                </a:cubicBezTo>
                <a:lnTo>
                  <a:pt x="5055525" y="3288243"/>
                </a:lnTo>
                <a:cubicBezTo>
                  <a:pt x="5055355" y="3288248"/>
                  <a:pt x="5055187" y="3288253"/>
                  <a:pt x="5055019" y="3288305"/>
                </a:cubicBezTo>
                <a:cubicBezTo>
                  <a:pt x="5004744" y="3638399"/>
                  <a:pt x="4723705" y="3916971"/>
                  <a:pt x="4364853" y="3975903"/>
                </a:cubicBezTo>
                <a:lnTo>
                  <a:pt x="4364737" y="3977042"/>
                </a:lnTo>
                <a:cubicBezTo>
                  <a:pt x="4359427" y="3978045"/>
                  <a:pt x="4354098" y="3978986"/>
                  <a:pt x="4348521" y="3978570"/>
                </a:cubicBezTo>
                <a:cubicBezTo>
                  <a:pt x="4317350" y="3984080"/>
                  <a:pt x="4285468" y="3987038"/>
                  <a:pt x="4253094" y="3987561"/>
                </a:cubicBezTo>
                <a:lnTo>
                  <a:pt x="4235976" y="3989174"/>
                </a:lnTo>
                <a:lnTo>
                  <a:pt x="4235950" y="3988683"/>
                </a:lnTo>
                <a:lnTo>
                  <a:pt x="4235451" y="3988716"/>
                </a:lnTo>
                <a:cubicBezTo>
                  <a:pt x="4234885" y="3984944"/>
                  <a:pt x="4234858" y="3981158"/>
                  <a:pt x="4234858" y="3977366"/>
                </a:cubicBezTo>
                <a:cubicBezTo>
                  <a:pt x="4234858" y="3971728"/>
                  <a:pt x="4234916" y="3966104"/>
                  <a:pt x="4236228" y="3960518"/>
                </a:cubicBezTo>
                <a:cubicBezTo>
                  <a:pt x="4236186" y="3929436"/>
                  <a:pt x="4238636" y="3898794"/>
                  <a:pt x="4243692" y="3868787"/>
                </a:cubicBezTo>
                <a:lnTo>
                  <a:pt x="4244233" y="3862150"/>
                </a:lnTo>
                <a:cubicBezTo>
                  <a:pt x="4244401" y="3862145"/>
                  <a:pt x="4244571" y="3862140"/>
                  <a:pt x="4244738" y="3862087"/>
                </a:cubicBezTo>
                <a:cubicBezTo>
                  <a:pt x="4295015" y="3511992"/>
                  <a:pt x="4576054" y="3233421"/>
                  <a:pt x="4934904" y="3174489"/>
                </a:cubicBezTo>
                <a:lnTo>
                  <a:pt x="4935021" y="3173350"/>
                </a:lnTo>
                <a:cubicBezTo>
                  <a:pt x="4940330" y="3172348"/>
                  <a:pt x="4945658" y="3171407"/>
                  <a:pt x="4951234" y="3171823"/>
                </a:cubicBezTo>
                <a:cubicBezTo>
                  <a:pt x="4982417" y="3166310"/>
                  <a:pt x="5014310" y="3163352"/>
                  <a:pt x="5046695" y="3162829"/>
                </a:cubicBezTo>
                <a:close/>
                <a:moveTo>
                  <a:pt x="3385420" y="3161219"/>
                </a:moveTo>
                <a:lnTo>
                  <a:pt x="3402507" y="3162829"/>
                </a:lnTo>
                <a:cubicBezTo>
                  <a:pt x="3434893" y="3163352"/>
                  <a:pt x="3466785" y="3166310"/>
                  <a:pt x="3497969" y="3171823"/>
                </a:cubicBezTo>
                <a:cubicBezTo>
                  <a:pt x="3503545" y="3171407"/>
                  <a:pt x="3508873" y="3172348"/>
                  <a:pt x="3514181" y="3173350"/>
                </a:cubicBezTo>
                <a:lnTo>
                  <a:pt x="3514298" y="3174489"/>
                </a:lnTo>
                <a:cubicBezTo>
                  <a:pt x="3873149" y="3233421"/>
                  <a:pt x="4154188" y="3511992"/>
                  <a:pt x="4204464" y="3862087"/>
                </a:cubicBezTo>
                <a:cubicBezTo>
                  <a:pt x="4204632" y="3862140"/>
                  <a:pt x="4204801" y="3862145"/>
                  <a:pt x="4204970" y="3862150"/>
                </a:cubicBezTo>
                <a:lnTo>
                  <a:pt x="4205510" y="3868787"/>
                </a:lnTo>
                <a:cubicBezTo>
                  <a:pt x="4210567" y="3898794"/>
                  <a:pt x="4213016" y="3929436"/>
                  <a:pt x="4212974" y="3960518"/>
                </a:cubicBezTo>
                <a:cubicBezTo>
                  <a:pt x="4214286" y="3966104"/>
                  <a:pt x="4214345" y="3971728"/>
                  <a:pt x="4214345" y="3977366"/>
                </a:cubicBezTo>
                <a:cubicBezTo>
                  <a:pt x="4214345" y="3981158"/>
                  <a:pt x="4214318" y="3984944"/>
                  <a:pt x="4213752" y="3988716"/>
                </a:cubicBezTo>
                <a:lnTo>
                  <a:pt x="4213253" y="3988683"/>
                </a:lnTo>
                <a:lnTo>
                  <a:pt x="4213227" y="3989174"/>
                </a:lnTo>
                <a:lnTo>
                  <a:pt x="4196108" y="3987561"/>
                </a:lnTo>
                <a:cubicBezTo>
                  <a:pt x="4163734" y="3987038"/>
                  <a:pt x="4131854" y="3984080"/>
                  <a:pt x="4100682" y="3978570"/>
                </a:cubicBezTo>
                <a:cubicBezTo>
                  <a:pt x="4095105" y="3978986"/>
                  <a:pt x="4089776" y="3978045"/>
                  <a:pt x="4084465" y="3977042"/>
                </a:cubicBezTo>
                <a:lnTo>
                  <a:pt x="4084349" y="3975903"/>
                </a:lnTo>
                <a:cubicBezTo>
                  <a:pt x="3725498" y="3916971"/>
                  <a:pt x="3444459" y="3638399"/>
                  <a:pt x="3394183" y="3288305"/>
                </a:cubicBezTo>
                <a:cubicBezTo>
                  <a:pt x="3394016" y="3288253"/>
                  <a:pt x="3393847" y="3288248"/>
                  <a:pt x="3393678" y="3288243"/>
                </a:cubicBezTo>
                <a:lnTo>
                  <a:pt x="3393139" y="3281619"/>
                </a:lnTo>
                <a:cubicBezTo>
                  <a:pt x="3388081" y="3251607"/>
                  <a:pt x="3385630" y="3220958"/>
                  <a:pt x="3385672" y="3189869"/>
                </a:cubicBezTo>
                <a:cubicBezTo>
                  <a:pt x="3384360" y="3184286"/>
                  <a:pt x="3384302" y="3178663"/>
                  <a:pt x="3384302" y="3173027"/>
                </a:cubicBezTo>
                <a:lnTo>
                  <a:pt x="3384896" y="3161677"/>
                </a:lnTo>
                <a:lnTo>
                  <a:pt x="3385394" y="3161709"/>
                </a:lnTo>
                <a:close/>
                <a:moveTo>
                  <a:pt x="3371632" y="3161219"/>
                </a:moveTo>
                <a:lnTo>
                  <a:pt x="3371658" y="3161709"/>
                </a:lnTo>
                <a:lnTo>
                  <a:pt x="3372156" y="3161677"/>
                </a:lnTo>
                <a:lnTo>
                  <a:pt x="3372750" y="3173027"/>
                </a:lnTo>
                <a:cubicBezTo>
                  <a:pt x="3372750" y="3178663"/>
                  <a:pt x="3372691" y="3184286"/>
                  <a:pt x="3371379" y="3189869"/>
                </a:cubicBezTo>
                <a:cubicBezTo>
                  <a:pt x="3371421" y="3220958"/>
                  <a:pt x="3368971" y="3251607"/>
                  <a:pt x="3363912" y="3281619"/>
                </a:cubicBezTo>
                <a:lnTo>
                  <a:pt x="3363374" y="3288243"/>
                </a:lnTo>
                <a:cubicBezTo>
                  <a:pt x="3363204" y="3288248"/>
                  <a:pt x="3363036" y="3288253"/>
                  <a:pt x="3362868" y="3288305"/>
                </a:cubicBezTo>
                <a:cubicBezTo>
                  <a:pt x="3312593" y="3638399"/>
                  <a:pt x="3031554" y="3916971"/>
                  <a:pt x="2672703" y="3975903"/>
                </a:cubicBezTo>
                <a:lnTo>
                  <a:pt x="2672586" y="3977042"/>
                </a:lnTo>
                <a:cubicBezTo>
                  <a:pt x="2667276" y="3978045"/>
                  <a:pt x="2661947" y="3978986"/>
                  <a:pt x="2656370" y="3978570"/>
                </a:cubicBezTo>
                <a:cubicBezTo>
                  <a:pt x="2625198" y="3984080"/>
                  <a:pt x="2593318" y="3987038"/>
                  <a:pt x="2560943" y="3987561"/>
                </a:cubicBezTo>
                <a:lnTo>
                  <a:pt x="2543825" y="3989174"/>
                </a:lnTo>
                <a:lnTo>
                  <a:pt x="2543799" y="3988683"/>
                </a:lnTo>
                <a:lnTo>
                  <a:pt x="2543300" y="3988716"/>
                </a:lnTo>
                <a:cubicBezTo>
                  <a:pt x="2542734" y="3984944"/>
                  <a:pt x="2542707" y="3981158"/>
                  <a:pt x="2542707" y="3977366"/>
                </a:cubicBezTo>
                <a:cubicBezTo>
                  <a:pt x="2542707" y="3971728"/>
                  <a:pt x="2542765" y="3966104"/>
                  <a:pt x="2544077" y="3960518"/>
                </a:cubicBezTo>
                <a:cubicBezTo>
                  <a:pt x="2544035" y="3929436"/>
                  <a:pt x="2546485" y="3898794"/>
                  <a:pt x="2551541" y="3868787"/>
                </a:cubicBezTo>
                <a:lnTo>
                  <a:pt x="2552082" y="3862150"/>
                </a:lnTo>
                <a:cubicBezTo>
                  <a:pt x="2552250" y="3862145"/>
                  <a:pt x="2552420" y="3862140"/>
                  <a:pt x="2552587" y="3862087"/>
                </a:cubicBezTo>
                <a:cubicBezTo>
                  <a:pt x="2602864" y="3511992"/>
                  <a:pt x="2883903" y="3233421"/>
                  <a:pt x="3242753" y="3174489"/>
                </a:cubicBezTo>
                <a:lnTo>
                  <a:pt x="3242870" y="3173350"/>
                </a:lnTo>
                <a:cubicBezTo>
                  <a:pt x="3248179" y="3172348"/>
                  <a:pt x="3253507" y="3171407"/>
                  <a:pt x="3259083" y="3171823"/>
                </a:cubicBezTo>
                <a:cubicBezTo>
                  <a:pt x="3290266" y="3166310"/>
                  <a:pt x="3322159" y="3163352"/>
                  <a:pt x="3354544" y="3162829"/>
                </a:cubicBezTo>
                <a:close/>
                <a:moveTo>
                  <a:pt x="1693269" y="3161219"/>
                </a:moveTo>
                <a:lnTo>
                  <a:pt x="1710356" y="3162829"/>
                </a:lnTo>
                <a:cubicBezTo>
                  <a:pt x="1742742" y="3163352"/>
                  <a:pt x="1774634" y="3166310"/>
                  <a:pt x="1805818" y="3171823"/>
                </a:cubicBezTo>
                <a:cubicBezTo>
                  <a:pt x="1811394" y="3171407"/>
                  <a:pt x="1816722" y="3172348"/>
                  <a:pt x="1822030" y="3173350"/>
                </a:cubicBezTo>
                <a:lnTo>
                  <a:pt x="1822148" y="3174489"/>
                </a:lnTo>
                <a:cubicBezTo>
                  <a:pt x="2180998" y="3233421"/>
                  <a:pt x="2462037" y="3511992"/>
                  <a:pt x="2512313" y="3862087"/>
                </a:cubicBezTo>
                <a:cubicBezTo>
                  <a:pt x="2512481" y="3862140"/>
                  <a:pt x="2512650" y="3862145"/>
                  <a:pt x="2512819" y="3862150"/>
                </a:cubicBezTo>
                <a:lnTo>
                  <a:pt x="2513359" y="3868787"/>
                </a:lnTo>
                <a:cubicBezTo>
                  <a:pt x="2518416" y="3898794"/>
                  <a:pt x="2520865" y="3929436"/>
                  <a:pt x="2520823" y="3960518"/>
                </a:cubicBezTo>
                <a:cubicBezTo>
                  <a:pt x="2522135" y="3966104"/>
                  <a:pt x="2522194" y="3971728"/>
                  <a:pt x="2522194" y="3977366"/>
                </a:cubicBezTo>
                <a:cubicBezTo>
                  <a:pt x="2522194" y="3981158"/>
                  <a:pt x="2522167" y="3984944"/>
                  <a:pt x="2521601" y="3988716"/>
                </a:cubicBezTo>
                <a:lnTo>
                  <a:pt x="2521102" y="3988683"/>
                </a:lnTo>
                <a:lnTo>
                  <a:pt x="2521076" y="3989174"/>
                </a:lnTo>
                <a:lnTo>
                  <a:pt x="2503957" y="3987561"/>
                </a:lnTo>
                <a:cubicBezTo>
                  <a:pt x="2471583" y="3987038"/>
                  <a:pt x="2439703" y="3984080"/>
                  <a:pt x="2408531" y="3978570"/>
                </a:cubicBezTo>
                <a:cubicBezTo>
                  <a:pt x="2402954" y="3978986"/>
                  <a:pt x="2397625" y="3978045"/>
                  <a:pt x="2392314" y="3977042"/>
                </a:cubicBezTo>
                <a:lnTo>
                  <a:pt x="2392198" y="3975903"/>
                </a:lnTo>
                <a:cubicBezTo>
                  <a:pt x="2033347" y="3916971"/>
                  <a:pt x="1752308" y="3638399"/>
                  <a:pt x="1702032" y="3288305"/>
                </a:cubicBezTo>
                <a:cubicBezTo>
                  <a:pt x="1701865" y="3288253"/>
                  <a:pt x="1701696" y="3288248"/>
                  <a:pt x="1701527" y="3288243"/>
                </a:cubicBezTo>
                <a:lnTo>
                  <a:pt x="1700989" y="3281619"/>
                </a:lnTo>
                <a:cubicBezTo>
                  <a:pt x="1695930" y="3251607"/>
                  <a:pt x="1693479" y="3220958"/>
                  <a:pt x="1693521" y="3189869"/>
                </a:cubicBezTo>
                <a:cubicBezTo>
                  <a:pt x="1692209" y="3184286"/>
                  <a:pt x="1692151" y="3178663"/>
                  <a:pt x="1692151" y="3173027"/>
                </a:cubicBezTo>
                <a:lnTo>
                  <a:pt x="1692745" y="3161677"/>
                </a:lnTo>
                <a:lnTo>
                  <a:pt x="1693243" y="3161709"/>
                </a:lnTo>
                <a:close/>
                <a:moveTo>
                  <a:pt x="1679481" y="3161219"/>
                </a:moveTo>
                <a:lnTo>
                  <a:pt x="1679507" y="3161709"/>
                </a:lnTo>
                <a:lnTo>
                  <a:pt x="1680005" y="3161677"/>
                </a:lnTo>
                <a:lnTo>
                  <a:pt x="1680599" y="3173027"/>
                </a:lnTo>
                <a:cubicBezTo>
                  <a:pt x="1680599" y="3178663"/>
                  <a:pt x="1680540" y="3184286"/>
                  <a:pt x="1679228" y="3189869"/>
                </a:cubicBezTo>
                <a:cubicBezTo>
                  <a:pt x="1679270" y="3220958"/>
                  <a:pt x="1676820" y="3251607"/>
                  <a:pt x="1671761" y="3281619"/>
                </a:cubicBezTo>
                <a:lnTo>
                  <a:pt x="1671223" y="3288243"/>
                </a:lnTo>
                <a:cubicBezTo>
                  <a:pt x="1671053" y="3288248"/>
                  <a:pt x="1670885" y="3288253"/>
                  <a:pt x="1670717" y="3288305"/>
                </a:cubicBezTo>
                <a:cubicBezTo>
                  <a:pt x="1620442" y="3638399"/>
                  <a:pt x="1339403" y="3916971"/>
                  <a:pt x="980552" y="3975903"/>
                </a:cubicBezTo>
                <a:lnTo>
                  <a:pt x="980435" y="3977042"/>
                </a:lnTo>
                <a:cubicBezTo>
                  <a:pt x="975125" y="3978045"/>
                  <a:pt x="969796" y="3978986"/>
                  <a:pt x="964219" y="3978570"/>
                </a:cubicBezTo>
                <a:cubicBezTo>
                  <a:pt x="933047" y="3984080"/>
                  <a:pt x="901167" y="3987038"/>
                  <a:pt x="868792" y="3987561"/>
                </a:cubicBezTo>
                <a:lnTo>
                  <a:pt x="851674" y="3989174"/>
                </a:lnTo>
                <a:lnTo>
                  <a:pt x="851648" y="3988683"/>
                </a:lnTo>
                <a:lnTo>
                  <a:pt x="851149" y="3988716"/>
                </a:lnTo>
                <a:cubicBezTo>
                  <a:pt x="850583" y="3984944"/>
                  <a:pt x="850556" y="3981158"/>
                  <a:pt x="850556" y="3977366"/>
                </a:cubicBezTo>
                <a:cubicBezTo>
                  <a:pt x="850556" y="3971728"/>
                  <a:pt x="850614" y="3966104"/>
                  <a:pt x="851926" y="3960518"/>
                </a:cubicBezTo>
                <a:cubicBezTo>
                  <a:pt x="851884" y="3929436"/>
                  <a:pt x="854334" y="3898794"/>
                  <a:pt x="859390" y="3868787"/>
                </a:cubicBezTo>
                <a:lnTo>
                  <a:pt x="859931" y="3862150"/>
                </a:lnTo>
                <a:cubicBezTo>
                  <a:pt x="860099" y="3862145"/>
                  <a:pt x="860269" y="3862140"/>
                  <a:pt x="860436" y="3862087"/>
                </a:cubicBezTo>
                <a:cubicBezTo>
                  <a:pt x="910713" y="3511992"/>
                  <a:pt x="1191752" y="3233421"/>
                  <a:pt x="1550602" y="3174489"/>
                </a:cubicBezTo>
                <a:lnTo>
                  <a:pt x="1550719" y="3173350"/>
                </a:lnTo>
                <a:cubicBezTo>
                  <a:pt x="1556028" y="3172348"/>
                  <a:pt x="1561356" y="3171407"/>
                  <a:pt x="1566932" y="3171823"/>
                </a:cubicBezTo>
                <a:cubicBezTo>
                  <a:pt x="1598115" y="3166310"/>
                  <a:pt x="1630008" y="3163352"/>
                  <a:pt x="1662393" y="3162829"/>
                </a:cubicBezTo>
                <a:close/>
                <a:moveTo>
                  <a:pt x="1118" y="3161219"/>
                </a:moveTo>
                <a:lnTo>
                  <a:pt x="18205" y="3162829"/>
                </a:lnTo>
                <a:cubicBezTo>
                  <a:pt x="50591" y="3163352"/>
                  <a:pt x="82483" y="3166310"/>
                  <a:pt x="113667" y="3171823"/>
                </a:cubicBezTo>
                <a:cubicBezTo>
                  <a:pt x="119243" y="3171407"/>
                  <a:pt x="124571" y="3172348"/>
                  <a:pt x="129879" y="3173350"/>
                </a:cubicBezTo>
                <a:lnTo>
                  <a:pt x="129997" y="3174489"/>
                </a:lnTo>
                <a:cubicBezTo>
                  <a:pt x="488847" y="3233421"/>
                  <a:pt x="769886" y="3511992"/>
                  <a:pt x="820162" y="3862087"/>
                </a:cubicBezTo>
                <a:cubicBezTo>
                  <a:pt x="820330" y="3862140"/>
                  <a:pt x="820499" y="3862145"/>
                  <a:pt x="820668" y="3862150"/>
                </a:cubicBezTo>
                <a:lnTo>
                  <a:pt x="821208" y="3868787"/>
                </a:lnTo>
                <a:cubicBezTo>
                  <a:pt x="826265" y="3898794"/>
                  <a:pt x="828714" y="3929436"/>
                  <a:pt x="828672" y="3960518"/>
                </a:cubicBezTo>
                <a:cubicBezTo>
                  <a:pt x="829984" y="3966104"/>
                  <a:pt x="830043" y="3971728"/>
                  <a:pt x="830043" y="3977366"/>
                </a:cubicBezTo>
                <a:cubicBezTo>
                  <a:pt x="830043" y="3981158"/>
                  <a:pt x="830016" y="3984944"/>
                  <a:pt x="829450" y="3988716"/>
                </a:cubicBezTo>
                <a:lnTo>
                  <a:pt x="828951" y="3988683"/>
                </a:lnTo>
                <a:lnTo>
                  <a:pt x="828925" y="3989174"/>
                </a:lnTo>
                <a:lnTo>
                  <a:pt x="811806" y="3987561"/>
                </a:lnTo>
                <a:cubicBezTo>
                  <a:pt x="779432" y="3987038"/>
                  <a:pt x="747552" y="3984080"/>
                  <a:pt x="716380" y="3978570"/>
                </a:cubicBezTo>
                <a:cubicBezTo>
                  <a:pt x="710803" y="3978986"/>
                  <a:pt x="705474" y="3978045"/>
                  <a:pt x="700163" y="3977042"/>
                </a:cubicBezTo>
                <a:lnTo>
                  <a:pt x="700047" y="3975903"/>
                </a:lnTo>
                <a:cubicBezTo>
                  <a:pt x="341196" y="3916971"/>
                  <a:pt x="60157" y="3638399"/>
                  <a:pt x="9881" y="3288305"/>
                </a:cubicBezTo>
                <a:cubicBezTo>
                  <a:pt x="9714" y="3288253"/>
                  <a:pt x="9545" y="3288248"/>
                  <a:pt x="9376" y="3288243"/>
                </a:cubicBezTo>
                <a:lnTo>
                  <a:pt x="8837" y="3281619"/>
                </a:lnTo>
                <a:cubicBezTo>
                  <a:pt x="3779" y="3251607"/>
                  <a:pt x="1328" y="3220958"/>
                  <a:pt x="1370" y="3189869"/>
                </a:cubicBezTo>
                <a:cubicBezTo>
                  <a:pt x="58" y="3184286"/>
                  <a:pt x="0" y="3178663"/>
                  <a:pt x="0" y="3173027"/>
                </a:cubicBezTo>
                <a:lnTo>
                  <a:pt x="594" y="3161677"/>
                </a:lnTo>
                <a:lnTo>
                  <a:pt x="1092" y="3161709"/>
                </a:lnTo>
                <a:close/>
                <a:moveTo>
                  <a:pt x="7762529" y="2447425"/>
                </a:moveTo>
                <a:cubicBezTo>
                  <a:pt x="7815805" y="2718331"/>
                  <a:pt x="8030648" y="2933128"/>
                  <a:pt x="8305838" y="2992271"/>
                </a:cubicBezTo>
                <a:cubicBezTo>
                  <a:pt x="8252563" y="2721365"/>
                  <a:pt x="8037719" y="2506568"/>
                  <a:pt x="7762529" y="2447425"/>
                </a:cubicBezTo>
                <a:close/>
                <a:moveTo>
                  <a:pt x="7455280" y="2447425"/>
                </a:moveTo>
                <a:cubicBezTo>
                  <a:pt x="7180090" y="2506568"/>
                  <a:pt x="6965246" y="2721365"/>
                  <a:pt x="6911971" y="2992271"/>
                </a:cubicBezTo>
                <a:cubicBezTo>
                  <a:pt x="7187161" y="2933128"/>
                  <a:pt x="7402004" y="2718331"/>
                  <a:pt x="7455280" y="2447425"/>
                </a:cubicBezTo>
                <a:close/>
                <a:moveTo>
                  <a:pt x="6070378" y="2447425"/>
                </a:moveTo>
                <a:cubicBezTo>
                  <a:pt x="6123654" y="2718331"/>
                  <a:pt x="6338497" y="2933128"/>
                  <a:pt x="6613687" y="2992271"/>
                </a:cubicBezTo>
                <a:cubicBezTo>
                  <a:pt x="6560412" y="2721365"/>
                  <a:pt x="6345568" y="2506568"/>
                  <a:pt x="6070378" y="2447425"/>
                </a:cubicBezTo>
                <a:close/>
                <a:moveTo>
                  <a:pt x="5763129" y="2447425"/>
                </a:moveTo>
                <a:cubicBezTo>
                  <a:pt x="5487939" y="2506568"/>
                  <a:pt x="5273095" y="2721365"/>
                  <a:pt x="5219820" y="2992271"/>
                </a:cubicBezTo>
                <a:cubicBezTo>
                  <a:pt x="5495010" y="2933128"/>
                  <a:pt x="5709853" y="2718331"/>
                  <a:pt x="5763129" y="2447425"/>
                </a:cubicBezTo>
                <a:close/>
                <a:moveTo>
                  <a:pt x="4378227" y="2447425"/>
                </a:moveTo>
                <a:cubicBezTo>
                  <a:pt x="4431503" y="2718331"/>
                  <a:pt x="4646346" y="2933128"/>
                  <a:pt x="4921536" y="2992271"/>
                </a:cubicBezTo>
                <a:cubicBezTo>
                  <a:pt x="4868261" y="2721365"/>
                  <a:pt x="4653417" y="2506568"/>
                  <a:pt x="4378227" y="2447425"/>
                </a:cubicBezTo>
                <a:close/>
                <a:moveTo>
                  <a:pt x="4070978" y="2447425"/>
                </a:moveTo>
                <a:cubicBezTo>
                  <a:pt x="3795788" y="2506568"/>
                  <a:pt x="3580944" y="2721365"/>
                  <a:pt x="3527669" y="2992271"/>
                </a:cubicBezTo>
                <a:cubicBezTo>
                  <a:pt x="3802859" y="2933128"/>
                  <a:pt x="4017702" y="2718331"/>
                  <a:pt x="4070978" y="2447425"/>
                </a:cubicBezTo>
                <a:close/>
                <a:moveTo>
                  <a:pt x="2686076" y="2447425"/>
                </a:moveTo>
                <a:cubicBezTo>
                  <a:pt x="2739352" y="2718331"/>
                  <a:pt x="2954195" y="2933128"/>
                  <a:pt x="3229385" y="2992271"/>
                </a:cubicBezTo>
                <a:cubicBezTo>
                  <a:pt x="3176110" y="2721365"/>
                  <a:pt x="2961266" y="2506568"/>
                  <a:pt x="2686076" y="2447425"/>
                </a:cubicBezTo>
                <a:close/>
                <a:moveTo>
                  <a:pt x="2378827" y="2447425"/>
                </a:moveTo>
                <a:cubicBezTo>
                  <a:pt x="2103637" y="2506568"/>
                  <a:pt x="1888793" y="2721365"/>
                  <a:pt x="1835518" y="2992271"/>
                </a:cubicBezTo>
                <a:cubicBezTo>
                  <a:pt x="2110708" y="2933128"/>
                  <a:pt x="2325551" y="2718331"/>
                  <a:pt x="2378827" y="2447425"/>
                </a:cubicBezTo>
                <a:close/>
                <a:moveTo>
                  <a:pt x="993925" y="2447425"/>
                </a:moveTo>
                <a:cubicBezTo>
                  <a:pt x="1047201" y="2718331"/>
                  <a:pt x="1262044" y="2933128"/>
                  <a:pt x="1537234" y="2992271"/>
                </a:cubicBezTo>
                <a:cubicBezTo>
                  <a:pt x="1483959" y="2721365"/>
                  <a:pt x="1269115" y="2506568"/>
                  <a:pt x="993925" y="2447425"/>
                </a:cubicBezTo>
                <a:close/>
                <a:moveTo>
                  <a:pt x="686676" y="2447425"/>
                </a:moveTo>
                <a:cubicBezTo>
                  <a:pt x="411486" y="2506568"/>
                  <a:pt x="196642" y="2721365"/>
                  <a:pt x="143367" y="2992271"/>
                </a:cubicBezTo>
                <a:cubicBezTo>
                  <a:pt x="418557" y="2933128"/>
                  <a:pt x="633400" y="2718331"/>
                  <a:pt x="686676" y="2447425"/>
                </a:cubicBezTo>
                <a:close/>
                <a:moveTo>
                  <a:pt x="9139239" y="2321311"/>
                </a:moveTo>
                <a:lnTo>
                  <a:pt x="9139239" y="2449820"/>
                </a:lnTo>
                <a:lnTo>
                  <a:pt x="9047261" y="2476706"/>
                </a:lnTo>
                <a:cubicBezTo>
                  <a:pt x="8821055" y="2561144"/>
                  <a:pt x="8650738" y="2755228"/>
                  <a:pt x="8604122" y="2992271"/>
                </a:cubicBezTo>
                <a:cubicBezTo>
                  <a:pt x="8844913" y="2940521"/>
                  <a:pt x="9039501" y="2769598"/>
                  <a:pt x="9120077" y="2546190"/>
                </a:cubicBezTo>
                <a:lnTo>
                  <a:pt x="9139239" y="2477003"/>
                </a:lnTo>
                <a:lnTo>
                  <a:pt x="9139239" y="2782562"/>
                </a:lnTo>
                <a:lnTo>
                  <a:pt x="9135069" y="2789374"/>
                </a:lnTo>
                <a:cubicBezTo>
                  <a:pt x="9008919" y="2963003"/>
                  <a:pt x="8815033" y="3086603"/>
                  <a:pt x="8590751" y="3123727"/>
                </a:cubicBezTo>
                <a:lnTo>
                  <a:pt x="8590635" y="3124875"/>
                </a:lnTo>
                <a:cubicBezTo>
                  <a:pt x="8585324" y="3125886"/>
                  <a:pt x="8579995" y="3126834"/>
                  <a:pt x="8574418" y="3126415"/>
                </a:cubicBezTo>
                <a:cubicBezTo>
                  <a:pt x="8543246" y="3131969"/>
                  <a:pt x="8511366" y="3134950"/>
                  <a:pt x="8478991" y="3135477"/>
                </a:cubicBezTo>
                <a:lnTo>
                  <a:pt x="8461873" y="3137103"/>
                </a:lnTo>
                <a:lnTo>
                  <a:pt x="8461847" y="3136608"/>
                </a:lnTo>
                <a:lnTo>
                  <a:pt x="8461348" y="3136641"/>
                </a:lnTo>
                <a:cubicBezTo>
                  <a:pt x="8460782" y="3132839"/>
                  <a:pt x="8460755" y="3129023"/>
                  <a:pt x="8460755" y="3125201"/>
                </a:cubicBezTo>
                <a:cubicBezTo>
                  <a:pt x="8460755" y="3119519"/>
                  <a:pt x="8460814" y="3113850"/>
                  <a:pt x="8462126" y="3108220"/>
                </a:cubicBezTo>
                <a:cubicBezTo>
                  <a:pt x="8462083" y="3076892"/>
                  <a:pt x="8464533" y="3046007"/>
                  <a:pt x="8469590" y="3015763"/>
                </a:cubicBezTo>
                <a:lnTo>
                  <a:pt x="8470130" y="3009073"/>
                </a:lnTo>
                <a:cubicBezTo>
                  <a:pt x="8470299" y="3009068"/>
                  <a:pt x="8470468" y="3009063"/>
                  <a:pt x="8470636" y="3009010"/>
                </a:cubicBezTo>
                <a:cubicBezTo>
                  <a:pt x="8514628" y="2700252"/>
                  <a:pt x="8735297" y="2446688"/>
                  <a:pt x="9030178" y="2348329"/>
                </a:cubicBezTo>
                <a:close/>
                <a:moveTo>
                  <a:pt x="7620280" y="2302594"/>
                </a:moveTo>
                <a:lnTo>
                  <a:pt x="7637367" y="2304217"/>
                </a:lnTo>
                <a:cubicBezTo>
                  <a:pt x="7669753" y="2304744"/>
                  <a:pt x="7701646" y="2307725"/>
                  <a:pt x="7732829" y="2313282"/>
                </a:cubicBezTo>
                <a:cubicBezTo>
                  <a:pt x="7738405" y="2312863"/>
                  <a:pt x="7743733" y="2313811"/>
                  <a:pt x="7749042" y="2314821"/>
                </a:cubicBezTo>
                <a:lnTo>
                  <a:pt x="7749159" y="2315969"/>
                </a:lnTo>
                <a:cubicBezTo>
                  <a:pt x="8108009" y="2375367"/>
                  <a:pt x="8389048" y="2656144"/>
                  <a:pt x="8439324" y="3009010"/>
                </a:cubicBezTo>
                <a:cubicBezTo>
                  <a:pt x="8439492" y="3009063"/>
                  <a:pt x="8439661" y="3009068"/>
                  <a:pt x="8439830" y="3009073"/>
                </a:cubicBezTo>
                <a:lnTo>
                  <a:pt x="8440370" y="3015763"/>
                </a:lnTo>
                <a:cubicBezTo>
                  <a:pt x="8445427" y="3046007"/>
                  <a:pt x="8447877" y="3076892"/>
                  <a:pt x="8447834" y="3108220"/>
                </a:cubicBezTo>
                <a:cubicBezTo>
                  <a:pt x="8449146" y="3113850"/>
                  <a:pt x="8449205" y="3119519"/>
                  <a:pt x="8449205" y="3125201"/>
                </a:cubicBezTo>
                <a:cubicBezTo>
                  <a:pt x="8449205" y="3129023"/>
                  <a:pt x="8449178" y="3132839"/>
                  <a:pt x="8448612" y="3136641"/>
                </a:cubicBezTo>
                <a:lnTo>
                  <a:pt x="8448113" y="3136608"/>
                </a:lnTo>
                <a:lnTo>
                  <a:pt x="8448087" y="3137103"/>
                </a:lnTo>
                <a:lnTo>
                  <a:pt x="8430969" y="3135477"/>
                </a:lnTo>
                <a:cubicBezTo>
                  <a:pt x="8398594" y="3134950"/>
                  <a:pt x="8366714" y="3131969"/>
                  <a:pt x="8335542" y="3126415"/>
                </a:cubicBezTo>
                <a:cubicBezTo>
                  <a:pt x="8329965" y="3126834"/>
                  <a:pt x="8324636" y="3125886"/>
                  <a:pt x="8319325" y="3124875"/>
                </a:cubicBezTo>
                <a:lnTo>
                  <a:pt x="8319209" y="3123727"/>
                </a:lnTo>
                <a:cubicBezTo>
                  <a:pt x="7960358" y="3064328"/>
                  <a:pt x="7679319" y="2783551"/>
                  <a:pt x="7629044" y="2430686"/>
                </a:cubicBezTo>
                <a:cubicBezTo>
                  <a:pt x="7628876" y="2430633"/>
                  <a:pt x="7628708" y="2430628"/>
                  <a:pt x="7628538" y="2430623"/>
                </a:cubicBezTo>
                <a:lnTo>
                  <a:pt x="7628000" y="2423947"/>
                </a:lnTo>
                <a:cubicBezTo>
                  <a:pt x="7622941" y="2393697"/>
                  <a:pt x="7620490" y="2362806"/>
                  <a:pt x="7620533" y="2331471"/>
                </a:cubicBezTo>
                <a:cubicBezTo>
                  <a:pt x="7619221" y="2325843"/>
                  <a:pt x="7619162" y="2320176"/>
                  <a:pt x="7619162" y="2314495"/>
                </a:cubicBezTo>
                <a:lnTo>
                  <a:pt x="7619756" y="2303055"/>
                </a:lnTo>
                <a:lnTo>
                  <a:pt x="7620254" y="2303088"/>
                </a:lnTo>
                <a:close/>
                <a:moveTo>
                  <a:pt x="7597529" y="2302594"/>
                </a:moveTo>
                <a:lnTo>
                  <a:pt x="7597555" y="2303088"/>
                </a:lnTo>
                <a:lnTo>
                  <a:pt x="7598053" y="2303055"/>
                </a:lnTo>
                <a:lnTo>
                  <a:pt x="7598647" y="2314495"/>
                </a:lnTo>
                <a:cubicBezTo>
                  <a:pt x="7598647" y="2320176"/>
                  <a:pt x="7598588" y="2325843"/>
                  <a:pt x="7597276" y="2331471"/>
                </a:cubicBezTo>
                <a:cubicBezTo>
                  <a:pt x="7597319" y="2362806"/>
                  <a:pt x="7594868" y="2393697"/>
                  <a:pt x="7589809" y="2423947"/>
                </a:cubicBezTo>
                <a:lnTo>
                  <a:pt x="7589271" y="2430623"/>
                </a:lnTo>
                <a:cubicBezTo>
                  <a:pt x="7589101" y="2430628"/>
                  <a:pt x="7588933" y="2430633"/>
                  <a:pt x="7588765" y="2430686"/>
                </a:cubicBezTo>
                <a:cubicBezTo>
                  <a:pt x="7538490" y="2783551"/>
                  <a:pt x="7257451" y="3064328"/>
                  <a:pt x="6898600" y="3123727"/>
                </a:cubicBezTo>
                <a:lnTo>
                  <a:pt x="6898484" y="3124875"/>
                </a:lnTo>
                <a:cubicBezTo>
                  <a:pt x="6893173" y="3125886"/>
                  <a:pt x="6887844" y="3126834"/>
                  <a:pt x="6882267" y="3126415"/>
                </a:cubicBezTo>
                <a:cubicBezTo>
                  <a:pt x="6851095" y="3131969"/>
                  <a:pt x="6819215" y="3134950"/>
                  <a:pt x="6786841" y="3135477"/>
                </a:cubicBezTo>
                <a:lnTo>
                  <a:pt x="6769722" y="3137103"/>
                </a:lnTo>
                <a:lnTo>
                  <a:pt x="6769696" y="3136608"/>
                </a:lnTo>
                <a:lnTo>
                  <a:pt x="6769197" y="3136641"/>
                </a:lnTo>
                <a:cubicBezTo>
                  <a:pt x="6768631" y="3132839"/>
                  <a:pt x="6768604" y="3129023"/>
                  <a:pt x="6768604" y="3125201"/>
                </a:cubicBezTo>
                <a:cubicBezTo>
                  <a:pt x="6768604" y="3119519"/>
                  <a:pt x="6768663" y="3113850"/>
                  <a:pt x="6769975" y="3108220"/>
                </a:cubicBezTo>
                <a:cubicBezTo>
                  <a:pt x="6769933" y="3076892"/>
                  <a:pt x="6772382" y="3046007"/>
                  <a:pt x="6777439" y="3015763"/>
                </a:cubicBezTo>
                <a:lnTo>
                  <a:pt x="6777979" y="3009073"/>
                </a:lnTo>
                <a:cubicBezTo>
                  <a:pt x="6778148" y="3009068"/>
                  <a:pt x="6778317" y="3009063"/>
                  <a:pt x="6778485" y="3009010"/>
                </a:cubicBezTo>
                <a:cubicBezTo>
                  <a:pt x="6828761" y="2656144"/>
                  <a:pt x="7109800" y="2375367"/>
                  <a:pt x="7468650" y="2315969"/>
                </a:cubicBezTo>
                <a:lnTo>
                  <a:pt x="7468767" y="2314821"/>
                </a:lnTo>
                <a:cubicBezTo>
                  <a:pt x="7474076" y="2313811"/>
                  <a:pt x="7479404" y="2312863"/>
                  <a:pt x="7484980" y="2313282"/>
                </a:cubicBezTo>
                <a:cubicBezTo>
                  <a:pt x="7516163" y="2307725"/>
                  <a:pt x="7548056" y="2304744"/>
                  <a:pt x="7580442" y="2304217"/>
                </a:cubicBezTo>
                <a:close/>
                <a:moveTo>
                  <a:pt x="5928129" y="2302594"/>
                </a:moveTo>
                <a:lnTo>
                  <a:pt x="5945217" y="2304217"/>
                </a:lnTo>
                <a:cubicBezTo>
                  <a:pt x="5977602" y="2304744"/>
                  <a:pt x="6009495" y="2307725"/>
                  <a:pt x="6040678" y="2313282"/>
                </a:cubicBezTo>
                <a:cubicBezTo>
                  <a:pt x="6046254" y="2312863"/>
                  <a:pt x="6051582" y="2313811"/>
                  <a:pt x="6056891" y="2314821"/>
                </a:cubicBezTo>
                <a:lnTo>
                  <a:pt x="6057008" y="2315969"/>
                </a:lnTo>
                <a:cubicBezTo>
                  <a:pt x="6415858" y="2375367"/>
                  <a:pt x="6696897" y="2656144"/>
                  <a:pt x="6747174" y="3009010"/>
                </a:cubicBezTo>
                <a:cubicBezTo>
                  <a:pt x="6747341" y="3009063"/>
                  <a:pt x="6747511" y="3009068"/>
                  <a:pt x="6747679" y="3009073"/>
                </a:cubicBezTo>
                <a:lnTo>
                  <a:pt x="6748220" y="3015763"/>
                </a:lnTo>
                <a:cubicBezTo>
                  <a:pt x="6753276" y="3046007"/>
                  <a:pt x="6755726" y="3076892"/>
                  <a:pt x="6755684" y="3108220"/>
                </a:cubicBezTo>
                <a:cubicBezTo>
                  <a:pt x="6756996" y="3113850"/>
                  <a:pt x="6757054" y="3119519"/>
                  <a:pt x="6757054" y="3125201"/>
                </a:cubicBezTo>
                <a:cubicBezTo>
                  <a:pt x="6757054" y="3129023"/>
                  <a:pt x="6757027" y="3132839"/>
                  <a:pt x="6756461" y="3136641"/>
                </a:cubicBezTo>
                <a:lnTo>
                  <a:pt x="6755962" y="3136608"/>
                </a:lnTo>
                <a:lnTo>
                  <a:pt x="6755936" y="3137103"/>
                </a:lnTo>
                <a:lnTo>
                  <a:pt x="6738818" y="3135477"/>
                </a:lnTo>
                <a:cubicBezTo>
                  <a:pt x="6706444" y="3134950"/>
                  <a:pt x="6674563" y="3131969"/>
                  <a:pt x="6643391" y="3126415"/>
                </a:cubicBezTo>
                <a:cubicBezTo>
                  <a:pt x="6637814" y="3126834"/>
                  <a:pt x="6632485" y="3125886"/>
                  <a:pt x="6627175" y="3124875"/>
                </a:cubicBezTo>
                <a:lnTo>
                  <a:pt x="6627059" y="3123727"/>
                </a:lnTo>
                <a:cubicBezTo>
                  <a:pt x="6268207" y="3064328"/>
                  <a:pt x="5987168" y="2783551"/>
                  <a:pt x="5936893" y="2430686"/>
                </a:cubicBezTo>
                <a:cubicBezTo>
                  <a:pt x="5936725" y="2430633"/>
                  <a:pt x="5936557" y="2430628"/>
                  <a:pt x="5936387" y="2430623"/>
                </a:cubicBezTo>
                <a:lnTo>
                  <a:pt x="5935849" y="2423947"/>
                </a:lnTo>
                <a:cubicBezTo>
                  <a:pt x="5930790" y="2393697"/>
                  <a:pt x="5928340" y="2362806"/>
                  <a:pt x="5928382" y="2331471"/>
                </a:cubicBezTo>
                <a:cubicBezTo>
                  <a:pt x="5927070" y="2325843"/>
                  <a:pt x="5927011" y="2320176"/>
                  <a:pt x="5927011" y="2314495"/>
                </a:cubicBezTo>
                <a:lnTo>
                  <a:pt x="5927605" y="2303055"/>
                </a:lnTo>
                <a:lnTo>
                  <a:pt x="5928103" y="2303088"/>
                </a:lnTo>
                <a:close/>
                <a:moveTo>
                  <a:pt x="5905378" y="2302594"/>
                </a:moveTo>
                <a:lnTo>
                  <a:pt x="5905404" y="2303088"/>
                </a:lnTo>
                <a:lnTo>
                  <a:pt x="5905902" y="2303055"/>
                </a:lnTo>
                <a:lnTo>
                  <a:pt x="5906496" y="2314495"/>
                </a:lnTo>
                <a:cubicBezTo>
                  <a:pt x="5906496" y="2320176"/>
                  <a:pt x="5906438" y="2325843"/>
                  <a:pt x="5905126" y="2331471"/>
                </a:cubicBezTo>
                <a:cubicBezTo>
                  <a:pt x="5905168" y="2362806"/>
                  <a:pt x="5902717" y="2393697"/>
                  <a:pt x="5897659" y="2423947"/>
                </a:cubicBezTo>
                <a:lnTo>
                  <a:pt x="5897120" y="2430623"/>
                </a:lnTo>
                <a:cubicBezTo>
                  <a:pt x="5896951" y="2430628"/>
                  <a:pt x="5896782" y="2430633"/>
                  <a:pt x="5896615" y="2430686"/>
                </a:cubicBezTo>
                <a:cubicBezTo>
                  <a:pt x="5846339" y="2783551"/>
                  <a:pt x="5565300" y="3064328"/>
                  <a:pt x="5206449" y="3123727"/>
                </a:cubicBezTo>
                <a:lnTo>
                  <a:pt x="5206334" y="3124875"/>
                </a:lnTo>
                <a:cubicBezTo>
                  <a:pt x="5201022" y="3125886"/>
                  <a:pt x="5195693" y="3126834"/>
                  <a:pt x="5190116" y="3126415"/>
                </a:cubicBezTo>
                <a:cubicBezTo>
                  <a:pt x="5158944" y="3131969"/>
                  <a:pt x="5127065" y="3134950"/>
                  <a:pt x="5094690" y="3135477"/>
                </a:cubicBezTo>
                <a:lnTo>
                  <a:pt x="5077571" y="3137103"/>
                </a:lnTo>
                <a:lnTo>
                  <a:pt x="5077545" y="3136608"/>
                </a:lnTo>
                <a:lnTo>
                  <a:pt x="5077046" y="3136641"/>
                </a:lnTo>
                <a:cubicBezTo>
                  <a:pt x="5076480" y="3132839"/>
                  <a:pt x="5076453" y="3129023"/>
                  <a:pt x="5076453" y="3125201"/>
                </a:cubicBezTo>
                <a:cubicBezTo>
                  <a:pt x="5076453" y="3119519"/>
                  <a:pt x="5076512" y="3113850"/>
                  <a:pt x="5077824" y="3108220"/>
                </a:cubicBezTo>
                <a:cubicBezTo>
                  <a:pt x="5077782" y="3076892"/>
                  <a:pt x="5080231" y="3046007"/>
                  <a:pt x="5085288" y="3015763"/>
                </a:cubicBezTo>
                <a:lnTo>
                  <a:pt x="5085828" y="3009073"/>
                </a:lnTo>
                <a:cubicBezTo>
                  <a:pt x="5085997" y="3009068"/>
                  <a:pt x="5086166" y="3009063"/>
                  <a:pt x="5086334" y="3009010"/>
                </a:cubicBezTo>
                <a:cubicBezTo>
                  <a:pt x="5136610" y="2656144"/>
                  <a:pt x="5417649" y="2375367"/>
                  <a:pt x="5776501" y="2315969"/>
                </a:cubicBezTo>
                <a:lnTo>
                  <a:pt x="5776617" y="2314821"/>
                </a:lnTo>
                <a:cubicBezTo>
                  <a:pt x="5781926" y="2313811"/>
                  <a:pt x="5787253" y="2312863"/>
                  <a:pt x="5792829" y="2313282"/>
                </a:cubicBezTo>
                <a:cubicBezTo>
                  <a:pt x="5824013" y="2307725"/>
                  <a:pt x="5855905" y="2304744"/>
                  <a:pt x="5888291" y="2304217"/>
                </a:cubicBezTo>
                <a:close/>
                <a:moveTo>
                  <a:pt x="4235979" y="2302594"/>
                </a:moveTo>
                <a:lnTo>
                  <a:pt x="4253065" y="2304217"/>
                </a:lnTo>
                <a:cubicBezTo>
                  <a:pt x="4285451" y="2304744"/>
                  <a:pt x="4317343" y="2307725"/>
                  <a:pt x="4348528" y="2313282"/>
                </a:cubicBezTo>
                <a:cubicBezTo>
                  <a:pt x="4354104" y="2312863"/>
                  <a:pt x="4359431" y="2313811"/>
                  <a:pt x="4364739" y="2314821"/>
                </a:cubicBezTo>
                <a:lnTo>
                  <a:pt x="4364856" y="2315969"/>
                </a:lnTo>
                <a:cubicBezTo>
                  <a:pt x="4723707" y="2375367"/>
                  <a:pt x="5004746" y="2656144"/>
                  <a:pt x="5055022" y="3009010"/>
                </a:cubicBezTo>
                <a:cubicBezTo>
                  <a:pt x="5055190" y="3009063"/>
                  <a:pt x="5055359" y="3009068"/>
                  <a:pt x="5055528" y="3009073"/>
                </a:cubicBezTo>
                <a:lnTo>
                  <a:pt x="5056068" y="3015763"/>
                </a:lnTo>
                <a:cubicBezTo>
                  <a:pt x="5061125" y="3046007"/>
                  <a:pt x="5063574" y="3076892"/>
                  <a:pt x="5063532" y="3108220"/>
                </a:cubicBezTo>
                <a:cubicBezTo>
                  <a:pt x="5064844" y="3113850"/>
                  <a:pt x="5064903" y="3119519"/>
                  <a:pt x="5064903" y="3125201"/>
                </a:cubicBezTo>
                <a:cubicBezTo>
                  <a:pt x="5064903" y="3129023"/>
                  <a:pt x="5064876" y="3132839"/>
                  <a:pt x="5064310" y="3136641"/>
                </a:cubicBezTo>
                <a:lnTo>
                  <a:pt x="5063811" y="3136608"/>
                </a:lnTo>
                <a:lnTo>
                  <a:pt x="5063785" y="3137103"/>
                </a:lnTo>
                <a:lnTo>
                  <a:pt x="5046666" y="3135477"/>
                </a:lnTo>
                <a:cubicBezTo>
                  <a:pt x="5014292" y="3134950"/>
                  <a:pt x="4982412" y="3131969"/>
                  <a:pt x="4951241" y="3126415"/>
                </a:cubicBezTo>
                <a:cubicBezTo>
                  <a:pt x="4945663" y="3126834"/>
                  <a:pt x="4940334" y="3125886"/>
                  <a:pt x="4935023" y="3124875"/>
                </a:cubicBezTo>
                <a:lnTo>
                  <a:pt x="4934907" y="3123727"/>
                </a:lnTo>
                <a:cubicBezTo>
                  <a:pt x="4576056" y="3064328"/>
                  <a:pt x="4295017" y="2783551"/>
                  <a:pt x="4244741" y="2430686"/>
                </a:cubicBezTo>
                <a:cubicBezTo>
                  <a:pt x="4244574" y="2430633"/>
                  <a:pt x="4244405" y="2430628"/>
                  <a:pt x="4244236" y="2430623"/>
                </a:cubicBezTo>
                <a:lnTo>
                  <a:pt x="4243697" y="2423947"/>
                </a:lnTo>
                <a:cubicBezTo>
                  <a:pt x="4238639" y="2393697"/>
                  <a:pt x="4236188" y="2362806"/>
                  <a:pt x="4236230" y="2331471"/>
                </a:cubicBezTo>
                <a:cubicBezTo>
                  <a:pt x="4234918" y="2325843"/>
                  <a:pt x="4234860" y="2320176"/>
                  <a:pt x="4234860" y="2314495"/>
                </a:cubicBezTo>
                <a:lnTo>
                  <a:pt x="4235454" y="2303055"/>
                </a:lnTo>
                <a:lnTo>
                  <a:pt x="4235952" y="2303088"/>
                </a:lnTo>
                <a:close/>
                <a:moveTo>
                  <a:pt x="4213227" y="2302594"/>
                </a:moveTo>
                <a:lnTo>
                  <a:pt x="4213253" y="2303088"/>
                </a:lnTo>
                <a:lnTo>
                  <a:pt x="4213751" y="2303055"/>
                </a:lnTo>
                <a:lnTo>
                  <a:pt x="4214345" y="2314495"/>
                </a:lnTo>
                <a:cubicBezTo>
                  <a:pt x="4214345" y="2320176"/>
                  <a:pt x="4214286" y="2325843"/>
                  <a:pt x="4212974" y="2331471"/>
                </a:cubicBezTo>
                <a:cubicBezTo>
                  <a:pt x="4213016" y="2362806"/>
                  <a:pt x="4210566" y="2393697"/>
                  <a:pt x="4205507" y="2423947"/>
                </a:cubicBezTo>
                <a:lnTo>
                  <a:pt x="4204969" y="2430623"/>
                </a:lnTo>
                <a:cubicBezTo>
                  <a:pt x="4204799" y="2430628"/>
                  <a:pt x="4204631" y="2430633"/>
                  <a:pt x="4204463" y="2430686"/>
                </a:cubicBezTo>
                <a:cubicBezTo>
                  <a:pt x="4154188" y="2783551"/>
                  <a:pt x="3873149" y="3064328"/>
                  <a:pt x="3514297" y="3123727"/>
                </a:cubicBezTo>
                <a:lnTo>
                  <a:pt x="3514181" y="3124875"/>
                </a:lnTo>
                <a:cubicBezTo>
                  <a:pt x="3508871" y="3125886"/>
                  <a:pt x="3503542" y="3126834"/>
                  <a:pt x="3497965" y="3126415"/>
                </a:cubicBezTo>
                <a:cubicBezTo>
                  <a:pt x="3466793" y="3131969"/>
                  <a:pt x="3434912" y="3134950"/>
                  <a:pt x="3402538" y="3135477"/>
                </a:cubicBezTo>
                <a:lnTo>
                  <a:pt x="3385420" y="3137103"/>
                </a:lnTo>
                <a:lnTo>
                  <a:pt x="3385394" y="3136608"/>
                </a:lnTo>
                <a:lnTo>
                  <a:pt x="3384895" y="3136641"/>
                </a:lnTo>
                <a:cubicBezTo>
                  <a:pt x="3384329" y="3132839"/>
                  <a:pt x="3384302" y="3129023"/>
                  <a:pt x="3384302" y="3125201"/>
                </a:cubicBezTo>
                <a:cubicBezTo>
                  <a:pt x="3384302" y="3119519"/>
                  <a:pt x="3384360" y="3113850"/>
                  <a:pt x="3385672" y="3108220"/>
                </a:cubicBezTo>
                <a:cubicBezTo>
                  <a:pt x="3385630" y="3076892"/>
                  <a:pt x="3388080" y="3046007"/>
                  <a:pt x="3393136" y="3015763"/>
                </a:cubicBezTo>
                <a:lnTo>
                  <a:pt x="3393677" y="3009073"/>
                </a:lnTo>
                <a:cubicBezTo>
                  <a:pt x="3393845" y="3009068"/>
                  <a:pt x="3394015" y="3009063"/>
                  <a:pt x="3394182" y="3009010"/>
                </a:cubicBezTo>
                <a:cubicBezTo>
                  <a:pt x="3444459" y="2656144"/>
                  <a:pt x="3725498" y="2375367"/>
                  <a:pt x="4084348" y="2315969"/>
                </a:cubicBezTo>
                <a:lnTo>
                  <a:pt x="4084465" y="2314821"/>
                </a:lnTo>
                <a:cubicBezTo>
                  <a:pt x="4089774" y="2313811"/>
                  <a:pt x="4095102" y="2312863"/>
                  <a:pt x="4100678" y="2313282"/>
                </a:cubicBezTo>
                <a:cubicBezTo>
                  <a:pt x="4131861" y="2307725"/>
                  <a:pt x="4163754" y="2304744"/>
                  <a:pt x="4196139" y="2304217"/>
                </a:cubicBezTo>
                <a:close/>
                <a:moveTo>
                  <a:pt x="2543827" y="2302594"/>
                </a:moveTo>
                <a:lnTo>
                  <a:pt x="2560914" y="2304217"/>
                </a:lnTo>
                <a:cubicBezTo>
                  <a:pt x="2593300" y="2304744"/>
                  <a:pt x="2625192" y="2307725"/>
                  <a:pt x="2656376" y="2313282"/>
                </a:cubicBezTo>
                <a:cubicBezTo>
                  <a:pt x="2661952" y="2312863"/>
                  <a:pt x="2667280" y="2313811"/>
                  <a:pt x="2672588" y="2314821"/>
                </a:cubicBezTo>
                <a:lnTo>
                  <a:pt x="2672706" y="2315969"/>
                </a:lnTo>
                <a:cubicBezTo>
                  <a:pt x="3031556" y="2375367"/>
                  <a:pt x="3312595" y="2656144"/>
                  <a:pt x="3362871" y="3009010"/>
                </a:cubicBezTo>
                <a:cubicBezTo>
                  <a:pt x="3363039" y="3009063"/>
                  <a:pt x="3363208" y="3009068"/>
                  <a:pt x="3363377" y="3009073"/>
                </a:cubicBezTo>
                <a:lnTo>
                  <a:pt x="3363917" y="3015763"/>
                </a:lnTo>
                <a:cubicBezTo>
                  <a:pt x="3368974" y="3046007"/>
                  <a:pt x="3371423" y="3076892"/>
                  <a:pt x="3371381" y="3108220"/>
                </a:cubicBezTo>
                <a:cubicBezTo>
                  <a:pt x="3372693" y="3113850"/>
                  <a:pt x="3372752" y="3119519"/>
                  <a:pt x="3372752" y="3125201"/>
                </a:cubicBezTo>
                <a:cubicBezTo>
                  <a:pt x="3372752" y="3129023"/>
                  <a:pt x="3372725" y="3132839"/>
                  <a:pt x="3372159" y="3136641"/>
                </a:cubicBezTo>
                <a:lnTo>
                  <a:pt x="3371660" y="3136608"/>
                </a:lnTo>
                <a:lnTo>
                  <a:pt x="3371634" y="3137103"/>
                </a:lnTo>
                <a:lnTo>
                  <a:pt x="3354515" y="3135477"/>
                </a:lnTo>
                <a:cubicBezTo>
                  <a:pt x="3322141" y="3134950"/>
                  <a:pt x="3290261" y="3131969"/>
                  <a:pt x="3259089" y="3126415"/>
                </a:cubicBezTo>
                <a:cubicBezTo>
                  <a:pt x="3253512" y="3126834"/>
                  <a:pt x="3248183" y="3125886"/>
                  <a:pt x="3242872" y="3124875"/>
                </a:cubicBezTo>
                <a:lnTo>
                  <a:pt x="3242756" y="3123727"/>
                </a:lnTo>
                <a:cubicBezTo>
                  <a:pt x="2883905" y="3064328"/>
                  <a:pt x="2602866" y="2783551"/>
                  <a:pt x="2552590" y="2430686"/>
                </a:cubicBezTo>
                <a:cubicBezTo>
                  <a:pt x="2552423" y="2430633"/>
                  <a:pt x="2552254" y="2430628"/>
                  <a:pt x="2552085" y="2430623"/>
                </a:cubicBezTo>
                <a:lnTo>
                  <a:pt x="2551547" y="2423947"/>
                </a:lnTo>
                <a:cubicBezTo>
                  <a:pt x="2546488" y="2393697"/>
                  <a:pt x="2544037" y="2362806"/>
                  <a:pt x="2544079" y="2331471"/>
                </a:cubicBezTo>
                <a:cubicBezTo>
                  <a:pt x="2542767" y="2325843"/>
                  <a:pt x="2542709" y="2320176"/>
                  <a:pt x="2542709" y="2314495"/>
                </a:cubicBezTo>
                <a:lnTo>
                  <a:pt x="2543303" y="2303055"/>
                </a:lnTo>
                <a:lnTo>
                  <a:pt x="2543801" y="2303088"/>
                </a:lnTo>
                <a:close/>
                <a:moveTo>
                  <a:pt x="2521076" y="2302594"/>
                </a:moveTo>
                <a:lnTo>
                  <a:pt x="2521102" y="2303088"/>
                </a:lnTo>
                <a:lnTo>
                  <a:pt x="2521600" y="2303055"/>
                </a:lnTo>
                <a:lnTo>
                  <a:pt x="2522194" y="2314495"/>
                </a:lnTo>
                <a:cubicBezTo>
                  <a:pt x="2522194" y="2320176"/>
                  <a:pt x="2522135" y="2325843"/>
                  <a:pt x="2520823" y="2331471"/>
                </a:cubicBezTo>
                <a:cubicBezTo>
                  <a:pt x="2520865" y="2362806"/>
                  <a:pt x="2518415" y="2393697"/>
                  <a:pt x="2513356" y="2423947"/>
                </a:cubicBezTo>
                <a:lnTo>
                  <a:pt x="2512818" y="2430623"/>
                </a:lnTo>
                <a:cubicBezTo>
                  <a:pt x="2512648" y="2430628"/>
                  <a:pt x="2512480" y="2430633"/>
                  <a:pt x="2512312" y="2430686"/>
                </a:cubicBezTo>
                <a:cubicBezTo>
                  <a:pt x="2462037" y="2783551"/>
                  <a:pt x="2180998" y="3064328"/>
                  <a:pt x="1822147" y="3123727"/>
                </a:cubicBezTo>
                <a:lnTo>
                  <a:pt x="1822030" y="3124875"/>
                </a:lnTo>
                <a:cubicBezTo>
                  <a:pt x="1816720" y="3125886"/>
                  <a:pt x="1811391" y="3126834"/>
                  <a:pt x="1805814" y="3126415"/>
                </a:cubicBezTo>
                <a:cubicBezTo>
                  <a:pt x="1774642" y="3131969"/>
                  <a:pt x="1742762" y="3134950"/>
                  <a:pt x="1710387" y="3135477"/>
                </a:cubicBezTo>
                <a:lnTo>
                  <a:pt x="1693269" y="3137103"/>
                </a:lnTo>
                <a:lnTo>
                  <a:pt x="1693243" y="3136608"/>
                </a:lnTo>
                <a:lnTo>
                  <a:pt x="1692744" y="3136641"/>
                </a:lnTo>
                <a:cubicBezTo>
                  <a:pt x="1692178" y="3132839"/>
                  <a:pt x="1692151" y="3129023"/>
                  <a:pt x="1692151" y="3125201"/>
                </a:cubicBezTo>
                <a:cubicBezTo>
                  <a:pt x="1692151" y="3119519"/>
                  <a:pt x="1692209" y="3113850"/>
                  <a:pt x="1693521" y="3108220"/>
                </a:cubicBezTo>
                <a:cubicBezTo>
                  <a:pt x="1693479" y="3076892"/>
                  <a:pt x="1695929" y="3046007"/>
                  <a:pt x="1700985" y="3015763"/>
                </a:cubicBezTo>
                <a:lnTo>
                  <a:pt x="1701526" y="3009073"/>
                </a:lnTo>
                <a:cubicBezTo>
                  <a:pt x="1701694" y="3009068"/>
                  <a:pt x="1701864" y="3009063"/>
                  <a:pt x="1702031" y="3009010"/>
                </a:cubicBezTo>
                <a:cubicBezTo>
                  <a:pt x="1752308" y="2656144"/>
                  <a:pt x="2033347" y="2375367"/>
                  <a:pt x="2392197" y="2315969"/>
                </a:cubicBezTo>
                <a:lnTo>
                  <a:pt x="2392314" y="2314821"/>
                </a:lnTo>
                <a:cubicBezTo>
                  <a:pt x="2397623" y="2313811"/>
                  <a:pt x="2402951" y="2312863"/>
                  <a:pt x="2408527" y="2313282"/>
                </a:cubicBezTo>
                <a:cubicBezTo>
                  <a:pt x="2439710" y="2307725"/>
                  <a:pt x="2471603" y="2304744"/>
                  <a:pt x="2503988" y="2304217"/>
                </a:cubicBezTo>
                <a:close/>
                <a:moveTo>
                  <a:pt x="851676" y="2302594"/>
                </a:moveTo>
                <a:lnTo>
                  <a:pt x="868763" y="2304217"/>
                </a:lnTo>
                <a:cubicBezTo>
                  <a:pt x="901149" y="2304744"/>
                  <a:pt x="933041" y="2307725"/>
                  <a:pt x="964225" y="2313282"/>
                </a:cubicBezTo>
                <a:cubicBezTo>
                  <a:pt x="969801" y="2312863"/>
                  <a:pt x="975129" y="2313811"/>
                  <a:pt x="980437" y="2314821"/>
                </a:cubicBezTo>
                <a:lnTo>
                  <a:pt x="980555" y="2315969"/>
                </a:lnTo>
                <a:cubicBezTo>
                  <a:pt x="1339405" y="2375367"/>
                  <a:pt x="1620444" y="2656144"/>
                  <a:pt x="1670720" y="3009010"/>
                </a:cubicBezTo>
                <a:cubicBezTo>
                  <a:pt x="1670888" y="3009063"/>
                  <a:pt x="1671057" y="3009068"/>
                  <a:pt x="1671226" y="3009073"/>
                </a:cubicBezTo>
                <a:lnTo>
                  <a:pt x="1671766" y="3015763"/>
                </a:lnTo>
                <a:cubicBezTo>
                  <a:pt x="1676823" y="3046007"/>
                  <a:pt x="1679272" y="3076892"/>
                  <a:pt x="1679230" y="3108220"/>
                </a:cubicBezTo>
                <a:cubicBezTo>
                  <a:pt x="1680542" y="3113850"/>
                  <a:pt x="1680601" y="3119519"/>
                  <a:pt x="1680601" y="3125201"/>
                </a:cubicBezTo>
                <a:cubicBezTo>
                  <a:pt x="1680601" y="3129023"/>
                  <a:pt x="1680574" y="3132839"/>
                  <a:pt x="1680008" y="3136641"/>
                </a:cubicBezTo>
                <a:lnTo>
                  <a:pt x="1679509" y="3136608"/>
                </a:lnTo>
                <a:lnTo>
                  <a:pt x="1679483" y="3137103"/>
                </a:lnTo>
                <a:lnTo>
                  <a:pt x="1662364" y="3135477"/>
                </a:lnTo>
                <a:cubicBezTo>
                  <a:pt x="1629990" y="3134950"/>
                  <a:pt x="1598110" y="3131969"/>
                  <a:pt x="1566938" y="3126415"/>
                </a:cubicBezTo>
                <a:cubicBezTo>
                  <a:pt x="1561361" y="3126834"/>
                  <a:pt x="1556032" y="3125886"/>
                  <a:pt x="1550721" y="3124875"/>
                </a:cubicBezTo>
                <a:lnTo>
                  <a:pt x="1550605" y="3123727"/>
                </a:lnTo>
                <a:cubicBezTo>
                  <a:pt x="1191754" y="3064328"/>
                  <a:pt x="910715" y="2783551"/>
                  <a:pt x="860439" y="2430686"/>
                </a:cubicBezTo>
                <a:cubicBezTo>
                  <a:pt x="860272" y="2430633"/>
                  <a:pt x="860103" y="2430628"/>
                  <a:pt x="859934" y="2430623"/>
                </a:cubicBezTo>
                <a:lnTo>
                  <a:pt x="859396" y="2423947"/>
                </a:lnTo>
                <a:cubicBezTo>
                  <a:pt x="854337" y="2393697"/>
                  <a:pt x="851886" y="2362806"/>
                  <a:pt x="851928" y="2331471"/>
                </a:cubicBezTo>
                <a:cubicBezTo>
                  <a:pt x="850616" y="2325843"/>
                  <a:pt x="850558" y="2320176"/>
                  <a:pt x="850558" y="2314495"/>
                </a:cubicBezTo>
                <a:lnTo>
                  <a:pt x="851152" y="2303055"/>
                </a:lnTo>
                <a:lnTo>
                  <a:pt x="851650" y="2303088"/>
                </a:lnTo>
                <a:close/>
                <a:moveTo>
                  <a:pt x="828925" y="2302594"/>
                </a:moveTo>
                <a:lnTo>
                  <a:pt x="828951" y="2303088"/>
                </a:lnTo>
                <a:lnTo>
                  <a:pt x="829449" y="2303055"/>
                </a:lnTo>
                <a:lnTo>
                  <a:pt x="830043" y="2314495"/>
                </a:lnTo>
                <a:cubicBezTo>
                  <a:pt x="830043" y="2320176"/>
                  <a:pt x="829984" y="2325843"/>
                  <a:pt x="828672" y="2331471"/>
                </a:cubicBezTo>
                <a:cubicBezTo>
                  <a:pt x="828714" y="2362806"/>
                  <a:pt x="826264" y="2393697"/>
                  <a:pt x="821205" y="2423947"/>
                </a:cubicBezTo>
                <a:lnTo>
                  <a:pt x="820667" y="2430623"/>
                </a:lnTo>
                <a:cubicBezTo>
                  <a:pt x="820497" y="2430628"/>
                  <a:pt x="820329" y="2430633"/>
                  <a:pt x="820161" y="2430686"/>
                </a:cubicBezTo>
                <a:cubicBezTo>
                  <a:pt x="769886" y="2783551"/>
                  <a:pt x="488847" y="3064328"/>
                  <a:pt x="129995" y="3123727"/>
                </a:cubicBezTo>
                <a:lnTo>
                  <a:pt x="129879" y="3124875"/>
                </a:lnTo>
                <a:cubicBezTo>
                  <a:pt x="124569" y="3125886"/>
                  <a:pt x="119240" y="3126834"/>
                  <a:pt x="113663" y="3126415"/>
                </a:cubicBezTo>
                <a:cubicBezTo>
                  <a:pt x="82491" y="3131969"/>
                  <a:pt x="50611" y="3134950"/>
                  <a:pt x="18236" y="3135477"/>
                </a:cubicBezTo>
                <a:lnTo>
                  <a:pt x="1118" y="3137103"/>
                </a:lnTo>
                <a:lnTo>
                  <a:pt x="1092" y="3136608"/>
                </a:lnTo>
                <a:lnTo>
                  <a:pt x="593" y="3136641"/>
                </a:lnTo>
                <a:cubicBezTo>
                  <a:pt x="27" y="3132839"/>
                  <a:pt x="0" y="3129023"/>
                  <a:pt x="0" y="3125201"/>
                </a:cubicBezTo>
                <a:cubicBezTo>
                  <a:pt x="0" y="3119519"/>
                  <a:pt x="58" y="3113850"/>
                  <a:pt x="1370" y="3108220"/>
                </a:cubicBezTo>
                <a:cubicBezTo>
                  <a:pt x="1328" y="3076892"/>
                  <a:pt x="3778" y="3046007"/>
                  <a:pt x="8835" y="3015763"/>
                </a:cubicBezTo>
                <a:lnTo>
                  <a:pt x="9375" y="3009073"/>
                </a:lnTo>
                <a:cubicBezTo>
                  <a:pt x="9543" y="3009068"/>
                  <a:pt x="9713" y="3009063"/>
                  <a:pt x="9880" y="3009010"/>
                </a:cubicBezTo>
                <a:cubicBezTo>
                  <a:pt x="60157" y="2656144"/>
                  <a:pt x="341196" y="2375367"/>
                  <a:pt x="700046" y="2315969"/>
                </a:cubicBezTo>
                <a:lnTo>
                  <a:pt x="700163" y="2314821"/>
                </a:lnTo>
                <a:cubicBezTo>
                  <a:pt x="705472" y="2313811"/>
                  <a:pt x="710800" y="2312863"/>
                  <a:pt x="716376" y="2313282"/>
                </a:cubicBezTo>
                <a:cubicBezTo>
                  <a:pt x="747559" y="2307725"/>
                  <a:pt x="779452" y="2304744"/>
                  <a:pt x="811837" y="2304217"/>
                </a:cubicBezTo>
                <a:close/>
                <a:moveTo>
                  <a:pt x="8305836" y="1608087"/>
                </a:moveTo>
                <a:cubicBezTo>
                  <a:pt x="8030646" y="1666766"/>
                  <a:pt x="7815802" y="1879876"/>
                  <a:pt x="7762527" y="2148655"/>
                </a:cubicBezTo>
                <a:cubicBezTo>
                  <a:pt x="8037717" y="2089976"/>
                  <a:pt x="8252560" y="1876866"/>
                  <a:pt x="8305836" y="1608087"/>
                </a:cubicBezTo>
                <a:close/>
                <a:moveTo>
                  <a:pt x="6911971" y="1608087"/>
                </a:moveTo>
                <a:cubicBezTo>
                  <a:pt x="6965247" y="1876866"/>
                  <a:pt x="7180090" y="2089976"/>
                  <a:pt x="7455280" y="2148655"/>
                </a:cubicBezTo>
                <a:cubicBezTo>
                  <a:pt x="7402005" y="1879876"/>
                  <a:pt x="7187161" y="1666766"/>
                  <a:pt x="6911971" y="1608087"/>
                </a:cubicBezTo>
                <a:close/>
                <a:moveTo>
                  <a:pt x="6613685" y="1608087"/>
                </a:moveTo>
                <a:cubicBezTo>
                  <a:pt x="6338495" y="1666766"/>
                  <a:pt x="6123651" y="1879876"/>
                  <a:pt x="6070376" y="2148655"/>
                </a:cubicBezTo>
                <a:cubicBezTo>
                  <a:pt x="6345566" y="2089976"/>
                  <a:pt x="6560409" y="1876866"/>
                  <a:pt x="6613685" y="1608087"/>
                </a:cubicBezTo>
                <a:close/>
                <a:moveTo>
                  <a:pt x="5219820" y="1608087"/>
                </a:moveTo>
                <a:cubicBezTo>
                  <a:pt x="5273096" y="1876866"/>
                  <a:pt x="5487939" y="2089976"/>
                  <a:pt x="5763129" y="2148655"/>
                </a:cubicBezTo>
                <a:cubicBezTo>
                  <a:pt x="5709854" y="1879876"/>
                  <a:pt x="5495010" y="1666766"/>
                  <a:pt x="5219820" y="1608087"/>
                </a:cubicBezTo>
                <a:close/>
                <a:moveTo>
                  <a:pt x="4921534" y="1608087"/>
                </a:moveTo>
                <a:cubicBezTo>
                  <a:pt x="4646344" y="1666766"/>
                  <a:pt x="4431500" y="1879876"/>
                  <a:pt x="4378225" y="2148655"/>
                </a:cubicBezTo>
                <a:cubicBezTo>
                  <a:pt x="4653415" y="2089976"/>
                  <a:pt x="4868259" y="1876866"/>
                  <a:pt x="4921534" y="1608087"/>
                </a:cubicBezTo>
                <a:close/>
                <a:moveTo>
                  <a:pt x="3527669" y="1608087"/>
                </a:moveTo>
                <a:cubicBezTo>
                  <a:pt x="3580945" y="1876866"/>
                  <a:pt x="3795788" y="2089976"/>
                  <a:pt x="4070978" y="2148655"/>
                </a:cubicBezTo>
                <a:cubicBezTo>
                  <a:pt x="4017703" y="1879876"/>
                  <a:pt x="3802859" y="1666766"/>
                  <a:pt x="3527669" y="1608087"/>
                </a:cubicBezTo>
                <a:close/>
                <a:moveTo>
                  <a:pt x="3229383" y="1608087"/>
                </a:moveTo>
                <a:cubicBezTo>
                  <a:pt x="2954193" y="1666766"/>
                  <a:pt x="2739349" y="1879876"/>
                  <a:pt x="2686074" y="2148655"/>
                </a:cubicBezTo>
                <a:cubicBezTo>
                  <a:pt x="2961264" y="2089976"/>
                  <a:pt x="3176107" y="1876866"/>
                  <a:pt x="3229383" y="1608087"/>
                </a:cubicBezTo>
                <a:close/>
                <a:moveTo>
                  <a:pt x="1835518" y="1608087"/>
                </a:moveTo>
                <a:cubicBezTo>
                  <a:pt x="1888794" y="1876866"/>
                  <a:pt x="2103637" y="2089976"/>
                  <a:pt x="2378827" y="2148655"/>
                </a:cubicBezTo>
                <a:cubicBezTo>
                  <a:pt x="2325552" y="1879876"/>
                  <a:pt x="2110708" y="1666766"/>
                  <a:pt x="1835518" y="1608087"/>
                </a:cubicBezTo>
                <a:close/>
                <a:moveTo>
                  <a:pt x="1537232" y="1608087"/>
                </a:moveTo>
                <a:cubicBezTo>
                  <a:pt x="1262042" y="1666766"/>
                  <a:pt x="1047198" y="1879876"/>
                  <a:pt x="993923" y="2148655"/>
                </a:cubicBezTo>
                <a:cubicBezTo>
                  <a:pt x="1269113" y="2089976"/>
                  <a:pt x="1483956" y="1876866"/>
                  <a:pt x="1537232" y="1608087"/>
                </a:cubicBezTo>
                <a:close/>
                <a:moveTo>
                  <a:pt x="143367" y="1608087"/>
                </a:moveTo>
                <a:cubicBezTo>
                  <a:pt x="196643" y="1876866"/>
                  <a:pt x="411486" y="2089976"/>
                  <a:pt x="686676" y="2148655"/>
                </a:cubicBezTo>
                <a:cubicBezTo>
                  <a:pt x="633401" y="1879876"/>
                  <a:pt x="418557" y="1666766"/>
                  <a:pt x="143367" y="1608087"/>
                </a:cubicBezTo>
                <a:close/>
                <a:moveTo>
                  <a:pt x="8461873" y="1464394"/>
                </a:moveTo>
                <a:lnTo>
                  <a:pt x="8478960" y="1466004"/>
                </a:lnTo>
                <a:cubicBezTo>
                  <a:pt x="8511346" y="1466527"/>
                  <a:pt x="8543239" y="1469485"/>
                  <a:pt x="8574422" y="1474998"/>
                </a:cubicBezTo>
                <a:cubicBezTo>
                  <a:pt x="8579998" y="1474582"/>
                  <a:pt x="8585326" y="1475523"/>
                  <a:pt x="8590635" y="1476525"/>
                </a:cubicBezTo>
                <a:lnTo>
                  <a:pt x="8590752" y="1477664"/>
                </a:lnTo>
                <a:cubicBezTo>
                  <a:pt x="8815033" y="1514497"/>
                  <a:pt x="9008920" y="1637126"/>
                  <a:pt x="9135069" y="1809390"/>
                </a:cubicBezTo>
                <a:lnTo>
                  <a:pt x="9139239" y="1816149"/>
                </a:lnTo>
                <a:lnTo>
                  <a:pt x="9139239" y="2119309"/>
                </a:lnTo>
                <a:lnTo>
                  <a:pt x="9120077" y="2050665"/>
                </a:lnTo>
                <a:cubicBezTo>
                  <a:pt x="9039502" y="1829012"/>
                  <a:pt x="8844913" y="1659431"/>
                  <a:pt x="8604122" y="1608087"/>
                </a:cubicBezTo>
                <a:cubicBezTo>
                  <a:pt x="8650738" y="1843269"/>
                  <a:pt x="8821055" y="2035829"/>
                  <a:pt x="9047261" y="2119605"/>
                </a:cubicBezTo>
                <a:lnTo>
                  <a:pt x="9139239" y="2146279"/>
                </a:lnTo>
                <a:lnTo>
                  <a:pt x="9139239" y="2273778"/>
                </a:lnTo>
                <a:lnTo>
                  <a:pt x="9030179" y="2246972"/>
                </a:lnTo>
                <a:cubicBezTo>
                  <a:pt x="8735297" y="2149386"/>
                  <a:pt x="8514628" y="1897812"/>
                  <a:pt x="8470637" y="1591480"/>
                </a:cubicBezTo>
                <a:cubicBezTo>
                  <a:pt x="8470469" y="1591427"/>
                  <a:pt x="8470301" y="1591423"/>
                  <a:pt x="8470131" y="1591418"/>
                </a:cubicBezTo>
                <a:lnTo>
                  <a:pt x="8469593" y="1584794"/>
                </a:lnTo>
                <a:cubicBezTo>
                  <a:pt x="8464534" y="1554782"/>
                  <a:pt x="8462083" y="1524133"/>
                  <a:pt x="8462126" y="1493044"/>
                </a:cubicBezTo>
                <a:cubicBezTo>
                  <a:pt x="8460814" y="1487460"/>
                  <a:pt x="8460755" y="1481838"/>
                  <a:pt x="8460755" y="1476202"/>
                </a:cubicBezTo>
                <a:lnTo>
                  <a:pt x="8461349" y="1464852"/>
                </a:lnTo>
                <a:lnTo>
                  <a:pt x="8461847" y="1464884"/>
                </a:lnTo>
                <a:close/>
                <a:moveTo>
                  <a:pt x="8448085" y="1464394"/>
                </a:moveTo>
                <a:lnTo>
                  <a:pt x="8448111" y="1464884"/>
                </a:lnTo>
                <a:lnTo>
                  <a:pt x="8448609" y="1464852"/>
                </a:lnTo>
                <a:lnTo>
                  <a:pt x="8449203" y="1476202"/>
                </a:lnTo>
                <a:cubicBezTo>
                  <a:pt x="8449203" y="1481838"/>
                  <a:pt x="8449144" y="1487460"/>
                  <a:pt x="8447832" y="1493044"/>
                </a:cubicBezTo>
                <a:cubicBezTo>
                  <a:pt x="8447875" y="1524133"/>
                  <a:pt x="8445424" y="1554782"/>
                  <a:pt x="8440365" y="1584794"/>
                </a:cubicBezTo>
                <a:lnTo>
                  <a:pt x="8439827" y="1591418"/>
                </a:lnTo>
                <a:cubicBezTo>
                  <a:pt x="8439657" y="1591423"/>
                  <a:pt x="8439489" y="1591427"/>
                  <a:pt x="8439321" y="1591480"/>
                </a:cubicBezTo>
                <a:cubicBezTo>
                  <a:pt x="8389046" y="1941574"/>
                  <a:pt x="8108007" y="2220146"/>
                  <a:pt x="7749156" y="2279078"/>
                </a:cubicBezTo>
                <a:lnTo>
                  <a:pt x="7749040" y="2280217"/>
                </a:lnTo>
                <a:cubicBezTo>
                  <a:pt x="7743729" y="2281220"/>
                  <a:pt x="7738400" y="2282161"/>
                  <a:pt x="7732823" y="2281745"/>
                </a:cubicBezTo>
                <a:cubicBezTo>
                  <a:pt x="7701651" y="2287255"/>
                  <a:pt x="7669771" y="2290213"/>
                  <a:pt x="7637396" y="2290736"/>
                </a:cubicBezTo>
                <a:lnTo>
                  <a:pt x="7620278" y="2292349"/>
                </a:lnTo>
                <a:lnTo>
                  <a:pt x="7620252" y="2291858"/>
                </a:lnTo>
                <a:lnTo>
                  <a:pt x="7619753" y="2291891"/>
                </a:lnTo>
                <a:cubicBezTo>
                  <a:pt x="7619187" y="2288119"/>
                  <a:pt x="7619160" y="2284333"/>
                  <a:pt x="7619160" y="2280541"/>
                </a:cubicBezTo>
                <a:cubicBezTo>
                  <a:pt x="7619160" y="2274903"/>
                  <a:pt x="7619219" y="2269279"/>
                  <a:pt x="7620531" y="2263693"/>
                </a:cubicBezTo>
                <a:cubicBezTo>
                  <a:pt x="7620488" y="2232611"/>
                  <a:pt x="7622938" y="2201969"/>
                  <a:pt x="7627995" y="2171962"/>
                </a:cubicBezTo>
                <a:lnTo>
                  <a:pt x="7628535" y="2165325"/>
                </a:lnTo>
                <a:cubicBezTo>
                  <a:pt x="7628704" y="2165320"/>
                  <a:pt x="7628873" y="2165315"/>
                  <a:pt x="7629040" y="2165262"/>
                </a:cubicBezTo>
                <a:cubicBezTo>
                  <a:pt x="7679317" y="1815167"/>
                  <a:pt x="7960356" y="1536596"/>
                  <a:pt x="8319206" y="1477664"/>
                </a:cubicBezTo>
                <a:lnTo>
                  <a:pt x="8319323" y="1476525"/>
                </a:lnTo>
                <a:cubicBezTo>
                  <a:pt x="8324632" y="1475523"/>
                  <a:pt x="8329960" y="1474582"/>
                  <a:pt x="8335536" y="1474998"/>
                </a:cubicBezTo>
                <a:cubicBezTo>
                  <a:pt x="8366719" y="1469485"/>
                  <a:pt x="8398612" y="1466527"/>
                  <a:pt x="8430998" y="1466004"/>
                </a:cubicBezTo>
                <a:close/>
                <a:moveTo>
                  <a:pt x="6769722" y="1464394"/>
                </a:moveTo>
                <a:lnTo>
                  <a:pt x="6786810" y="1466004"/>
                </a:lnTo>
                <a:cubicBezTo>
                  <a:pt x="6819195" y="1466527"/>
                  <a:pt x="6851088" y="1469485"/>
                  <a:pt x="6882271" y="1474998"/>
                </a:cubicBezTo>
                <a:cubicBezTo>
                  <a:pt x="6887847" y="1474582"/>
                  <a:pt x="6893175" y="1475523"/>
                  <a:pt x="6898484" y="1476525"/>
                </a:cubicBezTo>
                <a:lnTo>
                  <a:pt x="6898601" y="1477664"/>
                </a:lnTo>
                <a:cubicBezTo>
                  <a:pt x="7257451" y="1536596"/>
                  <a:pt x="7538490" y="1815167"/>
                  <a:pt x="7588766" y="2165262"/>
                </a:cubicBezTo>
                <a:cubicBezTo>
                  <a:pt x="7588934" y="2165315"/>
                  <a:pt x="7589103" y="2165320"/>
                  <a:pt x="7589272" y="2165325"/>
                </a:cubicBezTo>
                <a:lnTo>
                  <a:pt x="7589812" y="2171962"/>
                </a:lnTo>
                <a:cubicBezTo>
                  <a:pt x="7594869" y="2201969"/>
                  <a:pt x="7597319" y="2232611"/>
                  <a:pt x="7597276" y="2263693"/>
                </a:cubicBezTo>
                <a:cubicBezTo>
                  <a:pt x="7598588" y="2269279"/>
                  <a:pt x="7598647" y="2274903"/>
                  <a:pt x="7598647" y="2280541"/>
                </a:cubicBezTo>
                <a:cubicBezTo>
                  <a:pt x="7598647" y="2284333"/>
                  <a:pt x="7598620" y="2288119"/>
                  <a:pt x="7598054" y="2291891"/>
                </a:cubicBezTo>
                <a:lnTo>
                  <a:pt x="7597555" y="2291858"/>
                </a:lnTo>
                <a:lnTo>
                  <a:pt x="7597529" y="2292349"/>
                </a:lnTo>
                <a:lnTo>
                  <a:pt x="7580411" y="2290736"/>
                </a:lnTo>
                <a:cubicBezTo>
                  <a:pt x="7548036" y="2290213"/>
                  <a:pt x="7516156" y="2287255"/>
                  <a:pt x="7484984" y="2281745"/>
                </a:cubicBezTo>
                <a:cubicBezTo>
                  <a:pt x="7479407" y="2282161"/>
                  <a:pt x="7474078" y="2281220"/>
                  <a:pt x="7468767" y="2280217"/>
                </a:cubicBezTo>
                <a:lnTo>
                  <a:pt x="7468651" y="2279078"/>
                </a:lnTo>
                <a:cubicBezTo>
                  <a:pt x="7109800" y="2220146"/>
                  <a:pt x="6828761" y="1941574"/>
                  <a:pt x="6778486" y="1591480"/>
                </a:cubicBezTo>
                <a:cubicBezTo>
                  <a:pt x="6778318" y="1591427"/>
                  <a:pt x="6778150" y="1591423"/>
                  <a:pt x="6777980" y="1591418"/>
                </a:cubicBezTo>
                <a:lnTo>
                  <a:pt x="6777442" y="1584794"/>
                </a:lnTo>
                <a:cubicBezTo>
                  <a:pt x="6772383" y="1554782"/>
                  <a:pt x="6769933" y="1524133"/>
                  <a:pt x="6769975" y="1493044"/>
                </a:cubicBezTo>
                <a:cubicBezTo>
                  <a:pt x="6768663" y="1487460"/>
                  <a:pt x="6768604" y="1481838"/>
                  <a:pt x="6768604" y="1476202"/>
                </a:cubicBezTo>
                <a:lnTo>
                  <a:pt x="6769198" y="1464852"/>
                </a:lnTo>
                <a:lnTo>
                  <a:pt x="6769696" y="1464884"/>
                </a:lnTo>
                <a:close/>
                <a:moveTo>
                  <a:pt x="6755934" y="1464394"/>
                </a:moveTo>
                <a:lnTo>
                  <a:pt x="6755960" y="1464884"/>
                </a:lnTo>
                <a:lnTo>
                  <a:pt x="6756458" y="1464852"/>
                </a:lnTo>
                <a:lnTo>
                  <a:pt x="6757052" y="1476202"/>
                </a:lnTo>
                <a:cubicBezTo>
                  <a:pt x="6757052" y="1481838"/>
                  <a:pt x="6756994" y="1487460"/>
                  <a:pt x="6755682" y="1493044"/>
                </a:cubicBezTo>
                <a:cubicBezTo>
                  <a:pt x="6755724" y="1524133"/>
                  <a:pt x="6753273" y="1554782"/>
                  <a:pt x="6748215" y="1584794"/>
                </a:cubicBezTo>
                <a:lnTo>
                  <a:pt x="6747676" y="1591418"/>
                </a:lnTo>
                <a:cubicBezTo>
                  <a:pt x="6747507" y="1591423"/>
                  <a:pt x="6747338" y="1591427"/>
                  <a:pt x="6747171" y="1591480"/>
                </a:cubicBezTo>
                <a:cubicBezTo>
                  <a:pt x="6696895" y="1941574"/>
                  <a:pt x="6415856" y="2220146"/>
                  <a:pt x="6057005" y="2279078"/>
                </a:cubicBezTo>
                <a:lnTo>
                  <a:pt x="6056889" y="2280217"/>
                </a:lnTo>
                <a:cubicBezTo>
                  <a:pt x="6051578" y="2281220"/>
                  <a:pt x="6046249" y="2282161"/>
                  <a:pt x="6040672" y="2281745"/>
                </a:cubicBezTo>
                <a:cubicBezTo>
                  <a:pt x="6009500" y="2287255"/>
                  <a:pt x="5977620" y="2290213"/>
                  <a:pt x="5945246" y="2290736"/>
                </a:cubicBezTo>
                <a:lnTo>
                  <a:pt x="5928127" y="2292349"/>
                </a:lnTo>
                <a:lnTo>
                  <a:pt x="5928101" y="2291858"/>
                </a:lnTo>
                <a:lnTo>
                  <a:pt x="5927602" y="2291891"/>
                </a:lnTo>
                <a:cubicBezTo>
                  <a:pt x="5927036" y="2288119"/>
                  <a:pt x="5927009" y="2284333"/>
                  <a:pt x="5927009" y="2280541"/>
                </a:cubicBezTo>
                <a:cubicBezTo>
                  <a:pt x="5927009" y="2274903"/>
                  <a:pt x="5927068" y="2269279"/>
                  <a:pt x="5928380" y="2263693"/>
                </a:cubicBezTo>
                <a:cubicBezTo>
                  <a:pt x="5928338" y="2232611"/>
                  <a:pt x="5930787" y="2201969"/>
                  <a:pt x="5935844" y="2171962"/>
                </a:cubicBezTo>
                <a:lnTo>
                  <a:pt x="5936384" y="2165325"/>
                </a:lnTo>
                <a:cubicBezTo>
                  <a:pt x="5936553" y="2165320"/>
                  <a:pt x="5936722" y="2165315"/>
                  <a:pt x="5936890" y="2165262"/>
                </a:cubicBezTo>
                <a:cubicBezTo>
                  <a:pt x="5987166" y="1815167"/>
                  <a:pt x="6268205" y="1536596"/>
                  <a:pt x="6627056" y="1477664"/>
                </a:cubicBezTo>
                <a:lnTo>
                  <a:pt x="6627173" y="1476525"/>
                </a:lnTo>
                <a:cubicBezTo>
                  <a:pt x="6632481" y="1475523"/>
                  <a:pt x="6637809" y="1474582"/>
                  <a:pt x="6643385" y="1474998"/>
                </a:cubicBezTo>
                <a:cubicBezTo>
                  <a:pt x="6674569" y="1469485"/>
                  <a:pt x="6706461" y="1466527"/>
                  <a:pt x="6738847" y="1466004"/>
                </a:cubicBezTo>
                <a:close/>
                <a:moveTo>
                  <a:pt x="5077571" y="1464394"/>
                </a:moveTo>
                <a:lnTo>
                  <a:pt x="5094659" y="1466004"/>
                </a:lnTo>
                <a:cubicBezTo>
                  <a:pt x="5127044" y="1466527"/>
                  <a:pt x="5158937" y="1469485"/>
                  <a:pt x="5190120" y="1474998"/>
                </a:cubicBezTo>
                <a:cubicBezTo>
                  <a:pt x="5195696" y="1474582"/>
                  <a:pt x="5201024" y="1475523"/>
                  <a:pt x="5206334" y="1476525"/>
                </a:cubicBezTo>
                <a:lnTo>
                  <a:pt x="5206450" y="1477664"/>
                </a:lnTo>
                <a:cubicBezTo>
                  <a:pt x="5565300" y="1536596"/>
                  <a:pt x="5846339" y="1815167"/>
                  <a:pt x="5896616" y="2165262"/>
                </a:cubicBezTo>
                <a:cubicBezTo>
                  <a:pt x="5896783" y="2165315"/>
                  <a:pt x="5896953" y="2165320"/>
                  <a:pt x="5897121" y="2165325"/>
                </a:cubicBezTo>
                <a:lnTo>
                  <a:pt x="5897662" y="2171962"/>
                </a:lnTo>
                <a:cubicBezTo>
                  <a:pt x="5902718" y="2201969"/>
                  <a:pt x="5905168" y="2232611"/>
                  <a:pt x="5905126" y="2263693"/>
                </a:cubicBezTo>
                <a:cubicBezTo>
                  <a:pt x="5906438" y="2269279"/>
                  <a:pt x="5906496" y="2274903"/>
                  <a:pt x="5906496" y="2280541"/>
                </a:cubicBezTo>
                <a:cubicBezTo>
                  <a:pt x="5906496" y="2284333"/>
                  <a:pt x="5906469" y="2288119"/>
                  <a:pt x="5905903" y="2291891"/>
                </a:cubicBezTo>
                <a:lnTo>
                  <a:pt x="5905404" y="2291858"/>
                </a:lnTo>
                <a:lnTo>
                  <a:pt x="5905378" y="2292349"/>
                </a:lnTo>
                <a:lnTo>
                  <a:pt x="5888260" y="2290736"/>
                </a:lnTo>
                <a:cubicBezTo>
                  <a:pt x="5855886" y="2290213"/>
                  <a:pt x="5824005" y="2287255"/>
                  <a:pt x="5792833" y="2281745"/>
                </a:cubicBezTo>
                <a:cubicBezTo>
                  <a:pt x="5787256" y="2282161"/>
                  <a:pt x="5781927" y="2281220"/>
                  <a:pt x="5776617" y="2280217"/>
                </a:cubicBezTo>
                <a:lnTo>
                  <a:pt x="5776501" y="2279078"/>
                </a:lnTo>
                <a:cubicBezTo>
                  <a:pt x="5417649" y="2220146"/>
                  <a:pt x="5136610" y="1941574"/>
                  <a:pt x="5086335" y="1591480"/>
                </a:cubicBezTo>
                <a:cubicBezTo>
                  <a:pt x="5086167" y="1591427"/>
                  <a:pt x="5085999" y="1591423"/>
                  <a:pt x="5085830" y="1591418"/>
                </a:cubicBezTo>
                <a:lnTo>
                  <a:pt x="5085291" y="1584794"/>
                </a:lnTo>
                <a:cubicBezTo>
                  <a:pt x="5080233" y="1554782"/>
                  <a:pt x="5077782" y="1524133"/>
                  <a:pt x="5077824" y="1493044"/>
                </a:cubicBezTo>
                <a:cubicBezTo>
                  <a:pt x="5076512" y="1487460"/>
                  <a:pt x="5076453" y="1481838"/>
                  <a:pt x="5076453" y="1476202"/>
                </a:cubicBezTo>
                <a:lnTo>
                  <a:pt x="5077047" y="1464852"/>
                </a:lnTo>
                <a:lnTo>
                  <a:pt x="5077545" y="1464884"/>
                </a:lnTo>
                <a:close/>
                <a:moveTo>
                  <a:pt x="5063783" y="1464394"/>
                </a:moveTo>
                <a:lnTo>
                  <a:pt x="5063809" y="1464884"/>
                </a:lnTo>
                <a:lnTo>
                  <a:pt x="5064307" y="1464852"/>
                </a:lnTo>
                <a:lnTo>
                  <a:pt x="5064902" y="1476202"/>
                </a:lnTo>
                <a:cubicBezTo>
                  <a:pt x="5064902" y="1481838"/>
                  <a:pt x="5064842" y="1487460"/>
                  <a:pt x="5063530" y="1493044"/>
                </a:cubicBezTo>
                <a:cubicBezTo>
                  <a:pt x="5063572" y="1524133"/>
                  <a:pt x="5061122" y="1554782"/>
                  <a:pt x="5056063" y="1584794"/>
                </a:cubicBezTo>
                <a:lnTo>
                  <a:pt x="5055525" y="1591418"/>
                </a:lnTo>
                <a:cubicBezTo>
                  <a:pt x="5055355" y="1591423"/>
                  <a:pt x="5055187" y="1591427"/>
                  <a:pt x="5055019" y="1591480"/>
                </a:cubicBezTo>
                <a:cubicBezTo>
                  <a:pt x="5004744" y="1941574"/>
                  <a:pt x="4723705" y="2220146"/>
                  <a:pt x="4364853" y="2279078"/>
                </a:cubicBezTo>
                <a:lnTo>
                  <a:pt x="4364737" y="2280217"/>
                </a:lnTo>
                <a:cubicBezTo>
                  <a:pt x="4359427" y="2281220"/>
                  <a:pt x="4354098" y="2282161"/>
                  <a:pt x="4348521" y="2281745"/>
                </a:cubicBezTo>
                <a:cubicBezTo>
                  <a:pt x="4317350" y="2287255"/>
                  <a:pt x="4285468" y="2290213"/>
                  <a:pt x="4253094" y="2290736"/>
                </a:cubicBezTo>
                <a:lnTo>
                  <a:pt x="4235976" y="2292349"/>
                </a:lnTo>
                <a:lnTo>
                  <a:pt x="4235950" y="2291858"/>
                </a:lnTo>
                <a:lnTo>
                  <a:pt x="4235451" y="2291891"/>
                </a:lnTo>
                <a:cubicBezTo>
                  <a:pt x="4234885" y="2288119"/>
                  <a:pt x="4234858" y="2284333"/>
                  <a:pt x="4234858" y="2280541"/>
                </a:cubicBezTo>
                <a:cubicBezTo>
                  <a:pt x="4234858" y="2274903"/>
                  <a:pt x="4234916" y="2269279"/>
                  <a:pt x="4236228" y="2263693"/>
                </a:cubicBezTo>
                <a:cubicBezTo>
                  <a:pt x="4236186" y="2232611"/>
                  <a:pt x="4238636" y="2201969"/>
                  <a:pt x="4243692" y="2171962"/>
                </a:cubicBezTo>
                <a:lnTo>
                  <a:pt x="4244233" y="2165325"/>
                </a:lnTo>
                <a:cubicBezTo>
                  <a:pt x="4244401" y="2165320"/>
                  <a:pt x="4244571" y="2165315"/>
                  <a:pt x="4244738" y="2165262"/>
                </a:cubicBezTo>
                <a:cubicBezTo>
                  <a:pt x="4295015" y="1815167"/>
                  <a:pt x="4576054" y="1536596"/>
                  <a:pt x="4934904" y="1477664"/>
                </a:cubicBezTo>
                <a:lnTo>
                  <a:pt x="4935021" y="1476525"/>
                </a:lnTo>
                <a:cubicBezTo>
                  <a:pt x="4940330" y="1475523"/>
                  <a:pt x="4945658" y="1474582"/>
                  <a:pt x="4951234" y="1474998"/>
                </a:cubicBezTo>
                <a:cubicBezTo>
                  <a:pt x="4982417" y="1469485"/>
                  <a:pt x="5014310" y="1466527"/>
                  <a:pt x="5046695" y="1466004"/>
                </a:cubicBezTo>
                <a:close/>
                <a:moveTo>
                  <a:pt x="3385420" y="1464394"/>
                </a:moveTo>
                <a:lnTo>
                  <a:pt x="3402507" y="1466004"/>
                </a:lnTo>
                <a:cubicBezTo>
                  <a:pt x="3434893" y="1466527"/>
                  <a:pt x="3466785" y="1469485"/>
                  <a:pt x="3497969" y="1474998"/>
                </a:cubicBezTo>
                <a:cubicBezTo>
                  <a:pt x="3503545" y="1474582"/>
                  <a:pt x="3508873" y="1475523"/>
                  <a:pt x="3514181" y="1476525"/>
                </a:cubicBezTo>
                <a:lnTo>
                  <a:pt x="3514298" y="1477664"/>
                </a:lnTo>
                <a:cubicBezTo>
                  <a:pt x="3873149" y="1536596"/>
                  <a:pt x="4154188" y="1815167"/>
                  <a:pt x="4204464" y="2165262"/>
                </a:cubicBezTo>
                <a:cubicBezTo>
                  <a:pt x="4204632" y="2165315"/>
                  <a:pt x="4204801" y="2165320"/>
                  <a:pt x="4204970" y="2165325"/>
                </a:cubicBezTo>
                <a:lnTo>
                  <a:pt x="4205510" y="2171962"/>
                </a:lnTo>
                <a:cubicBezTo>
                  <a:pt x="4210567" y="2201969"/>
                  <a:pt x="4213016" y="2232611"/>
                  <a:pt x="4212974" y="2263693"/>
                </a:cubicBezTo>
                <a:cubicBezTo>
                  <a:pt x="4214286" y="2269279"/>
                  <a:pt x="4214345" y="2274903"/>
                  <a:pt x="4214345" y="2280541"/>
                </a:cubicBezTo>
                <a:cubicBezTo>
                  <a:pt x="4214345" y="2284333"/>
                  <a:pt x="4214318" y="2288119"/>
                  <a:pt x="4213752" y="2291891"/>
                </a:cubicBezTo>
                <a:lnTo>
                  <a:pt x="4213253" y="2291858"/>
                </a:lnTo>
                <a:lnTo>
                  <a:pt x="4213227" y="2292349"/>
                </a:lnTo>
                <a:lnTo>
                  <a:pt x="4196108" y="2290736"/>
                </a:lnTo>
                <a:cubicBezTo>
                  <a:pt x="4163734" y="2290213"/>
                  <a:pt x="4131854" y="2287255"/>
                  <a:pt x="4100682" y="2281745"/>
                </a:cubicBezTo>
                <a:cubicBezTo>
                  <a:pt x="4095105" y="2282161"/>
                  <a:pt x="4089776" y="2281220"/>
                  <a:pt x="4084465" y="2280217"/>
                </a:cubicBezTo>
                <a:lnTo>
                  <a:pt x="4084349" y="2279078"/>
                </a:lnTo>
                <a:cubicBezTo>
                  <a:pt x="3725498" y="2220146"/>
                  <a:pt x="3444459" y="1941574"/>
                  <a:pt x="3394183" y="1591480"/>
                </a:cubicBezTo>
                <a:cubicBezTo>
                  <a:pt x="3394016" y="1591427"/>
                  <a:pt x="3393847" y="1591423"/>
                  <a:pt x="3393678" y="1591418"/>
                </a:cubicBezTo>
                <a:lnTo>
                  <a:pt x="3393139" y="1584794"/>
                </a:lnTo>
                <a:cubicBezTo>
                  <a:pt x="3388081" y="1554782"/>
                  <a:pt x="3385630" y="1524133"/>
                  <a:pt x="3385672" y="1493044"/>
                </a:cubicBezTo>
                <a:cubicBezTo>
                  <a:pt x="3384360" y="1487460"/>
                  <a:pt x="3384302" y="1481838"/>
                  <a:pt x="3384302" y="1476202"/>
                </a:cubicBezTo>
                <a:lnTo>
                  <a:pt x="3384896" y="1464852"/>
                </a:lnTo>
                <a:lnTo>
                  <a:pt x="3385394" y="1464884"/>
                </a:lnTo>
                <a:close/>
                <a:moveTo>
                  <a:pt x="3371632" y="1464394"/>
                </a:moveTo>
                <a:lnTo>
                  <a:pt x="3371658" y="1464884"/>
                </a:lnTo>
                <a:lnTo>
                  <a:pt x="3372156" y="1464852"/>
                </a:lnTo>
                <a:lnTo>
                  <a:pt x="3372750" y="1476202"/>
                </a:lnTo>
                <a:cubicBezTo>
                  <a:pt x="3372750" y="1481838"/>
                  <a:pt x="3372691" y="1487460"/>
                  <a:pt x="3371379" y="1493044"/>
                </a:cubicBezTo>
                <a:cubicBezTo>
                  <a:pt x="3371421" y="1524133"/>
                  <a:pt x="3368971" y="1554782"/>
                  <a:pt x="3363912" y="1584794"/>
                </a:cubicBezTo>
                <a:lnTo>
                  <a:pt x="3363374" y="1591418"/>
                </a:lnTo>
                <a:cubicBezTo>
                  <a:pt x="3363204" y="1591423"/>
                  <a:pt x="3363036" y="1591427"/>
                  <a:pt x="3362868" y="1591480"/>
                </a:cubicBezTo>
                <a:cubicBezTo>
                  <a:pt x="3312593" y="1941574"/>
                  <a:pt x="3031554" y="2220146"/>
                  <a:pt x="2672703" y="2279078"/>
                </a:cubicBezTo>
                <a:lnTo>
                  <a:pt x="2672586" y="2280217"/>
                </a:lnTo>
                <a:cubicBezTo>
                  <a:pt x="2667276" y="2281220"/>
                  <a:pt x="2661947" y="2282161"/>
                  <a:pt x="2656370" y="2281745"/>
                </a:cubicBezTo>
                <a:cubicBezTo>
                  <a:pt x="2625198" y="2287255"/>
                  <a:pt x="2593318" y="2290213"/>
                  <a:pt x="2560943" y="2290736"/>
                </a:cubicBezTo>
                <a:lnTo>
                  <a:pt x="2543825" y="2292349"/>
                </a:lnTo>
                <a:lnTo>
                  <a:pt x="2543799" y="2291858"/>
                </a:lnTo>
                <a:lnTo>
                  <a:pt x="2543300" y="2291891"/>
                </a:lnTo>
                <a:cubicBezTo>
                  <a:pt x="2542734" y="2288119"/>
                  <a:pt x="2542707" y="2284333"/>
                  <a:pt x="2542707" y="2280541"/>
                </a:cubicBezTo>
                <a:cubicBezTo>
                  <a:pt x="2542707" y="2274903"/>
                  <a:pt x="2542765" y="2269279"/>
                  <a:pt x="2544077" y="2263693"/>
                </a:cubicBezTo>
                <a:cubicBezTo>
                  <a:pt x="2544035" y="2232611"/>
                  <a:pt x="2546485" y="2201969"/>
                  <a:pt x="2551541" y="2171962"/>
                </a:cubicBezTo>
                <a:lnTo>
                  <a:pt x="2552082" y="2165325"/>
                </a:lnTo>
                <a:cubicBezTo>
                  <a:pt x="2552250" y="2165320"/>
                  <a:pt x="2552420" y="2165315"/>
                  <a:pt x="2552587" y="2165262"/>
                </a:cubicBezTo>
                <a:cubicBezTo>
                  <a:pt x="2602864" y="1815167"/>
                  <a:pt x="2883903" y="1536596"/>
                  <a:pt x="3242753" y="1477664"/>
                </a:cubicBezTo>
                <a:lnTo>
                  <a:pt x="3242870" y="1476525"/>
                </a:lnTo>
                <a:cubicBezTo>
                  <a:pt x="3248179" y="1475523"/>
                  <a:pt x="3253507" y="1474582"/>
                  <a:pt x="3259083" y="1474998"/>
                </a:cubicBezTo>
                <a:cubicBezTo>
                  <a:pt x="3290266" y="1469485"/>
                  <a:pt x="3322159" y="1466527"/>
                  <a:pt x="3354544" y="1466004"/>
                </a:cubicBezTo>
                <a:close/>
                <a:moveTo>
                  <a:pt x="1693269" y="1464394"/>
                </a:moveTo>
                <a:lnTo>
                  <a:pt x="1710356" y="1466004"/>
                </a:lnTo>
                <a:cubicBezTo>
                  <a:pt x="1742742" y="1466527"/>
                  <a:pt x="1774634" y="1469485"/>
                  <a:pt x="1805818" y="1474998"/>
                </a:cubicBezTo>
                <a:cubicBezTo>
                  <a:pt x="1811394" y="1474582"/>
                  <a:pt x="1816722" y="1475523"/>
                  <a:pt x="1822030" y="1476525"/>
                </a:cubicBezTo>
                <a:lnTo>
                  <a:pt x="1822148" y="1477664"/>
                </a:lnTo>
                <a:cubicBezTo>
                  <a:pt x="2180998" y="1536596"/>
                  <a:pt x="2462037" y="1815167"/>
                  <a:pt x="2512313" y="2165262"/>
                </a:cubicBezTo>
                <a:cubicBezTo>
                  <a:pt x="2512481" y="2165315"/>
                  <a:pt x="2512650" y="2165320"/>
                  <a:pt x="2512819" y="2165325"/>
                </a:cubicBezTo>
                <a:lnTo>
                  <a:pt x="2513359" y="2171962"/>
                </a:lnTo>
                <a:cubicBezTo>
                  <a:pt x="2518416" y="2201969"/>
                  <a:pt x="2520865" y="2232611"/>
                  <a:pt x="2520823" y="2263693"/>
                </a:cubicBezTo>
                <a:cubicBezTo>
                  <a:pt x="2522135" y="2269279"/>
                  <a:pt x="2522194" y="2274903"/>
                  <a:pt x="2522194" y="2280541"/>
                </a:cubicBezTo>
                <a:cubicBezTo>
                  <a:pt x="2522194" y="2284333"/>
                  <a:pt x="2522167" y="2288119"/>
                  <a:pt x="2521601" y="2291891"/>
                </a:cubicBezTo>
                <a:lnTo>
                  <a:pt x="2521102" y="2291858"/>
                </a:lnTo>
                <a:lnTo>
                  <a:pt x="2521076" y="2292349"/>
                </a:lnTo>
                <a:lnTo>
                  <a:pt x="2503957" y="2290736"/>
                </a:lnTo>
                <a:cubicBezTo>
                  <a:pt x="2471583" y="2290213"/>
                  <a:pt x="2439703" y="2287255"/>
                  <a:pt x="2408531" y="2281745"/>
                </a:cubicBezTo>
                <a:cubicBezTo>
                  <a:pt x="2402954" y="2282161"/>
                  <a:pt x="2397625" y="2281220"/>
                  <a:pt x="2392314" y="2280217"/>
                </a:cubicBezTo>
                <a:lnTo>
                  <a:pt x="2392198" y="2279078"/>
                </a:lnTo>
                <a:cubicBezTo>
                  <a:pt x="2033347" y="2220146"/>
                  <a:pt x="1752308" y="1941574"/>
                  <a:pt x="1702032" y="1591480"/>
                </a:cubicBezTo>
                <a:cubicBezTo>
                  <a:pt x="1701865" y="1591427"/>
                  <a:pt x="1701696" y="1591423"/>
                  <a:pt x="1701527" y="1591418"/>
                </a:cubicBezTo>
                <a:lnTo>
                  <a:pt x="1700989" y="1584794"/>
                </a:lnTo>
                <a:cubicBezTo>
                  <a:pt x="1695930" y="1554782"/>
                  <a:pt x="1693479" y="1524133"/>
                  <a:pt x="1693521" y="1493044"/>
                </a:cubicBezTo>
                <a:cubicBezTo>
                  <a:pt x="1692209" y="1487460"/>
                  <a:pt x="1692151" y="1481838"/>
                  <a:pt x="1692151" y="1476202"/>
                </a:cubicBezTo>
                <a:lnTo>
                  <a:pt x="1692745" y="1464852"/>
                </a:lnTo>
                <a:lnTo>
                  <a:pt x="1693243" y="1464884"/>
                </a:lnTo>
                <a:close/>
                <a:moveTo>
                  <a:pt x="1679481" y="1464394"/>
                </a:moveTo>
                <a:lnTo>
                  <a:pt x="1679507" y="1464884"/>
                </a:lnTo>
                <a:lnTo>
                  <a:pt x="1680005" y="1464852"/>
                </a:lnTo>
                <a:lnTo>
                  <a:pt x="1680599" y="1476202"/>
                </a:lnTo>
                <a:cubicBezTo>
                  <a:pt x="1680599" y="1481838"/>
                  <a:pt x="1680540" y="1487460"/>
                  <a:pt x="1679228" y="1493044"/>
                </a:cubicBezTo>
                <a:cubicBezTo>
                  <a:pt x="1679270" y="1524133"/>
                  <a:pt x="1676820" y="1554782"/>
                  <a:pt x="1671761" y="1584794"/>
                </a:cubicBezTo>
                <a:lnTo>
                  <a:pt x="1671223" y="1591418"/>
                </a:lnTo>
                <a:cubicBezTo>
                  <a:pt x="1671053" y="1591423"/>
                  <a:pt x="1670885" y="1591427"/>
                  <a:pt x="1670717" y="1591480"/>
                </a:cubicBezTo>
                <a:cubicBezTo>
                  <a:pt x="1620442" y="1941574"/>
                  <a:pt x="1339403" y="2220146"/>
                  <a:pt x="980552" y="2279078"/>
                </a:cubicBezTo>
                <a:lnTo>
                  <a:pt x="980435" y="2280217"/>
                </a:lnTo>
                <a:cubicBezTo>
                  <a:pt x="975125" y="2281220"/>
                  <a:pt x="969796" y="2282161"/>
                  <a:pt x="964219" y="2281745"/>
                </a:cubicBezTo>
                <a:cubicBezTo>
                  <a:pt x="933047" y="2287255"/>
                  <a:pt x="901167" y="2290213"/>
                  <a:pt x="868792" y="2290736"/>
                </a:cubicBezTo>
                <a:lnTo>
                  <a:pt x="851674" y="2292349"/>
                </a:lnTo>
                <a:lnTo>
                  <a:pt x="851648" y="2291858"/>
                </a:lnTo>
                <a:lnTo>
                  <a:pt x="851149" y="2291891"/>
                </a:lnTo>
                <a:cubicBezTo>
                  <a:pt x="850583" y="2288119"/>
                  <a:pt x="850556" y="2284333"/>
                  <a:pt x="850556" y="2280541"/>
                </a:cubicBezTo>
                <a:cubicBezTo>
                  <a:pt x="850556" y="2274903"/>
                  <a:pt x="850614" y="2269279"/>
                  <a:pt x="851926" y="2263693"/>
                </a:cubicBezTo>
                <a:cubicBezTo>
                  <a:pt x="851884" y="2232611"/>
                  <a:pt x="854334" y="2201969"/>
                  <a:pt x="859390" y="2171962"/>
                </a:cubicBezTo>
                <a:lnTo>
                  <a:pt x="859931" y="2165325"/>
                </a:lnTo>
                <a:cubicBezTo>
                  <a:pt x="860099" y="2165320"/>
                  <a:pt x="860269" y="2165315"/>
                  <a:pt x="860436" y="2165262"/>
                </a:cubicBezTo>
                <a:cubicBezTo>
                  <a:pt x="910713" y="1815167"/>
                  <a:pt x="1191752" y="1536596"/>
                  <a:pt x="1550602" y="1477664"/>
                </a:cubicBezTo>
                <a:lnTo>
                  <a:pt x="1550719" y="1476525"/>
                </a:lnTo>
                <a:cubicBezTo>
                  <a:pt x="1556028" y="1475523"/>
                  <a:pt x="1561356" y="1474582"/>
                  <a:pt x="1566932" y="1474998"/>
                </a:cubicBezTo>
                <a:cubicBezTo>
                  <a:pt x="1598115" y="1469485"/>
                  <a:pt x="1630008" y="1466527"/>
                  <a:pt x="1662393" y="1466004"/>
                </a:cubicBezTo>
                <a:close/>
                <a:moveTo>
                  <a:pt x="1118" y="1464394"/>
                </a:moveTo>
                <a:lnTo>
                  <a:pt x="18205" y="1466004"/>
                </a:lnTo>
                <a:cubicBezTo>
                  <a:pt x="50591" y="1466527"/>
                  <a:pt x="82483" y="1469485"/>
                  <a:pt x="113667" y="1474998"/>
                </a:cubicBezTo>
                <a:cubicBezTo>
                  <a:pt x="119243" y="1474582"/>
                  <a:pt x="124571" y="1475523"/>
                  <a:pt x="129879" y="1476525"/>
                </a:cubicBezTo>
                <a:lnTo>
                  <a:pt x="129997" y="1477664"/>
                </a:lnTo>
                <a:cubicBezTo>
                  <a:pt x="488847" y="1536596"/>
                  <a:pt x="769886" y="1815167"/>
                  <a:pt x="820162" y="2165262"/>
                </a:cubicBezTo>
                <a:cubicBezTo>
                  <a:pt x="820330" y="2165315"/>
                  <a:pt x="820499" y="2165320"/>
                  <a:pt x="820668" y="2165325"/>
                </a:cubicBezTo>
                <a:lnTo>
                  <a:pt x="821208" y="2171962"/>
                </a:lnTo>
                <a:cubicBezTo>
                  <a:pt x="826265" y="2201969"/>
                  <a:pt x="828714" y="2232611"/>
                  <a:pt x="828672" y="2263693"/>
                </a:cubicBezTo>
                <a:cubicBezTo>
                  <a:pt x="829984" y="2269279"/>
                  <a:pt x="830043" y="2274903"/>
                  <a:pt x="830043" y="2280541"/>
                </a:cubicBezTo>
                <a:cubicBezTo>
                  <a:pt x="830043" y="2284333"/>
                  <a:pt x="830016" y="2288119"/>
                  <a:pt x="829450" y="2291891"/>
                </a:cubicBezTo>
                <a:lnTo>
                  <a:pt x="828951" y="2291858"/>
                </a:lnTo>
                <a:lnTo>
                  <a:pt x="828925" y="2292349"/>
                </a:lnTo>
                <a:lnTo>
                  <a:pt x="811806" y="2290736"/>
                </a:lnTo>
                <a:cubicBezTo>
                  <a:pt x="779432" y="2290213"/>
                  <a:pt x="747552" y="2287255"/>
                  <a:pt x="716380" y="2281745"/>
                </a:cubicBezTo>
                <a:cubicBezTo>
                  <a:pt x="710803" y="2282161"/>
                  <a:pt x="705474" y="2281220"/>
                  <a:pt x="700163" y="2280217"/>
                </a:cubicBezTo>
                <a:lnTo>
                  <a:pt x="700047" y="2279078"/>
                </a:lnTo>
                <a:cubicBezTo>
                  <a:pt x="341196" y="2220146"/>
                  <a:pt x="60157" y="1941574"/>
                  <a:pt x="9881" y="1591480"/>
                </a:cubicBezTo>
                <a:cubicBezTo>
                  <a:pt x="9714" y="1591427"/>
                  <a:pt x="9545" y="1591423"/>
                  <a:pt x="9376" y="1591418"/>
                </a:cubicBezTo>
                <a:lnTo>
                  <a:pt x="8837" y="1584794"/>
                </a:lnTo>
                <a:cubicBezTo>
                  <a:pt x="3779" y="1554782"/>
                  <a:pt x="1328" y="1524133"/>
                  <a:pt x="1370" y="1493044"/>
                </a:cubicBezTo>
                <a:cubicBezTo>
                  <a:pt x="58" y="1487460"/>
                  <a:pt x="0" y="1481838"/>
                  <a:pt x="0" y="1476202"/>
                </a:cubicBezTo>
                <a:lnTo>
                  <a:pt x="594" y="1464852"/>
                </a:lnTo>
                <a:lnTo>
                  <a:pt x="1092" y="1464884"/>
                </a:lnTo>
                <a:close/>
                <a:moveTo>
                  <a:pt x="7762529" y="750600"/>
                </a:moveTo>
                <a:cubicBezTo>
                  <a:pt x="7815805" y="1021506"/>
                  <a:pt x="8030648" y="1236303"/>
                  <a:pt x="8305838" y="1295446"/>
                </a:cubicBezTo>
                <a:cubicBezTo>
                  <a:pt x="8252563" y="1024540"/>
                  <a:pt x="8037719" y="809743"/>
                  <a:pt x="7762529" y="750600"/>
                </a:cubicBezTo>
                <a:close/>
                <a:moveTo>
                  <a:pt x="7455280" y="750600"/>
                </a:moveTo>
                <a:cubicBezTo>
                  <a:pt x="7180090" y="809743"/>
                  <a:pt x="6965246" y="1024540"/>
                  <a:pt x="6911971" y="1295446"/>
                </a:cubicBezTo>
                <a:cubicBezTo>
                  <a:pt x="7187161" y="1236303"/>
                  <a:pt x="7402004" y="1021506"/>
                  <a:pt x="7455280" y="750600"/>
                </a:cubicBezTo>
                <a:close/>
                <a:moveTo>
                  <a:pt x="6070378" y="750600"/>
                </a:moveTo>
                <a:cubicBezTo>
                  <a:pt x="6123654" y="1021506"/>
                  <a:pt x="6338497" y="1236303"/>
                  <a:pt x="6613687" y="1295446"/>
                </a:cubicBezTo>
                <a:cubicBezTo>
                  <a:pt x="6560412" y="1024540"/>
                  <a:pt x="6345568" y="809743"/>
                  <a:pt x="6070378" y="750600"/>
                </a:cubicBezTo>
                <a:close/>
                <a:moveTo>
                  <a:pt x="5763129" y="750600"/>
                </a:moveTo>
                <a:cubicBezTo>
                  <a:pt x="5487939" y="809743"/>
                  <a:pt x="5273095" y="1024540"/>
                  <a:pt x="5219820" y="1295446"/>
                </a:cubicBezTo>
                <a:cubicBezTo>
                  <a:pt x="5495010" y="1236303"/>
                  <a:pt x="5709853" y="1021506"/>
                  <a:pt x="5763129" y="750600"/>
                </a:cubicBezTo>
                <a:close/>
                <a:moveTo>
                  <a:pt x="4378227" y="750600"/>
                </a:moveTo>
                <a:cubicBezTo>
                  <a:pt x="4431503" y="1021506"/>
                  <a:pt x="4646346" y="1236303"/>
                  <a:pt x="4921536" y="1295446"/>
                </a:cubicBezTo>
                <a:cubicBezTo>
                  <a:pt x="4868261" y="1024540"/>
                  <a:pt x="4653417" y="809743"/>
                  <a:pt x="4378227" y="750600"/>
                </a:cubicBezTo>
                <a:close/>
                <a:moveTo>
                  <a:pt x="4070978" y="750600"/>
                </a:moveTo>
                <a:cubicBezTo>
                  <a:pt x="3795788" y="809743"/>
                  <a:pt x="3580944" y="1024540"/>
                  <a:pt x="3527669" y="1295446"/>
                </a:cubicBezTo>
                <a:cubicBezTo>
                  <a:pt x="3802859" y="1236303"/>
                  <a:pt x="4017702" y="1021506"/>
                  <a:pt x="4070978" y="750600"/>
                </a:cubicBezTo>
                <a:close/>
                <a:moveTo>
                  <a:pt x="2686076" y="750600"/>
                </a:moveTo>
                <a:cubicBezTo>
                  <a:pt x="2739352" y="1021506"/>
                  <a:pt x="2954195" y="1236303"/>
                  <a:pt x="3229385" y="1295446"/>
                </a:cubicBezTo>
                <a:cubicBezTo>
                  <a:pt x="3176110" y="1024540"/>
                  <a:pt x="2961266" y="809743"/>
                  <a:pt x="2686076" y="750600"/>
                </a:cubicBezTo>
                <a:close/>
                <a:moveTo>
                  <a:pt x="2378827" y="750600"/>
                </a:moveTo>
                <a:cubicBezTo>
                  <a:pt x="2103637" y="809743"/>
                  <a:pt x="1888793" y="1024540"/>
                  <a:pt x="1835518" y="1295446"/>
                </a:cubicBezTo>
                <a:cubicBezTo>
                  <a:pt x="2110708" y="1236303"/>
                  <a:pt x="2325551" y="1021506"/>
                  <a:pt x="2378827" y="750600"/>
                </a:cubicBezTo>
                <a:close/>
                <a:moveTo>
                  <a:pt x="993925" y="750600"/>
                </a:moveTo>
                <a:cubicBezTo>
                  <a:pt x="1047201" y="1021506"/>
                  <a:pt x="1262044" y="1236303"/>
                  <a:pt x="1537234" y="1295446"/>
                </a:cubicBezTo>
                <a:cubicBezTo>
                  <a:pt x="1483959" y="1024540"/>
                  <a:pt x="1269115" y="809743"/>
                  <a:pt x="993925" y="750600"/>
                </a:cubicBezTo>
                <a:close/>
                <a:moveTo>
                  <a:pt x="686676" y="750600"/>
                </a:moveTo>
                <a:cubicBezTo>
                  <a:pt x="411486" y="809743"/>
                  <a:pt x="196642" y="1024540"/>
                  <a:pt x="143367" y="1295446"/>
                </a:cubicBezTo>
                <a:cubicBezTo>
                  <a:pt x="418557" y="1236303"/>
                  <a:pt x="633400" y="1021506"/>
                  <a:pt x="686676" y="750600"/>
                </a:cubicBezTo>
                <a:close/>
                <a:moveTo>
                  <a:pt x="9139239" y="624486"/>
                </a:moveTo>
                <a:lnTo>
                  <a:pt x="9139239" y="752995"/>
                </a:lnTo>
                <a:lnTo>
                  <a:pt x="9047261" y="779881"/>
                </a:lnTo>
                <a:cubicBezTo>
                  <a:pt x="8821055" y="864319"/>
                  <a:pt x="8650738" y="1058403"/>
                  <a:pt x="8604122" y="1295446"/>
                </a:cubicBezTo>
                <a:cubicBezTo>
                  <a:pt x="8844913" y="1243696"/>
                  <a:pt x="9039501" y="1072773"/>
                  <a:pt x="9120077" y="849365"/>
                </a:cubicBezTo>
                <a:lnTo>
                  <a:pt x="9139239" y="780178"/>
                </a:lnTo>
                <a:lnTo>
                  <a:pt x="9139239" y="1085737"/>
                </a:lnTo>
                <a:lnTo>
                  <a:pt x="9135069" y="1092549"/>
                </a:lnTo>
                <a:cubicBezTo>
                  <a:pt x="9008919" y="1266178"/>
                  <a:pt x="8815033" y="1389778"/>
                  <a:pt x="8590751" y="1426902"/>
                </a:cubicBezTo>
                <a:lnTo>
                  <a:pt x="8590635" y="1428050"/>
                </a:lnTo>
                <a:cubicBezTo>
                  <a:pt x="8585324" y="1429061"/>
                  <a:pt x="8579995" y="1430009"/>
                  <a:pt x="8574418" y="1429590"/>
                </a:cubicBezTo>
                <a:cubicBezTo>
                  <a:pt x="8543246" y="1435144"/>
                  <a:pt x="8511366" y="1438125"/>
                  <a:pt x="8478991" y="1438652"/>
                </a:cubicBezTo>
                <a:lnTo>
                  <a:pt x="8461873" y="1440278"/>
                </a:lnTo>
                <a:lnTo>
                  <a:pt x="8461847" y="1439783"/>
                </a:lnTo>
                <a:lnTo>
                  <a:pt x="8461348" y="1439816"/>
                </a:lnTo>
                <a:cubicBezTo>
                  <a:pt x="8460782" y="1436014"/>
                  <a:pt x="8460755" y="1432198"/>
                  <a:pt x="8460755" y="1428376"/>
                </a:cubicBezTo>
                <a:cubicBezTo>
                  <a:pt x="8460755" y="1422694"/>
                  <a:pt x="8460814" y="1417025"/>
                  <a:pt x="8462126" y="1411395"/>
                </a:cubicBezTo>
                <a:cubicBezTo>
                  <a:pt x="8462083" y="1380067"/>
                  <a:pt x="8464533" y="1349182"/>
                  <a:pt x="8469590" y="1318938"/>
                </a:cubicBezTo>
                <a:lnTo>
                  <a:pt x="8470130" y="1312248"/>
                </a:lnTo>
                <a:cubicBezTo>
                  <a:pt x="8470299" y="1312243"/>
                  <a:pt x="8470468" y="1312238"/>
                  <a:pt x="8470636" y="1312185"/>
                </a:cubicBezTo>
                <a:cubicBezTo>
                  <a:pt x="8514628" y="1003427"/>
                  <a:pt x="8735297" y="749863"/>
                  <a:pt x="9030178" y="651504"/>
                </a:cubicBezTo>
                <a:close/>
                <a:moveTo>
                  <a:pt x="7620280" y="605769"/>
                </a:moveTo>
                <a:lnTo>
                  <a:pt x="7637367" y="607392"/>
                </a:lnTo>
                <a:cubicBezTo>
                  <a:pt x="7669753" y="607919"/>
                  <a:pt x="7701646" y="610900"/>
                  <a:pt x="7732829" y="616457"/>
                </a:cubicBezTo>
                <a:cubicBezTo>
                  <a:pt x="7738405" y="616038"/>
                  <a:pt x="7743733" y="616986"/>
                  <a:pt x="7749042" y="617996"/>
                </a:cubicBezTo>
                <a:lnTo>
                  <a:pt x="7749159" y="619144"/>
                </a:lnTo>
                <a:cubicBezTo>
                  <a:pt x="8108009" y="678542"/>
                  <a:pt x="8389048" y="959319"/>
                  <a:pt x="8439324" y="1312185"/>
                </a:cubicBezTo>
                <a:cubicBezTo>
                  <a:pt x="8439492" y="1312238"/>
                  <a:pt x="8439661" y="1312243"/>
                  <a:pt x="8439830" y="1312248"/>
                </a:cubicBezTo>
                <a:lnTo>
                  <a:pt x="8440370" y="1318938"/>
                </a:lnTo>
                <a:cubicBezTo>
                  <a:pt x="8445427" y="1349182"/>
                  <a:pt x="8447877" y="1380067"/>
                  <a:pt x="8447834" y="1411395"/>
                </a:cubicBezTo>
                <a:cubicBezTo>
                  <a:pt x="8449146" y="1417025"/>
                  <a:pt x="8449205" y="1422694"/>
                  <a:pt x="8449205" y="1428376"/>
                </a:cubicBezTo>
                <a:cubicBezTo>
                  <a:pt x="8449205" y="1432198"/>
                  <a:pt x="8449178" y="1436014"/>
                  <a:pt x="8448612" y="1439816"/>
                </a:cubicBezTo>
                <a:lnTo>
                  <a:pt x="8448113" y="1439783"/>
                </a:lnTo>
                <a:lnTo>
                  <a:pt x="8448087" y="1440278"/>
                </a:lnTo>
                <a:lnTo>
                  <a:pt x="8430969" y="1438652"/>
                </a:lnTo>
                <a:cubicBezTo>
                  <a:pt x="8398594" y="1438125"/>
                  <a:pt x="8366714" y="1435144"/>
                  <a:pt x="8335542" y="1429590"/>
                </a:cubicBezTo>
                <a:cubicBezTo>
                  <a:pt x="8329965" y="1430009"/>
                  <a:pt x="8324636" y="1429061"/>
                  <a:pt x="8319325" y="1428050"/>
                </a:cubicBezTo>
                <a:lnTo>
                  <a:pt x="8319209" y="1426902"/>
                </a:lnTo>
                <a:cubicBezTo>
                  <a:pt x="7960358" y="1367503"/>
                  <a:pt x="7679319" y="1086726"/>
                  <a:pt x="7629044" y="733861"/>
                </a:cubicBezTo>
                <a:cubicBezTo>
                  <a:pt x="7628876" y="733808"/>
                  <a:pt x="7628708" y="733803"/>
                  <a:pt x="7628538" y="733798"/>
                </a:cubicBezTo>
                <a:lnTo>
                  <a:pt x="7628000" y="727122"/>
                </a:lnTo>
                <a:cubicBezTo>
                  <a:pt x="7622941" y="696872"/>
                  <a:pt x="7620490" y="665981"/>
                  <a:pt x="7620533" y="634646"/>
                </a:cubicBezTo>
                <a:cubicBezTo>
                  <a:pt x="7619221" y="629018"/>
                  <a:pt x="7619162" y="623351"/>
                  <a:pt x="7619162" y="617670"/>
                </a:cubicBezTo>
                <a:lnTo>
                  <a:pt x="7619756" y="606230"/>
                </a:lnTo>
                <a:lnTo>
                  <a:pt x="7620254" y="606263"/>
                </a:lnTo>
                <a:close/>
                <a:moveTo>
                  <a:pt x="7597529" y="605769"/>
                </a:moveTo>
                <a:lnTo>
                  <a:pt x="7597555" y="606263"/>
                </a:lnTo>
                <a:lnTo>
                  <a:pt x="7598053" y="606230"/>
                </a:lnTo>
                <a:lnTo>
                  <a:pt x="7598647" y="617670"/>
                </a:lnTo>
                <a:cubicBezTo>
                  <a:pt x="7598647" y="623351"/>
                  <a:pt x="7598588" y="629018"/>
                  <a:pt x="7597276" y="634646"/>
                </a:cubicBezTo>
                <a:cubicBezTo>
                  <a:pt x="7597319" y="665981"/>
                  <a:pt x="7594868" y="696872"/>
                  <a:pt x="7589809" y="727122"/>
                </a:cubicBezTo>
                <a:lnTo>
                  <a:pt x="7589271" y="733798"/>
                </a:lnTo>
                <a:cubicBezTo>
                  <a:pt x="7589101" y="733803"/>
                  <a:pt x="7588933" y="733808"/>
                  <a:pt x="7588765" y="733861"/>
                </a:cubicBezTo>
                <a:cubicBezTo>
                  <a:pt x="7538490" y="1086726"/>
                  <a:pt x="7257451" y="1367503"/>
                  <a:pt x="6898600" y="1426902"/>
                </a:cubicBezTo>
                <a:lnTo>
                  <a:pt x="6898484" y="1428050"/>
                </a:lnTo>
                <a:cubicBezTo>
                  <a:pt x="6893173" y="1429061"/>
                  <a:pt x="6887844" y="1430009"/>
                  <a:pt x="6882267" y="1429590"/>
                </a:cubicBezTo>
                <a:cubicBezTo>
                  <a:pt x="6851095" y="1435144"/>
                  <a:pt x="6819215" y="1438125"/>
                  <a:pt x="6786841" y="1438652"/>
                </a:cubicBezTo>
                <a:lnTo>
                  <a:pt x="6769722" y="1440278"/>
                </a:lnTo>
                <a:lnTo>
                  <a:pt x="6769696" y="1439783"/>
                </a:lnTo>
                <a:lnTo>
                  <a:pt x="6769197" y="1439816"/>
                </a:lnTo>
                <a:cubicBezTo>
                  <a:pt x="6768631" y="1436014"/>
                  <a:pt x="6768604" y="1432198"/>
                  <a:pt x="6768604" y="1428376"/>
                </a:cubicBezTo>
                <a:cubicBezTo>
                  <a:pt x="6768604" y="1422694"/>
                  <a:pt x="6768663" y="1417025"/>
                  <a:pt x="6769975" y="1411395"/>
                </a:cubicBezTo>
                <a:cubicBezTo>
                  <a:pt x="6769933" y="1380067"/>
                  <a:pt x="6772382" y="1349182"/>
                  <a:pt x="6777439" y="1318938"/>
                </a:cubicBezTo>
                <a:lnTo>
                  <a:pt x="6777979" y="1312248"/>
                </a:lnTo>
                <a:cubicBezTo>
                  <a:pt x="6778148" y="1312243"/>
                  <a:pt x="6778317" y="1312238"/>
                  <a:pt x="6778485" y="1312185"/>
                </a:cubicBezTo>
                <a:cubicBezTo>
                  <a:pt x="6828761" y="959319"/>
                  <a:pt x="7109800" y="678542"/>
                  <a:pt x="7468650" y="619144"/>
                </a:cubicBezTo>
                <a:lnTo>
                  <a:pt x="7468767" y="617996"/>
                </a:lnTo>
                <a:cubicBezTo>
                  <a:pt x="7474076" y="616986"/>
                  <a:pt x="7479404" y="616038"/>
                  <a:pt x="7484980" y="616457"/>
                </a:cubicBezTo>
                <a:cubicBezTo>
                  <a:pt x="7516163" y="610900"/>
                  <a:pt x="7548056" y="607919"/>
                  <a:pt x="7580442" y="607392"/>
                </a:cubicBezTo>
                <a:close/>
                <a:moveTo>
                  <a:pt x="5928129" y="605769"/>
                </a:moveTo>
                <a:lnTo>
                  <a:pt x="5945217" y="607392"/>
                </a:lnTo>
                <a:cubicBezTo>
                  <a:pt x="5977602" y="607919"/>
                  <a:pt x="6009495" y="610900"/>
                  <a:pt x="6040678" y="616457"/>
                </a:cubicBezTo>
                <a:cubicBezTo>
                  <a:pt x="6046254" y="616038"/>
                  <a:pt x="6051582" y="616986"/>
                  <a:pt x="6056891" y="617996"/>
                </a:cubicBezTo>
                <a:lnTo>
                  <a:pt x="6057008" y="619144"/>
                </a:lnTo>
                <a:cubicBezTo>
                  <a:pt x="6415858" y="678542"/>
                  <a:pt x="6696897" y="959319"/>
                  <a:pt x="6747174" y="1312185"/>
                </a:cubicBezTo>
                <a:cubicBezTo>
                  <a:pt x="6747341" y="1312238"/>
                  <a:pt x="6747511" y="1312243"/>
                  <a:pt x="6747679" y="1312248"/>
                </a:cubicBezTo>
                <a:lnTo>
                  <a:pt x="6748220" y="1318938"/>
                </a:lnTo>
                <a:cubicBezTo>
                  <a:pt x="6753276" y="1349182"/>
                  <a:pt x="6755726" y="1380067"/>
                  <a:pt x="6755684" y="1411395"/>
                </a:cubicBezTo>
                <a:cubicBezTo>
                  <a:pt x="6756996" y="1417025"/>
                  <a:pt x="6757054" y="1422694"/>
                  <a:pt x="6757054" y="1428376"/>
                </a:cubicBezTo>
                <a:cubicBezTo>
                  <a:pt x="6757054" y="1432198"/>
                  <a:pt x="6757027" y="1436014"/>
                  <a:pt x="6756461" y="1439816"/>
                </a:cubicBezTo>
                <a:lnTo>
                  <a:pt x="6755962" y="1439783"/>
                </a:lnTo>
                <a:lnTo>
                  <a:pt x="6755936" y="1440278"/>
                </a:lnTo>
                <a:lnTo>
                  <a:pt x="6738818" y="1438652"/>
                </a:lnTo>
                <a:cubicBezTo>
                  <a:pt x="6706444" y="1438125"/>
                  <a:pt x="6674563" y="1435144"/>
                  <a:pt x="6643391" y="1429590"/>
                </a:cubicBezTo>
                <a:cubicBezTo>
                  <a:pt x="6637814" y="1430009"/>
                  <a:pt x="6632485" y="1429061"/>
                  <a:pt x="6627175" y="1428050"/>
                </a:cubicBezTo>
                <a:lnTo>
                  <a:pt x="6627059" y="1426902"/>
                </a:lnTo>
                <a:cubicBezTo>
                  <a:pt x="6268207" y="1367503"/>
                  <a:pt x="5987168" y="1086726"/>
                  <a:pt x="5936893" y="733861"/>
                </a:cubicBezTo>
                <a:cubicBezTo>
                  <a:pt x="5936725" y="733808"/>
                  <a:pt x="5936557" y="733803"/>
                  <a:pt x="5936387" y="733798"/>
                </a:cubicBezTo>
                <a:lnTo>
                  <a:pt x="5935849" y="727122"/>
                </a:lnTo>
                <a:cubicBezTo>
                  <a:pt x="5930790" y="696872"/>
                  <a:pt x="5928340" y="665981"/>
                  <a:pt x="5928382" y="634646"/>
                </a:cubicBezTo>
                <a:cubicBezTo>
                  <a:pt x="5927070" y="629018"/>
                  <a:pt x="5927011" y="623351"/>
                  <a:pt x="5927011" y="617670"/>
                </a:cubicBezTo>
                <a:lnTo>
                  <a:pt x="5927605" y="606230"/>
                </a:lnTo>
                <a:lnTo>
                  <a:pt x="5928103" y="606263"/>
                </a:lnTo>
                <a:close/>
                <a:moveTo>
                  <a:pt x="5905378" y="605769"/>
                </a:moveTo>
                <a:lnTo>
                  <a:pt x="5905404" y="606263"/>
                </a:lnTo>
                <a:lnTo>
                  <a:pt x="5905902" y="606230"/>
                </a:lnTo>
                <a:lnTo>
                  <a:pt x="5906496" y="617670"/>
                </a:lnTo>
                <a:cubicBezTo>
                  <a:pt x="5906496" y="623351"/>
                  <a:pt x="5906438" y="629018"/>
                  <a:pt x="5905126" y="634646"/>
                </a:cubicBezTo>
                <a:cubicBezTo>
                  <a:pt x="5905168" y="665981"/>
                  <a:pt x="5902717" y="696872"/>
                  <a:pt x="5897659" y="727122"/>
                </a:cubicBezTo>
                <a:lnTo>
                  <a:pt x="5897120" y="733798"/>
                </a:lnTo>
                <a:cubicBezTo>
                  <a:pt x="5896951" y="733803"/>
                  <a:pt x="5896782" y="733808"/>
                  <a:pt x="5896615" y="733861"/>
                </a:cubicBezTo>
                <a:cubicBezTo>
                  <a:pt x="5846339" y="1086726"/>
                  <a:pt x="5565300" y="1367503"/>
                  <a:pt x="5206449" y="1426902"/>
                </a:cubicBezTo>
                <a:lnTo>
                  <a:pt x="5206334" y="1428050"/>
                </a:lnTo>
                <a:cubicBezTo>
                  <a:pt x="5201022" y="1429061"/>
                  <a:pt x="5195693" y="1430009"/>
                  <a:pt x="5190116" y="1429590"/>
                </a:cubicBezTo>
                <a:cubicBezTo>
                  <a:pt x="5158944" y="1435144"/>
                  <a:pt x="5127065" y="1438125"/>
                  <a:pt x="5094690" y="1438652"/>
                </a:cubicBezTo>
                <a:lnTo>
                  <a:pt x="5077571" y="1440278"/>
                </a:lnTo>
                <a:lnTo>
                  <a:pt x="5077545" y="1439783"/>
                </a:lnTo>
                <a:lnTo>
                  <a:pt x="5077046" y="1439816"/>
                </a:lnTo>
                <a:cubicBezTo>
                  <a:pt x="5076480" y="1436014"/>
                  <a:pt x="5076453" y="1432198"/>
                  <a:pt x="5076453" y="1428376"/>
                </a:cubicBezTo>
                <a:cubicBezTo>
                  <a:pt x="5076453" y="1422694"/>
                  <a:pt x="5076512" y="1417025"/>
                  <a:pt x="5077824" y="1411395"/>
                </a:cubicBezTo>
                <a:cubicBezTo>
                  <a:pt x="5077782" y="1380067"/>
                  <a:pt x="5080231" y="1349182"/>
                  <a:pt x="5085288" y="1318938"/>
                </a:cubicBezTo>
                <a:lnTo>
                  <a:pt x="5085828" y="1312248"/>
                </a:lnTo>
                <a:cubicBezTo>
                  <a:pt x="5085997" y="1312243"/>
                  <a:pt x="5086166" y="1312238"/>
                  <a:pt x="5086334" y="1312185"/>
                </a:cubicBezTo>
                <a:cubicBezTo>
                  <a:pt x="5136610" y="959319"/>
                  <a:pt x="5417649" y="678542"/>
                  <a:pt x="5776501" y="619144"/>
                </a:cubicBezTo>
                <a:lnTo>
                  <a:pt x="5776617" y="617996"/>
                </a:lnTo>
                <a:cubicBezTo>
                  <a:pt x="5781926" y="616986"/>
                  <a:pt x="5787253" y="616038"/>
                  <a:pt x="5792829" y="616457"/>
                </a:cubicBezTo>
                <a:cubicBezTo>
                  <a:pt x="5824013" y="610900"/>
                  <a:pt x="5855905" y="607919"/>
                  <a:pt x="5888291" y="607392"/>
                </a:cubicBezTo>
                <a:close/>
                <a:moveTo>
                  <a:pt x="4235979" y="605769"/>
                </a:moveTo>
                <a:lnTo>
                  <a:pt x="4253065" y="607392"/>
                </a:lnTo>
                <a:cubicBezTo>
                  <a:pt x="4285451" y="607919"/>
                  <a:pt x="4317343" y="610900"/>
                  <a:pt x="4348528" y="616457"/>
                </a:cubicBezTo>
                <a:cubicBezTo>
                  <a:pt x="4354104" y="616038"/>
                  <a:pt x="4359431" y="616986"/>
                  <a:pt x="4364739" y="617996"/>
                </a:cubicBezTo>
                <a:lnTo>
                  <a:pt x="4364856" y="619144"/>
                </a:lnTo>
                <a:cubicBezTo>
                  <a:pt x="4723707" y="678542"/>
                  <a:pt x="5004746" y="959319"/>
                  <a:pt x="5055022" y="1312185"/>
                </a:cubicBezTo>
                <a:cubicBezTo>
                  <a:pt x="5055190" y="1312238"/>
                  <a:pt x="5055359" y="1312243"/>
                  <a:pt x="5055528" y="1312248"/>
                </a:cubicBezTo>
                <a:lnTo>
                  <a:pt x="5056068" y="1318938"/>
                </a:lnTo>
                <a:cubicBezTo>
                  <a:pt x="5061125" y="1349182"/>
                  <a:pt x="5063574" y="1380067"/>
                  <a:pt x="5063532" y="1411395"/>
                </a:cubicBezTo>
                <a:cubicBezTo>
                  <a:pt x="5064844" y="1417025"/>
                  <a:pt x="5064903" y="1422694"/>
                  <a:pt x="5064903" y="1428376"/>
                </a:cubicBezTo>
                <a:cubicBezTo>
                  <a:pt x="5064903" y="1432198"/>
                  <a:pt x="5064876" y="1436014"/>
                  <a:pt x="5064310" y="1439816"/>
                </a:cubicBezTo>
                <a:lnTo>
                  <a:pt x="5063811" y="1439783"/>
                </a:lnTo>
                <a:lnTo>
                  <a:pt x="5063785" y="1440278"/>
                </a:lnTo>
                <a:lnTo>
                  <a:pt x="5046666" y="1438652"/>
                </a:lnTo>
                <a:cubicBezTo>
                  <a:pt x="5014292" y="1438125"/>
                  <a:pt x="4982412" y="1435144"/>
                  <a:pt x="4951241" y="1429590"/>
                </a:cubicBezTo>
                <a:cubicBezTo>
                  <a:pt x="4945663" y="1430009"/>
                  <a:pt x="4940334" y="1429061"/>
                  <a:pt x="4935023" y="1428050"/>
                </a:cubicBezTo>
                <a:lnTo>
                  <a:pt x="4934907" y="1426902"/>
                </a:lnTo>
                <a:cubicBezTo>
                  <a:pt x="4576056" y="1367503"/>
                  <a:pt x="4295017" y="1086726"/>
                  <a:pt x="4244741" y="733861"/>
                </a:cubicBezTo>
                <a:cubicBezTo>
                  <a:pt x="4244574" y="733808"/>
                  <a:pt x="4244405" y="733803"/>
                  <a:pt x="4244236" y="733798"/>
                </a:cubicBezTo>
                <a:lnTo>
                  <a:pt x="4243697" y="727122"/>
                </a:lnTo>
                <a:cubicBezTo>
                  <a:pt x="4238639" y="696872"/>
                  <a:pt x="4236188" y="665981"/>
                  <a:pt x="4236230" y="634646"/>
                </a:cubicBezTo>
                <a:cubicBezTo>
                  <a:pt x="4234918" y="629018"/>
                  <a:pt x="4234860" y="623351"/>
                  <a:pt x="4234860" y="617670"/>
                </a:cubicBezTo>
                <a:lnTo>
                  <a:pt x="4235454" y="606230"/>
                </a:lnTo>
                <a:lnTo>
                  <a:pt x="4235952" y="606263"/>
                </a:lnTo>
                <a:close/>
                <a:moveTo>
                  <a:pt x="4213227" y="605769"/>
                </a:moveTo>
                <a:lnTo>
                  <a:pt x="4213253" y="606263"/>
                </a:lnTo>
                <a:lnTo>
                  <a:pt x="4213751" y="606230"/>
                </a:lnTo>
                <a:lnTo>
                  <a:pt x="4214345" y="617670"/>
                </a:lnTo>
                <a:cubicBezTo>
                  <a:pt x="4214345" y="623351"/>
                  <a:pt x="4214286" y="629018"/>
                  <a:pt x="4212974" y="634646"/>
                </a:cubicBezTo>
                <a:cubicBezTo>
                  <a:pt x="4213016" y="665981"/>
                  <a:pt x="4210566" y="696872"/>
                  <a:pt x="4205507" y="727122"/>
                </a:cubicBezTo>
                <a:lnTo>
                  <a:pt x="4204969" y="733798"/>
                </a:lnTo>
                <a:cubicBezTo>
                  <a:pt x="4204799" y="733803"/>
                  <a:pt x="4204631" y="733808"/>
                  <a:pt x="4204463" y="733861"/>
                </a:cubicBezTo>
                <a:cubicBezTo>
                  <a:pt x="4154188" y="1086726"/>
                  <a:pt x="3873149" y="1367503"/>
                  <a:pt x="3514297" y="1426902"/>
                </a:cubicBezTo>
                <a:lnTo>
                  <a:pt x="3514181" y="1428050"/>
                </a:lnTo>
                <a:cubicBezTo>
                  <a:pt x="3508871" y="1429061"/>
                  <a:pt x="3503542" y="1430009"/>
                  <a:pt x="3497965" y="1429590"/>
                </a:cubicBezTo>
                <a:cubicBezTo>
                  <a:pt x="3466793" y="1435144"/>
                  <a:pt x="3434912" y="1438125"/>
                  <a:pt x="3402538" y="1438652"/>
                </a:cubicBezTo>
                <a:lnTo>
                  <a:pt x="3385420" y="1440278"/>
                </a:lnTo>
                <a:lnTo>
                  <a:pt x="3385394" y="1439783"/>
                </a:lnTo>
                <a:lnTo>
                  <a:pt x="3384895" y="1439816"/>
                </a:lnTo>
                <a:cubicBezTo>
                  <a:pt x="3384329" y="1436014"/>
                  <a:pt x="3384302" y="1432198"/>
                  <a:pt x="3384302" y="1428376"/>
                </a:cubicBezTo>
                <a:cubicBezTo>
                  <a:pt x="3384302" y="1422694"/>
                  <a:pt x="3384360" y="1417025"/>
                  <a:pt x="3385672" y="1411395"/>
                </a:cubicBezTo>
                <a:cubicBezTo>
                  <a:pt x="3385630" y="1380067"/>
                  <a:pt x="3388080" y="1349182"/>
                  <a:pt x="3393136" y="1318938"/>
                </a:cubicBezTo>
                <a:lnTo>
                  <a:pt x="3393677" y="1312248"/>
                </a:lnTo>
                <a:cubicBezTo>
                  <a:pt x="3393845" y="1312243"/>
                  <a:pt x="3394015" y="1312238"/>
                  <a:pt x="3394182" y="1312185"/>
                </a:cubicBezTo>
                <a:cubicBezTo>
                  <a:pt x="3444459" y="959319"/>
                  <a:pt x="3725498" y="678542"/>
                  <a:pt x="4084348" y="619144"/>
                </a:cubicBezTo>
                <a:lnTo>
                  <a:pt x="4084465" y="617996"/>
                </a:lnTo>
                <a:cubicBezTo>
                  <a:pt x="4089774" y="616986"/>
                  <a:pt x="4095102" y="616038"/>
                  <a:pt x="4100678" y="616457"/>
                </a:cubicBezTo>
                <a:cubicBezTo>
                  <a:pt x="4131861" y="610900"/>
                  <a:pt x="4163754" y="607919"/>
                  <a:pt x="4196139" y="607392"/>
                </a:cubicBezTo>
                <a:close/>
                <a:moveTo>
                  <a:pt x="2543827" y="605769"/>
                </a:moveTo>
                <a:lnTo>
                  <a:pt x="2560914" y="607392"/>
                </a:lnTo>
                <a:cubicBezTo>
                  <a:pt x="2593300" y="607919"/>
                  <a:pt x="2625192" y="610900"/>
                  <a:pt x="2656376" y="616457"/>
                </a:cubicBezTo>
                <a:cubicBezTo>
                  <a:pt x="2661952" y="616038"/>
                  <a:pt x="2667280" y="616986"/>
                  <a:pt x="2672588" y="617996"/>
                </a:cubicBezTo>
                <a:lnTo>
                  <a:pt x="2672706" y="619144"/>
                </a:lnTo>
                <a:cubicBezTo>
                  <a:pt x="3031556" y="678542"/>
                  <a:pt x="3312595" y="959319"/>
                  <a:pt x="3362871" y="1312185"/>
                </a:cubicBezTo>
                <a:cubicBezTo>
                  <a:pt x="3363039" y="1312238"/>
                  <a:pt x="3363208" y="1312243"/>
                  <a:pt x="3363377" y="1312248"/>
                </a:cubicBezTo>
                <a:lnTo>
                  <a:pt x="3363917" y="1318938"/>
                </a:lnTo>
                <a:cubicBezTo>
                  <a:pt x="3368974" y="1349182"/>
                  <a:pt x="3371423" y="1380067"/>
                  <a:pt x="3371381" y="1411395"/>
                </a:cubicBezTo>
                <a:cubicBezTo>
                  <a:pt x="3372693" y="1417025"/>
                  <a:pt x="3372752" y="1422694"/>
                  <a:pt x="3372752" y="1428376"/>
                </a:cubicBezTo>
                <a:cubicBezTo>
                  <a:pt x="3372752" y="1432198"/>
                  <a:pt x="3372725" y="1436014"/>
                  <a:pt x="3372159" y="1439816"/>
                </a:cubicBezTo>
                <a:lnTo>
                  <a:pt x="3371660" y="1439783"/>
                </a:lnTo>
                <a:lnTo>
                  <a:pt x="3371634" y="1440278"/>
                </a:lnTo>
                <a:lnTo>
                  <a:pt x="3354515" y="1438652"/>
                </a:lnTo>
                <a:cubicBezTo>
                  <a:pt x="3322141" y="1438125"/>
                  <a:pt x="3290261" y="1435144"/>
                  <a:pt x="3259089" y="1429590"/>
                </a:cubicBezTo>
                <a:cubicBezTo>
                  <a:pt x="3253512" y="1430009"/>
                  <a:pt x="3248183" y="1429061"/>
                  <a:pt x="3242872" y="1428050"/>
                </a:cubicBezTo>
                <a:lnTo>
                  <a:pt x="3242756" y="1426902"/>
                </a:lnTo>
                <a:cubicBezTo>
                  <a:pt x="2883905" y="1367503"/>
                  <a:pt x="2602866" y="1086726"/>
                  <a:pt x="2552590" y="733861"/>
                </a:cubicBezTo>
                <a:cubicBezTo>
                  <a:pt x="2552423" y="733808"/>
                  <a:pt x="2552254" y="733803"/>
                  <a:pt x="2552085" y="733798"/>
                </a:cubicBezTo>
                <a:lnTo>
                  <a:pt x="2551547" y="727122"/>
                </a:lnTo>
                <a:cubicBezTo>
                  <a:pt x="2546488" y="696872"/>
                  <a:pt x="2544037" y="665981"/>
                  <a:pt x="2544079" y="634646"/>
                </a:cubicBezTo>
                <a:cubicBezTo>
                  <a:pt x="2542767" y="629018"/>
                  <a:pt x="2542709" y="623351"/>
                  <a:pt x="2542709" y="617670"/>
                </a:cubicBezTo>
                <a:lnTo>
                  <a:pt x="2543303" y="606230"/>
                </a:lnTo>
                <a:lnTo>
                  <a:pt x="2543801" y="606263"/>
                </a:lnTo>
                <a:close/>
                <a:moveTo>
                  <a:pt x="2521076" y="605769"/>
                </a:moveTo>
                <a:lnTo>
                  <a:pt x="2521102" y="606263"/>
                </a:lnTo>
                <a:lnTo>
                  <a:pt x="2521600" y="606230"/>
                </a:lnTo>
                <a:lnTo>
                  <a:pt x="2522194" y="617670"/>
                </a:lnTo>
                <a:cubicBezTo>
                  <a:pt x="2522194" y="623351"/>
                  <a:pt x="2522135" y="629018"/>
                  <a:pt x="2520823" y="634646"/>
                </a:cubicBezTo>
                <a:cubicBezTo>
                  <a:pt x="2520865" y="665981"/>
                  <a:pt x="2518415" y="696872"/>
                  <a:pt x="2513356" y="727122"/>
                </a:cubicBezTo>
                <a:lnTo>
                  <a:pt x="2512818" y="733798"/>
                </a:lnTo>
                <a:cubicBezTo>
                  <a:pt x="2512648" y="733803"/>
                  <a:pt x="2512480" y="733808"/>
                  <a:pt x="2512312" y="733861"/>
                </a:cubicBezTo>
                <a:cubicBezTo>
                  <a:pt x="2462037" y="1086726"/>
                  <a:pt x="2180998" y="1367503"/>
                  <a:pt x="1822147" y="1426902"/>
                </a:cubicBezTo>
                <a:lnTo>
                  <a:pt x="1822030" y="1428050"/>
                </a:lnTo>
                <a:cubicBezTo>
                  <a:pt x="1816720" y="1429061"/>
                  <a:pt x="1811391" y="1430009"/>
                  <a:pt x="1805814" y="1429590"/>
                </a:cubicBezTo>
                <a:cubicBezTo>
                  <a:pt x="1774642" y="1435144"/>
                  <a:pt x="1742762" y="1438125"/>
                  <a:pt x="1710387" y="1438652"/>
                </a:cubicBezTo>
                <a:lnTo>
                  <a:pt x="1693269" y="1440278"/>
                </a:lnTo>
                <a:lnTo>
                  <a:pt x="1693243" y="1439783"/>
                </a:lnTo>
                <a:lnTo>
                  <a:pt x="1692744" y="1439816"/>
                </a:lnTo>
                <a:cubicBezTo>
                  <a:pt x="1692178" y="1436014"/>
                  <a:pt x="1692151" y="1432198"/>
                  <a:pt x="1692151" y="1428376"/>
                </a:cubicBezTo>
                <a:cubicBezTo>
                  <a:pt x="1692151" y="1422694"/>
                  <a:pt x="1692209" y="1417025"/>
                  <a:pt x="1693521" y="1411395"/>
                </a:cubicBezTo>
                <a:cubicBezTo>
                  <a:pt x="1693479" y="1380067"/>
                  <a:pt x="1695929" y="1349182"/>
                  <a:pt x="1700985" y="1318938"/>
                </a:cubicBezTo>
                <a:lnTo>
                  <a:pt x="1701526" y="1312248"/>
                </a:lnTo>
                <a:cubicBezTo>
                  <a:pt x="1701694" y="1312243"/>
                  <a:pt x="1701864" y="1312238"/>
                  <a:pt x="1702031" y="1312185"/>
                </a:cubicBezTo>
                <a:cubicBezTo>
                  <a:pt x="1752308" y="959319"/>
                  <a:pt x="2033347" y="678542"/>
                  <a:pt x="2392197" y="619144"/>
                </a:cubicBezTo>
                <a:lnTo>
                  <a:pt x="2392314" y="617996"/>
                </a:lnTo>
                <a:cubicBezTo>
                  <a:pt x="2397623" y="616986"/>
                  <a:pt x="2402951" y="616038"/>
                  <a:pt x="2408527" y="616457"/>
                </a:cubicBezTo>
                <a:cubicBezTo>
                  <a:pt x="2439710" y="610900"/>
                  <a:pt x="2471603" y="607919"/>
                  <a:pt x="2503988" y="607392"/>
                </a:cubicBezTo>
                <a:close/>
                <a:moveTo>
                  <a:pt x="851676" y="605769"/>
                </a:moveTo>
                <a:lnTo>
                  <a:pt x="868763" y="607392"/>
                </a:lnTo>
                <a:cubicBezTo>
                  <a:pt x="901149" y="607919"/>
                  <a:pt x="933041" y="610900"/>
                  <a:pt x="964225" y="616457"/>
                </a:cubicBezTo>
                <a:cubicBezTo>
                  <a:pt x="969801" y="616038"/>
                  <a:pt x="975129" y="616986"/>
                  <a:pt x="980437" y="617996"/>
                </a:cubicBezTo>
                <a:lnTo>
                  <a:pt x="980555" y="619144"/>
                </a:lnTo>
                <a:cubicBezTo>
                  <a:pt x="1339405" y="678542"/>
                  <a:pt x="1620444" y="959319"/>
                  <a:pt x="1670720" y="1312185"/>
                </a:cubicBezTo>
                <a:cubicBezTo>
                  <a:pt x="1670888" y="1312238"/>
                  <a:pt x="1671057" y="1312243"/>
                  <a:pt x="1671226" y="1312248"/>
                </a:cubicBezTo>
                <a:lnTo>
                  <a:pt x="1671766" y="1318938"/>
                </a:lnTo>
                <a:cubicBezTo>
                  <a:pt x="1676823" y="1349182"/>
                  <a:pt x="1679272" y="1380067"/>
                  <a:pt x="1679230" y="1411395"/>
                </a:cubicBezTo>
                <a:cubicBezTo>
                  <a:pt x="1680542" y="1417025"/>
                  <a:pt x="1680601" y="1422694"/>
                  <a:pt x="1680601" y="1428376"/>
                </a:cubicBezTo>
                <a:cubicBezTo>
                  <a:pt x="1680601" y="1432198"/>
                  <a:pt x="1680574" y="1436014"/>
                  <a:pt x="1680008" y="1439816"/>
                </a:cubicBezTo>
                <a:lnTo>
                  <a:pt x="1679509" y="1439783"/>
                </a:lnTo>
                <a:lnTo>
                  <a:pt x="1679483" y="1440278"/>
                </a:lnTo>
                <a:lnTo>
                  <a:pt x="1662364" y="1438652"/>
                </a:lnTo>
                <a:cubicBezTo>
                  <a:pt x="1629990" y="1438125"/>
                  <a:pt x="1598110" y="1435144"/>
                  <a:pt x="1566938" y="1429590"/>
                </a:cubicBezTo>
                <a:cubicBezTo>
                  <a:pt x="1561361" y="1430009"/>
                  <a:pt x="1556032" y="1429061"/>
                  <a:pt x="1550721" y="1428050"/>
                </a:cubicBezTo>
                <a:lnTo>
                  <a:pt x="1550605" y="1426902"/>
                </a:lnTo>
                <a:cubicBezTo>
                  <a:pt x="1191754" y="1367503"/>
                  <a:pt x="910715" y="1086726"/>
                  <a:pt x="860439" y="733861"/>
                </a:cubicBezTo>
                <a:cubicBezTo>
                  <a:pt x="860272" y="733808"/>
                  <a:pt x="860103" y="733803"/>
                  <a:pt x="859934" y="733798"/>
                </a:cubicBezTo>
                <a:lnTo>
                  <a:pt x="859396" y="727122"/>
                </a:lnTo>
                <a:cubicBezTo>
                  <a:pt x="854337" y="696872"/>
                  <a:pt x="851886" y="665981"/>
                  <a:pt x="851928" y="634646"/>
                </a:cubicBezTo>
                <a:cubicBezTo>
                  <a:pt x="850616" y="629018"/>
                  <a:pt x="850558" y="623351"/>
                  <a:pt x="850558" y="617670"/>
                </a:cubicBezTo>
                <a:lnTo>
                  <a:pt x="851152" y="606230"/>
                </a:lnTo>
                <a:lnTo>
                  <a:pt x="851650" y="606263"/>
                </a:lnTo>
                <a:close/>
                <a:moveTo>
                  <a:pt x="828925" y="605769"/>
                </a:moveTo>
                <a:lnTo>
                  <a:pt x="828951" y="606263"/>
                </a:lnTo>
                <a:lnTo>
                  <a:pt x="829449" y="606230"/>
                </a:lnTo>
                <a:lnTo>
                  <a:pt x="830043" y="617670"/>
                </a:lnTo>
                <a:cubicBezTo>
                  <a:pt x="830043" y="623351"/>
                  <a:pt x="829984" y="629018"/>
                  <a:pt x="828672" y="634646"/>
                </a:cubicBezTo>
                <a:cubicBezTo>
                  <a:pt x="828714" y="665981"/>
                  <a:pt x="826264" y="696872"/>
                  <a:pt x="821205" y="727122"/>
                </a:cubicBezTo>
                <a:lnTo>
                  <a:pt x="820667" y="733798"/>
                </a:lnTo>
                <a:cubicBezTo>
                  <a:pt x="820497" y="733803"/>
                  <a:pt x="820329" y="733808"/>
                  <a:pt x="820161" y="733861"/>
                </a:cubicBezTo>
                <a:cubicBezTo>
                  <a:pt x="769886" y="1086726"/>
                  <a:pt x="488847" y="1367503"/>
                  <a:pt x="129995" y="1426902"/>
                </a:cubicBezTo>
                <a:lnTo>
                  <a:pt x="129879" y="1428050"/>
                </a:lnTo>
                <a:cubicBezTo>
                  <a:pt x="124569" y="1429061"/>
                  <a:pt x="119240" y="1430009"/>
                  <a:pt x="113663" y="1429590"/>
                </a:cubicBezTo>
                <a:cubicBezTo>
                  <a:pt x="82491" y="1435144"/>
                  <a:pt x="50611" y="1438125"/>
                  <a:pt x="18236" y="1438652"/>
                </a:cubicBezTo>
                <a:lnTo>
                  <a:pt x="1118" y="1440278"/>
                </a:lnTo>
                <a:lnTo>
                  <a:pt x="1092" y="1439783"/>
                </a:lnTo>
                <a:lnTo>
                  <a:pt x="593" y="1439816"/>
                </a:lnTo>
                <a:cubicBezTo>
                  <a:pt x="27" y="1436014"/>
                  <a:pt x="0" y="1432198"/>
                  <a:pt x="0" y="1428376"/>
                </a:cubicBezTo>
                <a:cubicBezTo>
                  <a:pt x="0" y="1422694"/>
                  <a:pt x="58" y="1417025"/>
                  <a:pt x="1370" y="1411395"/>
                </a:cubicBezTo>
                <a:cubicBezTo>
                  <a:pt x="1328" y="1380067"/>
                  <a:pt x="3778" y="1349182"/>
                  <a:pt x="8835" y="1318938"/>
                </a:cubicBezTo>
                <a:lnTo>
                  <a:pt x="9375" y="1312248"/>
                </a:lnTo>
                <a:cubicBezTo>
                  <a:pt x="9543" y="1312243"/>
                  <a:pt x="9713" y="1312238"/>
                  <a:pt x="9880" y="1312185"/>
                </a:cubicBezTo>
                <a:cubicBezTo>
                  <a:pt x="60157" y="959319"/>
                  <a:pt x="341196" y="678542"/>
                  <a:pt x="700046" y="619144"/>
                </a:cubicBezTo>
                <a:lnTo>
                  <a:pt x="700163" y="617996"/>
                </a:lnTo>
                <a:cubicBezTo>
                  <a:pt x="705472" y="616986"/>
                  <a:pt x="710800" y="616038"/>
                  <a:pt x="716376" y="616457"/>
                </a:cubicBezTo>
                <a:cubicBezTo>
                  <a:pt x="747559" y="610900"/>
                  <a:pt x="779452" y="607919"/>
                  <a:pt x="811837" y="607392"/>
                </a:cubicBezTo>
                <a:close/>
                <a:moveTo>
                  <a:pt x="8824701" y="0"/>
                </a:moveTo>
                <a:lnTo>
                  <a:pt x="9033411" y="0"/>
                </a:lnTo>
                <a:cubicBezTo>
                  <a:pt x="9066347" y="30426"/>
                  <a:pt x="9096640" y="63469"/>
                  <a:pt x="9123965" y="98781"/>
                </a:cubicBezTo>
                <a:lnTo>
                  <a:pt x="9139239" y="122382"/>
                </a:lnTo>
                <a:lnTo>
                  <a:pt x="9139239" y="425734"/>
                </a:lnTo>
                <a:lnTo>
                  <a:pt x="9104305" y="314451"/>
                </a:lnTo>
                <a:cubicBezTo>
                  <a:pt x="9046997" y="183490"/>
                  <a:pt x="8948803" y="73504"/>
                  <a:pt x="8824701" y="0"/>
                </a:cubicBezTo>
                <a:close/>
                <a:moveTo>
                  <a:pt x="8494877" y="0"/>
                </a:moveTo>
                <a:lnTo>
                  <a:pt x="8628893" y="0"/>
                </a:lnTo>
                <a:cubicBezTo>
                  <a:pt x="8697052" y="198004"/>
                  <a:pt x="8856086" y="355591"/>
                  <a:pt x="9058275" y="426756"/>
                </a:cubicBezTo>
                <a:lnTo>
                  <a:pt x="9139239" y="449526"/>
                </a:lnTo>
                <a:lnTo>
                  <a:pt x="9139239" y="577136"/>
                </a:lnTo>
                <a:lnTo>
                  <a:pt x="9043252" y="554355"/>
                </a:lnTo>
                <a:cubicBezTo>
                  <a:pt x="8776836" y="470904"/>
                  <a:pt x="8569058" y="262348"/>
                  <a:pt x="8494877" y="0"/>
                </a:cubicBezTo>
                <a:close/>
                <a:moveTo>
                  <a:pt x="7876547" y="0"/>
                </a:moveTo>
                <a:lnTo>
                  <a:pt x="8085257" y="0"/>
                </a:lnTo>
                <a:cubicBezTo>
                  <a:pt x="7919787" y="98005"/>
                  <a:pt x="7800378" y="260867"/>
                  <a:pt x="7762527" y="451830"/>
                </a:cubicBezTo>
                <a:cubicBezTo>
                  <a:pt x="8006579" y="399791"/>
                  <a:pt x="8203169" y="226290"/>
                  <a:pt x="8281065" y="0"/>
                </a:cubicBezTo>
                <a:lnTo>
                  <a:pt x="8415081" y="0"/>
                </a:lnTo>
                <a:cubicBezTo>
                  <a:pt x="8330303" y="299826"/>
                  <a:pt x="8071031" y="529393"/>
                  <a:pt x="7749156" y="582253"/>
                </a:cubicBezTo>
                <a:lnTo>
                  <a:pt x="7749040" y="583392"/>
                </a:lnTo>
                <a:cubicBezTo>
                  <a:pt x="7743729" y="584395"/>
                  <a:pt x="7738400" y="585336"/>
                  <a:pt x="7732823" y="584920"/>
                </a:cubicBezTo>
                <a:cubicBezTo>
                  <a:pt x="7701651" y="590430"/>
                  <a:pt x="7669771" y="593388"/>
                  <a:pt x="7637396" y="593911"/>
                </a:cubicBezTo>
                <a:lnTo>
                  <a:pt x="7620278" y="595524"/>
                </a:lnTo>
                <a:lnTo>
                  <a:pt x="7620252" y="595033"/>
                </a:lnTo>
                <a:lnTo>
                  <a:pt x="7619753" y="595066"/>
                </a:lnTo>
                <a:cubicBezTo>
                  <a:pt x="7619187" y="591293"/>
                  <a:pt x="7619160" y="587507"/>
                  <a:pt x="7619160" y="583715"/>
                </a:cubicBezTo>
                <a:cubicBezTo>
                  <a:pt x="7619160" y="578078"/>
                  <a:pt x="7619219" y="572454"/>
                  <a:pt x="7620531" y="566868"/>
                </a:cubicBezTo>
                <a:cubicBezTo>
                  <a:pt x="7620488" y="535786"/>
                  <a:pt x="7622938" y="505143"/>
                  <a:pt x="7627995" y="475137"/>
                </a:cubicBezTo>
                <a:lnTo>
                  <a:pt x="7628535" y="468500"/>
                </a:lnTo>
                <a:cubicBezTo>
                  <a:pt x="7628704" y="468495"/>
                  <a:pt x="7628873" y="468490"/>
                  <a:pt x="7629040" y="468437"/>
                </a:cubicBezTo>
                <a:cubicBezTo>
                  <a:pt x="7655343" y="285283"/>
                  <a:pt x="7744803" y="121704"/>
                  <a:pt x="7876547" y="0"/>
                </a:cubicBezTo>
                <a:close/>
                <a:moveTo>
                  <a:pt x="6802727" y="0"/>
                </a:moveTo>
                <a:lnTo>
                  <a:pt x="6936742" y="0"/>
                </a:lnTo>
                <a:cubicBezTo>
                  <a:pt x="7014638" y="226290"/>
                  <a:pt x="7211228" y="399791"/>
                  <a:pt x="7455280" y="451830"/>
                </a:cubicBezTo>
                <a:cubicBezTo>
                  <a:pt x="7417429" y="260867"/>
                  <a:pt x="7298020" y="98005"/>
                  <a:pt x="7132550" y="0"/>
                </a:cubicBezTo>
                <a:lnTo>
                  <a:pt x="7341259" y="0"/>
                </a:lnTo>
                <a:cubicBezTo>
                  <a:pt x="7473003" y="121704"/>
                  <a:pt x="7562464" y="285283"/>
                  <a:pt x="7588766" y="468437"/>
                </a:cubicBezTo>
                <a:cubicBezTo>
                  <a:pt x="7588934" y="468490"/>
                  <a:pt x="7589103" y="468495"/>
                  <a:pt x="7589272" y="468500"/>
                </a:cubicBezTo>
                <a:lnTo>
                  <a:pt x="7589812" y="475137"/>
                </a:lnTo>
                <a:cubicBezTo>
                  <a:pt x="7594869" y="505143"/>
                  <a:pt x="7597319" y="535786"/>
                  <a:pt x="7597276" y="566868"/>
                </a:cubicBezTo>
                <a:cubicBezTo>
                  <a:pt x="7598588" y="572454"/>
                  <a:pt x="7598647" y="578078"/>
                  <a:pt x="7598647" y="583715"/>
                </a:cubicBezTo>
                <a:cubicBezTo>
                  <a:pt x="7598647" y="587507"/>
                  <a:pt x="7598620" y="591293"/>
                  <a:pt x="7598054" y="595066"/>
                </a:cubicBezTo>
                <a:lnTo>
                  <a:pt x="7597555" y="595033"/>
                </a:lnTo>
                <a:lnTo>
                  <a:pt x="7597529" y="595524"/>
                </a:lnTo>
                <a:lnTo>
                  <a:pt x="7580411" y="593911"/>
                </a:lnTo>
                <a:cubicBezTo>
                  <a:pt x="7548036" y="593388"/>
                  <a:pt x="7516156" y="590430"/>
                  <a:pt x="7484984" y="584920"/>
                </a:cubicBezTo>
                <a:cubicBezTo>
                  <a:pt x="7479407" y="585336"/>
                  <a:pt x="7474078" y="584395"/>
                  <a:pt x="7468767" y="583392"/>
                </a:cubicBezTo>
                <a:lnTo>
                  <a:pt x="7468651" y="582253"/>
                </a:lnTo>
                <a:cubicBezTo>
                  <a:pt x="7146776" y="529393"/>
                  <a:pt x="6887504" y="299826"/>
                  <a:pt x="6802727" y="0"/>
                </a:cubicBezTo>
                <a:close/>
                <a:moveTo>
                  <a:pt x="6184397" y="0"/>
                </a:moveTo>
                <a:lnTo>
                  <a:pt x="6393106" y="0"/>
                </a:lnTo>
                <a:cubicBezTo>
                  <a:pt x="6227636" y="98005"/>
                  <a:pt x="6108227" y="260867"/>
                  <a:pt x="6070376" y="451830"/>
                </a:cubicBezTo>
                <a:cubicBezTo>
                  <a:pt x="6314429" y="399791"/>
                  <a:pt x="6511018" y="226290"/>
                  <a:pt x="6588914" y="0"/>
                </a:cubicBezTo>
                <a:lnTo>
                  <a:pt x="6722931" y="0"/>
                </a:lnTo>
                <a:cubicBezTo>
                  <a:pt x="6638152" y="299826"/>
                  <a:pt x="6378880" y="529393"/>
                  <a:pt x="6057005" y="582253"/>
                </a:cubicBezTo>
                <a:lnTo>
                  <a:pt x="6056889" y="583392"/>
                </a:lnTo>
                <a:cubicBezTo>
                  <a:pt x="6051578" y="584395"/>
                  <a:pt x="6046249" y="585336"/>
                  <a:pt x="6040672" y="584920"/>
                </a:cubicBezTo>
                <a:cubicBezTo>
                  <a:pt x="6009500" y="590430"/>
                  <a:pt x="5977620" y="593388"/>
                  <a:pt x="5945246" y="593911"/>
                </a:cubicBezTo>
                <a:lnTo>
                  <a:pt x="5928127" y="595524"/>
                </a:lnTo>
                <a:lnTo>
                  <a:pt x="5928101" y="595033"/>
                </a:lnTo>
                <a:lnTo>
                  <a:pt x="5927602" y="595066"/>
                </a:lnTo>
                <a:cubicBezTo>
                  <a:pt x="5927036" y="591293"/>
                  <a:pt x="5927009" y="587507"/>
                  <a:pt x="5927009" y="583715"/>
                </a:cubicBezTo>
                <a:cubicBezTo>
                  <a:pt x="5927009" y="578078"/>
                  <a:pt x="5927068" y="572454"/>
                  <a:pt x="5928380" y="566868"/>
                </a:cubicBezTo>
                <a:cubicBezTo>
                  <a:pt x="5928338" y="535786"/>
                  <a:pt x="5930787" y="505143"/>
                  <a:pt x="5935844" y="475137"/>
                </a:cubicBezTo>
                <a:lnTo>
                  <a:pt x="5936384" y="468500"/>
                </a:lnTo>
                <a:cubicBezTo>
                  <a:pt x="5936553" y="468495"/>
                  <a:pt x="5936722" y="468490"/>
                  <a:pt x="5936890" y="468437"/>
                </a:cubicBezTo>
                <a:cubicBezTo>
                  <a:pt x="5963192" y="285283"/>
                  <a:pt x="6052653" y="121703"/>
                  <a:pt x="6184397" y="0"/>
                </a:cubicBezTo>
                <a:close/>
                <a:moveTo>
                  <a:pt x="5110576" y="0"/>
                </a:moveTo>
                <a:lnTo>
                  <a:pt x="5244592" y="0"/>
                </a:lnTo>
                <a:cubicBezTo>
                  <a:pt x="5322488" y="226290"/>
                  <a:pt x="5519077" y="399791"/>
                  <a:pt x="5763129" y="451830"/>
                </a:cubicBezTo>
                <a:cubicBezTo>
                  <a:pt x="5725278" y="260867"/>
                  <a:pt x="5605869" y="98005"/>
                  <a:pt x="5440399" y="0"/>
                </a:cubicBezTo>
                <a:lnTo>
                  <a:pt x="5649109" y="0"/>
                </a:lnTo>
                <a:cubicBezTo>
                  <a:pt x="5780853" y="121704"/>
                  <a:pt x="5870314" y="285283"/>
                  <a:pt x="5896616" y="468437"/>
                </a:cubicBezTo>
                <a:cubicBezTo>
                  <a:pt x="5896783" y="468490"/>
                  <a:pt x="5896953" y="468495"/>
                  <a:pt x="5897121" y="468500"/>
                </a:cubicBezTo>
                <a:lnTo>
                  <a:pt x="5897662" y="475137"/>
                </a:lnTo>
                <a:cubicBezTo>
                  <a:pt x="5902718" y="505143"/>
                  <a:pt x="5905168" y="535786"/>
                  <a:pt x="5905126" y="566868"/>
                </a:cubicBezTo>
                <a:cubicBezTo>
                  <a:pt x="5906438" y="572454"/>
                  <a:pt x="5906496" y="578078"/>
                  <a:pt x="5906496" y="583715"/>
                </a:cubicBezTo>
                <a:cubicBezTo>
                  <a:pt x="5906496" y="587507"/>
                  <a:pt x="5906469" y="591293"/>
                  <a:pt x="5905903" y="595066"/>
                </a:cubicBezTo>
                <a:lnTo>
                  <a:pt x="5905404" y="595033"/>
                </a:lnTo>
                <a:lnTo>
                  <a:pt x="5905378" y="595524"/>
                </a:lnTo>
                <a:lnTo>
                  <a:pt x="5888260" y="593911"/>
                </a:lnTo>
                <a:cubicBezTo>
                  <a:pt x="5855886" y="593388"/>
                  <a:pt x="5824005" y="590430"/>
                  <a:pt x="5792833" y="584920"/>
                </a:cubicBezTo>
                <a:cubicBezTo>
                  <a:pt x="5787256" y="585336"/>
                  <a:pt x="5781927" y="584395"/>
                  <a:pt x="5776617" y="583392"/>
                </a:cubicBezTo>
                <a:lnTo>
                  <a:pt x="5776501" y="582253"/>
                </a:lnTo>
                <a:cubicBezTo>
                  <a:pt x="5454626" y="529393"/>
                  <a:pt x="5195354" y="299826"/>
                  <a:pt x="5110576" y="0"/>
                </a:cubicBezTo>
                <a:close/>
                <a:moveTo>
                  <a:pt x="4492246" y="0"/>
                </a:moveTo>
                <a:lnTo>
                  <a:pt x="4700955" y="0"/>
                </a:lnTo>
                <a:cubicBezTo>
                  <a:pt x="4535485" y="98005"/>
                  <a:pt x="4416076" y="260867"/>
                  <a:pt x="4378225" y="451830"/>
                </a:cubicBezTo>
                <a:cubicBezTo>
                  <a:pt x="4622279" y="399791"/>
                  <a:pt x="4818867" y="226290"/>
                  <a:pt x="4896763" y="0"/>
                </a:cubicBezTo>
                <a:lnTo>
                  <a:pt x="5030779" y="0"/>
                </a:lnTo>
                <a:cubicBezTo>
                  <a:pt x="4946001" y="299826"/>
                  <a:pt x="4686729" y="529393"/>
                  <a:pt x="4364853" y="582253"/>
                </a:cubicBezTo>
                <a:lnTo>
                  <a:pt x="4364737" y="583392"/>
                </a:lnTo>
                <a:cubicBezTo>
                  <a:pt x="4359427" y="584395"/>
                  <a:pt x="4354098" y="585336"/>
                  <a:pt x="4348521" y="584920"/>
                </a:cubicBezTo>
                <a:cubicBezTo>
                  <a:pt x="4317350" y="590430"/>
                  <a:pt x="4285468" y="593388"/>
                  <a:pt x="4253094" y="593911"/>
                </a:cubicBezTo>
                <a:lnTo>
                  <a:pt x="4235976" y="595524"/>
                </a:lnTo>
                <a:lnTo>
                  <a:pt x="4235950" y="595033"/>
                </a:lnTo>
                <a:lnTo>
                  <a:pt x="4235451" y="595066"/>
                </a:lnTo>
                <a:cubicBezTo>
                  <a:pt x="4234885" y="591293"/>
                  <a:pt x="4234858" y="587507"/>
                  <a:pt x="4234858" y="583715"/>
                </a:cubicBezTo>
                <a:cubicBezTo>
                  <a:pt x="4234858" y="578078"/>
                  <a:pt x="4234916" y="572454"/>
                  <a:pt x="4236228" y="566868"/>
                </a:cubicBezTo>
                <a:cubicBezTo>
                  <a:pt x="4236186" y="535786"/>
                  <a:pt x="4238636" y="505143"/>
                  <a:pt x="4243692" y="475137"/>
                </a:cubicBezTo>
                <a:lnTo>
                  <a:pt x="4244233" y="468500"/>
                </a:lnTo>
                <a:cubicBezTo>
                  <a:pt x="4244401" y="468495"/>
                  <a:pt x="4244571" y="468490"/>
                  <a:pt x="4244738" y="468437"/>
                </a:cubicBezTo>
                <a:cubicBezTo>
                  <a:pt x="4271041" y="285283"/>
                  <a:pt x="4360502" y="121704"/>
                  <a:pt x="4492246" y="0"/>
                </a:cubicBezTo>
                <a:close/>
                <a:moveTo>
                  <a:pt x="3418424" y="0"/>
                </a:moveTo>
                <a:lnTo>
                  <a:pt x="3552441" y="0"/>
                </a:lnTo>
                <a:cubicBezTo>
                  <a:pt x="3630337" y="226291"/>
                  <a:pt x="3826926" y="399791"/>
                  <a:pt x="4070978" y="451830"/>
                </a:cubicBezTo>
                <a:cubicBezTo>
                  <a:pt x="4033127" y="260867"/>
                  <a:pt x="3913719" y="98005"/>
                  <a:pt x="3748249" y="0"/>
                </a:cubicBezTo>
                <a:lnTo>
                  <a:pt x="3956957" y="0"/>
                </a:lnTo>
                <a:cubicBezTo>
                  <a:pt x="4088702" y="121703"/>
                  <a:pt x="4178162" y="285283"/>
                  <a:pt x="4204464" y="468437"/>
                </a:cubicBezTo>
                <a:cubicBezTo>
                  <a:pt x="4204632" y="468490"/>
                  <a:pt x="4204801" y="468495"/>
                  <a:pt x="4204970" y="468499"/>
                </a:cubicBezTo>
                <a:lnTo>
                  <a:pt x="4205510" y="475137"/>
                </a:lnTo>
                <a:cubicBezTo>
                  <a:pt x="4210567" y="505143"/>
                  <a:pt x="4213016" y="535786"/>
                  <a:pt x="4212974" y="566868"/>
                </a:cubicBezTo>
                <a:cubicBezTo>
                  <a:pt x="4214286" y="572454"/>
                  <a:pt x="4214345" y="578078"/>
                  <a:pt x="4214345" y="583715"/>
                </a:cubicBezTo>
                <a:cubicBezTo>
                  <a:pt x="4214345" y="587508"/>
                  <a:pt x="4214318" y="591293"/>
                  <a:pt x="4213752" y="595066"/>
                </a:cubicBezTo>
                <a:lnTo>
                  <a:pt x="4213253" y="595033"/>
                </a:lnTo>
                <a:lnTo>
                  <a:pt x="4213227" y="595524"/>
                </a:lnTo>
                <a:lnTo>
                  <a:pt x="4196108" y="593911"/>
                </a:lnTo>
                <a:cubicBezTo>
                  <a:pt x="4163734" y="593388"/>
                  <a:pt x="4131854" y="590430"/>
                  <a:pt x="4100682" y="584920"/>
                </a:cubicBezTo>
                <a:cubicBezTo>
                  <a:pt x="4095105" y="585336"/>
                  <a:pt x="4089776" y="584395"/>
                  <a:pt x="4084465" y="583392"/>
                </a:cubicBezTo>
                <a:lnTo>
                  <a:pt x="4084349" y="582253"/>
                </a:lnTo>
                <a:cubicBezTo>
                  <a:pt x="3762475" y="529393"/>
                  <a:pt x="3503203" y="299826"/>
                  <a:pt x="3418424" y="0"/>
                </a:cubicBezTo>
                <a:close/>
                <a:moveTo>
                  <a:pt x="2800095" y="0"/>
                </a:moveTo>
                <a:lnTo>
                  <a:pt x="3008804" y="0"/>
                </a:lnTo>
                <a:cubicBezTo>
                  <a:pt x="2843334" y="98005"/>
                  <a:pt x="2723925" y="260867"/>
                  <a:pt x="2686074" y="451830"/>
                </a:cubicBezTo>
                <a:cubicBezTo>
                  <a:pt x="2930126" y="399791"/>
                  <a:pt x="3126716" y="226291"/>
                  <a:pt x="3204612" y="0"/>
                </a:cubicBezTo>
                <a:lnTo>
                  <a:pt x="3338628" y="0"/>
                </a:lnTo>
                <a:cubicBezTo>
                  <a:pt x="3253850" y="299826"/>
                  <a:pt x="2994578" y="529393"/>
                  <a:pt x="2672703" y="582253"/>
                </a:cubicBezTo>
                <a:lnTo>
                  <a:pt x="2672586" y="583392"/>
                </a:lnTo>
                <a:cubicBezTo>
                  <a:pt x="2667276" y="584395"/>
                  <a:pt x="2661947" y="585336"/>
                  <a:pt x="2656370" y="584920"/>
                </a:cubicBezTo>
                <a:cubicBezTo>
                  <a:pt x="2625198" y="590430"/>
                  <a:pt x="2593318" y="593388"/>
                  <a:pt x="2560943" y="593911"/>
                </a:cubicBezTo>
                <a:lnTo>
                  <a:pt x="2543825" y="595524"/>
                </a:lnTo>
                <a:lnTo>
                  <a:pt x="2543799" y="595033"/>
                </a:lnTo>
                <a:lnTo>
                  <a:pt x="2543300" y="595066"/>
                </a:lnTo>
                <a:cubicBezTo>
                  <a:pt x="2542734" y="591293"/>
                  <a:pt x="2542707" y="587507"/>
                  <a:pt x="2542707" y="583715"/>
                </a:cubicBezTo>
                <a:cubicBezTo>
                  <a:pt x="2542707" y="578078"/>
                  <a:pt x="2542765" y="572454"/>
                  <a:pt x="2544077" y="566868"/>
                </a:cubicBezTo>
                <a:cubicBezTo>
                  <a:pt x="2544035" y="535786"/>
                  <a:pt x="2546485" y="505143"/>
                  <a:pt x="2551541" y="475137"/>
                </a:cubicBezTo>
                <a:lnTo>
                  <a:pt x="2552082" y="468499"/>
                </a:lnTo>
                <a:cubicBezTo>
                  <a:pt x="2552250" y="468495"/>
                  <a:pt x="2552420" y="468490"/>
                  <a:pt x="2552587" y="468437"/>
                </a:cubicBezTo>
                <a:cubicBezTo>
                  <a:pt x="2578890" y="285283"/>
                  <a:pt x="2668350" y="121703"/>
                  <a:pt x="2800095" y="0"/>
                </a:cubicBezTo>
                <a:close/>
                <a:moveTo>
                  <a:pt x="1726273" y="0"/>
                </a:moveTo>
                <a:lnTo>
                  <a:pt x="1860290" y="0"/>
                </a:lnTo>
                <a:cubicBezTo>
                  <a:pt x="1938186" y="226291"/>
                  <a:pt x="2134775" y="399791"/>
                  <a:pt x="2378827" y="451830"/>
                </a:cubicBezTo>
                <a:cubicBezTo>
                  <a:pt x="2340976" y="260867"/>
                  <a:pt x="2221567" y="98005"/>
                  <a:pt x="2056098" y="0"/>
                </a:cubicBezTo>
                <a:lnTo>
                  <a:pt x="2264806" y="0"/>
                </a:lnTo>
                <a:cubicBezTo>
                  <a:pt x="2396551" y="121703"/>
                  <a:pt x="2486011" y="285283"/>
                  <a:pt x="2512313" y="468437"/>
                </a:cubicBezTo>
                <a:cubicBezTo>
                  <a:pt x="2512481" y="468490"/>
                  <a:pt x="2512650" y="468495"/>
                  <a:pt x="2512819" y="468499"/>
                </a:cubicBezTo>
                <a:lnTo>
                  <a:pt x="2513359" y="475137"/>
                </a:lnTo>
                <a:cubicBezTo>
                  <a:pt x="2518416" y="505143"/>
                  <a:pt x="2520865" y="535786"/>
                  <a:pt x="2520823" y="566868"/>
                </a:cubicBezTo>
                <a:cubicBezTo>
                  <a:pt x="2522135" y="572454"/>
                  <a:pt x="2522194" y="578078"/>
                  <a:pt x="2522194" y="583715"/>
                </a:cubicBezTo>
                <a:cubicBezTo>
                  <a:pt x="2522194" y="587508"/>
                  <a:pt x="2522167" y="591293"/>
                  <a:pt x="2521601" y="595066"/>
                </a:cubicBezTo>
                <a:lnTo>
                  <a:pt x="2521102" y="595033"/>
                </a:lnTo>
                <a:lnTo>
                  <a:pt x="2521076" y="595524"/>
                </a:lnTo>
                <a:lnTo>
                  <a:pt x="2503957" y="593911"/>
                </a:lnTo>
                <a:cubicBezTo>
                  <a:pt x="2471583" y="593388"/>
                  <a:pt x="2439703" y="590430"/>
                  <a:pt x="2408531" y="584920"/>
                </a:cubicBezTo>
                <a:cubicBezTo>
                  <a:pt x="2402954" y="585336"/>
                  <a:pt x="2397625" y="584395"/>
                  <a:pt x="2392314" y="583392"/>
                </a:cubicBezTo>
                <a:lnTo>
                  <a:pt x="2392198" y="582253"/>
                </a:lnTo>
                <a:cubicBezTo>
                  <a:pt x="2070324" y="529393"/>
                  <a:pt x="1811051" y="299826"/>
                  <a:pt x="1726273" y="0"/>
                </a:cubicBezTo>
                <a:close/>
                <a:moveTo>
                  <a:pt x="1107944" y="0"/>
                </a:moveTo>
                <a:lnTo>
                  <a:pt x="1316652" y="0"/>
                </a:lnTo>
                <a:cubicBezTo>
                  <a:pt x="1151183" y="98005"/>
                  <a:pt x="1031774" y="260867"/>
                  <a:pt x="993923" y="451830"/>
                </a:cubicBezTo>
                <a:cubicBezTo>
                  <a:pt x="1237975" y="399791"/>
                  <a:pt x="1434564" y="226291"/>
                  <a:pt x="1512461" y="0"/>
                </a:cubicBezTo>
                <a:lnTo>
                  <a:pt x="1646477" y="0"/>
                </a:lnTo>
                <a:cubicBezTo>
                  <a:pt x="1561699" y="299826"/>
                  <a:pt x="1302427" y="529393"/>
                  <a:pt x="980552" y="582253"/>
                </a:cubicBezTo>
                <a:lnTo>
                  <a:pt x="980435" y="583392"/>
                </a:lnTo>
                <a:cubicBezTo>
                  <a:pt x="975125" y="584395"/>
                  <a:pt x="969796" y="585336"/>
                  <a:pt x="964219" y="584920"/>
                </a:cubicBezTo>
                <a:cubicBezTo>
                  <a:pt x="933047" y="590430"/>
                  <a:pt x="901167" y="593388"/>
                  <a:pt x="868792" y="593911"/>
                </a:cubicBezTo>
                <a:lnTo>
                  <a:pt x="851674" y="595524"/>
                </a:lnTo>
                <a:lnTo>
                  <a:pt x="851648" y="595033"/>
                </a:lnTo>
                <a:lnTo>
                  <a:pt x="851149" y="595066"/>
                </a:lnTo>
                <a:cubicBezTo>
                  <a:pt x="850583" y="591293"/>
                  <a:pt x="850556" y="587507"/>
                  <a:pt x="850556" y="583715"/>
                </a:cubicBezTo>
                <a:cubicBezTo>
                  <a:pt x="850556" y="578078"/>
                  <a:pt x="850614" y="572454"/>
                  <a:pt x="851926" y="566868"/>
                </a:cubicBezTo>
                <a:cubicBezTo>
                  <a:pt x="851884" y="535786"/>
                  <a:pt x="854334" y="505143"/>
                  <a:pt x="859390" y="475137"/>
                </a:cubicBezTo>
                <a:lnTo>
                  <a:pt x="859931" y="468499"/>
                </a:lnTo>
                <a:cubicBezTo>
                  <a:pt x="860099" y="468495"/>
                  <a:pt x="860269" y="468490"/>
                  <a:pt x="860436" y="468437"/>
                </a:cubicBezTo>
                <a:cubicBezTo>
                  <a:pt x="886739" y="285283"/>
                  <a:pt x="976199" y="121704"/>
                  <a:pt x="1107944" y="0"/>
                </a:cubicBezTo>
                <a:close/>
                <a:moveTo>
                  <a:pt x="34122" y="0"/>
                </a:moveTo>
                <a:lnTo>
                  <a:pt x="168138" y="0"/>
                </a:lnTo>
                <a:cubicBezTo>
                  <a:pt x="246034" y="226290"/>
                  <a:pt x="442624" y="399791"/>
                  <a:pt x="686676" y="451830"/>
                </a:cubicBezTo>
                <a:cubicBezTo>
                  <a:pt x="648825" y="260867"/>
                  <a:pt x="529416" y="98005"/>
                  <a:pt x="363946" y="0"/>
                </a:cubicBezTo>
                <a:lnTo>
                  <a:pt x="572655" y="0"/>
                </a:lnTo>
                <a:cubicBezTo>
                  <a:pt x="704400" y="121703"/>
                  <a:pt x="793860" y="285283"/>
                  <a:pt x="820162" y="468437"/>
                </a:cubicBezTo>
                <a:cubicBezTo>
                  <a:pt x="820330" y="468490"/>
                  <a:pt x="820499" y="468495"/>
                  <a:pt x="820668" y="468500"/>
                </a:cubicBezTo>
                <a:lnTo>
                  <a:pt x="821208" y="475137"/>
                </a:lnTo>
                <a:cubicBezTo>
                  <a:pt x="826265" y="505143"/>
                  <a:pt x="828714" y="535786"/>
                  <a:pt x="828672" y="566868"/>
                </a:cubicBezTo>
                <a:cubicBezTo>
                  <a:pt x="829984" y="572454"/>
                  <a:pt x="830043" y="578078"/>
                  <a:pt x="830043" y="583715"/>
                </a:cubicBezTo>
                <a:cubicBezTo>
                  <a:pt x="830043" y="587508"/>
                  <a:pt x="830016" y="591293"/>
                  <a:pt x="829450" y="595066"/>
                </a:cubicBezTo>
                <a:lnTo>
                  <a:pt x="828951" y="595033"/>
                </a:lnTo>
                <a:lnTo>
                  <a:pt x="828925" y="595524"/>
                </a:lnTo>
                <a:lnTo>
                  <a:pt x="811806" y="593911"/>
                </a:lnTo>
                <a:cubicBezTo>
                  <a:pt x="779432" y="593388"/>
                  <a:pt x="747552" y="590430"/>
                  <a:pt x="716380" y="584920"/>
                </a:cubicBezTo>
                <a:cubicBezTo>
                  <a:pt x="710803" y="585336"/>
                  <a:pt x="705474" y="584395"/>
                  <a:pt x="700163" y="583392"/>
                </a:cubicBezTo>
                <a:lnTo>
                  <a:pt x="700047" y="582253"/>
                </a:lnTo>
                <a:cubicBezTo>
                  <a:pt x="378172" y="529393"/>
                  <a:pt x="118900" y="299826"/>
                  <a:pt x="3412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_tradnl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7EBE92CB-AFAF-408C-AB0F-3D745CBF8DCC}" type="datetimeFigureOut">
              <a:rPr lang="es-MX" smtClean="0"/>
              <a:t>11/10/16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485A8-96F8-4365-8B89-DB955E1382A7}" type="slidenum">
              <a:rPr lang="es-MX" smtClean="0"/>
              <a:t>‹Nr.›</a:t>
            </a:fld>
            <a:endParaRPr lang="es-MX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604666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E92CB-AFAF-408C-AB0F-3D745CBF8DCC}" type="datetimeFigureOut">
              <a:rPr lang="es-MX" smtClean="0"/>
              <a:t>11/10/16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485A8-96F8-4365-8B89-DB955E1382A7}" type="slidenum">
              <a:rPr lang="es-MX" smtClean="0"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264171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762000"/>
            <a:ext cx="1971675" cy="5410200"/>
          </a:xfrm>
        </p:spPr>
        <p:txBody>
          <a:bodyPr vert="eaVert" lIns="45720" tIns="91440" rIns="45720" bIns="91440"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1" y="762000"/>
            <a:ext cx="5686425" cy="5410200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E92CB-AFAF-408C-AB0F-3D745CBF8DCC}" type="datetimeFigureOut">
              <a:rPr lang="es-MX" smtClean="0"/>
              <a:t>11/10/16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485A8-96F8-4365-8B89-DB955E1382A7}" type="slidenum">
              <a:rPr lang="es-MX" smtClean="0"/>
              <a:t>‹Nr.›</a:t>
            </a:fld>
            <a:endParaRPr lang="es-MX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7543800" y="173563"/>
            <a:ext cx="0" cy="6858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455728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E92CB-AFAF-408C-AB0F-3D745CBF8DCC}" type="datetimeFigureOut">
              <a:rPr lang="es-MX" smtClean="0"/>
              <a:t>11/10/16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485A8-96F8-4365-8B89-DB955E1382A7}" type="slidenum">
              <a:rPr lang="es-MX" smtClean="0"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734884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Freeform 10"/>
          <p:cNvSpPr/>
          <p:nvPr/>
        </p:nvSpPr>
        <p:spPr>
          <a:xfrm>
            <a:off x="4762" y="0"/>
            <a:ext cx="9139239" cy="4572001"/>
          </a:xfrm>
          <a:custGeom>
            <a:avLst/>
            <a:gdLst/>
            <a:ahLst/>
            <a:cxnLst/>
            <a:rect l="l" t="t" r="r" b="b"/>
            <a:pathLst>
              <a:path w="9139239" h="4572001">
                <a:moveTo>
                  <a:pt x="9139239" y="4171458"/>
                </a:moveTo>
                <a:lnTo>
                  <a:pt x="9139239" y="4479120"/>
                </a:lnTo>
                <a:lnTo>
                  <a:pt x="9061857" y="4572001"/>
                </a:lnTo>
                <a:lnTo>
                  <a:pt x="8867616" y="4572001"/>
                </a:lnTo>
                <a:cubicBezTo>
                  <a:pt x="8974940" y="4496648"/>
                  <a:pt x="9059271" y="4392377"/>
                  <a:pt x="9109281" y="4270954"/>
                </a:cubicBezTo>
                <a:close/>
                <a:moveTo>
                  <a:pt x="9139239" y="4017903"/>
                </a:moveTo>
                <a:lnTo>
                  <a:pt x="9139239" y="4146549"/>
                </a:lnTo>
                <a:lnTo>
                  <a:pt x="9061849" y="4168266"/>
                </a:lnTo>
                <a:cubicBezTo>
                  <a:pt x="8867508" y="4236060"/>
                  <a:pt x="8712637" y="4384208"/>
                  <a:pt x="8639677" y="4572001"/>
                </a:cubicBezTo>
                <a:lnTo>
                  <a:pt x="8502130" y="4572001"/>
                </a:lnTo>
                <a:cubicBezTo>
                  <a:pt x="8583823" y="4319597"/>
                  <a:pt x="8787913" y="4120306"/>
                  <a:pt x="9046727" y="4039822"/>
                </a:cubicBezTo>
                <a:close/>
                <a:moveTo>
                  <a:pt x="7620280" y="3999419"/>
                </a:moveTo>
                <a:lnTo>
                  <a:pt x="7637367" y="4001042"/>
                </a:lnTo>
                <a:cubicBezTo>
                  <a:pt x="7669753" y="4001569"/>
                  <a:pt x="7701646" y="4004550"/>
                  <a:pt x="7732829" y="4010107"/>
                </a:cubicBezTo>
                <a:cubicBezTo>
                  <a:pt x="7738405" y="4009688"/>
                  <a:pt x="7743733" y="4010636"/>
                  <a:pt x="7749042" y="4011646"/>
                </a:cubicBezTo>
                <a:lnTo>
                  <a:pt x="7749159" y="4012794"/>
                </a:lnTo>
                <a:cubicBezTo>
                  <a:pt x="8061238" y="4064450"/>
                  <a:pt x="8314467" y="4283539"/>
                  <a:pt x="8407830" y="4572001"/>
                </a:cubicBezTo>
                <a:lnTo>
                  <a:pt x="8270283" y="4572001"/>
                </a:lnTo>
                <a:cubicBezTo>
                  <a:pt x="8186900" y="4357380"/>
                  <a:pt x="7996531" y="4194541"/>
                  <a:pt x="7762529" y="4144250"/>
                </a:cubicBezTo>
                <a:cubicBezTo>
                  <a:pt x="7797023" y="4319651"/>
                  <a:pt x="7899246" y="4471530"/>
                  <a:pt x="8042344" y="4572001"/>
                </a:cubicBezTo>
                <a:lnTo>
                  <a:pt x="7848103" y="4572001"/>
                </a:lnTo>
                <a:cubicBezTo>
                  <a:pt x="7731971" y="4452596"/>
                  <a:pt x="7653409" y="4298519"/>
                  <a:pt x="7629044" y="4127511"/>
                </a:cubicBezTo>
                <a:cubicBezTo>
                  <a:pt x="7628876" y="4127458"/>
                  <a:pt x="7628708" y="4127453"/>
                  <a:pt x="7628538" y="4127448"/>
                </a:cubicBezTo>
                <a:lnTo>
                  <a:pt x="7628000" y="4120772"/>
                </a:lnTo>
                <a:cubicBezTo>
                  <a:pt x="7622941" y="4090522"/>
                  <a:pt x="7620490" y="4059631"/>
                  <a:pt x="7620533" y="4028296"/>
                </a:cubicBezTo>
                <a:cubicBezTo>
                  <a:pt x="7619221" y="4022668"/>
                  <a:pt x="7619162" y="4017001"/>
                  <a:pt x="7619162" y="4011320"/>
                </a:cubicBezTo>
                <a:lnTo>
                  <a:pt x="7619756" y="3999880"/>
                </a:lnTo>
                <a:lnTo>
                  <a:pt x="7620254" y="3999913"/>
                </a:lnTo>
                <a:close/>
                <a:moveTo>
                  <a:pt x="7597529" y="3999419"/>
                </a:moveTo>
                <a:lnTo>
                  <a:pt x="7597555" y="3999913"/>
                </a:lnTo>
                <a:lnTo>
                  <a:pt x="7598053" y="3999880"/>
                </a:lnTo>
                <a:lnTo>
                  <a:pt x="7598647" y="4011320"/>
                </a:lnTo>
                <a:cubicBezTo>
                  <a:pt x="7598647" y="4017001"/>
                  <a:pt x="7598588" y="4022668"/>
                  <a:pt x="7597276" y="4028296"/>
                </a:cubicBezTo>
                <a:cubicBezTo>
                  <a:pt x="7597319" y="4059631"/>
                  <a:pt x="7594868" y="4090522"/>
                  <a:pt x="7589809" y="4120772"/>
                </a:cubicBezTo>
                <a:lnTo>
                  <a:pt x="7589271" y="4127448"/>
                </a:lnTo>
                <a:cubicBezTo>
                  <a:pt x="7589101" y="4127453"/>
                  <a:pt x="7588933" y="4127458"/>
                  <a:pt x="7588765" y="4127511"/>
                </a:cubicBezTo>
                <a:cubicBezTo>
                  <a:pt x="7564400" y="4298519"/>
                  <a:pt x="7485838" y="4452596"/>
                  <a:pt x="7369706" y="4572001"/>
                </a:cubicBezTo>
                <a:lnTo>
                  <a:pt x="7175465" y="4572001"/>
                </a:lnTo>
                <a:cubicBezTo>
                  <a:pt x="7318563" y="4471530"/>
                  <a:pt x="7420786" y="4319651"/>
                  <a:pt x="7455280" y="4144250"/>
                </a:cubicBezTo>
                <a:cubicBezTo>
                  <a:pt x="7221278" y="4194541"/>
                  <a:pt x="7030909" y="4357380"/>
                  <a:pt x="6947526" y="4572001"/>
                </a:cubicBezTo>
                <a:lnTo>
                  <a:pt x="6809978" y="4572001"/>
                </a:lnTo>
                <a:cubicBezTo>
                  <a:pt x="6903341" y="4283539"/>
                  <a:pt x="7156571" y="4064450"/>
                  <a:pt x="7468650" y="4012794"/>
                </a:cubicBezTo>
                <a:lnTo>
                  <a:pt x="7468767" y="4011646"/>
                </a:lnTo>
                <a:cubicBezTo>
                  <a:pt x="7474076" y="4010636"/>
                  <a:pt x="7479404" y="4009688"/>
                  <a:pt x="7484980" y="4010107"/>
                </a:cubicBezTo>
                <a:cubicBezTo>
                  <a:pt x="7516163" y="4004550"/>
                  <a:pt x="7548056" y="4001569"/>
                  <a:pt x="7580442" y="4001042"/>
                </a:cubicBezTo>
                <a:close/>
                <a:moveTo>
                  <a:pt x="5928129" y="3999419"/>
                </a:moveTo>
                <a:lnTo>
                  <a:pt x="5945217" y="4001042"/>
                </a:lnTo>
                <a:cubicBezTo>
                  <a:pt x="5977602" y="4001569"/>
                  <a:pt x="6009495" y="4004550"/>
                  <a:pt x="6040678" y="4010107"/>
                </a:cubicBezTo>
                <a:cubicBezTo>
                  <a:pt x="6046254" y="4009688"/>
                  <a:pt x="6051582" y="4010636"/>
                  <a:pt x="6056891" y="4011646"/>
                </a:cubicBezTo>
                <a:lnTo>
                  <a:pt x="6057008" y="4012794"/>
                </a:lnTo>
                <a:cubicBezTo>
                  <a:pt x="6369087" y="4064450"/>
                  <a:pt x="6622316" y="4283539"/>
                  <a:pt x="6715680" y="4572001"/>
                </a:cubicBezTo>
                <a:lnTo>
                  <a:pt x="6578131" y="4572001"/>
                </a:lnTo>
                <a:cubicBezTo>
                  <a:pt x="6494748" y="4357380"/>
                  <a:pt x="6304380" y="4194541"/>
                  <a:pt x="6070378" y="4144250"/>
                </a:cubicBezTo>
                <a:cubicBezTo>
                  <a:pt x="6104872" y="4319650"/>
                  <a:pt x="6207095" y="4471530"/>
                  <a:pt x="6350192" y="4572001"/>
                </a:cubicBezTo>
                <a:lnTo>
                  <a:pt x="6155952" y="4572001"/>
                </a:lnTo>
                <a:cubicBezTo>
                  <a:pt x="6039820" y="4452596"/>
                  <a:pt x="5961257" y="4298519"/>
                  <a:pt x="5936893" y="4127511"/>
                </a:cubicBezTo>
                <a:cubicBezTo>
                  <a:pt x="5936725" y="4127458"/>
                  <a:pt x="5936557" y="4127453"/>
                  <a:pt x="5936387" y="4127448"/>
                </a:cubicBezTo>
                <a:lnTo>
                  <a:pt x="5935849" y="4120772"/>
                </a:lnTo>
                <a:cubicBezTo>
                  <a:pt x="5930790" y="4090522"/>
                  <a:pt x="5928340" y="4059631"/>
                  <a:pt x="5928382" y="4028296"/>
                </a:cubicBezTo>
                <a:cubicBezTo>
                  <a:pt x="5927070" y="4022668"/>
                  <a:pt x="5927011" y="4017001"/>
                  <a:pt x="5927011" y="4011320"/>
                </a:cubicBezTo>
                <a:lnTo>
                  <a:pt x="5927605" y="3999880"/>
                </a:lnTo>
                <a:lnTo>
                  <a:pt x="5928103" y="3999913"/>
                </a:lnTo>
                <a:close/>
                <a:moveTo>
                  <a:pt x="5905378" y="3999419"/>
                </a:moveTo>
                <a:lnTo>
                  <a:pt x="5905404" y="3999913"/>
                </a:lnTo>
                <a:lnTo>
                  <a:pt x="5905902" y="3999880"/>
                </a:lnTo>
                <a:lnTo>
                  <a:pt x="5906496" y="4011320"/>
                </a:lnTo>
                <a:cubicBezTo>
                  <a:pt x="5906496" y="4017001"/>
                  <a:pt x="5906437" y="4022668"/>
                  <a:pt x="5905125" y="4028296"/>
                </a:cubicBezTo>
                <a:cubicBezTo>
                  <a:pt x="5905167" y="4059631"/>
                  <a:pt x="5902717" y="4090522"/>
                  <a:pt x="5897658" y="4120772"/>
                </a:cubicBezTo>
                <a:lnTo>
                  <a:pt x="5897120" y="4127448"/>
                </a:lnTo>
                <a:cubicBezTo>
                  <a:pt x="5896950" y="4127453"/>
                  <a:pt x="5896782" y="4127458"/>
                  <a:pt x="5896614" y="4127511"/>
                </a:cubicBezTo>
                <a:cubicBezTo>
                  <a:pt x="5872249" y="4298519"/>
                  <a:pt x="5793686" y="4452596"/>
                  <a:pt x="5677555" y="4572001"/>
                </a:cubicBezTo>
                <a:lnTo>
                  <a:pt x="5483314" y="4572001"/>
                </a:lnTo>
                <a:cubicBezTo>
                  <a:pt x="5626412" y="4471530"/>
                  <a:pt x="5728635" y="4319650"/>
                  <a:pt x="5763129" y="4144250"/>
                </a:cubicBezTo>
                <a:cubicBezTo>
                  <a:pt x="5529126" y="4194541"/>
                  <a:pt x="5338758" y="4357380"/>
                  <a:pt x="5255375" y="4572001"/>
                </a:cubicBezTo>
                <a:lnTo>
                  <a:pt x="5117827" y="4572001"/>
                </a:lnTo>
                <a:cubicBezTo>
                  <a:pt x="5211190" y="4283539"/>
                  <a:pt x="5464420" y="4064450"/>
                  <a:pt x="5776499" y="4012794"/>
                </a:cubicBezTo>
                <a:lnTo>
                  <a:pt x="5776616" y="4011646"/>
                </a:lnTo>
                <a:cubicBezTo>
                  <a:pt x="5781926" y="4010636"/>
                  <a:pt x="5787253" y="4009688"/>
                  <a:pt x="5792829" y="4010107"/>
                </a:cubicBezTo>
                <a:cubicBezTo>
                  <a:pt x="5824012" y="4004550"/>
                  <a:pt x="5855905" y="4001569"/>
                  <a:pt x="5888290" y="4001042"/>
                </a:cubicBezTo>
                <a:close/>
                <a:moveTo>
                  <a:pt x="4235979" y="3999419"/>
                </a:moveTo>
                <a:lnTo>
                  <a:pt x="4253065" y="4001042"/>
                </a:lnTo>
                <a:cubicBezTo>
                  <a:pt x="4285451" y="4001569"/>
                  <a:pt x="4317343" y="4004550"/>
                  <a:pt x="4348528" y="4010107"/>
                </a:cubicBezTo>
                <a:cubicBezTo>
                  <a:pt x="4354104" y="4009688"/>
                  <a:pt x="4359431" y="4010636"/>
                  <a:pt x="4364739" y="4011646"/>
                </a:cubicBezTo>
                <a:lnTo>
                  <a:pt x="4364856" y="4012794"/>
                </a:lnTo>
                <a:cubicBezTo>
                  <a:pt x="4676936" y="4064450"/>
                  <a:pt x="4930165" y="4283539"/>
                  <a:pt x="5023528" y="4572001"/>
                </a:cubicBezTo>
                <a:lnTo>
                  <a:pt x="4885980" y="4572001"/>
                </a:lnTo>
                <a:cubicBezTo>
                  <a:pt x="4802597" y="4357380"/>
                  <a:pt x="4612229" y="4194541"/>
                  <a:pt x="4378227" y="4144250"/>
                </a:cubicBezTo>
                <a:cubicBezTo>
                  <a:pt x="4412722" y="4319651"/>
                  <a:pt x="4514944" y="4471530"/>
                  <a:pt x="4658041" y="4572001"/>
                </a:cubicBezTo>
                <a:lnTo>
                  <a:pt x="4463800" y="4572001"/>
                </a:lnTo>
                <a:cubicBezTo>
                  <a:pt x="4347669" y="4452596"/>
                  <a:pt x="4269106" y="4298519"/>
                  <a:pt x="4244741" y="4127511"/>
                </a:cubicBezTo>
                <a:cubicBezTo>
                  <a:pt x="4244574" y="4127458"/>
                  <a:pt x="4244405" y="4127453"/>
                  <a:pt x="4244236" y="4127448"/>
                </a:cubicBezTo>
                <a:lnTo>
                  <a:pt x="4243697" y="4120772"/>
                </a:lnTo>
                <a:cubicBezTo>
                  <a:pt x="4238639" y="4090522"/>
                  <a:pt x="4236188" y="4059631"/>
                  <a:pt x="4236230" y="4028296"/>
                </a:cubicBezTo>
                <a:cubicBezTo>
                  <a:pt x="4234918" y="4022668"/>
                  <a:pt x="4234860" y="4017001"/>
                  <a:pt x="4234860" y="4011320"/>
                </a:cubicBezTo>
                <a:lnTo>
                  <a:pt x="4235454" y="3999880"/>
                </a:lnTo>
                <a:lnTo>
                  <a:pt x="4235952" y="3999913"/>
                </a:lnTo>
                <a:close/>
                <a:moveTo>
                  <a:pt x="4213227" y="3999419"/>
                </a:moveTo>
                <a:lnTo>
                  <a:pt x="4213253" y="3999913"/>
                </a:lnTo>
                <a:lnTo>
                  <a:pt x="4213751" y="3999880"/>
                </a:lnTo>
                <a:lnTo>
                  <a:pt x="4214345" y="4011320"/>
                </a:lnTo>
                <a:cubicBezTo>
                  <a:pt x="4214345" y="4017001"/>
                  <a:pt x="4214286" y="4022668"/>
                  <a:pt x="4212974" y="4028296"/>
                </a:cubicBezTo>
                <a:cubicBezTo>
                  <a:pt x="4213016" y="4059631"/>
                  <a:pt x="4210566" y="4090522"/>
                  <a:pt x="4205507" y="4120772"/>
                </a:cubicBezTo>
                <a:lnTo>
                  <a:pt x="4204969" y="4127448"/>
                </a:lnTo>
                <a:cubicBezTo>
                  <a:pt x="4204799" y="4127453"/>
                  <a:pt x="4204631" y="4127458"/>
                  <a:pt x="4204463" y="4127511"/>
                </a:cubicBezTo>
                <a:cubicBezTo>
                  <a:pt x="4180098" y="4298519"/>
                  <a:pt x="4101535" y="4452596"/>
                  <a:pt x="3985404" y="4572001"/>
                </a:cubicBezTo>
                <a:lnTo>
                  <a:pt x="3791163" y="4572001"/>
                </a:lnTo>
                <a:cubicBezTo>
                  <a:pt x="3934261" y="4471530"/>
                  <a:pt x="4036484" y="4319651"/>
                  <a:pt x="4070978" y="4144250"/>
                </a:cubicBezTo>
                <a:cubicBezTo>
                  <a:pt x="3836975" y="4194541"/>
                  <a:pt x="3646607" y="4357380"/>
                  <a:pt x="3563224" y="4572001"/>
                </a:cubicBezTo>
                <a:lnTo>
                  <a:pt x="3425676" y="4572001"/>
                </a:lnTo>
                <a:cubicBezTo>
                  <a:pt x="3519039" y="4283539"/>
                  <a:pt x="3772269" y="4064450"/>
                  <a:pt x="4084348" y="4012794"/>
                </a:cubicBezTo>
                <a:lnTo>
                  <a:pt x="4084465" y="4011646"/>
                </a:lnTo>
                <a:cubicBezTo>
                  <a:pt x="4089774" y="4010636"/>
                  <a:pt x="4095102" y="4009688"/>
                  <a:pt x="4100678" y="4010107"/>
                </a:cubicBezTo>
                <a:cubicBezTo>
                  <a:pt x="4131861" y="4004550"/>
                  <a:pt x="4163754" y="4001569"/>
                  <a:pt x="4196139" y="4001042"/>
                </a:cubicBezTo>
                <a:close/>
                <a:moveTo>
                  <a:pt x="2543827" y="3999419"/>
                </a:moveTo>
                <a:lnTo>
                  <a:pt x="2560914" y="4001042"/>
                </a:lnTo>
                <a:cubicBezTo>
                  <a:pt x="2593300" y="4001569"/>
                  <a:pt x="2625192" y="4004550"/>
                  <a:pt x="2656376" y="4010107"/>
                </a:cubicBezTo>
                <a:cubicBezTo>
                  <a:pt x="2661952" y="4009688"/>
                  <a:pt x="2667280" y="4010636"/>
                  <a:pt x="2672588" y="4011646"/>
                </a:cubicBezTo>
                <a:lnTo>
                  <a:pt x="2672706" y="4012794"/>
                </a:lnTo>
                <a:cubicBezTo>
                  <a:pt x="2984785" y="4064450"/>
                  <a:pt x="3238014" y="4283539"/>
                  <a:pt x="3331377" y="4572001"/>
                </a:cubicBezTo>
                <a:lnTo>
                  <a:pt x="3193830" y="4572001"/>
                </a:lnTo>
                <a:cubicBezTo>
                  <a:pt x="3110446" y="4357380"/>
                  <a:pt x="2920078" y="4194541"/>
                  <a:pt x="2686076" y="4144250"/>
                </a:cubicBezTo>
                <a:cubicBezTo>
                  <a:pt x="2720570" y="4319650"/>
                  <a:pt x="2822793" y="4471530"/>
                  <a:pt x="2965890" y="4572001"/>
                </a:cubicBezTo>
                <a:lnTo>
                  <a:pt x="2771649" y="4572001"/>
                </a:lnTo>
                <a:cubicBezTo>
                  <a:pt x="2655518" y="4452596"/>
                  <a:pt x="2576955" y="4298519"/>
                  <a:pt x="2552590" y="4127511"/>
                </a:cubicBezTo>
                <a:cubicBezTo>
                  <a:pt x="2552423" y="4127458"/>
                  <a:pt x="2552254" y="4127453"/>
                  <a:pt x="2552085" y="4127448"/>
                </a:cubicBezTo>
                <a:lnTo>
                  <a:pt x="2551547" y="4120772"/>
                </a:lnTo>
                <a:cubicBezTo>
                  <a:pt x="2546488" y="4090522"/>
                  <a:pt x="2544037" y="4059631"/>
                  <a:pt x="2544079" y="4028296"/>
                </a:cubicBezTo>
                <a:cubicBezTo>
                  <a:pt x="2542767" y="4022668"/>
                  <a:pt x="2542709" y="4017001"/>
                  <a:pt x="2542709" y="4011320"/>
                </a:cubicBezTo>
                <a:lnTo>
                  <a:pt x="2543303" y="3999880"/>
                </a:lnTo>
                <a:lnTo>
                  <a:pt x="2543801" y="3999913"/>
                </a:lnTo>
                <a:close/>
                <a:moveTo>
                  <a:pt x="2521076" y="3999419"/>
                </a:moveTo>
                <a:lnTo>
                  <a:pt x="2521102" y="3999913"/>
                </a:lnTo>
                <a:lnTo>
                  <a:pt x="2521600" y="3999880"/>
                </a:lnTo>
                <a:lnTo>
                  <a:pt x="2522194" y="4011320"/>
                </a:lnTo>
                <a:cubicBezTo>
                  <a:pt x="2522194" y="4017001"/>
                  <a:pt x="2522135" y="4022668"/>
                  <a:pt x="2520823" y="4028296"/>
                </a:cubicBezTo>
                <a:cubicBezTo>
                  <a:pt x="2520865" y="4059631"/>
                  <a:pt x="2518415" y="4090522"/>
                  <a:pt x="2513356" y="4120772"/>
                </a:cubicBezTo>
                <a:lnTo>
                  <a:pt x="2512818" y="4127448"/>
                </a:lnTo>
                <a:cubicBezTo>
                  <a:pt x="2512648" y="4127453"/>
                  <a:pt x="2512480" y="4127458"/>
                  <a:pt x="2512312" y="4127511"/>
                </a:cubicBezTo>
                <a:cubicBezTo>
                  <a:pt x="2487947" y="4298519"/>
                  <a:pt x="2409385" y="4452596"/>
                  <a:pt x="2293253" y="4572001"/>
                </a:cubicBezTo>
                <a:lnTo>
                  <a:pt x="2099012" y="4572001"/>
                </a:lnTo>
                <a:cubicBezTo>
                  <a:pt x="2242110" y="4471530"/>
                  <a:pt x="2344333" y="4319651"/>
                  <a:pt x="2378827" y="4144250"/>
                </a:cubicBezTo>
                <a:cubicBezTo>
                  <a:pt x="2144825" y="4194541"/>
                  <a:pt x="1954456" y="4357380"/>
                  <a:pt x="1871073" y="4572001"/>
                </a:cubicBezTo>
                <a:lnTo>
                  <a:pt x="1733525" y="4572001"/>
                </a:lnTo>
                <a:cubicBezTo>
                  <a:pt x="1826888" y="4283539"/>
                  <a:pt x="2080118" y="4064450"/>
                  <a:pt x="2392197" y="4012794"/>
                </a:cubicBezTo>
                <a:lnTo>
                  <a:pt x="2392314" y="4011646"/>
                </a:lnTo>
                <a:cubicBezTo>
                  <a:pt x="2397623" y="4010636"/>
                  <a:pt x="2402951" y="4009688"/>
                  <a:pt x="2408527" y="4010107"/>
                </a:cubicBezTo>
                <a:cubicBezTo>
                  <a:pt x="2439710" y="4004550"/>
                  <a:pt x="2471603" y="4001569"/>
                  <a:pt x="2503988" y="4001042"/>
                </a:cubicBezTo>
                <a:close/>
                <a:moveTo>
                  <a:pt x="851676" y="3999419"/>
                </a:moveTo>
                <a:lnTo>
                  <a:pt x="868763" y="4001042"/>
                </a:lnTo>
                <a:cubicBezTo>
                  <a:pt x="901149" y="4001569"/>
                  <a:pt x="933041" y="4004550"/>
                  <a:pt x="964225" y="4010107"/>
                </a:cubicBezTo>
                <a:cubicBezTo>
                  <a:pt x="969801" y="4009688"/>
                  <a:pt x="975129" y="4010636"/>
                  <a:pt x="980437" y="4011646"/>
                </a:cubicBezTo>
                <a:lnTo>
                  <a:pt x="980555" y="4012794"/>
                </a:lnTo>
                <a:cubicBezTo>
                  <a:pt x="1292634" y="4064450"/>
                  <a:pt x="1545864" y="4283539"/>
                  <a:pt x="1639226" y="4572001"/>
                </a:cubicBezTo>
                <a:lnTo>
                  <a:pt x="1501679" y="4572001"/>
                </a:lnTo>
                <a:cubicBezTo>
                  <a:pt x="1418296" y="4357380"/>
                  <a:pt x="1227927" y="4194541"/>
                  <a:pt x="993925" y="4144250"/>
                </a:cubicBezTo>
                <a:cubicBezTo>
                  <a:pt x="1028419" y="4319651"/>
                  <a:pt x="1130642" y="4471530"/>
                  <a:pt x="1273740" y="4572001"/>
                </a:cubicBezTo>
                <a:lnTo>
                  <a:pt x="1079499" y="4572001"/>
                </a:lnTo>
                <a:cubicBezTo>
                  <a:pt x="963367" y="4452596"/>
                  <a:pt x="884804" y="4298519"/>
                  <a:pt x="860439" y="4127511"/>
                </a:cubicBezTo>
                <a:cubicBezTo>
                  <a:pt x="860272" y="4127458"/>
                  <a:pt x="860103" y="4127453"/>
                  <a:pt x="859934" y="4127448"/>
                </a:cubicBezTo>
                <a:lnTo>
                  <a:pt x="859396" y="4120772"/>
                </a:lnTo>
                <a:cubicBezTo>
                  <a:pt x="854337" y="4090522"/>
                  <a:pt x="851886" y="4059631"/>
                  <a:pt x="851928" y="4028296"/>
                </a:cubicBezTo>
                <a:cubicBezTo>
                  <a:pt x="850616" y="4022668"/>
                  <a:pt x="850558" y="4017001"/>
                  <a:pt x="850558" y="4011320"/>
                </a:cubicBezTo>
                <a:lnTo>
                  <a:pt x="851152" y="3999880"/>
                </a:lnTo>
                <a:lnTo>
                  <a:pt x="851650" y="3999913"/>
                </a:lnTo>
                <a:close/>
                <a:moveTo>
                  <a:pt x="828925" y="3999419"/>
                </a:moveTo>
                <a:lnTo>
                  <a:pt x="828951" y="3999913"/>
                </a:lnTo>
                <a:lnTo>
                  <a:pt x="829449" y="3999880"/>
                </a:lnTo>
                <a:lnTo>
                  <a:pt x="830043" y="4011320"/>
                </a:lnTo>
                <a:cubicBezTo>
                  <a:pt x="830043" y="4017001"/>
                  <a:pt x="829984" y="4022668"/>
                  <a:pt x="828672" y="4028296"/>
                </a:cubicBezTo>
                <a:cubicBezTo>
                  <a:pt x="828714" y="4059631"/>
                  <a:pt x="826264" y="4090522"/>
                  <a:pt x="821205" y="4120772"/>
                </a:cubicBezTo>
                <a:lnTo>
                  <a:pt x="820667" y="4127448"/>
                </a:lnTo>
                <a:cubicBezTo>
                  <a:pt x="820497" y="4127453"/>
                  <a:pt x="820329" y="4127458"/>
                  <a:pt x="820161" y="4127511"/>
                </a:cubicBezTo>
                <a:cubicBezTo>
                  <a:pt x="795796" y="4298519"/>
                  <a:pt x="717234" y="4452596"/>
                  <a:pt x="601102" y="4572001"/>
                </a:cubicBezTo>
                <a:lnTo>
                  <a:pt x="406861" y="4572001"/>
                </a:lnTo>
                <a:cubicBezTo>
                  <a:pt x="549959" y="4471530"/>
                  <a:pt x="652182" y="4319650"/>
                  <a:pt x="686676" y="4144250"/>
                </a:cubicBezTo>
                <a:cubicBezTo>
                  <a:pt x="452674" y="4194541"/>
                  <a:pt x="262305" y="4357380"/>
                  <a:pt x="178922" y="4572001"/>
                </a:cubicBezTo>
                <a:lnTo>
                  <a:pt x="41374" y="4572001"/>
                </a:lnTo>
                <a:cubicBezTo>
                  <a:pt x="134738" y="4283539"/>
                  <a:pt x="387967" y="4064450"/>
                  <a:pt x="700046" y="4012794"/>
                </a:cubicBezTo>
                <a:lnTo>
                  <a:pt x="700163" y="4011646"/>
                </a:lnTo>
                <a:cubicBezTo>
                  <a:pt x="705472" y="4010636"/>
                  <a:pt x="710800" y="4009688"/>
                  <a:pt x="716376" y="4010107"/>
                </a:cubicBezTo>
                <a:cubicBezTo>
                  <a:pt x="747559" y="4004550"/>
                  <a:pt x="779452" y="4001569"/>
                  <a:pt x="811837" y="4001042"/>
                </a:cubicBezTo>
                <a:close/>
                <a:moveTo>
                  <a:pt x="8305836" y="3304913"/>
                </a:moveTo>
                <a:cubicBezTo>
                  <a:pt x="8030646" y="3363591"/>
                  <a:pt x="7815802" y="3576701"/>
                  <a:pt x="7762527" y="3845480"/>
                </a:cubicBezTo>
                <a:cubicBezTo>
                  <a:pt x="8037717" y="3786801"/>
                  <a:pt x="8252560" y="3573691"/>
                  <a:pt x="8305836" y="3304913"/>
                </a:cubicBezTo>
                <a:close/>
                <a:moveTo>
                  <a:pt x="6911971" y="3304913"/>
                </a:moveTo>
                <a:cubicBezTo>
                  <a:pt x="6965247" y="3573691"/>
                  <a:pt x="7180090" y="3786801"/>
                  <a:pt x="7455280" y="3845480"/>
                </a:cubicBezTo>
                <a:cubicBezTo>
                  <a:pt x="7402005" y="3576701"/>
                  <a:pt x="7187161" y="3363591"/>
                  <a:pt x="6911971" y="3304913"/>
                </a:cubicBezTo>
                <a:close/>
                <a:moveTo>
                  <a:pt x="6613685" y="3304913"/>
                </a:moveTo>
                <a:cubicBezTo>
                  <a:pt x="6338495" y="3363591"/>
                  <a:pt x="6123651" y="3576701"/>
                  <a:pt x="6070376" y="3845480"/>
                </a:cubicBezTo>
                <a:cubicBezTo>
                  <a:pt x="6345566" y="3786801"/>
                  <a:pt x="6560409" y="3573691"/>
                  <a:pt x="6613685" y="3304913"/>
                </a:cubicBezTo>
                <a:close/>
                <a:moveTo>
                  <a:pt x="5219820" y="3304913"/>
                </a:moveTo>
                <a:cubicBezTo>
                  <a:pt x="5273096" y="3573691"/>
                  <a:pt x="5487939" y="3786801"/>
                  <a:pt x="5763129" y="3845480"/>
                </a:cubicBezTo>
                <a:cubicBezTo>
                  <a:pt x="5709854" y="3576701"/>
                  <a:pt x="5495010" y="3363591"/>
                  <a:pt x="5219820" y="3304913"/>
                </a:cubicBezTo>
                <a:close/>
                <a:moveTo>
                  <a:pt x="4921534" y="3304913"/>
                </a:moveTo>
                <a:cubicBezTo>
                  <a:pt x="4646344" y="3363591"/>
                  <a:pt x="4431500" y="3576701"/>
                  <a:pt x="4378225" y="3845480"/>
                </a:cubicBezTo>
                <a:cubicBezTo>
                  <a:pt x="4653415" y="3786801"/>
                  <a:pt x="4868259" y="3573691"/>
                  <a:pt x="4921534" y="3304913"/>
                </a:cubicBezTo>
                <a:close/>
                <a:moveTo>
                  <a:pt x="3527669" y="3304913"/>
                </a:moveTo>
                <a:cubicBezTo>
                  <a:pt x="3580945" y="3573691"/>
                  <a:pt x="3795788" y="3786801"/>
                  <a:pt x="4070978" y="3845480"/>
                </a:cubicBezTo>
                <a:cubicBezTo>
                  <a:pt x="4017703" y="3576701"/>
                  <a:pt x="3802859" y="3363591"/>
                  <a:pt x="3527669" y="3304913"/>
                </a:cubicBezTo>
                <a:close/>
                <a:moveTo>
                  <a:pt x="3229383" y="3304913"/>
                </a:moveTo>
                <a:cubicBezTo>
                  <a:pt x="2954193" y="3363591"/>
                  <a:pt x="2739349" y="3576701"/>
                  <a:pt x="2686074" y="3845480"/>
                </a:cubicBezTo>
                <a:cubicBezTo>
                  <a:pt x="2961264" y="3786801"/>
                  <a:pt x="3176107" y="3573691"/>
                  <a:pt x="3229383" y="3304913"/>
                </a:cubicBezTo>
                <a:close/>
                <a:moveTo>
                  <a:pt x="1835518" y="3304913"/>
                </a:moveTo>
                <a:cubicBezTo>
                  <a:pt x="1888794" y="3573691"/>
                  <a:pt x="2103637" y="3786801"/>
                  <a:pt x="2378827" y="3845480"/>
                </a:cubicBezTo>
                <a:cubicBezTo>
                  <a:pt x="2325552" y="3576701"/>
                  <a:pt x="2110708" y="3363591"/>
                  <a:pt x="1835518" y="3304913"/>
                </a:cubicBezTo>
                <a:close/>
                <a:moveTo>
                  <a:pt x="1537232" y="3304913"/>
                </a:moveTo>
                <a:cubicBezTo>
                  <a:pt x="1262042" y="3363591"/>
                  <a:pt x="1047198" y="3576701"/>
                  <a:pt x="993923" y="3845480"/>
                </a:cubicBezTo>
                <a:cubicBezTo>
                  <a:pt x="1269113" y="3786801"/>
                  <a:pt x="1483956" y="3573691"/>
                  <a:pt x="1537232" y="3304913"/>
                </a:cubicBezTo>
                <a:close/>
                <a:moveTo>
                  <a:pt x="143367" y="3304913"/>
                </a:moveTo>
                <a:cubicBezTo>
                  <a:pt x="196643" y="3573691"/>
                  <a:pt x="411486" y="3786801"/>
                  <a:pt x="686676" y="3845480"/>
                </a:cubicBezTo>
                <a:cubicBezTo>
                  <a:pt x="633401" y="3576701"/>
                  <a:pt x="418557" y="3363591"/>
                  <a:pt x="143367" y="3304913"/>
                </a:cubicBezTo>
                <a:close/>
                <a:moveTo>
                  <a:pt x="8461873" y="3161219"/>
                </a:moveTo>
                <a:lnTo>
                  <a:pt x="8478960" y="3162829"/>
                </a:lnTo>
                <a:cubicBezTo>
                  <a:pt x="8511346" y="3163352"/>
                  <a:pt x="8543239" y="3166310"/>
                  <a:pt x="8574422" y="3171823"/>
                </a:cubicBezTo>
                <a:cubicBezTo>
                  <a:pt x="8579998" y="3171407"/>
                  <a:pt x="8585326" y="3172348"/>
                  <a:pt x="8590635" y="3173350"/>
                </a:cubicBezTo>
                <a:lnTo>
                  <a:pt x="8590752" y="3174489"/>
                </a:lnTo>
                <a:cubicBezTo>
                  <a:pt x="8815033" y="3211322"/>
                  <a:pt x="9008920" y="3333951"/>
                  <a:pt x="9135069" y="3506215"/>
                </a:cubicBezTo>
                <a:lnTo>
                  <a:pt x="9139239" y="3512974"/>
                </a:lnTo>
                <a:lnTo>
                  <a:pt x="9139239" y="3816134"/>
                </a:lnTo>
                <a:lnTo>
                  <a:pt x="9120077" y="3747490"/>
                </a:lnTo>
                <a:cubicBezTo>
                  <a:pt x="9039502" y="3525837"/>
                  <a:pt x="8844913" y="3356256"/>
                  <a:pt x="8604122" y="3304913"/>
                </a:cubicBezTo>
                <a:cubicBezTo>
                  <a:pt x="8650738" y="3540094"/>
                  <a:pt x="8821055" y="3732654"/>
                  <a:pt x="9047261" y="3816429"/>
                </a:cubicBezTo>
                <a:lnTo>
                  <a:pt x="9139239" y="3843104"/>
                </a:lnTo>
                <a:lnTo>
                  <a:pt x="9139239" y="3970603"/>
                </a:lnTo>
                <a:lnTo>
                  <a:pt x="9030179" y="3943797"/>
                </a:lnTo>
                <a:cubicBezTo>
                  <a:pt x="8735297" y="3846211"/>
                  <a:pt x="8514628" y="3594637"/>
                  <a:pt x="8470637" y="3288305"/>
                </a:cubicBezTo>
                <a:cubicBezTo>
                  <a:pt x="8470469" y="3288253"/>
                  <a:pt x="8470301" y="3288248"/>
                  <a:pt x="8470131" y="3288243"/>
                </a:cubicBezTo>
                <a:lnTo>
                  <a:pt x="8469593" y="3281619"/>
                </a:lnTo>
                <a:cubicBezTo>
                  <a:pt x="8464534" y="3251607"/>
                  <a:pt x="8462083" y="3220958"/>
                  <a:pt x="8462126" y="3189869"/>
                </a:cubicBezTo>
                <a:cubicBezTo>
                  <a:pt x="8460814" y="3184286"/>
                  <a:pt x="8460755" y="3178663"/>
                  <a:pt x="8460755" y="3173027"/>
                </a:cubicBezTo>
                <a:lnTo>
                  <a:pt x="8461349" y="3161677"/>
                </a:lnTo>
                <a:lnTo>
                  <a:pt x="8461847" y="3161709"/>
                </a:lnTo>
                <a:close/>
                <a:moveTo>
                  <a:pt x="8448085" y="3161219"/>
                </a:moveTo>
                <a:lnTo>
                  <a:pt x="8448111" y="3161709"/>
                </a:lnTo>
                <a:lnTo>
                  <a:pt x="8448609" y="3161677"/>
                </a:lnTo>
                <a:lnTo>
                  <a:pt x="8449203" y="3173027"/>
                </a:lnTo>
                <a:cubicBezTo>
                  <a:pt x="8449203" y="3178663"/>
                  <a:pt x="8449144" y="3184286"/>
                  <a:pt x="8447832" y="3189869"/>
                </a:cubicBezTo>
                <a:cubicBezTo>
                  <a:pt x="8447875" y="3220958"/>
                  <a:pt x="8445424" y="3251607"/>
                  <a:pt x="8440365" y="3281619"/>
                </a:cubicBezTo>
                <a:lnTo>
                  <a:pt x="8439827" y="3288243"/>
                </a:lnTo>
                <a:cubicBezTo>
                  <a:pt x="8439657" y="3288248"/>
                  <a:pt x="8439489" y="3288253"/>
                  <a:pt x="8439321" y="3288305"/>
                </a:cubicBezTo>
                <a:cubicBezTo>
                  <a:pt x="8389046" y="3638399"/>
                  <a:pt x="8108007" y="3916971"/>
                  <a:pt x="7749156" y="3975903"/>
                </a:cubicBezTo>
                <a:lnTo>
                  <a:pt x="7749040" y="3977042"/>
                </a:lnTo>
                <a:cubicBezTo>
                  <a:pt x="7743729" y="3978045"/>
                  <a:pt x="7738400" y="3978986"/>
                  <a:pt x="7732823" y="3978570"/>
                </a:cubicBezTo>
                <a:cubicBezTo>
                  <a:pt x="7701651" y="3984080"/>
                  <a:pt x="7669771" y="3987038"/>
                  <a:pt x="7637396" y="3987561"/>
                </a:cubicBezTo>
                <a:lnTo>
                  <a:pt x="7620278" y="3989174"/>
                </a:lnTo>
                <a:lnTo>
                  <a:pt x="7620252" y="3988683"/>
                </a:lnTo>
                <a:lnTo>
                  <a:pt x="7619753" y="3988716"/>
                </a:lnTo>
                <a:cubicBezTo>
                  <a:pt x="7619187" y="3984944"/>
                  <a:pt x="7619160" y="3981158"/>
                  <a:pt x="7619160" y="3977366"/>
                </a:cubicBezTo>
                <a:cubicBezTo>
                  <a:pt x="7619160" y="3971728"/>
                  <a:pt x="7619219" y="3966104"/>
                  <a:pt x="7620531" y="3960518"/>
                </a:cubicBezTo>
                <a:cubicBezTo>
                  <a:pt x="7620488" y="3929436"/>
                  <a:pt x="7622938" y="3898794"/>
                  <a:pt x="7627995" y="3868787"/>
                </a:cubicBezTo>
                <a:lnTo>
                  <a:pt x="7628535" y="3862150"/>
                </a:lnTo>
                <a:cubicBezTo>
                  <a:pt x="7628704" y="3862145"/>
                  <a:pt x="7628873" y="3862140"/>
                  <a:pt x="7629040" y="3862087"/>
                </a:cubicBezTo>
                <a:cubicBezTo>
                  <a:pt x="7679317" y="3511992"/>
                  <a:pt x="7960356" y="3233421"/>
                  <a:pt x="8319206" y="3174489"/>
                </a:cubicBezTo>
                <a:lnTo>
                  <a:pt x="8319323" y="3173350"/>
                </a:lnTo>
                <a:cubicBezTo>
                  <a:pt x="8324632" y="3172348"/>
                  <a:pt x="8329960" y="3171407"/>
                  <a:pt x="8335536" y="3171823"/>
                </a:cubicBezTo>
                <a:cubicBezTo>
                  <a:pt x="8366719" y="3166310"/>
                  <a:pt x="8398612" y="3163352"/>
                  <a:pt x="8430998" y="3162829"/>
                </a:cubicBezTo>
                <a:close/>
                <a:moveTo>
                  <a:pt x="6769722" y="3161219"/>
                </a:moveTo>
                <a:lnTo>
                  <a:pt x="6786810" y="3162829"/>
                </a:lnTo>
                <a:cubicBezTo>
                  <a:pt x="6819195" y="3163352"/>
                  <a:pt x="6851088" y="3166310"/>
                  <a:pt x="6882271" y="3171823"/>
                </a:cubicBezTo>
                <a:cubicBezTo>
                  <a:pt x="6887847" y="3171407"/>
                  <a:pt x="6893175" y="3172348"/>
                  <a:pt x="6898484" y="3173350"/>
                </a:cubicBezTo>
                <a:lnTo>
                  <a:pt x="6898601" y="3174489"/>
                </a:lnTo>
                <a:cubicBezTo>
                  <a:pt x="7257451" y="3233421"/>
                  <a:pt x="7538490" y="3511992"/>
                  <a:pt x="7588766" y="3862087"/>
                </a:cubicBezTo>
                <a:cubicBezTo>
                  <a:pt x="7588934" y="3862140"/>
                  <a:pt x="7589103" y="3862145"/>
                  <a:pt x="7589272" y="3862150"/>
                </a:cubicBezTo>
                <a:lnTo>
                  <a:pt x="7589812" y="3868787"/>
                </a:lnTo>
                <a:cubicBezTo>
                  <a:pt x="7594869" y="3898794"/>
                  <a:pt x="7597319" y="3929436"/>
                  <a:pt x="7597276" y="3960518"/>
                </a:cubicBezTo>
                <a:cubicBezTo>
                  <a:pt x="7598588" y="3966104"/>
                  <a:pt x="7598647" y="3971728"/>
                  <a:pt x="7598647" y="3977366"/>
                </a:cubicBezTo>
                <a:cubicBezTo>
                  <a:pt x="7598647" y="3981158"/>
                  <a:pt x="7598620" y="3984944"/>
                  <a:pt x="7598054" y="3988716"/>
                </a:cubicBezTo>
                <a:lnTo>
                  <a:pt x="7597555" y="3988683"/>
                </a:lnTo>
                <a:lnTo>
                  <a:pt x="7597529" y="3989174"/>
                </a:lnTo>
                <a:lnTo>
                  <a:pt x="7580411" y="3987561"/>
                </a:lnTo>
                <a:cubicBezTo>
                  <a:pt x="7548036" y="3987038"/>
                  <a:pt x="7516156" y="3984080"/>
                  <a:pt x="7484984" y="3978570"/>
                </a:cubicBezTo>
                <a:cubicBezTo>
                  <a:pt x="7479407" y="3978986"/>
                  <a:pt x="7474078" y="3978045"/>
                  <a:pt x="7468767" y="3977042"/>
                </a:cubicBezTo>
                <a:lnTo>
                  <a:pt x="7468651" y="3975903"/>
                </a:lnTo>
                <a:cubicBezTo>
                  <a:pt x="7109800" y="3916971"/>
                  <a:pt x="6828761" y="3638399"/>
                  <a:pt x="6778486" y="3288305"/>
                </a:cubicBezTo>
                <a:cubicBezTo>
                  <a:pt x="6778318" y="3288253"/>
                  <a:pt x="6778150" y="3288248"/>
                  <a:pt x="6777980" y="3288243"/>
                </a:cubicBezTo>
                <a:lnTo>
                  <a:pt x="6777442" y="3281619"/>
                </a:lnTo>
                <a:cubicBezTo>
                  <a:pt x="6772383" y="3251607"/>
                  <a:pt x="6769933" y="3220958"/>
                  <a:pt x="6769975" y="3189869"/>
                </a:cubicBezTo>
                <a:cubicBezTo>
                  <a:pt x="6768663" y="3184286"/>
                  <a:pt x="6768604" y="3178663"/>
                  <a:pt x="6768604" y="3173027"/>
                </a:cubicBezTo>
                <a:lnTo>
                  <a:pt x="6769198" y="3161677"/>
                </a:lnTo>
                <a:lnTo>
                  <a:pt x="6769696" y="3161709"/>
                </a:lnTo>
                <a:close/>
                <a:moveTo>
                  <a:pt x="6755934" y="3161219"/>
                </a:moveTo>
                <a:lnTo>
                  <a:pt x="6755960" y="3161709"/>
                </a:lnTo>
                <a:lnTo>
                  <a:pt x="6756458" y="3161677"/>
                </a:lnTo>
                <a:lnTo>
                  <a:pt x="6757052" y="3173027"/>
                </a:lnTo>
                <a:cubicBezTo>
                  <a:pt x="6757052" y="3178663"/>
                  <a:pt x="6756994" y="3184286"/>
                  <a:pt x="6755682" y="3189869"/>
                </a:cubicBezTo>
                <a:cubicBezTo>
                  <a:pt x="6755724" y="3220958"/>
                  <a:pt x="6753273" y="3251607"/>
                  <a:pt x="6748215" y="3281619"/>
                </a:cubicBezTo>
                <a:lnTo>
                  <a:pt x="6747676" y="3288243"/>
                </a:lnTo>
                <a:cubicBezTo>
                  <a:pt x="6747507" y="3288248"/>
                  <a:pt x="6747338" y="3288253"/>
                  <a:pt x="6747171" y="3288305"/>
                </a:cubicBezTo>
                <a:cubicBezTo>
                  <a:pt x="6696895" y="3638399"/>
                  <a:pt x="6415856" y="3916971"/>
                  <a:pt x="6057005" y="3975903"/>
                </a:cubicBezTo>
                <a:lnTo>
                  <a:pt x="6056889" y="3977042"/>
                </a:lnTo>
                <a:cubicBezTo>
                  <a:pt x="6051578" y="3978045"/>
                  <a:pt x="6046249" y="3978986"/>
                  <a:pt x="6040672" y="3978570"/>
                </a:cubicBezTo>
                <a:cubicBezTo>
                  <a:pt x="6009500" y="3984080"/>
                  <a:pt x="5977620" y="3987038"/>
                  <a:pt x="5945246" y="3987561"/>
                </a:cubicBezTo>
                <a:lnTo>
                  <a:pt x="5928127" y="3989174"/>
                </a:lnTo>
                <a:lnTo>
                  <a:pt x="5928101" y="3988683"/>
                </a:lnTo>
                <a:lnTo>
                  <a:pt x="5927602" y="3988716"/>
                </a:lnTo>
                <a:cubicBezTo>
                  <a:pt x="5927036" y="3984944"/>
                  <a:pt x="5927009" y="3981158"/>
                  <a:pt x="5927009" y="3977366"/>
                </a:cubicBezTo>
                <a:cubicBezTo>
                  <a:pt x="5927009" y="3971728"/>
                  <a:pt x="5927068" y="3966104"/>
                  <a:pt x="5928380" y="3960518"/>
                </a:cubicBezTo>
                <a:cubicBezTo>
                  <a:pt x="5928338" y="3929436"/>
                  <a:pt x="5930787" y="3898794"/>
                  <a:pt x="5935844" y="3868787"/>
                </a:cubicBezTo>
                <a:lnTo>
                  <a:pt x="5936384" y="3862150"/>
                </a:lnTo>
                <a:cubicBezTo>
                  <a:pt x="5936553" y="3862145"/>
                  <a:pt x="5936722" y="3862140"/>
                  <a:pt x="5936890" y="3862087"/>
                </a:cubicBezTo>
                <a:cubicBezTo>
                  <a:pt x="5987166" y="3511992"/>
                  <a:pt x="6268205" y="3233421"/>
                  <a:pt x="6627056" y="3174489"/>
                </a:cubicBezTo>
                <a:lnTo>
                  <a:pt x="6627173" y="3173350"/>
                </a:lnTo>
                <a:cubicBezTo>
                  <a:pt x="6632481" y="3172348"/>
                  <a:pt x="6637809" y="3171407"/>
                  <a:pt x="6643385" y="3171823"/>
                </a:cubicBezTo>
                <a:cubicBezTo>
                  <a:pt x="6674569" y="3166310"/>
                  <a:pt x="6706461" y="3163352"/>
                  <a:pt x="6738847" y="3162829"/>
                </a:cubicBezTo>
                <a:close/>
                <a:moveTo>
                  <a:pt x="5077571" y="3161219"/>
                </a:moveTo>
                <a:lnTo>
                  <a:pt x="5094659" y="3162829"/>
                </a:lnTo>
                <a:cubicBezTo>
                  <a:pt x="5127044" y="3163352"/>
                  <a:pt x="5158937" y="3166310"/>
                  <a:pt x="5190120" y="3171823"/>
                </a:cubicBezTo>
                <a:cubicBezTo>
                  <a:pt x="5195696" y="3171407"/>
                  <a:pt x="5201024" y="3172348"/>
                  <a:pt x="5206334" y="3173350"/>
                </a:cubicBezTo>
                <a:lnTo>
                  <a:pt x="5206450" y="3174489"/>
                </a:lnTo>
                <a:cubicBezTo>
                  <a:pt x="5565300" y="3233421"/>
                  <a:pt x="5846339" y="3511992"/>
                  <a:pt x="5896616" y="3862087"/>
                </a:cubicBezTo>
                <a:cubicBezTo>
                  <a:pt x="5896783" y="3862140"/>
                  <a:pt x="5896953" y="3862145"/>
                  <a:pt x="5897121" y="3862150"/>
                </a:cubicBezTo>
                <a:lnTo>
                  <a:pt x="5897662" y="3868787"/>
                </a:lnTo>
                <a:cubicBezTo>
                  <a:pt x="5902718" y="3898794"/>
                  <a:pt x="5905168" y="3929436"/>
                  <a:pt x="5905126" y="3960518"/>
                </a:cubicBezTo>
                <a:cubicBezTo>
                  <a:pt x="5906438" y="3966104"/>
                  <a:pt x="5906496" y="3971728"/>
                  <a:pt x="5906496" y="3977366"/>
                </a:cubicBezTo>
                <a:cubicBezTo>
                  <a:pt x="5906496" y="3981158"/>
                  <a:pt x="5906469" y="3984944"/>
                  <a:pt x="5905903" y="3988716"/>
                </a:cubicBezTo>
                <a:lnTo>
                  <a:pt x="5905404" y="3988683"/>
                </a:lnTo>
                <a:lnTo>
                  <a:pt x="5905378" y="3989174"/>
                </a:lnTo>
                <a:lnTo>
                  <a:pt x="5888260" y="3987561"/>
                </a:lnTo>
                <a:cubicBezTo>
                  <a:pt x="5855886" y="3987038"/>
                  <a:pt x="5824005" y="3984080"/>
                  <a:pt x="5792833" y="3978570"/>
                </a:cubicBezTo>
                <a:cubicBezTo>
                  <a:pt x="5787256" y="3978986"/>
                  <a:pt x="5781927" y="3978045"/>
                  <a:pt x="5776617" y="3977042"/>
                </a:cubicBezTo>
                <a:lnTo>
                  <a:pt x="5776501" y="3975903"/>
                </a:lnTo>
                <a:cubicBezTo>
                  <a:pt x="5417649" y="3916971"/>
                  <a:pt x="5136610" y="3638399"/>
                  <a:pt x="5086335" y="3288305"/>
                </a:cubicBezTo>
                <a:cubicBezTo>
                  <a:pt x="5086167" y="3288253"/>
                  <a:pt x="5085999" y="3288248"/>
                  <a:pt x="5085830" y="3288243"/>
                </a:cubicBezTo>
                <a:lnTo>
                  <a:pt x="5085291" y="3281619"/>
                </a:lnTo>
                <a:cubicBezTo>
                  <a:pt x="5080233" y="3251607"/>
                  <a:pt x="5077782" y="3220958"/>
                  <a:pt x="5077824" y="3189869"/>
                </a:cubicBezTo>
                <a:cubicBezTo>
                  <a:pt x="5076512" y="3184286"/>
                  <a:pt x="5076453" y="3178663"/>
                  <a:pt x="5076453" y="3173027"/>
                </a:cubicBezTo>
                <a:lnTo>
                  <a:pt x="5077047" y="3161677"/>
                </a:lnTo>
                <a:lnTo>
                  <a:pt x="5077545" y="3161709"/>
                </a:lnTo>
                <a:close/>
                <a:moveTo>
                  <a:pt x="5063783" y="3161219"/>
                </a:moveTo>
                <a:lnTo>
                  <a:pt x="5063809" y="3161709"/>
                </a:lnTo>
                <a:lnTo>
                  <a:pt x="5064307" y="3161677"/>
                </a:lnTo>
                <a:lnTo>
                  <a:pt x="5064902" y="3173027"/>
                </a:lnTo>
                <a:cubicBezTo>
                  <a:pt x="5064902" y="3178663"/>
                  <a:pt x="5064842" y="3184286"/>
                  <a:pt x="5063530" y="3189869"/>
                </a:cubicBezTo>
                <a:cubicBezTo>
                  <a:pt x="5063572" y="3220958"/>
                  <a:pt x="5061122" y="3251607"/>
                  <a:pt x="5056063" y="3281619"/>
                </a:cubicBezTo>
                <a:lnTo>
                  <a:pt x="5055525" y="3288243"/>
                </a:lnTo>
                <a:cubicBezTo>
                  <a:pt x="5055355" y="3288248"/>
                  <a:pt x="5055187" y="3288253"/>
                  <a:pt x="5055019" y="3288305"/>
                </a:cubicBezTo>
                <a:cubicBezTo>
                  <a:pt x="5004744" y="3638399"/>
                  <a:pt x="4723705" y="3916971"/>
                  <a:pt x="4364853" y="3975903"/>
                </a:cubicBezTo>
                <a:lnTo>
                  <a:pt x="4364737" y="3977042"/>
                </a:lnTo>
                <a:cubicBezTo>
                  <a:pt x="4359427" y="3978045"/>
                  <a:pt x="4354098" y="3978986"/>
                  <a:pt x="4348521" y="3978570"/>
                </a:cubicBezTo>
                <a:cubicBezTo>
                  <a:pt x="4317350" y="3984080"/>
                  <a:pt x="4285468" y="3987038"/>
                  <a:pt x="4253094" y="3987561"/>
                </a:cubicBezTo>
                <a:lnTo>
                  <a:pt x="4235976" y="3989174"/>
                </a:lnTo>
                <a:lnTo>
                  <a:pt x="4235950" y="3988683"/>
                </a:lnTo>
                <a:lnTo>
                  <a:pt x="4235451" y="3988716"/>
                </a:lnTo>
                <a:cubicBezTo>
                  <a:pt x="4234885" y="3984944"/>
                  <a:pt x="4234858" y="3981158"/>
                  <a:pt x="4234858" y="3977366"/>
                </a:cubicBezTo>
                <a:cubicBezTo>
                  <a:pt x="4234858" y="3971728"/>
                  <a:pt x="4234916" y="3966104"/>
                  <a:pt x="4236228" y="3960518"/>
                </a:cubicBezTo>
                <a:cubicBezTo>
                  <a:pt x="4236186" y="3929436"/>
                  <a:pt x="4238636" y="3898794"/>
                  <a:pt x="4243692" y="3868787"/>
                </a:cubicBezTo>
                <a:lnTo>
                  <a:pt x="4244233" y="3862150"/>
                </a:lnTo>
                <a:cubicBezTo>
                  <a:pt x="4244401" y="3862145"/>
                  <a:pt x="4244571" y="3862140"/>
                  <a:pt x="4244738" y="3862087"/>
                </a:cubicBezTo>
                <a:cubicBezTo>
                  <a:pt x="4295015" y="3511992"/>
                  <a:pt x="4576054" y="3233421"/>
                  <a:pt x="4934904" y="3174489"/>
                </a:cubicBezTo>
                <a:lnTo>
                  <a:pt x="4935021" y="3173350"/>
                </a:lnTo>
                <a:cubicBezTo>
                  <a:pt x="4940330" y="3172348"/>
                  <a:pt x="4945658" y="3171407"/>
                  <a:pt x="4951234" y="3171823"/>
                </a:cubicBezTo>
                <a:cubicBezTo>
                  <a:pt x="4982417" y="3166310"/>
                  <a:pt x="5014310" y="3163352"/>
                  <a:pt x="5046695" y="3162829"/>
                </a:cubicBezTo>
                <a:close/>
                <a:moveTo>
                  <a:pt x="3385420" y="3161219"/>
                </a:moveTo>
                <a:lnTo>
                  <a:pt x="3402507" y="3162829"/>
                </a:lnTo>
                <a:cubicBezTo>
                  <a:pt x="3434893" y="3163352"/>
                  <a:pt x="3466785" y="3166310"/>
                  <a:pt x="3497969" y="3171823"/>
                </a:cubicBezTo>
                <a:cubicBezTo>
                  <a:pt x="3503545" y="3171407"/>
                  <a:pt x="3508873" y="3172348"/>
                  <a:pt x="3514181" y="3173350"/>
                </a:cubicBezTo>
                <a:lnTo>
                  <a:pt x="3514298" y="3174489"/>
                </a:lnTo>
                <a:cubicBezTo>
                  <a:pt x="3873149" y="3233421"/>
                  <a:pt x="4154188" y="3511992"/>
                  <a:pt x="4204464" y="3862087"/>
                </a:cubicBezTo>
                <a:cubicBezTo>
                  <a:pt x="4204632" y="3862140"/>
                  <a:pt x="4204801" y="3862145"/>
                  <a:pt x="4204970" y="3862150"/>
                </a:cubicBezTo>
                <a:lnTo>
                  <a:pt x="4205510" y="3868787"/>
                </a:lnTo>
                <a:cubicBezTo>
                  <a:pt x="4210567" y="3898794"/>
                  <a:pt x="4213016" y="3929436"/>
                  <a:pt x="4212974" y="3960518"/>
                </a:cubicBezTo>
                <a:cubicBezTo>
                  <a:pt x="4214286" y="3966104"/>
                  <a:pt x="4214345" y="3971728"/>
                  <a:pt x="4214345" y="3977366"/>
                </a:cubicBezTo>
                <a:cubicBezTo>
                  <a:pt x="4214345" y="3981158"/>
                  <a:pt x="4214318" y="3984944"/>
                  <a:pt x="4213752" y="3988716"/>
                </a:cubicBezTo>
                <a:lnTo>
                  <a:pt x="4213253" y="3988683"/>
                </a:lnTo>
                <a:lnTo>
                  <a:pt x="4213227" y="3989174"/>
                </a:lnTo>
                <a:lnTo>
                  <a:pt x="4196108" y="3987561"/>
                </a:lnTo>
                <a:cubicBezTo>
                  <a:pt x="4163734" y="3987038"/>
                  <a:pt x="4131854" y="3984080"/>
                  <a:pt x="4100682" y="3978570"/>
                </a:cubicBezTo>
                <a:cubicBezTo>
                  <a:pt x="4095105" y="3978986"/>
                  <a:pt x="4089776" y="3978045"/>
                  <a:pt x="4084465" y="3977042"/>
                </a:cubicBezTo>
                <a:lnTo>
                  <a:pt x="4084349" y="3975903"/>
                </a:lnTo>
                <a:cubicBezTo>
                  <a:pt x="3725498" y="3916971"/>
                  <a:pt x="3444459" y="3638399"/>
                  <a:pt x="3394183" y="3288305"/>
                </a:cubicBezTo>
                <a:cubicBezTo>
                  <a:pt x="3394016" y="3288253"/>
                  <a:pt x="3393847" y="3288248"/>
                  <a:pt x="3393678" y="3288243"/>
                </a:cubicBezTo>
                <a:lnTo>
                  <a:pt x="3393139" y="3281619"/>
                </a:lnTo>
                <a:cubicBezTo>
                  <a:pt x="3388081" y="3251607"/>
                  <a:pt x="3385630" y="3220958"/>
                  <a:pt x="3385672" y="3189869"/>
                </a:cubicBezTo>
                <a:cubicBezTo>
                  <a:pt x="3384360" y="3184286"/>
                  <a:pt x="3384302" y="3178663"/>
                  <a:pt x="3384302" y="3173027"/>
                </a:cubicBezTo>
                <a:lnTo>
                  <a:pt x="3384896" y="3161677"/>
                </a:lnTo>
                <a:lnTo>
                  <a:pt x="3385394" y="3161709"/>
                </a:lnTo>
                <a:close/>
                <a:moveTo>
                  <a:pt x="3371632" y="3161219"/>
                </a:moveTo>
                <a:lnTo>
                  <a:pt x="3371658" y="3161709"/>
                </a:lnTo>
                <a:lnTo>
                  <a:pt x="3372156" y="3161677"/>
                </a:lnTo>
                <a:lnTo>
                  <a:pt x="3372750" y="3173027"/>
                </a:lnTo>
                <a:cubicBezTo>
                  <a:pt x="3372750" y="3178663"/>
                  <a:pt x="3372691" y="3184286"/>
                  <a:pt x="3371379" y="3189869"/>
                </a:cubicBezTo>
                <a:cubicBezTo>
                  <a:pt x="3371421" y="3220958"/>
                  <a:pt x="3368971" y="3251607"/>
                  <a:pt x="3363912" y="3281619"/>
                </a:cubicBezTo>
                <a:lnTo>
                  <a:pt x="3363374" y="3288243"/>
                </a:lnTo>
                <a:cubicBezTo>
                  <a:pt x="3363204" y="3288248"/>
                  <a:pt x="3363036" y="3288253"/>
                  <a:pt x="3362868" y="3288305"/>
                </a:cubicBezTo>
                <a:cubicBezTo>
                  <a:pt x="3312593" y="3638399"/>
                  <a:pt x="3031554" y="3916971"/>
                  <a:pt x="2672703" y="3975903"/>
                </a:cubicBezTo>
                <a:lnTo>
                  <a:pt x="2672586" y="3977042"/>
                </a:lnTo>
                <a:cubicBezTo>
                  <a:pt x="2667276" y="3978045"/>
                  <a:pt x="2661947" y="3978986"/>
                  <a:pt x="2656370" y="3978570"/>
                </a:cubicBezTo>
                <a:cubicBezTo>
                  <a:pt x="2625198" y="3984080"/>
                  <a:pt x="2593318" y="3987038"/>
                  <a:pt x="2560943" y="3987561"/>
                </a:cubicBezTo>
                <a:lnTo>
                  <a:pt x="2543825" y="3989174"/>
                </a:lnTo>
                <a:lnTo>
                  <a:pt x="2543799" y="3988683"/>
                </a:lnTo>
                <a:lnTo>
                  <a:pt x="2543300" y="3988716"/>
                </a:lnTo>
                <a:cubicBezTo>
                  <a:pt x="2542734" y="3984944"/>
                  <a:pt x="2542707" y="3981158"/>
                  <a:pt x="2542707" y="3977366"/>
                </a:cubicBezTo>
                <a:cubicBezTo>
                  <a:pt x="2542707" y="3971728"/>
                  <a:pt x="2542765" y="3966104"/>
                  <a:pt x="2544077" y="3960518"/>
                </a:cubicBezTo>
                <a:cubicBezTo>
                  <a:pt x="2544035" y="3929436"/>
                  <a:pt x="2546485" y="3898794"/>
                  <a:pt x="2551541" y="3868787"/>
                </a:cubicBezTo>
                <a:lnTo>
                  <a:pt x="2552082" y="3862150"/>
                </a:lnTo>
                <a:cubicBezTo>
                  <a:pt x="2552250" y="3862145"/>
                  <a:pt x="2552420" y="3862140"/>
                  <a:pt x="2552587" y="3862087"/>
                </a:cubicBezTo>
                <a:cubicBezTo>
                  <a:pt x="2602864" y="3511992"/>
                  <a:pt x="2883903" y="3233421"/>
                  <a:pt x="3242753" y="3174489"/>
                </a:cubicBezTo>
                <a:lnTo>
                  <a:pt x="3242870" y="3173350"/>
                </a:lnTo>
                <a:cubicBezTo>
                  <a:pt x="3248179" y="3172348"/>
                  <a:pt x="3253507" y="3171407"/>
                  <a:pt x="3259083" y="3171823"/>
                </a:cubicBezTo>
                <a:cubicBezTo>
                  <a:pt x="3290266" y="3166310"/>
                  <a:pt x="3322159" y="3163352"/>
                  <a:pt x="3354544" y="3162829"/>
                </a:cubicBezTo>
                <a:close/>
                <a:moveTo>
                  <a:pt x="1693269" y="3161219"/>
                </a:moveTo>
                <a:lnTo>
                  <a:pt x="1710356" y="3162829"/>
                </a:lnTo>
                <a:cubicBezTo>
                  <a:pt x="1742742" y="3163352"/>
                  <a:pt x="1774634" y="3166310"/>
                  <a:pt x="1805818" y="3171823"/>
                </a:cubicBezTo>
                <a:cubicBezTo>
                  <a:pt x="1811394" y="3171407"/>
                  <a:pt x="1816722" y="3172348"/>
                  <a:pt x="1822030" y="3173350"/>
                </a:cubicBezTo>
                <a:lnTo>
                  <a:pt x="1822148" y="3174489"/>
                </a:lnTo>
                <a:cubicBezTo>
                  <a:pt x="2180998" y="3233421"/>
                  <a:pt x="2462037" y="3511992"/>
                  <a:pt x="2512313" y="3862087"/>
                </a:cubicBezTo>
                <a:cubicBezTo>
                  <a:pt x="2512481" y="3862140"/>
                  <a:pt x="2512650" y="3862145"/>
                  <a:pt x="2512819" y="3862150"/>
                </a:cubicBezTo>
                <a:lnTo>
                  <a:pt x="2513359" y="3868787"/>
                </a:lnTo>
                <a:cubicBezTo>
                  <a:pt x="2518416" y="3898794"/>
                  <a:pt x="2520865" y="3929436"/>
                  <a:pt x="2520823" y="3960518"/>
                </a:cubicBezTo>
                <a:cubicBezTo>
                  <a:pt x="2522135" y="3966104"/>
                  <a:pt x="2522194" y="3971728"/>
                  <a:pt x="2522194" y="3977366"/>
                </a:cubicBezTo>
                <a:cubicBezTo>
                  <a:pt x="2522194" y="3981158"/>
                  <a:pt x="2522167" y="3984944"/>
                  <a:pt x="2521601" y="3988716"/>
                </a:cubicBezTo>
                <a:lnTo>
                  <a:pt x="2521102" y="3988683"/>
                </a:lnTo>
                <a:lnTo>
                  <a:pt x="2521076" y="3989174"/>
                </a:lnTo>
                <a:lnTo>
                  <a:pt x="2503957" y="3987561"/>
                </a:lnTo>
                <a:cubicBezTo>
                  <a:pt x="2471583" y="3987038"/>
                  <a:pt x="2439703" y="3984080"/>
                  <a:pt x="2408531" y="3978570"/>
                </a:cubicBezTo>
                <a:cubicBezTo>
                  <a:pt x="2402954" y="3978986"/>
                  <a:pt x="2397625" y="3978045"/>
                  <a:pt x="2392314" y="3977042"/>
                </a:cubicBezTo>
                <a:lnTo>
                  <a:pt x="2392198" y="3975903"/>
                </a:lnTo>
                <a:cubicBezTo>
                  <a:pt x="2033347" y="3916971"/>
                  <a:pt x="1752308" y="3638399"/>
                  <a:pt x="1702032" y="3288305"/>
                </a:cubicBezTo>
                <a:cubicBezTo>
                  <a:pt x="1701865" y="3288253"/>
                  <a:pt x="1701696" y="3288248"/>
                  <a:pt x="1701527" y="3288243"/>
                </a:cubicBezTo>
                <a:lnTo>
                  <a:pt x="1700989" y="3281619"/>
                </a:lnTo>
                <a:cubicBezTo>
                  <a:pt x="1695930" y="3251607"/>
                  <a:pt x="1693479" y="3220958"/>
                  <a:pt x="1693521" y="3189869"/>
                </a:cubicBezTo>
                <a:cubicBezTo>
                  <a:pt x="1692209" y="3184286"/>
                  <a:pt x="1692151" y="3178663"/>
                  <a:pt x="1692151" y="3173027"/>
                </a:cubicBezTo>
                <a:lnTo>
                  <a:pt x="1692745" y="3161677"/>
                </a:lnTo>
                <a:lnTo>
                  <a:pt x="1693243" y="3161709"/>
                </a:lnTo>
                <a:close/>
                <a:moveTo>
                  <a:pt x="1679481" y="3161219"/>
                </a:moveTo>
                <a:lnTo>
                  <a:pt x="1679507" y="3161709"/>
                </a:lnTo>
                <a:lnTo>
                  <a:pt x="1680005" y="3161677"/>
                </a:lnTo>
                <a:lnTo>
                  <a:pt x="1680599" y="3173027"/>
                </a:lnTo>
                <a:cubicBezTo>
                  <a:pt x="1680599" y="3178663"/>
                  <a:pt x="1680540" y="3184286"/>
                  <a:pt x="1679228" y="3189869"/>
                </a:cubicBezTo>
                <a:cubicBezTo>
                  <a:pt x="1679270" y="3220958"/>
                  <a:pt x="1676820" y="3251607"/>
                  <a:pt x="1671761" y="3281619"/>
                </a:cubicBezTo>
                <a:lnTo>
                  <a:pt x="1671223" y="3288243"/>
                </a:lnTo>
                <a:cubicBezTo>
                  <a:pt x="1671053" y="3288248"/>
                  <a:pt x="1670885" y="3288253"/>
                  <a:pt x="1670717" y="3288305"/>
                </a:cubicBezTo>
                <a:cubicBezTo>
                  <a:pt x="1620442" y="3638399"/>
                  <a:pt x="1339403" y="3916971"/>
                  <a:pt x="980552" y="3975903"/>
                </a:cubicBezTo>
                <a:lnTo>
                  <a:pt x="980435" y="3977042"/>
                </a:lnTo>
                <a:cubicBezTo>
                  <a:pt x="975125" y="3978045"/>
                  <a:pt x="969796" y="3978986"/>
                  <a:pt x="964219" y="3978570"/>
                </a:cubicBezTo>
                <a:cubicBezTo>
                  <a:pt x="933047" y="3984080"/>
                  <a:pt x="901167" y="3987038"/>
                  <a:pt x="868792" y="3987561"/>
                </a:cubicBezTo>
                <a:lnTo>
                  <a:pt x="851674" y="3989174"/>
                </a:lnTo>
                <a:lnTo>
                  <a:pt x="851648" y="3988683"/>
                </a:lnTo>
                <a:lnTo>
                  <a:pt x="851149" y="3988716"/>
                </a:lnTo>
                <a:cubicBezTo>
                  <a:pt x="850583" y="3984944"/>
                  <a:pt x="850556" y="3981158"/>
                  <a:pt x="850556" y="3977366"/>
                </a:cubicBezTo>
                <a:cubicBezTo>
                  <a:pt x="850556" y="3971728"/>
                  <a:pt x="850614" y="3966104"/>
                  <a:pt x="851926" y="3960518"/>
                </a:cubicBezTo>
                <a:cubicBezTo>
                  <a:pt x="851884" y="3929436"/>
                  <a:pt x="854334" y="3898794"/>
                  <a:pt x="859390" y="3868787"/>
                </a:cubicBezTo>
                <a:lnTo>
                  <a:pt x="859931" y="3862150"/>
                </a:lnTo>
                <a:cubicBezTo>
                  <a:pt x="860099" y="3862145"/>
                  <a:pt x="860269" y="3862140"/>
                  <a:pt x="860436" y="3862087"/>
                </a:cubicBezTo>
                <a:cubicBezTo>
                  <a:pt x="910713" y="3511992"/>
                  <a:pt x="1191752" y="3233421"/>
                  <a:pt x="1550602" y="3174489"/>
                </a:cubicBezTo>
                <a:lnTo>
                  <a:pt x="1550719" y="3173350"/>
                </a:lnTo>
                <a:cubicBezTo>
                  <a:pt x="1556028" y="3172348"/>
                  <a:pt x="1561356" y="3171407"/>
                  <a:pt x="1566932" y="3171823"/>
                </a:cubicBezTo>
                <a:cubicBezTo>
                  <a:pt x="1598115" y="3166310"/>
                  <a:pt x="1630008" y="3163352"/>
                  <a:pt x="1662393" y="3162829"/>
                </a:cubicBezTo>
                <a:close/>
                <a:moveTo>
                  <a:pt x="1118" y="3161219"/>
                </a:moveTo>
                <a:lnTo>
                  <a:pt x="18205" y="3162829"/>
                </a:lnTo>
                <a:cubicBezTo>
                  <a:pt x="50591" y="3163352"/>
                  <a:pt x="82483" y="3166310"/>
                  <a:pt x="113667" y="3171823"/>
                </a:cubicBezTo>
                <a:cubicBezTo>
                  <a:pt x="119243" y="3171407"/>
                  <a:pt x="124571" y="3172348"/>
                  <a:pt x="129879" y="3173350"/>
                </a:cubicBezTo>
                <a:lnTo>
                  <a:pt x="129997" y="3174489"/>
                </a:lnTo>
                <a:cubicBezTo>
                  <a:pt x="488847" y="3233421"/>
                  <a:pt x="769886" y="3511992"/>
                  <a:pt x="820162" y="3862087"/>
                </a:cubicBezTo>
                <a:cubicBezTo>
                  <a:pt x="820330" y="3862140"/>
                  <a:pt x="820499" y="3862145"/>
                  <a:pt x="820668" y="3862150"/>
                </a:cubicBezTo>
                <a:lnTo>
                  <a:pt x="821208" y="3868787"/>
                </a:lnTo>
                <a:cubicBezTo>
                  <a:pt x="826265" y="3898794"/>
                  <a:pt x="828714" y="3929436"/>
                  <a:pt x="828672" y="3960518"/>
                </a:cubicBezTo>
                <a:cubicBezTo>
                  <a:pt x="829984" y="3966104"/>
                  <a:pt x="830043" y="3971728"/>
                  <a:pt x="830043" y="3977366"/>
                </a:cubicBezTo>
                <a:cubicBezTo>
                  <a:pt x="830043" y="3981158"/>
                  <a:pt x="830016" y="3984944"/>
                  <a:pt x="829450" y="3988716"/>
                </a:cubicBezTo>
                <a:lnTo>
                  <a:pt x="828951" y="3988683"/>
                </a:lnTo>
                <a:lnTo>
                  <a:pt x="828925" y="3989174"/>
                </a:lnTo>
                <a:lnTo>
                  <a:pt x="811806" y="3987561"/>
                </a:lnTo>
                <a:cubicBezTo>
                  <a:pt x="779432" y="3987038"/>
                  <a:pt x="747552" y="3984080"/>
                  <a:pt x="716380" y="3978570"/>
                </a:cubicBezTo>
                <a:cubicBezTo>
                  <a:pt x="710803" y="3978986"/>
                  <a:pt x="705474" y="3978045"/>
                  <a:pt x="700163" y="3977042"/>
                </a:cubicBezTo>
                <a:lnTo>
                  <a:pt x="700047" y="3975903"/>
                </a:lnTo>
                <a:cubicBezTo>
                  <a:pt x="341196" y="3916971"/>
                  <a:pt x="60157" y="3638399"/>
                  <a:pt x="9881" y="3288305"/>
                </a:cubicBezTo>
                <a:cubicBezTo>
                  <a:pt x="9714" y="3288253"/>
                  <a:pt x="9545" y="3288248"/>
                  <a:pt x="9376" y="3288243"/>
                </a:cubicBezTo>
                <a:lnTo>
                  <a:pt x="8837" y="3281619"/>
                </a:lnTo>
                <a:cubicBezTo>
                  <a:pt x="3779" y="3251607"/>
                  <a:pt x="1328" y="3220958"/>
                  <a:pt x="1370" y="3189869"/>
                </a:cubicBezTo>
                <a:cubicBezTo>
                  <a:pt x="58" y="3184286"/>
                  <a:pt x="0" y="3178663"/>
                  <a:pt x="0" y="3173027"/>
                </a:cubicBezTo>
                <a:lnTo>
                  <a:pt x="594" y="3161677"/>
                </a:lnTo>
                <a:lnTo>
                  <a:pt x="1092" y="3161709"/>
                </a:lnTo>
                <a:close/>
                <a:moveTo>
                  <a:pt x="7762529" y="2447425"/>
                </a:moveTo>
                <a:cubicBezTo>
                  <a:pt x="7815805" y="2718331"/>
                  <a:pt x="8030648" y="2933128"/>
                  <a:pt x="8305838" y="2992271"/>
                </a:cubicBezTo>
                <a:cubicBezTo>
                  <a:pt x="8252563" y="2721365"/>
                  <a:pt x="8037719" y="2506568"/>
                  <a:pt x="7762529" y="2447425"/>
                </a:cubicBezTo>
                <a:close/>
                <a:moveTo>
                  <a:pt x="7455280" y="2447425"/>
                </a:moveTo>
                <a:cubicBezTo>
                  <a:pt x="7180090" y="2506568"/>
                  <a:pt x="6965246" y="2721365"/>
                  <a:pt x="6911971" y="2992271"/>
                </a:cubicBezTo>
                <a:cubicBezTo>
                  <a:pt x="7187161" y="2933128"/>
                  <a:pt x="7402004" y="2718331"/>
                  <a:pt x="7455280" y="2447425"/>
                </a:cubicBezTo>
                <a:close/>
                <a:moveTo>
                  <a:pt x="6070378" y="2447425"/>
                </a:moveTo>
                <a:cubicBezTo>
                  <a:pt x="6123654" y="2718331"/>
                  <a:pt x="6338497" y="2933128"/>
                  <a:pt x="6613687" y="2992271"/>
                </a:cubicBezTo>
                <a:cubicBezTo>
                  <a:pt x="6560412" y="2721365"/>
                  <a:pt x="6345568" y="2506568"/>
                  <a:pt x="6070378" y="2447425"/>
                </a:cubicBezTo>
                <a:close/>
                <a:moveTo>
                  <a:pt x="5763129" y="2447425"/>
                </a:moveTo>
                <a:cubicBezTo>
                  <a:pt x="5487939" y="2506568"/>
                  <a:pt x="5273095" y="2721365"/>
                  <a:pt x="5219820" y="2992271"/>
                </a:cubicBezTo>
                <a:cubicBezTo>
                  <a:pt x="5495010" y="2933128"/>
                  <a:pt x="5709853" y="2718331"/>
                  <a:pt x="5763129" y="2447425"/>
                </a:cubicBezTo>
                <a:close/>
                <a:moveTo>
                  <a:pt x="4378227" y="2447425"/>
                </a:moveTo>
                <a:cubicBezTo>
                  <a:pt x="4431503" y="2718331"/>
                  <a:pt x="4646346" y="2933128"/>
                  <a:pt x="4921536" y="2992271"/>
                </a:cubicBezTo>
                <a:cubicBezTo>
                  <a:pt x="4868261" y="2721365"/>
                  <a:pt x="4653417" y="2506568"/>
                  <a:pt x="4378227" y="2447425"/>
                </a:cubicBezTo>
                <a:close/>
                <a:moveTo>
                  <a:pt x="4070978" y="2447425"/>
                </a:moveTo>
                <a:cubicBezTo>
                  <a:pt x="3795788" y="2506568"/>
                  <a:pt x="3580944" y="2721365"/>
                  <a:pt x="3527669" y="2992271"/>
                </a:cubicBezTo>
                <a:cubicBezTo>
                  <a:pt x="3802859" y="2933128"/>
                  <a:pt x="4017702" y="2718331"/>
                  <a:pt x="4070978" y="2447425"/>
                </a:cubicBezTo>
                <a:close/>
                <a:moveTo>
                  <a:pt x="2686076" y="2447425"/>
                </a:moveTo>
                <a:cubicBezTo>
                  <a:pt x="2739352" y="2718331"/>
                  <a:pt x="2954195" y="2933128"/>
                  <a:pt x="3229385" y="2992271"/>
                </a:cubicBezTo>
                <a:cubicBezTo>
                  <a:pt x="3176110" y="2721365"/>
                  <a:pt x="2961266" y="2506568"/>
                  <a:pt x="2686076" y="2447425"/>
                </a:cubicBezTo>
                <a:close/>
                <a:moveTo>
                  <a:pt x="2378827" y="2447425"/>
                </a:moveTo>
                <a:cubicBezTo>
                  <a:pt x="2103637" y="2506568"/>
                  <a:pt x="1888793" y="2721365"/>
                  <a:pt x="1835518" y="2992271"/>
                </a:cubicBezTo>
                <a:cubicBezTo>
                  <a:pt x="2110708" y="2933128"/>
                  <a:pt x="2325551" y="2718331"/>
                  <a:pt x="2378827" y="2447425"/>
                </a:cubicBezTo>
                <a:close/>
                <a:moveTo>
                  <a:pt x="993925" y="2447425"/>
                </a:moveTo>
                <a:cubicBezTo>
                  <a:pt x="1047201" y="2718331"/>
                  <a:pt x="1262044" y="2933128"/>
                  <a:pt x="1537234" y="2992271"/>
                </a:cubicBezTo>
                <a:cubicBezTo>
                  <a:pt x="1483959" y="2721365"/>
                  <a:pt x="1269115" y="2506568"/>
                  <a:pt x="993925" y="2447425"/>
                </a:cubicBezTo>
                <a:close/>
                <a:moveTo>
                  <a:pt x="686676" y="2447425"/>
                </a:moveTo>
                <a:cubicBezTo>
                  <a:pt x="411486" y="2506568"/>
                  <a:pt x="196642" y="2721365"/>
                  <a:pt x="143367" y="2992271"/>
                </a:cubicBezTo>
                <a:cubicBezTo>
                  <a:pt x="418557" y="2933128"/>
                  <a:pt x="633400" y="2718331"/>
                  <a:pt x="686676" y="2447425"/>
                </a:cubicBezTo>
                <a:close/>
                <a:moveTo>
                  <a:pt x="9139239" y="2321311"/>
                </a:moveTo>
                <a:lnTo>
                  <a:pt x="9139239" y="2449820"/>
                </a:lnTo>
                <a:lnTo>
                  <a:pt x="9047261" y="2476706"/>
                </a:lnTo>
                <a:cubicBezTo>
                  <a:pt x="8821055" y="2561144"/>
                  <a:pt x="8650738" y="2755228"/>
                  <a:pt x="8604122" y="2992271"/>
                </a:cubicBezTo>
                <a:cubicBezTo>
                  <a:pt x="8844913" y="2940521"/>
                  <a:pt x="9039501" y="2769598"/>
                  <a:pt x="9120077" y="2546190"/>
                </a:cubicBezTo>
                <a:lnTo>
                  <a:pt x="9139239" y="2477003"/>
                </a:lnTo>
                <a:lnTo>
                  <a:pt x="9139239" y="2782562"/>
                </a:lnTo>
                <a:lnTo>
                  <a:pt x="9135069" y="2789374"/>
                </a:lnTo>
                <a:cubicBezTo>
                  <a:pt x="9008919" y="2963003"/>
                  <a:pt x="8815033" y="3086603"/>
                  <a:pt x="8590751" y="3123727"/>
                </a:cubicBezTo>
                <a:lnTo>
                  <a:pt x="8590635" y="3124875"/>
                </a:lnTo>
                <a:cubicBezTo>
                  <a:pt x="8585324" y="3125886"/>
                  <a:pt x="8579995" y="3126834"/>
                  <a:pt x="8574418" y="3126415"/>
                </a:cubicBezTo>
                <a:cubicBezTo>
                  <a:pt x="8543246" y="3131969"/>
                  <a:pt x="8511366" y="3134950"/>
                  <a:pt x="8478991" y="3135477"/>
                </a:cubicBezTo>
                <a:lnTo>
                  <a:pt x="8461873" y="3137103"/>
                </a:lnTo>
                <a:lnTo>
                  <a:pt x="8461847" y="3136608"/>
                </a:lnTo>
                <a:lnTo>
                  <a:pt x="8461348" y="3136641"/>
                </a:lnTo>
                <a:cubicBezTo>
                  <a:pt x="8460782" y="3132839"/>
                  <a:pt x="8460755" y="3129023"/>
                  <a:pt x="8460755" y="3125201"/>
                </a:cubicBezTo>
                <a:cubicBezTo>
                  <a:pt x="8460755" y="3119519"/>
                  <a:pt x="8460814" y="3113850"/>
                  <a:pt x="8462126" y="3108220"/>
                </a:cubicBezTo>
                <a:cubicBezTo>
                  <a:pt x="8462083" y="3076892"/>
                  <a:pt x="8464533" y="3046007"/>
                  <a:pt x="8469590" y="3015763"/>
                </a:cubicBezTo>
                <a:lnTo>
                  <a:pt x="8470130" y="3009073"/>
                </a:lnTo>
                <a:cubicBezTo>
                  <a:pt x="8470299" y="3009068"/>
                  <a:pt x="8470468" y="3009063"/>
                  <a:pt x="8470636" y="3009010"/>
                </a:cubicBezTo>
                <a:cubicBezTo>
                  <a:pt x="8514628" y="2700252"/>
                  <a:pt x="8735297" y="2446688"/>
                  <a:pt x="9030178" y="2348329"/>
                </a:cubicBezTo>
                <a:close/>
                <a:moveTo>
                  <a:pt x="7620280" y="2302594"/>
                </a:moveTo>
                <a:lnTo>
                  <a:pt x="7637367" y="2304217"/>
                </a:lnTo>
                <a:cubicBezTo>
                  <a:pt x="7669753" y="2304744"/>
                  <a:pt x="7701646" y="2307725"/>
                  <a:pt x="7732829" y="2313282"/>
                </a:cubicBezTo>
                <a:cubicBezTo>
                  <a:pt x="7738405" y="2312863"/>
                  <a:pt x="7743733" y="2313811"/>
                  <a:pt x="7749042" y="2314821"/>
                </a:cubicBezTo>
                <a:lnTo>
                  <a:pt x="7749159" y="2315969"/>
                </a:lnTo>
                <a:cubicBezTo>
                  <a:pt x="8108009" y="2375367"/>
                  <a:pt x="8389048" y="2656144"/>
                  <a:pt x="8439324" y="3009010"/>
                </a:cubicBezTo>
                <a:cubicBezTo>
                  <a:pt x="8439492" y="3009063"/>
                  <a:pt x="8439661" y="3009068"/>
                  <a:pt x="8439830" y="3009073"/>
                </a:cubicBezTo>
                <a:lnTo>
                  <a:pt x="8440370" y="3015763"/>
                </a:lnTo>
                <a:cubicBezTo>
                  <a:pt x="8445427" y="3046007"/>
                  <a:pt x="8447877" y="3076892"/>
                  <a:pt x="8447834" y="3108220"/>
                </a:cubicBezTo>
                <a:cubicBezTo>
                  <a:pt x="8449146" y="3113850"/>
                  <a:pt x="8449205" y="3119519"/>
                  <a:pt x="8449205" y="3125201"/>
                </a:cubicBezTo>
                <a:cubicBezTo>
                  <a:pt x="8449205" y="3129023"/>
                  <a:pt x="8449178" y="3132839"/>
                  <a:pt x="8448612" y="3136641"/>
                </a:cubicBezTo>
                <a:lnTo>
                  <a:pt x="8448113" y="3136608"/>
                </a:lnTo>
                <a:lnTo>
                  <a:pt x="8448087" y="3137103"/>
                </a:lnTo>
                <a:lnTo>
                  <a:pt x="8430969" y="3135477"/>
                </a:lnTo>
                <a:cubicBezTo>
                  <a:pt x="8398594" y="3134950"/>
                  <a:pt x="8366714" y="3131969"/>
                  <a:pt x="8335542" y="3126415"/>
                </a:cubicBezTo>
                <a:cubicBezTo>
                  <a:pt x="8329965" y="3126834"/>
                  <a:pt x="8324636" y="3125886"/>
                  <a:pt x="8319325" y="3124875"/>
                </a:cubicBezTo>
                <a:lnTo>
                  <a:pt x="8319209" y="3123727"/>
                </a:lnTo>
                <a:cubicBezTo>
                  <a:pt x="7960358" y="3064328"/>
                  <a:pt x="7679319" y="2783551"/>
                  <a:pt x="7629044" y="2430686"/>
                </a:cubicBezTo>
                <a:cubicBezTo>
                  <a:pt x="7628876" y="2430633"/>
                  <a:pt x="7628708" y="2430628"/>
                  <a:pt x="7628538" y="2430623"/>
                </a:cubicBezTo>
                <a:lnTo>
                  <a:pt x="7628000" y="2423947"/>
                </a:lnTo>
                <a:cubicBezTo>
                  <a:pt x="7622941" y="2393697"/>
                  <a:pt x="7620490" y="2362806"/>
                  <a:pt x="7620533" y="2331471"/>
                </a:cubicBezTo>
                <a:cubicBezTo>
                  <a:pt x="7619221" y="2325843"/>
                  <a:pt x="7619162" y="2320176"/>
                  <a:pt x="7619162" y="2314495"/>
                </a:cubicBezTo>
                <a:lnTo>
                  <a:pt x="7619756" y="2303055"/>
                </a:lnTo>
                <a:lnTo>
                  <a:pt x="7620254" y="2303088"/>
                </a:lnTo>
                <a:close/>
                <a:moveTo>
                  <a:pt x="7597529" y="2302594"/>
                </a:moveTo>
                <a:lnTo>
                  <a:pt x="7597555" y="2303088"/>
                </a:lnTo>
                <a:lnTo>
                  <a:pt x="7598053" y="2303055"/>
                </a:lnTo>
                <a:lnTo>
                  <a:pt x="7598647" y="2314495"/>
                </a:lnTo>
                <a:cubicBezTo>
                  <a:pt x="7598647" y="2320176"/>
                  <a:pt x="7598588" y="2325843"/>
                  <a:pt x="7597276" y="2331471"/>
                </a:cubicBezTo>
                <a:cubicBezTo>
                  <a:pt x="7597319" y="2362806"/>
                  <a:pt x="7594868" y="2393697"/>
                  <a:pt x="7589809" y="2423947"/>
                </a:cubicBezTo>
                <a:lnTo>
                  <a:pt x="7589271" y="2430623"/>
                </a:lnTo>
                <a:cubicBezTo>
                  <a:pt x="7589101" y="2430628"/>
                  <a:pt x="7588933" y="2430633"/>
                  <a:pt x="7588765" y="2430686"/>
                </a:cubicBezTo>
                <a:cubicBezTo>
                  <a:pt x="7538490" y="2783551"/>
                  <a:pt x="7257451" y="3064328"/>
                  <a:pt x="6898600" y="3123727"/>
                </a:cubicBezTo>
                <a:lnTo>
                  <a:pt x="6898484" y="3124875"/>
                </a:lnTo>
                <a:cubicBezTo>
                  <a:pt x="6893173" y="3125886"/>
                  <a:pt x="6887844" y="3126834"/>
                  <a:pt x="6882267" y="3126415"/>
                </a:cubicBezTo>
                <a:cubicBezTo>
                  <a:pt x="6851095" y="3131969"/>
                  <a:pt x="6819215" y="3134950"/>
                  <a:pt x="6786841" y="3135477"/>
                </a:cubicBezTo>
                <a:lnTo>
                  <a:pt x="6769722" y="3137103"/>
                </a:lnTo>
                <a:lnTo>
                  <a:pt x="6769696" y="3136608"/>
                </a:lnTo>
                <a:lnTo>
                  <a:pt x="6769197" y="3136641"/>
                </a:lnTo>
                <a:cubicBezTo>
                  <a:pt x="6768631" y="3132839"/>
                  <a:pt x="6768604" y="3129023"/>
                  <a:pt x="6768604" y="3125201"/>
                </a:cubicBezTo>
                <a:cubicBezTo>
                  <a:pt x="6768604" y="3119519"/>
                  <a:pt x="6768663" y="3113850"/>
                  <a:pt x="6769975" y="3108220"/>
                </a:cubicBezTo>
                <a:cubicBezTo>
                  <a:pt x="6769933" y="3076892"/>
                  <a:pt x="6772382" y="3046007"/>
                  <a:pt x="6777439" y="3015763"/>
                </a:cubicBezTo>
                <a:lnTo>
                  <a:pt x="6777979" y="3009073"/>
                </a:lnTo>
                <a:cubicBezTo>
                  <a:pt x="6778148" y="3009068"/>
                  <a:pt x="6778317" y="3009063"/>
                  <a:pt x="6778485" y="3009010"/>
                </a:cubicBezTo>
                <a:cubicBezTo>
                  <a:pt x="6828761" y="2656144"/>
                  <a:pt x="7109800" y="2375367"/>
                  <a:pt x="7468650" y="2315969"/>
                </a:cubicBezTo>
                <a:lnTo>
                  <a:pt x="7468767" y="2314821"/>
                </a:lnTo>
                <a:cubicBezTo>
                  <a:pt x="7474076" y="2313811"/>
                  <a:pt x="7479404" y="2312863"/>
                  <a:pt x="7484980" y="2313282"/>
                </a:cubicBezTo>
                <a:cubicBezTo>
                  <a:pt x="7516163" y="2307725"/>
                  <a:pt x="7548056" y="2304744"/>
                  <a:pt x="7580442" y="2304217"/>
                </a:cubicBezTo>
                <a:close/>
                <a:moveTo>
                  <a:pt x="5928129" y="2302594"/>
                </a:moveTo>
                <a:lnTo>
                  <a:pt x="5945217" y="2304217"/>
                </a:lnTo>
                <a:cubicBezTo>
                  <a:pt x="5977602" y="2304744"/>
                  <a:pt x="6009495" y="2307725"/>
                  <a:pt x="6040678" y="2313282"/>
                </a:cubicBezTo>
                <a:cubicBezTo>
                  <a:pt x="6046254" y="2312863"/>
                  <a:pt x="6051582" y="2313811"/>
                  <a:pt x="6056891" y="2314821"/>
                </a:cubicBezTo>
                <a:lnTo>
                  <a:pt x="6057008" y="2315969"/>
                </a:lnTo>
                <a:cubicBezTo>
                  <a:pt x="6415858" y="2375367"/>
                  <a:pt x="6696897" y="2656144"/>
                  <a:pt x="6747174" y="3009010"/>
                </a:cubicBezTo>
                <a:cubicBezTo>
                  <a:pt x="6747341" y="3009063"/>
                  <a:pt x="6747511" y="3009068"/>
                  <a:pt x="6747679" y="3009073"/>
                </a:cubicBezTo>
                <a:lnTo>
                  <a:pt x="6748220" y="3015763"/>
                </a:lnTo>
                <a:cubicBezTo>
                  <a:pt x="6753276" y="3046007"/>
                  <a:pt x="6755726" y="3076892"/>
                  <a:pt x="6755684" y="3108220"/>
                </a:cubicBezTo>
                <a:cubicBezTo>
                  <a:pt x="6756996" y="3113850"/>
                  <a:pt x="6757054" y="3119519"/>
                  <a:pt x="6757054" y="3125201"/>
                </a:cubicBezTo>
                <a:cubicBezTo>
                  <a:pt x="6757054" y="3129023"/>
                  <a:pt x="6757027" y="3132839"/>
                  <a:pt x="6756461" y="3136641"/>
                </a:cubicBezTo>
                <a:lnTo>
                  <a:pt x="6755962" y="3136608"/>
                </a:lnTo>
                <a:lnTo>
                  <a:pt x="6755936" y="3137103"/>
                </a:lnTo>
                <a:lnTo>
                  <a:pt x="6738818" y="3135477"/>
                </a:lnTo>
                <a:cubicBezTo>
                  <a:pt x="6706444" y="3134950"/>
                  <a:pt x="6674563" y="3131969"/>
                  <a:pt x="6643391" y="3126415"/>
                </a:cubicBezTo>
                <a:cubicBezTo>
                  <a:pt x="6637814" y="3126834"/>
                  <a:pt x="6632485" y="3125886"/>
                  <a:pt x="6627175" y="3124875"/>
                </a:cubicBezTo>
                <a:lnTo>
                  <a:pt x="6627059" y="3123727"/>
                </a:lnTo>
                <a:cubicBezTo>
                  <a:pt x="6268207" y="3064328"/>
                  <a:pt x="5987168" y="2783551"/>
                  <a:pt x="5936893" y="2430686"/>
                </a:cubicBezTo>
                <a:cubicBezTo>
                  <a:pt x="5936725" y="2430633"/>
                  <a:pt x="5936557" y="2430628"/>
                  <a:pt x="5936387" y="2430623"/>
                </a:cubicBezTo>
                <a:lnTo>
                  <a:pt x="5935849" y="2423947"/>
                </a:lnTo>
                <a:cubicBezTo>
                  <a:pt x="5930790" y="2393697"/>
                  <a:pt x="5928340" y="2362806"/>
                  <a:pt x="5928382" y="2331471"/>
                </a:cubicBezTo>
                <a:cubicBezTo>
                  <a:pt x="5927070" y="2325843"/>
                  <a:pt x="5927011" y="2320176"/>
                  <a:pt x="5927011" y="2314495"/>
                </a:cubicBezTo>
                <a:lnTo>
                  <a:pt x="5927605" y="2303055"/>
                </a:lnTo>
                <a:lnTo>
                  <a:pt x="5928103" y="2303088"/>
                </a:lnTo>
                <a:close/>
                <a:moveTo>
                  <a:pt x="5905378" y="2302594"/>
                </a:moveTo>
                <a:lnTo>
                  <a:pt x="5905404" y="2303088"/>
                </a:lnTo>
                <a:lnTo>
                  <a:pt x="5905902" y="2303055"/>
                </a:lnTo>
                <a:lnTo>
                  <a:pt x="5906496" y="2314495"/>
                </a:lnTo>
                <a:cubicBezTo>
                  <a:pt x="5906496" y="2320176"/>
                  <a:pt x="5906438" y="2325843"/>
                  <a:pt x="5905126" y="2331471"/>
                </a:cubicBezTo>
                <a:cubicBezTo>
                  <a:pt x="5905168" y="2362806"/>
                  <a:pt x="5902717" y="2393697"/>
                  <a:pt x="5897659" y="2423947"/>
                </a:cubicBezTo>
                <a:lnTo>
                  <a:pt x="5897120" y="2430623"/>
                </a:lnTo>
                <a:cubicBezTo>
                  <a:pt x="5896951" y="2430628"/>
                  <a:pt x="5896782" y="2430633"/>
                  <a:pt x="5896615" y="2430686"/>
                </a:cubicBezTo>
                <a:cubicBezTo>
                  <a:pt x="5846339" y="2783551"/>
                  <a:pt x="5565300" y="3064328"/>
                  <a:pt x="5206449" y="3123727"/>
                </a:cubicBezTo>
                <a:lnTo>
                  <a:pt x="5206334" y="3124875"/>
                </a:lnTo>
                <a:cubicBezTo>
                  <a:pt x="5201022" y="3125886"/>
                  <a:pt x="5195693" y="3126834"/>
                  <a:pt x="5190116" y="3126415"/>
                </a:cubicBezTo>
                <a:cubicBezTo>
                  <a:pt x="5158944" y="3131969"/>
                  <a:pt x="5127065" y="3134950"/>
                  <a:pt x="5094690" y="3135477"/>
                </a:cubicBezTo>
                <a:lnTo>
                  <a:pt x="5077571" y="3137103"/>
                </a:lnTo>
                <a:lnTo>
                  <a:pt x="5077545" y="3136608"/>
                </a:lnTo>
                <a:lnTo>
                  <a:pt x="5077046" y="3136641"/>
                </a:lnTo>
                <a:cubicBezTo>
                  <a:pt x="5076480" y="3132839"/>
                  <a:pt x="5076453" y="3129023"/>
                  <a:pt x="5076453" y="3125201"/>
                </a:cubicBezTo>
                <a:cubicBezTo>
                  <a:pt x="5076453" y="3119519"/>
                  <a:pt x="5076512" y="3113850"/>
                  <a:pt x="5077824" y="3108220"/>
                </a:cubicBezTo>
                <a:cubicBezTo>
                  <a:pt x="5077782" y="3076892"/>
                  <a:pt x="5080231" y="3046007"/>
                  <a:pt x="5085288" y="3015763"/>
                </a:cubicBezTo>
                <a:lnTo>
                  <a:pt x="5085828" y="3009073"/>
                </a:lnTo>
                <a:cubicBezTo>
                  <a:pt x="5085997" y="3009068"/>
                  <a:pt x="5086166" y="3009063"/>
                  <a:pt x="5086334" y="3009010"/>
                </a:cubicBezTo>
                <a:cubicBezTo>
                  <a:pt x="5136610" y="2656144"/>
                  <a:pt x="5417649" y="2375367"/>
                  <a:pt x="5776501" y="2315969"/>
                </a:cubicBezTo>
                <a:lnTo>
                  <a:pt x="5776617" y="2314821"/>
                </a:lnTo>
                <a:cubicBezTo>
                  <a:pt x="5781926" y="2313811"/>
                  <a:pt x="5787253" y="2312863"/>
                  <a:pt x="5792829" y="2313282"/>
                </a:cubicBezTo>
                <a:cubicBezTo>
                  <a:pt x="5824013" y="2307725"/>
                  <a:pt x="5855905" y="2304744"/>
                  <a:pt x="5888291" y="2304217"/>
                </a:cubicBezTo>
                <a:close/>
                <a:moveTo>
                  <a:pt x="4235979" y="2302594"/>
                </a:moveTo>
                <a:lnTo>
                  <a:pt x="4253065" y="2304217"/>
                </a:lnTo>
                <a:cubicBezTo>
                  <a:pt x="4285451" y="2304744"/>
                  <a:pt x="4317343" y="2307725"/>
                  <a:pt x="4348528" y="2313282"/>
                </a:cubicBezTo>
                <a:cubicBezTo>
                  <a:pt x="4354104" y="2312863"/>
                  <a:pt x="4359431" y="2313811"/>
                  <a:pt x="4364739" y="2314821"/>
                </a:cubicBezTo>
                <a:lnTo>
                  <a:pt x="4364856" y="2315969"/>
                </a:lnTo>
                <a:cubicBezTo>
                  <a:pt x="4723707" y="2375367"/>
                  <a:pt x="5004746" y="2656144"/>
                  <a:pt x="5055022" y="3009010"/>
                </a:cubicBezTo>
                <a:cubicBezTo>
                  <a:pt x="5055190" y="3009063"/>
                  <a:pt x="5055359" y="3009068"/>
                  <a:pt x="5055528" y="3009073"/>
                </a:cubicBezTo>
                <a:lnTo>
                  <a:pt x="5056068" y="3015763"/>
                </a:lnTo>
                <a:cubicBezTo>
                  <a:pt x="5061125" y="3046007"/>
                  <a:pt x="5063574" y="3076892"/>
                  <a:pt x="5063532" y="3108220"/>
                </a:cubicBezTo>
                <a:cubicBezTo>
                  <a:pt x="5064844" y="3113850"/>
                  <a:pt x="5064903" y="3119519"/>
                  <a:pt x="5064903" y="3125201"/>
                </a:cubicBezTo>
                <a:cubicBezTo>
                  <a:pt x="5064903" y="3129023"/>
                  <a:pt x="5064876" y="3132839"/>
                  <a:pt x="5064310" y="3136641"/>
                </a:cubicBezTo>
                <a:lnTo>
                  <a:pt x="5063811" y="3136608"/>
                </a:lnTo>
                <a:lnTo>
                  <a:pt x="5063785" y="3137103"/>
                </a:lnTo>
                <a:lnTo>
                  <a:pt x="5046666" y="3135477"/>
                </a:lnTo>
                <a:cubicBezTo>
                  <a:pt x="5014292" y="3134950"/>
                  <a:pt x="4982412" y="3131969"/>
                  <a:pt x="4951241" y="3126415"/>
                </a:cubicBezTo>
                <a:cubicBezTo>
                  <a:pt x="4945663" y="3126834"/>
                  <a:pt x="4940334" y="3125886"/>
                  <a:pt x="4935023" y="3124875"/>
                </a:cubicBezTo>
                <a:lnTo>
                  <a:pt x="4934907" y="3123727"/>
                </a:lnTo>
                <a:cubicBezTo>
                  <a:pt x="4576056" y="3064328"/>
                  <a:pt x="4295017" y="2783551"/>
                  <a:pt x="4244741" y="2430686"/>
                </a:cubicBezTo>
                <a:cubicBezTo>
                  <a:pt x="4244574" y="2430633"/>
                  <a:pt x="4244405" y="2430628"/>
                  <a:pt x="4244236" y="2430623"/>
                </a:cubicBezTo>
                <a:lnTo>
                  <a:pt x="4243697" y="2423947"/>
                </a:lnTo>
                <a:cubicBezTo>
                  <a:pt x="4238639" y="2393697"/>
                  <a:pt x="4236188" y="2362806"/>
                  <a:pt x="4236230" y="2331471"/>
                </a:cubicBezTo>
                <a:cubicBezTo>
                  <a:pt x="4234918" y="2325843"/>
                  <a:pt x="4234860" y="2320176"/>
                  <a:pt x="4234860" y="2314495"/>
                </a:cubicBezTo>
                <a:lnTo>
                  <a:pt x="4235454" y="2303055"/>
                </a:lnTo>
                <a:lnTo>
                  <a:pt x="4235952" y="2303088"/>
                </a:lnTo>
                <a:close/>
                <a:moveTo>
                  <a:pt x="4213227" y="2302594"/>
                </a:moveTo>
                <a:lnTo>
                  <a:pt x="4213253" y="2303088"/>
                </a:lnTo>
                <a:lnTo>
                  <a:pt x="4213751" y="2303055"/>
                </a:lnTo>
                <a:lnTo>
                  <a:pt x="4214345" y="2314495"/>
                </a:lnTo>
                <a:cubicBezTo>
                  <a:pt x="4214345" y="2320176"/>
                  <a:pt x="4214286" y="2325843"/>
                  <a:pt x="4212974" y="2331471"/>
                </a:cubicBezTo>
                <a:cubicBezTo>
                  <a:pt x="4213016" y="2362806"/>
                  <a:pt x="4210566" y="2393697"/>
                  <a:pt x="4205507" y="2423947"/>
                </a:cubicBezTo>
                <a:lnTo>
                  <a:pt x="4204969" y="2430623"/>
                </a:lnTo>
                <a:cubicBezTo>
                  <a:pt x="4204799" y="2430628"/>
                  <a:pt x="4204631" y="2430633"/>
                  <a:pt x="4204463" y="2430686"/>
                </a:cubicBezTo>
                <a:cubicBezTo>
                  <a:pt x="4154188" y="2783551"/>
                  <a:pt x="3873149" y="3064328"/>
                  <a:pt x="3514297" y="3123727"/>
                </a:cubicBezTo>
                <a:lnTo>
                  <a:pt x="3514181" y="3124875"/>
                </a:lnTo>
                <a:cubicBezTo>
                  <a:pt x="3508871" y="3125886"/>
                  <a:pt x="3503542" y="3126834"/>
                  <a:pt x="3497965" y="3126415"/>
                </a:cubicBezTo>
                <a:cubicBezTo>
                  <a:pt x="3466793" y="3131969"/>
                  <a:pt x="3434912" y="3134950"/>
                  <a:pt x="3402538" y="3135477"/>
                </a:cubicBezTo>
                <a:lnTo>
                  <a:pt x="3385420" y="3137103"/>
                </a:lnTo>
                <a:lnTo>
                  <a:pt x="3385394" y="3136608"/>
                </a:lnTo>
                <a:lnTo>
                  <a:pt x="3384895" y="3136641"/>
                </a:lnTo>
                <a:cubicBezTo>
                  <a:pt x="3384329" y="3132839"/>
                  <a:pt x="3384302" y="3129023"/>
                  <a:pt x="3384302" y="3125201"/>
                </a:cubicBezTo>
                <a:cubicBezTo>
                  <a:pt x="3384302" y="3119519"/>
                  <a:pt x="3384360" y="3113850"/>
                  <a:pt x="3385672" y="3108220"/>
                </a:cubicBezTo>
                <a:cubicBezTo>
                  <a:pt x="3385630" y="3076892"/>
                  <a:pt x="3388080" y="3046007"/>
                  <a:pt x="3393136" y="3015763"/>
                </a:cubicBezTo>
                <a:lnTo>
                  <a:pt x="3393677" y="3009073"/>
                </a:lnTo>
                <a:cubicBezTo>
                  <a:pt x="3393845" y="3009068"/>
                  <a:pt x="3394015" y="3009063"/>
                  <a:pt x="3394182" y="3009010"/>
                </a:cubicBezTo>
                <a:cubicBezTo>
                  <a:pt x="3444459" y="2656144"/>
                  <a:pt x="3725498" y="2375367"/>
                  <a:pt x="4084348" y="2315969"/>
                </a:cubicBezTo>
                <a:lnTo>
                  <a:pt x="4084465" y="2314821"/>
                </a:lnTo>
                <a:cubicBezTo>
                  <a:pt x="4089774" y="2313811"/>
                  <a:pt x="4095102" y="2312863"/>
                  <a:pt x="4100678" y="2313282"/>
                </a:cubicBezTo>
                <a:cubicBezTo>
                  <a:pt x="4131861" y="2307725"/>
                  <a:pt x="4163754" y="2304744"/>
                  <a:pt x="4196139" y="2304217"/>
                </a:cubicBezTo>
                <a:close/>
                <a:moveTo>
                  <a:pt x="2543827" y="2302594"/>
                </a:moveTo>
                <a:lnTo>
                  <a:pt x="2560914" y="2304217"/>
                </a:lnTo>
                <a:cubicBezTo>
                  <a:pt x="2593300" y="2304744"/>
                  <a:pt x="2625192" y="2307725"/>
                  <a:pt x="2656376" y="2313282"/>
                </a:cubicBezTo>
                <a:cubicBezTo>
                  <a:pt x="2661952" y="2312863"/>
                  <a:pt x="2667280" y="2313811"/>
                  <a:pt x="2672588" y="2314821"/>
                </a:cubicBezTo>
                <a:lnTo>
                  <a:pt x="2672706" y="2315969"/>
                </a:lnTo>
                <a:cubicBezTo>
                  <a:pt x="3031556" y="2375367"/>
                  <a:pt x="3312595" y="2656144"/>
                  <a:pt x="3362871" y="3009010"/>
                </a:cubicBezTo>
                <a:cubicBezTo>
                  <a:pt x="3363039" y="3009063"/>
                  <a:pt x="3363208" y="3009068"/>
                  <a:pt x="3363377" y="3009073"/>
                </a:cubicBezTo>
                <a:lnTo>
                  <a:pt x="3363917" y="3015763"/>
                </a:lnTo>
                <a:cubicBezTo>
                  <a:pt x="3368974" y="3046007"/>
                  <a:pt x="3371423" y="3076892"/>
                  <a:pt x="3371381" y="3108220"/>
                </a:cubicBezTo>
                <a:cubicBezTo>
                  <a:pt x="3372693" y="3113850"/>
                  <a:pt x="3372752" y="3119519"/>
                  <a:pt x="3372752" y="3125201"/>
                </a:cubicBezTo>
                <a:cubicBezTo>
                  <a:pt x="3372752" y="3129023"/>
                  <a:pt x="3372725" y="3132839"/>
                  <a:pt x="3372159" y="3136641"/>
                </a:cubicBezTo>
                <a:lnTo>
                  <a:pt x="3371660" y="3136608"/>
                </a:lnTo>
                <a:lnTo>
                  <a:pt x="3371634" y="3137103"/>
                </a:lnTo>
                <a:lnTo>
                  <a:pt x="3354515" y="3135477"/>
                </a:lnTo>
                <a:cubicBezTo>
                  <a:pt x="3322141" y="3134950"/>
                  <a:pt x="3290261" y="3131969"/>
                  <a:pt x="3259089" y="3126415"/>
                </a:cubicBezTo>
                <a:cubicBezTo>
                  <a:pt x="3253512" y="3126834"/>
                  <a:pt x="3248183" y="3125886"/>
                  <a:pt x="3242872" y="3124875"/>
                </a:cubicBezTo>
                <a:lnTo>
                  <a:pt x="3242756" y="3123727"/>
                </a:lnTo>
                <a:cubicBezTo>
                  <a:pt x="2883905" y="3064328"/>
                  <a:pt x="2602866" y="2783551"/>
                  <a:pt x="2552590" y="2430686"/>
                </a:cubicBezTo>
                <a:cubicBezTo>
                  <a:pt x="2552423" y="2430633"/>
                  <a:pt x="2552254" y="2430628"/>
                  <a:pt x="2552085" y="2430623"/>
                </a:cubicBezTo>
                <a:lnTo>
                  <a:pt x="2551547" y="2423947"/>
                </a:lnTo>
                <a:cubicBezTo>
                  <a:pt x="2546488" y="2393697"/>
                  <a:pt x="2544037" y="2362806"/>
                  <a:pt x="2544079" y="2331471"/>
                </a:cubicBezTo>
                <a:cubicBezTo>
                  <a:pt x="2542767" y="2325843"/>
                  <a:pt x="2542709" y="2320176"/>
                  <a:pt x="2542709" y="2314495"/>
                </a:cubicBezTo>
                <a:lnTo>
                  <a:pt x="2543303" y="2303055"/>
                </a:lnTo>
                <a:lnTo>
                  <a:pt x="2543801" y="2303088"/>
                </a:lnTo>
                <a:close/>
                <a:moveTo>
                  <a:pt x="2521076" y="2302594"/>
                </a:moveTo>
                <a:lnTo>
                  <a:pt x="2521102" y="2303088"/>
                </a:lnTo>
                <a:lnTo>
                  <a:pt x="2521600" y="2303055"/>
                </a:lnTo>
                <a:lnTo>
                  <a:pt x="2522194" y="2314495"/>
                </a:lnTo>
                <a:cubicBezTo>
                  <a:pt x="2522194" y="2320176"/>
                  <a:pt x="2522135" y="2325843"/>
                  <a:pt x="2520823" y="2331471"/>
                </a:cubicBezTo>
                <a:cubicBezTo>
                  <a:pt x="2520865" y="2362806"/>
                  <a:pt x="2518415" y="2393697"/>
                  <a:pt x="2513356" y="2423947"/>
                </a:cubicBezTo>
                <a:lnTo>
                  <a:pt x="2512818" y="2430623"/>
                </a:lnTo>
                <a:cubicBezTo>
                  <a:pt x="2512648" y="2430628"/>
                  <a:pt x="2512480" y="2430633"/>
                  <a:pt x="2512312" y="2430686"/>
                </a:cubicBezTo>
                <a:cubicBezTo>
                  <a:pt x="2462037" y="2783551"/>
                  <a:pt x="2180998" y="3064328"/>
                  <a:pt x="1822147" y="3123727"/>
                </a:cubicBezTo>
                <a:lnTo>
                  <a:pt x="1822030" y="3124875"/>
                </a:lnTo>
                <a:cubicBezTo>
                  <a:pt x="1816720" y="3125886"/>
                  <a:pt x="1811391" y="3126834"/>
                  <a:pt x="1805814" y="3126415"/>
                </a:cubicBezTo>
                <a:cubicBezTo>
                  <a:pt x="1774642" y="3131969"/>
                  <a:pt x="1742762" y="3134950"/>
                  <a:pt x="1710387" y="3135477"/>
                </a:cubicBezTo>
                <a:lnTo>
                  <a:pt x="1693269" y="3137103"/>
                </a:lnTo>
                <a:lnTo>
                  <a:pt x="1693243" y="3136608"/>
                </a:lnTo>
                <a:lnTo>
                  <a:pt x="1692744" y="3136641"/>
                </a:lnTo>
                <a:cubicBezTo>
                  <a:pt x="1692178" y="3132839"/>
                  <a:pt x="1692151" y="3129023"/>
                  <a:pt x="1692151" y="3125201"/>
                </a:cubicBezTo>
                <a:cubicBezTo>
                  <a:pt x="1692151" y="3119519"/>
                  <a:pt x="1692209" y="3113850"/>
                  <a:pt x="1693521" y="3108220"/>
                </a:cubicBezTo>
                <a:cubicBezTo>
                  <a:pt x="1693479" y="3076892"/>
                  <a:pt x="1695929" y="3046007"/>
                  <a:pt x="1700985" y="3015763"/>
                </a:cubicBezTo>
                <a:lnTo>
                  <a:pt x="1701526" y="3009073"/>
                </a:lnTo>
                <a:cubicBezTo>
                  <a:pt x="1701694" y="3009068"/>
                  <a:pt x="1701864" y="3009063"/>
                  <a:pt x="1702031" y="3009010"/>
                </a:cubicBezTo>
                <a:cubicBezTo>
                  <a:pt x="1752308" y="2656144"/>
                  <a:pt x="2033347" y="2375367"/>
                  <a:pt x="2392197" y="2315969"/>
                </a:cubicBezTo>
                <a:lnTo>
                  <a:pt x="2392314" y="2314821"/>
                </a:lnTo>
                <a:cubicBezTo>
                  <a:pt x="2397623" y="2313811"/>
                  <a:pt x="2402951" y="2312863"/>
                  <a:pt x="2408527" y="2313282"/>
                </a:cubicBezTo>
                <a:cubicBezTo>
                  <a:pt x="2439710" y="2307725"/>
                  <a:pt x="2471603" y="2304744"/>
                  <a:pt x="2503988" y="2304217"/>
                </a:cubicBezTo>
                <a:close/>
                <a:moveTo>
                  <a:pt x="851676" y="2302594"/>
                </a:moveTo>
                <a:lnTo>
                  <a:pt x="868763" y="2304217"/>
                </a:lnTo>
                <a:cubicBezTo>
                  <a:pt x="901149" y="2304744"/>
                  <a:pt x="933041" y="2307725"/>
                  <a:pt x="964225" y="2313282"/>
                </a:cubicBezTo>
                <a:cubicBezTo>
                  <a:pt x="969801" y="2312863"/>
                  <a:pt x="975129" y="2313811"/>
                  <a:pt x="980437" y="2314821"/>
                </a:cubicBezTo>
                <a:lnTo>
                  <a:pt x="980555" y="2315969"/>
                </a:lnTo>
                <a:cubicBezTo>
                  <a:pt x="1339405" y="2375367"/>
                  <a:pt x="1620444" y="2656144"/>
                  <a:pt x="1670720" y="3009010"/>
                </a:cubicBezTo>
                <a:cubicBezTo>
                  <a:pt x="1670888" y="3009063"/>
                  <a:pt x="1671057" y="3009068"/>
                  <a:pt x="1671226" y="3009073"/>
                </a:cubicBezTo>
                <a:lnTo>
                  <a:pt x="1671766" y="3015763"/>
                </a:lnTo>
                <a:cubicBezTo>
                  <a:pt x="1676823" y="3046007"/>
                  <a:pt x="1679272" y="3076892"/>
                  <a:pt x="1679230" y="3108220"/>
                </a:cubicBezTo>
                <a:cubicBezTo>
                  <a:pt x="1680542" y="3113850"/>
                  <a:pt x="1680601" y="3119519"/>
                  <a:pt x="1680601" y="3125201"/>
                </a:cubicBezTo>
                <a:cubicBezTo>
                  <a:pt x="1680601" y="3129023"/>
                  <a:pt x="1680574" y="3132839"/>
                  <a:pt x="1680008" y="3136641"/>
                </a:cubicBezTo>
                <a:lnTo>
                  <a:pt x="1679509" y="3136608"/>
                </a:lnTo>
                <a:lnTo>
                  <a:pt x="1679483" y="3137103"/>
                </a:lnTo>
                <a:lnTo>
                  <a:pt x="1662364" y="3135477"/>
                </a:lnTo>
                <a:cubicBezTo>
                  <a:pt x="1629990" y="3134950"/>
                  <a:pt x="1598110" y="3131969"/>
                  <a:pt x="1566938" y="3126415"/>
                </a:cubicBezTo>
                <a:cubicBezTo>
                  <a:pt x="1561361" y="3126834"/>
                  <a:pt x="1556032" y="3125886"/>
                  <a:pt x="1550721" y="3124875"/>
                </a:cubicBezTo>
                <a:lnTo>
                  <a:pt x="1550605" y="3123727"/>
                </a:lnTo>
                <a:cubicBezTo>
                  <a:pt x="1191754" y="3064328"/>
                  <a:pt x="910715" y="2783551"/>
                  <a:pt x="860439" y="2430686"/>
                </a:cubicBezTo>
                <a:cubicBezTo>
                  <a:pt x="860272" y="2430633"/>
                  <a:pt x="860103" y="2430628"/>
                  <a:pt x="859934" y="2430623"/>
                </a:cubicBezTo>
                <a:lnTo>
                  <a:pt x="859396" y="2423947"/>
                </a:lnTo>
                <a:cubicBezTo>
                  <a:pt x="854337" y="2393697"/>
                  <a:pt x="851886" y="2362806"/>
                  <a:pt x="851928" y="2331471"/>
                </a:cubicBezTo>
                <a:cubicBezTo>
                  <a:pt x="850616" y="2325843"/>
                  <a:pt x="850558" y="2320176"/>
                  <a:pt x="850558" y="2314495"/>
                </a:cubicBezTo>
                <a:lnTo>
                  <a:pt x="851152" y="2303055"/>
                </a:lnTo>
                <a:lnTo>
                  <a:pt x="851650" y="2303088"/>
                </a:lnTo>
                <a:close/>
                <a:moveTo>
                  <a:pt x="828925" y="2302594"/>
                </a:moveTo>
                <a:lnTo>
                  <a:pt x="828951" y="2303088"/>
                </a:lnTo>
                <a:lnTo>
                  <a:pt x="829449" y="2303055"/>
                </a:lnTo>
                <a:lnTo>
                  <a:pt x="830043" y="2314495"/>
                </a:lnTo>
                <a:cubicBezTo>
                  <a:pt x="830043" y="2320176"/>
                  <a:pt x="829984" y="2325843"/>
                  <a:pt x="828672" y="2331471"/>
                </a:cubicBezTo>
                <a:cubicBezTo>
                  <a:pt x="828714" y="2362806"/>
                  <a:pt x="826264" y="2393697"/>
                  <a:pt x="821205" y="2423947"/>
                </a:cubicBezTo>
                <a:lnTo>
                  <a:pt x="820667" y="2430623"/>
                </a:lnTo>
                <a:cubicBezTo>
                  <a:pt x="820497" y="2430628"/>
                  <a:pt x="820329" y="2430633"/>
                  <a:pt x="820161" y="2430686"/>
                </a:cubicBezTo>
                <a:cubicBezTo>
                  <a:pt x="769886" y="2783551"/>
                  <a:pt x="488847" y="3064328"/>
                  <a:pt x="129995" y="3123727"/>
                </a:cubicBezTo>
                <a:lnTo>
                  <a:pt x="129879" y="3124875"/>
                </a:lnTo>
                <a:cubicBezTo>
                  <a:pt x="124569" y="3125886"/>
                  <a:pt x="119240" y="3126834"/>
                  <a:pt x="113663" y="3126415"/>
                </a:cubicBezTo>
                <a:cubicBezTo>
                  <a:pt x="82491" y="3131969"/>
                  <a:pt x="50611" y="3134950"/>
                  <a:pt x="18236" y="3135477"/>
                </a:cubicBezTo>
                <a:lnTo>
                  <a:pt x="1118" y="3137103"/>
                </a:lnTo>
                <a:lnTo>
                  <a:pt x="1092" y="3136608"/>
                </a:lnTo>
                <a:lnTo>
                  <a:pt x="593" y="3136641"/>
                </a:lnTo>
                <a:cubicBezTo>
                  <a:pt x="27" y="3132839"/>
                  <a:pt x="0" y="3129023"/>
                  <a:pt x="0" y="3125201"/>
                </a:cubicBezTo>
                <a:cubicBezTo>
                  <a:pt x="0" y="3119519"/>
                  <a:pt x="58" y="3113850"/>
                  <a:pt x="1370" y="3108220"/>
                </a:cubicBezTo>
                <a:cubicBezTo>
                  <a:pt x="1328" y="3076892"/>
                  <a:pt x="3778" y="3046007"/>
                  <a:pt x="8835" y="3015763"/>
                </a:cubicBezTo>
                <a:lnTo>
                  <a:pt x="9375" y="3009073"/>
                </a:lnTo>
                <a:cubicBezTo>
                  <a:pt x="9543" y="3009068"/>
                  <a:pt x="9713" y="3009063"/>
                  <a:pt x="9880" y="3009010"/>
                </a:cubicBezTo>
                <a:cubicBezTo>
                  <a:pt x="60157" y="2656144"/>
                  <a:pt x="341196" y="2375367"/>
                  <a:pt x="700046" y="2315969"/>
                </a:cubicBezTo>
                <a:lnTo>
                  <a:pt x="700163" y="2314821"/>
                </a:lnTo>
                <a:cubicBezTo>
                  <a:pt x="705472" y="2313811"/>
                  <a:pt x="710800" y="2312863"/>
                  <a:pt x="716376" y="2313282"/>
                </a:cubicBezTo>
                <a:cubicBezTo>
                  <a:pt x="747559" y="2307725"/>
                  <a:pt x="779452" y="2304744"/>
                  <a:pt x="811837" y="2304217"/>
                </a:cubicBezTo>
                <a:close/>
                <a:moveTo>
                  <a:pt x="8305836" y="1608087"/>
                </a:moveTo>
                <a:cubicBezTo>
                  <a:pt x="8030646" y="1666766"/>
                  <a:pt x="7815802" y="1879876"/>
                  <a:pt x="7762527" y="2148655"/>
                </a:cubicBezTo>
                <a:cubicBezTo>
                  <a:pt x="8037717" y="2089976"/>
                  <a:pt x="8252560" y="1876866"/>
                  <a:pt x="8305836" y="1608087"/>
                </a:cubicBezTo>
                <a:close/>
                <a:moveTo>
                  <a:pt x="6911971" y="1608087"/>
                </a:moveTo>
                <a:cubicBezTo>
                  <a:pt x="6965247" y="1876866"/>
                  <a:pt x="7180090" y="2089976"/>
                  <a:pt x="7455280" y="2148655"/>
                </a:cubicBezTo>
                <a:cubicBezTo>
                  <a:pt x="7402005" y="1879876"/>
                  <a:pt x="7187161" y="1666766"/>
                  <a:pt x="6911971" y="1608087"/>
                </a:cubicBezTo>
                <a:close/>
                <a:moveTo>
                  <a:pt x="6613685" y="1608087"/>
                </a:moveTo>
                <a:cubicBezTo>
                  <a:pt x="6338495" y="1666766"/>
                  <a:pt x="6123651" y="1879876"/>
                  <a:pt x="6070376" y="2148655"/>
                </a:cubicBezTo>
                <a:cubicBezTo>
                  <a:pt x="6345566" y="2089976"/>
                  <a:pt x="6560409" y="1876866"/>
                  <a:pt x="6613685" y="1608087"/>
                </a:cubicBezTo>
                <a:close/>
                <a:moveTo>
                  <a:pt x="5219820" y="1608087"/>
                </a:moveTo>
                <a:cubicBezTo>
                  <a:pt x="5273096" y="1876866"/>
                  <a:pt x="5487939" y="2089976"/>
                  <a:pt x="5763129" y="2148655"/>
                </a:cubicBezTo>
                <a:cubicBezTo>
                  <a:pt x="5709854" y="1879876"/>
                  <a:pt x="5495010" y="1666766"/>
                  <a:pt x="5219820" y="1608087"/>
                </a:cubicBezTo>
                <a:close/>
                <a:moveTo>
                  <a:pt x="4921534" y="1608087"/>
                </a:moveTo>
                <a:cubicBezTo>
                  <a:pt x="4646344" y="1666766"/>
                  <a:pt x="4431500" y="1879876"/>
                  <a:pt x="4378225" y="2148655"/>
                </a:cubicBezTo>
                <a:cubicBezTo>
                  <a:pt x="4653415" y="2089976"/>
                  <a:pt x="4868259" y="1876866"/>
                  <a:pt x="4921534" y="1608087"/>
                </a:cubicBezTo>
                <a:close/>
                <a:moveTo>
                  <a:pt x="3527669" y="1608087"/>
                </a:moveTo>
                <a:cubicBezTo>
                  <a:pt x="3580945" y="1876866"/>
                  <a:pt x="3795788" y="2089976"/>
                  <a:pt x="4070978" y="2148655"/>
                </a:cubicBezTo>
                <a:cubicBezTo>
                  <a:pt x="4017703" y="1879876"/>
                  <a:pt x="3802859" y="1666766"/>
                  <a:pt x="3527669" y="1608087"/>
                </a:cubicBezTo>
                <a:close/>
                <a:moveTo>
                  <a:pt x="3229383" y="1608087"/>
                </a:moveTo>
                <a:cubicBezTo>
                  <a:pt x="2954193" y="1666766"/>
                  <a:pt x="2739349" y="1879876"/>
                  <a:pt x="2686074" y="2148655"/>
                </a:cubicBezTo>
                <a:cubicBezTo>
                  <a:pt x="2961264" y="2089976"/>
                  <a:pt x="3176107" y="1876866"/>
                  <a:pt x="3229383" y="1608087"/>
                </a:cubicBezTo>
                <a:close/>
                <a:moveTo>
                  <a:pt x="1835518" y="1608087"/>
                </a:moveTo>
                <a:cubicBezTo>
                  <a:pt x="1888794" y="1876866"/>
                  <a:pt x="2103637" y="2089976"/>
                  <a:pt x="2378827" y="2148655"/>
                </a:cubicBezTo>
                <a:cubicBezTo>
                  <a:pt x="2325552" y="1879876"/>
                  <a:pt x="2110708" y="1666766"/>
                  <a:pt x="1835518" y="1608087"/>
                </a:cubicBezTo>
                <a:close/>
                <a:moveTo>
                  <a:pt x="1537232" y="1608087"/>
                </a:moveTo>
                <a:cubicBezTo>
                  <a:pt x="1262042" y="1666766"/>
                  <a:pt x="1047198" y="1879876"/>
                  <a:pt x="993923" y="2148655"/>
                </a:cubicBezTo>
                <a:cubicBezTo>
                  <a:pt x="1269113" y="2089976"/>
                  <a:pt x="1483956" y="1876866"/>
                  <a:pt x="1537232" y="1608087"/>
                </a:cubicBezTo>
                <a:close/>
                <a:moveTo>
                  <a:pt x="143367" y="1608087"/>
                </a:moveTo>
                <a:cubicBezTo>
                  <a:pt x="196643" y="1876866"/>
                  <a:pt x="411486" y="2089976"/>
                  <a:pt x="686676" y="2148655"/>
                </a:cubicBezTo>
                <a:cubicBezTo>
                  <a:pt x="633401" y="1879876"/>
                  <a:pt x="418557" y="1666766"/>
                  <a:pt x="143367" y="1608087"/>
                </a:cubicBezTo>
                <a:close/>
                <a:moveTo>
                  <a:pt x="8461873" y="1464394"/>
                </a:moveTo>
                <a:lnTo>
                  <a:pt x="8478960" y="1466004"/>
                </a:lnTo>
                <a:cubicBezTo>
                  <a:pt x="8511346" y="1466527"/>
                  <a:pt x="8543239" y="1469485"/>
                  <a:pt x="8574422" y="1474998"/>
                </a:cubicBezTo>
                <a:cubicBezTo>
                  <a:pt x="8579998" y="1474582"/>
                  <a:pt x="8585326" y="1475523"/>
                  <a:pt x="8590635" y="1476525"/>
                </a:cubicBezTo>
                <a:lnTo>
                  <a:pt x="8590752" y="1477664"/>
                </a:lnTo>
                <a:cubicBezTo>
                  <a:pt x="8815033" y="1514497"/>
                  <a:pt x="9008920" y="1637126"/>
                  <a:pt x="9135069" y="1809390"/>
                </a:cubicBezTo>
                <a:lnTo>
                  <a:pt x="9139239" y="1816149"/>
                </a:lnTo>
                <a:lnTo>
                  <a:pt x="9139239" y="2119309"/>
                </a:lnTo>
                <a:lnTo>
                  <a:pt x="9120077" y="2050665"/>
                </a:lnTo>
                <a:cubicBezTo>
                  <a:pt x="9039502" y="1829012"/>
                  <a:pt x="8844913" y="1659431"/>
                  <a:pt x="8604122" y="1608087"/>
                </a:cubicBezTo>
                <a:cubicBezTo>
                  <a:pt x="8650738" y="1843269"/>
                  <a:pt x="8821055" y="2035829"/>
                  <a:pt x="9047261" y="2119605"/>
                </a:cubicBezTo>
                <a:lnTo>
                  <a:pt x="9139239" y="2146279"/>
                </a:lnTo>
                <a:lnTo>
                  <a:pt x="9139239" y="2273778"/>
                </a:lnTo>
                <a:lnTo>
                  <a:pt x="9030179" y="2246972"/>
                </a:lnTo>
                <a:cubicBezTo>
                  <a:pt x="8735297" y="2149386"/>
                  <a:pt x="8514628" y="1897812"/>
                  <a:pt x="8470637" y="1591480"/>
                </a:cubicBezTo>
                <a:cubicBezTo>
                  <a:pt x="8470469" y="1591427"/>
                  <a:pt x="8470301" y="1591423"/>
                  <a:pt x="8470131" y="1591418"/>
                </a:cubicBezTo>
                <a:lnTo>
                  <a:pt x="8469593" y="1584794"/>
                </a:lnTo>
                <a:cubicBezTo>
                  <a:pt x="8464534" y="1554782"/>
                  <a:pt x="8462083" y="1524133"/>
                  <a:pt x="8462126" y="1493044"/>
                </a:cubicBezTo>
                <a:cubicBezTo>
                  <a:pt x="8460814" y="1487460"/>
                  <a:pt x="8460755" y="1481838"/>
                  <a:pt x="8460755" y="1476202"/>
                </a:cubicBezTo>
                <a:lnTo>
                  <a:pt x="8461349" y="1464852"/>
                </a:lnTo>
                <a:lnTo>
                  <a:pt x="8461847" y="1464884"/>
                </a:lnTo>
                <a:close/>
                <a:moveTo>
                  <a:pt x="8448085" y="1464394"/>
                </a:moveTo>
                <a:lnTo>
                  <a:pt x="8448111" y="1464884"/>
                </a:lnTo>
                <a:lnTo>
                  <a:pt x="8448609" y="1464852"/>
                </a:lnTo>
                <a:lnTo>
                  <a:pt x="8449203" y="1476202"/>
                </a:lnTo>
                <a:cubicBezTo>
                  <a:pt x="8449203" y="1481838"/>
                  <a:pt x="8449144" y="1487460"/>
                  <a:pt x="8447832" y="1493044"/>
                </a:cubicBezTo>
                <a:cubicBezTo>
                  <a:pt x="8447875" y="1524133"/>
                  <a:pt x="8445424" y="1554782"/>
                  <a:pt x="8440365" y="1584794"/>
                </a:cubicBezTo>
                <a:lnTo>
                  <a:pt x="8439827" y="1591418"/>
                </a:lnTo>
                <a:cubicBezTo>
                  <a:pt x="8439657" y="1591423"/>
                  <a:pt x="8439489" y="1591427"/>
                  <a:pt x="8439321" y="1591480"/>
                </a:cubicBezTo>
                <a:cubicBezTo>
                  <a:pt x="8389046" y="1941574"/>
                  <a:pt x="8108007" y="2220146"/>
                  <a:pt x="7749156" y="2279078"/>
                </a:cubicBezTo>
                <a:lnTo>
                  <a:pt x="7749040" y="2280217"/>
                </a:lnTo>
                <a:cubicBezTo>
                  <a:pt x="7743729" y="2281220"/>
                  <a:pt x="7738400" y="2282161"/>
                  <a:pt x="7732823" y="2281745"/>
                </a:cubicBezTo>
                <a:cubicBezTo>
                  <a:pt x="7701651" y="2287255"/>
                  <a:pt x="7669771" y="2290213"/>
                  <a:pt x="7637396" y="2290736"/>
                </a:cubicBezTo>
                <a:lnTo>
                  <a:pt x="7620278" y="2292349"/>
                </a:lnTo>
                <a:lnTo>
                  <a:pt x="7620252" y="2291858"/>
                </a:lnTo>
                <a:lnTo>
                  <a:pt x="7619753" y="2291891"/>
                </a:lnTo>
                <a:cubicBezTo>
                  <a:pt x="7619187" y="2288119"/>
                  <a:pt x="7619160" y="2284333"/>
                  <a:pt x="7619160" y="2280541"/>
                </a:cubicBezTo>
                <a:cubicBezTo>
                  <a:pt x="7619160" y="2274903"/>
                  <a:pt x="7619219" y="2269279"/>
                  <a:pt x="7620531" y="2263693"/>
                </a:cubicBezTo>
                <a:cubicBezTo>
                  <a:pt x="7620488" y="2232611"/>
                  <a:pt x="7622938" y="2201969"/>
                  <a:pt x="7627995" y="2171962"/>
                </a:cubicBezTo>
                <a:lnTo>
                  <a:pt x="7628535" y="2165325"/>
                </a:lnTo>
                <a:cubicBezTo>
                  <a:pt x="7628704" y="2165320"/>
                  <a:pt x="7628873" y="2165315"/>
                  <a:pt x="7629040" y="2165262"/>
                </a:cubicBezTo>
                <a:cubicBezTo>
                  <a:pt x="7679317" y="1815167"/>
                  <a:pt x="7960356" y="1536596"/>
                  <a:pt x="8319206" y="1477664"/>
                </a:cubicBezTo>
                <a:lnTo>
                  <a:pt x="8319323" y="1476525"/>
                </a:lnTo>
                <a:cubicBezTo>
                  <a:pt x="8324632" y="1475523"/>
                  <a:pt x="8329960" y="1474582"/>
                  <a:pt x="8335536" y="1474998"/>
                </a:cubicBezTo>
                <a:cubicBezTo>
                  <a:pt x="8366719" y="1469485"/>
                  <a:pt x="8398612" y="1466527"/>
                  <a:pt x="8430998" y="1466004"/>
                </a:cubicBezTo>
                <a:close/>
                <a:moveTo>
                  <a:pt x="6769722" y="1464394"/>
                </a:moveTo>
                <a:lnTo>
                  <a:pt x="6786810" y="1466004"/>
                </a:lnTo>
                <a:cubicBezTo>
                  <a:pt x="6819195" y="1466527"/>
                  <a:pt x="6851088" y="1469485"/>
                  <a:pt x="6882271" y="1474998"/>
                </a:cubicBezTo>
                <a:cubicBezTo>
                  <a:pt x="6887847" y="1474582"/>
                  <a:pt x="6893175" y="1475523"/>
                  <a:pt x="6898484" y="1476525"/>
                </a:cubicBezTo>
                <a:lnTo>
                  <a:pt x="6898601" y="1477664"/>
                </a:lnTo>
                <a:cubicBezTo>
                  <a:pt x="7257451" y="1536596"/>
                  <a:pt x="7538490" y="1815167"/>
                  <a:pt x="7588766" y="2165262"/>
                </a:cubicBezTo>
                <a:cubicBezTo>
                  <a:pt x="7588934" y="2165315"/>
                  <a:pt x="7589103" y="2165320"/>
                  <a:pt x="7589272" y="2165325"/>
                </a:cubicBezTo>
                <a:lnTo>
                  <a:pt x="7589812" y="2171962"/>
                </a:lnTo>
                <a:cubicBezTo>
                  <a:pt x="7594869" y="2201969"/>
                  <a:pt x="7597319" y="2232611"/>
                  <a:pt x="7597276" y="2263693"/>
                </a:cubicBezTo>
                <a:cubicBezTo>
                  <a:pt x="7598588" y="2269279"/>
                  <a:pt x="7598647" y="2274903"/>
                  <a:pt x="7598647" y="2280541"/>
                </a:cubicBezTo>
                <a:cubicBezTo>
                  <a:pt x="7598647" y="2284333"/>
                  <a:pt x="7598620" y="2288119"/>
                  <a:pt x="7598054" y="2291891"/>
                </a:cubicBezTo>
                <a:lnTo>
                  <a:pt x="7597555" y="2291858"/>
                </a:lnTo>
                <a:lnTo>
                  <a:pt x="7597529" y="2292349"/>
                </a:lnTo>
                <a:lnTo>
                  <a:pt x="7580411" y="2290736"/>
                </a:lnTo>
                <a:cubicBezTo>
                  <a:pt x="7548036" y="2290213"/>
                  <a:pt x="7516156" y="2287255"/>
                  <a:pt x="7484984" y="2281745"/>
                </a:cubicBezTo>
                <a:cubicBezTo>
                  <a:pt x="7479407" y="2282161"/>
                  <a:pt x="7474078" y="2281220"/>
                  <a:pt x="7468767" y="2280217"/>
                </a:cubicBezTo>
                <a:lnTo>
                  <a:pt x="7468651" y="2279078"/>
                </a:lnTo>
                <a:cubicBezTo>
                  <a:pt x="7109800" y="2220146"/>
                  <a:pt x="6828761" y="1941574"/>
                  <a:pt x="6778486" y="1591480"/>
                </a:cubicBezTo>
                <a:cubicBezTo>
                  <a:pt x="6778318" y="1591427"/>
                  <a:pt x="6778150" y="1591423"/>
                  <a:pt x="6777980" y="1591418"/>
                </a:cubicBezTo>
                <a:lnTo>
                  <a:pt x="6777442" y="1584794"/>
                </a:lnTo>
                <a:cubicBezTo>
                  <a:pt x="6772383" y="1554782"/>
                  <a:pt x="6769933" y="1524133"/>
                  <a:pt x="6769975" y="1493044"/>
                </a:cubicBezTo>
                <a:cubicBezTo>
                  <a:pt x="6768663" y="1487460"/>
                  <a:pt x="6768604" y="1481838"/>
                  <a:pt x="6768604" y="1476202"/>
                </a:cubicBezTo>
                <a:lnTo>
                  <a:pt x="6769198" y="1464852"/>
                </a:lnTo>
                <a:lnTo>
                  <a:pt x="6769696" y="1464884"/>
                </a:lnTo>
                <a:close/>
                <a:moveTo>
                  <a:pt x="6755934" y="1464394"/>
                </a:moveTo>
                <a:lnTo>
                  <a:pt x="6755960" y="1464884"/>
                </a:lnTo>
                <a:lnTo>
                  <a:pt x="6756458" y="1464852"/>
                </a:lnTo>
                <a:lnTo>
                  <a:pt x="6757052" y="1476202"/>
                </a:lnTo>
                <a:cubicBezTo>
                  <a:pt x="6757052" y="1481838"/>
                  <a:pt x="6756994" y="1487460"/>
                  <a:pt x="6755682" y="1493044"/>
                </a:cubicBezTo>
                <a:cubicBezTo>
                  <a:pt x="6755724" y="1524133"/>
                  <a:pt x="6753273" y="1554782"/>
                  <a:pt x="6748215" y="1584794"/>
                </a:cubicBezTo>
                <a:lnTo>
                  <a:pt x="6747676" y="1591418"/>
                </a:lnTo>
                <a:cubicBezTo>
                  <a:pt x="6747507" y="1591423"/>
                  <a:pt x="6747338" y="1591427"/>
                  <a:pt x="6747171" y="1591480"/>
                </a:cubicBezTo>
                <a:cubicBezTo>
                  <a:pt x="6696895" y="1941574"/>
                  <a:pt x="6415856" y="2220146"/>
                  <a:pt x="6057005" y="2279078"/>
                </a:cubicBezTo>
                <a:lnTo>
                  <a:pt x="6056889" y="2280217"/>
                </a:lnTo>
                <a:cubicBezTo>
                  <a:pt x="6051578" y="2281220"/>
                  <a:pt x="6046249" y="2282161"/>
                  <a:pt x="6040672" y="2281745"/>
                </a:cubicBezTo>
                <a:cubicBezTo>
                  <a:pt x="6009500" y="2287255"/>
                  <a:pt x="5977620" y="2290213"/>
                  <a:pt x="5945246" y="2290736"/>
                </a:cubicBezTo>
                <a:lnTo>
                  <a:pt x="5928127" y="2292349"/>
                </a:lnTo>
                <a:lnTo>
                  <a:pt x="5928101" y="2291858"/>
                </a:lnTo>
                <a:lnTo>
                  <a:pt x="5927602" y="2291891"/>
                </a:lnTo>
                <a:cubicBezTo>
                  <a:pt x="5927036" y="2288119"/>
                  <a:pt x="5927009" y="2284333"/>
                  <a:pt x="5927009" y="2280541"/>
                </a:cubicBezTo>
                <a:cubicBezTo>
                  <a:pt x="5927009" y="2274903"/>
                  <a:pt x="5927068" y="2269279"/>
                  <a:pt x="5928380" y="2263693"/>
                </a:cubicBezTo>
                <a:cubicBezTo>
                  <a:pt x="5928338" y="2232611"/>
                  <a:pt x="5930787" y="2201969"/>
                  <a:pt x="5935844" y="2171962"/>
                </a:cubicBezTo>
                <a:lnTo>
                  <a:pt x="5936384" y="2165325"/>
                </a:lnTo>
                <a:cubicBezTo>
                  <a:pt x="5936553" y="2165320"/>
                  <a:pt x="5936722" y="2165315"/>
                  <a:pt x="5936890" y="2165262"/>
                </a:cubicBezTo>
                <a:cubicBezTo>
                  <a:pt x="5987166" y="1815167"/>
                  <a:pt x="6268205" y="1536596"/>
                  <a:pt x="6627056" y="1477664"/>
                </a:cubicBezTo>
                <a:lnTo>
                  <a:pt x="6627173" y="1476525"/>
                </a:lnTo>
                <a:cubicBezTo>
                  <a:pt x="6632481" y="1475523"/>
                  <a:pt x="6637809" y="1474582"/>
                  <a:pt x="6643385" y="1474998"/>
                </a:cubicBezTo>
                <a:cubicBezTo>
                  <a:pt x="6674569" y="1469485"/>
                  <a:pt x="6706461" y="1466527"/>
                  <a:pt x="6738847" y="1466004"/>
                </a:cubicBezTo>
                <a:close/>
                <a:moveTo>
                  <a:pt x="5077571" y="1464394"/>
                </a:moveTo>
                <a:lnTo>
                  <a:pt x="5094659" y="1466004"/>
                </a:lnTo>
                <a:cubicBezTo>
                  <a:pt x="5127044" y="1466527"/>
                  <a:pt x="5158937" y="1469485"/>
                  <a:pt x="5190120" y="1474998"/>
                </a:cubicBezTo>
                <a:cubicBezTo>
                  <a:pt x="5195696" y="1474582"/>
                  <a:pt x="5201024" y="1475523"/>
                  <a:pt x="5206334" y="1476525"/>
                </a:cubicBezTo>
                <a:lnTo>
                  <a:pt x="5206450" y="1477664"/>
                </a:lnTo>
                <a:cubicBezTo>
                  <a:pt x="5565300" y="1536596"/>
                  <a:pt x="5846339" y="1815167"/>
                  <a:pt x="5896616" y="2165262"/>
                </a:cubicBezTo>
                <a:cubicBezTo>
                  <a:pt x="5896783" y="2165315"/>
                  <a:pt x="5896953" y="2165320"/>
                  <a:pt x="5897121" y="2165325"/>
                </a:cubicBezTo>
                <a:lnTo>
                  <a:pt x="5897662" y="2171962"/>
                </a:lnTo>
                <a:cubicBezTo>
                  <a:pt x="5902718" y="2201969"/>
                  <a:pt x="5905168" y="2232611"/>
                  <a:pt x="5905126" y="2263693"/>
                </a:cubicBezTo>
                <a:cubicBezTo>
                  <a:pt x="5906438" y="2269279"/>
                  <a:pt x="5906496" y="2274903"/>
                  <a:pt x="5906496" y="2280541"/>
                </a:cubicBezTo>
                <a:cubicBezTo>
                  <a:pt x="5906496" y="2284333"/>
                  <a:pt x="5906469" y="2288119"/>
                  <a:pt x="5905903" y="2291891"/>
                </a:cubicBezTo>
                <a:lnTo>
                  <a:pt x="5905404" y="2291858"/>
                </a:lnTo>
                <a:lnTo>
                  <a:pt x="5905378" y="2292349"/>
                </a:lnTo>
                <a:lnTo>
                  <a:pt x="5888260" y="2290736"/>
                </a:lnTo>
                <a:cubicBezTo>
                  <a:pt x="5855886" y="2290213"/>
                  <a:pt x="5824005" y="2287255"/>
                  <a:pt x="5792833" y="2281745"/>
                </a:cubicBezTo>
                <a:cubicBezTo>
                  <a:pt x="5787256" y="2282161"/>
                  <a:pt x="5781927" y="2281220"/>
                  <a:pt x="5776617" y="2280217"/>
                </a:cubicBezTo>
                <a:lnTo>
                  <a:pt x="5776501" y="2279078"/>
                </a:lnTo>
                <a:cubicBezTo>
                  <a:pt x="5417649" y="2220146"/>
                  <a:pt x="5136610" y="1941574"/>
                  <a:pt x="5086335" y="1591480"/>
                </a:cubicBezTo>
                <a:cubicBezTo>
                  <a:pt x="5086167" y="1591427"/>
                  <a:pt x="5085999" y="1591423"/>
                  <a:pt x="5085830" y="1591418"/>
                </a:cubicBezTo>
                <a:lnTo>
                  <a:pt x="5085291" y="1584794"/>
                </a:lnTo>
                <a:cubicBezTo>
                  <a:pt x="5080233" y="1554782"/>
                  <a:pt x="5077782" y="1524133"/>
                  <a:pt x="5077824" y="1493044"/>
                </a:cubicBezTo>
                <a:cubicBezTo>
                  <a:pt x="5076512" y="1487460"/>
                  <a:pt x="5076453" y="1481838"/>
                  <a:pt x="5076453" y="1476202"/>
                </a:cubicBezTo>
                <a:lnTo>
                  <a:pt x="5077047" y="1464852"/>
                </a:lnTo>
                <a:lnTo>
                  <a:pt x="5077545" y="1464884"/>
                </a:lnTo>
                <a:close/>
                <a:moveTo>
                  <a:pt x="5063783" y="1464394"/>
                </a:moveTo>
                <a:lnTo>
                  <a:pt x="5063809" y="1464884"/>
                </a:lnTo>
                <a:lnTo>
                  <a:pt x="5064307" y="1464852"/>
                </a:lnTo>
                <a:lnTo>
                  <a:pt x="5064902" y="1476202"/>
                </a:lnTo>
                <a:cubicBezTo>
                  <a:pt x="5064902" y="1481838"/>
                  <a:pt x="5064842" y="1487460"/>
                  <a:pt x="5063530" y="1493044"/>
                </a:cubicBezTo>
                <a:cubicBezTo>
                  <a:pt x="5063572" y="1524133"/>
                  <a:pt x="5061122" y="1554782"/>
                  <a:pt x="5056063" y="1584794"/>
                </a:cubicBezTo>
                <a:lnTo>
                  <a:pt x="5055525" y="1591418"/>
                </a:lnTo>
                <a:cubicBezTo>
                  <a:pt x="5055355" y="1591423"/>
                  <a:pt x="5055187" y="1591427"/>
                  <a:pt x="5055019" y="1591480"/>
                </a:cubicBezTo>
                <a:cubicBezTo>
                  <a:pt x="5004744" y="1941574"/>
                  <a:pt x="4723705" y="2220146"/>
                  <a:pt x="4364853" y="2279078"/>
                </a:cubicBezTo>
                <a:lnTo>
                  <a:pt x="4364737" y="2280217"/>
                </a:lnTo>
                <a:cubicBezTo>
                  <a:pt x="4359427" y="2281220"/>
                  <a:pt x="4354098" y="2282161"/>
                  <a:pt x="4348521" y="2281745"/>
                </a:cubicBezTo>
                <a:cubicBezTo>
                  <a:pt x="4317350" y="2287255"/>
                  <a:pt x="4285468" y="2290213"/>
                  <a:pt x="4253094" y="2290736"/>
                </a:cubicBezTo>
                <a:lnTo>
                  <a:pt x="4235976" y="2292349"/>
                </a:lnTo>
                <a:lnTo>
                  <a:pt x="4235950" y="2291858"/>
                </a:lnTo>
                <a:lnTo>
                  <a:pt x="4235451" y="2291891"/>
                </a:lnTo>
                <a:cubicBezTo>
                  <a:pt x="4234885" y="2288119"/>
                  <a:pt x="4234858" y="2284333"/>
                  <a:pt x="4234858" y="2280541"/>
                </a:cubicBezTo>
                <a:cubicBezTo>
                  <a:pt x="4234858" y="2274903"/>
                  <a:pt x="4234916" y="2269279"/>
                  <a:pt x="4236228" y="2263693"/>
                </a:cubicBezTo>
                <a:cubicBezTo>
                  <a:pt x="4236186" y="2232611"/>
                  <a:pt x="4238636" y="2201969"/>
                  <a:pt x="4243692" y="2171962"/>
                </a:cubicBezTo>
                <a:lnTo>
                  <a:pt x="4244233" y="2165325"/>
                </a:lnTo>
                <a:cubicBezTo>
                  <a:pt x="4244401" y="2165320"/>
                  <a:pt x="4244571" y="2165315"/>
                  <a:pt x="4244738" y="2165262"/>
                </a:cubicBezTo>
                <a:cubicBezTo>
                  <a:pt x="4295015" y="1815167"/>
                  <a:pt x="4576054" y="1536596"/>
                  <a:pt x="4934904" y="1477664"/>
                </a:cubicBezTo>
                <a:lnTo>
                  <a:pt x="4935021" y="1476525"/>
                </a:lnTo>
                <a:cubicBezTo>
                  <a:pt x="4940330" y="1475523"/>
                  <a:pt x="4945658" y="1474582"/>
                  <a:pt x="4951234" y="1474998"/>
                </a:cubicBezTo>
                <a:cubicBezTo>
                  <a:pt x="4982417" y="1469485"/>
                  <a:pt x="5014310" y="1466527"/>
                  <a:pt x="5046695" y="1466004"/>
                </a:cubicBezTo>
                <a:close/>
                <a:moveTo>
                  <a:pt x="3385420" y="1464394"/>
                </a:moveTo>
                <a:lnTo>
                  <a:pt x="3402507" y="1466004"/>
                </a:lnTo>
                <a:cubicBezTo>
                  <a:pt x="3434893" y="1466527"/>
                  <a:pt x="3466785" y="1469485"/>
                  <a:pt x="3497969" y="1474998"/>
                </a:cubicBezTo>
                <a:cubicBezTo>
                  <a:pt x="3503545" y="1474582"/>
                  <a:pt x="3508873" y="1475523"/>
                  <a:pt x="3514181" y="1476525"/>
                </a:cubicBezTo>
                <a:lnTo>
                  <a:pt x="3514298" y="1477664"/>
                </a:lnTo>
                <a:cubicBezTo>
                  <a:pt x="3873149" y="1536596"/>
                  <a:pt x="4154188" y="1815167"/>
                  <a:pt x="4204464" y="2165262"/>
                </a:cubicBezTo>
                <a:cubicBezTo>
                  <a:pt x="4204632" y="2165315"/>
                  <a:pt x="4204801" y="2165320"/>
                  <a:pt x="4204970" y="2165325"/>
                </a:cubicBezTo>
                <a:lnTo>
                  <a:pt x="4205510" y="2171962"/>
                </a:lnTo>
                <a:cubicBezTo>
                  <a:pt x="4210567" y="2201969"/>
                  <a:pt x="4213016" y="2232611"/>
                  <a:pt x="4212974" y="2263693"/>
                </a:cubicBezTo>
                <a:cubicBezTo>
                  <a:pt x="4214286" y="2269279"/>
                  <a:pt x="4214345" y="2274903"/>
                  <a:pt x="4214345" y="2280541"/>
                </a:cubicBezTo>
                <a:cubicBezTo>
                  <a:pt x="4214345" y="2284333"/>
                  <a:pt x="4214318" y="2288119"/>
                  <a:pt x="4213752" y="2291891"/>
                </a:cubicBezTo>
                <a:lnTo>
                  <a:pt x="4213253" y="2291858"/>
                </a:lnTo>
                <a:lnTo>
                  <a:pt x="4213227" y="2292349"/>
                </a:lnTo>
                <a:lnTo>
                  <a:pt x="4196108" y="2290736"/>
                </a:lnTo>
                <a:cubicBezTo>
                  <a:pt x="4163734" y="2290213"/>
                  <a:pt x="4131854" y="2287255"/>
                  <a:pt x="4100682" y="2281745"/>
                </a:cubicBezTo>
                <a:cubicBezTo>
                  <a:pt x="4095105" y="2282161"/>
                  <a:pt x="4089776" y="2281220"/>
                  <a:pt x="4084465" y="2280217"/>
                </a:cubicBezTo>
                <a:lnTo>
                  <a:pt x="4084349" y="2279078"/>
                </a:lnTo>
                <a:cubicBezTo>
                  <a:pt x="3725498" y="2220146"/>
                  <a:pt x="3444459" y="1941574"/>
                  <a:pt x="3394183" y="1591480"/>
                </a:cubicBezTo>
                <a:cubicBezTo>
                  <a:pt x="3394016" y="1591427"/>
                  <a:pt x="3393847" y="1591423"/>
                  <a:pt x="3393678" y="1591418"/>
                </a:cubicBezTo>
                <a:lnTo>
                  <a:pt x="3393139" y="1584794"/>
                </a:lnTo>
                <a:cubicBezTo>
                  <a:pt x="3388081" y="1554782"/>
                  <a:pt x="3385630" y="1524133"/>
                  <a:pt x="3385672" y="1493044"/>
                </a:cubicBezTo>
                <a:cubicBezTo>
                  <a:pt x="3384360" y="1487460"/>
                  <a:pt x="3384302" y="1481838"/>
                  <a:pt x="3384302" y="1476202"/>
                </a:cubicBezTo>
                <a:lnTo>
                  <a:pt x="3384896" y="1464852"/>
                </a:lnTo>
                <a:lnTo>
                  <a:pt x="3385394" y="1464884"/>
                </a:lnTo>
                <a:close/>
                <a:moveTo>
                  <a:pt x="3371632" y="1464394"/>
                </a:moveTo>
                <a:lnTo>
                  <a:pt x="3371658" y="1464884"/>
                </a:lnTo>
                <a:lnTo>
                  <a:pt x="3372156" y="1464852"/>
                </a:lnTo>
                <a:lnTo>
                  <a:pt x="3372750" y="1476202"/>
                </a:lnTo>
                <a:cubicBezTo>
                  <a:pt x="3372750" y="1481838"/>
                  <a:pt x="3372691" y="1487460"/>
                  <a:pt x="3371379" y="1493044"/>
                </a:cubicBezTo>
                <a:cubicBezTo>
                  <a:pt x="3371421" y="1524133"/>
                  <a:pt x="3368971" y="1554782"/>
                  <a:pt x="3363912" y="1584794"/>
                </a:cubicBezTo>
                <a:lnTo>
                  <a:pt x="3363374" y="1591418"/>
                </a:lnTo>
                <a:cubicBezTo>
                  <a:pt x="3363204" y="1591423"/>
                  <a:pt x="3363036" y="1591427"/>
                  <a:pt x="3362868" y="1591480"/>
                </a:cubicBezTo>
                <a:cubicBezTo>
                  <a:pt x="3312593" y="1941574"/>
                  <a:pt x="3031554" y="2220146"/>
                  <a:pt x="2672703" y="2279078"/>
                </a:cubicBezTo>
                <a:lnTo>
                  <a:pt x="2672586" y="2280217"/>
                </a:lnTo>
                <a:cubicBezTo>
                  <a:pt x="2667276" y="2281220"/>
                  <a:pt x="2661947" y="2282161"/>
                  <a:pt x="2656370" y="2281745"/>
                </a:cubicBezTo>
                <a:cubicBezTo>
                  <a:pt x="2625198" y="2287255"/>
                  <a:pt x="2593318" y="2290213"/>
                  <a:pt x="2560943" y="2290736"/>
                </a:cubicBezTo>
                <a:lnTo>
                  <a:pt x="2543825" y="2292349"/>
                </a:lnTo>
                <a:lnTo>
                  <a:pt x="2543799" y="2291858"/>
                </a:lnTo>
                <a:lnTo>
                  <a:pt x="2543300" y="2291891"/>
                </a:lnTo>
                <a:cubicBezTo>
                  <a:pt x="2542734" y="2288119"/>
                  <a:pt x="2542707" y="2284333"/>
                  <a:pt x="2542707" y="2280541"/>
                </a:cubicBezTo>
                <a:cubicBezTo>
                  <a:pt x="2542707" y="2274903"/>
                  <a:pt x="2542765" y="2269279"/>
                  <a:pt x="2544077" y="2263693"/>
                </a:cubicBezTo>
                <a:cubicBezTo>
                  <a:pt x="2544035" y="2232611"/>
                  <a:pt x="2546485" y="2201969"/>
                  <a:pt x="2551541" y="2171962"/>
                </a:cubicBezTo>
                <a:lnTo>
                  <a:pt x="2552082" y="2165325"/>
                </a:lnTo>
                <a:cubicBezTo>
                  <a:pt x="2552250" y="2165320"/>
                  <a:pt x="2552420" y="2165315"/>
                  <a:pt x="2552587" y="2165262"/>
                </a:cubicBezTo>
                <a:cubicBezTo>
                  <a:pt x="2602864" y="1815167"/>
                  <a:pt x="2883903" y="1536596"/>
                  <a:pt x="3242753" y="1477664"/>
                </a:cubicBezTo>
                <a:lnTo>
                  <a:pt x="3242870" y="1476525"/>
                </a:lnTo>
                <a:cubicBezTo>
                  <a:pt x="3248179" y="1475523"/>
                  <a:pt x="3253507" y="1474582"/>
                  <a:pt x="3259083" y="1474998"/>
                </a:cubicBezTo>
                <a:cubicBezTo>
                  <a:pt x="3290266" y="1469485"/>
                  <a:pt x="3322159" y="1466527"/>
                  <a:pt x="3354544" y="1466004"/>
                </a:cubicBezTo>
                <a:close/>
                <a:moveTo>
                  <a:pt x="1693269" y="1464394"/>
                </a:moveTo>
                <a:lnTo>
                  <a:pt x="1710356" y="1466004"/>
                </a:lnTo>
                <a:cubicBezTo>
                  <a:pt x="1742742" y="1466527"/>
                  <a:pt x="1774634" y="1469485"/>
                  <a:pt x="1805818" y="1474998"/>
                </a:cubicBezTo>
                <a:cubicBezTo>
                  <a:pt x="1811394" y="1474582"/>
                  <a:pt x="1816722" y="1475523"/>
                  <a:pt x="1822030" y="1476525"/>
                </a:cubicBezTo>
                <a:lnTo>
                  <a:pt x="1822148" y="1477664"/>
                </a:lnTo>
                <a:cubicBezTo>
                  <a:pt x="2180998" y="1536596"/>
                  <a:pt x="2462037" y="1815167"/>
                  <a:pt x="2512313" y="2165262"/>
                </a:cubicBezTo>
                <a:cubicBezTo>
                  <a:pt x="2512481" y="2165315"/>
                  <a:pt x="2512650" y="2165320"/>
                  <a:pt x="2512819" y="2165325"/>
                </a:cubicBezTo>
                <a:lnTo>
                  <a:pt x="2513359" y="2171962"/>
                </a:lnTo>
                <a:cubicBezTo>
                  <a:pt x="2518416" y="2201969"/>
                  <a:pt x="2520865" y="2232611"/>
                  <a:pt x="2520823" y="2263693"/>
                </a:cubicBezTo>
                <a:cubicBezTo>
                  <a:pt x="2522135" y="2269279"/>
                  <a:pt x="2522194" y="2274903"/>
                  <a:pt x="2522194" y="2280541"/>
                </a:cubicBezTo>
                <a:cubicBezTo>
                  <a:pt x="2522194" y="2284333"/>
                  <a:pt x="2522167" y="2288119"/>
                  <a:pt x="2521601" y="2291891"/>
                </a:cubicBezTo>
                <a:lnTo>
                  <a:pt x="2521102" y="2291858"/>
                </a:lnTo>
                <a:lnTo>
                  <a:pt x="2521076" y="2292349"/>
                </a:lnTo>
                <a:lnTo>
                  <a:pt x="2503957" y="2290736"/>
                </a:lnTo>
                <a:cubicBezTo>
                  <a:pt x="2471583" y="2290213"/>
                  <a:pt x="2439703" y="2287255"/>
                  <a:pt x="2408531" y="2281745"/>
                </a:cubicBezTo>
                <a:cubicBezTo>
                  <a:pt x="2402954" y="2282161"/>
                  <a:pt x="2397625" y="2281220"/>
                  <a:pt x="2392314" y="2280217"/>
                </a:cubicBezTo>
                <a:lnTo>
                  <a:pt x="2392198" y="2279078"/>
                </a:lnTo>
                <a:cubicBezTo>
                  <a:pt x="2033347" y="2220146"/>
                  <a:pt x="1752308" y="1941574"/>
                  <a:pt x="1702032" y="1591480"/>
                </a:cubicBezTo>
                <a:cubicBezTo>
                  <a:pt x="1701865" y="1591427"/>
                  <a:pt x="1701696" y="1591423"/>
                  <a:pt x="1701527" y="1591418"/>
                </a:cubicBezTo>
                <a:lnTo>
                  <a:pt x="1700989" y="1584794"/>
                </a:lnTo>
                <a:cubicBezTo>
                  <a:pt x="1695930" y="1554782"/>
                  <a:pt x="1693479" y="1524133"/>
                  <a:pt x="1693521" y="1493044"/>
                </a:cubicBezTo>
                <a:cubicBezTo>
                  <a:pt x="1692209" y="1487460"/>
                  <a:pt x="1692151" y="1481838"/>
                  <a:pt x="1692151" y="1476202"/>
                </a:cubicBezTo>
                <a:lnTo>
                  <a:pt x="1692745" y="1464852"/>
                </a:lnTo>
                <a:lnTo>
                  <a:pt x="1693243" y="1464884"/>
                </a:lnTo>
                <a:close/>
                <a:moveTo>
                  <a:pt x="1679481" y="1464394"/>
                </a:moveTo>
                <a:lnTo>
                  <a:pt x="1679507" y="1464884"/>
                </a:lnTo>
                <a:lnTo>
                  <a:pt x="1680005" y="1464852"/>
                </a:lnTo>
                <a:lnTo>
                  <a:pt x="1680599" y="1476202"/>
                </a:lnTo>
                <a:cubicBezTo>
                  <a:pt x="1680599" y="1481838"/>
                  <a:pt x="1680540" y="1487460"/>
                  <a:pt x="1679228" y="1493044"/>
                </a:cubicBezTo>
                <a:cubicBezTo>
                  <a:pt x="1679270" y="1524133"/>
                  <a:pt x="1676820" y="1554782"/>
                  <a:pt x="1671761" y="1584794"/>
                </a:cubicBezTo>
                <a:lnTo>
                  <a:pt x="1671223" y="1591418"/>
                </a:lnTo>
                <a:cubicBezTo>
                  <a:pt x="1671053" y="1591423"/>
                  <a:pt x="1670885" y="1591427"/>
                  <a:pt x="1670717" y="1591480"/>
                </a:cubicBezTo>
                <a:cubicBezTo>
                  <a:pt x="1620442" y="1941574"/>
                  <a:pt x="1339403" y="2220146"/>
                  <a:pt x="980552" y="2279078"/>
                </a:cubicBezTo>
                <a:lnTo>
                  <a:pt x="980435" y="2280217"/>
                </a:lnTo>
                <a:cubicBezTo>
                  <a:pt x="975125" y="2281220"/>
                  <a:pt x="969796" y="2282161"/>
                  <a:pt x="964219" y="2281745"/>
                </a:cubicBezTo>
                <a:cubicBezTo>
                  <a:pt x="933047" y="2287255"/>
                  <a:pt x="901167" y="2290213"/>
                  <a:pt x="868792" y="2290736"/>
                </a:cubicBezTo>
                <a:lnTo>
                  <a:pt x="851674" y="2292349"/>
                </a:lnTo>
                <a:lnTo>
                  <a:pt x="851648" y="2291858"/>
                </a:lnTo>
                <a:lnTo>
                  <a:pt x="851149" y="2291891"/>
                </a:lnTo>
                <a:cubicBezTo>
                  <a:pt x="850583" y="2288119"/>
                  <a:pt x="850556" y="2284333"/>
                  <a:pt x="850556" y="2280541"/>
                </a:cubicBezTo>
                <a:cubicBezTo>
                  <a:pt x="850556" y="2274903"/>
                  <a:pt x="850614" y="2269279"/>
                  <a:pt x="851926" y="2263693"/>
                </a:cubicBezTo>
                <a:cubicBezTo>
                  <a:pt x="851884" y="2232611"/>
                  <a:pt x="854334" y="2201969"/>
                  <a:pt x="859390" y="2171962"/>
                </a:cubicBezTo>
                <a:lnTo>
                  <a:pt x="859931" y="2165325"/>
                </a:lnTo>
                <a:cubicBezTo>
                  <a:pt x="860099" y="2165320"/>
                  <a:pt x="860269" y="2165315"/>
                  <a:pt x="860436" y="2165262"/>
                </a:cubicBezTo>
                <a:cubicBezTo>
                  <a:pt x="910713" y="1815167"/>
                  <a:pt x="1191752" y="1536596"/>
                  <a:pt x="1550602" y="1477664"/>
                </a:cubicBezTo>
                <a:lnTo>
                  <a:pt x="1550719" y="1476525"/>
                </a:lnTo>
                <a:cubicBezTo>
                  <a:pt x="1556028" y="1475523"/>
                  <a:pt x="1561356" y="1474582"/>
                  <a:pt x="1566932" y="1474998"/>
                </a:cubicBezTo>
                <a:cubicBezTo>
                  <a:pt x="1598115" y="1469485"/>
                  <a:pt x="1630008" y="1466527"/>
                  <a:pt x="1662393" y="1466004"/>
                </a:cubicBezTo>
                <a:close/>
                <a:moveTo>
                  <a:pt x="1118" y="1464394"/>
                </a:moveTo>
                <a:lnTo>
                  <a:pt x="18205" y="1466004"/>
                </a:lnTo>
                <a:cubicBezTo>
                  <a:pt x="50591" y="1466527"/>
                  <a:pt x="82483" y="1469485"/>
                  <a:pt x="113667" y="1474998"/>
                </a:cubicBezTo>
                <a:cubicBezTo>
                  <a:pt x="119243" y="1474582"/>
                  <a:pt x="124571" y="1475523"/>
                  <a:pt x="129879" y="1476525"/>
                </a:cubicBezTo>
                <a:lnTo>
                  <a:pt x="129997" y="1477664"/>
                </a:lnTo>
                <a:cubicBezTo>
                  <a:pt x="488847" y="1536596"/>
                  <a:pt x="769886" y="1815167"/>
                  <a:pt x="820162" y="2165262"/>
                </a:cubicBezTo>
                <a:cubicBezTo>
                  <a:pt x="820330" y="2165315"/>
                  <a:pt x="820499" y="2165320"/>
                  <a:pt x="820668" y="2165325"/>
                </a:cubicBezTo>
                <a:lnTo>
                  <a:pt x="821208" y="2171962"/>
                </a:lnTo>
                <a:cubicBezTo>
                  <a:pt x="826265" y="2201969"/>
                  <a:pt x="828714" y="2232611"/>
                  <a:pt x="828672" y="2263693"/>
                </a:cubicBezTo>
                <a:cubicBezTo>
                  <a:pt x="829984" y="2269279"/>
                  <a:pt x="830043" y="2274903"/>
                  <a:pt x="830043" y="2280541"/>
                </a:cubicBezTo>
                <a:cubicBezTo>
                  <a:pt x="830043" y="2284333"/>
                  <a:pt x="830016" y="2288119"/>
                  <a:pt x="829450" y="2291891"/>
                </a:cubicBezTo>
                <a:lnTo>
                  <a:pt x="828951" y="2291858"/>
                </a:lnTo>
                <a:lnTo>
                  <a:pt x="828925" y="2292349"/>
                </a:lnTo>
                <a:lnTo>
                  <a:pt x="811806" y="2290736"/>
                </a:lnTo>
                <a:cubicBezTo>
                  <a:pt x="779432" y="2290213"/>
                  <a:pt x="747552" y="2287255"/>
                  <a:pt x="716380" y="2281745"/>
                </a:cubicBezTo>
                <a:cubicBezTo>
                  <a:pt x="710803" y="2282161"/>
                  <a:pt x="705474" y="2281220"/>
                  <a:pt x="700163" y="2280217"/>
                </a:cubicBezTo>
                <a:lnTo>
                  <a:pt x="700047" y="2279078"/>
                </a:lnTo>
                <a:cubicBezTo>
                  <a:pt x="341196" y="2220146"/>
                  <a:pt x="60157" y="1941574"/>
                  <a:pt x="9881" y="1591480"/>
                </a:cubicBezTo>
                <a:cubicBezTo>
                  <a:pt x="9714" y="1591427"/>
                  <a:pt x="9545" y="1591423"/>
                  <a:pt x="9376" y="1591418"/>
                </a:cubicBezTo>
                <a:lnTo>
                  <a:pt x="8837" y="1584794"/>
                </a:lnTo>
                <a:cubicBezTo>
                  <a:pt x="3779" y="1554782"/>
                  <a:pt x="1328" y="1524133"/>
                  <a:pt x="1370" y="1493044"/>
                </a:cubicBezTo>
                <a:cubicBezTo>
                  <a:pt x="58" y="1487460"/>
                  <a:pt x="0" y="1481838"/>
                  <a:pt x="0" y="1476202"/>
                </a:cubicBezTo>
                <a:lnTo>
                  <a:pt x="594" y="1464852"/>
                </a:lnTo>
                <a:lnTo>
                  <a:pt x="1092" y="1464884"/>
                </a:lnTo>
                <a:close/>
                <a:moveTo>
                  <a:pt x="7762529" y="750600"/>
                </a:moveTo>
                <a:cubicBezTo>
                  <a:pt x="7815805" y="1021506"/>
                  <a:pt x="8030648" y="1236303"/>
                  <a:pt x="8305838" y="1295446"/>
                </a:cubicBezTo>
                <a:cubicBezTo>
                  <a:pt x="8252563" y="1024540"/>
                  <a:pt x="8037719" y="809743"/>
                  <a:pt x="7762529" y="750600"/>
                </a:cubicBezTo>
                <a:close/>
                <a:moveTo>
                  <a:pt x="7455280" y="750600"/>
                </a:moveTo>
                <a:cubicBezTo>
                  <a:pt x="7180090" y="809743"/>
                  <a:pt x="6965246" y="1024540"/>
                  <a:pt x="6911971" y="1295446"/>
                </a:cubicBezTo>
                <a:cubicBezTo>
                  <a:pt x="7187161" y="1236303"/>
                  <a:pt x="7402004" y="1021506"/>
                  <a:pt x="7455280" y="750600"/>
                </a:cubicBezTo>
                <a:close/>
                <a:moveTo>
                  <a:pt x="6070378" y="750600"/>
                </a:moveTo>
                <a:cubicBezTo>
                  <a:pt x="6123654" y="1021506"/>
                  <a:pt x="6338497" y="1236303"/>
                  <a:pt x="6613687" y="1295446"/>
                </a:cubicBezTo>
                <a:cubicBezTo>
                  <a:pt x="6560412" y="1024540"/>
                  <a:pt x="6345568" y="809743"/>
                  <a:pt x="6070378" y="750600"/>
                </a:cubicBezTo>
                <a:close/>
                <a:moveTo>
                  <a:pt x="5763129" y="750600"/>
                </a:moveTo>
                <a:cubicBezTo>
                  <a:pt x="5487939" y="809743"/>
                  <a:pt x="5273095" y="1024540"/>
                  <a:pt x="5219820" y="1295446"/>
                </a:cubicBezTo>
                <a:cubicBezTo>
                  <a:pt x="5495010" y="1236303"/>
                  <a:pt x="5709853" y="1021506"/>
                  <a:pt x="5763129" y="750600"/>
                </a:cubicBezTo>
                <a:close/>
                <a:moveTo>
                  <a:pt x="4378227" y="750600"/>
                </a:moveTo>
                <a:cubicBezTo>
                  <a:pt x="4431503" y="1021506"/>
                  <a:pt x="4646346" y="1236303"/>
                  <a:pt x="4921536" y="1295446"/>
                </a:cubicBezTo>
                <a:cubicBezTo>
                  <a:pt x="4868261" y="1024540"/>
                  <a:pt x="4653417" y="809743"/>
                  <a:pt x="4378227" y="750600"/>
                </a:cubicBezTo>
                <a:close/>
                <a:moveTo>
                  <a:pt x="4070978" y="750600"/>
                </a:moveTo>
                <a:cubicBezTo>
                  <a:pt x="3795788" y="809743"/>
                  <a:pt x="3580944" y="1024540"/>
                  <a:pt x="3527669" y="1295446"/>
                </a:cubicBezTo>
                <a:cubicBezTo>
                  <a:pt x="3802859" y="1236303"/>
                  <a:pt x="4017702" y="1021506"/>
                  <a:pt x="4070978" y="750600"/>
                </a:cubicBezTo>
                <a:close/>
                <a:moveTo>
                  <a:pt x="2686076" y="750600"/>
                </a:moveTo>
                <a:cubicBezTo>
                  <a:pt x="2739352" y="1021506"/>
                  <a:pt x="2954195" y="1236303"/>
                  <a:pt x="3229385" y="1295446"/>
                </a:cubicBezTo>
                <a:cubicBezTo>
                  <a:pt x="3176110" y="1024540"/>
                  <a:pt x="2961266" y="809743"/>
                  <a:pt x="2686076" y="750600"/>
                </a:cubicBezTo>
                <a:close/>
                <a:moveTo>
                  <a:pt x="2378827" y="750600"/>
                </a:moveTo>
                <a:cubicBezTo>
                  <a:pt x="2103637" y="809743"/>
                  <a:pt x="1888793" y="1024540"/>
                  <a:pt x="1835518" y="1295446"/>
                </a:cubicBezTo>
                <a:cubicBezTo>
                  <a:pt x="2110708" y="1236303"/>
                  <a:pt x="2325551" y="1021506"/>
                  <a:pt x="2378827" y="750600"/>
                </a:cubicBezTo>
                <a:close/>
                <a:moveTo>
                  <a:pt x="993925" y="750600"/>
                </a:moveTo>
                <a:cubicBezTo>
                  <a:pt x="1047201" y="1021506"/>
                  <a:pt x="1262044" y="1236303"/>
                  <a:pt x="1537234" y="1295446"/>
                </a:cubicBezTo>
                <a:cubicBezTo>
                  <a:pt x="1483959" y="1024540"/>
                  <a:pt x="1269115" y="809743"/>
                  <a:pt x="993925" y="750600"/>
                </a:cubicBezTo>
                <a:close/>
                <a:moveTo>
                  <a:pt x="686676" y="750600"/>
                </a:moveTo>
                <a:cubicBezTo>
                  <a:pt x="411486" y="809743"/>
                  <a:pt x="196642" y="1024540"/>
                  <a:pt x="143367" y="1295446"/>
                </a:cubicBezTo>
                <a:cubicBezTo>
                  <a:pt x="418557" y="1236303"/>
                  <a:pt x="633400" y="1021506"/>
                  <a:pt x="686676" y="750600"/>
                </a:cubicBezTo>
                <a:close/>
                <a:moveTo>
                  <a:pt x="9139239" y="624486"/>
                </a:moveTo>
                <a:lnTo>
                  <a:pt x="9139239" y="752995"/>
                </a:lnTo>
                <a:lnTo>
                  <a:pt x="9047261" y="779881"/>
                </a:lnTo>
                <a:cubicBezTo>
                  <a:pt x="8821055" y="864319"/>
                  <a:pt x="8650738" y="1058403"/>
                  <a:pt x="8604122" y="1295446"/>
                </a:cubicBezTo>
                <a:cubicBezTo>
                  <a:pt x="8844913" y="1243696"/>
                  <a:pt x="9039501" y="1072773"/>
                  <a:pt x="9120077" y="849365"/>
                </a:cubicBezTo>
                <a:lnTo>
                  <a:pt x="9139239" y="780178"/>
                </a:lnTo>
                <a:lnTo>
                  <a:pt x="9139239" y="1085737"/>
                </a:lnTo>
                <a:lnTo>
                  <a:pt x="9135069" y="1092549"/>
                </a:lnTo>
                <a:cubicBezTo>
                  <a:pt x="9008919" y="1266178"/>
                  <a:pt x="8815033" y="1389778"/>
                  <a:pt x="8590751" y="1426902"/>
                </a:cubicBezTo>
                <a:lnTo>
                  <a:pt x="8590635" y="1428050"/>
                </a:lnTo>
                <a:cubicBezTo>
                  <a:pt x="8585324" y="1429061"/>
                  <a:pt x="8579995" y="1430009"/>
                  <a:pt x="8574418" y="1429590"/>
                </a:cubicBezTo>
                <a:cubicBezTo>
                  <a:pt x="8543246" y="1435144"/>
                  <a:pt x="8511366" y="1438125"/>
                  <a:pt x="8478991" y="1438652"/>
                </a:cubicBezTo>
                <a:lnTo>
                  <a:pt x="8461873" y="1440278"/>
                </a:lnTo>
                <a:lnTo>
                  <a:pt x="8461847" y="1439783"/>
                </a:lnTo>
                <a:lnTo>
                  <a:pt x="8461348" y="1439816"/>
                </a:lnTo>
                <a:cubicBezTo>
                  <a:pt x="8460782" y="1436014"/>
                  <a:pt x="8460755" y="1432198"/>
                  <a:pt x="8460755" y="1428376"/>
                </a:cubicBezTo>
                <a:cubicBezTo>
                  <a:pt x="8460755" y="1422694"/>
                  <a:pt x="8460814" y="1417025"/>
                  <a:pt x="8462126" y="1411395"/>
                </a:cubicBezTo>
                <a:cubicBezTo>
                  <a:pt x="8462083" y="1380067"/>
                  <a:pt x="8464533" y="1349182"/>
                  <a:pt x="8469590" y="1318938"/>
                </a:cubicBezTo>
                <a:lnTo>
                  <a:pt x="8470130" y="1312248"/>
                </a:lnTo>
                <a:cubicBezTo>
                  <a:pt x="8470299" y="1312243"/>
                  <a:pt x="8470468" y="1312238"/>
                  <a:pt x="8470636" y="1312185"/>
                </a:cubicBezTo>
                <a:cubicBezTo>
                  <a:pt x="8514628" y="1003427"/>
                  <a:pt x="8735297" y="749863"/>
                  <a:pt x="9030178" y="651504"/>
                </a:cubicBezTo>
                <a:close/>
                <a:moveTo>
                  <a:pt x="7620280" y="605769"/>
                </a:moveTo>
                <a:lnTo>
                  <a:pt x="7637367" y="607392"/>
                </a:lnTo>
                <a:cubicBezTo>
                  <a:pt x="7669753" y="607919"/>
                  <a:pt x="7701646" y="610900"/>
                  <a:pt x="7732829" y="616457"/>
                </a:cubicBezTo>
                <a:cubicBezTo>
                  <a:pt x="7738405" y="616038"/>
                  <a:pt x="7743733" y="616986"/>
                  <a:pt x="7749042" y="617996"/>
                </a:cubicBezTo>
                <a:lnTo>
                  <a:pt x="7749159" y="619144"/>
                </a:lnTo>
                <a:cubicBezTo>
                  <a:pt x="8108009" y="678542"/>
                  <a:pt x="8389048" y="959319"/>
                  <a:pt x="8439324" y="1312185"/>
                </a:cubicBezTo>
                <a:cubicBezTo>
                  <a:pt x="8439492" y="1312238"/>
                  <a:pt x="8439661" y="1312243"/>
                  <a:pt x="8439830" y="1312248"/>
                </a:cubicBezTo>
                <a:lnTo>
                  <a:pt x="8440370" y="1318938"/>
                </a:lnTo>
                <a:cubicBezTo>
                  <a:pt x="8445427" y="1349182"/>
                  <a:pt x="8447877" y="1380067"/>
                  <a:pt x="8447834" y="1411395"/>
                </a:cubicBezTo>
                <a:cubicBezTo>
                  <a:pt x="8449146" y="1417025"/>
                  <a:pt x="8449205" y="1422694"/>
                  <a:pt x="8449205" y="1428376"/>
                </a:cubicBezTo>
                <a:cubicBezTo>
                  <a:pt x="8449205" y="1432198"/>
                  <a:pt x="8449178" y="1436014"/>
                  <a:pt x="8448612" y="1439816"/>
                </a:cubicBezTo>
                <a:lnTo>
                  <a:pt x="8448113" y="1439783"/>
                </a:lnTo>
                <a:lnTo>
                  <a:pt x="8448087" y="1440278"/>
                </a:lnTo>
                <a:lnTo>
                  <a:pt x="8430969" y="1438652"/>
                </a:lnTo>
                <a:cubicBezTo>
                  <a:pt x="8398594" y="1438125"/>
                  <a:pt x="8366714" y="1435144"/>
                  <a:pt x="8335542" y="1429590"/>
                </a:cubicBezTo>
                <a:cubicBezTo>
                  <a:pt x="8329965" y="1430009"/>
                  <a:pt x="8324636" y="1429061"/>
                  <a:pt x="8319325" y="1428050"/>
                </a:cubicBezTo>
                <a:lnTo>
                  <a:pt x="8319209" y="1426902"/>
                </a:lnTo>
                <a:cubicBezTo>
                  <a:pt x="7960358" y="1367503"/>
                  <a:pt x="7679319" y="1086726"/>
                  <a:pt x="7629044" y="733861"/>
                </a:cubicBezTo>
                <a:cubicBezTo>
                  <a:pt x="7628876" y="733808"/>
                  <a:pt x="7628708" y="733803"/>
                  <a:pt x="7628538" y="733798"/>
                </a:cubicBezTo>
                <a:lnTo>
                  <a:pt x="7628000" y="727122"/>
                </a:lnTo>
                <a:cubicBezTo>
                  <a:pt x="7622941" y="696872"/>
                  <a:pt x="7620490" y="665981"/>
                  <a:pt x="7620533" y="634646"/>
                </a:cubicBezTo>
                <a:cubicBezTo>
                  <a:pt x="7619221" y="629018"/>
                  <a:pt x="7619162" y="623351"/>
                  <a:pt x="7619162" y="617670"/>
                </a:cubicBezTo>
                <a:lnTo>
                  <a:pt x="7619756" y="606230"/>
                </a:lnTo>
                <a:lnTo>
                  <a:pt x="7620254" y="606263"/>
                </a:lnTo>
                <a:close/>
                <a:moveTo>
                  <a:pt x="7597529" y="605769"/>
                </a:moveTo>
                <a:lnTo>
                  <a:pt x="7597555" y="606263"/>
                </a:lnTo>
                <a:lnTo>
                  <a:pt x="7598053" y="606230"/>
                </a:lnTo>
                <a:lnTo>
                  <a:pt x="7598647" y="617670"/>
                </a:lnTo>
                <a:cubicBezTo>
                  <a:pt x="7598647" y="623351"/>
                  <a:pt x="7598588" y="629018"/>
                  <a:pt x="7597276" y="634646"/>
                </a:cubicBezTo>
                <a:cubicBezTo>
                  <a:pt x="7597319" y="665981"/>
                  <a:pt x="7594868" y="696872"/>
                  <a:pt x="7589809" y="727122"/>
                </a:cubicBezTo>
                <a:lnTo>
                  <a:pt x="7589271" y="733798"/>
                </a:lnTo>
                <a:cubicBezTo>
                  <a:pt x="7589101" y="733803"/>
                  <a:pt x="7588933" y="733808"/>
                  <a:pt x="7588765" y="733861"/>
                </a:cubicBezTo>
                <a:cubicBezTo>
                  <a:pt x="7538490" y="1086726"/>
                  <a:pt x="7257451" y="1367503"/>
                  <a:pt x="6898600" y="1426902"/>
                </a:cubicBezTo>
                <a:lnTo>
                  <a:pt x="6898484" y="1428050"/>
                </a:lnTo>
                <a:cubicBezTo>
                  <a:pt x="6893173" y="1429061"/>
                  <a:pt x="6887844" y="1430009"/>
                  <a:pt x="6882267" y="1429590"/>
                </a:cubicBezTo>
                <a:cubicBezTo>
                  <a:pt x="6851095" y="1435144"/>
                  <a:pt x="6819215" y="1438125"/>
                  <a:pt x="6786841" y="1438652"/>
                </a:cubicBezTo>
                <a:lnTo>
                  <a:pt x="6769722" y="1440278"/>
                </a:lnTo>
                <a:lnTo>
                  <a:pt x="6769696" y="1439783"/>
                </a:lnTo>
                <a:lnTo>
                  <a:pt x="6769197" y="1439816"/>
                </a:lnTo>
                <a:cubicBezTo>
                  <a:pt x="6768631" y="1436014"/>
                  <a:pt x="6768604" y="1432198"/>
                  <a:pt x="6768604" y="1428376"/>
                </a:cubicBezTo>
                <a:cubicBezTo>
                  <a:pt x="6768604" y="1422694"/>
                  <a:pt x="6768663" y="1417025"/>
                  <a:pt x="6769975" y="1411395"/>
                </a:cubicBezTo>
                <a:cubicBezTo>
                  <a:pt x="6769933" y="1380067"/>
                  <a:pt x="6772382" y="1349182"/>
                  <a:pt x="6777439" y="1318938"/>
                </a:cubicBezTo>
                <a:lnTo>
                  <a:pt x="6777979" y="1312248"/>
                </a:lnTo>
                <a:cubicBezTo>
                  <a:pt x="6778148" y="1312243"/>
                  <a:pt x="6778317" y="1312238"/>
                  <a:pt x="6778485" y="1312185"/>
                </a:cubicBezTo>
                <a:cubicBezTo>
                  <a:pt x="6828761" y="959319"/>
                  <a:pt x="7109800" y="678542"/>
                  <a:pt x="7468650" y="619144"/>
                </a:cubicBezTo>
                <a:lnTo>
                  <a:pt x="7468767" y="617996"/>
                </a:lnTo>
                <a:cubicBezTo>
                  <a:pt x="7474076" y="616986"/>
                  <a:pt x="7479404" y="616038"/>
                  <a:pt x="7484980" y="616457"/>
                </a:cubicBezTo>
                <a:cubicBezTo>
                  <a:pt x="7516163" y="610900"/>
                  <a:pt x="7548056" y="607919"/>
                  <a:pt x="7580442" y="607392"/>
                </a:cubicBezTo>
                <a:close/>
                <a:moveTo>
                  <a:pt x="5928129" y="605769"/>
                </a:moveTo>
                <a:lnTo>
                  <a:pt x="5945217" y="607392"/>
                </a:lnTo>
                <a:cubicBezTo>
                  <a:pt x="5977602" y="607919"/>
                  <a:pt x="6009495" y="610900"/>
                  <a:pt x="6040678" y="616457"/>
                </a:cubicBezTo>
                <a:cubicBezTo>
                  <a:pt x="6046254" y="616038"/>
                  <a:pt x="6051582" y="616986"/>
                  <a:pt x="6056891" y="617996"/>
                </a:cubicBezTo>
                <a:lnTo>
                  <a:pt x="6057008" y="619144"/>
                </a:lnTo>
                <a:cubicBezTo>
                  <a:pt x="6415858" y="678542"/>
                  <a:pt x="6696897" y="959319"/>
                  <a:pt x="6747174" y="1312185"/>
                </a:cubicBezTo>
                <a:cubicBezTo>
                  <a:pt x="6747341" y="1312238"/>
                  <a:pt x="6747511" y="1312243"/>
                  <a:pt x="6747679" y="1312248"/>
                </a:cubicBezTo>
                <a:lnTo>
                  <a:pt x="6748220" y="1318938"/>
                </a:lnTo>
                <a:cubicBezTo>
                  <a:pt x="6753276" y="1349182"/>
                  <a:pt x="6755726" y="1380067"/>
                  <a:pt x="6755684" y="1411395"/>
                </a:cubicBezTo>
                <a:cubicBezTo>
                  <a:pt x="6756996" y="1417025"/>
                  <a:pt x="6757054" y="1422694"/>
                  <a:pt x="6757054" y="1428376"/>
                </a:cubicBezTo>
                <a:cubicBezTo>
                  <a:pt x="6757054" y="1432198"/>
                  <a:pt x="6757027" y="1436014"/>
                  <a:pt x="6756461" y="1439816"/>
                </a:cubicBezTo>
                <a:lnTo>
                  <a:pt x="6755962" y="1439783"/>
                </a:lnTo>
                <a:lnTo>
                  <a:pt x="6755936" y="1440278"/>
                </a:lnTo>
                <a:lnTo>
                  <a:pt x="6738818" y="1438652"/>
                </a:lnTo>
                <a:cubicBezTo>
                  <a:pt x="6706444" y="1438125"/>
                  <a:pt x="6674563" y="1435144"/>
                  <a:pt x="6643391" y="1429590"/>
                </a:cubicBezTo>
                <a:cubicBezTo>
                  <a:pt x="6637814" y="1430009"/>
                  <a:pt x="6632485" y="1429061"/>
                  <a:pt x="6627175" y="1428050"/>
                </a:cubicBezTo>
                <a:lnTo>
                  <a:pt x="6627059" y="1426902"/>
                </a:lnTo>
                <a:cubicBezTo>
                  <a:pt x="6268207" y="1367503"/>
                  <a:pt x="5987168" y="1086726"/>
                  <a:pt x="5936893" y="733861"/>
                </a:cubicBezTo>
                <a:cubicBezTo>
                  <a:pt x="5936725" y="733808"/>
                  <a:pt x="5936557" y="733803"/>
                  <a:pt x="5936387" y="733798"/>
                </a:cubicBezTo>
                <a:lnTo>
                  <a:pt x="5935849" y="727122"/>
                </a:lnTo>
                <a:cubicBezTo>
                  <a:pt x="5930790" y="696872"/>
                  <a:pt x="5928340" y="665981"/>
                  <a:pt x="5928382" y="634646"/>
                </a:cubicBezTo>
                <a:cubicBezTo>
                  <a:pt x="5927070" y="629018"/>
                  <a:pt x="5927011" y="623351"/>
                  <a:pt x="5927011" y="617670"/>
                </a:cubicBezTo>
                <a:lnTo>
                  <a:pt x="5927605" y="606230"/>
                </a:lnTo>
                <a:lnTo>
                  <a:pt x="5928103" y="606263"/>
                </a:lnTo>
                <a:close/>
                <a:moveTo>
                  <a:pt x="5905378" y="605769"/>
                </a:moveTo>
                <a:lnTo>
                  <a:pt x="5905404" y="606263"/>
                </a:lnTo>
                <a:lnTo>
                  <a:pt x="5905902" y="606230"/>
                </a:lnTo>
                <a:lnTo>
                  <a:pt x="5906496" y="617670"/>
                </a:lnTo>
                <a:cubicBezTo>
                  <a:pt x="5906496" y="623351"/>
                  <a:pt x="5906438" y="629018"/>
                  <a:pt x="5905126" y="634646"/>
                </a:cubicBezTo>
                <a:cubicBezTo>
                  <a:pt x="5905168" y="665981"/>
                  <a:pt x="5902717" y="696872"/>
                  <a:pt x="5897659" y="727122"/>
                </a:cubicBezTo>
                <a:lnTo>
                  <a:pt x="5897120" y="733798"/>
                </a:lnTo>
                <a:cubicBezTo>
                  <a:pt x="5896951" y="733803"/>
                  <a:pt x="5896782" y="733808"/>
                  <a:pt x="5896615" y="733861"/>
                </a:cubicBezTo>
                <a:cubicBezTo>
                  <a:pt x="5846339" y="1086726"/>
                  <a:pt x="5565300" y="1367503"/>
                  <a:pt x="5206449" y="1426902"/>
                </a:cubicBezTo>
                <a:lnTo>
                  <a:pt x="5206334" y="1428050"/>
                </a:lnTo>
                <a:cubicBezTo>
                  <a:pt x="5201022" y="1429061"/>
                  <a:pt x="5195693" y="1430009"/>
                  <a:pt x="5190116" y="1429590"/>
                </a:cubicBezTo>
                <a:cubicBezTo>
                  <a:pt x="5158944" y="1435144"/>
                  <a:pt x="5127065" y="1438125"/>
                  <a:pt x="5094690" y="1438652"/>
                </a:cubicBezTo>
                <a:lnTo>
                  <a:pt x="5077571" y="1440278"/>
                </a:lnTo>
                <a:lnTo>
                  <a:pt x="5077545" y="1439783"/>
                </a:lnTo>
                <a:lnTo>
                  <a:pt x="5077046" y="1439816"/>
                </a:lnTo>
                <a:cubicBezTo>
                  <a:pt x="5076480" y="1436014"/>
                  <a:pt x="5076453" y="1432198"/>
                  <a:pt x="5076453" y="1428376"/>
                </a:cubicBezTo>
                <a:cubicBezTo>
                  <a:pt x="5076453" y="1422694"/>
                  <a:pt x="5076512" y="1417025"/>
                  <a:pt x="5077824" y="1411395"/>
                </a:cubicBezTo>
                <a:cubicBezTo>
                  <a:pt x="5077782" y="1380067"/>
                  <a:pt x="5080231" y="1349182"/>
                  <a:pt x="5085288" y="1318938"/>
                </a:cubicBezTo>
                <a:lnTo>
                  <a:pt x="5085828" y="1312248"/>
                </a:lnTo>
                <a:cubicBezTo>
                  <a:pt x="5085997" y="1312243"/>
                  <a:pt x="5086166" y="1312238"/>
                  <a:pt x="5086334" y="1312185"/>
                </a:cubicBezTo>
                <a:cubicBezTo>
                  <a:pt x="5136610" y="959319"/>
                  <a:pt x="5417649" y="678542"/>
                  <a:pt x="5776501" y="619144"/>
                </a:cubicBezTo>
                <a:lnTo>
                  <a:pt x="5776617" y="617996"/>
                </a:lnTo>
                <a:cubicBezTo>
                  <a:pt x="5781926" y="616986"/>
                  <a:pt x="5787253" y="616038"/>
                  <a:pt x="5792829" y="616457"/>
                </a:cubicBezTo>
                <a:cubicBezTo>
                  <a:pt x="5824013" y="610900"/>
                  <a:pt x="5855905" y="607919"/>
                  <a:pt x="5888291" y="607392"/>
                </a:cubicBezTo>
                <a:close/>
                <a:moveTo>
                  <a:pt x="4235979" y="605769"/>
                </a:moveTo>
                <a:lnTo>
                  <a:pt x="4253065" y="607392"/>
                </a:lnTo>
                <a:cubicBezTo>
                  <a:pt x="4285451" y="607919"/>
                  <a:pt x="4317343" y="610900"/>
                  <a:pt x="4348528" y="616457"/>
                </a:cubicBezTo>
                <a:cubicBezTo>
                  <a:pt x="4354104" y="616038"/>
                  <a:pt x="4359431" y="616986"/>
                  <a:pt x="4364739" y="617996"/>
                </a:cubicBezTo>
                <a:lnTo>
                  <a:pt x="4364856" y="619144"/>
                </a:lnTo>
                <a:cubicBezTo>
                  <a:pt x="4723707" y="678542"/>
                  <a:pt x="5004746" y="959319"/>
                  <a:pt x="5055022" y="1312185"/>
                </a:cubicBezTo>
                <a:cubicBezTo>
                  <a:pt x="5055190" y="1312238"/>
                  <a:pt x="5055359" y="1312243"/>
                  <a:pt x="5055528" y="1312248"/>
                </a:cubicBezTo>
                <a:lnTo>
                  <a:pt x="5056068" y="1318938"/>
                </a:lnTo>
                <a:cubicBezTo>
                  <a:pt x="5061125" y="1349182"/>
                  <a:pt x="5063574" y="1380067"/>
                  <a:pt x="5063532" y="1411395"/>
                </a:cubicBezTo>
                <a:cubicBezTo>
                  <a:pt x="5064844" y="1417025"/>
                  <a:pt x="5064903" y="1422694"/>
                  <a:pt x="5064903" y="1428376"/>
                </a:cubicBezTo>
                <a:cubicBezTo>
                  <a:pt x="5064903" y="1432198"/>
                  <a:pt x="5064876" y="1436014"/>
                  <a:pt x="5064310" y="1439816"/>
                </a:cubicBezTo>
                <a:lnTo>
                  <a:pt x="5063811" y="1439783"/>
                </a:lnTo>
                <a:lnTo>
                  <a:pt x="5063785" y="1440278"/>
                </a:lnTo>
                <a:lnTo>
                  <a:pt x="5046666" y="1438652"/>
                </a:lnTo>
                <a:cubicBezTo>
                  <a:pt x="5014292" y="1438125"/>
                  <a:pt x="4982412" y="1435144"/>
                  <a:pt x="4951241" y="1429590"/>
                </a:cubicBezTo>
                <a:cubicBezTo>
                  <a:pt x="4945663" y="1430009"/>
                  <a:pt x="4940334" y="1429061"/>
                  <a:pt x="4935023" y="1428050"/>
                </a:cubicBezTo>
                <a:lnTo>
                  <a:pt x="4934907" y="1426902"/>
                </a:lnTo>
                <a:cubicBezTo>
                  <a:pt x="4576056" y="1367503"/>
                  <a:pt x="4295017" y="1086726"/>
                  <a:pt x="4244741" y="733861"/>
                </a:cubicBezTo>
                <a:cubicBezTo>
                  <a:pt x="4244574" y="733808"/>
                  <a:pt x="4244405" y="733803"/>
                  <a:pt x="4244236" y="733798"/>
                </a:cubicBezTo>
                <a:lnTo>
                  <a:pt x="4243697" y="727122"/>
                </a:lnTo>
                <a:cubicBezTo>
                  <a:pt x="4238639" y="696872"/>
                  <a:pt x="4236188" y="665981"/>
                  <a:pt x="4236230" y="634646"/>
                </a:cubicBezTo>
                <a:cubicBezTo>
                  <a:pt x="4234918" y="629018"/>
                  <a:pt x="4234860" y="623351"/>
                  <a:pt x="4234860" y="617670"/>
                </a:cubicBezTo>
                <a:lnTo>
                  <a:pt x="4235454" y="606230"/>
                </a:lnTo>
                <a:lnTo>
                  <a:pt x="4235952" y="606263"/>
                </a:lnTo>
                <a:close/>
                <a:moveTo>
                  <a:pt x="4213227" y="605769"/>
                </a:moveTo>
                <a:lnTo>
                  <a:pt x="4213253" y="606263"/>
                </a:lnTo>
                <a:lnTo>
                  <a:pt x="4213751" y="606230"/>
                </a:lnTo>
                <a:lnTo>
                  <a:pt x="4214345" y="617670"/>
                </a:lnTo>
                <a:cubicBezTo>
                  <a:pt x="4214345" y="623351"/>
                  <a:pt x="4214286" y="629018"/>
                  <a:pt x="4212974" y="634646"/>
                </a:cubicBezTo>
                <a:cubicBezTo>
                  <a:pt x="4213016" y="665981"/>
                  <a:pt x="4210566" y="696872"/>
                  <a:pt x="4205507" y="727122"/>
                </a:cubicBezTo>
                <a:lnTo>
                  <a:pt x="4204969" y="733798"/>
                </a:lnTo>
                <a:cubicBezTo>
                  <a:pt x="4204799" y="733803"/>
                  <a:pt x="4204631" y="733808"/>
                  <a:pt x="4204463" y="733861"/>
                </a:cubicBezTo>
                <a:cubicBezTo>
                  <a:pt x="4154188" y="1086726"/>
                  <a:pt x="3873149" y="1367503"/>
                  <a:pt x="3514297" y="1426902"/>
                </a:cubicBezTo>
                <a:lnTo>
                  <a:pt x="3514181" y="1428050"/>
                </a:lnTo>
                <a:cubicBezTo>
                  <a:pt x="3508871" y="1429061"/>
                  <a:pt x="3503542" y="1430009"/>
                  <a:pt x="3497965" y="1429590"/>
                </a:cubicBezTo>
                <a:cubicBezTo>
                  <a:pt x="3466793" y="1435144"/>
                  <a:pt x="3434912" y="1438125"/>
                  <a:pt x="3402538" y="1438652"/>
                </a:cubicBezTo>
                <a:lnTo>
                  <a:pt x="3385420" y="1440278"/>
                </a:lnTo>
                <a:lnTo>
                  <a:pt x="3385394" y="1439783"/>
                </a:lnTo>
                <a:lnTo>
                  <a:pt x="3384895" y="1439816"/>
                </a:lnTo>
                <a:cubicBezTo>
                  <a:pt x="3384329" y="1436014"/>
                  <a:pt x="3384302" y="1432198"/>
                  <a:pt x="3384302" y="1428376"/>
                </a:cubicBezTo>
                <a:cubicBezTo>
                  <a:pt x="3384302" y="1422694"/>
                  <a:pt x="3384360" y="1417025"/>
                  <a:pt x="3385672" y="1411395"/>
                </a:cubicBezTo>
                <a:cubicBezTo>
                  <a:pt x="3385630" y="1380067"/>
                  <a:pt x="3388080" y="1349182"/>
                  <a:pt x="3393136" y="1318938"/>
                </a:cubicBezTo>
                <a:lnTo>
                  <a:pt x="3393677" y="1312248"/>
                </a:lnTo>
                <a:cubicBezTo>
                  <a:pt x="3393845" y="1312243"/>
                  <a:pt x="3394015" y="1312238"/>
                  <a:pt x="3394182" y="1312185"/>
                </a:cubicBezTo>
                <a:cubicBezTo>
                  <a:pt x="3444459" y="959319"/>
                  <a:pt x="3725498" y="678542"/>
                  <a:pt x="4084348" y="619144"/>
                </a:cubicBezTo>
                <a:lnTo>
                  <a:pt x="4084465" y="617996"/>
                </a:lnTo>
                <a:cubicBezTo>
                  <a:pt x="4089774" y="616986"/>
                  <a:pt x="4095102" y="616038"/>
                  <a:pt x="4100678" y="616457"/>
                </a:cubicBezTo>
                <a:cubicBezTo>
                  <a:pt x="4131861" y="610900"/>
                  <a:pt x="4163754" y="607919"/>
                  <a:pt x="4196139" y="607392"/>
                </a:cubicBezTo>
                <a:close/>
                <a:moveTo>
                  <a:pt x="2543827" y="605769"/>
                </a:moveTo>
                <a:lnTo>
                  <a:pt x="2560914" y="607392"/>
                </a:lnTo>
                <a:cubicBezTo>
                  <a:pt x="2593300" y="607919"/>
                  <a:pt x="2625192" y="610900"/>
                  <a:pt x="2656376" y="616457"/>
                </a:cubicBezTo>
                <a:cubicBezTo>
                  <a:pt x="2661952" y="616038"/>
                  <a:pt x="2667280" y="616986"/>
                  <a:pt x="2672588" y="617996"/>
                </a:cubicBezTo>
                <a:lnTo>
                  <a:pt x="2672706" y="619144"/>
                </a:lnTo>
                <a:cubicBezTo>
                  <a:pt x="3031556" y="678542"/>
                  <a:pt x="3312595" y="959319"/>
                  <a:pt x="3362871" y="1312185"/>
                </a:cubicBezTo>
                <a:cubicBezTo>
                  <a:pt x="3363039" y="1312238"/>
                  <a:pt x="3363208" y="1312243"/>
                  <a:pt x="3363377" y="1312248"/>
                </a:cubicBezTo>
                <a:lnTo>
                  <a:pt x="3363917" y="1318938"/>
                </a:lnTo>
                <a:cubicBezTo>
                  <a:pt x="3368974" y="1349182"/>
                  <a:pt x="3371423" y="1380067"/>
                  <a:pt x="3371381" y="1411395"/>
                </a:cubicBezTo>
                <a:cubicBezTo>
                  <a:pt x="3372693" y="1417025"/>
                  <a:pt x="3372752" y="1422694"/>
                  <a:pt x="3372752" y="1428376"/>
                </a:cubicBezTo>
                <a:cubicBezTo>
                  <a:pt x="3372752" y="1432198"/>
                  <a:pt x="3372725" y="1436014"/>
                  <a:pt x="3372159" y="1439816"/>
                </a:cubicBezTo>
                <a:lnTo>
                  <a:pt x="3371660" y="1439783"/>
                </a:lnTo>
                <a:lnTo>
                  <a:pt x="3371634" y="1440278"/>
                </a:lnTo>
                <a:lnTo>
                  <a:pt x="3354515" y="1438652"/>
                </a:lnTo>
                <a:cubicBezTo>
                  <a:pt x="3322141" y="1438125"/>
                  <a:pt x="3290261" y="1435144"/>
                  <a:pt x="3259089" y="1429590"/>
                </a:cubicBezTo>
                <a:cubicBezTo>
                  <a:pt x="3253512" y="1430009"/>
                  <a:pt x="3248183" y="1429061"/>
                  <a:pt x="3242872" y="1428050"/>
                </a:cubicBezTo>
                <a:lnTo>
                  <a:pt x="3242756" y="1426902"/>
                </a:lnTo>
                <a:cubicBezTo>
                  <a:pt x="2883905" y="1367503"/>
                  <a:pt x="2602866" y="1086726"/>
                  <a:pt x="2552590" y="733861"/>
                </a:cubicBezTo>
                <a:cubicBezTo>
                  <a:pt x="2552423" y="733808"/>
                  <a:pt x="2552254" y="733803"/>
                  <a:pt x="2552085" y="733798"/>
                </a:cubicBezTo>
                <a:lnTo>
                  <a:pt x="2551547" y="727122"/>
                </a:lnTo>
                <a:cubicBezTo>
                  <a:pt x="2546488" y="696872"/>
                  <a:pt x="2544037" y="665981"/>
                  <a:pt x="2544079" y="634646"/>
                </a:cubicBezTo>
                <a:cubicBezTo>
                  <a:pt x="2542767" y="629018"/>
                  <a:pt x="2542709" y="623351"/>
                  <a:pt x="2542709" y="617670"/>
                </a:cubicBezTo>
                <a:lnTo>
                  <a:pt x="2543303" y="606230"/>
                </a:lnTo>
                <a:lnTo>
                  <a:pt x="2543801" y="606263"/>
                </a:lnTo>
                <a:close/>
                <a:moveTo>
                  <a:pt x="2521076" y="605769"/>
                </a:moveTo>
                <a:lnTo>
                  <a:pt x="2521102" y="606263"/>
                </a:lnTo>
                <a:lnTo>
                  <a:pt x="2521600" y="606230"/>
                </a:lnTo>
                <a:lnTo>
                  <a:pt x="2522194" y="617670"/>
                </a:lnTo>
                <a:cubicBezTo>
                  <a:pt x="2522194" y="623351"/>
                  <a:pt x="2522135" y="629018"/>
                  <a:pt x="2520823" y="634646"/>
                </a:cubicBezTo>
                <a:cubicBezTo>
                  <a:pt x="2520865" y="665981"/>
                  <a:pt x="2518415" y="696872"/>
                  <a:pt x="2513356" y="727122"/>
                </a:cubicBezTo>
                <a:lnTo>
                  <a:pt x="2512818" y="733798"/>
                </a:lnTo>
                <a:cubicBezTo>
                  <a:pt x="2512648" y="733803"/>
                  <a:pt x="2512480" y="733808"/>
                  <a:pt x="2512312" y="733861"/>
                </a:cubicBezTo>
                <a:cubicBezTo>
                  <a:pt x="2462037" y="1086726"/>
                  <a:pt x="2180998" y="1367503"/>
                  <a:pt x="1822147" y="1426902"/>
                </a:cubicBezTo>
                <a:lnTo>
                  <a:pt x="1822030" y="1428050"/>
                </a:lnTo>
                <a:cubicBezTo>
                  <a:pt x="1816720" y="1429061"/>
                  <a:pt x="1811391" y="1430009"/>
                  <a:pt x="1805814" y="1429590"/>
                </a:cubicBezTo>
                <a:cubicBezTo>
                  <a:pt x="1774642" y="1435144"/>
                  <a:pt x="1742762" y="1438125"/>
                  <a:pt x="1710387" y="1438652"/>
                </a:cubicBezTo>
                <a:lnTo>
                  <a:pt x="1693269" y="1440278"/>
                </a:lnTo>
                <a:lnTo>
                  <a:pt x="1693243" y="1439783"/>
                </a:lnTo>
                <a:lnTo>
                  <a:pt x="1692744" y="1439816"/>
                </a:lnTo>
                <a:cubicBezTo>
                  <a:pt x="1692178" y="1436014"/>
                  <a:pt x="1692151" y="1432198"/>
                  <a:pt x="1692151" y="1428376"/>
                </a:cubicBezTo>
                <a:cubicBezTo>
                  <a:pt x="1692151" y="1422694"/>
                  <a:pt x="1692209" y="1417025"/>
                  <a:pt x="1693521" y="1411395"/>
                </a:cubicBezTo>
                <a:cubicBezTo>
                  <a:pt x="1693479" y="1380067"/>
                  <a:pt x="1695929" y="1349182"/>
                  <a:pt x="1700985" y="1318938"/>
                </a:cubicBezTo>
                <a:lnTo>
                  <a:pt x="1701526" y="1312248"/>
                </a:lnTo>
                <a:cubicBezTo>
                  <a:pt x="1701694" y="1312243"/>
                  <a:pt x="1701864" y="1312238"/>
                  <a:pt x="1702031" y="1312185"/>
                </a:cubicBezTo>
                <a:cubicBezTo>
                  <a:pt x="1752308" y="959319"/>
                  <a:pt x="2033347" y="678542"/>
                  <a:pt x="2392197" y="619144"/>
                </a:cubicBezTo>
                <a:lnTo>
                  <a:pt x="2392314" y="617996"/>
                </a:lnTo>
                <a:cubicBezTo>
                  <a:pt x="2397623" y="616986"/>
                  <a:pt x="2402951" y="616038"/>
                  <a:pt x="2408527" y="616457"/>
                </a:cubicBezTo>
                <a:cubicBezTo>
                  <a:pt x="2439710" y="610900"/>
                  <a:pt x="2471603" y="607919"/>
                  <a:pt x="2503988" y="607392"/>
                </a:cubicBezTo>
                <a:close/>
                <a:moveTo>
                  <a:pt x="851676" y="605769"/>
                </a:moveTo>
                <a:lnTo>
                  <a:pt x="868763" y="607392"/>
                </a:lnTo>
                <a:cubicBezTo>
                  <a:pt x="901149" y="607919"/>
                  <a:pt x="933041" y="610900"/>
                  <a:pt x="964225" y="616457"/>
                </a:cubicBezTo>
                <a:cubicBezTo>
                  <a:pt x="969801" y="616038"/>
                  <a:pt x="975129" y="616986"/>
                  <a:pt x="980437" y="617996"/>
                </a:cubicBezTo>
                <a:lnTo>
                  <a:pt x="980555" y="619144"/>
                </a:lnTo>
                <a:cubicBezTo>
                  <a:pt x="1339405" y="678542"/>
                  <a:pt x="1620444" y="959319"/>
                  <a:pt x="1670720" y="1312185"/>
                </a:cubicBezTo>
                <a:cubicBezTo>
                  <a:pt x="1670888" y="1312238"/>
                  <a:pt x="1671057" y="1312243"/>
                  <a:pt x="1671226" y="1312248"/>
                </a:cubicBezTo>
                <a:lnTo>
                  <a:pt x="1671766" y="1318938"/>
                </a:lnTo>
                <a:cubicBezTo>
                  <a:pt x="1676823" y="1349182"/>
                  <a:pt x="1679272" y="1380067"/>
                  <a:pt x="1679230" y="1411395"/>
                </a:cubicBezTo>
                <a:cubicBezTo>
                  <a:pt x="1680542" y="1417025"/>
                  <a:pt x="1680601" y="1422694"/>
                  <a:pt x="1680601" y="1428376"/>
                </a:cubicBezTo>
                <a:cubicBezTo>
                  <a:pt x="1680601" y="1432198"/>
                  <a:pt x="1680574" y="1436014"/>
                  <a:pt x="1680008" y="1439816"/>
                </a:cubicBezTo>
                <a:lnTo>
                  <a:pt x="1679509" y="1439783"/>
                </a:lnTo>
                <a:lnTo>
                  <a:pt x="1679483" y="1440278"/>
                </a:lnTo>
                <a:lnTo>
                  <a:pt x="1662364" y="1438652"/>
                </a:lnTo>
                <a:cubicBezTo>
                  <a:pt x="1629990" y="1438125"/>
                  <a:pt x="1598110" y="1435144"/>
                  <a:pt x="1566938" y="1429590"/>
                </a:cubicBezTo>
                <a:cubicBezTo>
                  <a:pt x="1561361" y="1430009"/>
                  <a:pt x="1556032" y="1429061"/>
                  <a:pt x="1550721" y="1428050"/>
                </a:cubicBezTo>
                <a:lnTo>
                  <a:pt x="1550605" y="1426902"/>
                </a:lnTo>
                <a:cubicBezTo>
                  <a:pt x="1191754" y="1367503"/>
                  <a:pt x="910715" y="1086726"/>
                  <a:pt x="860439" y="733861"/>
                </a:cubicBezTo>
                <a:cubicBezTo>
                  <a:pt x="860272" y="733808"/>
                  <a:pt x="860103" y="733803"/>
                  <a:pt x="859934" y="733798"/>
                </a:cubicBezTo>
                <a:lnTo>
                  <a:pt x="859396" y="727122"/>
                </a:lnTo>
                <a:cubicBezTo>
                  <a:pt x="854337" y="696872"/>
                  <a:pt x="851886" y="665981"/>
                  <a:pt x="851928" y="634646"/>
                </a:cubicBezTo>
                <a:cubicBezTo>
                  <a:pt x="850616" y="629018"/>
                  <a:pt x="850558" y="623351"/>
                  <a:pt x="850558" y="617670"/>
                </a:cubicBezTo>
                <a:lnTo>
                  <a:pt x="851152" y="606230"/>
                </a:lnTo>
                <a:lnTo>
                  <a:pt x="851650" y="606263"/>
                </a:lnTo>
                <a:close/>
                <a:moveTo>
                  <a:pt x="828925" y="605769"/>
                </a:moveTo>
                <a:lnTo>
                  <a:pt x="828951" y="606263"/>
                </a:lnTo>
                <a:lnTo>
                  <a:pt x="829449" y="606230"/>
                </a:lnTo>
                <a:lnTo>
                  <a:pt x="830043" y="617670"/>
                </a:lnTo>
                <a:cubicBezTo>
                  <a:pt x="830043" y="623351"/>
                  <a:pt x="829984" y="629018"/>
                  <a:pt x="828672" y="634646"/>
                </a:cubicBezTo>
                <a:cubicBezTo>
                  <a:pt x="828714" y="665981"/>
                  <a:pt x="826264" y="696872"/>
                  <a:pt x="821205" y="727122"/>
                </a:cubicBezTo>
                <a:lnTo>
                  <a:pt x="820667" y="733798"/>
                </a:lnTo>
                <a:cubicBezTo>
                  <a:pt x="820497" y="733803"/>
                  <a:pt x="820329" y="733808"/>
                  <a:pt x="820161" y="733861"/>
                </a:cubicBezTo>
                <a:cubicBezTo>
                  <a:pt x="769886" y="1086726"/>
                  <a:pt x="488847" y="1367503"/>
                  <a:pt x="129995" y="1426902"/>
                </a:cubicBezTo>
                <a:lnTo>
                  <a:pt x="129879" y="1428050"/>
                </a:lnTo>
                <a:cubicBezTo>
                  <a:pt x="124569" y="1429061"/>
                  <a:pt x="119240" y="1430009"/>
                  <a:pt x="113663" y="1429590"/>
                </a:cubicBezTo>
                <a:cubicBezTo>
                  <a:pt x="82491" y="1435144"/>
                  <a:pt x="50611" y="1438125"/>
                  <a:pt x="18236" y="1438652"/>
                </a:cubicBezTo>
                <a:lnTo>
                  <a:pt x="1118" y="1440278"/>
                </a:lnTo>
                <a:lnTo>
                  <a:pt x="1092" y="1439783"/>
                </a:lnTo>
                <a:lnTo>
                  <a:pt x="593" y="1439816"/>
                </a:lnTo>
                <a:cubicBezTo>
                  <a:pt x="27" y="1436014"/>
                  <a:pt x="0" y="1432198"/>
                  <a:pt x="0" y="1428376"/>
                </a:cubicBezTo>
                <a:cubicBezTo>
                  <a:pt x="0" y="1422694"/>
                  <a:pt x="58" y="1417025"/>
                  <a:pt x="1370" y="1411395"/>
                </a:cubicBezTo>
                <a:cubicBezTo>
                  <a:pt x="1328" y="1380067"/>
                  <a:pt x="3778" y="1349182"/>
                  <a:pt x="8835" y="1318938"/>
                </a:cubicBezTo>
                <a:lnTo>
                  <a:pt x="9375" y="1312248"/>
                </a:lnTo>
                <a:cubicBezTo>
                  <a:pt x="9543" y="1312243"/>
                  <a:pt x="9713" y="1312238"/>
                  <a:pt x="9880" y="1312185"/>
                </a:cubicBezTo>
                <a:cubicBezTo>
                  <a:pt x="60157" y="959319"/>
                  <a:pt x="341196" y="678542"/>
                  <a:pt x="700046" y="619144"/>
                </a:cubicBezTo>
                <a:lnTo>
                  <a:pt x="700163" y="617996"/>
                </a:lnTo>
                <a:cubicBezTo>
                  <a:pt x="705472" y="616986"/>
                  <a:pt x="710800" y="616038"/>
                  <a:pt x="716376" y="616457"/>
                </a:cubicBezTo>
                <a:cubicBezTo>
                  <a:pt x="747559" y="610900"/>
                  <a:pt x="779452" y="607919"/>
                  <a:pt x="811837" y="607392"/>
                </a:cubicBezTo>
                <a:close/>
                <a:moveTo>
                  <a:pt x="8824701" y="0"/>
                </a:moveTo>
                <a:lnTo>
                  <a:pt x="9033411" y="0"/>
                </a:lnTo>
                <a:cubicBezTo>
                  <a:pt x="9066347" y="30426"/>
                  <a:pt x="9096640" y="63469"/>
                  <a:pt x="9123965" y="98781"/>
                </a:cubicBezTo>
                <a:lnTo>
                  <a:pt x="9139239" y="122382"/>
                </a:lnTo>
                <a:lnTo>
                  <a:pt x="9139239" y="425734"/>
                </a:lnTo>
                <a:lnTo>
                  <a:pt x="9104305" y="314451"/>
                </a:lnTo>
                <a:cubicBezTo>
                  <a:pt x="9046997" y="183490"/>
                  <a:pt x="8948803" y="73504"/>
                  <a:pt x="8824701" y="0"/>
                </a:cubicBezTo>
                <a:close/>
                <a:moveTo>
                  <a:pt x="8494877" y="0"/>
                </a:moveTo>
                <a:lnTo>
                  <a:pt x="8628893" y="0"/>
                </a:lnTo>
                <a:cubicBezTo>
                  <a:pt x="8697052" y="198004"/>
                  <a:pt x="8856086" y="355591"/>
                  <a:pt x="9058275" y="426756"/>
                </a:cubicBezTo>
                <a:lnTo>
                  <a:pt x="9139239" y="449526"/>
                </a:lnTo>
                <a:lnTo>
                  <a:pt x="9139239" y="577136"/>
                </a:lnTo>
                <a:lnTo>
                  <a:pt x="9043252" y="554355"/>
                </a:lnTo>
                <a:cubicBezTo>
                  <a:pt x="8776836" y="470904"/>
                  <a:pt x="8569058" y="262348"/>
                  <a:pt x="8494877" y="0"/>
                </a:cubicBezTo>
                <a:close/>
                <a:moveTo>
                  <a:pt x="7876547" y="0"/>
                </a:moveTo>
                <a:lnTo>
                  <a:pt x="8085257" y="0"/>
                </a:lnTo>
                <a:cubicBezTo>
                  <a:pt x="7919787" y="98005"/>
                  <a:pt x="7800378" y="260867"/>
                  <a:pt x="7762527" y="451830"/>
                </a:cubicBezTo>
                <a:cubicBezTo>
                  <a:pt x="8006579" y="399791"/>
                  <a:pt x="8203169" y="226290"/>
                  <a:pt x="8281065" y="0"/>
                </a:cubicBezTo>
                <a:lnTo>
                  <a:pt x="8415081" y="0"/>
                </a:lnTo>
                <a:cubicBezTo>
                  <a:pt x="8330303" y="299826"/>
                  <a:pt x="8071031" y="529393"/>
                  <a:pt x="7749156" y="582253"/>
                </a:cubicBezTo>
                <a:lnTo>
                  <a:pt x="7749040" y="583392"/>
                </a:lnTo>
                <a:cubicBezTo>
                  <a:pt x="7743729" y="584395"/>
                  <a:pt x="7738400" y="585336"/>
                  <a:pt x="7732823" y="584920"/>
                </a:cubicBezTo>
                <a:cubicBezTo>
                  <a:pt x="7701651" y="590430"/>
                  <a:pt x="7669771" y="593388"/>
                  <a:pt x="7637396" y="593911"/>
                </a:cubicBezTo>
                <a:lnTo>
                  <a:pt x="7620278" y="595524"/>
                </a:lnTo>
                <a:lnTo>
                  <a:pt x="7620252" y="595033"/>
                </a:lnTo>
                <a:lnTo>
                  <a:pt x="7619753" y="595066"/>
                </a:lnTo>
                <a:cubicBezTo>
                  <a:pt x="7619187" y="591293"/>
                  <a:pt x="7619160" y="587507"/>
                  <a:pt x="7619160" y="583715"/>
                </a:cubicBezTo>
                <a:cubicBezTo>
                  <a:pt x="7619160" y="578078"/>
                  <a:pt x="7619219" y="572454"/>
                  <a:pt x="7620531" y="566868"/>
                </a:cubicBezTo>
                <a:cubicBezTo>
                  <a:pt x="7620488" y="535786"/>
                  <a:pt x="7622938" y="505143"/>
                  <a:pt x="7627995" y="475137"/>
                </a:cubicBezTo>
                <a:lnTo>
                  <a:pt x="7628535" y="468500"/>
                </a:lnTo>
                <a:cubicBezTo>
                  <a:pt x="7628704" y="468495"/>
                  <a:pt x="7628873" y="468490"/>
                  <a:pt x="7629040" y="468437"/>
                </a:cubicBezTo>
                <a:cubicBezTo>
                  <a:pt x="7655343" y="285283"/>
                  <a:pt x="7744803" y="121704"/>
                  <a:pt x="7876547" y="0"/>
                </a:cubicBezTo>
                <a:close/>
                <a:moveTo>
                  <a:pt x="6802727" y="0"/>
                </a:moveTo>
                <a:lnTo>
                  <a:pt x="6936742" y="0"/>
                </a:lnTo>
                <a:cubicBezTo>
                  <a:pt x="7014638" y="226290"/>
                  <a:pt x="7211228" y="399791"/>
                  <a:pt x="7455280" y="451830"/>
                </a:cubicBezTo>
                <a:cubicBezTo>
                  <a:pt x="7417429" y="260867"/>
                  <a:pt x="7298020" y="98005"/>
                  <a:pt x="7132550" y="0"/>
                </a:cubicBezTo>
                <a:lnTo>
                  <a:pt x="7341259" y="0"/>
                </a:lnTo>
                <a:cubicBezTo>
                  <a:pt x="7473003" y="121704"/>
                  <a:pt x="7562464" y="285283"/>
                  <a:pt x="7588766" y="468437"/>
                </a:cubicBezTo>
                <a:cubicBezTo>
                  <a:pt x="7588934" y="468490"/>
                  <a:pt x="7589103" y="468495"/>
                  <a:pt x="7589272" y="468500"/>
                </a:cubicBezTo>
                <a:lnTo>
                  <a:pt x="7589812" y="475137"/>
                </a:lnTo>
                <a:cubicBezTo>
                  <a:pt x="7594869" y="505143"/>
                  <a:pt x="7597319" y="535786"/>
                  <a:pt x="7597276" y="566868"/>
                </a:cubicBezTo>
                <a:cubicBezTo>
                  <a:pt x="7598588" y="572454"/>
                  <a:pt x="7598647" y="578078"/>
                  <a:pt x="7598647" y="583715"/>
                </a:cubicBezTo>
                <a:cubicBezTo>
                  <a:pt x="7598647" y="587507"/>
                  <a:pt x="7598620" y="591293"/>
                  <a:pt x="7598054" y="595066"/>
                </a:cubicBezTo>
                <a:lnTo>
                  <a:pt x="7597555" y="595033"/>
                </a:lnTo>
                <a:lnTo>
                  <a:pt x="7597529" y="595524"/>
                </a:lnTo>
                <a:lnTo>
                  <a:pt x="7580411" y="593911"/>
                </a:lnTo>
                <a:cubicBezTo>
                  <a:pt x="7548036" y="593388"/>
                  <a:pt x="7516156" y="590430"/>
                  <a:pt x="7484984" y="584920"/>
                </a:cubicBezTo>
                <a:cubicBezTo>
                  <a:pt x="7479407" y="585336"/>
                  <a:pt x="7474078" y="584395"/>
                  <a:pt x="7468767" y="583392"/>
                </a:cubicBezTo>
                <a:lnTo>
                  <a:pt x="7468651" y="582253"/>
                </a:lnTo>
                <a:cubicBezTo>
                  <a:pt x="7146776" y="529393"/>
                  <a:pt x="6887504" y="299826"/>
                  <a:pt x="6802727" y="0"/>
                </a:cubicBezTo>
                <a:close/>
                <a:moveTo>
                  <a:pt x="6184397" y="0"/>
                </a:moveTo>
                <a:lnTo>
                  <a:pt x="6393106" y="0"/>
                </a:lnTo>
                <a:cubicBezTo>
                  <a:pt x="6227636" y="98005"/>
                  <a:pt x="6108227" y="260867"/>
                  <a:pt x="6070376" y="451830"/>
                </a:cubicBezTo>
                <a:cubicBezTo>
                  <a:pt x="6314429" y="399791"/>
                  <a:pt x="6511018" y="226290"/>
                  <a:pt x="6588914" y="0"/>
                </a:cubicBezTo>
                <a:lnTo>
                  <a:pt x="6722931" y="0"/>
                </a:lnTo>
                <a:cubicBezTo>
                  <a:pt x="6638152" y="299826"/>
                  <a:pt x="6378880" y="529393"/>
                  <a:pt x="6057005" y="582253"/>
                </a:cubicBezTo>
                <a:lnTo>
                  <a:pt x="6056889" y="583392"/>
                </a:lnTo>
                <a:cubicBezTo>
                  <a:pt x="6051578" y="584395"/>
                  <a:pt x="6046249" y="585336"/>
                  <a:pt x="6040672" y="584920"/>
                </a:cubicBezTo>
                <a:cubicBezTo>
                  <a:pt x="6009500" y="590430"/>
                  <a:pt x="5977620" y="593388"/>
                  <a:pt x="5945246" y="593911"/>
                </a:cubicBezTo>
                <a:lnTo>
                  <a:pt x="5928127" y="595524"/>
                </a:lnTo>
                <a:lnTo>
                  <a:pt x="5928101" y="595033"/>
                </a:lnTo>
                <a:lnTo>
                  <a:pt x="5927602" y="595066"/>
                </a:lnTo>
                <a:cubicBezTo>
                  <a:pt x="5927036" y="591293"/>
                  <a:pt x="5927009" y="587507"/>
                  <a:pt x="5927009" y="583715"/>
                </a:cubicBezTo>
                <a:cubicBezTo>
                  <a:pt x="5927009" y="578078"/>
                  <a:pt x="5927068" y="572454"/>
                  <a:pt x="5928380" y="566868"/>
                </a:cubicBezTo>
                <a:cubicBezTo>
                  <a:pt x="5928338" y="535786"/>
                  <a:pt x="5930787" y="505143"/>
                  <a:pt x="5935844" y="475137"/>
                </a:cubicBezTo>
                <a:lnTo>
                  <a:pt x="5936384" y="468500"/>
                </a:lnTo>
                <a:cubicBezTo>
                  <a:pt x="5936553" y="468495"/>
                  <a:pt x="5936722" y="468490"/>
                  <a:pt x="5936890" y="468437"/>
                </a:cubicBezTo>
                <a:cubicBezTo>
                  <a:pt x="5963192" y="285283"/>
                  <a:pt x="6052653" y="121703"/>
                  <a:pt x="6184397" y="0"/>
                </a:cubicBezTo>
                <a:close/>
                <a:moveTo>
                  <a:pt x="5110576" y="0"/>
                </a:moveTo>
                <a:lnTo>
                  <a:pt x="5244592" y="0"/>
                </a:lnTo>
                <a:cubicBezTo>
                  <a:pt x="5322488" y="226290"/>
                  <a:pt x="5519077" y="399791"/>
                  <a:pt x="5763129" y="451830"/>
                </a:cubicBezTo>
                <a:cubicBezTo>
                  <a:pt x="5725278" y="260867"/>
                  <a:pt x="5605869" y="98005"/>
                  <a:pt x="5440399" y="0"/>
                </a:cubicBezTo>
                <a:lnTo>
                  <a:pt x="5649109" y="0"/>
                </a:lnTo>
                <a:cubicBezTo>
                  <a:pt x="5780853" y="121704"/>
                  <a:pt x="5870314" y="285283"/>
                  <a:pt x="5896616" y="468437"/>
                </a:cubicBezTo>
                <a:cubicBezTo>
                  <a:pt x="5896783" y="468490"/>
                  <a:pt x="5896953" y="468495"/>
                  <a:pt x="5897121" y="468500"/>
                </a:cubicBezTo>
                <a:lnTo>
                  <a:pt x="5897662" y="475137"/>
                </a:lnTo>
                <a:cubicBezTo>
                  <a:pt x="5902718" y="505143"/>
                  <a:pt x="5905168" y="535786"/>
                  <a:pt x="5905126" y="566868"/>
                </a:cubicBezTo>
                <a:cubicBezTo>
                  <a:pt x="5906438" y="572454"/>
                  <a:pt x="5906496" y="578078"/>
                  <a:pt x="5906496" y="583715"/>
                </a:cubicBezTo>
                <a:cubicBezTo>
                  <a:pt x="5906496" y="587507"/>
                  <a:pt x="5906469" y="591293"/>
                  <a:pt x="5905903" y="595066"/>
                </a:cubicBezTo>
                <a:lnTo>
                  <a:pt x="5905404" y="595033"/>
                </a:lnTo>
                <a:lnTo>
                  <a:pt x="5905378" y="595524"/>
                </a:lnTo>
                <a:lnTo>
                  <a:pt x="5888260" y="593911"/>
                </a:lnTo>
                <a:cubicBezTo>
                  <a:pt x="5855886" y="593388"/>
                  <a:pt x="5824005" y="590430"/>
                  <a:pt x="5792833" y="584920"/>
                </a:cubicBezTo>
                <a:cubicBezTo>
                  <a:pt x="5787256" y="585336"/>
                  <a:pt x="5781927" y="584395"/>
                  <a:pt x="5776617" y="583392"/>
                </a:cubicBezTo>
                <a:lnTo>
                  <a:pt x="5776501" y="582253"/>
                </a:lnTo>
                <a:cubicBezTo>
                  <a:pt x="5454626" y="529393"/>
                  <a:pt x="5195354" y="299826"/>
                  <a:pt x="5110576" y="0"/>
                </a:cubicBezTo>
                <a:close/>
                <a:moveTo>
                  <a:pt x="4492246" y="0"/>
                </a:moveTo>
                <a:lnTo>
                  <a:pt x="4700955" y="0"/>
                </a:lnTo>
                <a:cubicBezTo>
                  <a:pt x="4535485" y="98005"/>
                  <a:pt x="4416076" y="260867"/>
                  <a:pt x="4378225" y="451830"/>
                </a:cubicBezTo>
                <a:cubicBezTo>
                  <a:pt x="4622279" y="399791"/>
                  <a:pt x="4818867" y="226290"/>
                  <a:pt x="4896763" y="0"/>
                </a:cubicBezTo>
                <a:lnTo>
                  <a:pt x="5030779" y="0"/>
                </a:lnTo>
                <a:cubicBezTo>
                  <a:pt x="4946001" y="299826"/>
                  <a:pt x="4686729" y="529393"/>
                  <a:pt x="4364853" y="582253"/>
                </a:cubicBezTo>
                <a:lnTo>
                  <a:pt x="4364737" y="583392"/>
                </a:lnTo>
                <a:cubicBezTo>
                  <a:pt x="4359427" y="584395"/>
                  <a:pt x="4354098" y="585336"/>
                  <a:pt x="4348521" y="584920"/>
                </a:cubicBezTo>
                <a:cubicBezTo>
                  <a:pt x="4317350" y="590430"/>
                  <a:pt x="4285468" y="593388"/>
                  <a:pt x="4253094" y="593911"/>
                </a:cubicBezTo>
                <a:lnTo>
                  <a:pt x="4235976" y="595524"/>
                </a:lnTo>
                <a:lnTo>
                  <a:pt x="4235950" y="595033"/>
                </a:lnTo>
                <a:lnTo>
                  <a:pt x="4235451" y="595066"/>
                </a:lnTo>
                <a:cubicBezTo>
                  <a:pt x="4234885" y="591293"/>
                  <a:pt x="4234858" y="587507"/>
                  <a:pt x="4234858" y="583715"/>
                </a:cubicBezTo>
                <a:cubicBezTo>
                  <a:pt x="4234858" y="578078"/>
                  <a:pt x="4234916" y="572454"/>
                  <a:pt x="4236228" y="566868"/>
                </a:cubicBezTo>
                <a:cubicBezTo>
                  <a:pt x="4236186" y="535786"/>
                  <a:pt x="4238636" y="505143"/>
                  <a:pt x="4243692" y="475137"/>
                </a:cubicBezTo>
                <a:lnTo>
                  <a:pt x="4244233" y="468500"/>
                </a:lnTo>
                <a:cubicBezTo>
                  <a:pt x="4244401" y="468495"/>
                  <a:pt x="4244571" y="468490"/>
                  <a:pt x="4244738" y="468437"/>
                </a:cubicBezTo>
                <a:cubicBezTo>
                  <a:pt x="4271041" y="285283"/>
                  <a:pt x="4360502" y="121704"/>
                  <a:pt x="4492246" y="0"/>
                </a:cubicBezTo>
                <a:close/>
                <a:moveTo>
                  <a:pt x="3418424" y="0"/>
                </a:moveTo>
                <a:lnTo>
                  <a:pt x="3552441" y="0"/>
                </a:lnTo>
                <a:cubicBezTo>
                  <a:pt x="3630337" y="226291"/>
                  <a:pt x="3826926" y="399791"/>
                  <a:pt x="4070978" y="451830"/>
                </a:cubicBezTo>
                <a:cubicBezTo>
                  <a:pt x="4033127" y="260867"/>
                  <a:pt x="3913719" y="98005"/>
                  <a:pt x="3748249" y="0"/>
                </a:cubicBezTo>
                <a:lnTo>
                  <a:pt x="3956957" y="0"/>
                </a:lnTo>
                <a:cubicBezTo>
                  <a:pt x="4088702" y="121703"/>
                  <a:pt x="4178162" y="285283"/>
                  <a:pt x="4204464" y="468437"/>
                </a:cubicBezTo>
                <a:cubicBezTo>
                  <a:pt x="4204632" y="468490"/>
                  <a:pt x="4204801" y="468495"/>
                  <a:pt x="4204970" y="468499"/>
                </a:cubicBezTo>
                <a:lnTo>
                  <a:pt x="4205510" y="475137"/>
                </a:lnTo>
                <a:cubicBezTo>
                  <a:pt x="4210567" y="505143"/>
                  <a:pt x="4213016" y="535786"/>
                  <a:pt x="4212974" y="566868"/>
                </a:cubicBezTo>
                <a:cubicBezTo>
                  <a:pt x="4214286" y="572454"/>
                  <a:pt x="4214345" y="578078"/>
                  <a:pt x="4214345" y="583715"/>
                </a:cubicBezTo>
                <a:cubicBezTo>
                  <a:pt x="4214345" y="587508"/>
                  <a:pt x="4214318" y="591293"/>
                  <a:pt x="4213752" y="595066"/>
                </a:cubicBezTo>
                <a:lnTo>
                  <a:pt x="4213253" y="595033"/>
                </a:lnTo>
                <a:lnTo>
                  <a:pt x="4213227" y="595524"/>
                </a:lnTo>
                <a:lnTo>
                  <a:pt x="4196108" y="593911"/>
                </a:lnTo>
                <a:cubicBezTo>
                  <a:pt x="4163734" y="593388"/>
                  <a:pt x="4131854" y="590430"/>
                  <a:pt x="4100682" y="584920"/>
                </a:cubicBezTo>
                <a:cubicBezTo>
                  <a:pt x="4095105" y="585336"/>
                  <a:pt x="4089776" y="584395"/>
                  <a:pt x="4084465" y="583392"/>
                </a:cubicBezTo>
                <a:lnTo>
                  <a:pt x="4084349" y="582253"/>
                </a:lnTo>
                <a:cubicBezTo>
                  <a:pt x="3762475" y="529393"/>
                  <a:pt x="3503203" y="299826"/>
                  <a:pt x="3418424" y="0"/>
                </a:cubicBezTo>
                <a:close/>
                <a:moveTo>
                  <a:pt x="2800095" y="0"/>
                </a:moveTo>
                <a:lnTo>
                  <a:pt x="3008804" y="0"/>
                </a:lnTo>
                <a:cubicBezTo>
                  <a:pt x="2843334" y="98005"/>
                  <a:pt x="2723925" y="260867"/>
                  <a:pt x="2686074" y="451830"/>
                </a:cubicBezTo>
                <a:cubicBezTo>
                  <a:pt x="2930126" y="399791"/>
                  <a:pt x="3126716" y="226291"/>
                  <a:pt x="3204612" y="0"/>
                </a:cubicBezTo>
                <a:lnTo>
                  <a:pt x="3338628" y="0"/>
                </a:lnTo>
                <a:cubicBezTo>
                  <a:pt x="3253850" y="299826"/>
                  <a:pt x="2994578" y="529393"/>
                  <a:pt x="2672703" y="582253"/>
                </a:cubicBezTo>
                <a:lnTo>
                  <a:pt x="2672586" y="583392"/>
                </a:lnTo>
                <a:cubicBezTo>
                  <a:pt x="2667276" y="584395"/>
                  <a:pt x="2661947" y="585336"/>
                  <a:pt x="2656370" y="584920"/>
                </a:cubicBezTo>
                <a:cubicBezTo>
                  <a:pt x="2625198" y="590430"/>
                  <a:pt x="2593318" y="593388"/>
                  <a:pt x="2560943" y="593911"/>
                </a:cubicBezTo>
                <a:lnTo>
                  <a:pt x="2543825" y="595524"/>
                </a:lnTo>
                <a:lnTo>
                  <a:pt x="2543799" y="595033"/>
                </a:lnTo>
                <a:lnTo>
                  <a:pt x="2543300" y="595066"/>
                </a:lnTo>
                <a:cubicBezTo>
                  <a:pt x="2542734" y="591293"/>
                  <a:pt x="2542707" y="587507"/>
                  <a:pt x="2542707" y="583715"/>
                </a:cubicBezTo>
                <a:cubicBezTo>
                  <a:pt x="2542707" y="578078"/>
                  <a:pt x="2542765" y="572454"/>
                  <a:pt x="2544077" y="566868"/>
                </a:cubicBezTo>
                <a:cubicBezTo>
                  <a:pt x="2544035" y="535786"/>
                  <a:pt x="2546485" y="505143"/>
                  <a:pt x="2551541" y="475137"/>
                </a:cubicBezTo>
                <a:lnTo>
                  <a:pt x="2552082" y="468499"/>
                </a:lnTo>
                <a:cubicBezTo>
                  <a:pt x="2552250" y="468495"/>
                  <a:pt x="2552420" y="468490"/>
                  <a:pt x="2552587" y="468437"/>
                </a:cubicBezTo>
                <a:cubicBezTo>
                  <a:pt x="2578890" y="285283"/>
                  <a:pt x="2668350" y="121703"/>
                  <a:pt x="2800095" y="0"/>
                </a:cubicBezTo>
                <a:close/>
                <a:moveTo>
                  <a:pt x="1726273" y="0"/>
                </a:moveTo>
                <a:lnTo>
                  <a:pt x="1860290" y="0"/>
                </a:lnTo>
                <a:cubicBezTo>
                  <a:pt x="1938186" y="226291"/>
                  <a:pt x="2134775" y="399791"/>
                  <a:pt x="2378827" y="451830"/>
                </a:cubicBezTo>
                <a:cubicBezTo>
                  <a:pt x="2340976" y="260867"/>
                  <a:pt x="2221567" y="98005"/>
                  <a:pt x="2056098" y="0"/>
                </a:cubicBezTo>
                <a:lnTo>
                  <a:pt x="2264806" y="0"/>
                </a:lnTo>
                <a:cubicBezTo>
                  <a:pt x="2396551" y="121703"/>
                  <a:pt x="2486011" y="285283"/>
                  <a:pt x="2512313" y="468437"/>
                </a:cubicBezTo>
                <a:cubicBezTo>
                  <a:pt x="2512481" y="468490"/>
                  <a:pt x="2512650" y="468495"/>
                  <a:pt x="2512819" y="468499"/>
                </a:cubicBezTo>
                <a:lnTo>
                  <a:pt x="2513359" y="475137"/>
                </a:lnTo>
                <a:cubicBezTo>
                  <a:pt x="2518416" y="505143"/>
                  <a:pt x="2520865" y="535786"/>
                  <a:pt x="2520823" y="566868"/>
                </a:cubicBezTo>
                <a:cubicBezTo>
                  <a:pt x="2522135" y="572454"/>
                  <a:pt x="2522194" y="578078"/>
                  <a:pt x="2522194" y="583715"/>
                </a:cubicBezTo>
                <a:cubicBezTo>
                  <a:pt x="2522194" y="587508"/>
                  <a:pt x="2522167" y="591293"/>
                  <a:pt x="2521601" y="595066"/>
                </a:cubicBezTo>
                <a:lnTo>
                  <a:pt x="2521102" y="595033"/>
                </a:lnTo>
                <a:lnTo>
                  <a:pt x="2521076" y="595524"/>
                </a:lnTo>
                <a:lnTo>
                  <a:pt x="2503957" y="593911"/>
                </a:lnTo>
                <a:cubicBezTo>
                  <a:pt x="2471583" y="593388"/>
                  <a:pt x="2439703" y="590430"/>
                  <a:pt x="2408531" y="584920"/>
                </a:cubicBezTo>
                <a:cubicBezTo>
                  <a:pt x="2402954" y="585336"/>
                  <a:pt x="2397625" y="584395"/>
                  <a:pt x="2392314" y="583392"/>
                </a:cubicBezTo>
                <a:lnTo>
                  <a:pt x="2392198" y="582253"/>
                </a:lnTo>
                <a:cubicBezTo>
                  <a:pt x="2070324" y="529393"/>
                  <a:pt x="1811051" y="299826"/>
                  <a:pt x="1726273" y="0"/>
                </a:cubicBezTo>
                <a:close/>
                <a:moveTo>
                  <a:pt x="1107944" y="0"/>
                </a:moveTo>
                <a:lnTo>
                  <a:pt x="1316652" y="0"/>
                </a:lnTo>
                <a:cubicBezTo>
                  <a:pt x="1151183" y="98005"/>
                  <a:pt x="1031774" y="260867"/>
                  <a:pt x="993923" y="451830"/>
                </a:cubicBezTo>
                <a:cubicBezTo>
                  <a:pt x="1237975" y="399791"/>
                  <a:pt x="1434564" y="226291"/>
                  <a:pt x="1512461" y="0"/>
                </a:cubicBezTo>
                <a:lnTo>
                  <a:pt x="1646477" y="0"/>
                </a:lnTo>
                <a:cubicBezTo>
                  <a:pt x="1561699" y="299826"/>
                  <a:pt x="1302427" y="529393"/>
                  <a:pt x="980552" y="582253"/>
                </a:cubicBezTo>
                <a:lnTo>
                  <a:pt x="980435" y="583392"/>
                </a:lnTo>
                <a:cubicBezTo>
                  <a:pt x="975125" y="584395"/>
                  <a:pt x="969796" y="585336"/>
                  <a:pt x="964219" y="584920"/>
                </a:cubicBezTo>
                <a:cubicBezTo>
                  <a:pt x="933047" y="590430"/>
                  <a:pt x="901167" y="593388"/>
                  <a:pt x="868792" y="593911"/>
                </a:cubicBezTo>
                <a:lnTo>
                  <a:pt x="851674" y="595524"/>
                </a:lnTo>
                <a:lnTo>
                  <a:pt x="851648" y="595033"/>
                </a:lnTo>
                <a:lnTo>
                  <a:pt x="851149" y="595066"/>
                </a:lnTo>
                <a:cubicBezTo>
                  <a:pt x="850583" y="591293"/>
                  <a:pt x="850556" y="587507"/>
                  <a:pt x="850556" y="583715"/>
                </a:cubicBezTo>
                <a:cubicBezTo>
                  <a:pt x="850556" y="578078"/>
                  <a:pt x="850614" y="572454"/>
                  <a:pt x="851926" y="566868"/>
                </a:cubicBezTo>
                <a:cubicBezTo>
                  <a:pt x="851884" y="535786"/>
                  <a:pt x="854334" y="505143"/>
                  <a:pt x="859390" y="475137"/>
                </a:cubicBezTo>
                <a:lnTo>
                  <a:pt x="859931" y="468499"/>
                </a:lnTo>
                <a:cubicBezTo>
                  <a:pt x="860099" y="468495"/>
                  <a:pt x="860269" y="468490"/>
                  <a:pt x="860436" y="468437"/>
                </a:cubicBezTo>
                <a:cubicBezTo>
                  <a:pt x="886739" y="285283"/>
                  <a:pt x="976199" y="121704"/>
                  <a:pt x="1107944" y="0"/>
                </a:cubicBezTo>
                <a:close/>
                <a:moveTo>
                  <a:pt x="34122" y="0"/>
                </a:moveTo>
                <a:lnTo>
                  <a:pt x="168138" y="0"/>
                </a:lnTo>
                <a:cubicBezTo>
                  <a:pt x="246034" y="226290"/>
                  <a:pt x="442624" y="399791"/>
                  <a:pt x="686676" y="451830"/>
                </a:cubicBezTo>
                <a:cubicBezTo>
                  <a:pt x="648825" y="260867"/>
                  <a:pt x="529416" y="98005"/>
                  <a:pt x="363946" y="0"/>
                </a:cubicBezTo>
                <a:lnTo>
                  <a:pt x="572655" y="0"/>
                </a:lnTo>
                <a:cubicBezTo>
                  <a:pt x="704400" y="121703"/>
                  <a:pt x="793860" y="285283"/>
                  <a:pt x="820162" y="468437"/>
                </a:cubicBezTo>
                <a:cubicBezTo>
                  <a:pt x="820330" y="468490"/>
                  <a:pt x="820499" y="468495"/>
                  <a:pt x="820668" y="468500"/>
                </a:cubicBezTo>
                <a:lnTo>
                  <a:pt x="821208" y="475137"/>
                </a:lnTo>
                <a:cubicBezTo>
                  <a:pt x="826265" y="505143"/>
                  <a:pt x="828714" y="535786"/>
                  <a:pt x="828672" y="566868"/>
                </a:cubicBezTo>
                <a:cubicBezTo>
                  <a:pt x="829984" y="572454"/>
                  <a:pt x="830043" y="578078"/>
                  <a:pt x="830043" y="583715"/>
                </a:cubicBezTo>
                <a:cubicBezTo>
                  <a:pt x="830043" y="587508"/>
                  <a:pt x="830016" y="591293"/>
                  <a:pt x="829450" y="595066"/>
                </a:cubicBezTo>
                <a:lnTo>
                  <a:pt x="828951" y="595033"/>
                </a:lnTo>
                <a:lnTo>
                  <a:pt x="828925" y="595524"/>
                </a:lnTo>
                <a:lnTo>
                  <a:pt x="811806" y="593911"/>
                </a:lnTo>
                <a:cubicBezTo>
                  <a:pt x="779432" y="593388"/>
                  <a:pt x="747552" y="590430"/>
                  <a:pt x="716380" y="584920"/>
                </a:cubicBezTo>
                <a:cubicBezTo>
                  <a:pt x="710803" y="585336"/>
                  <a:pt x="705474" y="584395"/>
                  <a:pt x="700163" y="583392"/>
                </a:cubicBezTo>
                <a:lnTo>
                  <a:pt x="700047" y="582253"/>
                </a:lnTo>
                <a:cubicBezTo>
                  <a:pt x="378172" y="529393"/>
                  <a:pt x="118900" y="299826"/>
                  <a:pt x="3412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b="0" spc="200" baseline="0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E92CB-AFAF-408C-AB0F-3D745CBF8DCC}" type="datetimeFigureOut">
              <a:rPr lang="es-MX" smtClean="0"/>
              <a:t>11/10/16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485A8-96F8-4365-8B89-DB955E1382A7}" type="slidenum">
              <a:rPr lang="es-MX" smtClean="0"/>
              <a:t>‹Nr.›</a:t>
            </a:fld>
            <a:endParaRPr lang="es-MX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02420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8096" y="2286000"/>
            <a:ext cx="3566160" cy="4023360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1990" y="2286000"/>
            <a:ext cx="3566160" cy="4023360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E92CB-AFAF-408C-AB0F-3D745CBF8DCC}" type="datetimeFigureOut">
              <a:rPr lang="es-MX" smtClean="0"/>
              <a:t>11/10/16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485A8-96F8-4365-8B89-DB955E1382A7}" type="slidenum">
              <a:rPr lang="es-MX" smtClean="0"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720904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8096" y="2967788"/>
            <a:ext cx="3566160" cy="3341572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1990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2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1990" y="2967788"/>
            <a:ext cx="3566160" cy="3341572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E92CB-AFAF-408C-AB0F-3D745CBF8DCC}" type="datetimeFigureOut">
              <a:rPr lang="es-MX" smtClean="0"/>
              <a:t>11/10/16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485A8-96F8-4365-8B89-DB955E1382A7}" type="slidenum">
              <a:rPr lang="es-MX" smtClean="0"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335563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E92CB-AFAF-408C-AB0F-3D745CBF8DCC}" type="datetimeFigureOut">
              <a:rPr lang="es-MX" smtClean="0"/>
              <a:t>11/10/16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485A8-96F8-4365-8B89-DB955E1382A7}" type="slidenum">
              <a:rPr lang="es-MX" smtClean="0"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512866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E92CB-AFAF-408C-AB0F-3D745CBF8DCC}" type="datetimeFigureOut">
              <a:rPr lang="es-MX" smtClean="0"/>
              <a:t>11/10/16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485A8-96F8-4365-8B89-DB955E1382A7}" type="slidenum">
              <a:rPr lang="es-MX" smtClean="0"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6428094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768096" y="471509"/>
            <a:ext cx="329184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3600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822960"/>
            <a:ext cx="4258818" cy="51846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096" y="2257506"/>
            <a:ext cx="329184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E92CB-AFAF-408C-AB0F-3D745CBF8DCC}" type="datetimeFigureOut">
              <a:rPr lang="es-MX" smtClean="0"/>
              <a:t>11/10/16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485A8-96F8-4365-8B89-DB955E1382A7}" type="slidenum">
              <a:rPr lang="es-MX" smtClean="0"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6171945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8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1714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_tradnl" smtClean="0"/>
              <a:t>Arrastre la imagen al marcador de posición o haga clic en el icono para agregarla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7950" y="4960138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E92CB-AFAF-408C-AB0F-3D745CBF8DCC}" type="datetimeFigureOut">
              <a:rPr lang="es-MX" smtClean="0"/>
              <a:t>11/10/16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485A8-96F8-4365-8B89-DB955E1382A7}" type="slidenum">
              <a:rPr lang="es-MX" smtClean="0"/>
              <a:t>‹Nr.›</a:t>
            </a:fld>
            <a:endParaRPr lang="es-MX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55700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286000"/>
            <a:ext cx="7290055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8097" y="6470704"/>
            <a:ext cx="161560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7EBE92CB-AFAF-408C-AB0F-3D745CBF8DCC}" type="datetimeFigureOut">
              <a:rPr lang="es-MX" smtClean="0"/>
              <a:t>11/10/16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2200" y="6470704"/>
            <a:ext cx="4426094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28000" y="6470704"/>
            <a:ext cx="73025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93485A8-96F8-4365-8B89-DB955E1382A7}" type="slidenum">
              <a:rPr lang="es-MX" smtClean="0"/>
              <a:t>‹Nr.›</a:t>
            </a:fld>
            <a:endParaRPr lang="es-MX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5715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46298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8" r:id="rId1"/>
    <p:sldLayoutId id="2147483979" r:id="rId2"/>
    <p:sldLayoutId id="2147483980" r:id="rId3"/>
    <p:sldLayoutId id="2147483981" r:id="rId4"/>
    <p:sldLayoutId id="2147483982" r:id="rId5"/>
    <p:sldLayoutId id="2147483983" r:id="rId6"/>
    <p:sldLayoutId id="2147483984" r:id="rId7"/>
    <p:sldLayoutId id="2147483985" r:id="rId8"/>
    <p:sldLayoutId id="2147483986" r:id="rId9"/>
    <p:sldLayoutId id="2147483987" r:id="rId10"/>
    <p:sldLayoutId id="2147483988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4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tiff"/><Relationship Id="rId5" Type="http://schemas.openxmlformats.org/officeDocument/2006/relationships/image" Target="../media/image4.tif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6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jpeg"/><Relationship Id="rId3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4" Type="http://schemas.openxmlformats.org/officeDocument/2006/relationships/image" Target="../media/image13.emf"/><Relationship Id="rId5" Type="http://schemas.openxmlformats.org/officeDocument/2006/relationships/image" Target="../media/image14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Relationship Id="rId3" Type="http://schemas.openxmlformats.org/officeDocument/2006/relationships/image" Target="../media/image12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18.em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16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9.png"/><Relationship Id="rId13" Type="http://schemas.openxmlformats.org/officeDocument/2006/relationships/image" Target="../media/image36.png"/><Relationship Id="rId14" Type="http://schemas.openxmlformats.org/officeDocument/2006/relationships/image" Target="../media/image30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png"/><Relationship Id="rId3" Type="http://schemas.openxmlformats.org/officeDocument/2006/relationships/image" Target="../media/image27.png"/><Relationship Id="rId4" Type="http://schemas.openxmlformats.org/officeDocument/2006/relationships/image" Target="../media/image20.png"/><Relationship Id="rId5" Type="http://schemas.openxmlformats.org/officeDocument/2006/relationships/image" Target="../media/image21.png"/><Relationship Id="rId6" Type="http://schemas.openxmlformats.org/officeDocument/2006/relationships/image" Target="../media/image22.png"/><Relationship Id="rId7" Type="http://schemas.openxmlformats.org/officeDocument/2006/relationships/image" Target="../media/image23.png"/><Relationship Id="rId8" Type="http://schemas.openxmlformats.org/officeDocument/2006/relationships/image" Target="../media/image25.png"/><Relationship Id="rId9" Type="http://schemas.openxmlformats.org/officeDocument/2006/relationships/image" Target="../media/image26.png"/><Relationship Id="rId10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1.png"/><Relationship Id="rId3" Type="http://schemas.openxmlformats.org/officeDocument/2006/relationships/image" Target="../media/image32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3.png"/><Relationship Id="rId3" Type="http://schemas.openxmlformats.org/officeDocument/2006/relationships/image" Target="../media/image33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5.png"/><Relationship Id="rId3" Type="http://schemas.openxmlformats.org/officeDocument/2006/relationships/image" Target="../media/image34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5.e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6.e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emf"/><Relationship Id="rId3" Type="http://schemas.openxmlformats.org/officeDocument/2006/relationships/image" Target="../media/image45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8.em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9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4" Type="http://schemas.openxmlformats.org/officeDocument/2006/relationships/image" Target="../media/image41.em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1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8" Type="http://schemas.openxmlformats.org/officeDocument/2006/relationships/image" Target="../media/image44.png"/><Relationship Id="rId9" Type="http://schemas.openxmlformats.org/officeDocument/2006/relationships/image" Target="../media/image46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4" Type="http://schemas.openxmlformats.org/officeDocument/2006/relationships/image" Target="../media/image48.png"/><Relationship Id="rId5" Type="http://schemas.openxmlformats.org/officeDocument/2006/relationships/image" Target="../media/image42.em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emf"/><Relationship Id="rId5" Type="http://schemas.openxmlformats.org/officeDocument/2006/relationships/image" Target="../media/image57.png"/><Relationship Id="rId6" Type="http://schemas.openxmlformats.org/officeDocument/2006/relationships/image" Target="../media/image59.png"/><Relationship Id="rId7" Type="http://schemas.openxmlformats.org/officeDocument/2006/relationships/image" Target="../media/image43.em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5.emf"/><Relationship Id="rId3" Type="http://schemas.openxmlformats.org/officeDocument/2006/relationships/image" Target="../media/image46.e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4" Type="http://schemas.openxmlformats.org/officeDocument/2006/relationships/image" Target="../media/image51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9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2.gi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4" Type="http://schemas.openxmlformats.org/officeDocument/2006/relationships/diagramData" Target="../diagrams/data2.xml"/><Relationship Id="rId5" Type="http://schemas.openxmlformats.org/officeDocument/2006/relationships/diagramLayout" Target="../diagrams/layout2.xml"/><Relationship Id="rId6" Type="http://schemas.openxmlformats.org/officeDocument/2006/relationships/diagramQuickStyle" Target="../diagrams/quickStyle2.xml"/><Relationship Id="rId7" Type="http://schemas.openxmlformats.org/officeDocument/2006/relationships/diagramColors" Target="../diagrams/colors2.xml"/><Relationship Id="rId8" Type="http://schemas.microsoft.com/office/2007/relationships/diagramDrawing" Target="../diagrams/drawing2.xml"/><Relationship Id="rId9" Type="http://schemas.openxmlformats.org/officeDocument/2006/relationships/image" Target="../media/image70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8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4" Type="http://schemas.openxmlformats.org/officeDocument/2006/relationships/image" Target="../media/image64.png"/><Relationship Id="rId5" Type="http://schemas.openxmlformats.org/officeDocument/2006/relationships/image" Target="../media/image65.png"/><Relationship Id="rId6" Type="http://schemas.openxmlformats.org/officeDocument/2006/relationships/image" Target="../media/image66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2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7.emf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8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emf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Relationship Id="rId3" Type="http://schemas.openxmlformats.org/officeDocument/2006/relationships/image" Target="../media/image5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4" Type="http://schemas.openxmlformats.org/officeDocument/2006/relationships/image" Target="../media/image100.png"/><Relationship Id="rId5" Type="http://schemas.openxmlformats.org/officeDocument/2006/relationships/image" Target="../media/image110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7"/>
          <p:cNvSpPr>
            <a:spLocks noChangeArrowheads="1"/>
          </p:cNvSpPr>
          <p:nvPr/>
        </p:nvSpPr>
        <p:spPr bwMode="auto">
          <a:xfrm>
            <a:off x="1687183" y="152595"/>
            <a:ext cx="597693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0"/>
              </a:spcBef>
            </a:pPr>
            <a:r>
              <a:rPr lang="es-ES_tradnl" sz="2400" b="1" dirty="0">
                <a:solidFill>
                  <a:srgbClr val="000066"/>
                </a:solidFill>
              </a:rPr>
              <a:t>Universidad Autónoma del Estado de México</a:t>
            </a:r>
          </a:p>
          <a:p>
            <a:pPr algn="ctr">
              <a:spcBef>
                <a:spcPct val="0"/>
              </a:spcBef>
            </a:pPr>
            <a:r>
              <a:rPr lang="es-ES_tradnl" sz="2400" b="1" dirty="0">
                <a:solidFill>
                  <a:srgbClr val="000066"/>
                </a:solidFill>
              </a:rPr>
              <a:t>Facultad de Ingeniería</a:t>
            </a:r>
          </a:p>
        </p:txBody>
      </p:sp>
      <p:sp>
        <p:nvSpPr>
          <p:cNvPr id="6" name="Rectangle 18"/>
          <p:cNvSpPr>
            <a:spLocks noChangeArrowheads="1"/>
          </p:cNvSpPr>
          <p:nvPr/>
        </p:nvSpPr>
        <p:spPr bwMode="auto">
          <a:xfrm>
            <a:off x="1891163" y="1165099"/>
            <a:ext cx="5674598" cy="107721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MX" sz="20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Arial Unicode MS" pitchFamily="34" charset="-128"/>
                <a:cs typeface="Arial Unicode MS" pitchFamily="34" charset="-128"/>
              </a:rPr>
              <a:t>UNIDAD DE APRENDIZAJE</a:t>
            </a:r>
          </a:p>
          <a:p>
            <a:pPr algn="ctr">
              <a:defRPr/>
            </a:pPr>
            <a:endParaRPr lang="es-MX" sz="2000" b="1" dirty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algn="ctr">
              <a:defRPr/>
            </a:pPr>
            <a:r>
              <a:rPr lang="es-MX" sz="24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Arial Unicode MS" pitchFamily="34" charset="-128"/>
                <a:cs typeface="Arial Unicode MS" pitchFamily="34" charset="-128"/>
              </a:rPr>
              <a:t>QUÍMICA/ QUÍMICA GENERAL</a:t>
            </a:r>
            <a:endParaRPr lang="es-MX" sz="2400" b="1" dirty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4644008" y="3727388"/>
            <a:ext cx="409733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71842" dir="2700000" algn="ctr" rotWithShape="0">
              <a:srgbClr val="CCCCFF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es-MX" sz="2800" b="1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Arial Unicode MS" pitchFamily="34" charset="-128"/>
                <a:cs typeface="Arial Unicode MS" pitchFamily="34" charset="-128"/>
              </a:rPr>
              <a:t>CINÉTICA </a:t>
            </a:r>
            <a:r>
              <a:rPr lang="es-MX" sz="28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Arial Unicode MS" pitchFamily="34" charset="-128"/>
                <a:cs typeface="Arial Unicode MS" pitchFamily="34" charset="-128"/>
              </a:rPr>
              <a:t>QUÍMICA</a:t>
            </a:r>
            <a:endParaRPr lang="es-ES" sz="2800" dirty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charset="0"/>
            </a:endParaRPr>
          </a:p>
        </p:txBody>
      </p:sp>
      <p:sp>
        <p:nvSpPr>
          <p:cNvPr id="8" name="Text Box 27"/>
          <p:cNvSpPr txBox="1">
            <a:spLocks noChangeArrowheads="1"/>
          </p:cNvSpPr>
          <p:nvPr/>
        </p:nvSpPr>
        <p:spPr bwMode="auto">
          <a:xfrm>
            <a:off x="4728462" y="6207919"/>
            <a:ext cx="392843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1pPr>
            <a:lvl2pPr marL="742950" indent="-28575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2pPr>
            <a:lvl3pPr marL="1143000" indent="-22860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3pPr>
            <a:lvl4pPr marL="1600200" indent="-22860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4pPr>
            <a:lvl5pPr marL="2057400" indent="-22860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9pPr>
          </a:lstStyle>
          <a:p>
            <a:pPr algn="ctr" eaLnBrk="1" hangingPunct="1"/>
            <a:r>
              <a:rPr lang="es-ES" sz="2800" b="1" dirty="0" smtClean="0">
                <a:solidFill>
                  <a:srgbClr val="000066"/>
                </a:solidFill>
              </a:rPr>
              <a:t>Rosa María Fuentes Rivas</a:t>
            </a:r>
            <a:endParaRPr lang="es-ES" sz="2800" b="1" dirty="0">
              <a:solidFill>
                <a:srgbClr val="000066"/>
              </a:solidFill>
            </a:endParaRPr>
          </a:p>
        </p:txBody>
      </p:sp>
      <p:pic>
        <p:nvPicPr>
          <p:cNvPr id="9" name="Picture 4" descr="http://3.bp.blogspot.com/_he7PV4DjUUQ/S9Xqoze0cnI/AAAAAAAAABU/HLSO4q9r0RQ/s1600/20rx8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19"/>
          <a:stretch/>
        </p:blipFill>
        <p:spPr bwMode="auto">
          <a:xfrm>
            <a:off x="571248" y="2780926"/>
            <a:ext cx="3506383" cy="3786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ángulo 1"/>
          <p:cNvSpPr/>
          <p:nvPr/>
        </p:nvSpPr>
        <p:spPr>
          <a:xfrm>
            <a:off x="380224" y="2599419"/>
            <a:ext cx="3888432" cy="4149857"/>
          </a:xfrm>
          <a:prstGeom prst="rect">
            <a:avLst/>
          </a:prstGeom>
          <a:noFill/>
          <a:ln w="762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776" y="66518"/>
            <a:ext cx="1296144" cy="1143839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28384" y="104696"/>
            <a:ext cx="1011028" cy="1257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0028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utoUpdateAnimBg="0"/>
      <p:bldP spid="6" grpId="0" autoUpdateAnimBg="0"/>
      <p:bldP spid="7" grpId="0" autoUpdateAnimBg="0"/>
      <p:bldP spid="8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44"/>
          <p:cNvSpPr txBox="1">
            <a:spLocks noChangeArrowheads="1"/>
          </p:cNvSpPr>
          <p:nvPr/>
        </p:nvSpPr>
        <p:spPr bwMode="auto">
          <a:xfrm>
            <a:off x="0" y="91440"/>
            <a:ext cx="9144000" cy="46166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>
            <a:outerShdw dist="45791" dir="2021404" algn="ctr" rotWithShape="0">
              <a:srgbClr val="CCCCFF"/>
            </a:outerShdw>
          </a:effectLst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1pPr>
            <a:lvl2pPr marL="742950" indent="-28575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2pPr>
            <a:lvl3pPr marL="1143000" indent="-22860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3pPr>
            <a:lvl4pPr marL="1600200" indent="-22860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4pPr>
            <a:lvl5pPr marL="2057400" indent="-22860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9pPr>
          </a:lstStyle>
          <a:p>
            <a:pPr algn="l" eaLnBrk="1" hangingPunct="1"/>
            <a:r>
              <a:rPr lang="es-ES_tradnl" sz="2400" dirty="0" smtClean="0">
                <a:solidFill>
                  <a:srgbClr val="000066"/>
                </a:solidFill>
                <a:latin typeface="Tahoma" charset="0"/>
              </a:rPr>
              <a:t> EJEMPLO: VELOCIDAD DE UNA REACCIÓN</a:t>
            </a:r>
            <a:endParaRPr lang="es-ES" sz="2400" dirty="0">
              <a:solidFill>
                <a:srgbClr val="000066"/>
              </a:solidFill>
              <a:latin typeface="Tahoma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2 CuadroTexto"/>
              <p:cNvSpPr txBox="1"/>
              <p:nvPr/>
            </p:nvSpPr>
            <p:spPr>
              <a:xfrm>
                <a:off x="1691680" y="692696"/>
                <a:ext cx="5547416" cy="4031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sz="2020" b="0" i="1" smtClean="0">
                          <a:solidFill>
                            <a:srgbClr val="000066"/>
                          </a:solidFill>
                          <a:latin typeface="Cambria Math"/>
                        </a:rPr>
                        <m:t>4</m:t>
                      </m:r>
                      <m:sSub>
                        <m:sSubPr>
                          <m:ctrlPr>
                            <a:rPr lang="es-MX" sz="2020" b="0" i="1" smtClean="0">
                              <a:solidFill>
                                <a:srgbClr val="000066"/>
                              </a:solidFill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s-MX" sz="2020" b="0" i="1" smtClean="0">
                              <a:solidFill>
                                <a:srgbClr val="000066"/>
                              </a:solidFill>
                              <a:latin typeface="Cambria Math"/>
                            </a:rPr>
                            <m:t>𝑁𝐻</m:t>
                          </m:r>
                        </m:e>
                        <m:sub>
                          <m:r>
                            <a:rPr lang="es-MX" sz="2020" b="0" i="1" smtClean="0">
                              <a:solidFill>
                                <a:srgbClr val="000066"/>
                              </a:solidFill>
                              <a:latin typeface="Cambria Math"/>
                            </a:rPr>
                            <m:t>3 </m:t>
                          </m:r>
                        </m:sub>
                      </m:sSub>
                      <m:r>
                        <a:rPr lang="es-MX" sz="2020" b="0" i="1" smtClean="0">
                          <a:solidFill>
                            <a:srgbClr val="000066"/>
                          </a:solidFill>
                          <a:latin typeface="Cambria Math"/>
                        </a:rPr>
                        <m:t>     +        5 </m:t>
                      </m:r>
                      <m:sSub>
                        <m:sSubPr>
                          <m:ctrlPr>
                            <a:rPr lang="es-MX" sz="2020" b="0" i="1" smtClean="0">
                              <a:solidFill>
                                <a:srgbClr val="000066"/>
                              </a:solidFill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s-MX" sz="2020" b="0" i="1" smtClean="0">
                              <a:solidFill>
                                <a:srgbClr val="000066"/>
                              </a:solidFill>
                              <a:latin typeface="Cambria Math"/>
                            </a:rPr>
                            <m:t>𝑂</m:t>
                          </m:r>
                        </m:e>
                        <m:sub>
                          <m:r>
                            <a:rPr lang="es-MX" sz="2020" b="0" i="1" smtClean="0">
                              <a:solidFill>
                                <a:srgbClr val="000066"/>
                              </a:solidFill>
                              <a:latin typeface="Cambria Math"/>
                            </a:rPr>
                            <m:t>2 </m:t>
                          </m:r>
                        </m:sub>
                      </m:sSub>
                      <m:r>
                        <a:rPr lang="es-MX" sz="2020" b="0" i="1" smtClean="0">
                          <a:solidFill>
                            <a:srgbClr val="000066"/>
                          </a:solidFill>
                          <a:latin typeface="Cambria Math"/>
                        </a:rPr>
                        <m:t>   </m:t>
                      </m:r>
                      <m:r>
                        <a:rPr lang="es-MX" sz="2020" b="0" i="1" smtClean="0">
                          <a:solidFill>
                            <a:srgbClr val="000066"/>
                          </a:solidFill>
                          <a:latin typeface="Cambria Math"/>
                          <a:ea typeface="Cambria Math"/>
                        </a:rPr>
                        <m:t>→     4  </m:t>
                      </m:r>
                      <m:r>
                        <a:rPr lang="es-MX" sz="2020" b="0" i="1" smtClean="0">
                          <a:solidFill>
                            <a:srgbClr val="000066"/>
                          </a:solidFill>
                          <a:latin typeface="Cambria Math"/>
                          <a:ea typeface="Cambria Math"/>
                        </a:rPr>
                        <m:t>𝑁𝑂</m:t>
                      </m:r>
                      <m:r>
                        <a:rPr lang="es-MX" sz="2020" b="0" i="1" smtClean="0">
                          <a:solidFill>
                            <a:srgbClr val="000066"/>
                          </a:solidFill>
                          <a:latin typeface="Cambria Math"/>
                          <a:ea typeface="Cambria Math"/>
                        </a:rPr>
                        <m:t>    +   6 </m:t>
                      </m:r>
                      <m:sSub>
                        <m:sSubPr>
                          <m:ctrlPr>
                            <a:rPr lang="es-MX" sz="2020" b="0" i="1" smtClean="0">
                              <a:solidFill>
                                <a:srgbClr val="000066"/>
                              </a:solidFill>
                              <a:latin typeface="Cambria Math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s-MX" sz="2020" b="0" i="1" smtClean="0">
                              <a:solidFill>
                                <a:srgbClr val="000066"/>
                              </a:solidFill>
                              <a:latin typeface="Cambria Math"/>
                              <a:ea typeface="Cambria Math"/>
                            </a:rPr>
                            <m:t>𝐻</m:t>
                          </m:r>
                        </m:e>
                        <m:sub>
                          <m:r>
                            <a:rPr lang="es-MX" sz="2020" b="0" i="1" smtClean="0">
                              <a:solidFill>
                                <a:srgbClr val="000066"/>
                              </a:solidFill>
                              <a:latin typeface="Cambria Math"/>
                              <a:ea typeface="Cambria Math"/>
                            </a:rPr>
                            <m:t>2</m:t>
                          </m:r>
                        </m:sub>
                      </m:sSub>
                      <m:r>
                        <a:rPr lang="es-MX" sz="2020" b="0" i="1" smtClean="0">
                          <a:solidFill>
                            <a:srgbClr val="000066"/>
                          </a:solidFill>
                          <a:latin typeface="Cambria Math"/>
                          <a:ea typeface="Cambria Math"/>
                        </a:rPr>
                        <m:t>𝑂</m:t>
                      </m:r>
                    </m:oMath>
                  </m:oMathPara>
                </a14:m>
                <a:endParaRPr lang="es-MX" sz="2020" dirty="0">
                  <a:solidFill>
                    <a:srgbClr val="000066"/>
                  </a:solidFill>
                </a:endParaRPr>
              </a:p>
            </p:txBody>
          </p:sp>
        </mc:Choice>
        <mc:Fallback xmlns="">
          <p:sp>
            <p:nvSpPr>
              <p:cNvPr id="3" name="2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1680" y="692696"/>
                <a:ext cx="5547416" cy="403187"/>
              </a:xfrm>
              <a:prstGeom prst="rect">
                <a:avLst/>
              </a:prstGeom>
              <a:blipFill rotWithShape="1">
                <a:blip r:embed="rId2"/>
                <a:stretch>
                  <a:fillRect b="-1515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5 CuadroTexto"/>
              <p:cNvSpPr txBox="1"/>
              <p:nvPr/>
            </p:nvSpPr>
            <p:spPr>
              <a:xfrm>
                <a:off x="1113882" y="1272305"/>
                <a:ext cx="6552728" cy="10508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MX" sz="2500" b="1" i="1" smtClean="0">
                        <a:solidFill>
                          <a:srgbClr val="000066"/>
                        </a:solidFill>
                        <a:latin typeface="Cambria Math"/>
                      </a:rPr>
                      <m:t>𝒗</m:t>
                    </m:r>
                    <m:r>
                      <a:rPr lang="es-MX" sz="2500" b="1" i="1" smtClean="0">
                        <a:solidFill>
                          <a:srgbClr val="000066"/>
                        </a:solidFill>
                        <a:latin typeface="Cambria Math"/>
                      </a:rPr>
                      <m:t>=−</m:t>
                    </m:r>
                    <m:f>
                      <m:fPr>
                        <m:ctrlPr>
                          <a:rPr lang="es-MX" sz="2500" b="1" i="1" smtClean="0">
                            <a:solidFill>
                              <a:srgbClr val="000066"/>
                            </a:solidFill>
                            <a:latin typeface="Cambria Math" charset="0"/>
                          </a:rPr>
                        </m:ctrlPr>
                      </m:fPr>
                      <m:num>
                        <m:r>
                          <a:rPr lang="es-MX" sz="2500" b="1" i="1" smtClean="0">
                            <a:solidFill>
                              <a:srgbClr val="000066"/>
                            </a:solidFill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es-MX" sz="2500" b="1" i="1" smtClean="0">
                            <a:solidFill>
                              <a:srgbClr val="000066"/>
                            </a:solidFill>
                            <a:latin typeface="Cambria Math"/>
                          </a:rPr>
                          <m:t>𝟒</m:t>
                        </m:r>
                      </m:den>
                    </m:f>
                    <m:f>
                      <m:fPr>
                        <m:ctrlPr>
                          <a:rPr lang="es-MX" sz="2500" b="1" i="1" smtClean="0">
                            <a:solidFill>
                              <a:srgbClr val="000066"/>
                            </a:solidFill>
                            <a:latin typeface="Cambria Math" charset="0"/>
                          </a:rPr>
                        </m:ctrlPr>
                      </m:fPr>
                      <m:num>
                        <m:r>
                          <a:rPr lang="el-GR" sz="2500" b="1" i="0" smtClean="0">
                            <a:solidFill>
                              <a:srgbClr val="000066"/>
                            </a:solidFill>
                            <a:latin typeface="Cambria Math"/>
                          </a:rPr>
                          <m:t>𝚫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l-GR" sz="2500" b="1" i="1" smtClean="0">
                                <a:solidFill>
                                  <a:srgbClr val="000066"/>
                                </a:solidFill>
                                <a:latin typeface="Cambria Math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s-MX" sz="2500" i="1">
                                    <a:solidFill>
                                      <a:srgbClr val="000066"/>
                                    </a:solidFill>
                                    <a:latin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s-MX" sz="2500" i="1">
                                    <a:solidFill>
                                      <a:srgbClr val="000066"/>
                                    </a:solidFill>
                                    <a:latin typeface="Cambria Math"/>
                                  </a:rPr>
                                  <m:t>𝑁𝐻</m:t>
                                </m:r>
                              </m:e>
                              <m:sub>
                                <m:r>
                                  <a:rPr lang="es-MX" sz="2500" i="1">
                                    <a:solidFill>
                                      <a:srgbClr val="000066"/>
                                    </a:solidFill>
                                    <a:latin typeface="Cambria Math"/>
                                  </a:rPr>
                                  <m:t>3 </m:t>
                                </m:r>
                              </m:sub>
                            </m:sSub>
                          </m:e>
                        </m:d>
                      </m:num>
                      <m:den>
                        <m:r>
                          <a:rPr lang="el-GR" sz="2500" b="1" i="0" smtClean="0">
                            <a:solidFill>
                              <a:srgbClr val="000066"/>
                            </a:solidFill>
                            <a:latin typeface="Cambria Math"/>
                          </a:rPr>
                          <m:t>𝚫</m:t>
                        </m:r>
                        <m:r>
                          <a:rPr lang="es-MX" sz="2500" b="1" i="1" smtClean="0">
                            <a:solidFill>
                              <a:srgbClr val="000066"/>
                            </a:solidFill>
                            <a:latin typeface="Cambria Math"/>
                          </a:rPr>
                          <m:t>𝒕</m:t>
                        </m:r>
                      </m:den>
                    </m:f>
                  </m:oMath>
                </a14:m>
                <a:r>
                  <a:rPr lang="es-MX" sz="2500" b="1" dirty="0" smtClean="0">
                    <a:solidFill>
                      <a:srgbClr val="000066"/>
                    </a:solidFill>
                  </a:rPr>
                  <a:t> =</a:t>
                </a:r>
                <a:r>
                  <a:rPr lang="es-MX" sz="2500" b="1" dirty="0">
                    <a:solidFill>
                      <a:srgbClr val="000066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s-MX" sz="2500" b="1" i="1">
                        <a:solidFill>
                          <a:srgbClr val="000066"/>
                        </a:solidFill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es-MX" sz="2500" b="1" i="1" smtClean="0">
                            <a:solidFill>
                              <a:srgbClr val="000066"/>
                            </a:solidFill>
                            <a:latin typeface="Cambria Math" charset="0"/>
                          </a:rPr>
                        </m:ctrlPr>
                      </m:fPr>
                      <m:num>
                        <m:r>
                          <a:rPr lang="es-MX" sz="2500" b="1" i="1" smtClean="0">
                            <a:solidFill>
                              <a:srgbClr val="000066"/>
                            </a:solidFill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es-MX" sz="2500" b="1" i="1" smtClean="0">
                            <a:solidFill>
                              <a:srgbClr val="000066"/>
                            </a:solidFill>
                            <a:latin typeface="Cambria Math"/>
                          </a:rPr>
                          <m:t>𝟓</m:t>
                        </m:r>
                      </m:den>
                    </m:f>
                    <m:f>
                      <m:fPr>
                        <m:ctrlPr>
                          <a:rPr lang="es-MX" sz="2500" b="1" i="1">
                            <a:solidFill>
                              <a:srgbClr val="000066"/>
                            </a:solidFill>
                            <a:latin typeface="Cambria Math" charset="0"/>
                          </a:rPr>
                        </m:ctrlPr>
                      </m:fPr>
                      <m:num>
                        <m:r>
                          <a:rPr lang="el-GR" sz="2500" b="1" i="1">
                            <a:solidFill>
                              <a:srgbClr val="000066"/>
                            </a:solidFill>
                            <a:latin typeface="Cambria Math"/>
                          </a:rPr>
                          <m:t>𝚫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l-GR" sz="2500" b="1" i="1">
                                <a:solidFill>
                                  <a:srgbClr val="000066"/>
                                </a:solidFill>
                                <a:latin typeface="Cambria Math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s-MX" sz="2500" i="1">
                                    <a:solidFill>
                                      <a:srgbClr val="000066"/>
                                    </a:solidFill>
                                    <a:latin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s-MX" sz="2500" i="1">
                                    <a:solidFill>
                                      <a:srgbClr val="000066"/>
                                    </a:solidFill>
                                    <a:latin typeface="Cambria Math"/>
                                  </a:rPr>
                                  <m:t>𝑂</m:t>
                                </m:r>
                              </m:e>
                              <m:sub>
                                <m:r>
                                  <a:rPr lang="es-MX" sz="2500" i="1">
                                    <a:solidFill>
                                      <a:srgbClr val="000066"/>
                                    </a:solidFill>
                                    <a:latin typeface="Cambria Math"/>
                                  </a:rPr>
                                  <m:t>2 </m:t>
                                </m:r>
                              </m:sub>
                            </m:sSub>
                          </m:e>
                        </m:d>
                      </m:num>
                      <m:den>
                        <m:r>
                          <a:rPr lang="el-GR" sz="2500" b="1" i="1">
                            <a:solidFill>
                              <a:srgbClr val="000066"/>
                            </a:solidFill>
                            <a:latin typeface="Cambria Math"/>
                          </a:rPr>
                          <m:t>𝚫</m:t>
                        </m:r>
                        <m:r>
                          <a:rPr lang="es-MX" sz="2500" b="1" i="1">
                            <a:solidFill>
                              <a:srgbClr val="000066"/>
                            </a:solidFill>
                            <a:latin typeface="Cambria Math"/>
                          </a:rPr>
                          <m:t>𝒕</m:t>
                        </m:r>
                      </m:den>
                    </m:f>
                  </m:oMath>
                </a14:m>
                <a:r>
                  <a:rPr lang="es-MX" sz="2500" b="1" dirty="0" smtClean="0">
                    <a:solidFill>
                      <a:srgbClr val="000066"/>
                    </a:solidFill>
                  </a:rPr>
                  <a:t> =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s-MX" sz="2500" b="1" i="1">
                            <a:solidFill>
                              <a:srgbClr val="000066"/>
                            </a:solidFill>
                            <a:latin typeface="Cambria Math" charset="0"/>
                          </a:rPr>
                        </m:ctrlPr>
                      </m:fPr>
                      <m:num>
                        <m:r>
                          <a:rPr lang="es-MX" sz="2500" b="1" i="1">
                            <a:solidFill>
                              <a:srgbClr val="000066"/>
                            </a:solidFill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es-MX" sz="2500" b="1" i="1" smtClean="0">
                            <a:solidFill>
                              <a:srgbClr val="000066"/>
                            </a:solidFill>
                            <a:latin typeface="Cambria Math"/>
                          </a:rPr>
                          <m:t>𝟒</m:t>
                        </m:r>
                      </m:den>
                    </m:f>
                    <m:f>
                      <m:fPr>
                        <m:ctrlPr>
                          <a:rPr lang="es-MX" sz="2500" b="1" i="1">
                            <a:solidFill>
                              <a:srgbClr val="000066"/>
                            </a:solidFill>
                            <a:latin typeface="Cambria Math" charset="0"/>
                          </a:rPr>
                        </m:ctrlPr>
                      </m:fPr>
                      <m:num>
                        <m:r>
                          <a:rPr lang="el-GR" sz="2500" b="1">
                            <a:solidFill>
                              <a:srgbClr val="000066"/>
                            </a:solidFill>
                            <a:latin typeface="Cambria Math"/>
                          </a:rPr>
                          <m:t>𝚫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l-GR" sz="2500" b="1" i="1">
                                <a:solidFill>
                                  <a:srgbClr val="000066"/>
                                </a:solidFill>
                                <a:latin typeface="Cambria Math" charset="0"/>
                              </a:rPr>
                            </m:ctrlPr>
                          </m:dPr>
                          <m:e>
                            <m:r>
                              <a:rPr lang="es-MX" sz="2500" b="1" i="1" smtClean="0">
                                <a:solidFill>
                                  <a:srgbClr val="000066"/>
                                </a:solidFill>
                                <a:latin typeface="Cambria Math"/>
                              </a:rPr>
                              <m:t>𝑵𝑶</m:t>
                            </m:r>
                          </m:e>
                        </m:d>
                      </m:num>
                      <m:den>
                        <m:r>
                          <a:rPr lang="el-GR" sz="2500" b="1">
                            <a:solidFill>
                              <a:srgbClr val="000066"/>
                            </a:solidFill>
                            <a:latin typeface="Cambria Math"/>
                          </a:rPr>
                          <m:t>𝚫</m:t>
                        </m:r>
                        <m:r>
                          <a:rPr lang="es-MX" sz="2500" b="1" i="1">
                            <a:solidFill>
                              <a:srgbClr val="000066"/>
                            </a:solidFill>
                            <a:latin typeface="Cambria Math"/>
                          </a:rPr>
                          <m:t>𝒕</m:t>
                        </m:r>
                      </m:den>
                    </m:f>
                  </m:oMath>
                </a14:m>
                <a:r>
                  <a:rPr lang="es-MX" sz="2500" b="1" dirty="0">
                    <a:solidFill>
                      <a:srgbClr val="000066"/>
                    </a:solidFill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s-MX" sz="2500" b="1" i="1">
                            <a:solidFill>
                              <a:srgbClr val="000066"/>
                            </a:solidFill>
                            <a:latin typeface="Cambria Math" charset="0"/>
                          </a:rPr>
                        </m:ctrlPr>
                      </m:fPr>
                      <m:num>
                        <m:r>
                          <a:rPr lang="es-MX" sz="2500" b="1" i="1">
                            <a:solidFill>
                              <a:srgbClr val="000066"/>
                            </a:solidFill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es-MX" sz="2500" b="1" i="1" smtClean="0">
                            <a:solidFill>
                              <a:srgbClr val="000066"/>
                            </a:solidFill>
                            <a:latin typeface="Cambria Math"/>
                          </a:rPr>
                          <m:t>𝟔</m:t>
                        </m:r>
                      </m:den>
                    </m:f>
                    <m:f>
                      <m:fPr>
                        <m:ctrlPr>
                          <a:rPr lang="es-MX" sz="2500" b="1" i="1">
                            <a:solidFill>
                              <a:srgbClr val="000066"/>
                            </a:solidFill>
                            <a:latin typeface="Cambria Math" charset="0"/>
                          </a:rPr>
                        </m:ctrlPr>
                      </m:fPr>
                      <m:num>
                        <m:r>
                          <a:rPr lang="el-GR" sz="2500" b="1" i="1">
                            <a:solidFill>
                              <a:srgbClr val="000066"/>
                            </a:solidFill>
                            <a:latin typeface="Cambria Math"/>
                          </a:rPr>
                          <m:t>𝚫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l-GR" sz="2500" b="1" i="1">
                                <a:solidFill>
                                  <a:srgbClr val="000066"/>
                                </a:solidFill>
                                <a:latin typeface="Cambria Math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s-MX" sz="2500" i="1">
                                    <a:solidFill>
                                      <a:srgbClr val="000066"/>
                                    </a:solidFill>
                                    <a:latin typeface="Cambria Math" charset="0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s-MX" sz="2500" i="1">
                                    <a:solidFill>
                                      <a:srgbClr val="000066"/>
                                    </a:solidFill>
                                    <a:latin typeface="Cambria Math"/>
                                    <a:ea typeface="Cambria Math"/>
                                  </a:rPr>
                                  <m:t>𝐻</m:t>
                                </m:r>
                              </m:e>
                              <m:sub>
                                <m:r>
                                  <a:rPr lang="es-MX" sz="2500" i="1">
                                    <a:solidFill>
                                      <a:srgbClr val="000066"/>
                                    </a:solidFill>
                                    <a:latin typeface="Cambria Math"/>
                                    <a:ea typeface="Cambria Math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s-MX" sz="2500" i="1">
                                <a:solidFill>
                                  <a:srgbClr val="000066"/>
                                </a:solidFill>
                                <a:latin typeface="Cambria Math"/>
                                <a:ea typeface="Cambria Math"/>
                              </a:rPr>
                              <m:t>𝑂</m:t>
                            </m:r>
                            <m:r>
                              <m:rPr>
                                <m:nor/>
                              </m:rPr>
                              <a:rPr lang="es-MX" sz="2500" dirty="0">
                                <a:solidFill>
                                  <a:srgbClr val="000066"/>
                                </a:solidFill>
                              </a:rPr>
                              <m:t> </m:t>
                            </m:r>
                          </m:e>
                        </m:d>
                      </m:num>
                      <m:den>
                        <m:r>
                          <a:rPr lang="el-GR" sz="2500" b="1" i="1">
                            <a:solidFill>
                              <a:srgbClr val="000066"/>
                            </a:solidFill>
                            <a:latin typeface="Cambria Math"/>
                          </a:rPr>
                          <m:t>𝚫</m:t>
                        </m:r>
                        <m:r>
                          <a:rPr lang="es-MX" sz="2500" b="1" i="1">
                            <a:solidFill>
                              <a:srgbClr val="000066"/>
                            </a:solidFill>
                            <a:latin typeface="Cambria Math"/>
                          </a:rPr>
                          <m:t>𝒕</m:t>
                        </m:r>
                      </m:den>
                    </m:f>
                  </m:oMath>
                </a14:m>
                <a:r>
                  <a:rPr lang="es-MX" sz="2500" b="1" dirty="0">
                    <a:solidFill>
                      <a:srgbClr val="000066"/>
                    </a:solidFill>
                  </a:rPr>
                  <a:t> </a:t>
                </a:r>
              </a:p>
              <a:p>
                <a:r>
                  <a:rPr lang="es-MX" sz="2500" b="1" dirty="0" smtClean="0">
                    <a:solidFill>
                      <a:srgbClr val="000066"/>
                    </a:solidFill>
                  </a:rPr>
                  <a:t> </a:t>
                </a:r>
                <a:endParaRPr lang="es-MX" sz="2500" b="1" dirty="0">
                  <a:solidFill>
                    <a:srgbClr val="000066"/>
                  </a:solidFill>
                </a:endParaRPr>
              </a:p>
            </p:txBody>
          </p:sp>
        </mc:Choice>
        <mc:Fallback xmlns="">
          <p:sp>
            <p:nvSpPr>
              <p:cNvPr id="6" name="5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3882" y="1272305"/>
                <a:ext cx="6552728" cy="105080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6 CuadroTexto"/>
              <p:cNvSpPr txBox="1"/>
              <p:nvPr/>
            </p:nvSpPr>
            <p:spPr>
              <a:xfrm>
                <a:off x="467544" y="2302559"/>
                <a:ext cx="8208912" cy="9567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s-MX" sz="2500" b="0" i="1" smtClean="0">
                              <a:solidFill>
                                <a:srgbClr val="000066"/>
                              </a:solidFill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es-MX" sz="2500" b="0" i="1" smtClean="0">
                              <a:solidFill>
                                <a:srgbClr val="000066"/>
                              </a:solidFill>
                              <a:latin typeface="Cambria Math"/>
                            </a:rPr>
                            <m:t>1.10 </m:t>
                          </m:r>
                          <m:r>
                            <a:rPr lang="es-MX" sz="2500" b="0" i="1" smtClean="0">
                              <a:solidFill>
                                <a:srgbClr val="000066"/>
                              </a:solidFill>
                              <a:latin typeface="Cambria Math"/>
                            </a:rPr>
                            <m:t>𝑚𝑜𝑙</m:t>
                          </m:r>
                          <m:r>
                            <a:rPr lang="es-MX" sz="2500" b="0" i="1" smtClean="0">
                              <a:solidFill>
                                <a:srgbClr val="000066"/>
                              </a:solidFill>
                              <a:latin typeface="Cambria Math"/>
                            </a:rPr>
                            <m:t> </m:t>
                          </m:r>
                          <m:r>
                            <a:rPr lang="es-MX" sz="2500" b="0" i="1" smtClean="0">
                              <a:solidFill>
                                <a:srgbClr val="000066"/>
                              </a:solidFill>
                              <a:latin typeface="Cambria Math"/>
                            </a:rPr>
                            <m:t>𝑁𝐻</m:t>
                          </m:r>
                          <m:r>
                            <a:rPr lang="es-MX" sz="2500" b="0" i="1" baseline="-25000" smtClean="0">
                              <a:solidFill>
                                <a:srgbClr val="000066"/>
                              </a:solidFill>
                              <a:latin typeface="Cambria Math"/>
                            </a:rPr>
                            <m:t>3</m:t>
                          </m:r>
                        </m:num>
                        <m:den>
                          <m:r>
                            <a:rPr lang="es-MX" sz="2500" b="0" i="1" smtClean="0">
                              <a:solidFill>
                                <a:srgbClr val="000066"/>
                              </a:solidFill>
                              <a:latin typeface="Cambria Math"/>
                            </a:rPr>
                            <m:t>𝐿</m:t>
                          </m:r>
                          <m:r>
                            <a:rPr lang="es-MX" sz="2500" b="0" i="1" smtClean="0">
                              <a:solidFill>
                                <a:srgbClr val="000066"/>
                              </a:solidFill>
                              <a:latin typeface="Cambria Math"/>
                            </a:rPr>
                            <m:t>.</m:t>
                          </m:r>
                          <m:r>
                            <a:rPr lang="es-MX" sz="2500" b="0" i="1" smtClean="0">
                              <a:solidFill>
                                <a:srgbClr val="000066"/>
                              </a:solidFill>
                              <a:latin typeface="Cambria Math"/>
                            </a:rPr>
                            <m:t>𝑠</m:t>
                          </m:r>
                        </m:den>
                      </m:f>
                      <m:d>
                        <m:dPr>
                          <m:ctrlPr>
                            <a:rPr lang="es-MX" sz="2500" b="0" i="1" smtClean="0">
                              <a:solidFill>
                                <a:srgbClr val="000066"/>
                              </a:solidFill>
                              <a:latin typeface="Cambria Math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s-MX" sz="2500" b="0" i="1" smtClean="0">
                                  <a:solidFill>
                                    <a:srgbClr val="000066"/>
                                  </a:solidFill>
                                  <a:latin typeface="Cambria Math" charset="0"/>
                                </a:rPr>
                              </m:ctrlPr>
                            </m:fPr>
                            <m:num>
                              <m:r>
                                <a:rPr lang="es-MX" sz="2500" b="0" i="1" smtClean="0">
                                  <a:solidFill>
                                    <a:srgbClr val="000066"/>
                                  </a:solidFill>
                                  <a:latin typeface="Cambria Math"/>
                                </a:rPr>
                                <m:t>6 </m:t>
                              </m:r>
                              <m:r>
                                <a:rPr lang="es-MX" sz="2500" b="0" i="1" smtClean="0">
                                  <a:solidFill>
                                    <a:srgbClr val="000066"/>
                                  </a:solidFill>
                                  <a:latin typeface="Cambria Math"/>
                                </a:rPr>
                                <m:t>𝑚𝑜𝑙</m:t>
                              </m:r>
                              <m:sSub>
                                <m:sSubPr>
                                  <m:ctrlPr>
                                    <a:rPr lang="es-MX" sz="2500" i="1">
                                      <a:solidFill>
                                        <a:srgbClr val="000066"/>
                                      </a:solidFill>
                                      <a:latin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sz="2500" b="0" i="1" smtClean="0">
                                      <a:solidFill>
                                        <a:srgbClr val="000066"/>
                                      </a:solidFill>
                                      <a:latin typeface="Cambria Math"/>
                                    </a:rPr>
                                    <m:t> </m:t>
                                  </m:r>
                                  <m:r>
                                    <a:rPr lang="es-MX" sz="2500" b="0" i="1" smtClean="0">
                                      <a:solidFill>
                                        <a:srgbClr val="000066"/>
                                      </a:solidFill>
                                      <a:latin typeface="Cambria Math"/>
                                    </a:rPr>
                                    <m:t>𝐻</m:t>
                                  </m:r>
                                  <m:r>
                                    <a:rPr lang="es-MX" sz="2500" b="0" i="1" baseline="-25000" smtClean="0">
                                      <a:solidFill>
                                        <a:srgbClr val="000066"/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  <m:r>
                                    <a:rPr lang="es-MX" sz="2500" b="0" i="1" smtClean="0">
                                      <a:solidFill>
                                        <a:srgbClr val="000066"/>
                                      </a:solidFill>
                                      <a:latin typeface="Cambria Math"/>
                                    </a:rPr>
                                    <m:t>𝑂</m:t>
                                  </m:r>
                                </m:e>
                                <m:sub>
                                  <m:r>
                                    <a:rPr lang="es-MX" sz="2500" i="1">
                                      <a:solidFill>
                                        <a:srgbClr val="000066"/>
                                      </a:solidFill>
                                      <a:latin typeface="Cambria Math"/>
                                    </a:rPr>
                                    <m:t> 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s-MX" sz="2500" b="0" i="1" smtClean="0">
                                  <a:solidFill>
                                    <a:srgbClr val="000066"/>
                                  </a:solidFill>
                                  <a:latin typeface="Cambria Math"/>
                                </a:rPr>
                                <m:t>4 </m:t>
                              </m:r>
                              <m:r>
                                <a:rPr lang="es-MX" sz="2500" b="0" i="1" smtClean="0">
                                  <a:solidFill>
                                    <a:srgbClr val="000066"/>
                                  </a:solidFill>
                                  <a:latin typeface="Cambria Math"/>
                                </a:rPr>
                                <m:t>𝑚𝑜𝑙</m:t>
                              </m:r>
                              <m:sSub>
                                <m:sSubPr>
                                  <m:ctrlPr>
                                    <a:rPr lang="es-MX" sz="2500" i="1">
                                      <a:solidFill>
                                        <a:srgbClr val="000066"/>
                                      </a:solidFill>
                                      <a:latin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sz="2500" i="1">
                                      <a:solidFill>
                                        <a:srgbClr val="000066"/>
                                      </a:solidFill>
                                      <a:latin typeface="Cambria Math"/>
                                    </a:rPr>
                                    <m:t>𝑁𝐻</m:t>
                                  </m:r>
                                </m:e>
                                <m:sub>
                                  <m:r>
                                    <a:rPr lang="es-MX" sz="2500" i="1">
                                      <a:solidFill>
                                        <a:srgbClr val="000066"/>
                                      </a:solidFill>
                                      <a:latin typeface="Cambria Math"/>
                                    </a:rPr>
                                    <m:t>3 </m:t>
                                  </m:r>
                                </m:sub>
                              </m:sSub>
                            </m:den>
                          </m:f>
                        </m:e>
                      </m:d>
                      <m:r>
                        <a:rPr lang="es-MX" sz="2500" b="0" i="0" smtClean="0">
                          <a:solidFill>
                            <a:srgbClr val="000066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s-MX" sz="2500" b="0" i="1" smtClean="0">
                              <a:solidFill>
                                <a:srgbClr val="000066"/>
                              </a:solidFill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es-MX" sz="2500" b="0" i="1" smtClean="0">
                              <a:solidFill>
                                <a:srgbClr val="000066"/>
                              </a:solidFill>
                              <a:latin typeface="Cambria Math"/>
                            </a:rPr>
                            <m:t>1.65 </m:t>
                          </m:r>
                          <m:r>
                            <a:rPr lang="es-MX" sz="2500" b="0" i="1" smtClean="0">
                              <a:solidFill>
                                <a:srgbClr val="000066"/>
                              </a:solidFill>
                              <a:latin typeface="Cambria Math"/>
                            </a:rPr>
                            <m:t>𝑚𝑜𝑙</m:t>
                          </m:r>
                          <m:sSub>
                            <m:sSubPr>
                              <m:ctrlPr>
                                <a:rPr lang="es-MX" sz="2500" i="1">
                                  <a:solidFill>
                                    <a:srgbClr val="000066"/>
                                  </a:solidFill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es-MX" sz="2500" b="0" i="1" smtClean="0">
                                  <a:solidFill>
                                    <a:srgbClr val="000066"/>
                                  </a:solidFill>
                                  <a:latin typeface="Cambria Math"/>
                                </a:rPr>
                                <m:t> </m:t>
                              </m:r>
                              <m:r>
                                <a:rPr lang="es-MX" sz="2500" b="0" i="1" smtClean="0">
                                  <a:solidFill>
                                    <a:srgbClr val="000066"/>
                                  </a:solidFill>
                                  <a:latin typeface="Cambria Math"/>
                                </a:rPr>
                                <m:t>𝐻</m:t>
                              </m:r>
                              <m:r>
                                <a:rPr lang="es-MX" sz="2500" b="0" i="1" baseline="-25000" smtClean="0">
                                  <a:solidFill>
                                    <a:srgbClr val="000066"/>
                                  </a:solidFill>
                                  <a:latin typeface="Cambria Math"/>
                                </a:rPr>
                                <m:t>2</m:t>
                              </m:r>
                              <m:r>
                                <a:rPr lang="es-MX" sz="2500" b="0" i="1" smtClean="0">
                                  <a:solidFill>
                                    <a:srgbClr val="000066"/>
                                  </a:solidFill>
                                  <a:latin typeface="Cambria Math"/>
                                </a:rPr>
                                <m:t>𝑂</m:t>
                              </m:r>
                            </m:e>
                            <m:sub>
                              <m:r>
                                <a:rPr lang="es-MX" sz="2500" i="1">
                                  <a:solidFill>
                                    <a:srgbClr val="000066"/>
                                  </a:solidFill>
                                  <a:latin typeface="Cambria Math"/>
                                </a:rPr>
                                <m:t> </m:t>
                              </m:r>
                            </m:sub>
                          </m:sSub>
                        </m:num>
                        <m:den>
                          <m:r>
                            <a:rPr lang="es-MX" sz="2500" b="0" i="1" smtClean="0">
                              <a:solidFill>
                                <a:srgbClr val="000066"/>
                              </a:solidFill>
                              <a:latin typeface="Cambria Math"/>
                            </a:rPr>
                            <m:t>𝐿</m:t>
                          </m:r>
                          <m:r>
                            <a:rPr lang="es-MX" sz="2500" b="0" i="1" smtClean="0">
                              <a:solidFill>
                                <a:srgbClr val="000066"/>
                              </a:solidFill>
                              <a:latin typeface="Cambria Math"/>
                            </a:rPr>
                            <m:t>.</m:t>
                          </m:r>
                          <m:r>
                            <a:rPr lang="es-MX" sz="2500" b="0" i="1" smtClean="0">
                              <a:solidFill>
                                <a:srgbClr val="000066"/>
                              </a:solidFill>
                              <a:latin typeface="Cambria Math"/>
                            </a:rPr>
                            <m:t>𝑠</m:t>
                          </m:r>
                        </m:den>
                      </m:f>
                    </m:oMath>
                  </m:oMathPara>
                </a14:m>
                <a:endParaRPr lang="es-MX" sz="2400" dirty="0">
                  <a:solidFill>
                    <a:srgbClr val="000066"/>
                  </a:solidFill>
                </a:endParaRPr>
              </a:p>
            </p:txBody>
          </p:sp>
        </mc:Choice>
        <mc:Fallback xmlns="">
          <p:sp>
            <p:nvSpPr>
              <p:cNvPr id="7" name="6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2302559"/>
                <a:ext cx="8208912" cy="956737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8 CuadroTexto"/>
              <p:cNvSpPr txBox="1"/>
              <p:nvPr/>
            </p:nvSpPr>
            <p:spPr>
              <a:xfrm>
                <a:off x="966905" y="3796519"/>
                <a:ext cx="6846681" cy="95673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s-MX" sz="2500" b="0" i="0" smtClean="0">
                          <a:solidFill>
                            <a:srgbClr val="000066"/>
                          </a:solidFill>
                          <a:latin typeface="Cambria Math"/>
                        </a:rPr>
                        <m:t>v</m:t>
                      </m:r>
                      <m:r>
                        <a:rPr lang="es-MX" sz="2500" b="0" i="0" smtClean="0">
                          <a:solidFill>
                            <a:srgbClr val="000066"/>
                          </a:solidFill>
                          <a:latin typeface="Cambria Math"/>
                        </a:rPr>
                        <m:t>=−</m:t>
                      </m:r>
                      <m:f>
                        <m:fPr>
                          <m:ctrlPr>
                            <a:rPr lang="es-MX" sz="2500" i="1">
                              <a:solidFill>
                                <a:srgbClr val="000066"/>
                              </a:solidFill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es-MX" sz="2500" b="0" i="0">
                              <a:solidFill>
                                <a:srgbClr val="000066"/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s-MX" sz="2500" b="0" i="0">
                              <a:solidFill>
                                <a:srgbClr val="000066"/>
                              </a:solidFill>
                              <a:latin typeface="Cambria Math"/>
                            </a:rPr>
                            <m:t>4</m:t>
                          </m:r>
                        </m:den>
                      </m:f>
                      <m:f>
                        <m:fPr>
                          <m:ctrlPr>
                            <a:rPr lang="es-MX" sz="2500" i="1">
                              <a:solidFill>
                                <a:srgbClr val="000066"/>
                              </a:solidFill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l-GR" sz="2500" b="0" i="0">
                              <a:solidFill>
                                <a:srgbClr val="000066"/>
                              </a:solidFill>
                              <a:latin typeface="Cambria Math"/>
                            </a:rPr>
                            <m:t>Δ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l-GR" sz="2500" i="1">
                                  <a:solidFill>
                                    <a:srgbClr val="000066"/>
                                  </a:solidFill>
                                  <a:latin typeface="Cambria Math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s-MX" sz="2500" i="1">
                                      <a:solidFill>
                                        <a:srgbClr val="000066"/>
                                      </a:solidFill>
                                      <a:latin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s-MX" sz="2500" b="0" i="0">
                                      <a:solidFill>
                                        <a:srgbClr val="000066"/>
                                      </a:solidFill>
                                      <a:latin typeface="Cambria Math"/>
                                    </a:rPr>
                                    <m:t>NH</m:t>
                                  </m:r>
                                </m:e>
                                <m:sub>
                                  <m:r>
                                    <a:rPr lang="es-MX" sz="2500" b="0" i="0">
                                      <a:solidFill>
                                        <a:srgbClr val="000066"/>
                                      </a:solidFill>
                                      <a:latin typeface="Cambria Math"/>
                                    </a:rPr>
                                    <m:t>3 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r>
                            <m:rPr>
                              <m:sty m:val="p"/>
                            </m:rPr>
                            <a:rPr lang="el-GR" sz="2500" b="0" i="0">
                              <a:solidFill>
                                <a:srgbClr val="000066"/>
                              </a:solidFill>
                              <a:latin typeface="Cambria Math"/>
                            </a:rPr>
                            <m:t>Δ</m:t>
                          </m:r>
                          <m:r>
                            <m:rPr>
                              <m:sty m:val="p"/>
                            </m:rPr>
                            <a:rPr lang="es-MX" sz="2500" b="0" i="0">
                              <a:solidFill>
                                <a:srgbClr val="000066"/>
                              </a:solidFill>
                              <a:latin typeface="Cambria Math"/>
                            </a:rPr>
                            <m:t>t</m:t>
                          </m:r>
                        </m:den>
                      </m:f>
                      <m:r>
                        <a:rPr lang="es-MX" sz="2500" b="0" i="0" smtClean="0">
                          <a:solidFill>
                            <a:srgbClr val="000066"/>
                          </a:solidFill>
                          <a:latin typeface="Cambria Math"/>
                        </a:rPr>
                        <m:t>=−</m:t>
                      </m:r>
                      <m:f>
                        <m:fPr>
                          <m:ctrlPr>
                            <a:rPr lang="es-MX" sz="2500" i="1" smtClean="0">
                              <a:solidFill>
                                <a:srgbClr val="000066"/>
                              </a:solidFill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es-MX" sz="2500" b="0" i="0" smtClean="0">
                              <a:solidFill>
                                <a:srgbClr val="000066"/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s-MX" sz="2500" b="0" i="0" smtClean="0">
                              <a:solidFill>
                                <a:srgbClr val="000066"/>
                              </a:solidFill>
                              <a:latin typeface="Cambria Math"/>
                            </a:rPr>
                            <m:t>4</m:t>
                          </m:r>
                        </m:den>
                      </m:f>
                      <m:r>
                        <a:rPr lang="es-MX" sz="2500" b="0" i="0" smtClean="0">
                          <a:solidFill>
                            <a:srgbClr val="000066"/>
                          </a:solidFill>
                          <a:latin typeface="Cambria Math"/>
                        </a:rPr>
                        <m:t> </m:t>
                      </m:r>
                      <m:d>
                        <m:dPr>
                          <m:ctrlPr>
                            <a:rPr lang="es-MX" sz="2500" i="1" smtClean="0">
                              <a:solidFill>
                                <a:srgbClr val="000066"/>
                              </a:solidFill>
                              <a:latin typeface="Cambria Math" charset="0"/>
                            </a:rPr>
                          </m:ctrlPr>
                        </m:dPr>
                        <m:e>
                          <m:r>
                            <a:rPr lang="es-MX" sz="2500" b="0" i="0" smtClean="0">
                              <a:solidFill>
                                <a:srgbClr val="000066"/>
                              </a:solidFill>
                              <a:latin typeface="Cambria Math"/>
                            </a:rPr>
                            <m:t>1.10</m:t>
                          </m:r>
                          <m:f>
                            <m:fPr>
                              <m:ctrlPr>
                                <a:rPr lang="es-MX" sz="2500" i="1" smtClean="0">
                                  <a:solidFill>
                                    <a:srgbClr val="000066"/>
                                  </a:solidFill>
                                  <a:latin typeface="Cambria Math" charset="0"/>
                                </a:rPr>
                              </m:ctrlPr>
                            </m:fPr>
                            <m:num>
                              <m:r>
                                <m:rPr>
                                  <m:sty m:val="p"/>
                                </m:rPr>
                                <a:rPr lang="es-MX" sz="2500" b="0" i="0" smtClean="0">
                                  <a:solidFill>
                                    <a:srgbClr val="000066"/>
                                  </a:solidFill>
                                  <a:latin typeface="Cambria Math"/>
                                </a:rPr>
                                <m:t>mol</m:t>
                              </m:r>
                            </m:num>
                            <m:den>
                              <m:r>
                                <m:rPr>
                                  <m:sty m:val="p"/>
                                </m:rPr>
                                <a:rPr lang="es-MX" sz="2500" b="0" i="0" smtClean="0">
                                  <a:solidFill>
                                    <a:srgbClr val="000066"/>
                                  </a:solidFill>
                                  <a:latin typeface="Cambria Math"/>
                                </a:rPr>
                                <m:t>L</m:t>
                              </m:r>
                              <m:r>
                                <a:rPr lang="es-MX" sz="2500" b="0" i="0" smtClean="0">
                                  <a:solidFill>
                                    <a:srgbClr val="000066"/>
                                  </a:solidFill>
                                  <a:latin typeface="Cambria Math"/>
                                </a:rPr>
                                <m:t>.</m:t>
                              </m:r>
                              <m:r>
                                <m:rPr>
                                  <m:sty m:val="p"/>
                                </m:rPr>
                                <a:rPr lang="es-MX" sz="2500" b="0" i="0" smtClean="0">
                                  <a:solidFill>
                                    <a:srgbClr val="000066"/>
                                  </a:solidFill>
                                  <a:latin typeface="Cambria Math"/>
                                </a:rPr>
                                <m:t>s</m:t>
                              </m:r>
                            </m:den>
                          </m:f>
                        </m:e>
                      </m:d>
                      <m:r>
                        <a:rPr lang="es-MX" sz="2500" b="0" i="0" smtClean="0">
                          <a:solidFill>
                            <a:srgbClr val="000066"/>
                          </a:solidFill>
                          <a:latin typeface="Cambria Math"/>
                        </a:rPr>
                        <m:t>=0.275</m:t>
                      </m:r>
                      <m:f>
                        <m:fPr>
                          <m:ctrlPr>
                            <a:rPr lang="es-MX" sz="2500" i="1" smtClean="0">
                              <a:solidFill>
                                <a:srgbClr val="000066"/>
                              </a:solidFill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s-MX" sz="2500" b="0" i="0" smtClean="0">
                              <a:solidFill>
                                <a:srgbClr val="000066"/>
                              </a:solidFill>
                              <a:latin typeface="Cambria Math"/>
                            </a:rPr>
                            <m:t>mol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s-MX" sz="2500" b="0" i="0" smtClean="0">
                              <a:solidFill>
                                <a:srgbClr val="000066"/>
                              </a:solidFill>
                              <a:latin typeface="Cambria Math"/>
                            </a:rPr>
                            <m:t>L</m:t>
                          </m:r>
                          <m:r>
                            <a:rPr lang="es-MX" sz="2500" b="0" i="0" smtClean="0">
                              <a:solidFill>
                                <a:srgbClr val="000066"/>
                              </a:solidFill>
                              <a:latin typeface="Cambria Math"/>
                            </a:rPr>
                            <m:t>.</m:t>
                          </m:r>
                          <m:r>
                            <m:rPr>
                              <m:sty m:val="p"/>
                            </m:rPr>
                            <a:rPr lang="es-MX" sz="2500" b="0" i="0" smtClean="0">
                              <a:solidFill>
                                <a:srgbClr val="000066"/>
                              </a:solidFill>
                              <a:latin typeface="Cambria Math"/>
                            </a:rPr>
                            <m:t>s</m:t>
                          </m:r>
                        </m:den>
                      </m:f>
                    </m:oMath>
                  </m:oMathPara>
                </a14:m>
                <a:endParaRPr lang="es-MX" sz="2500" dirty="0">
                  <a:solidFill>
                    <a:srgbClr val="000066"/>
                  </a:solidFill>
                </a:endParaRPr>
              </a:p>
            </p:txBody>
          </p:sp>
        </mc:Choice>
        <mc:Fallback xmlns="">
          <p:sp>
            <p:nvSpPr>
              <p:cNvPr id="9" name="8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6905" y="3796519"/>
                <a:ext cx="6846681" cy="956737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10 CuadroTexto"/>
              <p:cNvSpPr txBox="1"/>
              <p:nvPr/>
            </p:nvSpPr>
            <p:spPr>
              <a:xfrm>
                <a:off x="1113881" y="5085184"/>
                <a:ext cx="6884661" cy="9567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s-MX" sz="2500" b="0" i="0" smtClean="0">
                          <a:solidFill>
                            <a:srgbClr val="000066"/>
                          </a:solidFill>
                          <a:latin typeface="Cambria Math"/>
                        </a:rPr>
                        <m:t>v</m:t>
                      </m:r>
                      <m:r>
                        <a:rPr lang="es-MX" sz="2500" b="0" i="0" smtClean="0">
                          <a:solidFill>
                            <a:srgbClr val="000066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s-MX" sz="2500" b="1" i="1">
                              <a:solidFill>
                                <a:srgbClr val="000066"/>
                              </a:solidFill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es-MX" sz="2500" b="1" i="1">
                              <a:solidFill>
                                <a:srgbClr val="000066"/>
                              </a:solidFill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es-MX" sz="2500" b="1" i="1">
                              <a:solidFill>
                                <a:srgbClr val="000066"/>
                              </a:solidFill>
                              <a:latin typeface="Cambria Math"/>
                            </a:rPr>
                            <m:t>𝟔</m:t>
                          </m:r>
                        </m:den>
                      </m:f>
                      <m:f>
                        <m:fPr>
                          <m:ctrlPr>
                            <a:rPr lang="es-MX" sz="2500" b="1" i="1">
                              <a:solidFill>
                                <a:srgbClr val="000066"/>
                              </a:solidFill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el-GR" sz="2500" b="1" i="1">
                              <a:solidFill>
                                <a:srgbClr val="000066"/>
                              </a:solidFill>
                              <a:latin typeface="Cambria Math"/>
                            </a:rPr>
                            <m:t>𝚫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l-GR" sz="2500" b="1" i="1">
                                  <a:solidFill>
                                    <a:srgbClr val="000066"/>
                                  </a:solidFill>
                                  <a:latin typeface="Cambria Math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s-MX" sz="2500" i="1">
                                      <a:solidFill>
                                        <a:srgbClr val="000066"/>
                                      </a:solidFill>
                                      <a:latin typeface="Cambria Math" charset="0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s-MX" sz="2500" i="1">
                                      <a:solidFill>
                                        <a:srgbClr val="000066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𝐻</m:t>
                                  </m:r>
                                </m:e>
                                <m:sub>
                                  <m:r>
                                    <a:rPr lang="es-MX" sz="2500" i="1">
                                      <a:solidFill>
                                        <a:srgbClr val="000066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s-MX" sz="2500" i="1">
                                  <a:solidFill>
                                    <a:srgbClr val="000066"/>
                                  </a:solidFill>
                                  <a:latin typeface="Cambria Math"/>
                                  <a:ea typeface="Cambria Math"/>
                                </a:rPr>
                                <m:t>𝑂</m:t>
                              </m:r>
                              <m:r>
                                <m:rPr>
                                  <m:nor/>
                                </m:rPr>
                                <a:rPr lang="es-MX" sz="2500" dirty="0">
                                  <a:solidFill>
                                    <a:srgbClr val="000066"/>
                                  </a:solidFill>
                                </a:rPr>
                                <m:t> </m:t>
                              </m:r>
                            </m:e>
                          </m:d>
                        </m:num>
                        <m:den>
                          <m:r>
                            <a:rPr lang="el-GR" sz="2500" b="1" i="1">
                              <a:solidFill>
                                <a:srgbClr val="000066"/>
                              </a:solidFill>
                              <a:latin typeface="Cambria Math"/>
                            </a:rPr>
                            <m:t>𝚫</m:t>
                          </m:r>
                          <m:r>
                            <a:rPr lang="es-MX" sz="2500" b="1" i="1">
                              <a:solidFill>
                                <a:srgbClr val="000066"/>
                              </a:solidFill>
                              <a:latin typeface="Cambria Math"/>
                            </a:rPr>
                            <m:t>𝒕</m:t>
                          </m:r>
                        </m:den>
                      </m:f>
                      <m:r>
                        <m:rPr>
                          <m:nor/>
                        </m:rPr>
                        <a:rPr lang="es-MX" sz="2500" b="1" dirty="0">
                          <a:solidFill>
                            <a:srgbClr val="000066"/>
                          </a:solidFill>
                        </a:rPr>
                        <m:t> </m:t>
                      </m:r>
                      <m:r>
                        <a:rPr lang="es-MX" sz="2500" b="0" i="0" smtClean="0">
                          <a:solidFill>
                            <a:srgbClr val="000066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s-MX" sz="2500" i="1" smtClean="0">
                              <a:solidFill>
                                <a:srgbClr val="000066"/>
                              </a:solidFill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es-MX" sz="2500" b="0" i="0" smtClean="0">
                              <a:solidFill>
                                <a:srgbClr val="000066"/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s-MX" sz="2500" b="0" i="0" smtClean="0">
                              <a:solidFill>
                                <a:srgbClr val="000066"/>
                              </a:solidFill>
                              <a:latin typeface="Cambria Math"/>
                            </a:rPr>
                            <m:t>6</m:t>
                          </m:r>
                        </m:den>
                      </m:f>
                      <m:r>
                        <a:rPr lang="es-MX" sz="2500" b="0" i="0" smtClean="0">
                          <a:solidFill>
                            <a:srgbClr val="000066"/>
                          </a:solidFill>
                          <a:latin typeface="Cambria Math"/>
                        </a:rPr>
                        <m:t> </m:t>
                      </m:r>
                      <m:d>
                        <m:dPr>
                          <m:ctrlPr>
                            <a:rPr lang="es-MX" sz="2500" i="1" smtClean="0">
                              <a:solidFill>
                                <a:srgbClr val="000066"/>
                              </a:solidFill>
                              <a:latin typeface="Cambria Math" charset="0"/>
                            </a:rPr>
                          </m:ctrlPr>
                        </m:dPr>
                        <m:e>
                          <m:r>
                            <a:rPr lang="es-MX" sz="2500" b="0" i="0" smtClean="0">
                              <a:solidFill>
                                <a:srgbClr val="000066"/>
                              </a:solidFill>
                              <a:latin typeface="Cambria Math"/>
                            </a:rPr>
                            <m:t>1.65</m:t>
                          </m:r>
                          <m:f>
                            <m:fPr>
                              <m:ctrlPr>
                                <a:rPr lang="es-MX" sz="2500" i="1" smtClean="0">
                                  <a:solidFill>
                                    <a:srgbClr val="000066"/>
                                  </a:solidFill>
                                  <a:latin typeface="Cambria Math" charset="0"/>
                                </a:rPr>
                              </m:ctrlPr>
                            </m:fPr>
                            <m:num>
                              <m:r>
                                <m:rPr>
                                  <m:sty m:val="p"/>
                                </m:rPr>
                                <a:rPr lang="es-MX" sz="2500" b="0" i="0" smtClean="0">
                                  <a:solidFill>
                                    <a:srgbClr val="000066"/>
                                  </a:solidFill>
                                  <a:latin typeface="Cambria Math"/>
                                </a:rPr>
                                <m:t>mol</m:t>
                              </m:r>
                            </m:num>
                            <m:den>
                              <m:r>
                                <m:rPr>
                                  <m:sty m:val="p"/>
                                </m:rPr>
                                <a:rPr lang="es-MX" sz="2500" b="0" i="0" smtClean="0">
                                  <a:solidFill>
                                    <a:srgbClr val="000066"/>
                                  </a:solidFill>
                                  <a:latin typeface="Cambria Math"/>
                                </a:rPr>
                                <m:t>L</m:t>
                              </m:r>
                              <m:r>
                                <a:rPr lang="es-MX" sz="2500" b="0" i="0" smtClean="0">
                                  <a:solidFill>
                                    <a:srgbClr val="000066"/>
                                  </a:solidFill>
                                  <a:latin typeface="Cambria Math"/>
                                </a:rPr>
                                <m:t>.</m:t>
                              </m:r>
                              <m:r>
                                <m:rPr>
                                  <m:sty m:val="p"/>
                                </m:rPr>
                                <a:rPr lang="es-MX" sz="2500" b="0" i="0" smtClean="0">
                                  <a:solidFill>
                                    <a:srgbClr val="000066"/>
                                  </a:solidFill>
                                  <a:latin typeface="Cambria Math"/>
                                </a:rPr>
                                <m:t>s</m:t>
                              </m:r>
                            </m:den>
                          </m:f>
                        </m:e>
                      </m:d>
                      <m:r>
                        <a:rPr lang="es-MX" sz="2500" b="0" i="0" smtClean="0">
                          <a:solidFill>
                            <a:srgbClr val="000066"/>
                          </a:solidFill>
                          <a:latin typeface="Cambria Math"/>
                        </a:rPr>
                        <m:t>=0.275</m:t>
                      </m:r>
                      <m:f>
                        <m:fPr>
                          <m:ctrlPr>
                            <a:rPr lang="es-MX" sz="2500" i="1" smtClean="0">
                              <a:solidFill>
                                <a:srgbClr val="000066"/>
                              </a:solidFill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s-MX" sz="2500" b="0" i="0" smtClean="0">
                              <a:solidFill>
                                <a:srgbClr val="000066"/>
                              </a:solidFill>
                              <a:latin typeface="Cambria Math"/>
                            </a:rPr>
                            <m:t>mol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s-MX" sz="2500" b="0" i="0" smtClean="0">
                              <a:solidFill>
                                <a:srgbClr val="000066"/>
                              </a:solidFill>
                              <a:latin typeface="Cambria Math"/>
                            </a:rPr>
                            <m:t>L</m:t>
                          </m:r>
                          <m:r>
                            <a:rPr lang="es-MX" sz="2500" b="0" i="0" smtClean="0">
                              <a:solidFill>
                                <a:srgbClr val="000066"/>
                              </a:solidFill>
                              <a:latin typeface="Cambria Math"/>
                            </a:rPr>
                            <m:t>.</m:t>
                          </m:r>
                          <m:r>
                            <m:rPr>
                              <m:sty m:val="p"/>
                            </m:rPr>
                            <a:rPr lang="es-MX" sz="2500" b="0" i="0" smtClean="0">
                              <a:solidFill>
                                <a:srgbClr val="000066"/>
                              </a:solidFill>
                              <a:latin typeface="Cambria Math"/>
                            </a:rPr>
                            <m:t>s</m:t>
                          </m:r>
                        </m:den>
                      </m:f>
                    </m:oMath>
                  </m:oMathPara>
                </a14:m>
                <a:endParaRPr lang="es-MX" sz="2500" dirty="0">
                  <a:solidFill>
                    <a:srgbClr val="000066"/>
                  </a:solidFill>
                </a:endParaRPr>
              </a:p>
            </p:txBody>
          </p:sp>
        </mc:Choice>
        <mc:Fallback xmlns="">
          <p:sp>
            <p:nvSpPr>
              <p:cNvPr id="11" name="10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3881" y="5085184"/>
                <a:ext cx="6884661" cy="956737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7 Conector recto"/>
          <p:cNvCxnSpPr/>
          <p:nvPr/>
        </p:nvCxnSpPr>
        <p:spPr>
          <a:xfrm flipV="1">
            <a:off x="2136687" y="2464594"/>
            <a:ext cx="1296144" cy="316333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"/>
          <p:cNvCxnSpPr/>
          <p:nvPr/>
        </p:nvCxnSpPr>
        <p:spPr>
          <a:xfrm flipV="1">
            <a:off x="3742174" y="2854673"/>
            <a:ext cx="1296144" cy="316333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83165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autoUpdateAnimBg="0"/>
      <p:bldP spid="7" grpId="0"/>
      <p:bldP spid="9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0" y="176197"/>
            <a:ext cx="9144000" cy="107721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s-ES_tradnl" sz="3200" b="1" dirty="0" smtClean="0">
                <a:solidFill>
                  <a:srgbClr val="000066"/>
                </a:solidFill>
                <a:latin typeface="Tahoma" charset="0"/>
              </a:rPr>
              <a:t>2. FACTORES </a:t>
            </a:r>
            <a:r>
              <a:rPr lang="es-ES_tradnl" sz="3200" b="1" dirty="0">
                <a:solidFill>
                  <a:srgbClr val="000066"/>
                </a:solidFill>
                <a:latin typeface="Tahoma" charset="0"/>
              </a:rPr>
              <a:t>QUE </a:t>
            </a:r>
            <a:r>
              <a:rPr lang="es-ES_tradnl" sz="3200" b="1" dirty="0" smtClean="0">
                <a:solidFill>
                  <a:srgbClr val="000066"/>
                </a:solidFill>
                <a:latin typeface="Tahoma" charset="0"/>
              </a:rPr>
              <a:t>AFECTAN LA </a:t>
            </a:r>
            <a:r>
              <a:rPr lang="es-ES_tradnl" sz="3200" b="1" dirty="0">
                <a:solidFill>
                  <a:srgbClr val="000066"/>
                </a:solidFill>
                <a:latin typeface="Tahoma" charset="0"/>
              </a:rPr>
              <a:t>VELOCIDAD </a:t>
            </a:r>
            <a:r>
              <a:rPr lang="es-ES_tradnl" sz="3200" b="1" dirty="0" smtClean="0">
                <a:solidFill>
                  <a:srgbClr val="000066"/>
                </a:solidFill>
                <a:latin typeface="Tahoma" charset="0"/>
              </a:rPr>
              <a:t>DE </a:t>
            </a:r>
            <a:r>
              <a:rPr lang="es-ES_tradnl" sz="3200" b="1" dirty="0">
                <a:solidFill>
                  <a:srgbClr val="000066"/>
                </a:solidFill>
                <a:latin typeface="Tahoma" charset="0"/>
              </a:rPr>
              <a:t>REACCIÓN </a:t>
            </a:r>
            <a:endParaRPr lang="es-ES" sz="3200" b="1" dirty="0">
              <a:solidFill>
                <a:srgbClr val="000066"/>
              </a:solidFill>
              <a:latin typeface="Tahoma" charset="0"/>
            </a:endParaRPr>
          </a:p>
        </p:txBody>
      </p:sp>
      <p:pic>
        <p:nvPicPr>
          <p:cNvPr id="2050" name="Picture 2" descr="http://fresno.pntic.mec.es/msap0005/2eso/Tema_3/tema_3_2007/images/tema6/reaccionesquimica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852936"/>
            <a:ext cx="4837558" cy="3870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628800"/>
            <a:ext cx="3040049" cy="375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63865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44"/>
          <p:cNvSpPr txBox="1">
            <a:spLocks noChangeArrowheads="1"/>
          </p:cNvSpPr>
          <p:nvPr/>
        </p:nvSpPr>
        <p:spPr bwMode="auto">
          <a:xfrm>
            <a:off x="0" y="91440"/>
            <a:ext cx="9144000" cy="83099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dist="45791" dir="2021404" algn="ctr" rotWithShape="0">
              <a:srgbClr val="CCCCFF"/>
            </a:outerShdw>
          </a:effectLst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1pPr>
            <a:lvl2pPr marL="742950" indent="-28575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2pPr>
            <a:lvl3pPr marL="1143000" indent="-22860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3pPr>
            <a:lvl4pPr marL="1600200" indent="-22860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4pPr>
            <a:lvl5pPr marL="2057400" indent="-22860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9pPr>
          </a:lstStyle>
          <a:p>
            <a:pPr algn="l" eaLnBrk="1" hangingPunct="1"/>
            <a:r>
              <a:rPr lang="es-ES_tradnl" sz="2400" b="1" dirty="0">
                <a:solidFill>
                  <a:srgbClr val="000066"/>
                </a:solidFill>
                <a:latin typeface="Tahoma" charset="0"/>
              </a:rPr>
              <a:t>2</a:t>
            </a:r>
            <a:r>
              <a:rPr lang="es-ES_tradnl" sz="2400" b="1" dirty="0" smtClean="0">
                <a:solidFill>
                  <a:srgbClr val="000066"/>
                </a:solidFill>
                <a:latin typeface="Tahoma" charset="0"/>
              </a:rPr>
              <a:t>. ¿FACTORES QUE INFLUYEN EN LA VELOCIDAD DE UNA REACCIÓN QUÍMICA?</a:t>
            </a:r>
            <a:endParaRPr lang="es-ES" sz="2400" b="1" dirty="0">
              <a:solidFill>
                <a:srgbClr val="000066"/>
              </a:solidFill>
              <a:latin typeface="Tahoma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1045662" y="3373402"/>
            <a:ext cx="2745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b="1" dirty="0" smtClean="0"/>
              <a:t>Naturaleza de los reactivos</a:t>
            </a:r>
            <a:endParaRPr lang="es-ES_tradnl" b="1" dirty="0"/>
          </a:p>
        </p:txBody>
      </p:sp>
      <p:sp>
        <p:nvSpPr>
          <p:cNvPr id="9" name="CuadroTexto 8"/>
          <p:cNvSpPr txBox="1"/>
          <p:nvPr/>
        </p:nvSpPr>
        <p:spPr>
          <a:xfrm>
            <a:off x="1475656" y="6496679"/>
            <a:ext cx="14033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b="1" smtClean="0"/>
              <a:t>Temperatura</a:t>
            </a:r>
            <a:endParaRPr lang="es-ES_tradnl" b="1"/>
          </a:p>
        </p:txBody>
      </p:sp>
      <p:sp>
        <p:nvSpPr>
          <p:cNvPr id="10" name="CuadroTexto 9"/>
          <p:cNvSpPr txBox="1"/>
          <p:nvPr/>
        </p:nvSpPr>
        <p:spPr>
          <a:xfrm>
            <a:off x="5262029" y="6481131"/>
            <a:ext cx="27166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b="1" dirty="0" smtClean="0"/>
              <a:t>Presencia de Catalizadores</a:t>
            </a:r>
            <a:endParaRPr lang="es-ES_tradnl" b="1" dirty="0"/>
          </a:p>
        </p:txBody>
      </p:sp>
      <p:sp>
        <p:nvSpPr>
          <p:cNvPr id="11" name="CuadroTexto 10"/>
          <p:cNvSpPr txBox="1"/>
          <p:nvPr/>
        </p:nvSpPr>
        <p:spPr>
          <a:xfrm>
            <a:off x="4992658" y="3436347"/>
            <a:ext cx="30873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b="1" dirty="0" smtClean="0"/>
              <a:t>Concentración de los reactivos</a:t>
            </a:r>
            <a:endParaRPr lang="es-ES_tradnl" b="1" dirty="0"/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4005064"/>
            <a:ext cx="3196609" cy="2594144"/>
          </a:xfrm>
          <a:prstGeom prst="rect">
            <a:avLst/>
          </a:prstGeom>
        </p:spPr>
      </p:pic>
      <p:pic>
        <p:nvPicPr>
          <p:cNvPr id="15" name="Imagen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576" y="1104820"/>
            <a:ext cx="3502141" cy="2268582"/>
          </a:xfrm>
          <a:prstGeom prst="rect">
            <a:avLst/>
          </a:prstGeom>
        </p:spPr>
      </p:pic>
      <p:pic>
        <p:nvPicPr>
          <p:cNvPr id="16" name="Imagen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79161" y="1111589"/>
            <a:ext cx="4081186" cy="2448712"/>
          </a:xfrm>
          <a:prstGeom prst="rect">
            <a:avLst/>
          </a:prstGeom>
        </p:spPr>
      </p:pic>
      <p:pic>
        <p:nvPicPr>
          <p:cNvPr id="21" name="Imagen 2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60659" y="3717032"/>
            <a:ext cx="2919383" cy="289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7962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44"/>
          <p:cNvSpPr txBox="1">
            <a:spLocks noChangeArrowheads="1"/>
          </p:cNvSpPr>
          <p:nvPr/>
        </p:nvSpPr>
        <p:spPr bwMode="auto">
          <a:xfrm>
            <a:off x="0" y="91440"/>
            <a:ext cx="9144000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dist="45791" dir="2021404" algn="ctr" rotWithShape="0">
              <a:srgbClr val="CCCCFF"/>
            </a:outerShdw>
          </a:effectLst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1pPr>
            <a:lvl2pPr marL="742950" indent="-28575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2pPr>
            <a:lvl3pPr marL="1143000" indent="-22860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3pPr>
            <a:lvl4pPr marL="1600200" indent="-22860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4pPr>
            <a:lvl5pPr marL="2057400" indent="-22860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9pPr>
          </a:lstStyle>
          <a:p>
            <a:pPr algn="l" eaLnBrk="1" hangingPunct="1"/>
            <a:r>
              <a:rPr lang="es-ES_tradnl" sz="2400" b="1" dirty="0" smtClean="0">
                <a:solidFill>
                  <a:srgbClr val="000066"/>
                </a:solidFill>
                <a:latin typeface="Tahoma" charset="0"/>
              </a:rPr>
              <a:t>2.1. NATURALEZA DE LOS REACTIVOS</a:t>
            </a:r>
            <a:endParaRPr lang="es-ES" sz="2400" b="1" dirty="0">
              <a:solidFill>
                <a:srgbClr val="000066"/>
              </a:solidFill>
              <a:latin typeface="Tahoma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1" y="1484783"/>
            <a:ext cx="3611525" cy="4464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5 Rectángulo"/>
          <p:cNvSpPr/>
          <p:nvPr/>
        </p:nvSpPr>
        <p:spPr>
          <a:xfrm>
            <a:off x="531798" y="553105"/>
            <a:ext cx="828867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800" dirty="0" smtClean="0">
                <a:solidFill>
                  <a:srgbClr val="000066"/>
                </a:solidFill>
              </a:rPr>
              <a:t>El fosforo se encuentra en dos formas alotrópicas</a:t>
            </a:r>
            <a:endParaRPr lang="es-MX" sz="2800" dirty="0">
              <a:solidFill>
                <a:srgbClr val="000066"/>
              </a:solidFill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4476126" y="1340768"/>
            <a:ext cx="4335355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800" dirty="0" smtClean="0">
                <a:solidFill>
                  <a:srgbClr val="000066"/>
                </a:solidFill>
              </a:rPr>
              <a:t>El fosforo blanco reacciona violentamente con el oxígeno del </a:t>
            </a:r>
            <a:r>
              <a:rPr lang="es-MX" sz="2800" smtClean="0">
                <a:solidFill>
                  <a:srgbClr val="000066"/>
                </a:solidFill>
              </a:rPr>
              <a:t>aire.</a:t>
            </a:r>
          </a:p>
          <a:p>
            <a:pPr algn="ctr"/>
            <a:endParaRPr lang="es-MX" sz="2800" dirty="0" smtClean="0">
              <a:solidFill>
                <a:srgbClr val="000066"/>
              </a:solidFill>
            </a:endParaRPr>
          </a:p>
          <a:p>
            <a:pPr algn="ctr"/>
            <a:endParaRPr lang="es-MX" sz="2800" dirty="0">
              <a:solidFill>
                <a:srgbClr val="000066"/>
              </a:solidFill>
            </a:endParaRPr>
          </a:p>
          <a:p>
            <a:pPr algn="ctr"/>
            <a:endParaRPr lang="es-MX" sz="2800" dirty="0" smtClean="0">
              <a:solidFill>
                <a:srgbClr val="000066"/>
              </a:solidFill>
            </a:endParaRPr>
          </a:p>
          <a:p>
            <a:pPr algn="ctr"/>
            <a:endParaRPr lang="es-MX" sz="2800" dirty="0">
              <a:solidFill>
                <a:srgbClr val="000066"/>
              </a:solidFill>
            </a:endParaRPr>
          </a:p>
          <a:p>
            <a:pPr algn="ctr"/>
            <a:endParaRPr lang="es-MX" sz="2800" dirty="0" smtClean="0">
              <a:solidFill>
                <a:srgbClr val="000066"/>
              </a:solidFill>
            </a:endParaRPr>
          </a:p>
          <a:p>
            <a:pPr algn="ctr"/>
            <a:endParaRPr lang="es-MX" sz="2800" dirty="0">
              <a:solidFill>
                <a:srgbClr val="000066"/>
              </a:solidFill>
            </a:endParaRPr>
          </a:p>
          <a:p>
            <a:pPr algn="ctr"/>
            <a:endParaRPr lang="es-MX" sz="2800" dirty="0" smtClean="0">
              <a:solidFill>
                <a:srgbClr val="000066"/>
              </a:solidFill>
            </a:endParaRPr>
          </a:p>
          <a:p>
            <a:pPr algn="ctr"/>
            <a:endParaRPr lang="es-MX" sz="2800" dirty="0" smtClean="0">
              <a:solidFill>
                <a:srgbClr val="000066"/>
              </a:solidFill>
            </a:endParaRPr>
          </a:p>
          <a:p>
            <a:pPr algn="ctr"/>
            <a:r>
              <a:rPr lang="es-MX" sz="2800" dirty="0" smtClean="0">
                <a:solidFill>
                  <a:srgbClr val="000066"/>
                </a:solidFill>
              </a:rPr>
              <a:t>Fosforo rojo es inerte.</a:t>
            </a:r>
            <a:endParaRPr lang="es-MX" sz="2800" dirty="0">
              <a:solidFill>
                <a:srgbClr val="000066"/>
              </a:solidFill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5976" y="2625268"/>
            <a:ext cx="4575656" cy="2963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2749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autoUpdateAnimBg="0"/>
      <p:bldP spid="6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44"/>
          <p:cNvSpPr txBox="1">
            <a:spLocks noChangeArrowheads="1"/>
          </p:cNvSpPr>
          <p:nvPr/>
        </p:nvSpPr>
        <p:spPr bwMode="auto">
          <a:xfrm>
            <a:off x="0" y="91440"/>
            <a:ext cx="9144000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dist="45791" dir="2021404" algn="ctr" rotWithShape="0">
              <a:srgbClr val="CCCCFF"/>
            </a:outerShdw>
          </a:effectLst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1pPr>
            <a:lvl2pPr marL="742950" indent="-28575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2pPr>
            <a:lvl3pPr marL="1143000" indent="-22860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3pPr>
            <a:lvl4pPr marL="1600200" indent="-22860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4pPr>
            <a:lvl5pPr marL="2057400" indent="-22860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9pPr>
          </a:lstStyle>
          <a:p>
            <a:pPr algn="l" eaLnBrk="1" hangingPunct="1"/>
            <a:r>
              <a:rPr lang="es-ES_tradnl" sz="2400" b="1" dirty="0" smtClean="0">
                <a:solidFill>
                  <a:srgbClr val="000066"/>
                </a:solidFill>
                <a:latin typeface="Tahoma" charset="0"/>
              </a:rPr>
              <a:t>2.1. NATURALEZA DE LOS REACTIVOS</a:t>
            </a:r>
            <a:endParaRPr lang="es-ES" sz="2400" b="1" dirty="0">
              <a:solidFill>
                <a:srgbClr val="000066"/>
              </a:solidFill>
              <a:latin typeface="Tahoma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190713"/>
            <a:ext cx="4015097" cy="4159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323528" y="1169190"/>
            <a:ext cx="4176464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dirty="0" smtClean="0">
                <a:solidFill>
                  <a:srgbClr val="000066"/>
                </a:solidFill>
              </a:rPr>
              <a:t>La velocidad de reacción depende del </a:t>
            </a:r>
            <a:r>
              <a:rPr lang="es-MX" sz="2400" b="1" dirty="0" smtClean="0">
                <a:solidFill>
                  <a:srgbClr val="000066"/>
                </a:solidFill>
              </a:rPr>
              <a:t>área superficial </a:t>
            </a:r>
            <a:r>
              <a:rPr lang="es-MX" sz="2400" dirty="0" smtClean="0">
                <a:solidFill>
                  <a:srgbClr val="000066"/>
                </a:solidFill>
              </a:rPr>
              <a:t>o del grado de subdivisión.</a:t>
            </a:r>
          </a:p>
          <a:p>
            <a:pPr algn="just"/>
            <a:endParaRPr lang="es-MX" sz="2800" dirty="0" smtClean="0">
              <a:solidFill>
                <a:srgbClr val="000066"/>
              </a:solidFill>
            </a:endParaRPr>
          </a:p>
          <a:p>
            <a:pPr algn="just"/>
            <a:r>
              <a:rPr lang="es-MX" sz="2400" dirty="0" smtClean="0">
                <a:solidFill>
                  <a:srgbClr val="000066"/>
                </a:solidFill>
              </a:rPr>
              <a:t>El grado máximo de subdivisión hace posible que todas las moléculas o átomos y iones reaccionen en cualquier momento. </a:t>
            </a:r>
            <a:endParaRPr lang="es-MX" sz="2400" dirty="0">
              <a:solidFill>
                <a:srgbClr val="000066"/>
              </a:solidFill>
            </a:endParaRPr>
          </a:p>
          <a:p>
            <a:pPr algn="just"/>
            <a:endParaRPr lang="es-MX" sz="2400" dirty="0" smtClean="0">
              <a:solidFill>
                <a:srgbClr val="000066"/>
              </a:solidFill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370432" y="5757329"/>
            <a:ext cx="828867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800" dirty="0" smtClean="0">
                <a:solidFill>
                  <a:srgbClr val="000066"/>
                </a:solidFill>
              </a:rPr>
              <a:t>El gis pulverizado reacciona más rápido con </a:t>
            </a:r>
            <a:r>
              <a:rPr lang="es-MX" sz="2800" dirty="0" err="1" smtClean="0">
                <a:solidFill>
                  <a:srgbClr val="000066"/>
                </a:solidFill>
              </a:rPr>
              <a:t>HCl</a:t>
            </a:r>
            <a:r>
              <a:rPr lang="es-MX" sz="2800" dirty="0" smtClean="0">
                <a:solidFill>
                  <a:srgbClr val="000066"/>
                </a:solidFill>
              </a:rPr>
              <a:t> debido a que hay una mayor área superficial.</a:t>
            </a:r>
            <a:endParaRPr lang="es-MX" sz="2800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633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44"/>
          <p:cNvSpPr txBox="1">
            <a:spLocks noChangeArrowheads="1"/>
          </p:cNvSpPr>
          <p:nvPr/>
        </p:nvSpPr>
        <p:spPr bwMode="auto">
          <a:xfrm>
            <a:off x="0" y="91440"/>
            <a:ext cx="9144000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dist="45791" dir="2021404" algn="ctr" rotWithShape="0">
              <a:srgbClr val="CCCCFF"/>
            </a:outerShdw>
          </a:effectLst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1pPr>
            <a:lvl2pPr marL="742950" indent="-28575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2pPr>
            <a:lvl3pPr marL="1143000" indent="-22860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3pPr>
            <a:lvl4pPr marL="1600200" indent="-22860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4pPr>
            <a:lvl5pPr marL="2057400" indent="-22860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9pPr>
          </a:lstStyle>
          <a:p>
            <a:pPr algn="l" eaLnBrk="1" hangingPunct="1"/>
            <a:r>
              <a:rPr lang="es-ES_tradnl" sz="2400" b="1" dirty="0" smtClean="0">
                <a:solidFill>
                  <a:srgbClr val="000066"/>
                </a:solidFill>
                <a:latin typeface="Tahoma" charset="0"/>
              </a:rPr>
              <a:t>2.2. CONCENTRACIÓN DE LOS REACTIVOS</a:t>
            </a:r>
            <a:endParaRPr lang="es-ES" sz="2400" b="1" dirty="0">
              <a:solidFill>
                <a:srgbClr val="000066"/>
              </a:solidFill>
              <a:latin typeface="Tahoma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4502324" y="1510657"/>
            <a:ext cx="42148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dirty="0" smtClean="0">
                <a:solidFill>
                  <a:srgbClr val="000066"/>
                </a:solidFill>
              </a:rPr>
              <a:t>La </a:t>
            </a:r>
            <a:r>
              <a:rPr lang="es-MX" sz="2400" b="1" dirty="0" smtClean="0">
                <a:solidFill>
                  <a:srgbClr val="000066"/>
                </a:solidFill>
              </a:rPr>
              <a:t>LEY DE VELOCIDAD </a:t>
            </a:r>
            <a:r>
              <a:rPr lang="es-MX" sz="2400" dirty="0" smtClean="0">
                <a:solidFill>
                  <a:srgbClr val="000066"/>
                </a:solidFill>
              </a:rPr>
              <a:t>describe la manera en que van cambiando las concentraciones conforme pasa el tiempo de reacción.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3 CuadroTexto"/>
              <p:cNvSpPr txBox="1"/>
              <p:nvPr/>
            </p:nvSpPr>
            <p:spPr>
              <a:xfrm>
                <a:off x="128412" y="4416329"/>
                <a:ext cx="8887176" cy="25431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sz="3200" b="1" i="1" smtClean="0">
                          <a:solidFill>
                            <a:srgbClr val="000066"/>
                          </a:solidFill>
                          <a:latin typeface="Cambria Math"/>
                        </a:rPr>
                        <m:t>𝒗𝒆𝒍𝒐𝒄𝒊𝒅𝒂𝒅</m:t>
                      </m:r>
                      <m:r>
                        <a:rPr lang="es-MX" sz="3200" b="1" i="1" smtClean="0">
                          <a:solidFill>
                            <a:srgbClr val="000066"/>
                          </a:solidFill>
                          <a:latin typeface="Cambria Math"/>
                        </a:rPr>
                        <m:t>=</m:t>
                      </m:r>
                      <m:r>
                        <a:rPr lang="es-MX" sz="3200" b="1" i="1" smtClean="0">
                          <a:solidFill>
                            <a:srgbClr val="000066"/>
                          </a:solidFill>
                          <a:latin typeface="Cambria Math"/>
                        </a:rPr>
                        <m:t>𝒌</m:t>
                      </m:r>
                      <m:r>
                        <a:rPr lang="es-MX" sz="3200" b="1" i="1" smtClean="0">
                          <a:solidFill>
                            <a:srgbClr val="000066"/>
                          </a:solidFill>
                          <a:latin typeface="Cambria Math"/>
                        </a:rPr>
                        <m:t> </m:t>
                      </m:r>
                      <m:d>
                        <m:dPr>
                          <m:begChr m:val="["/>
                          <m:endChr m:val="]"/>
                          <m:ctrlPr>
                            <a:rPr lang="es-MX" sz="3200" b="1" i="1" smtClean="0">
                              <a:solidFill>
                                <a:srgbClr val="000066"/>
                              </a:solidFill>
                              <a:latin typeface="Cambria Math" charset="0"/>
                            </a:rPr>
                          </m:ctrlPr>
                        </m:dPr>
                        <m:e>
                          <m:r>
                            <a:rPr lang="es-MX" sz="3200" b="1" i="1" smtClean="0">
                              <a:solidFill>
                                <a:srgbClr val="000066"/>
                              </a:solidFill>
                              <a:latin typeface="Cambria Math"/>
                            </a:rPr>
                            <m:t>𝑨</m:t>
                          </m:r>
                        </m:e>
                      </m:d>
                      <m:r>
                        <a:rPr lang="es-MX" sz="3200" b="1" i="1" baseline="30000" smtClean="0">
                          <a:solidFill>
                            <a:srgbClr val="000066"/>
                          </a:solidFill>
                          <a:latin typeface="Cambria Math"/>
                        </a:rPr>
                        <m:t>𝒙</m:t>
                      </m:r>
                      <m:d>
                        <m:dPr>
                          <m:begChr m:val="["/>
                          <m:endChr m:val="]"/>
                          <m:ctrlPr>
                            <a:rPr lang="es-MX" sz="3200" b="1" i="1" smtClean="0">
                              <a:solidFill>
                                <a:srgbClr val="000066"/>
                              </a:solidFill>
                              <a:latin typeface="Cambria Math" charset="0"/>
                            </a:rPr>
                          </m:ctrlPr>
                        </m:dPr>
                        <m:e>
                          <m:r>
                            <a:rPr lang="es-MX" sz="3200" b="1" i="1" smtClean="0">
                              <a:solidFill>
                                <a:srgbClr val="000066"/>
                              </a:solidFill>
                              <a:latin typeface="Cambria Math"/>
                            </a:rPr>
                            <m:t>𝑩</m:t>
                          </m:r>
                        </m:e>
                      </m:d>
                      <m:r>
                        <a:rPr lang="es-MX" sz="3200" b="1" i="0" baseline="30000" smtClean="0">
                          <a:solidFill>
                            <a:srgbClr val="000066"/>
                          </a:solidFill>
                          <a:latin typeface="Cambria Math"/>
                        </a:rPr>
                        <m:t>𝐲</m:t>
                      </m:r>
                    </m:oMath>
                  </m:oMathPara>
                </a14:m>
                <a:endParaRPr lang="es-MX" sz="3200" b="1" baseline="30000" dirty="0" smtClean="0">
                  <a:solidFill>
                    <a:srgbClr val="000066"/>
                  </a:solidFill>
                </a:endParaRPr>
              </a:p>
              <a:p>
                <a:endParaRPr lang="es-MX" sz="3200" b="1" baseline="30000" dirty="0" smtClean="0">
                  <a:solidFill>
                    <a:srgbClr val="000066"/>
                  </a:solidFill>
                </a:endParaRPr>
              </a:p>
              <a:p>
                <a:r>
                  <a:rPr lang="es-MX" sz="3200" b="1" baseline="30000" dirty="0" smtClean="0">
                    <a:solidFill>
                      <a:srgbClr val="000066"/>
                    </a:solidFill>
                  </a:rPr>
                  <a:t>Donde:</a:t>
                </a:r>
              </a:p>
              <a:p>
                <a:r>
                  <a:rPr lang="es-MX" sz="3200" b="1" baseline="30000" dirty="0" smtClean="0">
                    <a:solidFill>
                      <a:srgbClr val="000066"/>
                    </a:solidFill>
                  </a:rPr>
                  <a:t>K= constante de velocidad a una temperatura.</a:t>
                </a:r>
              </a:p>
              <a:p>
                <a:r>
                  <a:rPr lang="es-MX" sz="3200" b="1" baseline="30000" dirty="0">
                    <a:solidFill>
                      <a:srgbClr val="000066"/>
                    </a:solidFill>
                  </a:rPr>
                  <a:t>x</a:t>
                </a:r>
                <a:r>
                  <a:rPr lang="es-MX" sz="3200" b="1" baseline="30000" dirty="0" smtClean="0">
                    <a:solidFill>
                      <a:srgbClr val="000066"/>
                    </a:solidFill>
                  </a:rPr>
                  <a:t>, y= orden de reacción respecto a A y B</a:t>
                </a:r>
                <a:r>
                  <a:rPr lang="es-MX" sz="3200" b="1" dirty="0" smtClean="0">
                    <a:solidFill>
                      <a:srgbClr val="000066"/>
                    </a:solidFill>
                  </a:rPr>
                  <a:t> </a:t>
                </a:r>
                <a:r>
                  <a:rPr lang="es-MX" sz="3200" b="1" baseline="30000" dirty="0" smtClean="0">
                    <a:solidFill>
                      <a:srgbClr val="000066"/>
                    </a:solidFill>
                  </a:rPr>
                  <a:t>-”</a:t>
                </a:r>
                <a:r>
                  <a:rPr lang="es-MX" sz="3200" b="1" baseline="30000" dirty="0" smtClean="0">
                    <a:solidFill>
                      <a:srgbClr val="FF0000"/>
                    </a:solidFill>
                  </a:rPr>
                  <a:t>se determina experimentalmente”</a:t>
                </a:r>
              </a:p>
              <a:p>
                <a:r>
                  <a:rPr lang="es-MX" sz="3200" b="1" baseline="30000" dirty="0" smtClean="0">
                    <a:solidFill>
                      <a:srgbClr val="FF0000"/>
                    </a:solidFill>
                  </a:rPr>
                  <a:t>Orden general de la reacción = </a:t>
                </a:r>
                <a:r>
                  <a:rPr lang="es-MX" sz="3200" b="1" baseline="30000" dirty="0" smtClean="0">
                    <a:solidFill>
                      <a:srgbClr val="000066"/>
                    </a:solidFill>
                  </a:rPr>
                  <a:t>x+y</a:t>
                </a:r>
                <a:r>
                  <a:rPr lang="es-MX" sz="3200" b="1" dirty="0" smtClean="0">
                    <a:solidFill>
                      <a:srgbClr val="000066"/>
                    </a:solidFill>
                  </a:rPr>
                  <a:t> </a:t>
                </a:r>
                <a:r>
                  <a:rPr lang="es-MX" sz="3200" b="1" baseline="30000" dirty="0" smtClean="0">
                    <a:solidFill>
                      <a:srgbClr val="FF0000"/>
                    </a:solidFill>
                  </a:rPr>
                  <a:t> </a:t>
                </a:r>
                <a:endParaRPr lang="es-MX" sz="3200" b="1" baseline="300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" name="3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8412" y="4416329"/>
                <a:ext cx="8887176" cy="2543197"/>
              </a:xfrm>
              <a:prstGeom prst="rect">
                <a:avLst/>
              </a:prstGeom>
              <a:blipFill rotWithShape="0">
                <a:blip r:embed="rId3"/>
                <a:stretch>
                  <a:fillRect l="-823"/>
                </a:stretch>
              </a:blipFill>
            </p:spPr>
            <p:txBody>
              <a:bodyPr/>
              <a:lstStyle/>
              <a:p>
                <a:r>
                  <a:rPr lang="es-ES_tradn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/>
          <a:srcRect l="3918" r="4586" b="4626"/>
          <a:stretch/>
        </p:blipFill>
        <p:spPr>
          <a:xfrm>
            <a:off x="395536" y="739219"/>
            <a:ext cx="3888432" cy="3481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3902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44"/>
          <p:cNvSpPr txBox="1">
            <a:spLocks noChangeArrowheads="1"/>
          </p:cNvSpPr>
          <p:nvPr/>
        </p:nvSpPr>
        <p:spPr bwMode="auto">
          <a:xfrm>
            <a:off x="0" y="91440"/>
            <a:ext cx="9144000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dist="45791" dir="2021404" algn="ctr" rotWithShape="0">
              <a:srgbClr val="CCCCFF"/>
            </a:outerShdw>
          </a:effectLst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1pPr>
            <a:lvl2pPr marL="742950" indent="-28575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2pPr>
            <a:lvl3pPr marL="1143000" indent="-22860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3pPr>
            <a:lvl4pPr marL="1600200" indent="-22860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4pPr>
            <a:lvl5pPr marL="2057400" indent="-22860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9pPr>
          </a:lstStyle>
          <a:p>
            <a:pPr algn="l" eaLnBrk="1" hangingPunct="1"/>
            <a:r>
              <a:rPr lang="es-ES_tradnl" sz="2400" b="1" dirty="0" smtClean="0">
                <a:solidFill>
                  <a:srgbClr val="000066"/>
                </a:solidFill>
                <a:latin typeface="Tahoma" charset="0"/>
              </a:rPr>
              <a:t>EJEMPLO EXPRESIÓN LEY DE VELOCIDAD</a:t>
            </a:r>
            <a:endParaRPr lang="es-ES" sz="2400" b="1" dirty="0">
              <a:solidFill>
                <a:srgbClr val="000066"/>
              </a:solidFill>
              <a:latin typeface="Tahoma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612910"/>
            <a:ext cx="1676400" cy="39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1 Rectángulo"/>
              <p:cNvSpPr/>
              <p:nvPr/>
            </p:nvSpPr>
            <p:spPr>
              <a:xfrm>
                <a:off x="2280056" y="2882825"/>
                <a:ext cx="3720442" cy="73866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sz="2400" b="1" i="1" smtClean="0">
                          <a:solidFill>
                            <a:srgbClr val="000066"/>
                          </a:solidFill>
                          <a:latin typeface="Cambria Math"/>
                        </a:rPr>
                        <m:t>𝒗𝒆𝒍𝒐𝒄𝒊𝒅𝒂𝒅</m:t>
                      </m:r>
                      <m:r>
                        <a:rPr lang="es-MX" sz="2400" b="1" i="1" smtClean="0">
                          <a:solidFill>
                            <a:srgbClr val="000066"/>
                          </a:solidFill>
                          <a:latin typeface="Cambria Math"/>
                        </a:rPr>
                        <m:t>=</m:t>
                      </m:r>
                      <m:r>
                        <a:rPr lang="es-MX" sz="2400" b="1" i="1" smtClean="0">
                          <a:solidFill>
                            <a:srgbClr val="000066"/>
                          </a:solidFill>
                          <a:latin typeface="Cambria Math"/>
                        </a:rPr>
                        <m:t>𝒌</m:t>
                      </m:r>
                      <m:r>
                        <a:rPr lang="es-MX" sz="2400" b="1" i="1" smtClean="0">
                          <a:solidFill>
                            <a:srgbClr val="000066"/>
                          </a:solidFill>
                          <a:latin typeface="Cambria Math"/>
                        </a:rPr>
                        <m:t> </m:t>
                      </m:r>
                      <m:d>
                        <m:dPr>
                          <m:begChr m:val="["/>
                          <m:endChr m:val="]"/>
                          <m:ctrlPr>
                            <a:rPr lang="es-MX" sz="2400" b="1" i="1">
                              <a:solidFill>
                                <a:srgbClr val="000066"/>
                              </a:solidFill>
                              <a:latin typeface="Cambria Math" charset="0"/>
                            </a:rPr>
                          </m:ctrlPr>
                        </m:dPr>
                        <m:e>
                          <m:r>
                            <a:rPr lang="es-MX" sz="2400" b="1" i="1">
                              <a:solidFill>
                                <a:srgbClr val="000066"/>
                              </a:solidFill>
                              <a:latin typeface="Cambria Math"/>
                            </a:rPr>
                            <m:t>𝑨</m:t>
                          </m:r>
                        </m:e>
                      </m:d>
                      <m:r>
                        <a:rPr lang="es-MX" sz="2400" b="1" i="1" baseline="30000">
                          <a:solidFill>
                            <a:srgbClr val="000066"/>
                          </a:solidFill>
                          <a:latin typeface="Cambria Math"/>
                        </a:rPr>
                        <m:t>𝒙</m:t>
                      </m:r>
                      <m:d>
                        <m:dPr>
                          <m:begChr m:val="["/>
                          <m:endChr m:val="]"/>
                          <m:ctrlPr>
                            <a:rPr lang="es-MX" sz="2400" b="1" i="1">
                              <a:solidFill>
                                <a:srgbClr val="000066"/>
                              </a:solidFill>
                              <a:latin typeface="Cambria Math" charset="0"/>
                            </a:rPr>
                          </m:ctrlPr>
                        </m:dPr>
                        <m:e>
                          <m:r>
                            <a:rPr lang="es-MX" sz="2400" b="1" i="1">
                              <a:solidFill>
                                <a:srgbClr val="000066"/>
                              </a:solidFill>
                              <a:latin typeface="Cambria Math"/>
                            </a:rPr>
                            <m:t>𝑩</m:t>
                          </m:r>
                        </m:e>
                      </m:d>
                      <m:r>
                        <a:rPr lang="es-MX" sz="2400" b="1" baseline="30000">
                          <a:solidFill>
                            <a:srgbClr val="000066"/>
                          </a:solidFill>
                          <a:latin typeface="Cambria Math"/>
                        </a:rPr>
                        <m:t>𝐲</m:t>
                      </m:r>
                    </m:oMath>
                  </m:oMathPara>
                </a14:m>
                <a:endParaRPr lang="es-MX" b="1" dirty="0" smtClean="0">
                  <a:solidFill>
                    <a:srgbClr val="000066"/>
                  </a:solidFill>
                </a:endParaRPr>
              </a:p>
              <a:p>
                <a:r>
                  <a:rPr lang="es-MX" b="1" dirty="0" smtClean="0">
                    <a:solidFill>
                      <a:srgbClr val="000066"/>
                    </a:solidFill>
                  </a:rPr>
                  <a:t>Relación  Velocidad =  (Relación B)</a:t>
                </a:r>
                <a:r>
                  <a:rPr lang="es-MX" b="1" baseline="30000" dirty="0" smtClean="0">
                    <a:solidFill>
                      <a:srgbClr val="000066"/>
                    </a:solidFill>
                  </a:rPr>
                  <a:t>y</a:t>
                </a:r>
                <a:r>
                  <a:rPr lang="es-MX" b="1" dirty="0" smtClean="0">
                    <a:solidFill>
                      <a:srgbClr val="000066"/>
                    </a:solidFill>
                  </a:rPr>
                  <a:t> </a:t>
                </a:r>
                <a:endParaRPr lang="es-MX" b="1" dirty="0">
                  <a:solidFill>
                    <a:srgbClr val="000066"/>
                  </a:solidFill>
                </a:endParaRPr>
              </a:p>
            </p:txBody>
          </p:sp>
        </mc:Choice>
        <mc:Fallback xmlns="">
          <p:sp>
            <p:nvSpPr>
              <p:cNvPr id="2" name="1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0056" y="2882825"/>
                <a:ext cx="3720442" cy="738664"/>
              </a:xfrm>
              <a:prstGeom prst="rect">
                <a:avLst/>
              </a:prstGeom>
              <a:blipFill rotWithShape="0">
                <a:blip r:embed="rId3"/>
                <a:stretch>
                  <a:fillRect l="-1311" t="-65289" b="-44628"/>
                </a:stretch>
              </a:blipFill>
            </p:spPr>
            <p:txBody>
              <a:bodyPr/>
              <a:lstStyle/>
              <a:p>
                <a:r>
                  <a:rPr lang="es-ES_tradn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77" name="Picture 5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519"/>
          <a:stretch/>
        </p:blipFill>
        <p:spPr bwMode="auto">
          <a:xfrm>
            <a:off x="654543" y="4052554"/>
            <a:ext cx="2131089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874"/>
          <a:stretch/>
        </p:blipFill>
        <p:spPr bwMode="auto">
          <a:xfrm>
            <a:off x="928743" y="4911728"/>
            <a:ext cx="1771049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7793" y="5778949"/>
            <a:ext cx="1304925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2441" y="5780539"/>
            <a:ext cx="66675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467544" y="3922192"/>
            <a:ext cx="3384376" cy="2391748"/>
          </a:xfrm>
          <a:prstGeom prst="rect">
            <a:avLst/>
          </a:prstGeom>
          <a:noFill/>
          <a:ln w="38100">
            <a:solidFill>
              <a:srgbClr val="00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3081" name="Picture 9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074"/>
          <a:stretch/>
        </p:blipFill>
        <p:spPr bwMode="auto">
          <a:xfrm>
            <a:off x="5339745" y="4091957"/>
            <a:ext cx="2150583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Picture 10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122"/>
          <a:stretch/>
        </p:blipFill>
        <p:spPr bwMode="auto">
          <a:xfrm>
            <a:off x="5626693" y="4892678"/>
            <a:ext cx="1863635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Picture 11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6757" y="5764661"/>
            <a:ext cx="1181100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Picture 1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1026" y="5778949"/>
            <a:ext cx="6477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5109659" y="3898663"/>
            <a:ext cx="3580184" cy="2415277"/>
          </a:xfrm>
          <a:prstGeom prst="rect">
            <a:avLst/>
          </a:prstGeom>
          <a:noFill/>
          <a:ln w="2857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5 Rectángulo"/>
              <p:cNvSpPr/>
              <p:nvPr/>
            </p:nvSpPr>
            <p:spPr>
              <a:xfrm>
                <a:off x="2280056" y="6343751"/>
                <a:ext cx="521027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MX" b="1" i="1" smtClean="0">
                        <a:solidFill>
                          <a:srgbClr val="000066"/>
                        </a:solidFill>
                        <a:latin typeface="Cambria Math"/>
                      </a:rPr>
                      <m:t>𝒗𝒆𝒍𝒐𝒄𝒊𝒅𝒂𝒅</m:t>
                    </m:r>
                    <m:r>
                      <a:rPr lang="es-MX" b="1" i="1" smtClean="0">
                        <a:solidFill>
                          <a:srgbClr val="000066"/>
                        </a:solidFill>
                        <a:latin typeface="Cambria Math"/>
                      </a:rPr>
                      <m:t>=</m:t>
                    </m:r>
                    <m:r>
                      <a:rPr lang="es-MX" b="1" i="1" smtClean="0">
                        <a:solidFill>
                          <a:srgbClr val="000066"/>
                        </a:solidFill>
                        <a:latin typeface="Cambria Math"/>
                      </a:rPr>
                      <m:t>𝑲</m:t>
                    </m:r>
                    <m:r>
                      <a:rPr lang="es-MX" b="1" i="1" smtClean="0">
                        <a:solidFill>
                          <a:srgbClr val="000066"/>
                        </a:solidFill>
                        <a:latin typeface="Cambria Math"/>
                      </a:rPr>
                      <m:t> </m:t>
                    </m:r>
                    <m:d>
                      <m:dPr>
                        <m:begChr m:val="["/>
                        <m:endChr m:val="]"/>
                        <m:ctrlPr>
                          <a:rPr lang="es-MX" b="1" i="1">
                            <a:solidFill>
                              <a:srgbClr val="000066"/>
                            </a:solidFill>
                            <a:latin typeface="Cambria Math" charset="0"/>
                          </a:rPr>
                        </m:ctrlPr>
                      </m:dPr>
                      <m:e>
                        <m:r>
                          <a:rPr lang="es-MX" b="1" i="1">
                            <a:solidFill>
                              <a:srgbClr val="000066"/>
                            </a:solidFill>
                            <a:latin typeface="Cambria Math"/>
                          </a:rPr>
                          <m:t>𝑨</m:t>
                        </m:r>
                      </m:e>
                    </m:d>
                    <m:r>
                      <a:rPr lang="es-MX" b="1" i="1" baseline="30000" smtClean="0">
                        <a:solidFill>
                          <a:srgbClr val="000066"/>
                        </a:solidFill>
                        <a:latin typeface="Cambria Math"/>
                      </a:rPr>
                      <m:t>𝟐</m:t>
                    </m:r>
                    <m:d>
                      <m:dPr>
                        <m:begChr m:val="["/>
                        <m:endChr m:val="]"/>
                        <m:ctrlPr>
                          <a:rPr lang="es-MX" b="1" i="1">
                            <a:solidFill>
                              <a:srgbClr val="000066"/>
                            </a:solidFill>
                            <a:latin typeface="Cambria Math" charset="0"/>
                          </a:rPr>
                        </m:ctrlPr>
                      </m:dPr>
                      <m:e>
                        <m:r>
                          <a:rPr lang="es-MX" b="1" i="1">
                            <a:solidFill>
                              <a:srgbClr val="000066"/>
                            </a:solidFill>
                            <a:latin typeface="Cambria Math"/>
                          </a:rPr>
                          <m:t>𝑩</m:t>
                        </m:r>
                      </m:e>
                    </m:d>
                  </m:oMath>
                </a14:m>
                <a:r>
                  <a:rPr lang="es-MX" b="1" dirty="0" smtClean="0">
                    <a:solidFill>
                      <a:srgbClr val="000066"/>
                    </a:solidFill>
                  </a:rPr>
                  <a:t>        orden general = </a:t>
                </a:r>
                <a:r>
                  <a:rPr lang="es-MX" b="1" dirty="0" err="1" smtClean="0">
                    <a:solidFill>
                      <a:srgbClr val="000066"/>
                    </a:solidFill>
                  </a:rPr>
                  <a:t>x+y</a:t>
                </a:r>
                <a:r>
                  <a:rPr lang="es-MX" b="1" dirty="0" smtClean="0">
                    <a:solidFill>
                      <a:srgbClr val="000066"/>
                    </a:solidFill>
                  </a:rPr>
                  <a:t> = 3</a:t>
                </a:r>
                <a:endParaRPr lang="es-MX" b="1" dirty="0">
                  <a:solidFill>
                    <a:srgbClr val="000066"/>
                  </a:solidFill>
                </a:endParaRPr>
              </a:p>
            </p:txBody>
          </p:sp>
        </mc:Choice>
        <mc:Fallback xmlns="">
          <p:sp>
            <p:nvSpPr>
              <p:cNvPr id="6" name="5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0056" y="6343751"/>
                <a:ext cx="5210272" cy="369332"/>
              </a:xfrm>
              <a:prstGeom prst="rect">
                <a:avLst/>
              </a:prstGeom>
              <a:blipFill rotWithShape="1">
                <a:blip r:embed="rId13"/>
                <a:stretch>
                  <a:fillRect t="-8333" r="-117" b="-26667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Imagen 11"/>
          <p:cNvPicPr>
            <a:picLocks noChangeAspect="1"/>
          </p:cNvPicPr>
          <p:nvPr/>
        </p:nvPicPr>
        <p:blipFill rotWithShape="1">
          <a:blip r:embed="rId14"/>
          <a:srcRect t="1755"/>
          <a:stretch/>
        </p:blipFill>
        <p:spPr>
          <a:xfrm>
            <a:off x="831850" y="872478"/>
            <a:ext cx="7480300" cy="1896522"/>
          </a:xfrm>
          <a:prstGeom prst="rect">
            <a:avLst/>
          </a:prstGeom>
        </p:spPr>
      </p:pic>
      <p:sp>
        <p:nvSpPr>
          <p:cNvPr id="13" name="CuadroTexto 12"/>
          <p:cNvSpPr txBox="1"/>
          <p:nvPr/>
        </p:nvSpPr>
        <p:spPr>
          <a:xfrm>
            <a:off x="2785632" y="4241565"/>
            <a:ext cx="7690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400"/>
              <a:t>r</a:t>
            </a:r>
            <a:r>
              <a:rPr lang="es-ES_tradnl" sz="1400" smtClean="0"/>
              <a:t>elación</a:t>
            </a:r>
            <a:endParaRPr lang="es-ES_tradnl" sz="1400"/>
          </a:p>
        </p:txBody>
      </p:sp>
      <p:sp>
        <p:nvSpPr>
          <p:cNvPr id="26" name="CuadroTexto 25"/>
          <p:cNvSpPr txBox="1"/>
          <p:nvPr/>
        </p:nvSpPr>
        <p:spPr>
          <a:xfrm>
            <a:off x="2673023" y="4989297"/>
            <a:ext cx="8835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400" dirty="0" smtClean="0"/>
              <a:t>Relación</a:t>
            </a:r>
          </a:p>
          <a:p>
            <a:r>
              <a:rPr lang="es-ES_tradnl" sz="1400" dirty="0" smtClean="0"/>
              <a:t>velocidad</a:t>
            </a:r>
            <a:endParaRPr lang="es-ES_tradnl" sz="1400" dirty="0"/>
          </a:p>
        </p:txBody>
      </p:sp>
      <p:sp>
        <p:nvSpPr>
          <p:cNvPr id="27" name="CuadroTexto 26"/>
          <p:cNvSpPr txBox="1"/>
          <p:nvPr/>
        </p:nvSpPr>
        <p:spPr>
          <a:xfrm>
            <a:off x="7377339" y="4210788"/>
            <a:ext cx="7690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400"/>
              <a:t>r</a:t>
            </a:r>
            <a:r>
              <a:rPr lang="es-ES_tradnl" sz="1400" smtClean="0"/>
              <a:t>elación</a:t>
            </a:r>
            <a:endParaRPr lang="es-ES_tradnl" sz="1400"/>
          </a:p>
        </p:txBody>
      </p:sp>
      <p:sp>
        <p:nvSpPr>
          <p:cNvPr id="28" name="CuadroTexto 27"/>
          <p:cNvSpPr txBox="1"/>
          <p:nvPr/>
        </p:nvSpPr>
        <p:spPr>
          <a:xfrm>
            <a:off x="7428575" y="4969118"/>
            <a:ext cx="8835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400" dirty="0" smtClean="0"/>
              <a:t>Relación</a:t>
            </a:r>
          </a:p>
          <a:p>
            <a:r>
              <a:rPr lang="es-ES_tradnl" sz="1400" dirty="0" smtClean="0"/>
              <a:t>velocidad</a:t>
            </a:r>
            <a:endParaRPr lang="es-ES_tradnl" sz="1400" dirty="0"/>
          </a:p>
        </p:txBody>
      </p:sp>
    </p:spTree>
    <p:extLst>
      <p:ext uri="{BB962C8B-B14F-4D97-AF65-F5344CB8AC3E}">
        <p14:creationId xmlns:p14="http://schemas.microsoft.com/office/powerpoint/2010/main" val="199821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6" grpId="0"/>
      <p:bldP spid="13" grpId="0"/>
      <p:bldP spid="26" grpId="0"/>
      <p:bldP spid="27" grpId="0"/>
      <p:bldP spid="2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44"/>
          <p:cNvSpPr txBox="1">
            <a:spLocks noChangeArrowheads="1"/>
          </p:cNvSpPr>
          <p:nvPr/>
        </p:nvSpPr>
        <p:spPr bwMode="auto">
          <a:xfrm>
            <a:off x="0" y="91440"/>
            <a:ext cx="9144000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dist="45791" dir="2021404" algn="ctr" rotWithShape="0">
              <a:srgbClr val="CCCCFF"/>
            </a:outerShdw>
          </a:effectLst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1pPr>
            <a:lvl2pPr marL="742950" indent="-28575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2pPr>
            <a:lvl3pPr marL="1143000" indent="-22860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3pPr>
            <a:lvl4pPr marL="1600200" indent="-22860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4pPr>
            <a:lvl5pPr marL="2057400" indent="-22860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9pPr>
          </a:lstStyle>
          <a:p>
            <a:pPr algn="l" eaLnBrk="1" hangingPunct="1"/>
            <a:r>
              <a:rPr lang="es-ES_tradnl" sz="2400" b="1" dirty="0" smtClean="0">
                <a:solidFill>
                  <a:srgbClr val="000066"/>
                </a:solidFill>
                <a:latin typeface="Tahoma" charset="0"/>
              </a:rPr>
              <a:t>2.2. CONCENTRACIÓN DE LOS REACTIVOS</a:t>
            </a:r>
            <a:endParaRPr lang="es-ES" sz="2400" b="1" dirty="0">
              <a:solidFill>
                <a:srgbClr val="000066"/>
              </a:solidFill>
              <a:latin typeface="Tahoma" charset="0"/>
            </a:endParaRPr>
          </a:p>
        </p:txBody>
      </p:sp>
      <p:sp>
        <p:nvSpPr>
          <p:cNvPr id="3" name="Text Box 44"/>
          <p:cNvSpPr txBox="1">
            <a:spLocks noChangeArrowheads="1"/>
          </p:cNvSpPr>
          <p:nvPr/>
        </p:nvSpPr>
        <p:spPr bwMode="auto">
          <a:xfrm>
            <a:off x="296627" y="1196752"/>
            <a:ext cx="8550746" cy="5386090"/>
          </a:xfrm>
          <a:prstGeom prst="rect">
            <a:avLst/>
          </a:prstGeom>
          <a:noFill/>
          <a:ln>
            <a:noFill/>
          </a:ln>
          <a:effectLst>
            <a:outerShdw dist="45791" dir="2021404" algn="ctr" rotWithShape="0">
              <a:srgbClr val="CCCCFF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1pPr>
            <a:lvl2pPr marL="742950" indent="-28575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2pPr>
            <a:lvl3pPr marL="1143000" indent="-22860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3pPr>
            <a:lvl4pPr marL="1600200" indent="-22860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4pPr>
            <a:lvl5pPr marL="2057400" indent="-22860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9pPr>
          </a:lstStyle>
          <a:p>
            <a:pPr algn="l" eaLnBrk="1" hangingPunct="1"/>
            <a:r>
              <a:rPr lang="es-ES_tradnl" sz="3600" b="1" dirty="0" smtClean="0">
                <a:solidFill>
                  <a:srgbClr val="000066"/>
                </a:solidFill>
                <a:latin typeface="Tahoma" charset="0"/>
              </a:rPr>
              <a:t> ¿Qué cantidad de reactivo existe después de un determinado tiempo?</a:t>
            </a:r>
          </a:p>
          <a:p>
            <a:pPr algn="l" eaLnBrk="1" hangingPunct="1"/>
            <a:endParaRPr lang="es-ES_tradnl" sz="3600" b="1" dirty="0" smtClean="0">
              <a:solidFill>
                <a:srgbClr val="000066"/>
              </a:solidFill>
              <a:latin typeface="Tahoma" charset="0"/>
            </a:endParaRPr>
          </a:p>
          <a:p>
            <a:pPr algn="l" eaLnBrk="1" hangingPunct="1"/>
            <a:endParaRPr lang="es-ES_tradnl" sz="3600" b="1" dirty="0">
              <a:solidFill>
                <a:srgbClr val="000066"/>
              </a:solidFill>
              <a:latin typeface="Tahoma" charset="0"/>
            </a:endParaRPr>
          </a:p>
          <a:p>
            <a:pPr algn="l" eaLnBrk="1" hangingPunct="1"/>
            <a:r>
              <a:rPr lang="es-ES_tradnl" sz="3600" b="1" dirty="0" smtClean="0">
                <a:solidFill>
                  <a:srgbClr val="000066"/>
                </a:solidFill>
                <a:latin typeface="Tahoma" charset="0"/>
              </a:rPr>
              <a:t>CONCENTRACIÓN VERSUS TIEMPO</a:t>
            </a:r>
          </a:p>
          <a:p>
            <a:pPr algn="l" eaLnBrk="1" hangingPunct="1"/>
            <a:endParaRPr lang="es-ES_tradnl" sz="3600" b="1" dirty="0" smtClean="0">
              <a:solidFill>
                <a:srgbClr val="000066"/>
              </a:solidFill>
              <a:latin typeface="Tahoma" charset="0"/>
            </a:endParaRPr>
          </a:p>
          <a:p>
            <a:pPr algn="l" eaLnBrk="1" hangingPunct="1"/>
            <a:endParaRPr lang="es-ES_tradnl" sz="3600" b="1" dirty="0">
              <a:solidFill>
                <a:srgbClr val="000066"/>
              </a:solidFill>
              <a:latin typeface="Tahoma" charset="0"/>
            </a:endParaRPr>
          </a:p>
          <a:p>
            <a:pPr algn="l" eaLnBrk="1" hangingPunct="1"/>
            <a:r>
              <a:rPr lang="es-ES_tradnl" sz="2800" b="1" dirty="0" smtClean="0">
                <a:solidFill>
                  <a:srgbClr val="000066"/>
                </a:solidFill>
                <a:latin typeface="Tahoma" charset="0"/>
              </a:rPr>
              <a:t>Ecuación integrada de la velocidad y el tiempo de vida media.</a:t>
            </a:r>
          </a:p>
          <a:p>
            <a:pPr algn="l" eaLnBrk="1" hangingPunct="1"/>
            <a:endParaRPr lang="es-ES" sz="3600" b="1" dirty="0">
              <a:solidFill>
                <a:srgbClr val="000066"/>
              </a:solidFill>
              <a:latin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6756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44"/>
          <p:cNvSpPr txBox="1">
            <a:spLocks noChangeArrowheads="1"/>
          </p:cNvSpPr>
          <p:nvPr/>
        </p:nvSpPr>
        <p:spPr bwMode="auto">
          <a:xfrm>
            <a:off x="0" y="91440"/>
            <a:ext cx="9144000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dist="45791" dir="2021404" algn="ctr" rotWithShape="0">
              <a:srgbClr val="CCCCFF"/>
            </a:outerShdw>
          </a:effectLst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1pPr>
            <a:lvl2pPr marL="742950" indent="-28575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2pPr>
            <a:lvl3pPr marL="1143000" indent="-22860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3pPr>
            <a:lvl4pPr marL="1600200" indent="-22860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4pPr>
            <a:lvl5pPr marL="2057400" indent="-22860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9pPr>
          </a:lstStyle>
          <a:p>
            <a:pPr algn="l" eaLnBrk="1" hangingPunct="1"/>
            <a:r>
              <a:rPr lang="es-ES_tradnl" sz="2400" b="1" dirty="0" smtClean="0">
                <a:solidFill>
                  <a:srgbClr val="000066"/>
                </a:solidFill>
                <a:latin typeface="Tahoma" charset="0"/>
              </a:rPr>
              <a:t>2.2. CONCENTRACIÓN DE LOS REACTIVOS</a:t>
            </a:r>
            <a:endParaRPr lang="es-ES" sz="2400" b="1" dirty="0">
              <a:solidFill>
                <a:srgbClr val="000066"/>
              </a:solidFill>
              <a:latin typeface="Tahoma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1 CuadroTexto"/>
              <p:cNvSpPr txBox="1"/>
              <p:nvPr/>
            </p:nvSpPr>
            <p:spPr>
              <a:xfrm>
                <a:off x="395216" y="1556789"/>
                <a:ext cx="4176784" cy="4705904"/>
              </a:xfrm>
              <a:prstGeom prst="rect">
                <a:avLst/>
              </a:prstGeom>
              <a:noFill/>
              <a:ln w="57150">
                <a:solidFill>
                  <a:schemeClr val="accent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MX" sz="2400" b="1" dirty="0" smtClean="0"/>
                  <a:t>ORDEN CERO</a:t>
                </a:r>
              </a:p>
              <a:p>
                <a:pPr algn="ctr"/>
                <a:endParaRPr lang="es-MX" sz="2400" b="1" dirty="0" smtClean="0"/>
              </a:p>
              <a:p>
                <a:pPr algn="ctr"/>
                <a:r>
                  <a:rPr lang="es-MX" sz="2400" b="1" dirty="0" smtClean="0"/>
                  <a:t>Expresión de la ley de velocidad</a:t>
                </a:r>
              </a:p>
              <a:p>
                <a:pPr algn="ctr"/>
                <a:r>
                  <a:rPr lang="es-MX" sz="2400" dirty="0" smtClean="0"/>
                  <a:t>V =  k     k= M. tiempo</a:t>
                </a:r>
                <a:r>
                  <a:rPr lang="es-MX" sz="2400" baseline="30000" dirty="0" smtClean="0"/>
                  <a:t>-1</a:t>
                </a:r>
                <a:endParaRPr lang="es-MX" sz="2400" baseline="30000" dirty="0"/>
              </a:p>
              <a:p>
                <a:pPr algn="ctr"/>
                <a:endParaRPr lang="es-MX" sz="2400" b="1" dirty="0"/>
              </a:p>
              <a:p>
                <a:pPr algn="ctr"/>
                <a:r>
                  <a:rPr lang="es-MX" sz="2400" b="1" dirty="0" smtClean="0"/>
                  <a:t>Ecuación de velocidad integrada </a:t>
                </a:r>
              </a:p>
              <a:p>
                <a:pPr algn="ctr"/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s-MX" sz="2400" i="1" smtClean="0">
                            <a:latin typeface="Cambria Math" charset="0"/>
                          </a:rPr>
                        </m:ctrlPr>
                      </m:dPr>
                      <m:e>
                        <m:r>
                          <a:rPr lang="es-MX" sz="2400" b="0" i="1" smtClean="0">
                            <a:latin typeface="Cambria Math"/>
                          </a:rPr>
                          <m:t>𝐴</m:t>
                        </m:r>
                      </m:e>
                    </m:d>
                    <m:r>
                      <a:rPr lang="es-MX" sz="2400" b="0" i="1" smtClean="0">
                        <a:latin typeface="Cambria Math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s-MX" sz="2400" i="1" smtClean="0">
                            <a:latin typeface="Cambria Math" charset="0"/>
                          </a:rPr>
                        </m:ctrlPr>
                      </m:dPr>
                      <m:e>
                        <m:r>
                          <a:rPr lang="es-MX" sz="2400" b="0" i="1" smtClean="0">
                            <a:latin typeface="Cambria Math"/>
                          </a:rPr>
                          <m:t>𝐴</m:t>
                        </m:r>
                      </m:e>
                    </m:d>
                    <m:r>
                      <a:rPr lang="es-MX" sz="2400" b="0" i="1" baseline="-25000" smtClean="0">
                        <a:latin typeface="Cambria Math"/>
                      </a:rPr>
                      <m:t>0</m:t>
                    </m:r>
                  </m:oMath>
                </a14:m>
                <a:r>
                  <a:rPr lang="es-MX" sz="2400" dirty="0" smtClean="0"/>
                  <a:t> - </a:t>
                </a:r>
                <a:r>
                  <a:rPr lang="es-MX" sz="2400" dirty="0" err="1" smtClean="0"/>
                  <a:t>akt</a:t>
                </a:r>
                <a:r>
                  <a:rPr lang="es-MX" sz="2400" baseline="-25000" dirty="0" smtClean="0"/>
                  <a:t> </a:t>
                </a:r>
                <a:endParaRPr lang="es-MX" sz="2400" dirty="0"/>
              </a:p>
              <a:p>
                <a:pPr algn="ctr"/>
                <a:endParaRPr lang="es-MX" sz="2400" b="1" dirty="0" smtClean="0"/>
              </a:p>
              <a:p>
                <a:pPr algn="ctr"/>
                <a:r>
                  <a:rPr lang="es-MX" sz="2400" b="1" dirty="0" smtClean="0"/>
                  <a:t>Tiempo de vida media</a:t>
                </a:r>
                <a:endParaRPr lang="es-MX" sz="2400" b="1" dirty="0"/>
              </a:p>
              <a:p>
                <a:pPr algn="ctr"/>
                <a14:m>
                  <m:oMath xmlns:m="http://schemas.openxmlformats.org/officeDocument/2006/math">
                    <m:r>
                      <a:rPr lang="es-MX" sz="2400" b="0" i="1" smtClean="0">
                        <a:latin typeface="Cambria Math"/>
                      </a:rPr>
                      <m:t>𝑡</m:t>
                    </m:r>
                    <m:f>
                      <m:fPr>
                        <m:type m:val="lin"/>
                        <m:ctrlPr>
                          <a:rPr lang="es-MX" sz="2400" i="1" baseline="-25000" smtClean="0">
                            <a:latin typeface="Cambria Math" charset="0"/>
                          </a:rPr>
                        </m:ctrlPr>
                      </m:fPr>
                      <m:num>
                        <m:r>
                          <a:rPr lang="es-MX" sz="2400" b="0" i="1" baseline="-25000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s-MX" sz="2400" b="0" i="1" baseline="-25000" smtClean="0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es-MX" sz="24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s-MX" sz="2400" i="1" smtClean="0">
                            <a:latin typeface="Cambria Math" charset="0"/>
                          </a:rPr>
                        </m:ctrlPr>
                      </m:fPr>
                      <m:num>
                        <m:d>
                          <m:dPr>
                            <m:begChr m:val="["/>
                            <m:endChr m:val="]"/>
                            <m:ctrlPr>
                              <a:rPr lang="es-MX" sz="2400" i="1" smtClean="0">
                                <a:latin typeface="Cambria Math" charset="0"/>
                              </a:rPr>
                            </m:ctrlPr>
                          </m:dPr>
                          <m:e>
                            <m:r>
                              <a:rPr lang="es-MX" sz="2400" b="0" i="1" smtClean="0">
                                <a:latin typeface="Cambria Math"/>
                              </a:rPr>
                              <m:t>𝐴</m:t>
                            </m:r>
                          </m:e>
                        </m:d>
                        <m:r>
                          <a:rPr lang="es-MX" sz="2400" b="0" i="1" baseline="-25000" smtClean="0">
                            <a:latin typeface="Cambria Math"/>
                          </a:rPr>
                          <m:t>0</m:t>
                        </m:r>
                      </m:num>
                      <m:den>
                        <m:r>
                          <a:rPr lang="es-MX" sz="2400" b="0" i="1" smtClean="0">
                            <a:latin typeface="Cambria Math"/>
                          </a:rPr>
                          <m:t>2</m:t>
                        </m:r>
                        <m:r>
                          <a:rPr lang="es-MX" sz="2400" b="0" i="1" smtClean="0">
                            <a:latin typeface="Cambria Math"/>
                          </a:rPr>
                          <m:t>𝑎𝑘</m:t>
                        </m:r>
                      </m:den>
                    </m:f>
                  </m:oMath>
                </a14:m>
                <a:r>
                  <a:rPr lang="es-MX" sz="2400" dirty="0" smtClean="0"/>
                  <a:t> </a:t>
                </a:r>
                <a:endParaRPr lang="es-MX" sz="2400" dirty="0"/>
              </a:p>
            </p:txBody>
          </p:sp>
        </mc:Choice>
        <mc:Fallback xmlns="">
          <p:sp>
            <p:nvSpPr>
              <p:cNvPr id="2" name="1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216" y="1556789"/>
                <a:ext cx="4176784" cy="4705904"/>
              </a:xfrm>
              <a:prstGeom prst="rect">
                <a:avLst/>
              </a:prstGeom>
              <a:blipFill rotWithShape="0">
                <a:blip r:embed="rId2"/>
                <a:stretch>
                  <a:fillRect t="-512"/>
                </a:stretch>
              </a:blipFill>
              <a:ln w="57150"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es-ES_tradn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04" t="15400" r="8127" b="10167"/>
          <a:stretch/>
        </p:blipFill>
        <p:spPr bwMode="auto">
          <a:xfrm>
            <a:off x="5077309" y="1988841"/>
            <a:ext cx="3903159" cy="388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44"/>
          <p:cNvSpPr txBox="1">
            <a:spLocks noChangeArrowheads="1"/>
          </p:cNvSpPr>
          <p:nvPr/>
        </p:nvSpPr>
        <p:spPr bwMode="auto">
          <a:xfrm>
            <a:off x="272379" y="864292"/>
            <a:ext cx="8536678" cy="461665"/>
          </a:xfrm>
          <a:prstGeom prst="rect">
            <a:avLst/>
          </a:prstGeom>
          <a:noFill/>
          <a:ln>
            <a:noFill/>
          </a:ln>
          <a:effectLst>
            <a:outerShdw dist="45791" dir="2021404" algn="ctr" rotWithShape="0">
              <a:srgbClr val="CCCCFF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1pPr>
            <a:lvl2pPr marL="742950" indent="-28575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2pPr>
            <a:lvl3pPr marL="1143000" indent="-22860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3pPr>
            <a:lvl4pPr marL="1600200" indent="-22860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4pPr>
            <a:lvl5pPr marL="2057400" indent="-22860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9pPr>
          </a:lstStyle>
          <a:p>
            <a:pPr algn="l" eaLnBrk="1" hangingPunct="1"/>
            <a:r>
              <a:rPr lang="es-ES_tradnl" sz="2400" b="1" dirty="0" smtClean="0">
                <a:solidFill>
                  <a:srgbClr val="000066"/>
                </a:solidFill>
                <a:latin typeface="Tahoma" charset="0"/>
              </a:rPr>
              <a:t>   </a:t>
            </a:r>
            <a:r>
              <a:rPr lang="es-ES_tradnl" sz="2400" b="1" dirty="0" err="1" smtClean="0">
                <a:solidFill>
                  <a:srgbClr val="000066"/>
                </a:solidFill>
                <a:latin typeface="Tahoma" charset="0"/>
              </a:rPr>
              <a:t>aA</a:t>
            </a:r>
            <a:r>
              <a:rPr lang="es-ES_tradnl" sz="2400" b="1" dirty="0" smtClean="0">
                <a:solidFill>
                  <a:srgbClr val="000066"/>
                </a:solidFill>
                <a:latin typeface="Tahoma" charset="0"/>
              </a:rPr>
              <a:t>           Productos          orden cero en A </a:t>
            </a:r>
            <a:endParaRPr lang="es-ES" sz="2400" b="1" dirty="0">
              <a:solidFill>
                <a:srgbClr val="000066"/>
              </a:solidFill>
              <a:latin typeface="Tahoma" charset="0"/>
            </a:endParaRPr>
          </a:p>
        </p:txBody>
      </p:sp>
      <p:cxnSp>
        <p:nvCxnSpPr>
          <p:cNvPr id="9" name="8 Conector recto de flecha"/>
          <p:cNvCxnSpPr/>
          <p:nvPr/>
        </p:nvCxnSpPr>
        <p:spPr>
          <a:xfrm>
            <a:off x="1206293" y="1095124"/>
            <a:ext cx="64195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uadroTexto 9"/>
          <p:cNvSpPr txBox="1"/>
          <p:nvPr/>
        </p:nvSpPr>
        <p:spPr>
          <a:xfrm>
            <a:off x="6948264" y="5692607"/>
            <a:ext cx="8931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mtClean="0"/>
              <a:t>Tiempo</a:t>
            </a:r>
            <a:endParaRPr lang="es-ES_tradnl"/>
          </a:p>
        </p:txBody>
      </p:sp>
      <p:sp>
        <p:nvSpPr>
          <p:cNvPr id="3" name="Rectángulo 2"/>
          <p:cNvSpPr/>
          <p:nvPr/>
        </p:nvSpPr>
        <p:spPr>
          <a:xfrm>
            <a:off x="6516216" y="1804175"/>
            <a:ext cx="1872208" cy="54470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6" name="Rectángulo 5"/>
          <p:cNvSpPr/>
          <p:nvPr/>
        </p:nvSpPr>
        <p:spPr>
          <a:xfrm>
            <a:off x="7236296" y="2827098"/>
            <a:ext cx="605161" cy="45788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1" name="Rectángulo 10"/>
          <p:cNvSpPr/>
          <p:nvPr/>
        </p:nvSpPr>
        <p:spPr>
          <a:xfrm>
            <a:off x="6732239" y="2785742"/>
            <a:ext cx="1325241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600" dirty="0" smtClean="0">
                <a:solidFill>
                  <a:srgbClr val="000066"/>
                </a:solidFill>
              </a:rPr>
              <a:t>pendiente</a:t>
            </a:r>
            <a:endParaRPr lang="es-ES_tradnl" sz="1600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5520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44"/>
          <p:cNvSpPr txBox="1">
            <a:spLocks noChangeArrowheads="1"/>
          </p:cNvSpPr>
          <p:nvPr/>
        </p:nvSpPr>
        <p:spPr bwMode="auto">
          <a:xfrm>
            <a:off x="0" y="91440"/>
            <a:ext cx="9144000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dist="45791" dir="2021404" algn="ctr" rotWithShape="0">
              <a:srgbClr val="CCCCFF"/>
            </a:outerShdw>
          </a:effectLst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1pPr>
            <a:lvl2pPr marL="742950" indent="-28575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2pPr>
            <a:lvl3pPr marL="1143000" indent="-22860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3pPr>
            <a:lvl4pPr marL="1600200" indent="-22860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4pPr>
            <a:lvl5pPr marL="2057400" indent="-22860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9pPr>
          </a:lstStyle>
          <a:p>
            <a:pPr algn="l" eaLnBrk="1" hangingPunct="1"/>
            <a:r>
              <a:rPr lang="es-ES_tradnl" sz="2400" b="1" dirty="0" smtClean="0">
                <a:solidFill>
                  <a:srgbClr val="000066"/>
                </a:solidFill>
                <a:latin typeface="Tahoma" charset="0"/>
              </a:rPr>
              <a:t>2.2. CONCENTRACIÓN DE LOS REACTIVOS</a:t>
            </a:r>
            <a:endParaRPr lang="es-ES" sz="2400" b="1" dirty="0">
              <a:solidFill>
                <a:srgbClr val="000066"/>
              </a:solidFill>
              <a:latin typeface="Tahoma" charset="0"/>
            </a:endParaRPr>
          </a:p>
        </p:txBody>
      </p:sp>
      <p:sp>
        <p:nvSpPr>
          <p:cNvPr id="3" name="Text Box 44"/>
          <p:cNvSpPr txBox="1">
            <a:spLocks noChangeArrowheads="1"/>
          </p:cNvSpPr>
          <p:nvPr/>
        </p:nvSpPr>
        <p:spPr bwMode="auto">
          <a:xfrm>
            <a:off x="303661" y="781974"/>
            <a:ext cx="8536678" cy="830997"/>
          </a:xfrm>
          <a:prstGeom prst="rect">
            <a:avLst/>
          </a:prstGeom>
          <a:noFill/>
          <a:ln>
            <a:noFill/>
          </a:ln>
          <a:effectLst>
            <a:outerShdw dist="45791" dir="2021404" algn="ctr" rotWithShape="0">
              <a:srgbClr val="CCCCFF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1pPr>
            <a:lvl2pPr marL="742950" indent="-28575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2pPr>
            <a:lvl3pPr marL="1143000" indent="-22860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3pPr>
            <a:lvl4pPr marL="1600200" indent="-22860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4pPr>
            <a:lvl5pPr marL="2057400" indent="-22860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9pPr>
          </a:lstStyle>
          <a:p>
            <a:pPr algn="l" eaLnBrk="1" hangingPunct="1"/>
            <a:r>
              <a:rPr lang="es-ES_tradnl" sz="2400" b="1" dirty="0" smtClean="0">
                <a:solidFill>
                  <a:srgbClr val="000066"/>
                </a:solidFill>
                <a:latin typeface="Tahoma" charset="0"/>
              </a:rPr>
              <a:t>   </a:t>
            </a:r>
            <a:r>
              <a:rPr lang="es-ES_tradnl" sz="2400" b="1" dirty="0" err="1" smtClean="0">
                <a:solidFill>
                  <a:srgbClr val="000066"/>
                </a:solidFill>
                <a:latin typeface="Tahoma" charset="0"/>
              </a:rPr>
              <a:t>aA</a:t>
            </a:r>
            <a:r>
              <a:rPr lang="es-ES_tradnl" sz="2400" b="1" dirty="0" smtClean="0">
                <a:solidFill>
                  <a:srgbClr val="000066"/>
                </a:solidFill>
                <a:latin typeface="Tahoma" charset="0"/>
              </a:rPr>
              <a:t>           Productos               Características</a:t>
            </a:r>
          </a:p>
          <a:p>
            <a:pPr algn="l" eaLnBrk="1" hangingPunct="1"/>
            <a:r>
              <a:rPr lang="es-ES_tradnl" sz="2400" b="1" dirty="0">
                <a:solidFill>
                  <a:srgbClr val="000066"/>
                </a:solidFill>
                <a:latin typeface="Tahoma" charset="0"/>
              </a:rPr>
              <a:t> </a:t>
            </a:r>
            <a:r>
              <a:rPr lang="es-ES_tradnl" sz="2400" b="1" dirty="0" smtClean="0">
                <a:solidFill>
                  <a:srgbClr val="000066"/>
                </a:solidFill>
                <a:latin typeface="Tahoma" charset="0"/>
              </a:rPr>
              <a:t>                                                 Primer orden en A </a:t>
            </a:r>
            <a:endParaRPr lang="es-ES" sz="2400" b="1" dirty="0">
              <a:solidFill>
                <a:srgbClr val="000066"/>
              </a:solidFill>
              <a:latin typeface="Tahoma" charset="0"/>
            </a:endParaRPr>
          </a:p>
        </p:txBody>
      </p:sp>
      <p:cxnSp>
        <p:nvCxnSpPr>
          <p:cNvPr id="4" name="3 Conector recto de flecha"/>
          <p:cNvCxnSpPr/>
          <p:nvPr/>
        </p:nvCxnSpPr>
        <p:spPr>
          <a:xfrm>
            <a:off x="1206293" y="1011907"/>
            <a:ext cx="64195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8 Rectángulo"/>
          <p:cNvSpPr/>
          <p:nvPr/>
        </p:nvSpPr>
        <p:spPr>
          <a:xfrm>
            <a:off x="260515" y="1653807"/>
            <a:ext cx="4251020" cy="4527933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CuadroTexto 1"/>
          <p:cNvSpPr txBox="1"/>
          <p:nvPr/>
        </p:nvSpPr>
        <p:spPr>
          <a:xfrm>
            <a:off x="1848243" y="176485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_tradnl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Tabla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5123925"/>
                  </p:ext>
                </p:extLst>
              </p:nvPr>
            </p:nvGraphicFramePr>
            <p:xfrm>
              <a:off x="416074" y="1764854"/>
              <a:ext cx="3939902" cy="4535177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3939902"/>
                  </a:tblGrid>
                  <a:tr h="51337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2800" b="1" baseline="30000" dirty="0" smtClean="0"/>
                            <a:t>PRIMER ORDEN</a:t>
                          </a:r>
                          <a:endParaRPr lang="es-ES_tradnl" sz="2800" b="1" baseline="30000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</a:tr>
                  <a:tr h="962082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MX" sz="2000" b="1" dirty="0" smtClean="0"/>
                            <a:t>Expresión de la ley de velocidad</a:t>
                          </a:r>
                          <a:endParaRPr lang="es-ES" sz="2000" b="0" i="1" dirty="0" smtClean="0">
                            <a:latin typeface="Cambria Math" charset="0"/>
                          </a:endParaRPr>
                        </a:p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s-ES" sz="2000" b="0" i="1" smtClean="0">
                                    <a:latin typeface="Cambria Math" charset="0"/>
                                  </a:rPr>
                                  <m:t>𝑣</m:t>
                                </m:r>
                                <m:r>
                                  <a:rPr lang="es-ES" sz="2000" b="0" i="1" smtClean="0">
                                    <a:latin typeface="Cambria Math" charset="0"/>
                                  </a:rPr>
                                  <m:t>=</m:t>
                                </m:r>
                                <m:r>
                                  <a:rPr lang="es-ES" sz="2000" b="0" i="1" smtClean="0">
                                    <a:latin typeface="Cambria Math" charset="0"/>
                                  </a:rPr>
                                  <m:t>𝑘</m:t>
                                </m:r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s-ES" sz="2000" b="0" i="1" smtClean="0">
                                        <a:latin typeface="Cambria Math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s-ES" sz="2000" b="0" i="1" smtClean="0">
                                        <a:latin typeface="Cambria Math" charset="0"/>
                                      </a:rPr>
                                      <m:t>𝐴</m:t>
                                    </m:r>
                                  </m:e>
                                </m:d>
                                <m:r>
                                  <a:rPr lang="es-ES" sz="2000" b="0" i="1" smtClean="0">
                                    <a:latin typeface="Cambria Math" charset="0"/>
                                  </a:rPr>
                                  <m:t>     </m:t>
                                </m:r>
                                <m:r>
                                  <a:rPr lang="es-ES" sz="2000" b="0" i="1" smtClean="0">
                                    <a:latin typeface="Cambria Math" charset="0"/>
                                  </a:rPr>
                                  <m:t>𝑘</m:t>
                                </m:r>
                                <m:r>
                                  <a:rPr lang="es-ES" sz="2000" b="0" i="1" smtClean="0">
                                    <a:latin typeface="Cambria Math" charset="0"/>
                                  </a:rPr>
                                  <m:t>=</m:t>
                                </m:r>
                                <m:r>
                                  <a:rPr lang="es-ES" sz="2000" b="0" i="1" smtClean="0">
                                    <a:latin typeface="Cambria Math" charset="0"/>
                                  </a:rPr>
                                  <m:t>𝑡𝑖𝑒𝑚𝑝𝑜</m:t>
                                </m:r>
                                <m:r>
                                  <a:rPr lang="es-ES" sz="2000" b="0" i="1" smtClean="0">
                                    <a:latin typeface="Cambria Math" charset="0"/>
                                  </a:rPr>
                                  <m:t> _1</m:t>
                                </m:r>
                              </m:oMath>
                            </m:oMathPara>
                          </a14:m>
                          <a:endParaRPr lang="es-ES_tradnl" sz="2000" baseline="30000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</a:tr>
                  <a:tr h="1421239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MX" sz="2000" b="1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MX" sz="2000" b="1" dirty="0" smtClean="0"/>
                            <a:t>Ecuación de velocidad integrada </a:t>
                          </a:r>
                          <a:endParaRPr lang="es-ES" sz="2000" b="0" i="1" dirty="0" smtClean="0">
                            <a:latin typeface="Cambria Math" charset="0"/>
                          </a:endParaRPr>
                        </a:p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s-ES" sz="2000" b="0" i="1" smtClean="0">
                                    <a:latin typeface="Cambria Math" charset="0"/>
                                  </a:rPr>
                                  <m:t>𝑙𝑛</m:t>
                                </m:r>
                                <m:f>
                                  <m:fPr>
                                    <m:ctrlPr>
                                      <a:rPr lang="bg-BG" sz="2000" i="1" smtClean="0">
                                        <a:latin typeface="Cambria Math" charset="0"/>
                                      </a:rPr>
                                    </m:ctrlPr>
                                  </m:fPr>
                                  <m:num>
                                    <m:d>
                                      <m:dPr>
                                        <m:begChr m:val="["/>
                                        <m:endChr m:val="]"/>
                                        <m:ctrlPr>
                                          <a:rPr lang="es-ES" sz="2000" b="0" i="1" smtClean="0">
                                            <a:latin typeface="Cambria Math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s-ES" sz="2000" b="0" i="1" smtClean="0">
                                            <a:latin typeface="Cambria Math" charset="0"/>
                                          </a:rPr>
                                          <m:t>𝐴</m:t>
                                        </m:r>
                                      </m:e>
                                    </m:d>
                                    <m:r>
                                      <a:rPr lang="es-ES" sz="2000" b="0" i="1" baseline="-25000" smtClean="0">
                                        <a:latin typeface="Cambria Math" charset="0"/>
                                      </a:rPr>
                                      <m:t>0</m:t>
                                    </m:r>
                                  </m:num>
                                  <m:den>
                                    <m:r>
                                      <a:rPr lang="es-ES" sz="2000" b="0" i="1" smtClean="0">
                                        <a:latin typeface="Cambria Math" charset="0"/>
                                      </a:rPr>
                                      <m:t>[</m:t>
                                    </m:r>
                                    <m:r>
                                      <a:rPr lang="es-ES" sz="2000" b="0" i="1" smtClean="0">
                                        <a:latin typeface="Cambria Math" charset="0"/>
                                      </a:rPr>
                                      <m:t>𝐴</m:t>
                                    </m:r>
                                    <m:r>
                                      <a:rPr lang="es-ES" sz="2000" b="0" i="1" smtClean="0">
                                        <a:latin typeface="Cambria Math" charset="0"/>
                                      </a:rPr>
                                      <m:t>]</m:t>
                                    </m:r>
                                  </m:den>
                                </m:f>
                                <m:r>
                                  <a:rPr lang="es-ES" sz="2000" b="0" i="0" smtClean="0">
                                    <a:latin typeface="Cambria Math" charset="0"/>
                                  </a:rPr>
                                  <m:t>=</m:t>
                                </m:r>
                                <m:r>
                                  <m:rPr>
                                    <m:sty m:val="p"/>
                                  </m:rPr>
                                  <a:rPr lang="es-ES" sz="2000" b="0" i="0" smtClean="0">
                                    <a:latin typeface="Cambria Math" charset="0"/>
                                  </a:rPr>
                                  <m:t>akt</m:t>
                                </m:r>
                                <m:r>
                                  <a:rPr lang="es-ES" sz="2000" b="0" i="0" smtClean="0">
                                    <a:latin typeface="Cambria Math" charset="0"/>
                                  </a:rPr>
                                  <m:t>  </m:t>
                                </m:r>
                                <m:r>
                                  <a:rPr lang="es-ES" sz="2000" b="0" i="1" smtClean="0">
                                    <a:latin typeface="Cambria Math" charset="0"/>
                                  </a:rPr>
                                  <m:t>ó   </m:t>
                                </m:r>
                                <m:r>
                                  <a:rPr lang="es-ES" sz="2000" b="0" i="1" smtClean="0">
                                    <a:latin typeface="Cambria Math" charset="0"/>
                                  </a:rPr>
                                  <m:t>𝑙𝑜𝑔</m:t>
                                </m:r>
                                <m:f>
                                  <m:fPr>
                                    <m:ctrlPr>
                                      <a:rPr lang="bg-BG" sz="2000" b="0" i="1" smtClean="0">
                                        <a:latin typeface="Cambria Math" charset="0"/>
                                      </a:rPr>
                                    </m:ctrlPr>
                                  </m:fPr>
                                  <m:num>
                                    <m:d>
                                      <m:dPr>
                                        <m:begChr m:val="["/>
                                        <m:endChr m:val="]"/>
                                        <m:ctrlPr>
                                          <a:rPr lang="es-ES" sz="2000" b="0" i="1" smtClean="0">
                                            <a:latin typeface="Cambria Math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s-ES" sz="2000" b="0" i="1" smtClean="0">
                                            <a:latin typeface="Cambria Math" charset="0"/>
                                          </a:rPr>
                                          <m:t>𝐴</m:t>
                                        </m:r>
                                      </m:e>
                                    </m:d>
                                    <m:r>
                                      <a:rPr lang="es-ES" sz="2000" b="0" i="1" baseline="-25000" smtClean="0">
                                        <a:latin typeface="Cambria Math" charset="0"/>
                                      </a:rPr>
                                      <m:t>0</m:t>
                                    </m:r>
                                  </m:num>
                                  <m:den>
                                    <m:r>
                                      <a:rPr lang="es-ES" sz="2000" b="0" i="1" smtClean="0">
                                        <a:latin typeface="Cambria Math" charset="0"/>
                                      </a:rPr>
                                      <m:t>[</m:t>
                                    </m:r>
                                    <m:r>
                                      <a:rPr lang="es-ES" sz="2000" b="0" i="1" smtClean="0">
                                        <a:latin typeface="Cambria Math" charset="0"/>
                                      </a:rPr>
                                      <m:t>𝐴</m:t>
                                    </m:r>
                                    <m:r>
                                      <a:rPr lang="es-ES" sz="2000" b="0" i="1" smtClean="0">
                                        <a:latin typeface="Cambria Math" charset="0"/>
                                      </a:rPr>
                                      <m:t>]</m:t>
                                    </m:r>
                                  </m:den>
                                </m:f>
                                <m:r>
                                  <a:rPr lang="es-ES" sz="2000" b="0" i="1" smtClean="0">
                                    <a:latin typeface="Cambria Math" charset="0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bg-BG" sz="2000" b="0" i="1" smtClean="0">
                                        <a:latin typeface="Cambria Math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s-ES" sz="2000" b="0" i="1" smtClean="0">
                                        <a:latin typeface="Cambria Math" charset="0"/>
                                      </a:rPr>
                                      <m:t>𝑎𝑘𝑡</m:t>
                                    </m:r>
                                  </m:num>
                                  <m:den>
                                    <m:r>
                                      <a:rPr lang="es-ES" sz="2000" b="0" i="1" smtClean="0">
                                        <a:latin typeface="Cambria Math" charset="0"/>
                                      </a:rPr>
                                      <m:t>2.303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s-ES_tradnl" sz="2000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</a:tr>
                  <a:tr h="1638485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MX" sz="2000" b="1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MX" sz="2000" b="1" dirty="0" smtClean="0"/>
                            <a:t>Tiempo de vida media</a:t>
                          </a:r>
                          <a:endParaRPr lang="es-ES" sz="2000" b="0" i="1" dirty="0" smtClean="0">
                            <a:latin typeface="Cambria Math" charset="0"/>
                          </a:endParaRPr>
                        </a:p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s-ES" sz="2000" b="0" i="1" smtClean="0">
                                    <a:latin typeface="Cambria Math" charset="0"/>
                                  </a:rPr>
                                  <m:t>𝑡</m:t>
                                </m:r>
                                <m:r>
                                  <a:rPr lang="es-ES" sz="2000" b="0" i="1" baseline="-25000" smtClean="0">
                                    <a:latin typeface="Cambria Math" charset="0"/>
                                  </a:rPr>
                                  <m:t>1/2</m:t>
                                </m:r>
                                <m:r>
                                  <a:rPr lang="es-ES" sz="2000" b="0" i="1" smtClean="0">
                                    <a:latin typeface="Cambria Math" charset="0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bg-BG" sz="2000" i="1" smtClean="0">
                                        <a:latin typeface="Cambria Math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s-ES" sz="2000" b="0" i="1" smtClean="0">
                                        <a:latin typeface="Cambria Math" charset="0"/>
                                      </a:rPr>
                                      <m:t>𝑙𝑛</m:t>
                                    </m:r>
                                    <m:r>
                                      <a:rPr lang="es-ES" sz="2000" b="0" i="1" smtClean="0">
                                        <a:latin typeface="Cambria Math" charset="0"/>
                                      </a:rPr>
                                      <m:t>2</m:t>
                                    </m:r>
                                  </m:num>
                                  <m:den>
                                    <m:r>
                                      <a:rPr lang="es-ES" sz="2000" b="0" i="1" smtClean="0">
                                        <a:latin typeface="Cambria Math" charset="0"/>
                                      </a:rPr>
                                      <m:t>𝑎𝑘</m:t>
                                    </m:r>
                                  </m:den>
                                </m:f>
                                <m:r>
                                  <a:rPr lang="es-ES" sz="2000" b="0" i="1" smtClean="0">
                                    <a:latin typeface="Cambria Math" charset="0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bg-BG" sz="2000" i="1" smtClean="0">
                                        <a:latin typeface="Cambria Math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s-ES" sz="2000" b="0" i="1" smtClean="0">
                                        <a:latin typeface="Cambria Math" charset="0"/>
                                      </a:rPr>
                                      <m:t>0.693</m:t>
                                    </m:r>
                                  </m:num>
                                  <m:den>
                                    <m:r>
                                      <a:rPr lang="es-ES" sz="2000" b="0" i="1" smtClean="0">
                                        <a:latin typeface="Cambria Math" charset="0"/>
                                      </a:rPr>
                                      <m:t>𝑎𝑘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s-ES_tradnl" sz="2000" dirty="0"/>
                        </a:p>
                        <a:p>
                          <a:endParaRPr lang="es-ES_tradnl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Tabla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5123925"/>
                  </p:ext>
                </p:extLst>
              </p:nvPr>
            </p:nvGraphicFramePr>
            <p:xfrm>
              <a:off x="416074" y="1764854"/>
              <a:ext cx="3939902" cy="4535177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3939902"/>
                  </a:tblGrid>
                  <a:tr h="51337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2800" b="1" baseline="30000" dirty="0" smtClean="0"/>
                            <a:t>PRIMER ORDEN</a:t>
                          </a:r>
                          <a:endParaRPr lang="es-ES_tradnl" sz="2800" b="1" baseline="30000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</a:tr>
                  <a:tr h="962082">
                    <a:tc>
                      <a:txBody>
                        <a:bodyPr/>
                        <a:lstStyle/>
                        <a:p>
                          <a:endParaRPr lang="es-ES_tradnl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0">
                          <a:blip r:embed="rId2"/>
                          <a:stretch>
                            <a:fillRect t="-67089" b="-318354"/>
                          </a:stretch>
                        </a:blipFill>
                      </a:tcPr>
                    </a:tc>
                  </a:tr>
                  <a:tr h="1421239">
                    <a:tc>
                      <a:txBody>
                        <a:bodyPr/>
                        <a:lstStyle/>
                        <a:p>
                          <a:endParaRPr lang="es-ES_tradnl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0">
                          <a:blip r:embed="rId2"/>
                          <a:stretch>
                            <a:fillRect t="-112821" b="-114957"/>
                          </a:stretch>
                        </a:blipFill>
                      </a:tcPr>
                    </a:tc>
                  </a:tr>
                  <a:tr h="1638485">
                    <a:tc>
                      <a:txBody>
                        <a:bodyPr/>
                        <a:lstStyle/>
                        <a:p>
                          <a:endParaRPr lang="es-ES_tradnl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0">
                          <a:blip r:embed="rId2"/>
                          <a:stretch>
                            <a:fillRect t="-185130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13" name="Rectángulo 12"/>
          <p:cNvSpPr/>
          <p:nvPr/>
        </p:nvSpPr>
        <p:spPr>
          <a:xfrm>
            <a:off x="6732240" y="2103773"/>
            <a:ext cx="1512168" cy="5516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4" name="Rectángulo 13"/>
          <p:cNvSpPr/>
          <p:nvPr/>
        </p:nvSpPr>
        <p:spPr>
          <a:xfrm>
            <a:off x="7308304" y="3262403"/>
            <a:ext cx="504056" cy="61102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8" name="Rectángulo 17"/>
          <p:cNvSpPr/>
          <p:nvPr/>
        </p:nvSpPr>
        <p:spPr>
          <a:xfrm>
            <a:off x="6228184" y="1841840"/>
            <a:ext cx="1872208" cy="75601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pic>
        <p:nvPicPr>
          <p:cNvPr id="20" name="Imagen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3139" y="1749608"/>
            <a:ext cx="4267200" cy="469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2569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2060"/>
          <p:cNvSpPr txBox="1">
            <a:spLocks noChangeArrowheads="1"/>
          </p:cNvSpPr>
          <p:nvPr/>
        </p:nvSpPr>
        <p:spPr bwMode="auto">
          <a:xfrm>
            <a:off x="683568" y="548640"/>
            <a:ext cx="7920880" cy="6093976"/>
          </a:xfrm>
          <a:prstGeom prst="rect">
            <a:avLst/>
          </a:prstGeom>
          <a:noFill/>
          <a:ln w="57150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1pPr>
            <a:lvl2pPr marL="742950" indent="-28575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2pPr>
            <a:lvl3pPr marL="1143000" indent="-22860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3pPr>
            <a:lvl4pPr marL="1600200" indent="-22860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4pPr>
            <a:lvl5pPr marL="2057400" indent="-22860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s-MX" sz="2000" b="1" dirty="0" smtClean="0">
                <a:solidFill>
                  <a:srgbClr val="000066"/>
                </a:solidFill>
              </a:rPr>
              <a:t>   OBJETIVO </a:t>
            </a:r>
          </a:p>
          <a:p>
            <a:pPr>
              <a:lnSpc>
                <a:spcPct val="150000"/>
              </a:lnSpc>
            </a:pPr>
            <a:r>
              <a:rPr lang="es-MX" sz="2000" b="1" dirty="0">
                <a:solidFill>
                  <a:srgbClr val="000066"/>
                </a:solidFill>
              </a:rPr>
              <a:t> </a:t>
            </a:r>
            <a:r>
              <a:rPr lang="es-MX" sz="2000" b="1" dirty="0" smtClean="0">
                <a:solidFill>
                  <a:srgbClr val="000066"/>
                </a:solidFill>
              </a:rPr>
              <a:t>  INTRODUCCIÓN</a:t>
            </a:r>
            <a:r>
              <a:rPr lang="es-MX" sz="2000" b="1" dirty="0">
                <a:solidFill>
                  <a:srgbClr val="000066"/>
                </a:solidFill>
              </a:rPr>
              <a:t>			 </a:t>
            </a:r>
            <a:endParaRPr lang="es-MX" sz="2000" b="1" dirty="0" smtClean="0">
              <a:solidFill>
                <a:srgbClr val="000066"/>
              </a:solidFill>
            </a:endParaRPr>
          </a:p>
          <a:p>
            <a:pPr>
              <a:lnSpc>
                <a:spcPct val="150000"/>
              </a:lnSpc>
            </a:pPr>
            <a:r>
              <a:rPr lang="es-MX" sz="2000" b="1" dirty="0">
                <a:solidFill>
                  <a:srgbClr val="000066"/>
                </a:solidFill>
              </a:rPr>
              <a:t> </a:t>
            </a:r>
            <a:r>
              <a:rPr lang="es-MX" sz="2000" b="1" dirty="0" smtClean="0">
                <a:solidFill>
                  <a:srgbClr val="000066"/>
                </a:solidFill>
              </a:rPr>
              <a:t>   1. Velocidad de Reacción Química</a:t>
            </a:r>
          </a:p>
          <a:p>
            <a:pPr lvl="0">
              <a:lnSpc>
                <a:spcPct val="150000"/>
              </a:lnSpc>
            </a:pPr>
            <a:r>
              <a:rPr lang="es-MX" sz="2000" b="1" dirty="0" smtClean="0">
                <a:solidFill>
                  <a:srgbClr val="000066"/>
                </a:solidFill>
              </a:rPr>
              <a:t>    2.  Factores que afectan la velocidad de reacción</a:t>
            </a:r>
          </a:p>
          <a:p>
            <a:pPr>
              <a:lnSpc>
                <a:spcPct val="150000"/>
              </a:lnSpc>
            </a:pPr>
            <a:r>
              <a:rPr lang="es-MX" sz="2000" b="1" dirty="0">
                <a:solidFill>
                  <a:srgbClr val="000066"/>
                </a:solidFill>
              </a:rPr>
              <a:t> </a:t>
            </a:r>
            <a:r>
              <a:rPr lang="es-MX" sz="2000" b="1" dirty="0" smtClean="0">
                <a:solidFill>
                  <a:srgbClr val="000066"/>
                </a:solidFill>
              </a:rPr>
              <a:t>      2.1. </a:t>
            </a:r>
            <a:r>
              <a:rPr lang="es-MX" sz="2000" b="1" dirty="0">
                <a:solidFill>
                  <a:srgbClr val="000066"/>
                </a:solidFill>
              </a:rPr>
              <a:t>Naturaleza de los </a:t>
            </a:r>
            <a:r>
              <a:rPr lang="es-MX" sz="2000" b="1" dirty="0" smtClean="0">
                <a:solidFill>
                  <a:srgbClr val="000066"/>
                </a:solidFill>
              </a:rPr>
              <a:t>reactantes</a:t>
            </a:r>
            <a:endParaRPr lang="es-MX" sz="2000" dirty="0">
              <a:solidFill>
                <a:srgbClr val="000066"/>
              </a:solidFill>
            </a:endParaRPr>
          </a:p>
          <a:p>
            <a:pPr lvl="0">
              <a:lnSpc>
                <a:spcPct val="150000"/>
              </a:lnSpc>
            </a:pPr>
            <a:r>
              <a:rPr lang="es-MX" sz="2000" dirty="0" smtClean="0">
                <a:solidFill>
                  <a:srgbClr val="000066"/>
                </a:solidFill>
              </a:rPr>
              <a:t>       </a:t>
            </a:r>
            <a:r>
              <a:rPr lang="es-MX" sz="2000" b="1" dirty="0" smtClean="0">
                <a:solidFill>
                  <a:srgbClr val="000066"/>
                </a:solidFill>
              </a:rPr>
              <a:t>2.2. Concentración de los reactantes: expresión de la ley de velocidad</a:t>
            </a:r>
          </a:p>
          <a:p>
            <a:pPr lvl="0">
              <a:lnSpc>
                <a:spcPct val="150000"/>
              </a:lnSpc>
            </a:pPr>
            <a:r>
              <a:rPr lang="es-MX" sz="2000" b="1" dirty="0">
                <a:solidFill>
                  <a:srgbClr val="000066"/>
                </a:solidFill>
              </a:rPr>
              <a:t> </a:t>
            </a:r>
            <a:r>
              <a:rPr lang="es-MX" sz="2000" b="1" dirty="0" smtClean="0">
                <a:solidFill>
                  <a:srgbClr val="000066"/>
                </a:solidFill>
              </a:rPr>
              <a:t>       2.3. Concentración versus tiempo : Ecuación integrada de la velocidad, </a:t>
            </a:r>
          </a:p>
          <a:p>
            <a:pPr lvl="0">
              <a:lnSpc>
                <a:spcPct val="150000"/>
              </a:lnSpc>
            </a:pPr>
            <a:r>
              <a:rPr lang="es-MX" sz="2000" b="1" dirty="0">
                <a:solidFill>
                  <a:srgbClr val="000066"/>
                </a:solidFill>
              </a:rPr>
              <a:t> </a:t>
            </a:r>
            <a:r>
              <a:rPr lang="es-MX" sz="2000" b="1" dirty="0" smtClean="0">
                <a:solidFill>
                  <a:srgbClr val="000066"/>
                </a:solidFill>
              </a:rPr>
              <a:t>        vida media.</a:t>
            </a:r>
            <a:endParaRPr lang="es-MX" sz="2000" b="1" dirty="0">
              <a:solidFill>
                <a:srgbClr val="000066"/>
              </a:solidFill>
            </a:endParaRPr>
          </a:p>
          <a:p>
            <a:pPr lvl="0">
              <a:lnSpc>
                <a:spcPct val="150000"/>
              </a:lnSpc>
            </a:pPr>
            <a:r>
              <a:rPr lang="es-MX" sz="2000" b="1" dirty="0" smtClean="0">
                <a:solidFill>
                  <a:srgbClr val="000066"/>
                </a:solidFill>
              </a:rPr>
              <a:t>        2.4.Temperatura : Ecuación de Arrhenius</a:t>
            </a:r>
            <a:endParaRPr lang="es-MX" sz="2000" dirty="0">
              <a:solidFill>
                <a:srgbClr val="000066"/>
              </a:solidFill>
            </a:endParaRPr>
          </a:p>
          <a:p>
            <a:pPr lvl="1">
              <a:lnSpc>
                <a:spcPct val="150000"/>
              </a:lnSpc>
            </a:pPr>
            <a:r>
              <a:rPr lang="es-MX" sz="2000" b="1" dirty="0" smtClean="0">
                <a:solidFill>
                  <a:srgbClr val="000066"/>
                </a:solidFill>
              </a:rPr>
              <a:t>2.5. Catalizadores                                                                                                                                  </a:t>
            </a:r>
            <a:endParaRPr lang="es-MX" sz="2000" dirty="0">
              <a:solidFill>
                <a:srgbClr val="000066"/>
              </a:solidFill>
            </a:endParaRPr>
          </a:p>
          <a:p>
            <a:pPr lvl="0">
              <a:lnSpc>
                <a:spcPct val="150000"/>
              </a:lnSpc>
            </a:pPr>
            <a:r>
              <a:rPr lang="es-MX" sz="2000" b="1" dirty="0" smtClean="0">
                <a:solidFill>
                  <a:srgbClr val="000066"/>
                </a:solidFill>
              </a:rPr>
              <a:t>    3. RESUMEN </a:t>
            </a:r>
          </a:p>
          <a:p>
            <a:pPr lvl="0">
              <a:lnSpc>
                <a:spcPct val="150000"/>
              </a:lnSpc>
            </a:pPr>
            <a:r>
              <a:rPr lang="es-MX" sz="2000" b="1" dirty="0">
                <a:solidFill>
                  <a:srgbClr val="000066"/>
                </a:solidFill>
              </a:rPr>
              <a:t> </a:t>
            </a:r>
            <a:r>
              <a:rPr lang="es-MX" sz="2000" b="1" dirty="0" smtClean="0">
                <a:solidFill>
                  <a:srgbClr val="000066"/>
                </a:solidFill>
              </a:rPr>
              <a:t>   4. SERIE DE EJERCICIOS                                                                                                                                                                                 </a:t>
            </a:r>
            <a:endParaRPr lang="es-MX" sz="2000" dirty="0">
              <a:solidFill>
                <a:srgbClr val="000066"/>
              </a:solidFill>
            </a:endParaRPr>
          </a:p>
          <a:p>
            <a:pPr>
              <a:lnSpc>
                <a:spcPct val="150000"/>
              </a:lnSpc>
            </a:pPr>
            <a:r>
              <a:rPr lang="es-MX" sz="2000" b="1" dirty="0" smtClean="0">
                <a:solidFill>
                  <a:srgbClr val="000066"/>
                </a:solidFill>
              </a:rPr>
              <a:t>    5. REFERENCIAS </a:t>
            </a:r>
            <a:r>
              <a:rPr lang="es-MX" sz="2000" b="1" dirty="0">
                <a:solidFill>
                  <a:srgbClr val="000066"/>
                </a:solidFill>
              </a:rPr>
              <a:t>BIBLIOGRÁFICAS</a:t>
            </a:r>
            <a:r>
              <a:rPr lang="es-MX" sz="2000" dirty="0">
                <a:solidFill>
                  <a:srgbClr val="000066"/>
                </a:solidFill>
              </a:rPr>
              <a:t>           </a:t>
            </a:r>
            <a:r>
              <a:rPr lang="es-MX" dirty="0">
                <a:solidFill>
                  <a:srgbClr val="000066"/>
                </a:solidFill>
              </a:rPr>
              <a:t>	        	</a:t>
            </a:r>
            <a:endParaRPr lang="es-MX" sz="2000" dirty="0">
              <a:solidFill>
                <a:srgbClr val="000066"/>
              </a:solidFill>
            </a:endParaRPr>
          </a:p>
        </p:txBody>
      </p:sp>
      <p:sp>
        <p:nvSpPr>
          <p:cNvPr id="7" name="Text Box 44"/>
          <p:cNvSpPr txBox="1">
            <a:spLocks noChangeArrowheads="1"/>
          </p:cNvSpPr>
          <p:nvPr/>
        </p:nvSpPr>
        <p:spPr bwMode="auto">
          <a:xfrm>
            <a:off x="125710" y="91440"/>
            <a:ext cx="2555875" cy="457200"/>
          </a:xfrm>
          <a:prstGeom prst="rect">
            <a:avLst/>
          </a:prstGeom>
          <a:noFill/>
          <a:ln>
            <a:noFill/>
          </a:ln>
          <a:effectLst>
            <a:outerShdw dist="45791" dir="2021404" algn="ctr" rotWithShape="0">
              <a:srgbClr val="CCCCFF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1pPr>
            <a:lvl2pPr marL="742950" indent="-28575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2pPr>
            <a:lvl3pPr marL="1143000" indent="-22860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3pPr>
            <a:lvl4pPr marL="1600200" indent="-22860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4pPr>
            <a:lvl5pPr marL="2057400" indent="-22860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9pPr>
          </a:lstStyle>
          <a:p>
            <a:pPr algn="l" eaLnBrk="1" hangingPunct="1"/>
            <a:r>
              <a:rPr lang="es-ES_tradnl" sz="2400" b="1" dirty="0">
                <a:solidFill>
                  <a:srgbClr val="000066"/>
                </a:solidFill>
                <a:latin typeface="Tahoma" charset="0"/>
              </a:rPr>
              <a:t>CONTENIDO</a:t>
            </a:r>
            <a:endParaRPr lang="es-ES" sz="2400" b="1" dirty="0">
              <a:solidFill>
                <a:srgbClr val="000066"/>
              </a:solidFill>
              <a:latin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1753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44"/>
          <p:cNvSpPr txBox="1">
            <a:spLocks noChangeArrowheads="1"/>
          </p:cNvSpPr>
          <p:nvPr/>
        </p:nvSpPr>
        <p:spPr bwMode="auto">
          <a:xfrm>
            <a:off x="0" y="91440"/>
            <a:ext cx="9144000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dist="45791" dir="2021404" algn="ctr" rotWithShape="0">
              <a:srgbClr val="CCCCFF"/>
            </a:outerShdw>
          </a:effectLst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1pPr>
            <a:lvl2pPr marL="742950" indent="-28575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2pPr>
            <a:lvl3pPr marL="1143000" indent="-22860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3pPr>
            <a:lvl4pPr marL="1600200" indent="-22860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4pPr>
            <a:lvl5pPr marL="2057400" indent="-22860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9pPr>
          </a:lstStyle>
          <a:p>
            <a:pPr algn="l" eaLnBrk="1" hangingPunct="1"/>
            <a:r>
              <a:rPr lang="es-ES_tradnl" sz="2400" b="1" dirty="0" smtClean="0">
                <a:solidFill>
                  <a:srgbClr val="000066"/>
                </a:solidFill>
                <a:latin typeface="Tahoma" charset="0"/>
              </a:rPr>
              <a:t>2.2. CONCENTRACIÓN DE LOS REACTIVOS</a:t>
            </a:r>
            <a:endParaRPr lang="es-ES" sz="2400" b="1" dirty="0">
              <a:solidFill>
                <a:srgbClr val="000066"/>
              </a:solidFill>
              <a:latin typeface="Tahoma" charset="0"/>
            </a:endParaRPr>
          </a:p>
        </p:txBody>
      </p:sp>
      <p:sp>
        <p:nvSpPr>
          <p:cNvPr id="7" name="Text Box 44"/>
          <p:cNvSpPr txBox="1">
            <a:spLocks noChangeArrowheads="1"/>
          </p:cNvSpPr>
          <p:nvPr/>
        </p:nvSpPr>
        <p:spPr bwMode="auto">
          <a:xfrm>
            <a:off x="272379" y="864292"/>
            <a:ext cx="8536678" cy="461665"/>
          </a:xfrm>
          <a:prstGeom prst="rect">
            <a:avLst/>
          </a:prstGeom>
          <a:noFill/>
          <a:ln>
            <a:noFill/>
          </a:ln>
          <a:effectLst>
            <a:outerShdw dist="45791" dir="2021404" algn="ctr" rotWithShape="0">
              <a:srgbClr val="CCCCFF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1pPr>
            <a:lvl2pPr marL="742950" indent="-28575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2pPr>
            <a:lvl3pPr marL="1143000" indent="-22860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3pPr>
            <a:lvl4pPr marL="1600200" indent="-22860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4pPr>
            <a:lvl5pPr marL="2057400" indent="-22860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9pPr>
          </a:lstStyle>
          <a:p>
            <a:pPr algn="l" eaLnBrk="1" hangingPunct="1"/>
            <a:r>
              <a:rPr lang="es-ES_tradnl" sz="2400" b="1" dirty="0" smtClean="0">
                <a:solidFill>
                  <a:srgbClr val="000066"/>
                </a:solidFill>
                <a:latin typeface="Tahoma" charset="0"/>
              </a:rPr>
              <a:t>   </a:t>
            </a:r>
            <a:r>
              <a:rPr lang="es-ES_tradnl" sz="2400" b="1" dirty="0" err="1" smtClean="0">
                <a:solidFill>
                  <a:srgbClr val="000066"/>
                </a:solidFill>
                <a:latin typeface="Tahoma" charset="0"/>
              </a:rPr>
              <a:t>aA</a:t>
            </a:r>
            <a:r>
              <a:rPr lang="es-ES_tradnl" sz="2400" b="1" dirty="0" smtClean="0">
                <a:solidFill>
                  <a:srgbClr val="000066"/>
                </a:solidFill>
                <a:latin typeface="Tahoma" charset="0"/>
              </a:rPr>
              <a:t>           Productos           Segundo orden en A </a:t>
            </a:r>
            <a:endParaRPr lang="es-ES" sz="2400" b="1" dirty="0">
              <a:solidFill>
                <a:srgbClr val="000066"/>
              </a:solidFill>
              <a:latin typeface="Tahoma" charset="0"/>
            </a:endParaRPr>
          </a:p>
        </p:txBody>
      </p:sp>
      <p:cxnSp>
        <p:nvCxnSpPr>
          <p:cNvPr id="8" name="7 Conector recto de flecha"/>
          <p:cNvCxnSpPr/>
          <p:nvPr/>
        </p:nvCxnSpPr>
        <p:spPr>
          <a:xfrm>
            <a:off x="1206293" y="1095124"/>
            <a:ext cx="64195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8 Rectángulo"/>
          <p:cNvSpPr/>
          <p:nvPr/>
        </p:nvSpPr>
        <p:spPr>
          <a:xfrm>
            <a:off x="272379" y="1900737"/>
            <a:ext cx="4026340" cy="4264567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0" name="Tabla 9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49436128"/>
                  </p:ext>
                </p:extLst>
              </p:nvPr>
            </p:nvGraphicFramePr>
            <p:xfrm>
              <a:off x="225845" y="2040664"/>
              <a:ext cx="4072874" cy="4319639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4072874"/>
                  </a:tblGrid>
                  <a:tr h="48693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2800" b="1" baseline="30000" dirty="0" smtClean="0"/>
                            <a:t>SEGUNDO ORDEN</a:t>
                          </a:r>
                          <a:endParaRPr lang="es-ES_tradnl" sz="2800" b="1" baseline="30000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</a:tr>
                  <a:tr h="912533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MX" sz="2000" b="1" dirty="0" smtClean="0"/>
                            <a:t>Expresión de la ley de velocidad</a:t>
                          </a:r>
                          <a:endParaRPr lang="es-ES" sz="2000" b="0" i="1" dirty="0" smtClean="0">
                            <a:latin typeface="Cambria Math" charset="0"/>
                          </a:endParaRPr>
                        </a:p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s-ES" sz="2400" b="0" i="1" smtClean="0">
                                    <a:latin typeface="Cambria Math" charset="0"/>
                                  </a:rPr>
                                  <m:t>𝑣</m:t>
                                </m:r>
                                <m:r>
                                  <a:rPr lang="es-ES" sz="2400" b="0" i="1" smtClean="0">
                                    <a:latin typeface="Cambria Math" charset="0"/>
                                  </a:rPr>
                                  <m:t>=</m:t>
                                </m:r>
                                <m:r>
                                  <a:rPr lang="es-ES" sz="2400" b="0" i="1" smtClean="0">
                                    <a:latin typeface="Cambria Math" charset="0"/>
                                  </a:rPr>
                                  <m:t>𝑘</m:t>
                                </m:r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s-ES" sz="2400" b="0" i="1" smtClean="0">
                                        <a:latin typeface="Cambria Math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s-ES" sz="2400" b="0" i="1" smtClean="0">
                                        <a:latin typeface="Cambria Math" charset="0"/>
                                      </a:rPr>
                                      <m:t>𝐴</m:t>
                                    </m:r>
                                  </m:e>
                                </m:d>
                                <m:r>
                                  <a:rPr lang="es-ES" sz="2400" b="0" i="1" baseline="30000" smtClean="0">
                                    <a:latin typeface="Cambria Math" charset="0"/>
                                  </a:rPr>
                                  <m:t>2</m:t>
                                </m:r>
                                <m:r>
                                  <a:rPr lang="es-ES" sz="2400" b="0" i="1" smtClean="0">
                                    <a:latin typeface="Cambria Math" charset="0"/>
                                  </a:rPr>
                                  <m:t>    </m:t>
                                </m:r>
                                <m:r>
                                  <a:rPr lang="es-ES" sz="2400" b="0" i="1" smtClean="0">
                                    <a:latin typeface="Cambria Math" charset="0"/>
                                  </a:rPr>
                                  <m:t>𝑘</m:t>
                                </m:r>
                                <m:r>
                                  <a:rPr lang="es-ES" sz="2400" b="0" i="1" smtClean="0">
                                    <a:latin typeface="Cambria Math" charset="0"/>
                                  </a:rPr>
                                  <m:t>=</m:t>
                                </m:r>
                                <m:r>
                                  <m:rPr>
                                    <m:nor/>
                                  </m:rPr>
                                  <a:rPr lang="es-MX" sz="2000" b="1" dirty="0" smtClean="0"/>
                                  <m:t>M</m:t>
                                </m:r>
                                <m:r>
                                  <m:rPr>
                                    <m:nor/>
                                  </m:rPr>
                                  <a:rPr lang="es-MX" sz="2000" b="1" baseline="30000" dirty="0" smtClean="0"/>
                                  <m:t>−1</m:t>
                                </m:r>
                                <m:r>
                                  <m:rPr>
                                    <m:nor/>
                                  </m:rPr>
                                  <a:rPr lang="es-MX" sz="2000" b="1" dirty="0" smtClean="0"/>
                                  <m:t>. </m:t>
                                </m:r>
                                <m:r>
                                  <m:rPr>
                                    <m:nor/>
                                  </m:rPr>
                                  <a:rPr lang="es-MX" sz="2000" b="1" dirty="0" smtClean="0"/>
                                  <m:t>tiempo</m:t>
                                </m:r>
                                <m:r>
                                  <m:rPr>
                                    <m:nor/>
                                  </m:rPr>
                                  <a:rPr lang="es-MX" sz="2000" b="1" baseline="30000" dirty="0" smtClean="0"/>
                                  <m:t>−1</m:t>
                                </m:r>
                              </m:oMath>
                            </m:oMathPara>
                          </a14:m>
                          <a:endParaRPr lang="es-ES_tradnl" sz="2000" baseline="30000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</a:tr>
                  <a:tr h="1024941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MX" sz="2000" b="1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MX" sz="2000" b="1" dirty="0" smtClean="0"/>
                            <a:t>Ecuación de velocidad integrada </a:t>
                          </a:r>
                          <a:endParaRPr lang="es-ES" sz="2000" b="0" i="1" dirty="0" smtClean="0">
                            <a:latin typeface="Cambria Math" charset="0"/>
                          </a:endParaRPr>
                        </a:p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bg-BG" sz="2000" i="1" smtClean="0">
                                        <a:latin typeface="Cambria Math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s-ES" sz="2000" b="0" i="1" smtClean="0">
                                        <a:latin typeface="Cambria Math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s-ES" sz="2000" b="0" i="1" smtClean="0">
                                        <a:latin typeface="Cambria Math" charset="0"/>
                                      </a:rPr>
                                      <m:t>[</m:t>
                                    </m:r>
                                    <m:r>
                                      <a:rPr lang="es-ES" sz="2000" b="0" i="1" smtClean="0">
                                        <a:latin typeface="Cambria Math" charset="0"/>
                                      </a:rPr>
                                      <m:t>𝐴</m:t>
                                    </m:r>
                                    <m:r>
                                      <a:rPr lang="es-ES" sz="2000" b="0" i="1" smtClean="0">
                                        <a:latin typeface="Cambria Math" charset="0"/>
                                      </a:rPr>
                                      <m:t>]</m:t>
                                    </m:r>
                                  </m:den>
                                </m:f>
                                <m:r>
                                  <a:rPr lang="es-ES" sz="2000" b="0" i="1" smtClean="0">
                                    <a:latin typeface="Cambria Math" charset="0"/>
                                  </a:rPr>
                                  <m:t>−</m:t>
                                </m:r>
                                <m:f>
                                  <m:fPr>
                                    <m:ctrlPr>
                                      <a:rPr lang="bg-BG" sz="2000" b="0" i="1" smtClean="0">
                                        <a:latin typeface="Cambria Math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s-ES" sz="2000" b="0" i="1" smtClean="0">
                                        <a:latin typeface="Cambria Math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d>
                                      <m:dPr>
                                        <m:begChr m:val="["/>
                                        <m:endChr m:val="]"/>
                                        <m:ctrlPr>
                                          <a:rPr lang="es-ES" sz="2000" b="0" i="1" smtClean="0">
                                            <a:latin typeface="Cambria Math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s-ES" sz="2000" b="0" i="1" smtClean="0">
                                            <a:latin typeface="Cambria Math" charset="0"/>
                                          </a:rPr>
                                          <m:t>𝐴</m:t>
                                        </m:r>
                                      </m:e>
                                    </m:d>
                                    <m:r>
                                      <a:rPr lang="es-ES" sz="2000" b="0" i="1" baseline="-25000" smtClean="0">
                                        <a:latin typeface="Cambria Math" charset="0"/>
                                      </a:rPr>
                                      <m:t>0</m:t>
                                    </m:r>
                                  </m:den>
                                </m:f>
                                <m:r>
                                  <a:rPr lang="es-ES" sz="2000" b="0" i="0" smtClean="0">
                                    <a:latin typeface="Cambria Math" charset="0"/>
                                  </a:rPr>
                                  <m:t>=</m:t>
                                </m:r>
                                <m:r>
                                  <m:rPr>
                                    <m:sty m:val="p"/>
                                  </m:rPr>
                                  <a:rPr lang="es-ES" sz="2000" b="0" i="0" smtClean="0">
                                    <a:latin typeface="Cambria Math" charset="0"/>
                                  </a:rPr>
                                  <m:t>akt</m:t>
                                </m:r>
                                <m:r>
                                  <a:rPr lang="es-ES" sz="2000" b="0" i="0" smtClean="0">
                                    <a:latin typeface="Cambria Math" charset="0"/>
                                  </a:rPr>
                                  <m:t>  </m:t>
                                </m:r>
                              </m:oMath>
                            </m:oMathPara>
                          </a14:m>
                          <a:endParaRPr lang="es-ES_tradnl" sz="2000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</a:tr>
                  <a:tr h="1255139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MX" sz="2000" b="1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MX" sz="2000" b="1" dirty="0" smtClean="0"/>
                            <a:t>Tiempo de vida media</a:t>
                          </a:r>
                          <a:endParaRPr lang="es-ES" sz="2000" b="0" i="1" dirty="0" smtClean="0">
                            <a:latin typeface="Cambria Math" charset="0"/>
                          </a:endParaRPr>
                        </a:p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s-ES" sz="2000" b="0" i="1" smtClean="0">
                                    <a:latin typeface="Cambria Math" charset="0"/>
                                  </a:rPr>
                                  <m:t>𝑡</m:t>
                                </m:r>
                                <m:r>
                                  <a:rPr lang="es-ES" sz="2000" b="0" i="1" baseline="-25000" smtClean="0">
                                    <a:latin typeface="Cambria Math" charset="0"/>
                                  </a:rPr>
                                  <m:t>1/2</m:t>
                                </m:r>
                                <m:r>
                                  <a:rPr lang="es-ES" sz="2000" b="0" i="1" smtClean="0">
                                    <a:latin typeface="Cambria Math" charset="0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bg-BG" sz="2000" i="1" smtClean="0">
                                        <a:latin typeface="Cambria Math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s-ES" sz="2000" b="0" i="1" smtClean="0">
                                        <a:latin typeface="Cambria Math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s-ES" sz="2000" b="0" i="1" smtClean="0">
                                        <a:latin typeface="Cambria Math" charset="0"/>
                                      </a:rPr>
                                      <m:t>𝑎𝑘</m:t>
                                    </m:r>
                                    <m:r>
                                      <a:rPr lang="es-ES" sz="2000" b="0" i="1" smtClean="0">
                                        <a:latin typeface="Cambria Math" charset="0"/>
                                      </a:rPr>
                                      <m:t> </m:t>
                                    </m:r>
                                    <m:d>
                                      <m:dPr>
                                        <m:begChr m:val="["/>
                                        <m:endChr m:val="]"/>
                                        <m:ctrlPr>
                                          <a:rPr lang="es-ES" sz="2000" b="0" i="1" smtClean="0">
                                            <a:latin typeface="Cambria Math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s-ES" sz="2000" b="0" i="1" smtClean="0">
                                            <a:latin typeface="Cambria Math" charset="0"/>
                                          </a:rPr>
                                          <m:t>𝐴</m:t>
                                        </m:r>
                                      </m:e>
                                    </m:d>
                                    <m:r>
                                      <a:rPr lang="es-ES" sz="2000" b="0" i="1" baseline="-25000" smtClean="0">
                                        <a:latin typeface="Cambria Math" charset="0"/>
                                      </a:rPr>
                                      <m:t>0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s-ES_tradnl" sz="2000" dirty="0"/>
                        </a:p>
                        <a:p>
                          <a:endParaRPr lang="es-ES_tradnl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10" name="Tabla 9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49436128"/>
                  </p:ext>
                </p:extLst>
              </p:nvPr>
            </p:nvGraphicFramePr>
            <p:xfrm>
              <a:off x="225845" y="2040664"/>
              <a:ext cx="4072874" cy="4319639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4072874"/>
                  </a:tblGrid>
                  <a:tr h="48693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2800" b="1" baseline="30000" dirty="0" smtClean="0"/>
                            <a:t>SEGUNDO </a:t>
                          </a:r>
                          <a:r>
                            <a:rPr lang="es-ES_tradnl" sz="2800" b="1" baseline="30000" dirty="0" smtClean="0"/>
                            <a:t>ORDEN</a:t>
                          </a:r>
                          <a:endParaRPr lang="es-ES_tradnl" sz="2800" b="1" baseline="30000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</a:tr>
                  <a:tr h="912533">
                    <a:tc>
                      <a:txBody>
                        <a:bodyPr/>
                        <a:lstStyle/>
                        <a:p>
                          <a:endParaRPr lang="es-ES_tradnl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0">
                          <a:blip r:embed="rId2"/>
                          <a:stretch>
                            <a:fillRect t="-68000" b="-320000"/>
                          </a:stretch>
                        </a:blipFill>
                      </a:tcPr>
                    </a:tc>
                  </a:tr>
                  <a:tr h="1328484">
                    <a:tc>
                      <a:txBody>
                        <a:bodyPr/>
                        <a:lstStyle/>
                        <a:p>
                          <a:endParaRPr lang="es-ES_tradnl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0">
                          <a:blip r:embed="rId2"/>
                          <a:stretch>
                            <a:fillRect t="-115596" b="-120183"/>
                          </a:stretch>
                        </a:blipFill>
                      </a:tcPr>
                    </a:tc>
                  </a:tr>
                  <a:tr h="1591691">
                    <a:tc>
                      <a:txBody>
                        <a:bodyPr/>
                        <a:lstStyle/>
                        <a:p>
                          <a:endParaRPr lang="es-ES_tradnl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0">
                          <a:blip r:embed="rId2"/>
                          <a:stretch>
                            <a:fillRect t="-179389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12" name="Rectángulo 11"/>
          <p:cNvSpPr/>
          <p:nvPr/>
        </p:nvSpPr>
        <p:spPr>
          <a:xfrm>
            <a:off x="6084168" y="1700808"/>
            <a:ext cx="1800200" cy="7200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4" name="Rectángulo 13"/>
          <p:cNvSpPr/>
          <p:nvPr/>
        </p:nvSpPr>
        <p:spPr>
          <a:xfrm>
            <a:off x="5790460" y="3022212"/>
            <a:ext cx="527021" cy="73079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7" name="Rectángulo 26"/>
          <p:cNvSpPr/>
          <p:nvPr/>
        </p:nvSpPr>
        <p:spPr>
          <a:xfrm>
            <a:off x="6084168" y="2060848"/>
            <a:ext cx="1800200" cy="7920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pic>
        <p:nvPicPr>
          <p:cNvPr id="30" name="Imagen 2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40718" y="1692042"/>
            <a:ext cx="40513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6226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44"/>
          <p:cNvSpPr txBox="1">
            <a:spLocks noChangeArrowheads="1"/>
          </p:cNvSpPr>
          <p:nvPr/>
        </p:nvSpPr>
        <p:spPr bwMode="auto">
          <a:xfrm>
            <a:off x="0" y="91440"/>
            <a:ext cx="9144000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dist="45791" dir="2021404" algn="ctr" rotWithShape="0">
              <a:srgbClr val="CCCCFF"/>
            </a:outerShdw>
          </a:effectLst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1pPr>
            <a:lvl2pPr marL="742950" indent="-28575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2pPr>
            <a:lvl3pPr marL="1143000" indent="-22860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3pPr>
            <a:lvl4pPr marL="1600200" indent="-22860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4pPr>
            <a:lvl5pPr marL="2057400" indent="-22860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9pPr>
          </a:lstStyle>
          <a:p>
            <a:pPr algn="l" eaLnBrk="1" hangingPunct="1"/>
            <a:r>
              <a:rPr lang="es-ES_tradnl" sz="2400" b="1" dirty="0" smtClean="0">
                <a:solidFill>
                  <a:srgbClr val="000066"/>
                </a:solidFill>
                <a:latin typeface="Tahoma" charset="0"/>
              </a:rPr>
              <a:t>2.2. EJEMPLO CONCENTRACIÓN DE LOS REACTIVOS</a:t>
            </a:r>
            <a:endParaRPr lang="es-ES" sz="2400" b="1" dirty="0">
              <a:solidFill>
                <a:srgbClr val="000066"/>
              </a:solidFill>
              <a:latin typeface="Tahoma" charset="0"/>
            </a:endParaRP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402961"/>
              </p:ext>
            </p:extLst>
          </p:nvPr>
        </p:nvGraphicFramePr>
        <p:xfrm>
          <a:off x="827584" y="2086923"/>
          <a:ext cx="3048000" cy="2595880"/>
        </p:xfrm>
        <a:graphic>
          <a:graphicData uri="http://schemas.openxmlformats.org/drawingml/2006/table">
            <a:tbl>
              <a:tblPr firstRow="1" bandRow="1">
                <a:tableStyleId>{5FD0F851-EC5A-4D38-B0AD-8093EC10F338}</a:tableStyleId>
              </a:tblPr>
              <a:tblGrid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Tiempo (min)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[A] mol/L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0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2.000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2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1.107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4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0.612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6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0.338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8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0.187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10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0.103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3 Rectángulo"/>
          <p:cNvSpPr/>
          <p:nvPr/>
        </p:nvSpPr>
        <p:spPr>
          <a:xfrm>
            <a:off x="251520" y="1014770"/>
            <a:ext cx="842493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000" b="1" dirty="0" smtClean="0">
                <a:solidFill>
                  <a:srgbClr val="000066"/>
                </a:solidFill>
              </a:rPr>
              <a:t>A partir de los siguientes datos determine el orden de la reacción y escriba la expresión de la ley de velocidad.   A              B  +  C</a:t>
            </a:r>
            <a:endParaRPr lang="es-MX" sz="2000" b="1" dirty="0">
              <a:solidFill>
                <a:srgbClr val="000066"/>
              </a:solidFill>
            </a:endParaRPr>
          </a:p>
          <a:p>
            <a:pPr algn="just"/>
            <a:endParaRPr lang="es-MX" sz="2000" b="1" dirty="0">
              <a:solidFill>
                <a:srgbClr val="000066"/>
              </a:solidFill>
            </a:endParaRPr>
          </a:p>
        </p:txBody>
      </p:sp>
      <p:cxnSp>
        <p:nvCxnSpPr>
          <p:cNvPr id="7" name="6 Conector recto de flecha"/>
          <p:cNvCxnSpPr/>
          <p:nvPr/>
        </p:nvCxnSpPr>
        <p:spPr>
          <a:xfrm>
            <a:off x="4211960" y="1522601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" name="9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0881945"/>
              </p:ext>
            </p:extLst>
          </p:nvPr>
        </p:nvGraphicFramePr>
        <p:xfrm>
          <a:off x="4211960" y="2086923"/>
          <a:ext cx="3048000" cy="2590800"/>
        </p:xfrm>
        <a:graphic>
          <a:graphicData uri="http://schemas.openxmlformats.org/drawingml/2006/table">
            <a:tbl>
              <a:tblPr firstRow="1" bandRow="1">
                <a:tableStyleId>{5FD0F851-EC5A-4D38-B0AD-8093EC10F338}</a:tableStyleId>
              </a:tblPr>
              <a:tblGrid>
                <a:gridCol w="1524000"/>
                <a:gridCol w="1524000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s-MX" dirty="0" err="1" smtClean="0"/>
                        <a:t>Ln</a:t>
                      </a:r>
                      <a:r>
                        <a:rPr lang="es-MX" dirty="0" smtClean="0"/>
                        <a:t> [A]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1/[A]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0.693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0.5000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0.102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0.9033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-0.491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1.60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-1.085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2.95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-1.677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5.35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-2.273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9.71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99829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44"/>
          <p:cNvSpPr txBox="1">
            <a:spLocks noChangeArrowheads="1"/>
          </p:cNvSpPr>
          <p:nvPr/>
        </p:nvSpPr>
        <p:spPr bwMode="auto">
          <a:xfrm>
            <a:off x="0" y="91440"/>
            <a:ext cx="9144000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dist="45791" dir="2021404" algn="ctr" rotWithShape="0">
              <a:srgbClr val="CCCCFF"/>
            </a:outerShdw>
          </a:effectLst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1pPr>
            <a:lvl2pPr marL="742950" indent="-28575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2pPr>
            <a:lvl3pPr marL="1143000" indent="-22860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3pPr>
            <a:lvl4pPr marL="1600200" indent="-22860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4pPr>
            <a:lvl5pPr marL="2057400" indent="-22860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9pPr>
          </a:lstStyle>
          <a:p>
            <a:pPr algn="l" eaLnBrk="1" hangingPunct="1"/>
            <a:r>
              <a:rPr lang="es-ES_tradnl" sz="2400" b="1" dirty="0" smtClean="0">
                <a:solidFill>
                  <a:srgbClr val="000066"/>
                </a:solidFill>
                <a:latin typeface="Tahoma" charset="0"/>
              </a:rPr>
              <a:t>2.2. EJEMPLO CONCENTRACIÓN DE LOS REACTIVOS</a:t>
            </a:r>
            <a:endParaRPr lang="es-ES" sz="2400" b="1" dirty="0">
              <a:solidFill>
                <a:srgbClr val="000066"/>
              </a:solidFill>
              <a:latin typeface="Tahoma" charset="0"/>
            </a:endParaRPr>
          </a:p>
        </p:txBody>
      </p:sp>
      <p:sp>
        <p:nvSpPr>
          <p:cNvPr id="3" name="Text Box 44"/>
          <p:cNvSpPr txBox="1">
            <a:spLocks noChangeArrowheads="1"/>
          </p:cNvSpPr>
          <p:nvPr/>
        </p:nvSpPr>
        <p:spPr bwMode="auto">
          <a:xfrm>
            <a:off x="90190" y="553105"/>
            <a:ext cx="7902674" cy="461665"/>
          </a:xfrm>
          <a:prstGeom prst="rect">
            <a:avLst/>
          </a:prstGeom>
          <a:noFill/>
          <a:ln>
            <a:noFill/>
          </a:ln>
          <a:effectLst>
            <a:outerShdw dist="45791" dir="2021404" algn="ctr" rotWithShape="0">
              <a:srgbClr val="CCCCFF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1pPr>
            <a:lvl2pPr marL="742950" indent="-28575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2pPr>
            <a:lvl3pPr marL="1143000" indent="-22860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3pPr>
            <a:lvl4pPr marL="1600200" indent="-22860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4pPr>
            <a:lvl5pPr marL="2057400" indent="-22860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9pPr>
          </a:lstStyle>
          <a:p>
            <a:pPr algn="l" eaLnBrk="1" hangingPunct="1"/>
            <a:r>
              <a:rPr lang="es-ES_tradnl" sz="2400" b="1" dirty="0" smtClean="0">
                <a:solidFill>
                  <a:srgbClr val="000066"/>
                </a:solidFill>
                <a:latin typeface="Tahoma" charset="0"/>
              </a:rPr>
              <a:t>CONCENTRACIÓN VERSUS TIEMPO</a:t>
            </a:r>
            <a:endParaRPr lang="es-ES" sz="2400" b="1" dirty="0">
              <a:solidFill>
                <a:srgbClr val="000066"/>
              </a:solidFill>
              <a:latin typeface="Tahoma" charset="0"/>
            </a:endParaRP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2246978"/>
              </p:ext>
            </p:extLst>
          </p:nvPr>
        </p:nvGraphicFramePr>
        <p:xfrm>
          <a:off x="611560" y="2514263"/>
          <a:ext cx="3048000" cy="2595880"/>
        </p:xfrm>
        <a:graphic>
          <a:graphicData uri="http://schemas.openxmlformats.org/drawingml/2006/table">
            <a:tbl>
              <a:tblPr firstRow="1" bandRow="1">
                <a:tableStyleId>{5FD0F851-EC5A-4D38-B0AD-8093EC10F338}</a:tableStyleId>
              </a:tblPr>
              <a:tblGrid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Tiempo (min)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[A] mol/L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0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2.000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2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1.107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4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0.612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6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0.338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8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0.187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10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0.103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3 Rectángulo"/>
          <p:cNvSpPr/>
          <p:nvPr/>
        </p:nvSpPr>
        <p:spPr>
          <a:xfrm>
            <a:off x="251520" y="1014770"/>
            <a:ext cx="842493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000" b="1" dirty="0" smtClean="0">
                <a:solidFill>
                  <a:srgbClr val="000066"/>
                </a:solidFill>
              </a:rPr>
              <a:t>A partir de los siguientes datos determine el orden de la reacción y escriba la expresión de la ley de velocidad.   A              B  +  C</a:t>
            </a:r>
          </a:p>
          <a:p>
            <a:pPr algn="just"/>
            <a:endParaRPr lang="es-MX" sz="2000" b="1" dirty="0">
              <a:solidFill>
                <a:srgbClr val="000066"/>
              </a:solidFill>
            </a:endParaRPr>
          </a:p>
          <a:p>
            <a:pPr algn="just"/>
            <a:r>
              <a:rPr lang="es-MX" sz="2000" b="1" dirty="0" smtClean="0">
                <a:solidFill>
                  <a:srgbClr val="000066"/>
                </a:solidFill>
              </a:rPr>
              <a:t>                    ORDEN CERO</a:t>
            </a:r>
            <a:endParaRPr lang="es-MX" sz="2000" b="1" dirty="0">
              <a:solidFill>
                <a:srgbClr val="000066"/>
              </a:solidFill>
            </a:endParaRPr>
          </a:p>
          <a:p>
            <a:pPr algn="just"/>
            <a:endParaRPr lang="es-MX" sz="2000" b="1" dirty="0">
              <a:solidFill>
                <a:srgbClr val="000066"/>
              </a:solidFill>
            </a:endParaRPr>
          </a:p>
        </p:txBody>
      </p:sp>
      <p:cxnSp>
        <p:nvCxnSpPr>
          <p:cNvPr id="7" name="6 Conector recto de flecha"/>
          <p:cNvCxnSpPr/>
          <p:nvPr/>
        </p:nvCxnSpPr>
        <p:spPr>
          <a:xfrm>
            <a:off x="4211960" y="1522601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Imagen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05064" y="2030433"/>
            <a:ext cx="4393198" cy="3778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7980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autoUpdateAnimBg="0"/>
      <p:bldP spid="3" grpId="0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44"/>
          <p:cNvSpPr txBox="1">
            <a:spLocks noChangeArrowheads="1"/>
          </p:cNvSpPr>
          <p:nvPr/>
        </p:nvSpPr>
        <p:spPr bwMode="auto">
          <a:xfrm>
            <a:off x="0" y="91440"/>
            <a:ext cx="9144000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dist="45791" dir="2021404" algn="ctr" rotWithShape="0">
              <a:srgbClr val="CCCCFF"/>
            </a:outerShdw>
          </a:effectLst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1pPr>
            <a:lvl2pPr marL="742950" indent="-28575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2pPr>
            <a:lvl3pPr marL="1143000" indent="-22860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3pPr>
            <a:lvl4pPr marL="1600200" indent="-22860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4pPr>
            <a:lvl5pPr marL="2057400" indent="-22860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9pPr>
          </a:lstStyle>
          <a:p>
            <a:pPr algn="l" eaLnBrk="1" hangingPunct="1"/>
            <a:r>
              <a:rPr lang="es-ES_tradnl" sz="2400" b="1" dirty="0" smtClean="0">
                <a:solidFill>
                  <a:srgbClr val="000066"/>
                </a:solidFill>
                <a:latin typeface="Tahoma" charset="0"/>
              </a:rPr>
              <a:t>2.2. EJEMPLO CONCENTRACIÓN DE LOS REACTIVOS</a:t>
            </a:r>
            <a:endParaRPr lang="es-ES" sz="2400" b="1" dirty="0">
              <a:solidFill>
                <a:srgbClr val="000066"/>
              </a:solidFill>
              <a:latin typeface="Tahoma" charset="0"/>
            </a:endParaRPr>
          </a:p>
        </p:txBody>
      </p:sp>
      <p:sp>
        <p:nvSpPr>
          <p:cNvPr id="3" name="Text Box 44"/>
          <p:cNvSpPr txBox="1">
            <a:spLocks noChangeArrowheads="1"/>
          </p:cNvSpPr>
          <p:nvPr/>
        </p:nvSpPr>
        <p:spPr bwMode="auto">
          <a:xfrm>
            <a:off x="90190" y="553105"/>
            <a:ext cx="7902674" cy="461665"/>
          </a:xfrm>
          <a:prstGeom prst="rect">
            <a:avLst/>
          </a:prstGeom>
          <a:noFill/>
          <a:ln>
            <a:noFill/>
          </a:ln>
          <a:effectLst>
            <a:outerShdw dist="45791" dir="2021404" algn="ctr" rotWithShape="0">
              <a:srgbClr val="CCCCFF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1pPr>
            <a:lvl2pPr marL="742950" indent="-28575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2pPr>
            <a:lvl3pPr marL="1143000" indent="-22860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3pPr>
            <a:lvl4pPr marL="1600200" indent="-22860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4pPr>
            <a:lvl5pPr marL="2057400" indent="-22860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9pPr>
          </a:lstStyle>
          <a:p>
            <a:pPr algn="l" eaLnBrk="1" hangingPunct="1"/>
            <a:r>
              <a:rPr lang="es-ES_tradnl" sz="2400" b="1" dirty="0" smtClean="0">
                <a:solidFill>
                  <a:srgbClr val="000066"/>
                </a:solidFill>
                <a:latin typeface="Tahoma" charset="0"/>
              </a:rPr>
              <a:t>CONCENTRACIÓN VERSUS TIEMPO</a:t>
            </a:r>
            <a:endParaRPr lang="es-ES" sz="2400" b="1" dirty="0">
              <a:solidFill>
                <a:srgbClr val="000066"/>
              </a:solidFill>
              <a:latin typeface="Tahoma" charset="0"/>
            </a:endParaRP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1303556"/>
              </p:ext>
            </p:extLst>
          </p:nvPr>
        </p:nvGraphicFramePr>
        <p:xfrm>
          <a:off x="467544" y="2645986"/>
          <a:ext cx="1524000" cy="2595880"/>
        </p:xfrm>
        <a:graphic>
          <a:graphicData uri="http://schemas.openxmlformats.org/drawingml/2006/table">
            <a:tbl>
              <a:tblPr firstRow="1" bandRow="1">
                <a:tableStyleId>{5FD0F851-EC5A-4D38-B0AD-8093EC10F338}</a:tableStyleId>
              </a:tblPr>
              <a:tblGrid>
                <a:gridCol w="1524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Tiempo (min)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0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2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4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6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8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10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4" name="3 Rectángulo"/>
          <p:cNvSpPr/>
          <p:nvPr/>
        </p:nvSpPr>
        <p:spPr>
          <a:xfrm>
            <a:off x="251520" y="1014770"/>
            <a:ext cx="842493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000" b="1" dirty="0" smtClean="0">
                <a:solidFill>
                  <a:srgbClr val="000066"/>
                </a:solidFill>
              </a:rPr>
              <a:t>A partir de los siguientes datos determine el orden de la reacción y escriba la expresión de la ley de velocidad.   A              B  +  C</a:t>
            </a:r>
          </a:p>
          <a:p>
            <a:pPr algn="just"/>
            <a:endParaRPr lang="es-MX" sz="2000" b="1" dirty="0">
              <a:solidFill>
                <a:srgbClr val="000066"/>
              </a:solidFill>
            </a:endParaRPr>
          </a:p>
          <a:p>
            <a:pPr algn="just"/>
            <a:r>
              <a:rPr lang="es-MX" sz="2000" b="1" dirty="0" smtClean="0">
                <a:solidFill>
                  <a:srgbClr val="000066"/>
                </a:solidFill>
              </a:rPr>
              <a:t>                    SEGUNDO ORDEN </a:t>
            </a:r>
            <a:endParaRPr lang="es-MX" sz="2000" b="1" dirty="0">
              <a:solidFill>
                <a:srgbClr val="000066"/>
              </a:solidFill>
            </a:endParaRPr>
          </a:p>
          <a:p>
            <a:pPr algn="just"/>
            <a:endParaRPr lang="es-MX" sz="2000" b="1" dirty="0">
              <a:solidFill>
                <a:srgbClr val="000066"/>
              </a:solidFill>
            </a:endParaRPr>
          </a:p>
        </p:txBody>
      </p:sp>
      <p:cxnSp>
        <p:nvCxnSpPr>
          <p:cNvPr id="7" name="6 Conector recto de flecha"/>
          <p:cNvCxnSpPr/>
          <p:nvPr/>
        </p:nvCxnSpPr>
        <p:spPr>
          <a:xfrm>
            <a:off x="4211960" y="1522601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8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5469448"/>
              </p:ext>
            </p:extLst>
          </p:nvPr>
        </p:nvGraphicFramePr>
        <p:xfrm>
          <a:off x="2051720" y="2645986"/>
          <a:ext cx="1524000" cy="2590800"/>
        </p:xfrm>
        <a:graphic>
          <a:graphicData uri="http://schemas.openxmlformats.org/drawingml/2006/table">
            <a:tbl>
              <a:tblPr firstRow="1" bandRow="1">
                <a:tableStyleId>{5FD0F851-EC5A-4D38-B0AD-8093EC10F338}</a:tableStyleId>
              </a:tblPr>
              <a:tblGrid>
                <a:gridCol w="1524000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1/[A]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0.5000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0.9033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1.60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2.95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5.35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9.71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5" name="Imagen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7944" y="2018972"/>
            <a:ext cx="4435709" cy="3899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98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autoUpdateAnimBg="0"/>
      <p:bldP spid="3" grpId="0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44"/>
          <p:cNvSpPr txBox="1">
            <a:spLocks noChangeArrowheads="1"/>
          </p:cNvSpPr>
          <p:nvPr/>
        </p:nvSpPr>
        <p:spPr bwMode="auto">
          <a:xfrm>
            <a:off x="0" y="91440"/>
            <a:ext cx="9144000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dist="45791" dir="2021404" algn="ctr" rotWithShape="0">
              <a:srgbClr val="CCCCFF"/>
            </a:outerShdw>
          </a:effectLst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1pPr>
            <a:lvl2pPr marL="742950" indent="-28575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2pPr>
            <a:lvl3pPr marL="1143000" indent="-22860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3pPr>
            <a:lvl4pPr marL="1600200" indent="-22860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4pPr>
            <a:lvl5pPr marL="2057400" indent="-22860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9pPr>
          </a:lstStyle>
          <a:p>
            <a:pPr algn="l" eaLnBrk="1" hangingPunct="1"/>
            <a:r>
              <a:rPr lang="es-ES_tradnl" sz="2400" b="1" dirty="0" smtClean="0">
                <a:solidFill>
                  <a:srgbClr val="000066"/>
                </a:solidFill>
                <a:latin typeface="Tahoma" charset="0"/>
              </a:rPr>
              <a:t>2.2. EJEMPLO CONCENTRACIÓN DE LOS REACTIVOS</a:t>
            </a:r>
            <a:endParaRPr lang="es-ES" sz="2400" b="1" dirty="0">
              <a:solidFill>
                <a:srgbClr val="000066"/>
              </a:solidFill>
              <a:latin typeface="Tahoma" charset="0"/>
            </a:endParaRPr>
          </a:p>
        </p:txBody>
      </p:sp>
      <p:sp>
        <p:nvSpPr>
          <p:cNvPr id="3" name="Text Box 44"/>
          <p:cNvSpPr txBox="1">
            <a:spLocks noChangeArrowheads="1"/>
          </p:cNvSpPr>
          <p:nvPr/>
        </p:nvSpPr>
        <p:spPr bwMode="auto">
          <a:xfrm>
            <a:off x="90190" y="553105"/>
            <a:ext cx="7902674" cy="461665"/>
          </a:xfrm>
          <a:prstGeom prst="rect">
            <a:avLst/>
          </a:prstGeom>
          <a:noFill/>
          <a:ln>
            <a:noFill/>
          </a:ln>
          <a:effectLst>
            <a:outerShdw dist="45791" dir="2021404" algn="ctr" rotWithShape="0">
              <a:srgbClr val="CCCCFF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1pPr>
            <a:lvl2pPr marL="742950" indent="-28575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2pPr>
            <a:lvl3pPr marL="1143000" indent="-22860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3pPr>
            <a:lvl4pPr marL="1600200" indent="-22860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4pPr>
            <a:lvl5pPr marL="2057400" indent="-22860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9pPr>
          </a:lstStyle>
          <a:p>
            <a:pPr algn="l" eaLnBrk="1" hangingPunct="1"/>
            <a:r>
              <a:rPr lang="es-ES_tradnl" sz="2400" b="1" dirty="0" smtClean="0">
                <a:solidFill>
                  <a:srgbClr val="000066"/>
                </a:solidFill>
                <a:latin typeface="Tahoma" charset="0"/>
              </a:rPr>
              <a:t>CONCENTRACIÓN VERSUS TIEMPO</a:t>
            </a:r>
            <a:endParaRPr lang="es-ES" sz="2400" b="1" dirty="0">
              <a:solidFill>
                <a:srgbClr val="000066"/>
              </a:solidFill>
              <a:latin typeface="Tahoma" charset="0"/>
            </a:endParaRP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6820221"/>
              </p:ext>
            </p:extLst>
          </p:nvPr>
        </p:nvGraphicFramePr>
        <p:xfrm>
          <a:off x="467544" y="2645986"/>
          <a:ext cx="1524000" cy="2595880"/>
        </p:xfrm>
        <a:graphic>
          <a:graphicData uri="http://schemas.openxmlformats.org/drawingml/2006/table">
            <a:tbl>
              <a:tblPr firstRow="1" bandRow="1">
                <a:tableStyleId>{5FD0F851-EC5A-4D38-B0AD-8093EC10F338}</a:tableStyleId>
              </a:tblPr>
              <a:tblGrid>
                <a:gridCol w="1524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Tiempo (min)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0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2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4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6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8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10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4" name="3 Rectángulo"/>
          <p:cNvSpPr/>
          <p:nvPr/>
        </p:nvSpPr>
        <p:spPr>
          <a:xfrm>
            <a:off x="251520" y="1014770"/>
            <a:ext cx="842493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000" b="1" dirty="0" smtClean="0">
                <a:solidFill>
                  <a:srgbClr val="000066"/>
                </a:solidFill>
              </a:rPr>
              <a:t>A partir de los siguientes datos determine el orden de la reacción y escriba la expresión de la ley de velocidad.   A              B  +  C</a:t>
            </a:r>
          </a:p>
          <a:p>
            <a:pPr algn="just"/>
            <a:endParaRPr lang="es-MX" sz="2000" b="1" dirty="0">
              <a:solidFill>
                <a:srgbClr val="000066"/>
              </a:solidFill>
            </a:endParaRPr>
          </a:p>
          <a:p>
            <a:pPr algn="just"/>
            <a:r>
              <a:rPr lang="es-MX" sz="2000" b="1" dirty="0" smtClean="0">
                <a:solidFill>
                  <a:srgbClr val="000066"/>
                </a:solidFill>
              </a:rPr>
              <a:t>                    PRIMER ORDEN </a:t>
            </a:r>
            <a:endParaRPr lang="es-MX" sz="2000" b="1" dirty="0">
              <a:solidFill>
                <a:srgbClr val="000066"/>
              </a:solidFill>
            </a:endParaRPr>
          </a:p>
          <a:p>
            <a:pPr algn="just"/>
            <a:endParaRPr lang="es-MX" sz="2000" b="1" dirty="0">
              <a:solidFill>
                <a:srgbClr val="000066"/>
              </a:solidFill>
            </a:endParaRPr>
          </a:p>
        </p:txBody>
      </p:sp>
      <p:cxnSp>
        <p:nvCxnSpPr>
          <p:cNvPr id="7" name="6 Conector recto de flecha"/>
          <p:cNvCxnSpPr/>
          <p:nvPr/>
        </p:nvCxnSpPr>
        <p:spPr>
          <a:xfrm>
            <a:off x="4211960" y="1522601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" name="7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2916904"/>
              </p:ext>
            </p:extLst>
          </p:nvPr>
        </p:nvGraphicFramePr>
        <p:xfrm>
          <a:off x="2051720" y="2645986"/>
          <a:ext cx="1524000" cy="2590800"/>
        </p:xfrm>
        <a:graphic>
          <a:graphicData uri="http://schemas.openxmlformats.org/drawingml/2006/table">
            <a:tbl>
              <a:tblPr firstRow="1" bandRow="1">
                <a:tableStyleId>{5FD0F851-EC5A-4D38-B0AD-8093EC10F338}</a:tableStyleId>
              </a:tblPr>
              <a:tblGrid>
                <a:gridCol w="1524000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s-MX" dirty="0" err="1" smtClean="0"/>
                        <a:t>Ln</a:t>
                      </a:r>
                      <a:r>
                        <a:rPr lang="es-MX" dirty="0" smtClean="0"/>
                        <a:t> [A]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0.693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0.102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-0.491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-1.085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-1.677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-2.273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0" name="9 CuadroTexto"/>
              <p:cNvSpPr txBox="1"/>
              <p:nvPr/>
            </p:nvSpPr>
            <p:spPr>
              <a:xfrm>
                <a:off x="1187624" y="5951917"/>
                <a:ext cx="3686458" cy="5734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sz="3200" b="1" i="1" smtClean="0">
                          <a:solidFill>
                            <a:srgbClr val="000066"/>
                          </a:solidFill>
                          <a:latin typeface="Cambria Math"/>
                        </a:rPr>
                        <m:t>𝒗𝒆𝒍𝒐𝒄𝒊𝒅𝒂𝒅</m:t>
                      </m:r>
                      <m:r>
                        <a:rPr lang="es-MX" sz="3200" b="1" i="1" smtClean="0">
                          <a:solidFill>
                            <a:srgbClr val="000066"/>
                          </a:solidFill>
                          <a:latin typeface="Cambria Math"/>
                        </a:rPr>
                        <m:t>=</m:t>
                      </m:r>
                      <m:r>
                        <a:rPr lang="es-MX" sz="3200" b="1" i="1" smtClean="0">
                          <a:solidFill>
                            <a:srgbClr val="000066"/>
                          </a:solidFill>
                          <a:latin typeface="Cambria Math"/>
                        </a:rPr>
                        <m:t>𝒌</m:t>
                      </m:r>
                      <m:r>
                        <a:rPr lang="es-MX" sz="3200" b="1" i="1" smtClean="0">
                          <a:solidFill>
                            <a:srgbClr val="000066"/>
                          </a:solidFill>
                          <a:latin typeface="Cambria Math"/>
                        </a:rPr>
                        <m:t> </m:t>
                      </m:r>
                      <m:d>
                        <m:dPr>
                          <m:begChr m:val="["/>
                          <m:endChr m:val="]"/>
                          <m:ctrlPr>
                            <a:rPr lang="es-MX" sz="3200" b="1" i="1" smtClean="0">
                              <a:solidFill>
                                <a:srgbClr val="000066"/>
                              </a:solidFill>
                              <a:latin typeface="Cambria Math" charset="0"/>
                            </a:rPr>
                          </m:ctrlPr>
                        </m:dPr>
                        <m:e>
                          <m:r>
                            <a:rPr lang="es-MX" sz="3200" b="1" i="1" smtClean="0">
                              <a:solidFill>
                                <a:srgbClr val="000066"/>
                              </a:solidFill>
                              <a:latin typeface="Cambria Math"/>
                            </a:rPr>
                            <m:t>𝑨</m:t>
                          </m:r>
                        </m:e>
                      </m:d>
                    </m:oMath>
                  </m:oMathPara>
                </a14:m>
                <a:endParaRPr lang="es-MX" sz="3200" b="1" baseline="30000" dirty="0" smtClean="0">
                  <a:solidFill>
                    <a:srgbClr val="000066"/>
                  </a:solidFill>
                </a:endParaRPr>
              </a:p>
            </p:txBody>
          </p:sp>
        </mc:Choice>
        <mc:Fallback xmlns="">
          <p:sp>
            <p:nvSpPr>
              <p:cNvPr id="10" name="9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7624" y="5951917"/>
                <a:ext cx="3686458" cy="573427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Imagen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73360" y="1860486"/>
            <a:ext cx="4686300" cy="3935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9085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autoUpdateAnimBg="0"/>
      <p:bldP spid="3" grpId="0" autoUpdateAnimBg="0"/>
      <p:bldP spid="1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44"/>
          <p:cNvSpPr txBox="1">
            <a:spLocks noChangeArrowheads="1"/>
          </p:cNvSpPr>
          <p:nvPr/>
        </p:nvSpPr>
        <p:spPr bwMode="auto">
          <a:xfrm>
            <a:off x="0" y="91440"/>
            <a:ext cx="9144000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dist="45791" dir="2021404" algn="ctr" rotWithShape="0">
              <a:srgbClr val="CCCCFF"/>
            </a:outerShdw>
          </a:effectLst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1pPr>
            <a:lvl2pPr marL="742950" indent="-28575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2pPr>
            <a:lvl3pPr marL="1143000" indent="-22860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3pPr>
            <a:lvl4pPr marL="1600200" indent="-22860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4pPr>
            <a:lvl5pPr marL="2057400" indent="-22860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9pPr>
          </a:lstStyle>
          <a:p>
            <a:pPr algn="l" eaLnBrk="1" hangingPunct="1"/>
            <a:r>
              <a:rPr lang="es-ES_tradnl" sz="2400" b="1" dirty="0" smtClean="0">
                <a:solidFill>
                  <a:srgbClr val="000066"/>
                </a:solidFill>
                <a:latin typeface="Tahoma" charset="0"/>
              </a:rPr>
              <a:t>2.2. CONCENTRACIÓN DE LOS REACTIVOS</a:t>
            </a:r>
            <a:endParaRPr lang="es-ES" sz="2400" b="1" dirty="0">
              <a:solidFill>
                <a:srgbClr val="000066"/>
              </a:solidFill>
              <a:latin typeface="Tahoma" charset="0"/>
            </a:endParaRPr>
          </a:p>
        </p:txBody>
      </p:sp>
      <p:sp>
        <p:nvSpPr>
          <p:cNvPr id="3" name="Text Box 44"/>
          <p:cNvSpPr txBox="1">
            <a:spLocks noChangeArrowheads="1"/>
          </p:cNvSpPr>
          <p:nvPr/>
        </p:nvSpPr>
        <p:spPr bwMode="auto">
          <a:xfrm>
            <a:off x="90190" y="784269"/>
            <a:ext cx="7902674" cy="461665"/>
          </a:xfrm>
          <a:prstGeom prst="rect">
            <a:avLst/>
          </a:prstGeom>
          <a:noFill/>
          <a:ln>
            <a:noFill/>
          </a:ln>
          <a:effectLst>
            <a:outerShdw dist="45791" dir="2021404" algn="ctr" rotWithShape="0">
              <a:srgbClr val="CCCCFF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1pPr>
            <a:lvl2pPr marL="742950" indent="-28575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2pPr>
            <a:lvl3pPr marL="1143000" indent="-22860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3pPr>
            <a:lvl4pPr marL="1600200" indent="-22860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4pPr>
            <a:lvl5pPr marL="2057400" indent="-22860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9pPr>
          </a:lstStyle>
          <a:p>
            <a:pPr algn="l" eaLnBrk="1" hangingPunct="1"/>
            <a:r>
              <a:rPr lang="es-ES_tradnl" sz="2400" b="1" dirty="0" smtClean="0">
                <a:solidFill>
                  <a:srgbClr val="000066"/>
                </a:solidFill>
                <a:latin typeface="Tahoma" charset="0"/>
              </a:rPr>
              <a:t>TEORIA DE LAS COLISIONES</a:t>
            </a:r>
            <a:endParaRPr lang="es-ES" sz="2400" b="1" dirty="0">
              <a:solidFill>
                <a:srgbClr val="000066"/>
              </a:solidFill>
              <a:latin typeface="Tahoma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323528" y="1245934"/>
            <a:ext cx="835292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dirty="0" smtClean="0">
                <a:solidFill>
                  <a:srgbClr val="000066"/>
                </a:solidFill>
              </a:rPr>
              <a:t>Para que una reacción ocurra, las moléculas deben </a:t>
            </a:r>
            <a:r>
              <a:rPr lang="es-MX" sz="2400" b="1" dirty="0" smtClean="0">
                <a:solidFill>
                  <a:srgbClr val="000066"/>
                </a:solidFill>
              </a:rPr>
              <a:t>colisionar</a:t>
            </a:r>
          </a:p>
          <a:p>
            <a:pPr algn="just"/>
            <a:endParaRPr lang="es-MX" sz="2400" b="1" dirty="0" smtClean="0">
              <a:solidFill>
                <a:srgbClr val="000066"/>
              </a:solidFill>
            </a:endParaRPr>
          </a:p>
          <a:p>
            <a:pPr algn="just"/>
            <a:r>
              <a:rPr lang="es-MX" sz="2400" dirty="0" smtClean="0">
                <a:solidFill>
                  <a:srgbClr val="000066"/>
                </a:solidFill>
              </a:rPr>
              <a:t>Al aumentar la </a:t>
            </a:r>
            <a:r>
              <a:rPr lang="es-MX" sz="2400" b="1" dirty="0" smtClean="0">
                <a:solidFill>
                  <a:srgbClr val="000066"/>
                </a:solidFill>
              </a:rPr>
              <a:t>concentración </a:t>
            </a:r>
            <a:r>
              <a:rPr lang="es-MX" sz="2400" dirty="0" smtClean="0">
                <a:solidFill>
                  <a:srgbClr val="000066"/>
                </a:solidFill>
              </a:rPr>
              <a:t>de los reactivos se favorecen las colisiones. Sin embargo no todas  dan lugar a reacción.</a:t>
            </a:r>
          </a:p>
          <a:p>
            <a:pPr algn="just"/>
            <a:endParaRPr lang="es-MX" sz="2400" dirty="0">
              <a:solidFill>
                <a:srgbClr val="000066"/>
              </a:solidFill>
            </a:endParaRPr>
          </a:p>
          <a:p>
            <a:pPr algn="just"/>
            <a:r>
              <a:rPr lang="es-MX" sz="2400" dirty="0" smtClean="0">
                <a:solidFill>
                  <a:srgbClr val="000066"/>
                </a:solidFill>
              </a:rPr>
              <a:t>Para que una colisión sea efectiva, las especies deben:</a:t>
            </a:r>
          </a:p>
          <a:p>
            <a:pPr algn="just"/>
            <a:endParaRPr lang="es-MX" sz="2400" dirty="0">
              <a:solidFill>
                <a:srgbClr val="000066"/>
              </a:solidFill>
            </a:endParaRPr>
          </a:p>
        </p:txBody>
      </p:sp>
      <p:sp>
        <p:nvSpPr>
          <p:cNvPr id="2" name="1 Rectángulo redondeado"/>
          <p:cNvSpPr/>
          <p:nvPr/>
        </p:nvSpPr>
        <p:spPr>
          <a:xfrm>
            <a:off x="224619" y="4160958"/>
            <a:ext cx="8550746" cy="1932338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 algn="just">
              <a:buAutoNum type="arabicPeriod"/>
            </a:pPr>
            <a:r>
              <a:rPr lang="es-MX" sz="2400" b="1" dirty="0" smtClean="0">
                <a:solidFill>
                  <a:srgbClr val="000066"/>
                </a:solidFill>
              </a:rPr>
              <a:t>Poseer la energía mínima necesaria para romper y formar enlaces nuevos</a:t>
            </a:r>
          </a:p>
          <a:p>
            <a:pPr marL="342900" indent="-342900" algn="just">
              <a:buAutoNum type="arabicPeriod"/>
            </a:pPr>
            <a:endParaRPr lang="es-MX" sz="2400" b="1" dirty="0" smtClean="0">
              <a:solidFill>
                <a:srgbClr val="000066"/>
              </a:solidFill>
            </a:endParaRPr>
          </a:p>
          <a:p>
            <a:pPr marL="342900" indent="-342900" algn="just">
              <a:buAutoNum type="arabicPeriod"/>
            </a:pPr>
            <a:r>
              <a:rPr lang="es-MX" sz="2400" b="1" dirty="0" smtClean="0">
                <a:solidFill>
                  <a:srgbClr val="000066"/>
                </a:solidFill>
              </a:rPr>
              <a:t>Tener la orientación adecuada en el momento de la colisión.</a:t>
            </a:r>
            <a:endParaRPr lang="es-MX" sz="2400" b="1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2225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autoUpdateAnimBg="0"/>
      <p:bldP spid="3" grpId="0" autoUpdateAnimBg="0"/>
      <p:bldP spid="4" grpId="0"/>
      <p:bldP spid="2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44"/>
          <p:cNvSpPr txBox="1">
            <a:spLocks noChangeArrowheads="1"/>
          </p:cNvSpPr>
          <p:nvPr/>
        </p:nvSpPr>
        <p:spPr bwMode="auto">
          <a:xfrm>
            <a:off x="0" y="91440"/>
            <a:ext cx="9144000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dist="45791" dir="2021404" algn="ctr" rotWithShape="0">
              <a:srgbClr val="CCCCFF"/>
            </a:outerShdw>
          </a:effectLst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1pPr>
            <a:lvl2pPr marL="742950" indent="-28575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2pPr>
            <a:lvl3pPr marL="1143000" indent="-22860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3pPr>
            <a:lvl4pPr marL="1600200" indent="-22860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4pPr>
            <a:lvl5pPr marL="2057400" indent="-22860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9pPr>
          </a:lstStyle>
          <a:p>
            <a:pPr algn="l" eaLnBrk="1" hangingPunct="1"/>
            <a:r>
              <a:rPr lang="es-ES_tradnl" sz="2400" b="1" dirty="0" smtClean="0">
                <a:solidFill>
                  <a:srgbClr val="000066"/>
                </a:solidFill>
                <a:latin typeface="Tahoma" charset="0"/>
              </a:rPr>
              <a:t>2.2. CONCENTRACIÓN DE LOS REACTIVOS</a:t>
            </a:r>
            <a:endParaRPr lang="es-ES" sz="2400" b="1" dirty="0">
              <a:solidFill>
                <a:srgbClr val="000066"/>
              </a:solidFill>
              <a:latin typeface="Tahoma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5652120" y="4437112"/>
            <a:ext cx="1008112" cy="7920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1" name="Rectángulo 10"/>
          <p:cNvSpPr/>
          <p:nvPr/>
        </p:nvSpPr>
        <p:spPr>
          <a:xfrm>
            <a:off x="5580112" y="4221088"/>
            <a:ext cx="1152128" cy="61206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750" y="764704"/>
            <a:ext cx="8826500" cy="5651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7265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44"/>
          <p:cNvSpPr txBox="1">
            <a:spLocks noChangeArrowheads="1"/>
          </p:cNvSpPr>
          <p:nvPr/>
        </p:nvSpPr>
        <p:spPr bwMode="auto">
          <a:xfrm>
            <a:off x="0" y="91440"/>
            <a:ext cx="9144000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dist="45791" dir="2021404" algn="ctr" rotWithShape="0">
              <a:srgbClr val="CCCCFF"/>
            </a:outerShdw>
          </a:effectLst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1pPr>
            <a:lvl2pPr marL="742950" indent="-28575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2pPr>
            <a:lvl3pPr marL="1143000" indent="-22860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3pPr>
            <a:lvl4pPr marL="1600200" indent="-22860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4pPr>
            <a:lvl5pPr marL="2057400" indent="-22860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9pPr>
          </a:lstStyle>
          <a:p>
            <a:pPr algn="l" eaLnBrk="1" hangingPunct="1"/>
            <a:r>
              <a:rPr lang="es-ES_tradnl" sz="2400" b="1" dirty="0" smtClean="0">
                <a:solidFill>
                  <a:srgbClr val="000066"/>
                </a:solidFill>
                <a:latin typeface="Tahoma" charset="0"/>
              </a:rPr>
              <a:t>2.2. CONCENTRACIÓN DE LOS REACTIVOS</a:t>
            </a:r>
            <a:endParaRPr lang="es-ES" sz="2400" b="1" dirty="0">
              <a:solidFill>
                <a:srgbClr val="000066"/>
              </a:solidFill>
              <a:latin typeface="Tahoma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5508104" y="4365104"/>
            <a:ext cx="1440160" cy="4320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0" name="Rectángulo 9"/>
          <p:cNvSpPr/>
          <p:nvPr/>
        </p:nvSpPr>
        <p:spPr>
          <a:xfrm>
            <a:off x="5508104" y="4581128"/>
            <a:ext cx="1224136" cy="4320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836712"/>
            <a:ext cx="8470900" cy="5544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2040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44"/>
          <p:cNvSpPr txBox="1">
            <a:spLocks noChangeArrowheads="1"/>
          </p:cNvSpPr>
          <p:nvPr/>
        </p:nvSpPr>
        <p:spPr bwMode="auto">
          <a:xfrm>
            <a:off x="0" y="91440"/>
            <a:ext cx="9144000" cy="461665"/>
          </a:xfrm>
          <a:prstGeom prst="rect">
            <a:avLst/>
          </a:prstGeom>
          <a:solidFill>
            <a:srgbClr val="66FFFF"/>
          </a:solidFill>
          <a:ln>
            <a:noFill/>
          </a:ln>
          <a:effectLst>
            <a:outerShdw dist="45791" dir="2021404" algn="ctr" rotWithShape="0">
              <a:srgbClr val="CCCCFF"/>
            </a:outerShdw>
          </a:effectLst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1pPr>
            <a:lvl2pPr marL="742950" indent="-28575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2pPr>
            <a:lvl3pPr marL="1143000" indent="-22860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3pPr>
            <a:lvl4pPr marL="1600200" indent="-22860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4pPr>
            <a:lvl5pPr marL="2057400" indent="-22860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9pPr>
          </a:lstStyle>
          <a:p>
            <a:pPr algn="l" eaLnBrk="1" hangingPunct="1"/>
            <a:r>
              <a:rPr lang="es-ES_tradnl" sz="2400" b="1" dirty="0" smtClean="0">
                <a:solidFill>
                  <a:srgbClr val="000066"/>
                </a:solidFill>
                <a:latin typeface="Tahoma" charset="0"/>
              </a:rPr>
              <a:t>2.3. TEMPERATURA</a:t>
            </a:r>
            <a:endParaRPr lang="es-ES" sz="2400" b="1" dirty="0">
              <a:solidFill>
                <a:srgbClr val="000066"/>
              </a:solidFill>
              <a:latin typeface="Tahoma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144292" y="5877272"/>
            <a:ext cx="90960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b="1" dirty="0" smtClean="0">
                <a:solidFill>
                  <a:srgbClr val="000066"/>
                </a:solidFill>
              </a:rPr>
              <a:t>El antimonio reacciona </a:t>
            </a:r>
            <a:r>
              <a:rPr lang="es-ES_tradnl" b="1" dirty="0">
                <a:solidFill>
                  <a:srgbClr val="000066"/>
                </a:solidFill>
              </a:rPr>
              <a:t>con </a:t>
            </a:r>
            <a:r>
              <a:rPr lang="es-ES_tradnl" b="1" dirty="0" smtClean="0">
                <a:solidFill>
                  <a:srgbClr val="000066"/>
                </a:solidFill>
              </a:rPr>
              <a:t>Bromo más fuertemente a 75 </a:t>
            </a:r>
            <a:r>
              <a:rPr lang="es-ES_tradnl" b="1" baseline="30000" dirty="0" err="1" smtClean="0">
                <a:solidFill>
                  <a:srgbClr val="000066"/>
                </a:solidFill>
              </a:rPr>
              <a:t>o</a:t>
            </a:r>
            <a:r>
              <a:rPr lang="es-ES_tradnl" b="1" dirty="0" err="1" smtClean="0">
                <a:solidFill>
                  <a:srgbClr val="000066"/>
                </a:solidFill>
              </a:rPr>
              <a:t>C</a:t>
            </a:r>
            <a:r>
              <a:rPr lang="es-ES_tradnl" b="1" dirty="0" smtClean="0">
                <a:solidFill>
                  <a:srgbClr val="000066"/>
                </a:solidFill>
              </a:rPr>
              <a:t> </a:t>
            </a:r>
            <a:r>
              <a:rPr lang="es-ES_tradnl" b="1" dirty="0">
                <a:solidFill>
                  <a:srgbClr val="000066"/>
                </a:solidFill>
              </a:rPr>
              <a:t>(</a:t>
            </a:r>
            <a:r>
              <a:rPr lang="es-ES_tradnl" b="1" dirty="0" smtClean="0">
                <a:solidFill>
                  <a:srgbClr val="000066"/>
                </a:solidFill>
              </a:rPr>
              <a:t>Izquierda) que a 25 </a:t>
            </a:r>
            <a:r>
              <a:rPr lang="es-ES_tradnl" b="1" baseline="30000" dirty="0" err="1">
                <a:solidFill>
                  <a:srgbClr val="000066"/>
                </a:solidFill>
              </a:rPr>
              <a:t>o</a:t>
            </a:r>
            <a:r>
              <a:rPr lang="es-ES_tradnl" b="1" dirty="0" err="1" smtClean="0">
                <a:solidFill>
                  <a:srgbClr val="000066"/>
                </a:solidFill>
              </a:rPr>
              <a:t>C</a:t>
            </a:r>
            <a:r>
              <a:rPr lang="es-ES_tradnl" b="1" dirty="0" smtClean="0">
                <a:solidFill>
                  <a:srgbClr val="000066"/>
                </a:solidFill>
              </a:rPr>
              <a:t> (Derecha)</a:t>
            </a:r>
            <a:endParaRPr lang="es-ES_tradnl" b="1" dirty="0">
              <a:solidFill>
                <a:srgbClr val="000066"/>
              </a:solidFill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2465" y="1488729"/>
            <a:ext cx="3425519" cy="4175297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27983" y="1488730"/>
            <a:ext cx="3389358" cy="4175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4018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44"/>
          <p:cNvSpPr txBox="1">
            <a:spLocks noChangeArrowheads="1"/>
          </p:cNvSpPr>
          <p:nvPr/>
        </p:nvSpPr>
        <p:spPr bwMode="auto">
          <a:xfrm>
            <a:off x="0" y="91440"/>
            <a:ext cx="9144000" cy="461665"/>
          </a:xfrm>
          <a:prstGeom prst="rect">
            <a:avLst/>
          </a:prstGeom>
          <a:solidFill>
            <a:srgbClr val="66FFFF"/>
          </a:solidFill>
          <a:ln>
            <a:noFill/>
          </a:ln>
          <a:effectLst>
            <a:outerShdw dist="45791" dir="2021404" algn="ctr" rotWithShape="0">
              <a:srgbClr val="CCCCFF"/>
            </a:outerShdw>
          </a:effectLst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1pPr>
            <a:lvl2pPr marL="742950" indent="-28575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2pPr>
            <a:lvl3pPr marL="1143000" indent="-22860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3pPr>
            <a:lvl4pPr marL="1600200" indent="-22860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4pPr>
            <a:lvl5pPr marL="2057400" indent="-22860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9pPr>
          </a:lstStyle>
          <a:p>
            <a:pPr algn="l" eaLnBrk="1" hangingPunct="1"/>
            <a:r>
              <a:rPr lang="es-ES_tradnl" sz="2400" b="1" dirty="0" smtClean="0">
                <a:solidFill>
                  <a:srgbClr val="000066"/>
                </a:solidFill>
                <a:latin typeface="Tahoma" charset="0"/>
              </a:rPr>
              <a:t>2.3. TEMPERATURA</a:t>
            </a:r>
            <a:endParaRPr lang="es-ES" sz="2400" b="1" dirty="0">
              <a:solidFill>
                <a:srgbClr val="000066"/>
              </a:solidFill>
              <a:latin typeface="Tahoma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6030410" y="3068960"/>
            <a:ext cx="309634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dirty="0" smtClean="0">
                <a:solidFill>
                  <a:srgbClr val="000066"/>
                </a:solidFill>
              </a:rPr>
              <a:t>A </a:t>
            </a:r>
            <a:r>
              <a:rPr lang="es-MX" sz="2400" b="1" dirty="0" smtClean="0">
                <a:solidFill>
                  <a:srgbClr val="000066"/>
                </a:solidFill>
              </a:rPr>
              <a:t>mayor temperatura </a:t>
            </a:r>
            <a:r>
              <a:rPr lang="es-MX" sz="2400" dirty="0" smtClean="0">
                <a:solidFill>
                  <a:srgbClr val="000066"/>
                </a:solidFill>
              </a:rPr>
              <a:t>(T</a:t>
            </a:r>
            <a:r>
              <a:rPr lang="es-MX" sz="2400" baseline="-25000" dirty="0" smtClean="0">
                <a:solidFill>
                  <a:srgbClr val="000066"/>
                </a:solidFill>
              </a:rPr>
              <a:t>2</a:t>
            </a:r>
            <a:r>
              <a:rPr lang="es-MX" sz="2400" dirty="0" smtClean="0">
                <a:solidFill>
                  <a:srgbClr val="000066"/>
                </a:solidFill>
              </a:rPr>
              <a:t>) habrá una mayor fracción de moléculas  que tenga la energía de activación necesaria (Ea), para que la reacción proceda, a comparación  de una temperatura mas baja.</a:t>
            </a:r>
          </a:p>
        </p:txBody>
      </p:sp>
      <p:sp>
        <p:nvSpPr>
          <p:cNvPr id="4" name="CuadroTexto 3"/>
          <p:cNvSpPr txBox="1"/>
          <p:nvPr/>
        </p:nvSpPr>
        <p:spPr>
          <a:xfrm>
            <a:off x="2201806" y="834744"/>
            <a:ext cx="13147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b="1" dirty="0" smtClean="0">
                <a:solidFill>
                  <a:srgbClr val="000066"/>
                </a:solidFill>
              </a:rPr>
              <a:t>ARRHENIUS</a:t>
            </a:r>
            <a:endParaRPr lang="es-ES_tradnl" b="1" dirty="0">
              <a:solidFill>
                <a:srgbClr val="000066"/>
              </a:solidFill>
            </a:endParaRPr>
          </a:p>
        </p:txBody>
      </p:sp>
      <p:pic>
        <p:nvPicPr>
          <p:cNvPr id="14" name="Imagen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444" y="1204076"/>
            <a:ext cx="5727700" cy="464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322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798127" y="1679530"/>
            <a:ext cx="7590297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800" b="1" dirty="0">
                <a:solidFill>
                  <a:srgbClr val="000066"/>
                </a:solidFill>
              </a:rPr>
              <a:t>OBJETIVO</a:t>
            </a:r>
          </a:p>
          <a:p>
            <a:pPr algn="just"/>
            <a:endParaRPr lang="es-MX" b="1" dirty="0" smtClean="0">
              <a:solidFill>
                <a:srgbClr val="000066"/>
              </a:solidFill>
            </a:endParaRPr>
          </a:p>
          <a:p>
            <a:pPr algn="just"/>
            <a:endParaRPr lang="es-MX" b="1" dirty="0">
              <a:solidFill>
                <a:srgbClr val="000066"/>
              </a:solidFill>
            </a:endParaRPr>
          </a:p>
          <a:p>
            <a:pPr algn="just"/>
            <a:endParaRPr lang="es-MX" b="1" dirty="0">
              <a:solidFill>
                <a:srgbClr val="000066"/>
              </a:solidFill>
            </a:endParaRPr>
          </a:p>
          <a:p>
            <a:pPr algn="just"/>
            <a:r>
              <a:rPr lang="es-MX" sz="2400" b="1" dirty="0" smtClean="0">
                <a:solidFill>
                  <a:srgbClr val="000066"/>
                </a:solidFill>
              </a:rPr>
              <a:t>Al término del tema el alumno adquiere y aplica conocimientos de cinética química y velocidad de reacción; así como, reconoce y entiende los factores que la afectan.</a:t>
            </a:r>
            <a:endParaRPr lang="es-MX" sz="2400" b="1" dirty="0">
              <a:solidFill>
                <a:srgbClr val="000066"/>
              </a:solidFill>
            </a:endParaRPr>
          </a:p>
          <a:p>
            <a:pPr algn="just"/>
            <a:endParaRPr lang="es-MX" b="1" dirty="0" smtClean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6613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44"/>
          <p:cNvSpPr txBox="1">
            <a:spLocks noChangeArrowheads="1"/>
          </p:cNvSpPr>
          <p:nvPr/>
        </p:nvSpPr>
        <p:spPr bwMode="auto">
          <a:xfrm>
            <a:off x="0" y="91440"/>
            <a:ext cx="9144000" cy="461665"/>
          </a:xfrm>
          <a:prstGeom prst="rect">
            <a:avLst/>
          </a:prstGeom>
          <a:solidFill>
            <a:srgbClr val="66FFFF"/>
          </a:solidFill>
          <a:ln>
            <a:noFill/>
          </a:ln>
          <a:effectLst>
            <a:outerShdw dist="45791" dir="2021404" algn="ctr" rotWithShape="0">
              <a:srgbClr val="CCCCFF"/>
            </a:outerShdw>
          </a:effectLst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1pPr>
            <a:lvl2pPr marL="742950" indent="-28575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2pPr>
            <a:lvl3pPr marL="1143000" indent="-22860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3pPr>
            <a:lvl4pPr marL="1600200" indent="-22860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4pPr>
            <a:lvl5pPr marL="2057400" indent="-22860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9pPr>
          </a:lstStyle>
          <a:p>
            <a:pPr algn="l" eaLnBrk="1" hangingPunct="1"/>
            <a:r>
              <a:rPr lang="es-ES_tradnl" sz="2400" b="1" dirty="0" smtClean="0">
                <a:solidFill>
                  <a:srgbClr val="000066"/>
                </a:solidFill>
                <a:latin typeface="Tahoma" charset="0"/>
              </a:rPr>
              <a:t>2.3. TEMPERATURA</a:t>
            </a:r>
            <a:endParaRPr lang="es-ES" sz="2400" b="1" dirty="0">
              <a:solidFill>
                <a:srgbClr val="000066"/>
              </a:solidFill>
              <a:latin typeface="Tahoma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395535" y="955614"/>
            <a:ext cx="83529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dirty="0" smtClean="0">
                <a:solidFill>
                  <a:srgbClr val="000066"/>
                </a:solidFill>
              </a:rPr>
              <a:t>La ecuación de Arrhenius relaciona la velocidad de reacción  (mediante su k) con una temperatura (T) para una misma energía de activación (</a:t>
            </a:r>
            <a:r>
              <a:rPr lang="es-MX" sz="2400" dirty="0" err="1" smtClean="0">
                <a:solidFill>
                  <a:srgbClr val="000066"/>
                </a:solidFill>
              </a:rPr>
              <a:t>Ea</a:t>
            </a:r>
            <a:r>
              <a:rPr lang="es-MX" sz="2400" dirty="0" smtClean="0">
                <a:solidFill>
                  <a:srgbClr val="000066"/>
                </a:solidFill>
              </a:rPr>
              <a:t>).</a:t>
            </a:r>
          </a:p>
        </p:txBody>
      </p:sp>
      <p:graphicFrame>
        <p:nvGraphicFramePr>
          <p:cNvPr id="2" name="1 Diagrama"/>
          <p:cNvGraphicFramePr/>
          <p:nvPr>
            <p:extLst>
              <p:ext uri="{D42A27DB-BD31-4B8C-83A1-F6EECF244321}">
                <p14:modId xmlns:p14="http://schemas.microsoft.com/office/powerpoint/2010/main" val="49669556"/>
              </p:ext>
            </p:extLst>
          </p:nvPr>
        </p:nvGraphicFramePr>
        <p:xfrm>
          <a:off x="233771" y="4293096"/>
          <a:ext cx="8676457" cy="30963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3" name="2 CuadroTexto"/>
              <p:cNvSpPr txBox="1"/>
              <p:nvPr/>
            </p:nvSpPr>
            <p:spPr>
              <a:xfrm>
                <a:off x="2421902" y="2420888"/>
                <a:ext cx="4578818" cy="954428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sz="5400" b="0" i="1" smtClean="0">
                          <a:latin typeface="Cambria Math"/>
                        </a:rPr>
                        <m:t>𝑘</m:t>
                      </m:r>
                      <m:r>
                        <a:rPr lang="es-MX" sz="5400" b="0" i="1" smtClean="0">
                          <a:latin typeface="Cambria Math"/>
                        </a:rPr>
                        <m:t>=</m:t>
                      </m:r>
                      <m:r>
                        <a:rPr lang="es-MX" sz="5400" b="0" i="1" smtClean="0">
                          <a:latin typeface="Cambria Math"/>
                        </a:rPr>
                        <m:t>𝐴</m:t>
                      </m:r>
                      <m:r>
                        <a:rPr lang="es-MX" sz="5400" b="0" i="1" smtClean="0">
                          <a:latin typeface="Cambria Math"/>
                        </a:rPr>
                        <m:t> </m:t>
                      </m:r>
                      <m:sSup>
                        <m:sSupPr>
                          <m:ctrlPr>
                            <a:rPr lang="es-MX" sz="5400" b="0" i="1" smtClean="0">
                              <a:latin typeface="Cambria Math" charset="0"/>
                            </a:rPr>
                          </m:ctrlPr>
                        </m:sSupPr>
                        <m:e>
                          <m:r>
                            <a:rPr lang="es-MX" sz="5400" b="0" i="1" smtClean="0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s-MX" sz="5400" b="0" i="1" smtClean="0">
                              <a:latin typeface="Cambria Math"/>
                            </a:rPr>
                            <m:t>−</m:t>
                          </m:r>
                          <m:r>
                            <a:rPr lang="es-MX" sz="5400" b="0" i="1" smtClean="0">
                              <a:latin typeface="Cambria Math"/>
                            </a:rPr>
                            <m:t>𝐸𝑎</m:t>
                          </m:r>
                          <m:r>
                            <a:rPr lang="es-MX" sz="5400" b="0" i="1" smtClean="0">
                              <a:latin typeface="Cambria Math"/>
                            </a:rPr>
                            <m:t>/</m:t>
                          </m:r>
                          <m:r>
                            <a:rPr lang="es-MX" sz="5400" b="0" i="1" smtClean="0">
                              <a:latin typeface="Cambria Math"/>
                            </a:rPr>
                            <m:t>𝑅𝑇</m:t>
                          </m:r>
                        </m:sup>
                      </m:sSup>
                    </m:oMath>
                  </m:oMathPara>
                </a14:m>
                <a:endParaRPr lang="es-MX" sz="5400" dirty="0"/>
              </a:p>
            </p:txBody>
          </p:sp>
        </mc:Choice>
        <mc:Fallback xmlns="">
          <p:sp>
            <p:nvSpPr>
              <p:cNvPr id="3" name="2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21902" y="2420888"/>
                <a:ext cx="4578818" cy="954428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_trad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13 CuadroTexto"/>
              <p:cNvSpPr txBox="1"/>
              <p:nvPr/>
            </p:nvSpPr>
            <p:spPr>
              <a:xfrm>
                <a:off x="2444023" y="3659108"/>
                <a:ext cx="4556697" cy="1267976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r>
                  <a:rPr lang="es-MX" sz="5400" b="0" dirty="0" smtClean="0"/>
                  <a:t>ln</a:t>
                </a:r>
                <a14:m>
                  <m:oMath xmlns:m="http://schemas.openxmlformats.org/officeDocument/2006/math">
                    <m:r>
                      <a:rPr lang="es-MX" sz="5400" b="0" i="1" smtClean="0">
                        <a:latin typeface="Cambria Math"/>
                      </a:rPr>
                      <m:t>𝑘</m:t>
                    </m:r>
                    <m:r>
                      <a:rPr lang="es-MX" sz="5400" b="0" i="1" smtClean="0">
                        <a:latin typeface="Cambria Math"/>
                      </a:rPr>
                      <m:t>=</m:t>
                    </m:r>
                    <m:r>
                      <a:rPr lang="es-MX" sz="5400" b="0" i="1" smtClean="0">
                        <a:latin typeface="Cambria Math"/>
                      </a:rPr>
                      <m:t>𝑙𝑛𝐴</m:t>
                    </m:r>
                    <m:r>
                      <a:rPr lang="es-MX" sz="5400" b="0" i="1" smtClean="0"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es-MX" sz="5400" b="0" i="1" smtClean="0">
                            <a:latin typeface="Cambria Math" charset="0"/>
                          </a:rPr>
                        </m:ctrlPr>
                      </m:fPr>
                      <m:num>
                        <m:r>
                          <a:rPr lang="es-MX" sz="5400" b="0" i="1" smtClean="0">
                            <a:latin typeface="Cambria Math"/>
                          </a:rPr>
                          <m:t>𝐸𝑎</m:t>
                        </m:r>
                      </m:num>
                      <m:den>
                        <m:r>
                          <a:rPr lang="es-MX" sz="5400" b="0" i="1" smtClean="0">
                            <a:latin typeface="Cambria Math"/>
                          </a:rPr>
                          <m:t>𝑅𝑇</m:t>
                        </m:r>
                      </m:den>
                    </m:f>
                  </m:oMath>
                </a14:m>
                <a:endParaRPr lang="es-MX" sz="5400" dirty="0"/>
              </a:p>
            </p:txBody>
          </p:sp>
        </mc:Choice>
        <mc:Fallback xmlns="">
          <p:sp>
            <p:nvSpPr>
              <p:cNvPr id="14" name="13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44023" y="3659108"/>
                <a:ext cx="4556697" cy="1267976"/>
              </a:xfrm>
              <a:prstGeom prst="rect">
                <a:avLst/>
              </a:prstGeom>
              <a:blipFill rotWithShape="0">
                <a:blip r:embed="rId9"/>
                <a:stretch>
                  <a:fillRect l="-7067" b="-13744"/>
                </a:stretch>
              </a:blipFill>
            </p:spPr>
            <p:txBody>
              <a:bodyPr/>
              <a:lstStyle/>
              <a:p>
                <a:r>
                  <a:rPr lang="es-ES_trad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03322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C98BFF3B-1BD9-472C-9A19-FB84D31BBD6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C98BFF3B-1BD9-472C-9A19-FB84D31BBD6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C98BFF3B-1BD9-472C-9A19-FB84D31BBD6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C98BFF3B-1BD9-472C-9A19-FB84D31BBD6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C98BFF3B-1BD9-472C-9A19-FB84D31BBD6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C98BFF3B-1BD9-472C-9A19-FB84D31BBD6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C98BFF3B-1BD9-472C-9A19-FB84D31BBD6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C98BFF3B-1BD9-472C-9A19-FB84D31BBD6A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C98BFF3B-1BD9-472C-9A19-FB84D31BBD6A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C98BFF3B-1BD9-472C-9A19-FB84D31BBD6A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C98BFF3B-1BD9-472C-9A19-FB84D31BBD6A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C98BFF3B-1BD9-472C-9A19-FB84D31BBD6A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C98BFF3B-1BD9-472C-9A19-FB84D31BBD6A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C98BFF3B-1BD9-472C-9A19-FB84D31BBD6A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C98BFF3B-1BD9-472C-9A19-FB84D31BBD6A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7428FF9B-4D13-4786-94F4-7323BC52C3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7428FF9B-4D13-4786-94F4-7323BC52C39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7428FF9B-4D13-4786-94F4-7323BC52C3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7428FF9B-4D13-4786-94F4-7323BC52C3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7428FF9B-4D13-4786-94F4-7323BC52C3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7428FF9B-4D13-4786-94F4-7323BC52C3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7428FF9B-4D13-4786-94F4-7323BC52C3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7428FF9B-4D13-4786-94F4-7323BC52C39C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7428FF9B-4D13-4786-94F4-7323BC52C39C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7428FF9B-4D13-4786-94F4-7323BC52C39C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7428FF9B-4D13-4786-94F4-7323BC52C39C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7428FF9B-4D13-4786-94F4-7323BC52C39C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7428FF9B-4D13-4786-94F4-7323BC52C39C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7428FF9B-4D13-4786-94F4-7323BC52C39C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7428FF9B-4D13-4786-94F4-7323BC52C39C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7A3ECA77-42BD-40A5-93B7-F922DEF5502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7A3ECA77-42BD-40A5-93B7-F922DEF5502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7A3ECA77-42BD-40A5-93B7-F922DEF5502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7A3ECA77-42BD-40A5-93B7-F922DEF5502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7A3ECA77-42BD-40A5-93B7-F922DEF5502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7A3ECA77-42BD-40A5-93B7-F922DEF5502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7A3ECA77-42BD-40A5-93B7-F922DEF5502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7A3ECA77-42BD-40A5-93B7-F922DEF55022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7A3ECA77-42BD-40A5-93B7-F922DEF55022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7A3ECA77-42BD-40A5-93B7-F922DEF55022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7A3ECA77-42BD-40A5-93B7-F922DEF55022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7A3ECA77-42BD-40A5-93B7-F922DEF55022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7A3ECA77-42BD-40A5-93B7-F922DEF55022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7A3ECA77-42BD-40A5-93B7-F922DEF55022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7A3ECA77-42BD-40A5-93B7-F922DEF55022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0FF1A6BA-8FE1-43A8-AA6F-63DF6CCB1D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0FF1A6BA-8FE1-43A8-AA6F-63DF6CCB1D9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0FF1A6BA-8FE1-43A8-AA6F-63DF6CCB1D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0FF1A6BA-8FE1-43A8-AA6F-63DF6CCB1D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0FF1A6BA-8FE1-43A8-AA6F-63DF6CCB1D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0FF1A6BA-8FE1-43A8-AA6F-63DF6CCB1D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0FF1A6BA-8FE1-43A8-AA6F-63DF6CCB1D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0FF1A6BA-8FE1-43A8-AA6F-63DF6CCB1D9E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0FF1A6BA-8FE1-43A8-AA6F-63DF6CCB1D9E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0FF1A6BA-8FE1-43A8-AA6F-63DF6CCB1D9E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0FF1A6BA-8FE1-43A8-AA6F-63DF6CCB1D9E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0FF1A6BA-8FE1-43A8-AA6F-63DF6CCB1D9E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0FF1A6BA-8FE1-43A8-AA6F-63DF6CCB1D9E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0FF1A6BA-8FE1-43A8-AA6F-63DF6CCB1D9E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0FF1A6BA-8FE1-43A8-AA6F-63DF6CCB1D9E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9D043A7B-E7B0-46B9-99E1-4261A0880E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9D043A7B-E7B0-46B9-99E1-4261A0880ED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9D043A7B-E7B0-46B9-99E1-4261A0880E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9D043A7B-E7B0-46B9-99E1-4261A0880E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9D043A7B-E7B0-46B9-99E1-4261A0880E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9D043A7B-E7B0-46B9-99E1-4261A0880E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9D043A7B-E7B0-46B9-99E1-4261A0880E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9D043A7B-E7B0-46B9-99E1-4261A0880ED1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9D043A7B-E7B0-46B9-99E1-4261A0880ED1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9D043A7B-E7B0-46B9-99E1-4261A0880ED1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9D043A7B-E7B0-46B9-99E1-4261A0880ED1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9D043A7B-E7B0-46B9-99E1-4261A0880ED1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9D043A7B-E7B0-46B9-99E1-4261A0880ED1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9D043A7B-E7B0-46B9-99E1-4261A0880ED1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9D043A7B-E7B0-46B9-99E1-4261A0880ED1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231B1D19-8812-41A8-8490-E0C61DB771D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231B1D19-8812-41A8-8490-E0C61DB771D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231B1D19-8812-41A8-8490-E0C61DB771D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231B1D19-8812-41A8-8490-E0C61DB771D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231B1D19-8812-41A8-8490-E0C61DB771D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231B1D19-8812-41A8-8490-E0C61DB771D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231B1D19-8812-41A8-8490-E0C61DB771D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231B1D19-8812-41A8-8490-E0C61DB771DB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231B1D19-8812-41A8-8490-E0C61DB771DB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231B1D19-8812-41A8-8490-E0C61DB771DB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231B1D19-8812-41A8-8490-E0C61DB771DB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231B1D19-8812-41A8-8490-E0C61DB771DB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231B1D19-8812-41A8-8490-E0C61DB771DB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231B1D19-8812-41A8-8490-E0C61DB771DB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231B1D19-8812-41A8-8490-E0C61DB771DB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BA779B9B-BD88-4DB8-BEA1-D95F7228112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BA779B9B-BD88-4DB8-BEA1-D95F7228112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BA779B9B-BD88-4DB8-BEA1-D95F7228112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BA779B9B-BD88-4DB8-BEA1-D95F7228112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BA779B9B-BD88-4DB8-BEA1-D95F7228112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BA779B9B-BD88-4DB8-BEA1-D95F7228112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BA779B9B-BD88-4DB8-BEA1-D95F7228112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BA779B9B-BD88-4DB8-BEA1-D95F7228112C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BA779B9B-BD88-4DB8-BEA1-D95F7228112C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BA779B9B-BD88-4DB8-BEA1-D95F7228112C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BA779B9B-BD88-4DB8-BEA1-D95F7228112C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BA779B9B-BD88-4DB8-BEA1-D95F7228112C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BA779B9B-BD88-4DB8-BEA1-D95F7228112C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BA779B9B-BD88-4DB8-BEA1-D95F7228112C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BA779B9B-BD88-4DB8-BEA1-D95F7228112C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157F9284-FE2E-4224-882C-033F9EB83B8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157F9284-FE2E-4224-882C-033F9EB83B8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157F9284-FE2E-4224-882C-033F9EB83B8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157F9284-FE2E-4224-882C-033F9EB83B8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157F9284-FE2E-4224-882C-033F9EB83B8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157F9284-FE2E-4224-882C-033F9EB83B8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157F9284-FE2E-4224-882C-033F9EB83B8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157F9284-FE2E-4224-882C-033F9EB83B81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157F9284-FE2E-4224-882C-033F9EB83B81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157F9284-FE2E-4224-882C-033F9EB83B81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157F9284-FE2E-4224-882C-033F9EB83B81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157F9284-FE2E-4224-882C-033F9EB83B81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157F9284-FE2E-4224-882C-033F9EB83B81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157F9284-FE2E-4224-882C-033F9EB83B81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157F9284-FE2E-4224-882C-033F9EB83B81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4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8B28C509-0AA6-4D65-888E-3A591AFEC8F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8B28C509-0AA6-4D65-888E-3A591AFEC8F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8B28C509-0AA6-4D65-888E-3A591AFEC8F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8B28C509-0AA6-4D65-888E-3A591AFEC8F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8B28C509-0AA6-4D65-888E-3A591AFEC8F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8B28C509-0AA6-4D65-888E-3A591AFEC8F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8B28C509-0AA6-4D65-888E-3A591AFEC8F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8B28C509-0AA6-4D65-888E-3A591AFEC8F9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8B28C509-0AA6-4D65-888E-3A591AFEC8F9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8B28C509-0AA6-4D65-888E-3A591AFEC8F9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5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8B28C509-0AA6-4D65-888E-3A591AFEC8F9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8B28C509-0AA6-4D65-888E-3A591AFEC8F9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5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8B28C509-0AA6-4D65-888E-3A591AFEC8F9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8B28C509-0AA6-4D65-888E-3A591AFEC8F9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8B28C509-0AA6-4D65-888E-3A591AFEC8F9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DD4CC69B-04E2-497E-B273-FA2959528D8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DD4CC69B-04E2-497E-B273-FA2959528D8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DD4CC69B-04E2-497E-B273-FA2959528D8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DD4CC69B-04E2-497E-B273-FA2959528D8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DD4CC69B-04E2-497E-B273-FA2959528D8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DD4CC69B-04E2-497E-B273-FA2959528D8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DD4CC69B-04E2-497E-B273-FA2959528D8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DD4CC69B-04E2-497E-B273-FA2959528D81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DD4CC69B-04E2-497E-B273-FA2959528D81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DD4CC69B-04E2-497E-B273-FA2959528D81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DD4CC69B-04E2-497E-B273-FA2959528D81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DD4CC69B-04E2-497E-B273-FA2959528D81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7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DD4CC69B-04E2-497E-B273-FA2959528D81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DD4CC69B-04E2-497E-B273-FA2959528D81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7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DD4CC69B-04E2-497E-B273-FA2959528D81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7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832DD47C-B532-4C46-B5D5-2255A67B063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832DD47C-B532-4C46-B5D5-2255A67B063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832DD47C-B532-4C46-B5D5-2255A67B063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832DD47C-B532-4C46-B5D5-2255A67B063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832DD47C-B532-4C46-B5D5-2255A67B063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832DD47C-B532-4C46-B5D5-2255A67B063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832DD47C-B532-4C46-B5D5-2255A67B063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832DD47C-B532-4C46-B5D5-2255A67B063C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832DD47C-B532-4C46-B5D5-2255A67B063C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832DD47C-B532-4C46-B5D5-2255A67B063C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832DD47C-B532-4C46-B5D5-2255A67B063C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832DD47C-B532-4C46-B5D5-2255A67B063C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832DD47C-B532-4C46-B5D5-2255A67B063C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832DD47C-B532-4C46-B5D5-2255A67B063C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9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832DD47C-B532-4C46-B5D5-2255A67B063C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Sub>
          <a:bldDgm bld="one"/>
        </p:bldSub>
      </p:bldGraphic>
      <p:bldP spid="14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44"/>
          <p:cNvSpPr txBox="1">
            <a:spLocks noChangeArrowheads="1"/>
          </p:cNvSpPr>
          <p:nvPr/>
        </p:nvSpPr>
        <p:spPr bwMode="auto">
          <a:xfrm>
            <a:off x="0" y="91440"/>
            <a:ext cx="9144000" cy="461665"/>
          </a:xfrm>
          <a:prstGeom prst="rect">
            <a:avLst/>
          </a:prstGeom>
          <a:solidFill>
            <a:srgbClr val="66FFFF"/>
          </a:solidFill>
          <a:ln>
            <a:noFill/>
          </a:ln>
          <a:effectLst>
            <a:outerShdw dist="45791" dir="2021404" algn="ctr" rotWithShape="0">
              <a:srgbClr val="CCCCFF"/>
            </a:outerShdw>
          </a:effectLst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1pPr>
            <a:lvl2pPr marL="742950" indent="-28575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2pPr>
            <a:lvl3pPr marL="1143000" indent="-22860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3pPr>
            <a:lvl4pPr marL="1600200" indent="-22860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4pPr>
            <a:lvl5pPr marL="2057400" indent="-22860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9pPr>
          </a:lstStyle>
          <a:p>
            <a:pPr algn="l" eaLnBrk="1" hangingPunct="1"/>
            <a:r>
              <a:rPr lang="es-ES_tradnl" sz="2400" b="1" dirty="0" smtClean="0">
                <a:solidFill>
                  <a:srgbClr val="000066"/>
                </a:solidFill>
                <a:latin typeface="Tahoma" charset="0"/>
              </a:rPr>
              <a:t>2.3. TEMPERATURA</a:t>
            </a:r>
            <a:endParaRPr lang="es-ES" sz="2400" b="1" dirty="0">
              <a:solidFill>
                <a:srgbClr val="000066"/>
              </a:solidFill>
              <a:latin typeface="Tahoma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182318" y="553105"/>
            <a:ext cx="83529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dirty="0" smtClean="0">
                <a:solidFill>
                  <a:srgbClr val="000066"/>
                </a:solidFill>
              </a:rPr>
              <a:t>La ecuación de Arrhenius relaciona la velocidad de reacción  (mediante su k) con una temperatura (T) para una misma energía de activación (</a:t>
            </a:r>
            <a:r>
              <a:rPr lang="es-MX" sz="2400" dirty="0" err="1" smtClean="0">
                <a:solidFill>
                  <a:srgbClr val="000066"/>
                </a:solidFill>
              </a:rPr>
              <a:t>Ea</a:t>
            </a:r>
            <a:r>
              <a:rPr lang="es-MX" sz="2400" dirty="0" smtClean="0">
                <a:solidFill>
                  <a:srgbClr val="000066"/>
                </a:solidFill>
              </a:rPr>
              <a:t>).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11 CuadroTexto"/>
              <p:cNvSpPr txBox="1"/>
              <p:nvPr/>
            </p:nvSpPr>
            <p:spPr>
              <a:xfrm>
                <a:off x="252775" y="2378778"/>
                <a:ext cx="4635115" cy="1013547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r>
                  <a:rPr lang="es-MX" sz="4000" b="0" dirty="0" smtClean="0"/>
                  <a:t>ln</a:t>
                </a:r>
                <a14:m>
                  <m:oMath xmlns:m="http://schemas.openxmlformats.org/officeDocument/2006/math">
                    <m:r>
                      <a:rPr lang="es-MX" sz="4000" b="0" i="1" smtClean="0">
                        <a:latin typeface="Cambria Math"/>
                      </a:rPr>
                      <m:t>𝑘</m:t>
                    </m:r>
                    <m:r>
                      <a:rPr lang="es-MX" sz="4000" b="0" i="1" smtClean="0">
                        <a:latin typeface="Cambria Math"/>
                      </a:rPr>
                      <m:t>=−</m:t>
                    </m:r>
                    <m:f>
                      <m:fPr>
                        <m:ctrlPr>
                          <a:rPr lang="es-MX" sz="4000" b="0" i="1" smtClean="0">
                            <a:latin typeface="Cambria Math" charset="0"/>
                          </a:rPr>
                        </m:ctrlPr>
                      </m:fPr>
                      <m:num>
                        <m:r>
                          <a:rPr lang="es-MX" sz="4000" b="0" i="1" smtClean="0">
                            <a:latin typeface="Cambria Math"/>
                          </a:rPr>
                          <m:t>𝐸</m:t>
                        </m:r>
                        <m:r>
                          <a:rPr lang="es-MX" sz="4000" b="0" i="1" baseline="-25000" smtClean="0">
                            <a:latin typeface="Cambria Math"/>
                          </a:rPr>
                          <m:t>𝑎</m:t>
                        </m:r>
                      </m:num>
                      <m:den>
                        <m:r>
                          <a:rPr lang="es-MX" sz="4000" b="0" i="1" smtClean="0">
                            <a:latin typeface="Cambria Math"/>
                          </a:rPr>
                          <m:t>𝑅</m:t>
                        </m:r>
                      </m:den>
                    </m:f>
                    <m:r>
                      <a:rPr lang="es-MX" sz="4000" b="0" i="1" smtClean="0">
                        <a:latin typeface="Cambria Math"/>
                      </a:rPr>
                      <m:t> </m:t>
                    </m:r>
                    <m:d>
                      <m:dPr>
                        <m:ctrlPr>
                          <a:rPr lang="es-MX" sz="4000" b="0" i="1" smtClean="0">
                            <a:latin typeface="Cambria Math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s-MX" sz="4000" b="0" i="1" smtClean="0">
                                <a:latin typeface="Cambria Math" charset="0"/>
                              </a:rPr>
                            </m:ctrlPr>
                          </m:fPr>
                          <m:num>
                            <m:r>
                              <a:rPr lang="es-MX" sz="4000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s-MX" sz="4000" b="0" i="1" smtClean="0">
                                <a:latin typeface="Cambria Math"/>
                              </a:rPr>
                              <m:t>𝑇</m:t>
                            </m:r>
                          </m:den>
                        </m:f>
                      </m:e>
                    </m:d>
                  </m:oMath>
                </a14:m>
                <a:r>
                  <a:rPr lang="es-MX" sz="4000" dirty="0" smtClean="0"/>
                  <a:t> + </a:t>
                </a:r>
                <a:r>
                  <a:rPr lang="es-MX" sz="4000" dirty="0" err="1" smtClean="0"/>
                  <a:t>ln</a:t>
                </a:r>
                <a:r>
                  <a:rPr lang="es-MX" sz="4000" dirty="0" smtClean="0"/>
                  <a:t> A</a:t>
                </a:r>
                <a:endParaRPr lang="es-MX" sz="4000" dirty="0"/>
              </a:p>
            </p:txBody>
          </p:sp>
        </mc:Choice>
        <mc:Fallback xmlns="">
          <p:sp>
            <p:nvSpPr>
              <p:cNvPr id="12" name="11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775" y="2378778"/>
                <a:ext cx="4635115" cy="1013547"/>
              </a:xfrm>
              <a:prstGeom prst="rect">
                <a:avLst/>
              </a:prstGeom>
              <a:blipFill rotWithShape="0">
                <a:blip r:embed="rId3"/>
                <a:stretch>
                  <a:fillRect l="-4450" r="-5105" b="-9467"/>
                </a:stretch>
              </a:blipFill>
            </p:spPr>
            <p:txBody>
              <a:bodyPr/>
              <a:lstStyle/>
              <a:p>
                <a:r>
                  <a:rPr lang="es-ES_trad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14 CuadroTexto"/>
              <p:cNvSpPr txBox="1"/>
              <p:nvPr/>
            </p:nvSpPr>
            <p:spPr>
              <a:xfrm>
                <a:off x="1259632" y="5420904"/>
                <a:ext cx="4708533" cy="1013547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r>
                  <a:rPr lang="es-MX" sz="4400" b="0" dirty="0" smtClean="0"/>
                  <a:t>ln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s-MX" sz="4000" b="0" i="1" smtClean="0">
                            <a:latin typeface="Cambria Math" charset="0"/>
                          </a:rPr>
                        </m:ctrlPr>
                      </m:fPr>
                      <m:num>
                        <m:r>
                          <a:rPr lang="es-MX" sz="4000" b="0" i="1" smtClean="0">
                            <a:latin typeface="Cambria Math"/>
                          </a:rPr>
                          <m:t>𝑘</m:t>
                        </m:r>
                        <m:r>
                          <a:rPr lang="es-MX" sz="4000" b="0" i="1" baseline="-25000" smtClean="0">
                            <a:latin typeface="Cambria Math"/>
                          </a:rPr>
                          <m:t>2</m:t>
                        </m:r>
                      </m:num>
                      <m:den>
                        <m:r>
                          <a:rPr lang="es-MX" sz="4000" b="0" i="1" smtClean="0">
                            <a:latin typeface="Cambria Math"/>
                          </a:rPr>
                          <m:t>𝑘</m:t>
                        </m:r>
                        <m:r>
                          <a:rPr lang="es-MX" sz="4000" b="0" i="1" baseline="-25000" smtClean="0">
                            <a:latin typeface="Cambria Math"/>
                          </a:rPr>
                          <m:t>1</m:t>
                        </m:r>
                      </m:den>
                    </m:f>
                    <m:r>
                      <a:rPr lang="es-MX" sz="4000" b="0" i="1" smtClean="0">
                        <a:latin typeface="Cambria Math"/>
                      </a:rPr>
                      <m:t>=−</m:t>
                    </m:r>
                    <m:f>
                      <m:fPr>
                        <m:ctrlPr>
                          <a:rPr lang="es-MX" sz="4000" b="0" i="1" smtClean="0">
                            <a:latin typeface="Cambria Math" charset="0"/>
                          </a:rPr>
                        </m:ctrlPr>
                      </m:fPr>
                      <m:num>
                        <m:r>
                          <a:rPr lang="es-MX" sz="4000" b="0" i="1" smtClean="0">
                            <a:latin typeface="Cambria Math"/>
                          </a:rPr>
                          <m:t>𝐸</m:t>
                        </m:r>
                        <m:r>
                          <a:rPr lang="es-MX" sz="4000" b="0" i="1" baseline="-25000" smtClean="0">
                            <a:latin typeface="Cambria Math"/>
                          </a:rPr>
                          <m:t>𝑎</m:t>
                        </m:r>
                      </m:num>
                      <m:den>
                        <m:r>
                          <a:rPr lang="es-MX" sz="4000" b="0" i="1" smtClean="0">
                            <a:latin typeface="Cambria Math"/>
                          </a:rPr>
                          <m:t>𝑅</m:t>
                        </m:r>
                      </m:den>
                    </m:f>
                    <m:r>
                      <a:rPr lang="es-MX" sz="4000" b="0" i="1" smtClean="0">
                        <a:latin typeface="Cambria Math"/>
                      </a:rPr>
                      <m:t> </m:t>
                    </m:r>
                    <m:d>
                      <m:dPr>
                        <m:ctrlPr>
                          <a:rPr lang="es-MX" sz="4000" b="0" i="1" smtClean="0">
                            <a:latin typeface="Cambria Math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s-MX" sz="4000" b="0" i="1" smtClean="0">
                                <a:latin typeface="Cambria Math" charset="0"/>
                              </a:rPr>
                            </m:ctrlPr>
                          </m:fPr>
                          <m:num>
                            <m:r>
                              <a:rPr lang="es-MX" sz="4000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s-MX" sz="4000" b="0" i="1" smtClean="0">
                                <a:latin typeface="Cambria Math"/>
                              </a:rPr>
                              <m:t>𝑇</m:t>
                            </m:r>
                            <m:r>
                              <a:rPr lang="es-MX" sz="4000" b="0" i="1" baseline="-25000" smtClean="0">
                                <a:latin typeface="Cambria Math"/>
                              </a:rPr>
                              <m:t>1</m:t>
                            </m:r>
                          </m:den>
                        </m:f>
                        <m:r>
                          <a:rPr lang="es-MX" sz="4000" b="0" i="1" smtClean="0">
                            <a:latin typeface="Cambria Math"/>
                          </a:rPr>
                          <m:t>−</m:t>
                        </m:r>
                        <m:f>
                          <m:fPr>
                            <m:ctrlPr>
                              <a:rPr lang="es-MX" sz="4000" b="0" i="1" smtClean="0">
                                <a:latin typeface="Cambria Math" charset="0"/>
                              </a:rPr>
                            </m:ctrlPr>
                          </m:fPr>
                          <m:num>
                            <m:r>
                              <a:rPr lang="es-MX" sz="4000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s-MX" sz="4000" b="0" i="1" smtClean="0">
                                <a:latin typeface="Cambria Math"/>
                              </a:rPr>
                              <m:t>𝑇</m:t>
                            </m:r>
                            <m:r>
                              <a:rPr lang="es-MX" sz="4000" b="0" i="1" baseline="-25000" smtClean="0">
                                <a:latin typeface="Cambria Math"/>
                              </a:rPr>
                              <m:t>2</m:t>
                            </m:r>
                          </m:den>
                        </m:f>
                      </m:e>
                    </m:d>
                  </m:oMath>
                </a14:m>
                <a:r>
                  <a:rPr lang="es-MX" sz="4400" dirty="0" smtClean="0"/>
                  <a:t> </a:t>
                </a:r>
                <a:endParaRPr lang="es-MX" sz="4400" dirty="0"/>
              </a:p>
            </p:txBody>
          </p:sp>
        </mc:Choice>
        <mc:Fallback xmlns="">
          <p:sp>
            <p:nvSpPr>
              <p:cNvPr id="15" name="14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9632" y="5420904"/>
                <a:ext cx="4708533" cy="1013547"/>
              </a:xfrm>
              <a:prstGeom prst="rect">
                <a:avLst/>
              </a:prstGeom>
              <a:blipFill rotWithShape="0">
                <a:blip r:embed="rId4"/>
                <a:stretch>
                  <a:fillRect l="-5161" t="-588" b="-12941"/>
                </a:stretch>
              </a:blipFill>
            </p:spPr>
            <p:txBody>
              <a:bodyPr/>
              <a:lstStyle/>
              <a:p>
                <a:r>
                  <a:rPr lang="es-ES_trad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15 Rectángulo"/>
          <p:cNvSpPr/>
          <p:nvPr/>
        </p:nvSpPr>
        <p:spPr>
          <a:xfrm>
            <a:off x="225510" y="4146211"/>
            <a:ext cx="500404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b="1" dirty="0" smtClean="0">
                <a:solidFill>
                  <a:srgbClr val="000066"/>
                </a:solidFill>
              </a:rPr>
              <a:t>La ecuación de Arrhenius para dos diferentes temperaturas.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5"/>
          <a:srcRect t="6103" r="8435"/>
          <a:stretch/>
        </p:blipFill>
        <p:spPr>
          <a:xfrm>
            <a:off x="5195228" y="1520277"/>
            <a:ext cx="3511872" cy="3338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2319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44"/>
          <p:cNvSpPr txBox="1">
            <a:spLocks noChangeArrowheads="1"/>
          </p:cNvSpPr>
          <p:nvPr/>
        </p:nvSpPr>
        <p:spPr bwMode="auto">
          <a:xfrm>
            <a:off x="0" y="91440"/>
            <a:ext cx="9144000" cy="461665"/>
          </a:xfrm>
          <a:prstGeom prst="rect">
            <a:avLst/>
          </a:prstGeom>
          <a:solidFill>
            <a:srgbClr val="66FFFF"/>
          </a:solidFill>
          <a:ln>
            <a:noFill/>
          </a:ln>
          <a:effectLst>
            <a:outerShdw dist="45791" dir="2021404" algn="ctr" rotWithShape="0">
              <a:srgbClr val="CCCCFF"/>
            </a:outerShdw>
          </a:effectLst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1pPr>
            <a:lvl2pPr marL="742950" indent="-28575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2pPr>
            <a:lvl3pPr marL="1143000" indent="-22860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3pPr>
            <a:lvl4pPr marL="1600200" indent="-22860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4pPr>
            <a:lvl5pPr marL="2057400" indent="-22860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9pPr>
          </a:lstStyle>
          <a:p>
            <a:pPr algn="l" eaLnBrk="1" hangingPunct="1"/>
            <a:r>
              <a:rPr lang="es-ES_tradnl" sz="2400" b="1" dirty="0" smtClean="0">
                <a:solidFill>
                  <a:srgbClr val="000066"/>
                </a:solidFill>
                <a:latin typeface="Tahoma" charset="0"/>
              </a:rPr>
              <a:t>2.3. EJEMPLO  CON ECUACIÓN DE ARRHENIUS</a:t>
            </a:r>
            <a:endParaRPr lang="es-ES" sz="2400" b="1" dirty="0">
              <a:solidFill>
                <a:srgbClr val="000066"/>
              </a:solidFill>
              <a:latin typeface="Tahoma" charset="0"/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107504" y="530873"/>
            <a:ext cx="835292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 smtClean="0">
                <a:solidFill>
                  <a:srgbClr val="000066"/>
                </a:solidFill>
              </a:rPr>
              <a:t>La descomposición en fase gaseosa del yoduro de etilo para producir etileno y yoduro de hidrógeno, se comporta como una reacción de primer orden.</a:t>
            </a:r>
          </a:p>
          <a:p>
            <a:pPr algn="just"/>
            <a:endParaRPr lang="es-MX" dirty="0">
              <a:solidFill>
                <a:srgbClr val="000066"/>
              </a:solidFill>
            </a:endParaRPr>
          </a:p>
          <a:p>
            <a:pPr algn="just"/>
            <a:endParaRPr lang="es-MX" dirty="0" smtClean="0">
              <a:solidFill>
                <a:srgbClr val="000066"/>
              </a:solidFill>
            </a:endParaRPr>
          </a:p>
          <a:p>
            <a:pPr algn="just"/>
            <a:r>
              <a:rPr lang="es-MX" dirty="0" smtClean="0">
                <a:solidFill>
                  <a:srgbClr val="000066"/>
                </a:solidFill>
              </a:rPr>
              <a:t>A 600 K el valor de la constante  k= 1.6x10</a:t>
            </a:r>
            <a:r>
              <a:rPr lang="es-MX" baseline="30000" dirty="0" smtClean="0">
                <a:solidFill>
                  <a:srgbClr val="000066"/>
                </a:solidFill>
              </a:rPr>
              <a:t>-5</a:t>
            </a:r>
            <a:r>
              <a:rPr lang="es-MX" dirty="0" smtClean="0">
                <a:solidFill>
                  <a:srgbClr val="000066"/>
                </a:solidFill>
              </a:rPr>
              <a:t>s</a:t>
            </a:r>
            <a:r>
              <a:rPr lang="es-MX" baseline="30000" dirty="0" smtClean="0">
                <a:solidFill>
                  <a:srgbClr val="000066"/>
                </a:solidFill>
              </a:rPr>
              <a:t>-1</a:t>
            </a:r>
            <a:r>
              <a:rPr lang="es-MX" dirty="0" smtClean="0">
                <a:solidFill>
                  <a:srgbClr val="000066"/>
                </a:solidFill>
              </a:rPr>
              <a:t>. Cuando la temperatura alcanza los 700 K , el valor de la k se incrementa a 6.36x10</a:t>
            </a:r>
            <a:r>
              <a:rPr lang="es-MX" baseline="30000" dirty="0" smtClean="0">
                <a:solidFill>
                  <a:srgbClr val="000066"/>
                </a:solidFill>
              </a:rPr>
              <a:t>-3</a:t>
            </a:r>
            <a:r>
              <a:rPr lang="es-MX" dirty="0" smtClean="0">
                <a:solidFill>
                  <a:srgbClr val="000066"/>
                </a:solidFill>
              </a:rPr>
              <a:t>s</a:t>
            </a:r>
            <a:r>
              <a:rPr lang="es-MX" baseline="30000" dirty="0" smtClean="0">
                <a:solidFill>
                  <a:srgbClr val="000066"/>
                </a:solidFill>
              </a:rPr>
              <a:t>-1 . </a:t>
            </a:r>
            <a:r>
              <a:rPr lang="es-MX" dirty="0" smtClean="0">
                <a:solidFill>
                  <a:srgbClr val="000066"/>
                </a:solidFill>
              </a:rPr>
              <a:t>¿Cuál es la energía de activación de la reacción?</a:t>
            </a:r>
            <a:endParaRPr lang="es-MX" baseline="30000" dirty="0" smtClean="0">
              <a:solidFill>
                <a:srgbClr val="000066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12 CuadroTexto"/>
              <p:cNvSpPr txBox="1"/>
              <p:nvPr/>
            </p:nvSpPr>
            <p:spPr>
              <a:xfrm>
                <a:off x="521038" y="3700228"/>
                <a:ext cx="2867516" cy="6450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MX" sz="2400" b="0" dirty="0" smtClean="0"/>
                  <a:t>ln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s-MX" sz="2400" b="0" i="1" smtClean="0">
                            <a:latin typeface="Cambria Math" charset="0"/>
                          </a:rPr>
                        </m:ctrlPr>
                      </m:fPr>
                      <m:num>
                        <m:r>
                          <a:rPr lang="es-MX" sz="2400" b="0" i="1" smtClean="0">
                            <a:latin typeface="Cambria Math"/>
                          </a:rPr>
                          <m:t>𝑘</m:t>
                        </m:r>
                        <m:r>
                          <a:rPr lang="es-MX" sz="2400" b="0" i="1" baseline="-25000" smtClean="0">
                            <a:latin typeface="Cambria Math"/>
                          </a:rPr>
                          <m:t>2</m:t>
                        </m:r>
                      </m:num>
                      <m:den>
                        <m:r>
                          <a:rPr lang="es-MX" sz="2400" b="0" i="1" smtClean="0">
                            <a:latin typeface="Cambria Math"/>
                          </a:rPr>
                          <m:t>𝑘</m:t>
                        </m:r>
                        <m:r>
                          <a:rPr lang="es-MX" sz="2400" b="0" i="1" baseline="-25000" smtClean="0">
                            <a:latin typeface="Cambria Math"/>
                          </a:rPr>
                          <m:t>1</m:t>
                        </m:r>
                      </m:den>
                    </m:f>
                    <m:r>
                      <a:rPr lang="es-MX" sz="2400" b="0" i="1" smtClean="0">
                        <a:latin typeface="Cambria Math"/>
                      </a:rPr>
                      <m:t>=−</m:t>
                    </m:r>
                    <m:f>
                      <m:fPr>
                        <m:ctrlPr>
                          <a:rPr lang="es-MX" sz="2400" b="0" i="1" smtClean="0">
                            <a:latin typeface="Cambria Math" charset="0"/>
                          </a:rPr>
                        </m:ctrlPr>
                      </m:fPr>
                      <m:num>
                        <m:r>
                          <a:rPr lang="es-MX" sz="2400" b="0" i="1" smtClean="0">
                            <a:latin typeface="Cambria Math"/>
                          </a:rPr>
                          <m:t>𝐸</m:t>
                        </m:r>
                        <m:r>
                          <a:rPr lang="es-MX" sz="2400" b="0" i="1" baseline="-25000" smtClean="0">
                            <a:latin typeface="Cambria Math"/>
                          </a:rPr>
                          <m:t>𝑎</m:t>
                        </m:r>
                      </m:num>
                      <m:den>
                        <m:r>
                          <a:rPr lang="es-MX" sz="2400" b="0" i="1" smtClean="0">
                            <a:latin typeface="Cambria Math"/>
                          </a:rPr>
                          <m:t>𝑅</m:t>
                        </m:r>
                      </m:den>
                    </m:f>
                    <m:r>
                      <a:rPr lang="es-MX" sz="2400" b="0" i="1" smtClean="0">
                        <a:latin typeface="Cambria Math"/>
                      </a:rPr>
                      <m:t> </m:t>
                    </m:r>
                    <m:d>
                      <m:dPr>
                        <m:ctrlPr>
                          <a:rPr lang="es-MX" sz="2400" b="0" i="1" smtClean="0">
                            <a:latin typeface="Cambria Math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s-MX" sz="2400" b="0" i="1" smtClean="0">
                                <a:latin typeface="Cambria Math" charset="0"/>
                              </a:rPr>
                            </m:ctrlPr>
                          </m:fPr>
                          <m:num>
                            <m:r>
                              <a:rPr lang="es-MX" sz="2400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s-MX" sz="2400" b="0" i="1" smtClean="0">
                                <a:latin typeface="Cambria Math"/>
                              </a:rPr>
                              <m:t>𝑇</m:t>
                            </m:r>
                            <m:r>
                              <a:rPr lang="es-MX" sz="2400" b="0" i="1" baseline="-25000" smtClean="0">
                                <a:latin typeface="Cambria Math"/>
                              </a:rPr>
                              <m:t>1</m:t>
                            </m:r>
                          </m:den>
                        </m:f>
                        <m:r>
                          <a:rPr lang="es-MX" sz="2400" b="0" i="1" smtClean="0">
                            <a:latin typeface="Cambria Math"/>
                          </a:rPr>
                          <m:t>−</m:t>
                        </m:r>
                        <m:f>
                          <m:fPr>
                            <m:ctrlPr>
                              <a:rPr lang="es-MX" sz="2400" b="0" i="1" smtClean="0">
                                <a:latin typeface="Cambria Math" charset="0"/>
                              </a:rPr>
                            </m:ctrlPr>
                          </m:fPr>
                          <m:num>
                            <m:r>
                              <a:rPr lang="es-MX" sz="2400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s-MX" sz="2400" b="0" i="1" smtClean="0">
                                <a:latin typeface="Cambria Math"/>
                              </a:rPr>
                              <m:t>𝑇</m:t>
                            </m:r>
                            <m:r>
                              <a:rPr lang="es-MX" sz="2400" b="0" i="1" baseline="-25000" smtClean="0">
                                <a:latin typeface="Cambria Math"/>
                              </a:rPr>
                              <m:t>2</m:t>
                            </m:r>
                          </m:den>
                        </m:f>
                      </m:e>
                    </m:d>
                  </m:oMath>
                </a14:m>
                <a:r>
                  <a:rPr lang="es-MX" sz="2400" dirty="0" smtClean="0"/>
                  <a:t> </a:t>
                </a:r>
                <a:endParaRPr lang="es-MX" sz="2400" dirty="0"/>
              </a:p>
            </p:txBody>
          </p:sp>
        </mc:Choice>
        <mc:Fallback xmlns="">
          <p:sp>
            <p:nvSpPr>
              <p:cNvPr id="13" name="12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1038" y="3700228"/>
                <a:ext cx="2867516" cy="645048"/>
              </a:xfrm>
              <a:prstGeom prst="rect">
                <a:avLst/>
              </a:prstGeom>
              <a:blipFill rotWithShape="0">
                <a:blip r:embed="rId5"/>
                <a:stretch>
                  <a:fillRect l="-3185" b="-7547"/>
                </a:stretch>
              </a:blipFill>
            </p:spPr>
            <p:txBody>
              <a:bodyPr/>
              <a:lstStyle/>
              <a:p>
                <a:r>
                  <a:rPr lang="es-ES_trad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13 CuadroTexto"/>
              <p:cNvSpPr txBox="1"/>
              <p:nvPr/>
            </p:nvSpPr>
            <p:spPr>
              <a:xfrm>
                <a:off x="1323764" y="5129765"/>
                <a:ext cx="7021922" cy="15169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MX" sz="2800" dirty="0" smtClean="0"/>
                  <a:t>E</a:t>
                </a:r>
                <a:r>
                  <a:rPr lang="es-MX" sz="2800" baseline="-25000" dirty="0" smtClean="0"/>
                  <a:t>a</a:t>
                </a:r>
                <a14:m>
                  <m:oMath xmlns:m="http://schemas.openxmlformats.org/officeDocument/2006/math">
                    <m:r>
                      <a:rPr lang="es-MX" sz="28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s-MX" sz="2800" b="0" i="1" smtClean="0">
                            <a:latin typeface="Cambria Math" charset="0"/>
                          </a:rPr>
                        </m:ctrlPr>
                      </m:fPr>
                      <m:num>
                        <m:r>
                          <a:rPr lang="es-MX" sz="2800" b="0" i="1" smtClean="0">
                            <a:latin typeface="Cambria Math"/>
                          </a:rPr>
                          <m:t>𝑅</m:t>
                        </m:r>
                        <m:func>
                          <m:funcPr>
                            <m:ctrlPr>
                              <a:rPr lang="es-MX" sz="2800" b="0" i="1" smtClean="0">
                                <a:latin typeface="Cambria Math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s-MX" sz="2800" b="0" i="0" smtClean="0">
                                <a:latin typeface="Cambria Math"/>
                              </a:rPr>
                              <m:t>ln</m:t>
                            </m:r>
                          </m:fName>
                          <m:e>
                            <m:f>
                              <m:fPr>
                                <m:ctrlPr>
                                  <a:rPr lang="es-MX" sz="2800" b="0" i="1" smtClean="0">
                                    <a:latin typeface="Cambria Math" charset="0"/>
                                  </a:rPr>
                                </m:ctrlPr>
                              </m:fPr>
                              <m:num>
                                <m:r>
                                  <a:rPr lang="es-MX" sz="2800" b="0" i="1" smtClean="0">
                                    <a:latin typeface="Cambria Math"/>
                                  </a:rPr>
                                  <m:t>𝑘</m:t>
                                </m:r>
                                <m:r>
                                  <a:rPr lang="es-MX" sz="2800" b="0" i="1" smtClean="0">
                                    <a:latin typeface="Cambria Math"/>
                                  </a:rPr>
                                  <m:t>2</m:t>
                                </m:r>
                              </m:num>
                              <m:den>
                                <m:r>
                                  <a:rPr lang="es-MX" sz="2800" b="0" i="1" smtClean="0">
                                    <a:latin typeface="Cambria Math"/>
                                  </a:rPr>
                                  <m:t>𝑘</m:t>
                                </m:r>
                                <m:r>
                                  <a:rPr lang="es-MX" sz="2800" b="0" i="1" smtClean="0">
                                    <a:latin typeface="Cambria Math"/>
                                  </a:rPr>
                                  <m:t>1</m:t>
                                </m:r>
                              </m:den>
                            </m:f>
                          </m:e>
                        </m:func>
                      </m:num>
                      <m:den>
                        <m:d>
                          <m:dPr>
                            <m:ctrlPr>
                              <a:rPr lang="es-MX" sz="2800" i="1">
                                <a:latin typeface="Cambria Math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s-MX" sz="2800" i="1">
                                    <a:latin typeface="Cambria Math" charset="0"/>
                                  </a:rPr>
                                </m:ctrlPr>
                              </m:fPr>
                              <m:num>
                                <m:r>
                                  <a:rPr lang="es-MX" sz="2800" i="1">
                                    <a:latin typeface="Cambria Math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s-MX" sz="2800" i="1">
                                    <a:latin typeface="Cambria Math"/>
                                  </a:rPr>
                                  <m:t>𝑇</m:t>
                                </m:r>
                                <m:r>
                                  <a:rPr lang="es-MX" sz="2800" i="1" baseline="-25000">
                                    <a:latin typeface="Cambria Math"/>
                                  </a:rPr>
                                  <m:t>1</m:t>
                                </m:r>
                              </m:den>
                            </m:f>
                            <m:r>
                              <a:rPr lang="es-MX" sz="2800" i="1">
                                <a:latin typeface="Cambria Math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es-MX" sz="2800" i="1">
                                    <a:latin typeface="Cambria Math" charset="0"/>
                                  </a:rPr>
                                </m:ctrlPr>
                              </m:fPr>
                              <m:num>
                                <m:r>
                                  <a:rPr lang="es-MX" sz="2800" i="1">
                                    <a:latin typeface="Cambria Math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s-MX" sz="2800" i="1">
                                    <a:latin typeface="Cambria Math"/>
                                  </a:rPr>
                                  <m:t>𝑇</m:t>
                                </m:r>
                                <m:r>
                                  <a:rPr lang="es-MX" sz="2800" i="1" baseline="-25000"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</m:den>
                    </m:f>
                    <m:r>
                      <a:rPr lang="es-MX" sz="28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s-MX" sz="2800" i="1">
                            <a:latin typeface="Cambria Math" charset="0"/>
                          </a:rPr>
                        </m:ctrlPr>
                      </m:fPr>
                      <m:num>
                        <m:r>
                          <a:rPr lang="es-MX" sz="2800" b="0" i="1" smtClean="0">
                            <a:latin typeface="Cambria Math"/>
                          </a:rPr>
                          <m:t>8.314</m:t>
                        </m:r>
                        <m:f>
                          <m:fPr>
                            <m:ctrlPr>
                              <a:rPr lang="es-MX" sz="2800" b="0" i="1" smtClean="0">
                                <a:latin typeface="Cambria Math" charset="0"/>
                              </a:rPr>
                            </m:ctrlPr>
                          </m:fPr>
                          <m:num>
                            <m:r>
                              <a:rPr lang="es-MX" sz="2800" b="0" i="1" smtClean="0">
                                <a:latin typeface="Cambria Math"/>
                              </a:rPr>
                              <m:t>𝐽</m:t>
                            </m:r>
                          </m:num>
                          <m:den>
                            <m:r>
                              <a:rPr lang="es-MX" sz="2800" b="0" i="1" smtClean="0">
                                <a:latin typeface="Cambria Math"/>
                              </a:rPr>
                              <m:t>𝑚𝑜𝑙</m:t>
                            </m:r>
                            <m:r>
                              <a:rPr lang="es-MX" sz="2800" b="0" i="1" smtClean="0">
                                <a:latin typeface="Cambria Math"/>
                              </a:rPr>
                              <m:t>.</m:t>
                            </m:r>
                            <m:r>
                              <a:rPr lang="es-MX" sz="2800" b="0" i="1" smtClean="0">
                                <a:latin typeface="Cambria Math"/>
                              </a:rPr>
                              <m:t>𝐾</m:t>
                            </m:r>
                          </m:den>
                        </m:f>
                        <m:r>
                          <a:rPr lang="es-MX" sz="2800" b="0" i="1" smtClean="0">
                            <a:latin typeface="Cambria Math"/>
                          </a:rPr>
                          <m:t>(5.98)</m:t>
                        </m:r>
                      </m:num>
                      <m:den>
                        <m:d>
                          <m:dPr>
                            <m:ctrlPr>
                              <a:rPr lang="es-MX" sz="2800" i="1">
                                <a:latin typeface="Cambria Math" charset="0"/>
                              </a:rPr>
                            </m:ctrlPr>
                          </m:dPr>
                          <m:e>
                            <m:r>
                              <a:rPr lang="es-MX" sz="2800" b="0" i="1" smtClean="0">
                                <a:latin typeface="Cambria Math"/>
                              </a:rPr>
                              <m:t>2.38</m:t>
                            </m:r>
                            <m:r>
                              <a:rPr lang="es-MX" sz="2800" b="0" i="1" smtClean="0">
                                <a:latin typeface="Cambria Math"/>
                              </a:rPr>
                              <m:t>𝑋</m:t>
                            </m:r>
                            <m:r>
                              <a:rPr lang="es-MX" sz="2800" b="0" i="1" smtClean="0">
                                <a:latin typeface="Cambria Math"/>
                              </a:rPr>
                              <m:t>10 −4 </m:t>
                            </m:r>
                            <m:r>
                              <a:rPr lang="es-MX" sz="2800" b="0" i="1" smtClean="0">
                                <a:latin typeface="Cambria Math"/>
                              </a:rPr>
                              <m:t>𝐾</m:t>
                            </m:r>
                            <m:r>
                              <a:rPr lang="es-MX" sz="2800" b="0" i="1" smtClean="0">
                                <a:latin typeface="Cambria Math"/>
                              </a:rPr>
                              <m:t> −1</m:t>
                            </m:r>
                          </m:e>
                        </m:d>
                      </m:den>
                    </m:f>
                  </m:oMath>
                </a14:m>
                <a:r>
                  <a:rPr lang="es-MX" sz="2800" dirty="0" smtClean="0"/>
                  <a:t>= 2.09x10</a:t>
                </a:r>
                <a:r>
                  <a:rPr lang="es-MX" sz="2800" baseline="30000" dirty="0" smtClean="0"/>
                  <a:t>5</a:t>
                </a:r>
                <a:r>
                  <a:rPr lang="es-MX" sz="2800" dirty="0" smtClean="0"/>
                  <a:t> J/mol </a:t>
                </a:r>
                <a:endParaRPr lang="es-MX" sz="2800" dirty="0"/>
              </a:p>
              <a:p>
                <a:endParaRPr lang="es-MX" sz="2800" dirty="0"/>
              </a:p>
            </p:txBody>
          </p:sp>
        </mc:Choice>
        <mc:Fallback xmlns="">
          <p:sp>
            <p:nvSpPr>
              <p:cNvPr id="14" name="13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23764" y="5129765"/>
                <a:ext cx="7021922" cy="1516954"/>
              </a:xfrm>
              <a:prstGeom prst="rect">
                <a:avLst/>
              </a:prstGeom>
              <a:blipFill rotWithShape="1">
                <a:blip r:embed="rId6"/>
                <a:stretch>
                  <a:fillRect l="-1736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CuadroTexto 1"/>
          <p:cNvSpPr txBox="1"/>
          <p:nvPr/>
        </p:nvSpPr>
        <p:spPr>
          <a:xfrm>
            <a:off x="382442" y="4563123"/>
            <a:ext cx="37839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b="1" dirty="0" smtClean="0"/>
              <a:t>Despejando </a:t>
            </a:r>
            <a:r>
              <a:rPr lang="es-ES_tradnl" b="1" dirty="0" err="1" smtClean="0"/>
              <a:t>Ea</a:t>
            </a:r>
            <a:r>
              <a:rPr lang="es-ES_tradnl" b="1" dirty="0" smtClean="0"/>
              <a:t> y sustituyendo valores</a:t>
            </a:r>
            <a:endParaRPr lang="es-ES_tradnl" b="1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15816" y="1079101"/>
            <a:ext cx="2448272" cy="544061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7504" y="2581472"/>
            <a:ext cx="8923292" cy="1166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9158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autoUpdateAnimBg="0"/>
      <p:bldP spid="13" grpId="0"/>
      <p:bldP spid="14" grpId="0"/>
      <p:bldP spid="2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44"/>
          <p:cNvSpPr txBox="1">
            <a:spLocks noChangeArrowheads="1"/>
          </p:cNvSpPr>
          <p:nvPr/>
        </p:nvSpPr>
        <p:spPr bwMode="auto">
          <a:xfrm>
            <a:off x="0" y="91440"/>
            <a:ext cx="9144000" cy="46166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effectLst>
            <a:outerShdw dist="45791" dir="2021404" algn="ctr" rotWithShape="0">
              <a:srgbClr val="CCCCFF"/>
            </a:outerShdw>
          </a:effectLst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1pPr>
            <a:lvl2pPr marL="742950" indent="-28575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2pPr>
            <a:lvl3pPr marL="1143000" indent="-22860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3pPr>
            <a:lvl4pPr marL="1600200" indent="-22860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4pPr>
            <a:lvl5pPr marL="2057400" indent="-22860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9pPr>
          </a:lstStyle>
          <a:p>
            <a:pPr algn="l" eaLnBrk="1" hangingPunct="1"/>
            <a:r>
              <a:rPr lang="es-ES_tradnl" sz="2400" b="1" dirty="0" smtClean="0">
                <a:solidFill>
                  <a:srgbClr val="000066"/>
                </a:solidFill>
                <a:latin typeface="Tahoma" charset="0"/>
              </a:rPr>
              <a:t>2.4. PRESENCIA DE CATALIZADOR</a:t>
            </a:r>
            <a:endParaRPr lang="es-ES" sz="2400" b="1" dirty="0">
              <a:solidFill>
                <a:srgbClr val="000066"/>
              </a:solidFill>
              <a:latin typeface="Tahoma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573068" y="572850"/>
            <a:ext cx="374441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dirty="0" smtClean="0">
                <a:solidFill>
                  <a:srgbClr val="000066"/>
                </a:solidFill>
              </a:rPr>
              <a:t>Los catalizadores abaten la </a:t>
            </a:r>
            <a:r>
              <a:rPr lang="es-MX" sz="2400" dirty="0" err="1" smtClean="0">
                <a:solidFill>
                  <a:srgbClr val="000066"/>
                </a:solidFill>
              </a:rPr>
              <a:t>Ea</a:t>
            </a:r>
            <a:r>
              <a:rPr lang="es-MX" sz="2400" dirty="0" smtClean="0">
                <a:solidFill>
                  <a:srgbClr val="000066"/>
                </a:solidFill>
              </a:rPr>
              <a:t> permitiendo que la reacción se lleve a cabo más rápido.</a:t>
            </a:r>
          </a:p>
          <a:p>
            <a:pPr algn="just"/>
            <a:endParaRPr lang="es-MX" sz="2400" dirty="0">
              <a:solidFill>
                <a:srgbClr val="000066"/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5148064" y="5004873"/>
            <a:ext cx="350018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dirty="0">
                <a:solidFill>
                  <a:srgbClr val="000066"/>
                </a:solidFill>
              </a:rPr>
              <a:t>No toma parte en la reacción, por lo que no aparece en la ecuación balanceada.</a:t>
            </a:r>
          </a:p>
        </p:txBody>
      </p:sp>
      <p:sp>
        <p:nvSpPr>
          <p:cNvPr id="16" name="CuadroTexto 15"/>
          <p:cNvSpPr txBox="1"/>
          <p:nvPr/>
        </p:nvSpPr>
        <p:spPr>
          <a:xfrm>
            <a:off x="4699322" y="480349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_tradnl"/>
          </a:p>
        </p:txBody>
      </p:sp>
      <p:pic>
        <p:nvPicPr>
          <p:cNvPr id="19" name="Imagen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1687" y="942976"/>
            <a:ext cx="3692184" cy="3765152"/>
          </a:xfrm>
          <a:prstGeom prst="rect">
            <a:avLst/>
          </a:prstGeom>
        </p:spPr>
      </p:pic>
      <p:sp>
        <p:nvSpPr>
          <p:cNvPr id="25" name="CuadroTexto 24"/>
          <p:cNvSpPr txBox="1"/>
          <p:nvPr/>
        </p:nvSpPr>
        <p:spPr>
          <a:xfrm>
            <a:off x="3322092" y="4227130"/>
            <a:ext cx="630237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ES_tradnl" sz="1200" dirty="0" smtClean="0"/>
              <a:t>Inversa</a:t>
            </a:r>
            <a:endParaRPr lang="es-ES_tradnl" sz="1200" dirty="0"/>
          </a:p>
        </p:txBody>
      </p:sp>
      <p:pic>
        <p:nvPicPr>
          <p:cNvPr id="23" name="Imagen 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966" y="2224010"/>
            <a:ext cx="3966574" cy="4006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501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autoUpdateAnimBg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44"/>
          <p:cNvSpPr txBox="1">
            <a:spLocks noChangeArrowheads="1"/>
          </p:cNvSpPr>
          <p:nvPr/>
        </p:nvSpPr>
        <p:spPr bwMode="auto">
          <a:xfrm>
            <a:off x="0" y="91440"/>
            <a:ext cx="9144000" cy="46166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effectLst>
            <a:outerShdw dist="45791" dir="2021404" algn="ctr" rotWithShape="0">
              <a:srgbClr val="CCCCFF"/>
            </a:outerShdw>
          </a:effectLst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1pPr>
            <a:lvl2pPr marL="742950" indent="-28575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2pPr>
            <a:lvl3pPr marL="1143000" indent="-22860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3pPr>
            <a:lvl4pPr marL="1600200" indent="-22860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4pPr>
            <a:lvl5pPr marL="2057400" indent="-22860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9pPr>
          </a:lstStyle>
          <a:p>
            <a:pPr algn="l" eaLnBrk="1" hangingPunct="1"/>
            <a:r>
              <a:rPr lang="es-ES_tradnl" sz="2400" b="1" dirty="0" smtClean="0">
                <a:solidFill>
                  <a:srgbClr val="000066"/>
                </a:solidFill>
                <a:latin typeface="Tahoma" charset="0"/>
              </a:rPr>
              <a:t>2.4. PRESENCIA DE CATALIZADOR</a:t>
            </a:r>
            <a:endParaRPr lang="es-ES" sz="2400" b="1" dirty="0">
              <a:solidFill>
                <a:srgbClr val="000066"/>
              </a:solidFill>
              <a:latin typeface="Tahoma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395534" y="692696"/>
            <a:ext cx="806489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dirty="0" smtClean="0">
                <a:solidFill>
                  <a:srgbClr val="000066"/>
                </a:solidFill>
              </a:rPr>
              <a:t>Un catalizador homogéneo existe en la misma fase que los reactivos.</a:t>
            </a: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0473" y="2600942"/>
            <a:ext cx="963613" cy="2268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1600" y="2652374"/>
            <a:ext cx="5760640" cy="2249717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67744" y="1687460"/>
            <a:ext cx="3803877" cy="581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8092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autoUpdateAnimBg="0"/>
      <p:bldP spid="4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44"/>
          <p:cNvSpPr txBox="1">
            <a:spLocks noChangeArrowheads="1"/>
          </p:cNvSpPr>
          <p:nvPr/>
        </p:nvSpPr>
        <p:spPr bwMode="auto">
          <a:xfrm>
            <a:off x="0" y="91440"/>
            <a:ext cx="9144000" cy="46166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effectLst>
            <a:outerShdw dist="45791" dir="2021404" algn="ctr" rotWithShape="0">
              <a:srgbClr val="CCCCFF"/>
            </a:outerShdw>
          </a:effectLst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1pPr>
            <a:lvl2pPr marL="742950" indent="-28575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2pPr>
            <a:lvl3pPr marL="1143000" indent="-22860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3pPr>
            <a:lvl4pPr marL="1600200" indent="-22860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4pPr>
            <a:lvl5pPr marL="2057400" indent="-22860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9pPr>
          </a:lstStyle>
          <a:p>
            <a:pPr algn="l" eaLnBrk="1" hangingPunct="1"/>
            <a:r>
              <a:rPr lang="es-ES_tradnl" sz="2400" b="1" dirty="0" smtClean="0">
                <a:solidFill>
                  <a:srgbClr val="000066"/>
                </a:solidFill>
                <a:latin typeface="Tahoma" charset="0"/>
              </a:rPr>
              <a:t>2.4. PRESENCIA DE CATALIZADOR</a:t>
            </a:r>
            <a:endParaRPr lang="es-ES" sz="2400" b="1" dirty="0">
              <a:solidFill>
                <a:srgbClr val="000066"/>
              </a:solidFill>
              <a:latin typeface="Tahoma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395534" y="692696"/>
            <a:ext cx="806489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dirty="0" smtClean="0">
                <a:solidFill>
                  <a:srgbClr val="000066"/>
                </a:solidFill>
              </a:rPr>
              <a:t>Un catalizador heterogéneo esta presente en una fase distinta a la de los reactivos.</a:t>
            </a:r>
          </a:p>
        </p:txBody>
      </p:sp>
      <p:sp>
        <p:nvSpPr>
          <p:cNvPr id="4" name="3 Rectángulo"/>
          <p:cNvSpPr/>
          <p:nvPr/>
        </p:nvSpPr>
        <p:spPr>
          <a:xfrm>
            <a:off x="387916" y="1687448"/>
            <a:ext cx="5472611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dirty="0" smtClean="0">
                <a:solidFill>
                  <a:srgbClr val="000066"/>
                </a:solidFill>
              </a:rPr>
              <a:t>Etapas de proceso:</a:t>
            </a:r>
          </a:p>
          <a:p>
            <a:pPr algn="just"/>
            <a:endParaRPr lang="es-MX" sz="2400" dirty="0" smtClean="0">
              <a:solidFill>
                <a:srgbClr val="000066"/>
              </a:solidFill>
            </a:endParaRPr>
          </a:p>
          <a:p>
            <a:pPr algn="just"/>
            <a:r>
              <a:rPr lang="es-MX" sz="2400" dirty="0" smtClean="0">
                <a:solidFill>
                  <a:srgbClr val="000066"/>
                </a:solidFill>
              </a:rPr>
              <a:t>1.- Adsorción</a:t>
            </a:r>
          </a:p>
          <a:p>
            <a:pPr algn="just"/>
            <a:r>
              <a:rPr lang="es-MX" sz="2400" dirty="0" smtClean="0">
                <a:solidFill>
                  <a:srgbClr val="000066"/>
                </a:solidFill>
              </a:rPr>
              <a:t>2.- Activación del reactivo </a:t>
            </a:r>
          </a:p>
          <a:p>
            <a:pPr algn="just"/>
            <a:r>
              <a:rPr lang="es-MX" sz="2400" dirty="0">
                <a:solidFill>
                  <a:srgbClr val="000066"/>
                </a:solidFill>
              </a:rPr>
              <a:t> </a:t>
            </a:r>
            <a:r>
              <a:rPr lang="es-MX" sz="2400" dirty="0" smtClean="0">
                <a:solidFill>
                  <a:srgbClr val="000066"/>
                </a:solidFill>
              </a:rPr>
              <a:t>     adsorbido</a:t>
            </a:r>
          </a:p>
          <a:p>
            <a:pPr algn="just"/>
            <a:r>
              <a:rPr lang="es-MX" sz="2400" dirty="0" smtClean="0">
                <a:solidFill>
                  <a:srgbClr val="000066"/>
                </a:solidFill>
              </a:rPr>
              <a:t>3.- Reacción</a:t>
            </a:r>
          </a:p>
          <a:p>
            <a:pPr algn="just"/>
            <a:r>
              <a:rPr lang="es-MX" sz="2400" dirty="0" smtClean="0">
                <a:solidFill>
                  <a:srgbClr val="000066"/>
                </a:solidFill>
              </a:rPr>
              <a:t>4.- Desorción</a:t>
            </a:r>
          </a:p>
        </p:txBody>
      </p:sp>
      <p:pic>
        <p:nvPicPr>
          <p:cNvPr id="5124" name="Picture 4" descr="http://ocw.uc3m.es/ciencia-e-oin/quimica-de-los-materiales/Material-de-clase/imagenes/cinetica/cinetica57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039"/>
          <a:stretch/>
        </p:blipFill>
        <p:spPr bwMode="auto">
          <a:xfrm>
            <a:off x="4499992" y="4077072"/>
            <a:ext cx="3525768" cy="2520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http://ocw.uc3m.es/ciencia-e-oin/quimica-de-los-materiales/Material-de-clase/imagenes/cinetica/cinetica57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195"/>
          <a:stretch/>
        </p:blipFill>
        <p:spPr bwMode="auto">
          <a:xfrm>
            <a:off x="4572000" y="1390382"/>
            <a:ext cx="3693743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9560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autoUpdateAnimBg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44"/>
          <p:cNvSpPr txBox="1">
            <a:spLocks noChangeArrowheads="1"/>
          </p:cNvSpPr>
          <p:nvPr/>
        </p:nvSpPr>
        <p:spPr bwMode="auto">
          <a:xfrm>
            <a:off x="0" y="91440"/>
            <a:ext cx="9144000" cy="4616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dist="45791" dir="2021404" algn="ctr" rotWithShape="0">
              <a:srgbClr val="CCCCFF"/>
            </a:outerShdw>
          </a:effectLst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1pPr>
            <a:lvl2pPr marL="742950" indent="-28575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2pPr>
            <a:lvl3pPr marL="1143000" indent="-22860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3pPr>
            <a:lvl4pPr marL="1600200" indent="-22860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4pPr>
            <a:lvl5pPr marL="2057400" indent="-22860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9pPr>
          </a:lstStyle>
          <a:p>
            <a:pPr algn="l" eaLnBrk="1" hangingPunct="1"/>
            <a:r>
              <a:rPr lang="es-ES_tradnl" sz="2400" b="1" dirty="0" smtClean="0">
                <a:solidFill>
                  <a:srgbClr val="000066"/>
                </a:solidFill>
                <a:latin typeface="Tahoma" charset="0"/>
              </a:rPr>
              <a:t>3. RESUMEN </a:t>
            </a:r>
            <a:endParaRPr lang="es-ES" sz="2400" b="1" dirty="0">
              <a:solidFill>
                <a:srgbClr val="000066"/>
              </a:solidFill>
              <a:latin typeface="Tahoma" charset="0"/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179512" y="655414"/>
            <a:ext cx="29674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s-MX" sz="2400" b="1" dirty="0" smtClean="0">
                <a:solidFill>
                  <a:srgbClr val="000066"/>
                </a:solidFill>
              </a:rPr>
              <a:t>Velocidad de reacción</a:t>
            </a:r>
            <a:endParaRPr lang="es-MX" sz="2400" b="1" dirty="0">
              <a:solidFill>
                <a:srgbClr val="000066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6 CuadroTexto"/>
              <p:cNvSpPr txBox="1"/>
              <p:nvPr/>
            </p:nvSpPr>
            <p:spPr>
              <a:xfrm>
                <a:off x="144421" y="1340768"/>
                <a:ext cx="4824536" cy="7346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MX" sz="2800" b="1" i="1" smtClean="0">
                        <a:solidFill>
                          <a:srgbClr val="000066"/>
                        </a:solidFill>
                        <a:latin typeface="Cambria Math"/>
                      </a:rPr>
                      <m:t>𝒗</m:t>
                    </m:r>
                    <m:r>
                      <a:rPr lang="es-MX" sz="2800" b="1" i="1" smtClean="0">
                        <a:solidFill>
                          <a:srgbClr val="000066"/>
                        </a:solidFill>
                        <a:latin typeface="Cambria Math"/>
                      </a:rPr>
                      <m:t>=−</m:t>
                    </m:r>
                    <m:f>
                      <m:fPr>
                        <m:ctrlPr>
                          <a:rPr lang="es-MX" sz="2800" b="1" i="1" smtClean="0">
                            <a:solidFill>
                              <a:srgbClr val="000066"/>
                            </a:solidFill>
                            <a:latin typeface="Cambria Math" charset="0"/>
                          </a:rPr>
                        </m:ctrlPr>
                      </m:fPr>
                      <m:num>
                        <m:r>
                          <a:rPr lang="es-MX" sz="2800" b="1" i="1" smtClean="0">
                            <a:solidFill>
                              <a:srgbClr val="000066"/>
                            </a:solidFill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es-MX" sz="2800" b="1" i="1" smtClean="0">
                            <a:solidFill>
                              <a:srgbClr val="000066"/>
                            </a:solidFill>
                            <a:latin typeface="Cambria Math"/>
                          </a:rPr>
                          <m:t>𝒂</m:t>
                        </m:r>
                      </m:den>
                    </m:f>
                    <m:f>
                      <m:fPr>
                        <m:ctrlPr>
                          <a:rPr lang="es-MX" sz="2800" b="1" i="1" smtClean="0">
                            <a:solidFill>
                              <a:srgbClr val="000066"/>
                            </a:solidFill>
                            <a:latin typeface="Cambria Math" charset="0"/>
                          </a:rPr>
                        </m:ctrlPr>
                      </m:fPr>
                      <m:num>
                        <m:r>
                          <a:rPr lang="el-GR" sz="2800" b="1" i="0" smtClean="0">
                            <a:solidFill>
                              <a:srgbClr val="000066"/>
                            </a:solidFill>
                            <a:latin typeface="Cambria Math"/>
                          </a:rPr>
                          <m:t>𝚫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l-GR" sz="2800" b="1" i="1" smtClean="0">
                                <a:solidFill>
                                  <a:srgbClr val="000066"/>
                                </a:solidFill>
                                <a:latin typeface="Cambria Math" charset="0"/>
                              </a:rPr>
                            </m:ctrlPr>
                          </m:dPr>
                          <m:e>
                            <m:r>
                              <a:rPr lang="es-MX" sz="2800" b="1" i="1" smtClean="0">
                                <a:solidFill>
                                  <a:srgbClr val="000066"/>
                                </a:solidFill>
                                <a:latin typeface="Cambria Math"/>
                              </a:rPr>
                              <m:t>𝑨</m:t>
                            </m:r>
                          </m:e>
                        </m:d>
                      </m:num>
                      <m:den>
                        <m:r>
                          <a:rPr lang="el-GR" sz="2800" b="1" i="0" smtClean="0">
                            <a:solidFill>
                              <a:srgbClr val="000066"/>
                            </a:solidFill>
                            <a:latin typeface="Cambria Math"/>
                          </a:rPr>
                          <m:t>𝚫</m:t>
                        </m:r>
                        <m:r>
                          <a:rPr lang="es-MX" sz="2800" b="1" i="1" smtClean="0">
                            <a:solidFill>
                              <a:srgbClr val="000066"/>
                            </a:solidFill>
                            <a:latin typeface="Cambria Math"/>
                          </a:rPr>
                          <m:t>𝒕</m:t>
                        </m:r>
                      </m:den>
                    </m:f>
                  </m:oMath>
                </a14:m>
                <a:r>
                  <a:rPr lang="es-MX" sz="2800" b="1" dirty="0" smtClean="0">
                    <a:solidFill>
                      <a:srgbClr val="000066"/>
                    </a:solidFill>
                  </a:rPr>
                  <a:t> =</a:t>
                </a:r>
                <a:r>
                  <a:rPr lang="es-MX" sz="2800" b="1" dirty="0">
                    <a:solidFill>
                      <a:srgbClr val="000066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s-MX" sz="2800" b="1" i="1">
                        <a:solidFill>
                          <a:srgbClr val="000066"/>
                        </a:solidFill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es-MX" sz="2800" b="1" i="1" smtClean="0">
                            <a:solidFill>
                              <a:srgbClr val="000066"/>
                            </a:solidFill>
                            <a:latin typeface="Cambria Math" charset="0"/>
                          </a:rPr>
                        </m:ctrlPr>
                      </m:fPr>
                      <m:num>
                        <m:r>
                          <a:rPr lang="es-MX" sz="2800" b="1" i="1" smtClean="0">
                            <a:solidFill>
                              <a:srgbClr val="000066"/>
                            </a:solidFill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es-MX" sz="2800" b="1" i="1" smtClean="0">
                            <a:solidFill>
                              <a:srgbClr val="000066"/>
                            </a:solidFill>
                            <a:latin typeface="Cambria Math"/>
                          </a:rPr>
                          <m:t>𝒃</m:t>
                        </m:r>
                      </m:den>
                    </m:f>
                    <m:f>
                      <m:fPr>
                        <m:ctrlPr>
                          <a:rPr lang="es-MX" sz="2800" b="1" i="1">
                            <a:solidFill>
                              <a:srgbClr val="000066"/>
                            </a:solidFill>
                            <a:latin typeface="Cambria Math" charset="0"/>
                          </a:rPr>
                        </m:ctrlPr>
                      </m:fPr>
                      <m:num>
                        <m:r>
                          <a:rPr lang="el-GR" sz="2800" b="1" i="1">
                            <a:solidFill>
                              <a:srgbClr val="000066"/>
                            </a:solidFill>
                            <a:latin typeface="Cambria Math"/>
                          </a:rPr>
                          <m:t>𝚫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l-GR" sz="2800" b="1" i="1">
                                <a:solidFill>
                                  <a:srgbClr val="000066"/>
                                </a:solidFill>
                                <a:latin typeface="Cambria Math" charset="0"/>
                              </a:rPr>
                            </m:ctrlPr>
                          </m:dPr>
                          <m:e>
                            <m:r>
                              <a:rPr lang="es-MX" sz="2800" b="1" i="1" smtClean="0">
                                <a:solidFill>
                                  <a:srgbClr val="000066"/>
                                </a:solidFill>
                                <a:latin typeface="Cambria Math"/>
                              </a:rPr>
                              <m:t>𝑩</m:t>
                            </m:r>
                          </m:e>
                        </m:d>
                      </m:num>
                      <m:den>
                        <m:r>
                          <a:rPr lang="el-GR" sz="2800" b="1" i="1">
                            <a:solidFill>
                              <a:srgbClr val="000066"/>
                            </a:solidFill>
                            <a:latin typeface="Cambria Math"/>
                          </a:rPr>
                          <m:t>𝚫</m:t>
                        </m:r>
                        <m:r>
                          <a:rPr lang="es-MX" sz="2800" b="1" i="1">
                            <a:solidFill>
                              <a:srgbClr val="000066"/>
                            </a:solidFill>
                            <a:latin typeface="Cambria Math"/>
                          </a:rPr>
                          <m:t>𝒕</m:t>
                        </m:r>
                      </m:den>
                    </m:f>
                  </m:oMath>
                </a14:m>
                <a:r>
                  <a:rPr lang="es-MX" sz="2800" b="1" dirty="0" smtClean="0">
                    <a:solidFill>
                      <a:srgbClr val="000066"/>
                    </a:solidFill>
                  </a:rPr>
                  <a:t> </a:t>
                </a:r>
                <a:endParaRPr lang="es-MX" sz="2800" b="1" dirty="0">
                  <a:solidFill>
                    <a:srgbClr val="000066"/>
                  </a:solidFill>
                </a:endParaRPr>
              </a:p>
            </p:txBody>
          </p:sp>
        </mc:Choice>
        <mc:Fallback xmlns="">
          <p:sp>
            <p:nvSpPr>
              <p:cNvPr id="7" name="6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421" y="1340768"/>
                <a:ext cx="4824536" cy="734625"/>
              </a:xfrm>
              <a:prstGeom prst="rect">
                <a:avLst/>
              </a:prstGeom>
              <a:blipFill rotWithShape="1">
                <a:blip r:embed="rId2"/>
                <a:stretch>
                  <a:fillRect b="-11667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7 CuadroTexto"/>
              <p:cNvSpPr txBox="1"/>
              <p:nvPr/>
            </p:nvSpPr>
            <p:spPr>
              <a:xfrm>
                <a:off x="4067944" y="1340768"/>
                <a:ext cx="2805704" cy="7346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MX" sz="2800" b="1" i="1" smtClean="0">
                        <a:solidFill>
                          <a:srgbClr val="000066"/>
                        </a:solidFill>
                        <a:latin typeface="Cambria Math"/>
                      </a:rPr>
                      <m:t>𝒗</m:t>
                    </m:r>
                    <m:r>
                      <a:rPr lang="es-MX" sz="2800" b="1" i="1" smtClean="0">
                        <a:solidFill>
                          <a:srgbClr val="000066"/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s-MX" sz="2800" b="1" i="1" smtClean="0">
                            <a:solidFill>
                              <a:srgbClr val="000066"/>
                            </a:solidFill>
                            <a:latin typeface="Cambria Math" charset="0"/>
                          </a:rPr>
                        </m:ctrlPr>
                      </m:fPr>
                      <m:num>
                        <m:r>
                          <a:rPr lang="es-MX" sz="2800" b="1" i="1" smtClean="0">
                            <a:solidFill>
                              <a:srgbClr val="000066"/>
                            </a:solidFill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es-MX" sz="2800" b="1" i="1" smtClean="0">
                            <a:solidFill>
                              <a:srgbClr val="000066"/>
                            </a:solidFill>
                            <a:latin typeface="Cambria Math"/>
                          </a:rPr>
                          <m:t>𝒄</m:t>
                        </m:r>
                      </m:den>
                    </m:f>
                    <m:f>
                      <m:fPr>
                        <m:ctrlPr>
                          <a:rPr lang="es-MX" sz="2800" b="1" i="1" smtClean="0">
                            <a:solidFill>
                              <a:srgbClr val="000066"/>
                            </a:solidFill>
                            <a:latin typeface="Cambria Math" charset="0"/>
                          </a:rPr>
                        </m:ctrlPr>
                      </m:fPr>
                      <m:num>
                        <m:r>
                          <a:rPr lang="el-GR" sz="2800" b="1" i="0" smtClean="0">
                            <a:solidFill>
                              <a:srgbClr val="000066"/>
                            </a:solidFill>
                            <a:latin typeface="Cambria Math"/>
                          </a:rPr>
                          <m:t>𝚫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l-GR" sz="2800" b="1" i="1" smtClean="0">
                                <a:solidFill>
                                  <a:srgbClr val="000066"/>
                                </a:solidFill>
                                <a:latin typeface="Cambria Math" charset="0"/>
                              </a:rPr>
                            </m:ctrlPr>
                          </m:dPr>
                          <m:e>
                            <m:r>
                              <a:rPr lang="es-MX" sz="2800" b="1" i="1" smtClean="0">
                                <a:solidFill>
                                  <a:srgbClr val="000066"/>
                                </a:solidFill>
                                <a:latin typeface="Cambria Math"/>
                              </a:rPr>
                              <m:t>𝑪</m:t>
                            </m:r>
                          </m:e>
                        </m:d>
                      </m:num>
                      <m:den>
                        <m:r>
                          <a:rPr lang="el-GR" sz="2800" b="1" i="0" smtClean="0">
                            <a:solidFill>
                              <a:srgbClr val="000066"/>
                            </a:solidFill>
                            <a:latin typeface="Cambria Math"/>
                          </a:rPr>
                          <m:t>𝚫</m:t>
                        </m:r>
                        <m:r>
                          <a:rPr lang="es-MX" sz="2800" b="1" i="1" smtClean="0">
                            <a:solidFill>
                              <a:srgbClr val="000066"/>
                            </a:solidFill>
                            <a:latin typeface="Cambria Math"/>
                          </a:rPr>
                          <m:t>𝒕</m:t>
                        </m:r>
                      </m:den>
                    </m:f>
                  </m:oMath>
                </a14:m>
                <a:r>
                  <a:rPr lang="es-MX" sz="2800" b="1" dirty="0" smtClean="0">
                    <a:solidFill>
                      <a:srgbClr val="000066"/>
                    </a:solidFill>
                  </a:rPr>
                  <a:t> =</a:t>
                </a:r>
                <a:r>
                  <a:rPr lang="es-MX" sz="2800" b="1" dirty="0">
                    <a:solidFill>
                      <a:srgbClr val="000066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s-MX" sz="2800" b="1" i="1">
                            <a:solidFill>
                              <a:srgbClr val="000066"/>
                            </a:solidFill>
                            <a:latin typeface="Cambria Math" charset="0"/>
                          </a:rPr>
                        </m:ctrlPr>
                      </m:fPr>
                      <m:num>
                        <m:r>
                          <a:rPr lang="es-MX" sz="2800" b="1" i="1">
                            <a:solidFill>
                              <a:srgbClr val="000066"/>
                            </a:solidFill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es-MX" sz="2800" b="1" i="1" smtClean="0">
                            <a:solidFill>
                              <a:srgbClr val="000066"/>
                            </a:solidFill>
                            <a:latin typeface="Cambria Math"/>
                          </a:rPr>
                          <m:t>𝒅</m:t>
                        </m:r>
                      </m:den>
                    </m:f>
                    <m:f>
                      <m:fPr>
                        <m:ctrlPr>
                          <a:rPr lang="es-MX" sz="2800" b="1" i="1">
                            <a:solidFill>
                              <a:srgbClr val="000066"/>
                            </a:solidFill>
                            <a:latin typeface="Cambria Math" charset="0"/>
                          </a:rPr>
                        </m:ctrlPr>
                      </m:fPr>
                      <m:num>
                        <m:r>
                          <a:rPr lang="el-GR" sz="2800" b="1" i="1">
                            <a:solidFill>
                              <a:srgbClr val="000066"/>
                            </a:solidFill>
                            <a:latin typeface="Cambria Math"/>
                          </a:rPr>
                          <m:t>𝚫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l-GR" sz="2800" b="1" i="1">
                                <a:solidFill>
                                  <a:srgbClr val="000066"/>
                                </a:solidFill>
                                <a:latin typeface="Cambria Math" charset="0"/>
                              </a:rPr>
                            </m:ctrlPr>
                          </m:dPr>
                          <m:e>
                            <m:r>
                              <a:rPr lang="es-MX" sz="2800" b="1" i="1" smtClean="0">
                                <a:solidFill>
                                  <a:srgbClr val="000066"/>
                                </a:solidFill>
                                <a:latin typeface="Cambria Math"/>
                              </a:rPr>
                              <m:t>𝑫</m:t>
                            </m:r>
                          </m:e>
                        </m:d>
                      </m:num>
                      <m:den>
                        <m:r>
                          <a:rPr lang="el-GR" sz="2800" b="1" i="1">
                            <a:solidFill>
                              <a:srgbClr val="000066"/>
                            </a:solidFill>
                            <a:latin typeface="Cambria Math"/>
                          </a:rPr>
                          <m:t>𝚫</m:t>
                        </m:r>
                        <m:r>
                          <a:rPr lang="es-MX" sz="2800" b="1" i="1">
                            <a:solidFill>
                              <a:srgbClr val="000066"/>
                            </a:solidFill>
                            <a:latin typeface="Cambria Math"/>
                          </a:rPr>
                          <m:t>𝒕</m:t>
                        </m:r>
                      </m:den>
                    </m:f>
                  </m:oMath>
                </a14:m>
                <a:r>
                  <a:rPr lang="es-MX" sz="2800" b="1" dirty="0" smtClean="0">
                    <a:solidFill>
                      <a:srgbClr val="000066"/>
                    </a:solidFill>
                  </a:rPr>
                  <a:t> </a:t>
                </a:r>
                <a:endParaRPr lang="es-MX" sz="2800" b="1" dirty="0">
                  <a:solidFill>
                    <a:srgbClr val="000066"/>
                  </a:solidFill>
                </a:endParaRPr>
              </a:p>
            </p:txBody>
          </p:sp>
        </mc:Choice>
        <mc:Fallback xmlns="">
          <p:sp>
            <p:nvSpPr>
              <p:cNvPr id="8" name="7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67944" y="1340768"/>
                <a:ext cx="2805704" cy="734625"/>
              </a:xfrm>
              <a:prstGeom prst="rect">
                <a:avLst/>
              </a:prstGeom>
              <a:blipFill rotWithShape="1">
                <a:blip r:embed="rId3"/>
                <a:stretch>
                  <a:fillRect b="-11667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9" name="8 Diagrama"/>
          <p:cNvGraphicFramePr/>
          <p:nvPr>
            <p:extLst>
              <p:ext uri="{D42A27DB-BD31-4B8C-83A1-F6EECF244321}">
                <p14:modId xmlns:p14="http://schemas.microsoft.com/office/powerpoint/2010/main" val="1514962685"/>
              </p:ext>
            </p:extLst>
          </p:nvPr>
        </p:nvGraphicFramePr>
        <p:xfrm>
          <a:off x="97498" y="4005064"/>
          <a:ext cx="8460432" cy="32712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0" name="9 Rectángulo"/>
          <p:cNvSpPr/>
          <p:nvPr/>
        </p:nvSpPr>
        <p:spPr>
          <a:xfrm>
            <a:off x="144421" y="3933056"/>
            <a:ext cx="645324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s-MX" sz="2400" b="1" dirty="0" smtClean="0">
                <a:solidFill>
                  <a:srgbClr val="000066"/>
                </a:solidFill>
              </a:rPr>
              <a:t>Factores que influyen en la Velocidad de reacción</a:t>
            </a:r>
            <a:endParaRPr lang="es-MX" sz="2400" b="1" dirty="0">
              <a:solidFill>
                <a:srgbClr val="000066"/>
              </a:solidFill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210366" y="2435696"/>
            <a:ext cx="580165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s-MX" sz="2400" b="1" dirty="0" smtClean="0">
                <a:solidFill>
                  <a:srgbClr val="000066"/>
                </a:solidFill>
              </a:rPr>
              <a:t>Expresión de la ley de Velocidad de reacción</a:t>
            </a:r>
            <a:endParaRPr lang="es-MX" sz="2400" b="1" dirty="0">
              <a:solidFill>
                <a:srgbClr val="000066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11 CuadroTexto"/>
              <p:cNvSpPr txBox="1"/>
              <p:nvPr/>
            </p:nvSpPr>
            <p:spPr>
              <a:xfrm>
                <a:off x="539552" y="3140968"/>
                <a:ext cx="4637488" cy="5734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sz="3200" b="1" i="1" smtClean="0">
                          <a:solidFill>
                            <a:srgbClr val="000066"/>
                          </a:solidFill>
                          <a:latin typeface="Cambria Math"/>
                        </a:rPr>
                        <m:t>𝒗𝒆𝒍𝒐𝒄𝒊𝒅𝒂𝒅</m:t>
                      </m:r>
                      <m:r>
                        <a:rPr lang="es-MX" sz="3200" b="1" i="1" smtClean="0">
                          <a:solidFill>
                            <a:srgbClr val="000066"/>
                          </a:solidFill>
                          <a:latin typeface="Cambria Math"/>
                        </a:rPr>
                        <m:t>=</m:t>
                      </m:r>
                      <m:r>
                        <a:rPr lang="es-MX" sz="3200" b="1" i="1" smtClean="0">
                          <a:solidFill>
                            <a:srgbClr val="000066"/>
                          </a:solidFill>
                          <a:latin typeface="Cambria Math"/>
                        </a:rPr>
                        <m:t>𝑲</m:t>
                      </m:r>
                      <m:r>
                        <a:rPr lang="es-MX" sz="3200" b="1" i="1" smtClean="0">
                          <a:solidFill>
                            <a:srgbClr val="000066"/>
                          </a:solidFill>
                          <a:latin typeface="Cambria Math"/>
                        </a:rPr>
                        <m:t> </m:t>
                      </m:r>
                      <m:d>
                        <m:dPr>
                          <m:begChr m:val="["/>
                          <m:endChr m:val="]"/>
                          <m:ctrlPr>
                            <a:rPr lang="es-MX" sz="3200" b="1" i="1" smtClean="0">
                              <a:solidFill>
                                <a:srgbClr val="000066"/>
                              </a:solidFill>
                              <a:latin typeface="Cambria Math" charset="0"/>
                            </a:rPr>
                          </m:ctrlPr>
                        </m:dPr>
                        <m:e>
                          <m:r>
                            <a:rPr lang="es-MX" sz="3200" b="1" i="1" smtClean="0">
                              <a:solidFill>
                                <a:srgbClr val="000066"/>
                              </a:solidFill>
                              <a:latin typeface="Cambria Math"/>
                            </a:rPr>
                            <m:t>𝑨</m:t>
                          </m:r>
                        </m:e>
                      </m:d>
                      <m:r>
                        <a:rPr lang="es-MX" sz="3200" b="1" i="1" baseline="30000" smtClean="0">
                          <a:solidFill>
                            <a:srgbClr val="000066"/>
                          </a:solidFill>
                          <a:latin typeface="Cambria Math"/>
                        </a:rPr>
                        <m:t>𝒙</m:t>
                      </m:r>
                      <m:d>
                        <m:dPr>
                          <m:begChr m:val="["/>
                          <m:endChr m:val="]"/>
                          <m:ctrlPr>
                            <a:rPr lang="es-MX" sz="3200" b="1" i="1" smtClean="0">
                              <a:solidFill>
                                <a:srgbClr val="000066"/>
                              </a:solidFill>
                              <a:latin typeface="Cambria Math" charset="0"/>
                            </a:rPr>
                          </m:ctrlPr>
                        </m:dPr>
                        <m:e>
                          <m:r>
                            <a:rPr lang="es-MX" sz="3200" b="1" i="1" smtClean="0">
                              <a:solidFill>
                                <a:srgbClr val="000066"/>
                              </a:solidFill>
                              <a:latin typeface="Cambria Math"/>
                            </a:rPr>
                            <m:t>𝑩</m:t>
                          </m:r>
                        </m:e>
                      </m:d>
                      <m:r>
                        <a:rPr lang="es-MX" sz="3200" b="1" i="0" baseline="30000" smtClean="0">
                          <a:solidFill>
                            <a:srgbClr val="000066"/>
                          </a:solidFill>
                          <a:latin typeface="Cambria Math"/>
                        </a:rPr>
                        <m:t>𝐲</m:t>
                      </m:r>
                    </m:oMath>
                  </m:oMathPara>
                </a14:m>
                <a:endParaRPr lang="es-MX" sz="3200" b="1" baseline="30000" dirty="0" smtClean="0">
                  <a:solidFill>
                    <a:srgbClr val="000066"/>
                  </a:solidFill>
                </a:endParaRPr>
              </a:p>
            </p:txBody>
          </p:sp>
        </mc:Choice>
        <mc:Fallback xmlns="">
          <p:sp>
            <p:nvSpPr>
              <p:cNvPr id="12" name="11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52" y="3140968"/>
                <a:ext cx="4637488" cy="573427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17374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autoUpdateAnimBg="0"/>
      <p:bldP spid="7" grpId="0"/>
      <p:bldP spid="8" grpId="0"/>
      <p:bldGraphic spid="9" grpId="0">
        <p:bldAsOne/>
      </p:bldGraphic>
      <p:bldP spid="12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44"/>
          <p:cNvSpPr txBox="1">
            <a:spLocks noChangeArrowheads="1"/>
          </p:cNvSpPr>
          <p:nvPr/>
        </p:nvSpPr>
        <p:spPr bwMode="auto">
          <a:xfrm>
            <a:off x="0" y="91440"/>
            <a:ext cx="9144000" cy="4616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dist="45791" dir="2021404" algn="ctr" rotWithShape="0">
              <a:srgbClr val="CCCCFF"/>
            </a:outerShdw>
          </a:effectLst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1pPr>
            <a:lvl2pPr marL="742950" indent="-28575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2pPr>
            <a:lvl3pPr marL="1143000" indent="-22860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3pPr>
            <a:lvl4pPr marL="1600200" indent="-22860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4pPr>
            <a:lvl5pPr marL="2057400" indent="-22860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9pPr>
          </a:lstStyle>
          <a:p>
            <a:pPr algn="l" eaLnBrk="1" hangingPunct="1"/>
            <a:r>
              <a:rPr lang="es-ES_tradnl" sz="2400" b="1" dirty="0" smtClean="0">
                <a:solidFill>
                  <a:srgbClr val="000066"/>
                </a:solidFill>
                <a:latin typeface="Tahoma" charset="0"/>
              </a:rPr>
              <a:t>3. RESUMEN </a:t>
            </a:r>
            <a:endParaRPr lang="es-ES" sz="2400" b="1" dirty="0">
              <a:solidFill>
                <a:srgbClr val="000066"/>
              </a:solidFill>
              <a:latin typeface="Tahoma" charset="0"/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3046615" y="77045"/>
            <a:ext cx="30657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s-MX" sz="2400" b="1" dirty="0" smtClean="0">
                <a:solidFill>
                  <a:srgbClr val="000066"/>
                </a:solidFill>
              </a:rPr>
              <a:t>Ecuaciones integradas </a:t>
            </a:r>
            <a:endParaRPr lang="es-MX" sz="2400" b="1" dirty="0">
              <a:solidFill>
                <a:srgbClr val="000066"/>
              </a:solidFill>
            </a:endParaRPr>
          </a:p>
        </p:txBody>
      </p:sp>
      <p:sp>
        <p:nvSpPr>
          <p:cNvPr id="13" name="12 Rectángulo"/>
          <p:cNvSpPr/>
          <p:nvPr/>
        </p:nvSpPr>
        <p:spPr>
          <a:xfrm>
            <a:off x="3060496" y="4798073"/>
            <a:ext cx="302300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s-MX" sz="2400" b="1" dirty="0" smtClean="0">
                <a:solidFill>
                  <a:srgbClr val="000066"/>
                </a:solidFill>
              </a:rPr>
              <a:t>Ecuación de Arrhenius</a:t>
            </a:r>
            <a:endParaRPr lang="es-MX" sz="2400" b="1" dirty="0">
              <a:solidFill>
                <a:srgbClr val="000066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13 CuadroTexto"/>
              <p:cNvSpPr txBox="1"/>
              <p:nvPr/>
            </p:nvSpPr>
            <p:spPr>
              <a:xfrm>
                <a:off x="971600" y="5510337"/>
                <a:ext cx="3306098" cy="737189"/>
              </a:xfrm>
              <a:prstGeom prst="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r>
                  <a:rPr lang="es-MX" sz="2800" b="0" dirty="0" smtClean="0"/>
                  <a:t>ln</a:t>
                </a:r>
                <a14:m>
                  <m:oMath xmlns:m="http://schemas.openxmlformats.org/officeDocument/2006/math">
                    <m:r>
                      <a:rPr lang="es-MX" sz="2800" b="0" i="1" smtClean="0">
                        <a:latin typeface="Cambria Math"/>
                      </a:rPr>
                      <m:t>𝑘</m:t>
                    </m:r>
                    <m:r>
                      <a:rPr lang="es-MX" sz="2800" b="0" i="1" smtClean="0">
                        <a:latin typeface="Cambria Math"/>
                      </a:rPr>
                      <m:t>=−</m:t>
                    </m:r>
                    <m:f>
                      <m:fPr>
                        <m:ctrlPr>
                          <a:rPr lang="es-MX" sz="2800" b="0" i="1" smtClean="0">
                            <a:latin typeface="Cambria Math" charset="0"/>
                          </a:rPr>
                        </m:ctrlPr>
                      </m:fPr>
                      <m:num>
                        <m:r>
                          <a:rPr lang="es-MX" sz="2800" b="0" i="1" smtClean="0">
                            <a:latin typeface="Cambria Math"/>
                          </a:rPr>
                          <m:t>𝐸</m:t>
                        </m:r>
                        <m:r>
                          <a:rPr lang="es-MX" sz="2800" b="0" i="1" baseline="-25000" smtClean="0">
                            <a:latin typeface="Cambria Math"/>
                          </a:rPr>
                          <m:t>𝑎</m:t>
                        </m:r>
                      </m:num>
                      <m:den>
                        <m:r>
                          <a:rPr lang="es-MX" sz="2800" b="0" i="1" smtClean="0">
                            <a:latin typeface="Cambria Math"/>
                          </a:rPr>
                          <m:t>𝑅</m:t>
                        </m:r>
                      </m:den>
                    </m:f>
                    <m:r>
                      <a:rPr lang="es-MX" sz="2800" b="0" i="1" smtClean="0">
                        <a:latin typeface="Cambria Math"/>
                      </a:rPr>
                      <m:t> </m:t>
                    </m:r>
                    <m:d>
                      <m:dPr>
                        <m:ctrlPr>
                          <a:rPr lang="es-MX" sz="2800" b="0" i="1" smtClean="0">
                            <a:latin typeface="Cambria Math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s-MX" sz="2800" b="0" i="1" smtClean="0">
                                <a:latin typeface="Cambria Math" charset="0"/>
                              </a:rPr>
                            </m:ctrlPr>
                          </m:fPr>
                          <m:num>
                            <m:r>
                              <a:rPr lang="es-MX" sz="2800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s-MX" sz="2800" b="0" i="1" smtClean="0">
                                <a:latin typeface="Cambria Math"/>
                              </a:rPr>
                              <m:t>𝑇</m:t>
                            </m:r>
                          </m:den>
                        </m:f>
                      </m:e>
                    </m:d>
                  </m:oMath>
                </a14:m>
                <a:r>
                  <a:rPr lang="es-MX" sz="2800" dirty="0" smtClean="0"/>
                  <a:t> + </a:t>
                </a:r>
                <a:r>
                  <a:rPr lang="es-MX" sz="2800" dirty="0" err="1" smtClean="0"/>
                  <a:t>ln</a:t>
                </a:r>
                <a:r>
                  <a:rPr lang="es-MX" sz="2800" dirty="0" smtClean="0"/>
                  <a:t> A</a:t>
                </a:r>
                <a:endParaRPr lang="es-MX" sz="2800" dirty="0"/>
              </a:p>
            </p:txBody>
          </p:sp>
        </mc:Choice>
        <mc:Fallback xmlns="">
          <p:sp>
            <p:nvSpPr>
              <p:cNvPr id="14" name="13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1600" y="5510337"/>
                <a:ext cx="3306098" cy="737189"/>
              </a:xfrm>
              <a:prstGeom prst="rect">
                <a:avLst/>
              </a:prstGeom>
              <a:blipFill rotWithShape="0">
                <a:blip r:embed="rId2"/>
                <a:stretch>
                  <a:fillRect l="-3480" r="-3846" b="-6452"/>
                </a:stretch>
              </a:blipFill>
            </p:spPr>
            <p:txBody>
              <a:bodyPr/>
              <a:lstStyle/>
              <a:p>
                <a:r>
                  <a:rPr lang="es-ES_trad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14 CuadroTexto"/>
              <p:cNvSpPr txBox="1"/>
              <p:nvPr/>
            </p:nvSpPr>
            <p:spPr>
              <a:xfrm>
                <a:off x="4605278" y="5510338"/>
                <a:ext cx="3315716" cy="737189"/>
              </a:xfrm>
              <a:prstGeom prst="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r>
                  <a:rPr lang="es-MX" sz="2800" b="0" dirty="0" smtClean="0"/>
                  <a:t>ln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s-MX" sz="2800" b="0" i="1" smtClean="0">
                            <a:latin typeface="Cambria Math" charset="0"/>
                          </a:rPr>
                        </m:ctrlPr>
                      </m:fPr>
                      <m:num>
                        <m:r>
                          <a:rPr lang="es-MX" sz="2800" b="0" i="1" smtClean="0">
                            <a:latin typeface="Cambria Math"/>
                          </a:rPr>
                          <m:t>𝑘</m:t>
                        </m:r>
                        <m:r>
                          <a:rPr lang="es-MX" sz="2800" b="0" i="1" baseline="-25000" smtClean="0">
                            <a:latin typeface="Cambria Math"/>
                          </a:rPr>
                          <m:t>2</m:t>
                        </m:r>
                      </m:num>
                      <m:den>
                        <m:r>
                          <a:rPr lang="es-MX" sz="2800" b="0" i="1" smtClean="0">
                            <a:latin typeface="Cambria Math"/>
                          </a:rPr>
                          <m:t>𝑘</m:t>
                        </m:r>
                        <m:r>
                          <a:rPr lang="es-MX" sz="2800" b="0" i="1" baseline="-25000" smtClean="0">
                            <a:latin typeface="Cambria Math"/>
                          </a:rPr>
                          <m:t>1</m:t>
                        </m:r>
                      </m:den>
                    </m:f>
                    <m:r>
                      <a:rPr lang="es-MX" sz="2800" b="0" i="1" smtClean="0">
                        <a:latin typeface="Cambria Math"/>
                      </a:rPr>
                      <m:t>=−</m:t>
                    </m:r>
                    <m:f>
                      <m:fPr>
                        <m:ctrlPr>
                          <a:rPr lang="es-MX" sz="2800" b="0" i="1" smtClean="0">
                            <a:latin typeface="Cambria Math" charset="0"/>
                          </a:rPr>
                        </m:ctrlPr>
                      </m:fPr>
                      <m:num>
                        <m:r>
                          <a:rPr lang="es-MX" sz="2800" b="0" i="1" smtClean="0">
                            <a:latin typeface="Cambria Math"/>
                          </a:rPr>
                          <m:t>𝐸</m:t>
                        </m:r>
                        <m:r>
                          <a:rPr lang="es-MX" sz="2800" b="0" i="1" baseline="-25000" smtClean="0">
                            <a:latin typeface="Cambria Math"/>
                          </a:rPr>
                          <m:t>𝑎</m:t>
                        </m:r>
                      </m:num>
                      <m:den>
                        <m:r>
                          <a:rPr lang="es-MX" sz="2800" b="0" i="1" smtClean="0">
                            <a:latin typeface="Cambria Math"/>
                          </a:rPr>
                          <m:t>𝑅</m:t>
                        </m:r>
                      </m:den>
                    </m:f>
                    <m:r>
                      <a:rPr lang="es-MX" sz="2800" b="0" i="1" smtClean="0">
                        <a:latin typeface="Cambria Math"/>
                      </a:rPr>
                      <m:t> </m:t>
                    </m:r>
                    <m:d>
                      <m:dPr>
                        <m:ctrlPr>
                          <a:rPr lang="es-MX" sz="2800" b="0" i="1" smtClean="0">
                            <a:latin typeface="Cambria Math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s-MX" sz="2800" b="0" i="1" smtClean="0">
                                <a:latin typeface="Cambria Math" charset="0"/>
                              </a:rPr>
                            </m:ctrlPr>
                          </m:fPr>
                          <m:num>
                            <m:r>
                              <a:rPr lang="es-MX" sz="2800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s-MX" sz="2800" b="0" i="1" smtClean="0">
                                <a:latin typeface="Cambria Math"/>
                              </a:rPr>
                              <m:t>𝑇</m:t>
                            </m:r>
                            <m:r>
                              <a:rPr lang="es-MX" sz="2800" b="0" i="1" baseline="-25000" smtClean="0">
                                <a:latin typeface="Cambria Math"/>
                              </a:rPr>
                              <m:t>1</m:t>
                            </m:r>
                          </m:den>
                        </m:f>
                        <m:r>
                          <a:rPr lang="es-MX" sz="2800" b="0" i="1" smtClean="0">
                            <a:latin typeface="Cambria Math"/>
                          </a:rPr>
                          <m:t>−</m:t>
                        </m:r>
                        <m:f>
                          <m:fPr>
                            <m:ctrlPr>
                              <a:rPr lang="es-MX" sz="2800" b="0" i="1" smtClean="0">
                                <a:latin typeface="Cambria Math" charset="0"/>
                              </a:rPr>
                            </m:ctrlPr>
                          </m:fPr>
                          <m:num>
                            <m:r>
                              <a:rPr lang="es-MX" sz="2800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s-MX" sz="2800" b="0" i="1" smtClean="0">
                                <a:latin typeface="Cambria Math"/>
                              </a:rPr>
                              <m:t>𝑇</m:t>
                            </m:r>
                            <m:r>
                              <a:rPr lang="es-MX" sz="2800" b="0" i="1" baseline="-25000" smtClean="0">
                                <a:latin typeface="Cambria Math"/>
                              </a:rPr>
                              <m:t>2</m:t>
                            </m:r>
                          </m:den>
                        </m:f>
                      </m:e>
                    </m:d>
                  </m:oMath>
                </a14:m>
                <a:r>
                  <a:rPr lang="es-MX" sz="2800" dirty="0" smtClean="0"/>
                  <a:t> </a:t>
                </a:r>
                <a:endParaRPr lang="es-MX" sz="2800" dirty="0"/>
              </a:p>
            </p:txBody>
          </p:sp>
        </mc:Choice>
        <mc:Fallback xmlns="">
          <p:sp>
            <p:nvSpPr>
              <p:cNvPr id="15" name="14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05278" y="5510338"/>
                <a:ext cx="3315716" cy="737189"/>
              </a:xfrm>
              <a:prstGeom prst="rect">
                <a:avLst/>
              </a:prstGeom>
              <a:blipFill rotWithShape="0">
                <a:blip r:embed="rId3"/>
                <a:stretch>
                  <a:fillRect l="-3473" b="-6452"/>
                </a:stretch>
              </a:blipFill>
            </p:spPr>
            <p:txBody>
              <a:bodyPr/>
              <a:lstStyle/>
              <a:p>
                <a:r>
                  <a:rPr lang="es-ES_trad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1 CuadroTexto"/>
              <p:cNvSpPr txBox="1"/>
              <p:nvPr/>
            </p:nvSpPr>
            <p:spPr>
              <a:xfrm>
                <a:off x="322515" y="692696"/>
                <a:ext cx="2625937" cy="3414140"/>
              </a:xfrm>
              <a:prstGeom prst="rect">
                <a:avLst/>
              </a:prstGeom>
              <a:noFill/>
              <a:ln w="57150">
                <a:solidFill>
                  <a:schemeClr val="accent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MX" sz="1600" b="1" dirty="0" smtClean="0"/>
                  <a:t>ORDEN CERO</a:t>
                </a:r>
              </a:p>
              <a:p>
                <a:pPr algn="ctr"/>
                <a:endParaRPr lang="es-MX" sz="1600" b="1" dirty="0" smtClean="0"/>
              </a:p>
              <a:p>
                <a:pPr algn="ctr"/>
                <a:r>
                  <a:rPr lang="es-MX" sz="1600" b="1" dirty="0" smtClean="0"/>
                  <a:t>Expresión de la ley de velocidad</a:t>
                </a:r>
              </a:p>
              <a:p>
                <a:pPr algn="ctr"/>
                <a:r>
                  <a:rPr lang="es-MX" sz="1600" dirty="0" smtClean="0"/>
                  <a:t>V =  k     k= M. tiempo</a:t>
                </a:r>
                <a:r>
                  <a:rPr lang="es-MX" sz="1600" baseline="30000" dirty="0" smtClean="0"/>
                  <a:t>-1</a:t>
                </a:r>
                <a:endParaRPr lang="es-MX" sz="1600" baseline="30000" dirty="0"/>
              </a:p>
              <a:p>
                <a:pPr algn="ctr"/>
                <a:endParaRPr lang="es-MX" sz="1600" b="1" dirty="0"/>
              </a:p>
              <a:p>
                <a:pPr algn="ctr"/>
                <a:r>
                  <a:rPr lang="es-MX" sz="1600" b="1" dirty="0" smtClean="0"/>
                  <a:t>Ecuación de velocidad integrada </a:t>
                </a:r>
              </a:p>
              <a:p>
                <a:pPr algn="ctr"/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s-MX" sz="1600" i="1" smtClean="0">
                            <a:latin typeface="Cambria Math" charset="0"/>
                          </a:rPr>
                        </m:ctrlPr>
                      </m:dPr>
                      <m:e>
                        <m:r>
                          <a:rPr lang="es-MX" sz="1600" b="0" i="1" smtClean="0">
                            <a:latin typeface="Cambria Math"/>
                          </a:rPr>
                          <m:t>𝐴</m:t>
                        </m:r>
                      </m:e>
                    </m:d>
                    <m:r>
                      <a:rPr lang="es-MX" sz="1600" b="0" i="1" smtClean="0">
                        <a:latin typeface="Cambria Math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s-MX" sz="1600" i="1" smtClean="0">
                            <a:latin typeface="Cambria Math" charset="0"/>
                          </a:rPr>
                        </m:ctrlPr>
                      </m:dPr>
                      <m:e>
                        <m:r>
                          <a:rPr lang="es-MX" sz="1600" b="0" i="1" smtClean="0">
                            <a:latin typeface="Cambria Math"/>
                          </a:rPr>
                          <m:t>𝐴</m:t>
                        </m:r>
                      </m:e>
                    </m:d>
                    <m:r>
                      <a:rPr lang="es-MX" sz="1600" b="0" i="1" baseline="-25000" smtClean="0">
                        <a:latin typeface="Cambria Math"/>
                      </a:rPr>
                      <m:t>0</m:t>
                    </m:r>
                  </m:oMath>
                </a14:m>
                <a:r>
                  <a:rPr lang="es-MX" sz="1600" dirty="0" smtClean="0"/>
                  <a:t> - </a:t>
                </a:r>
                <a:r>
                  <a:rPr lang="es-MX" sz="1600" dirty="0" err="1" smtClean="0"/>
                  <a:t>akt</a:t>
                </a:r>
                <a:r>
                  <a:rPr lang="es-MX" sz="1600" baseline="-25000" dirty="0" smtClean="0"/>
                  <a:t> </a:t>
                </a:r>
                <a:endParaRPr lang="es-MX" sz="1600" dirty="0"/>
              </a:p>
              <a:p>
                <a:pPr algn="ctr"/>
                <a:endParaRPr lang="es-MX" sz="1600" b="1" dirty="0" smtClean="0"/>
              </a:p>
              <a:p>
                <a:pPr algn="ctr"/>
                <a:r>
                  <a:rPr lang="es-MX" sz="1600" b="1" dirty="0" smtClean="0"/>
                  <a:t>Tiempo de vida media</a:t>
                </a:r>
                <a:endParaRPr lang="es-MX" sz="1600" b="1" dirty="0"/>
              </a:p>
              <a:p>
                <a:pPr algn="ctr"/>
                <a14:m>
                  <m:oMath xmlns:m="http://schemas.openxmlformats.org/officeDocument/2006/math">
                    <m:r>
                      <a:rPr lang="es-MX" sz="1600" b="0" i="1" smtClean="0">
                        <a:latin typeface="Cambria Math"/>
                      </a:rPr>
                      <m:t>𝑡</m:t>
                    </m:r>
                    <m:f>
                      <m:fPr>
                        <m:type m:val="lin"/>
                        <m:ctrlPr>
                          <a:rPr lang="es-MX" sz="1600" i="1" baseline="-25000" smtClean="0">
                            <a:latin typeface="Cambria Math" charset="0"/>
                          </a:rPr>
                        </m:ctrlPr>
                      </m:fPr>
                      <m:num>
                        <m:r>
                          <a:rPr lang="es-MX" sz="1600" b="0" i="1" baseline="-25000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s-MX" sz="1600" b="0" i="1" baseline="-25000" smtClean="0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es-MX" sz="16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s-MX" sz="1600" i="1" smtClean="0">
                            <a:latin typeface="Cambria Math" charset="0"/>
                          </a:rPr>
                        </m:ctrlPr>
                      </m:fPr>
                      <m:num>
                        <m:d>
                          <m:dPr>
                            <m:begChr m:val="["/>
                            <m:endChr m:val="]"/>
                            <m:ctrlPr>
                              <a:rPr lang="es-MX" sz="1600" i="1" smtClean="0">
                                <a:latin typeface="Cambria Math" charset="0"/>
                              </a:rPr>
                            </m:ctrlPr>
                          </m:dPr>
                          <m:e>
                            <m:r>
                              <a:rPr lang="es-MX" sz="1600" b="0" i="1" smtClean="0">
                                <a:latin typeface="Cambria Math"/>
                              </a:rPr>
                              <m:t>𝐴</m:t>
                            </m:r>
                          </m:e>
                        </m:d>
                        <m:r>
                          <a:rPr lang="es-MX" sz="1600" b="0" i="1" baseline="-25000" smtClean="0">
                            <a:latin typeface="Cambria Math"/>
                          </a:rPr>
                          <m:t>0</m:t>
                        </m:r>
                      </m:num>
                      <m:den>
                        <m:r>
                          <a:rPr lang="es-MX" sz="1600" b="0" i="1" smtClean="0">
                            <a:latin typeface="Cambria Math"/>
                          </a:rPr>
                          <m:t>2</m:t>
                        </m:r>
                        <m:r>
                          <a:rPr lang="es-MX" sz="1600" b="0" i="1" smtClean="0">
                            <a:latin typeface="Cambria Math"/>
                          </a:rPr>
                          <m:t>𝑎𝑘</m:t>
                        </m:r>
                      </m:den>
                    </m:f>
                  </m:oMath>
                </a14:m>
                <a:r>
                  <a:rPr lang="es-MX" sz="1600" dirty="0" smtClean="0"/>
                  <a:t> </a:t>
                </a:r>
              </a:p>
              <a:p>
                <a:pPr algn="ctr"/>
                <a:endParaRPr lang="es-MX" sz="1600" dirty="0"/>
              </a:p>
            </p:txBody>
          </p:sp>
        </mc:Choice>
        <mc:Fallback xmlns="">
          <p:sp>
            <p:nvSpPr>
              <p:cNvPr id="8" name="1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2515" y="692696"/>
                <a:ext cx="2625937" cy="3414140"/>
              </a:xfrm>
              <a:prstGeom prst="rect">
                <a:avLst/>
              </a:prstGeom>
              <a:blipFill rotWithShape="0">
                <a:blip r:embed="rId4"/>
                <a:stretch>
                  <a:fillRect b="-703"/>
                </a:stretch>
              </a:blipFill>
              <a:ln w="57150"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es-ES_trad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Tabla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50118284"/>
                  </p:ext>
                </p:extLst>
              </p:nvPr>
            </p:nvGraphicFramePr>
            <p:xfrm>
              <a:off x="3167732" y="670244"/>
              <a:ext cx="2725314" cy="3845757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2725314"/>
                  </a:tblGrid>
                  <a:tr h="35312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800" b="1" baseline="0" dirty="0" smtClean="0"/>
                            <a:t>PRIMER ORDEN</a:t>
                          </a:r>
                          <a:endParaRPr lang="es-ES_tradnl" sz="1800" b="1" baseline="0" dirty="0"/>
                        </a:p>
                      </a:txBody>
                      <a:tcPr>
                        <a:lnL w="5715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5715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5715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</a:tr>
                  <a:tr h="710666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MX" sz="1600" b="1" dirty="0" smtClean="0"/>
                            <a:t>Expresión de la ley de velocidad</a:t>
                          </a:r>
                          <a:endParaRPr lang="es-ES" sz="1600" b="0" i="1" dirty="0" smtClean="0">
                            <a:latin typeface="Cambria Math" charset="0"/>
                          </a:endParaRPr>
                        </a:p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s-ES" sz="1600" b="0" i="1" smtClean="0">
                                    <a:latin typeface="Cambria Math" charset="0"/>
                                  </a:rPr>
                                  <m:t>𝑣</m:t>
                                </m:r>
                                <m:r>
                                  <a:rPr lang="es-ES" sz="1600" b="0" i="1" smtClean="0">
                                    <a:latin typeface="Cambria Math" charset="0"/>
                                  </a:rPr>
                                  <m:t>=</m:t>
                                </m:r>
                                <m:r>
                                  <a:rPr lang="es-ES" sz="1600" b="0" i="1" smtClean="0">
                                    <a:latin typeface="Cambria Math" charset="0"/>
                                  </a:rPr>
                                  <m:t>𝑘</m:t>
                                </m:r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s-ES" sz="1600" b="0" i="1" smtClean="0">
                                        <a:latin typeface="Cambria Math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s-ES" sz="1600" b="0" i="1" smtClean="0">
                                        <a:latin typeface="Cambria Math" charset="0"/>
                                      </a:rPr>
                                      <m:t>𝐴</m:t>
                                    </m:r>
                                  </m:e>
                                </m:d>
                                <m:r>
                                  <a:rPr lang="es-ES" sz="1600" b="0" i="1" smtClean="0">
                                    <a:latin typeface="Cambria Math" charset="0"/>
                                  </a:rPr>
                                  <m:t>     </m:t>
                                </m:r>
                                <m:r>
                                  <a:rPr lang="es-ES" sz="1600" b="0" i="1" smtClean="0">
                                    <a:latin typeface="Cambria Math" charset="0"/>
                                  </a:rPr>
                                  <m:t>𝑘</m:t>
                                </m:r>
                                <m:r>
                                  <a:rPr lang="es-ES" sz="1600" b="0" i="1" smtClean="0">
                                    <a:latin typeface="Cambria Math" charset="0"/>
                                  </a:rPr>
                                  <m:t>=</m:t>
                                </m:r>
                                <m:r>
                                  <a:rPr lang="es-ES" sz="1600" b="0" i="1" smtClean="0">
                                    <a:latin typeface="Cambria Math" charset="0"/>
                                  </a:rPr>
                                  <m:t>𝑡𝑖𝑒𝑚𝑝𝑜</m:t>
                                </m:r>
                                <m:r>
                                  <a:rPr lang="es-ES" sz="1600" b="0" i="1" smtClean="0">
                                    <a:latin typeface="Cambria Math" charset="0"/>
                                  </a:rPr>
                                  <m:t> _1</m:t>
                                </m:r>
                              </m:oMath>
                            </m:oMathPara>
                          </a14:m>
                          <a:endParaRPr lang="es-ES_tradnl" sz="1600" baseline="30000" dirty="0" smtClean="0"/>
                        </a:p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ES_tradnl" sz="1600" baseline="30000" dirty="0"/>
                        </a:p>
                      </a:txBody>
                      <a:tcPr>
                        <a:lnL w="5715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5715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</a:tr>
                  <a:tr h="1058887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MX" sz="1600" b="1" dirty="0" smtClean="0"/>
                            <a:t>Ecuación de velocidad integrada </a:t>
                          </a:r>
                          <a:endParaRPr lang="es-ES" sz="1600" b="0" i="1" dirty="0" smtClean="0">
                            <a:latin typeface="Cambria Math" charset="0"/>
                          </a:endParaRPr>
                        </a:p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s-ES" sz="1600" b="0" i="1" smtClean="0">
                                    <a:latin typeface="Cambria Math" charset="0"/>
                                  </a:rPr>
                                  <m:t>𝑙𝑛</m:t>
                                </m:r>
                                <m:f>
                                  <m:fPr>
                                    <m:ctrlPr>
                                      <a:rPr lang="bg-BG" sz="1600" i="1" smtClean="0">
                                        <a:latin typeface="Cambria Math" charset="0"/>
                                      </a:rPr>
                                    </m:ctrlPr>
                                  </m:fPr>
                                  <m:num>
                                    <m:d>
                                      <m:dPr>
                                        <m:begChr m:val="["/>
                                        <m:endChr m:val="]"/>
                                        <m:ctrlPr>
                                          <a:rPr lang="es-ES" sz="1600" b="0" i="1" smtClean="0">
                                            <a:latin typeface="Cambria Math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s-ES" sz="1600" b="0" i="1" smtClean="0">
                                            <a:latin typeface="Cambria Math" charset="0"/>
                                          </a:rPr>
                                          <m:t>𝐴</m:t>
                                        </m:r>
                                      </m:e>
                                    </m:d>
                                    <m:r>
                                      <a:rPr lang="es-ES" sz="1600" b="0" i="1" baseline="-25000" smtClean="0">
                                        <a:latin typeface="Cambria Math" charset="0"/>
                                      </a:rPr>
                                      <m:t>0</m:t>
                                    </m:r>
                                  </m:num>
                                  <m:den>
                                    <m:r>
                                      <a:rPr lang="es-ES" sz="1600" b="0" i="1" smtClean="0">
                                        <a:latin typeface="Cambria Math" charset="0"/>
                                      </a:rPr>
                                      <m:t>[</m:t>
                                    </m:r>
                                    <m:r>
                                      <a:rPr lang="es-ES" sz="1600" b="0" i="1" smtClean="0">
                                        <a:latin typeface="Cambria Math" charset="0"/>
                                      </a:rPr>
                                      <m:t>𝐴</m:t>
                                    </m:r>
                                    <m:r>
                                      <a:rPr lang="es-ES" sz="1600" b="0" i="1" smtClean="0">
                                        <a:latin typeface="Cambria Math" charset="0"/>
                                      </a:rPr>
                                      <m:t>]</m:t>
                                    </m:r>
                                  </m:den>
                                </m:f>
                                <m:r>
                                  <a:rPr lang="es-ES" sz="1600" b="0" i="0" smtClean="0">
                                    <a:latin typeface="Cambria Math" charset="0"/>
                                  </a:rPr>
                                  <m:t>=</m:t>
                                </m:r>
                                <m:r>
                                  <m:rPr>
                                    <m:sty m:val="p"/>
                                  </m:rPr>
                                  <a:rPr lang="es-ES" sz="1600" b="0" i="0" smtClean="0">
                                    <a:latin typeface="Cambria Math" charset="0"/>
                                  </a:rPr>
                                  <m:t>akt</m:t>
                                </m:r>
                                <m:r>
                                  <a:rPr lang="es-ES" sz="1600" b="0" i="0" smtClean="0">
                                    <a:latin typeface="Cambria Math" charset="0"/>
                                  </a:rPr>
                                  <m:t>  </m:t>
                                </m:r>
                              </m:oMath>
                            </m:oMathPara>
                          </a14:m>
                          <a:endParaRPr lang="es-ES" sz="1600" b="0" i="1" dirty="0" smtClean="0">
                            <a:latin typeface="Cambria Math" charset="0"/>
                          </a:endParaRPr>
                        </a:p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s-ES" sz="1600" b="0" i="1" smtClean="0">
                                    <a:latin typeface="Cambria Math" charset="0"/>
                                  </a:rPr>
                                  <m:t> </m:t>
                                </m:r>
                                <m:r>
                                  <a:rPr lang="es-ES" sz="1600" b="0" i="1" smtClean="0">
                                    <a:latin typeface="Cambria Math" charset="0"/>
                                  </a:rPr>
                                  <m:t>𝑙𝑜𝑔</m:t>
                                </m:r>
                                <m:f>
                                  <m:fPr>
                                    <m:ctrlPr>
                                      <a:rPr lang="bg-BG" sz="1600" b="0" i="1" smtClean="0">
                                        <a:latin typeface="Cambria Math" charset="0"/>
                                      </a:rPr>
                                    </m:ctrlPr>
                                  </m:fPr>
                                  <m:num>
                                    <m:d>
                                      <m:dPr>
                                        <m:begChr m:val="["/>
                                        <m:endChr m:val="]"/>
                                        <m:ctrlPr>
                                          <a:rPr lang="es-ES" sz="1600" b="0" i="1" smtClean="0">
                                            <a:latin typeface="Cambria Math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s-ES" sz="1600" b="0" i="1" smtClean="0">
                                            <a:latin typeface="Cambria Math" charset="0"/>
                                          </a:rPr>
                                          <m:t>𝐴</m:t>
                                        </m:r>
                                      </m:e>
                                    </m:d>
                                    <m:r>
                                      <a:rPr lang="es-ES" sz="1600" b="0" i="1" baseline="-25000" smtClean="0">
                                        <a:latin typeface="Cambria Math" charset="0"/>
                                      </a:rPr>
                                      <m:t>0</m:t>
                                    </m:r>
                                  </m:num>
                                  <m:den>
                                    <m:r>
                                      <a:rPr lang="es-ES" sz="1600" b="0" i="1" smtClean="0">
                                        <a:latin typeface="Cambria Math" charset="0"/>
                                      </a:rPr>
                                      <m:t>[</m:t>
                                    </m:r>
                                    <m:r>
                                      <a:rPr lang="es-ES" sz="1600" b="0" i="1" smtClean="0">
                                        <a:latin typeface="Cambria Math" charset="0"/>
                                      </a:rPr>
                                      <m:t>𝐴</m:t>
                                    </m:r>
                                    <m:r>
                                      <a:rPr lang="es-ES" sz="1600" b="0" i="1" smtClean="0">
                                        <a:latin typeface="Cambria Math" charset="0"/>
                                      </a:rPr>
                                      <m:t>]</m:t>
                                    </m:r>
                                  </m:den>
                                </m:f>
                                <m:r>
                                  <a:rPr lang="es-ES" sz="1600" b="0" i="1" smtClean="0">
                                    <a:latin typeface="Cambria Math" charset="0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bg-BG" sz="1600" b="0" i="1" smtClean="0">
                                        <a:latin typeface="Cambria Math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s-ES" sz="1600" b="0" i="1" smtClean="0">
                                        <a:latin typeface="Cambria Math" charset="0"/>
                                      </a:rPr>
                                      <m:t>𝑎𝑘𝑡</m:t>
                                    </m:r>
                                  </m:num>
                                  <m:den>
                                    <m:r>
                                      <a:rPr lang="es-ES" sz="1600" b="0" i="1" smtClean="0">
                                        <a:latin typeface="Cambria Math" charset="0"/>
                                      </a:rPr>
                                      <m:t>2.303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s-ES_tradnl" sz="1600" dirty="0" smtClean="0"/>
                        </a:p>
                      </a:txBody>
                      <a:tcPr>
                        <a:lnL w="5715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5715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</a:tr>
                  <a:tr h="885641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MX" sz="1600" b="1" dirty="0" smtClean="0"/>
                            <a:t>Tiempo de vida media</a:t>
                          </a:r>
                          <a:endParaRPr lang="es-ES" sz="1600" b="0" i="1" dirty="0" smtClean="0">
                            <a:latin typeface="Cambria Math" charset="0"/>
                          </a:endParaRPr>
                        </a:p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s-ES" sz="1600" b="0" i="1" smtClean="0">
                                    <a:latin typeface="Cambria Math" charset="0"/>
                                  </a:rPr>
                                  <m:t>𝑡</m:t>
                                </m:r>
                                <m:r>
                                  <a:rPr lang="es-ES" sz="1600" b="0" i="1" baseline="-25000" smtClean="0">
                                    <a:latin typeface="Cambria Math" charset="0"/>
                                  </a:rPr>
                                  <m:t>1/2</m:t>
                                </m:r>
                                <m:r>
                                  <a:rPr lang="es-ES" sz="1600" b="0" i="1" smtClean="0">
                                    <a:latin typeface="Cambria Math" charset="0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bg-BG" sz="1600" i="1" smtClean="0">
                                        <a:latin typeface="Cambria Math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s-ES" sz="1600" b="0" i="1" smtClean="0">
                                        <a:latin typeface="Cambria Math" charset="0"/>
                                      </a:rPr>
                                      <m:t>𝑙𝑛</m:t>
                                    </m:r>
                                    <m:r>
                                      <a:rPr lang="es-ES" sz="1600" b="0" i="1" smtClean="0">
                                        <a:latin typeface="Cambria Math" charset="0"/>
                                      </a:rPr>
                                      <m:t>2</m:t>
                                    </m:r>
                                  </m:num>
                                  <m:den>
                                    <m:r>
                                      <a:rPr lang="es-ES" sz="1600" b="0" i="1" smtClean="0">
                                        <a:latin typeface="Cambria Math" charset="0"/>
                                      </a:rPr>
                                      <m:t>𝑎𝑘</m:t>
                                    </m:r>
                                  </m:den>
                                </m:f>
                                <m:r>
                                  <a:rPr lang="es-ES" sz="1600" b="0" i="1" smtClean="0">
                                    <a:latin typeface="Cambria Math" charset="0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bg-BG" sz="1600" i="1" smtClean="0">
                                        <a:latin typeface="Cambria Math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s-ES" sz="1600" b="0" i="1" smtClean="0">
                                        <a:latin typeface="Cambria Math" charset="0"/>
                                      </a:rPr>
                                      <m:t>0.693</m:t>
                                    </m:r>
                                  </m:num>
                                  <m:den>
                                    <m:r>
                                      <a:rPr lang="es-ES" sz="1600" b="0" i="1" smtClean="0">
                                        <a:latin typeface="Cambria Math" charset="0"/>
                                      </a:rPr>
                                      <m:t>𝑎𝑘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s-ES_tradnl" sz="1600" dirty="0"/>
                        </a:p>
                      </a:txBody>
                      <a:tcPr>
                        <a:lnL w="5715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5715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5715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Tabla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50118284"/>
                  </p:ext>
                </p:extLst>
              </p:nvPr>
            </p:nvGraphicFramePr>
            <p:xfrm>
              <a:off x="3167732" y="670244"/>
              <a:ext cx="2725314" cy="3845757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2725314"/>
                  </a:tblGrid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800" b="1" baseline="0" dirty="0" smtClean="0"/>
                            <a:t>PRIMER </a:t>
                          </a:r>
                          <a:r>
                            <a:rPr lang="es-ES_tradnl" sz="1800" b="1" baseline="0" dirty="0" smtClean="0"/>
                            <a:t>ORDEN</a:t>
                          </a:r>
                          <a:endParaRPr lang="es-ES_tradnl" sz="1800" b="1" baseline="0" dirty="0"/>
                        </a:p>
                      </a:txBody>
                      <a:tcPr>
                        <a:lnL w="5715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5715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5715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</a:tr>
                  <a:tr h="979932">
                    <a:tc>
                      <a:txBody>
                        <a:bodyPr/>
                        <a:lstStyle/>
                        <a:p>
                          <a:endParaRPr lang="es-ES_tradnl"/>
                        </a:p>
                      </a:txBody>
                      <a:tcPr>
                        <a:lnL w="5715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5715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0">
                          <a:blip r:embed="rId5"/>
                          <a:stretch>
                            <a:fillRect l="-1116" t="-40373" r="-2232" b="-261491"/>
                          </a:stretch>
                        </a:blipFill>
                      </a:tcPr>
                    </a:tc>
                  </a:tr>
                  <a:tr h="1614424">
                    <a:tc>
                      <a:txBody>
                        <a:bodyPr/>
                        <a:lstStyle/>
                        <a:p>
                          <a:endParaRPr lang="es-ES_tradnl"/>
                        </a:p>
                      </a:txBody>
                      <a:tcPr>
                        <a:lnL w="5715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5715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0">
                          <a:blip r:embed="rId5"/>
                          <a:stretch>
                            <a:fillRect l="-1116" t="-85283" r="-2232" b="-58868"/>
                          </a:stretch>
                        </a:blipFill>
                      </a:tcPr>
                    </a:tc>
                  </a:tr>
                  <a:tr h="885641">
                    <a:tc>
                      <a:txBody>
                        <a:bodyPr/>
                        <a:lstStyle/>
                        <a:p>
                          <a:endParaRPr lang="es-ES_tradnl"/>
                        </a:p>
                      </a:txBody>
                      <a:tcPr>
                        <a:lnL w="5715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5715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5715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0">
                          <a:blip r:embed="rId5"/>
                          <a:stretch>
                            <a:fillRect l="-1116" t="-336301" r="-2232" b="-6849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1" name="Tabla 10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846003938"/>
                  </p:ext>
                </p:extLst>
              </p:nvPr>
            </p:nvGraphicFramePr>
            <p:xfrm>
              <a:off x="6112326" y="670244"/>
              <a:ext cx="2830842" cy="3793744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2830842"/>
                  </a:tblGrid>
                  <a:tr h="30561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b="1" baseline="0" dirty="0" smtClean="0"/>
                            <a:t>SEGUNDO ORDEN</a:t>
                          </a:r>
                          <a:endParaRPr lang="es-ES_tradnl" sz="1600" b="1" baseline="0" dirty="0"/>
                        </a:p>
                      </a:txBody>
                      <a:tcPr>
                        <a:lnL w="762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762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762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</a:tr>
                  <a:tr h="776943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MX" sz="1600" b="1" dirty="0" smtClean="0"/>
                            <a:t>Expresión de la ley de velocidad</a:t>
                          </a:r>
                          <a:endParaRPr lang="es-ES" sz="1600" b="0" i="1" dirty="0" smtClean="0">
                            <a:latin typeface="Cambria Math" charset="0"/>
                          </a:endParaRPr>
                        </a:p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s-ES" sz="1600" b="0" i="1" smtClean="0">
                                    <a:latin typeface="Cambria Math" charset="0"/>
                                  </a:rPr>
                                  <m:t>𝑣</m:t>
                                </m:r>
                                <m:r>
                                  <a:rPr lang="es-ES" sz="1600" b="0" i="1" smtClean="0">
                                    <a:latin typeface="Cambria Math" charset="0"/>
                                  </a:rPr>
                                  <m:t>=</m:t>
                                </m:r>
                                <m:r>
                                  <a:rPr lang="es-ES" sz="1600" b="0" i="1" smtClean="0">
                                    <a:latin typeface="Cambria Math" charset="0"/>
                                  </a:rPr>
                                  <m:t>𝑘</m:t>
                                </m:r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s-ES" sz="1600" b="0" i="1" smtClean="0">
                                        <a:latin typeface="Cambria Math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s-ES" sz="1600" b="0" i="1" smtClean="0">
                                        <a:latin typeface="Cambria Math" charset="0"/>
                                      </a:rPr>
                                      <m:t>𝐴</m:t>
                                    </m:r>
                                  </m:e>
                                </m:d>
                                <m:r>
                                  <a:rPr lang="es-ES" sz="1600" b="0" i="1" baseline="30000" smtClean="0">
                                    <a:latin typeface="Cambria Math" charset="0"/>
                                  </a:rPr>
                                  <m:t>2</m:t>
                                </m:r>
                                <m:r>
                                  <a:rPr lang="es-ES" sz="1600" b="0" i="1" smtClean="0">
                                    <a:latin typeface="Cambria Math" charset="0"/>
                                  </a:rPr>
                                  <m:t>    </m:t>
                                </m:r>
                                <m:r>
                                  <a:rPr lang="es-ES" sz="1600" b="0" i="1" smtClean="0">
                                    <a:latin typeface="Cambria Math" charset="0"/>
                                  </a:rPr>
                                  <m:t>𝑘</m:t>
                                </m:r>
                                <m:r>
                                  <a:rPr lang="es-ES" sz="1600" b="0" i="1" smtClean="0">
                                    <a:latin typeface="Cambria Math" charset="0"/>
                                  </a:rPr>
                                  <m:t>=</m:t>
                                </m:r>
                                <m:r>
                                  <m:rPr>
                                    <m:nor/>
                                  </m:rPr>
                                  <a:rPr lang="es-MX" sz="1600" b="1" dirty="0" smtClean="0"/>
                                  <m:t>M</m:t>
                                </m:r>
                                <m:r>
                                  <m:rPr>
                                    <m:nor/>
                                  </m:rPr>
                                  <a:rPr lang="es-MX" sz="1600" b="1" baseline="30000" dirty="0" smtClean="0"/>
                                  <m:t>−1</m:t>
                                </m:r>
                                <m:r>
                                  <m:rPr>
                                    <m:nor/>
                                  </m:rPr>
                                  <a:rPr lang="es-MX" sz="1600" b="1" dirty="0" smtClean="0"/>
                                  <m:t>. </m:t>
                                </m:r>
                                <m:r>
                                  <m:rPr>
                                    <m:nor/>
                                  </m:rPr>
                                  <a:rPr lang="es-MX" sz="1600" b="1" dirty="0" smtClean="0"/>
                                  <m:t>tiempo</m:t>
                                </m:r>
                                <m:r>
                                  <m:rPr>
                                    <m:nor/>
                                  </m:rPr>
                                  <a:rPr lang="es-MX" sz="1600" b="1" baseline="30000" dirty="0" smtClean="0"/>
                                  <m:t>−1</m:t>
                                </m:r>
                              </m:oMath>
                            </m:oMathPara>
                          </a14:m>
                          <a:endParaRPr lang="es-ES_tradnl" sz="1600" baseline="30000" dirty="0"/>
                        </a:p>
                      </a:txBody>
                      <a:tcPr>
                        <a:lnL w="762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762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</a:tr>
                  <a:tr h="1259454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MX" sz="1600" b="1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MX" sz="1600" b="1" dirty="0" smtClean="0"/>
                            <a:t>Ecuación de velocidad integrada </a:t>
                          </a:r>
                          <a:endParaRPr lang="es-ES" sz="1600" b="0" i="1" dirty="0" smtClean="0">
                            <a:latin typeface="Cambria Math" charset="0"/>
                          </a:endParaRPr>
                        </a:p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bg-BG" sz="1600" i="1" smtClean="0">
                                        <a:latin typeface="Cambria Math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s-ES" sz="1600" b="0" i="1" smtClean="0">
                                        <a:latin typeface="Cambria Math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s-ES" sz="1600" b="0" i="1" smtClean="0">
                                        <a:latin typeface="Cambria Math" charset="0"/>
                                      </a:rPr>
                                      <m:t>[</m:t>
                                    </m:r>
                                    <m:r>
                                      <a:rPr lang="es-ES" sz="1600" b="0" i="1" smtClean="0">
                                        <a:latin typeface="Cambria Math" charset="0"/>
                                      </a:rPr>
                                      <m:t>𝐴</m:t>
                                    </m:r>
                                    <m:r>
                                      <a:rPr lang="es-ES" sz="1600" b="0" i="1" smtClean="0">
                                        <a:latin typeface="Cambria Math" charset="0"/>
                                      </a:rPr>
                                      <m:t>]</m:t>
                                    </m:r>
                                  </m:den>
                                </m:f>
                                <m:r>
                                  <a:rPr lang="es-ES" sz="1600" b="0" i="1" smtClean="0">
                                    <a:latin typeface="Cambria Math" charset="0"/>
                                  </a:rPr>
                                  <m:t>−</m:t>
                                </m:r>
                                <m:f>
                                  <m:fPr>
                                    <m:ctrlPr>
                                      <a:rPr lang="bg-BG" sz="1600" b="0" i="1" smtClean="0">
                                        <a:latin typeface="Cambria Math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s-ES" sz="1600" b="0" i="1" smtClean="0">
                                        <a:latin typeface="Cambria Math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d>
                                      <m:dPr>
                                        <m:begChr m:val="["/>
                                        <m:endChr m:val="]"/>
                                        <m:ctrlPr>
                                          <a:rPr lang="es-ES" sz="1600" b="0" i="1" smtClean="0">
                                            <a:latin typeface="Cambria Math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s-ES" sz="1600" b="0" i="1" smtClean="0">
                                            <a:latin typeface="Cambria Math" charset="0"/>
                                          </a:rPr>
                                          <m:t>𝐴</m:t>
                                        </m:r>
                                      </m:e>
                                    </m:d>
                                    <m:r>
                                      <a:rPr lang="es-ES" sz="1600" b="0" i="1" baseline="-25000" smtClean="0">
                                        <a:latin typeface="Cambria Math" charset="0"/>
                                      </a:rPr>
                                      <m:t>0</m:t>
                                    </m:r>
                                  </m:den>
                                </m:f>
                                <m:r>
                                  <a:rPr lang="es-ES" sz="1600" b="0" i="0" smtClean="0">
                                    <a:latin typeface="Cambria Math" charset="0"/>
                                  </a:rPr>
                                  <m:t>=</m:t>
                                </m:r>
                                <m:r>
                                  <m:rPr>
                                    <m:sty m:val="p"/>
                                  </m:rPr>
                                  <a:rPr lang="es-ES" sz="1600" b="0" i="0" smtClean="0">
                                    <a:latin typeface="Cambria Math" charset="0"/>
                                  </a:rPr>
                                  <m:t>akt</m:t>
                                </m:r>
                                <m:r>
                                  <a:rPr lang="es-ES" sz="1600" b="0" i="0" smtClean="0">
                                    <a:latin typeface="Cambria Math" charset="0"/>
                                  </a:rPr>
                                  <m:t>  </m:t>
                                </m:r>
                              </m:oMath>
                            </m:oMathPara>
                          </a14:m>
                          <a:endParaRPr lang="es-ES_tradnl" sz="1600" dirty="0"/>
                        </a:p>
                      </a:txBody>
                      <a:tcPr>
                        <a:lnL w="762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762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</a:tr>
                  <a:tr h="1251004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MX" sz="1600" b="1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MX" sz="1600" b="1" dirty="0" smtClean="0"/>
                            <a:t>Tiempo de vida media</a:t>
                          </a:r>
                          <a:endParaRPr lang="es-ES" sz="1600" b="0" i="1" dirty="0" smtClean="0">
                            <a:latin typeface="Cambria Math" charset="0"/>
                          </a:endParaRPr>
                        </a:p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s-ES" sz="1600" b="0" i="1" smtClean="0">
                                    <a:latin typeface="Cambria Math" charset="0"/>
                                  </a:rPr>
                                  <m:t>𝑡</m:t>
                                </m:r>
                                <m:r>
                                  <a:rPr lang="es-ES" sz="1600" b="0" i="1" baseline="-25000" smtClean="0">
                                    <a:latin typeface="Cambria Math" charset="0"/>
                                  </a:rPr>
                                  <m:t>1/2</m:t>
                                </m:r>
                                <m:r>
                                  <a:rPr lang="es-ES" sz="1600" b="0" i="1" smtClean="0">
                                    <a:latin typeface="Cambria Math" charset="0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bg-BG" sz="1600" i="1" smtClean="0">
                                        <a:latin typeface="Cambria Math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s-ES" sz="1600" b="0" i="1" smtClean="0">
                                        <a:latin typeface="Cambria Math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s-ES" sz="1600" b="0" i="1" smtClean="0">
                                        <a:latin typeface="Cambria Math" charset="0"/>
                                      </a:rPr>
                                      <m:t>𝑎𝑘</m:t>
                                    </m:r>
                                    <m:r>
                                      <a:rPr lang="es-ES" sz="1600" b="0" i="1" smtClean="0">
                                        <a:latin typeface="Cambria Math" charset="0"/>
                                      </a:rPr>
                                      <m:t> </m:t>
                                    </m:r>
                                    <m:d>
                                      <m:dPr>
                                        <m:begChr m:val="["/>
                                        <m:endChr m:val="]"/>
                                        <m:ctrlPr>
                                          <a:rPr lang="es-ES" sz="1600" b="0" i="1" smtClean="0">
                                            <a:latin typeface="Cambria Math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s-ES" sz="1600" b="0" i="1" smtClean="0">
                                            <a:latin typeface="Cambria Math" charset="0"/>
                                          </a:rPr>
                                          <m:t>𝐴</m:t>
                                        </m:r>
                                      </m:e>
                                    </m:d>
                                    <m:r>
                                      <a:rPr lang="es-ES" sz="1600" b="0" i="1" baseline="-25000" smtClean="0">
                                        <a:latin typeface="Cambria Math" charset="0"/>
                                      </a:rPr>
                                      <m:t>0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s-ES_tradnl" sz="1600" dirty="0"/>
                        </a:p>
                        <a:p>
                          <a:endParaRPr lang="es-ES_tradnl" sz="1600" dirty="0"/>
                        </a:p>
                      </a:txBody>
                      <a:tcPr>
                        <a:lnL w="762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762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762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11" name="Tabla 10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846003938"/>
                  </p:ext>
                </p:extLst>
              </p:nvPr>
            </p:nvGraphicFramePr>
            <p:xfrm>
              <a:off x="6112326" y="670244"/>
              <a:ext cx="2830842" cy="3793744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2830842"/>
                  </a:tblGrid>
                  <a:tr h="3352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b="1" baseline="0" dirty="0" smtClean="0"/>
                            <a:t>SEGUNDO </a:t>
                          </a:r>
                          <a:r>
                            <a:rPr lang="es-ES_tradnl" sz="1600" b="1" baseline="0" dirty="0" smtClean="0"/>
                            <a:t>ORDEN</a:t>
                          </a:r>
                          <a:endParaRPr lang="es-ES_tradnl" sz="1600" b="1" baseline="0" dirty="0"/>
                        </a:p>
                      </a:txBody>
                      <a:tcPr>
                        <a:lnL w="762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762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762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</a:tr>
                  <a:tr h="817372">
                    <a:tc>
                      <a:txBody>
                        <a:bodyPr/>
                        <a:lstStyle/>
                        <a:p>
                          <a:endParaRPr lang="es-ES_tradnl"/>
                        </a:p>
                      </a:txBody>
                      <a:tcPr>
                        <a:lnL w="762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762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0">
                          <a:blip r:embed="rId6"/>
                          <a:stretch>
                            <a:fillRect l="-1288" t="-45185" r="-2575" b="-330370"/>
                          </a:stretch>
                        </a:blipFill>
                      </a:tcPr>
                    </a:tc>
                  </a:tr>
                  <a:tr h="1324991">
                    <a:tc>
                      <a:txBody>
                        <a:bodyPr/>
                        <a:lstStyle/>
                        <a:p>
                          <a:endParaRPr lang="es-ES_tradnl"/>
                        </a:p>
                      </a:txBody>
                      <a:tcPr>
                        <a:lnL w="762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762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0">
                          <a:blip r:embed="rId6"/>
                          <a:stretch>
                            <a:fillRect l="-1288" t="-89908" r="-2575" b="-104587"/>
                          </a:stretch>
                        </a:blipFill>
                      </a:tcPr>
                    </a:tc>
                  </a:tr>
                  <a:tr h="1316101">
                    <a:tc>
                      <a:txBody>
                        <a:bodyPr/>
                        <a:lstStyle/>
                        <a:p>
                          <a:endParaRPr lang="es-ES_tradnl"/>
                        </a:p>
                      </a:txBody>
                      <a:tcPr>
                        <a:lnL w="762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762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762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0">
                          <a:blip r:embed="rId6"/>
                          <a:stretch>
                            <a:fillRect l="-1288" t="-191667" r="-2575" b="-5556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537531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autoUpdateAnimBg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44"/>
          <p:cNvSpPr txBox="1">
            <a:spLocks noChangeArrowheads="1"/>
          </p:cNvSpPr>
          <p:nvPr/>
        </p:nvSpPr>
        <p:spPr bwMode="auto">
          <a:xfrm>
            <a:off x="0" y="91440"/>
            <a:ext cx="9144000" cy="4616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dist="45791" dir="2021404" algn="ctr" rotWithShape="0">
              <a:srgbClr val="CCCCFF"/>
            </a:outerShdw>
          </a:effectLst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1pPr>
            <a:lvl2pPr marL="742950" indent="-28575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2pPr>
            <a:lvl3pPr marL="1143000" indent="-22860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3pPr>
            <a:lvl4pPr marL="1600200" indent="-22860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4pPr>
            <a:lvl5pPr marL="2057400" indent="-22860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9pPr>
          </a:lstStyle>
          <a:p>
            <a:pPr algn="l" eaLnBrk="1" hangingPunct="1"/>
            <a:r>
              <a:rPr lang="es-ES_tradnl" sz="2400" b="1" dirty="0" smtClean="0">
                <a:solidFill>
                  <a:srgbClr val="000066"/>
                </a:solidFill>
                <a:latin typeface="Tahoma" charset="0"/>
              </a:rPr>
              <a:t>4. </a:t>
            </a:r>
            <a:r>
              <a:rPr lang="es-ES_tradnl" sz="2400" b="1" dirty="0" smtClean="0">
                <a:solidFill>
                  <a:srgbClr val="000066"/>
                </a:solidFill>
                <a:latin typeface="Tahoma" charset="0"/>
              </a:rPr>
              <a:t>SERIE DE EJERCICIOS </a:t>
            </a:r>
            <a:endParaRPr lang="es-ES" sz="2400" b="1" dirty="0">
              <a:solidFill>
                <a:srgbClr val="000066"/>
              </a:solidFill>
              <a:latin typeface="Tahoma" charset="0"/>
            </a:endParaRP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635000"/>
            <a:ext cx="8458200" cy="622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0191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autoUpdateAnimBg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44"/>
          <p:cNvSpPr txBox="1">
            <a:spLocks noChangeArrowheads="1"/>
          </p:cNvSpPr>
          <p:nvPr/>
        </p:nvSpPr>
        <p:spPr bwMode="auto">
          <a:xfrm>
            <a:off x="0" y="91440"/>
            <a:ext cx="9144000" cy="4616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dist="45791" dir="2021404" algn="ctr" rotWithShape="0">
              <a:srgbClr val="CCCCFF"/>
            </a:outerShdw>
          </a:effectLst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1pPr>
            <a:lvl2pPr marL="742950" indent="-28575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2pPr>
            <a:lvl3pPr marL="1143000" indent="-22860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3pPr>
            <a:lvl4pPr marL="1600200" indent="-22860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4pPr>
            <a:lvl5pPr marL="2057400" indent="-22860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9pPr>
          </a:lstStyle>
          <a:p>
            <a:pPr algn="l" eaLnBrk="1" hangingPunct="1"/>
            <a:r>
              <a:rPr lang="es-ES_tradnl" sz="2400" b="1" dirty="0" smtClean="0">
                <a:solidFill>
                  <a:srgbClr val="000066"/>
                </a:solidFill>
                <a:latin typeface="Tahoma" charset="0"/>
              </a:rPr>
              <a:t>4. </a:t>
            </a:r>
            <a:r>
              <a:rPr lang="es-ES_tradnl" sz="2400" b="1" dirty="0" smtClean="0">
                <a:solidFill>
                  <a:srgbClr val="000066"/>
                </a:solidFill>
                <a:latin typeface="Tahoma" charset="0"/>
              </a:rPr>
              <a:t>SERIE DE EJERCICIOS </a:t>
            </a:r>
            <a:endParaRPr lang="es-ES" sz="2400" b="1" dirty="0">
              <a:solidFill>
                <a:srgbClr val="000066"/>
              </a:solidFill>
              <a:latin typeface="Tahoma" charset="0"/>
            </a:endParaRPr>
          </a:p>
        </p:txBody>
      </p:sp>
      <p:pic>
        <p:nvPicPr>
          <p:cNvPr id="20" name="Imagen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553105"/>
            <a:ext cx="8458200" cy="5930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8805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4"/>
          <p:cNvSpPr txBox="1">
            <a:spLocks noChangeArrowheads="1"/>
          </p:cNvSpPr>
          <p:nvPr/>
        </p:nvSpPr>
        <p:spPr bwMode="auto">
          <a:xfrm>
            <a:off x="125710" y="91440"/>
            <a:ext cx="2862114" cy="461665"/>
          </a:xfrm>
          <a:prstGeom prst="rect">
            <a:avLst/>
          </a:prstGeom>
          <a:noFill/>
          <a:ln>
            <a:noFill/>
          </a:ln>
          <a:effectLst>
            <a:outerShdw dist="45791" dir="2021404" algn="ctr" rotWithShape="0">
              <a:srgbClr val="CCCCFF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1pPr>
            <a:lvl2pPr marL="742950" indent="-28575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2pPr>
            <a:lvl3pPr marL="1143000" indent="-22860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3pPr>
            <a:lvl4pPr marL="1600200" indent="-22860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4pPr>
            <a:lvl5pPr marL="2057400" indent="-22860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9pPr>
          </a:lstStyle>
          <a:p>
            <a:pPr algn="l" eaLnBrk="1" hangingPunct="1"/>
            <a:r>
              <a:rPr lang="es-ES_tradnl" sz="2400" b="1" dirty="0" smtClean="0">
                <a:solidFill>
                  <a:srgbClr val="000066"/>
                </a:solidFill>
                <a:latin typeface="Tahoma" charset="0"/>
              </a:rPr>
              <a:t>INTRODUCCIÓN</a:t>
            </a:r>
            <a:endParaRPr lang="es-ES" sz="2400" b="1" dirty="0">
              <a:solidFill>
                <a:srgbClr val="000066"/>
              </a:solidFill>
              <a:latin typeface="Tahoma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1154596" y="764704"/>
            <a:ext cx="7128792" cy="5416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 smtClean="0">
                <a:solidFill>
                  <a:srgbClr val="000066"/>
                </a:solidFill>
              </a:rPr>
              <a:t>LA CINÉTICA QUÍMICA</a:t>
            </a:r>
          </a:p>
          <a:p>
            <a:pPr algn="ctr"/>
            <a:endParaRPr lang="es-MX" dirty="0">
              <a:solidFill>
                <a:srgbClr val="000066"/>
              </a:solidFill>
            </a:endParaRPr>
          </a:p>
          <a:p>
            <a:pPr algn="just"/>
            <a:r>
              <a:rPr lang="es-MX" sz="2800" dirty="0" smtClean="0">
                <a:solidFill>
                  <a:srgbClr val="000066"/>
                </a:solidFill>
              </a:rPr>
              <a:t>Es el estudio de la  velocidad de una reacción química,  los factores que la afectan y los mecanismos de reacción.</a:t>
            </a:r>
          </a:p>
          <a:p>
            <a:pPr algn="ctr"/>
            <a:endParaRPr lang="es-MX" dirty="0" smtClean="0">
              <a:solidFill>
                <a:srgbClr val="000066"/>
              </a:solidFill>
            </a:endParaRPr>
          </a:p>
          <a:p>
            <a:pPr algn="ctr"/>
            <a:endParaRPr lang="es-MX" dirty="0">
              <a:solidFill>
                <a:srgbClr val="000066"/>
              </a:solidFill>
            </a:endParaRPr>
          </a:p>
          <a:p>
            <a:pPr algn="ctr"/>
            <a:endParaRPr lang="es-MX" dirty="0" smtClean="0">
              <a:solidFill>
                <a:srgbClr val="000066"/>
              </a:solidFill>
            </a:endParaRPr>
          </a:p>
          <a:p>
            <a:pPr algn="ctr"/>
            <a:endParaRPr lang="es-MX" dirty="0">
              <a:solidFill>
                <a:srgbClr val="000066"/>
              </a:solidFill>
            </a:endParaRPr>
          </a:p>
          <a:p>
            <a:pPr algn="ctr"/>
            <a:endParaRPr lang="es-MX" dirty="0" smtClean="0">
              <a:solidFill>
                <a:srgbClr val="000066"/>
              </a:solidFill>
            </a:endParaRPr>
          </a:p>
          <a:p>
            <a:pPr algn="ctr"/>
            <a:endParaRPr lang="es-MX" dirty="0">
              <a:solidFill>
                <a:srgbClr val="000066"/>
              </a:solidFill>
            </a:endParaRPr>
          </a:p>
          <a:p>
            <a:pPr algn="ctr"/>
            <a:endParaRPr lang="es-MX" dirty="0" smtClean="0">
              <a:solidFill>
                <a:srgbClr val="000066"/>
              </a:solidFill>
            </a:endParaRPr>
          </a:p>
          <a:p>
            <a:pPr algn="ctr"/>
            <a:endParaRPr lang="es-MX" dirty="0">
              <a:solidFill>
                <a:srgbClr val="000066"/>
              </a:solidFill>
            </a:endParaRPr>
          </a:p>
          <a:p>
            <a:pPr algn="ctr"/>
            <a:endParaRPr lang="es-MX" dirty="0" smtClean="0">
              <a:solidFill>
                <a:srgbClr val="000066"/>
              </a:solidFill>
            </a:endParaRPr>
          </a:p>
          <a:p>
            <a:pPr algn="ctr"/>
            <a:endParaRPr lang="es-MX" dirty="0">
              <a:solidFill>
                <a:srgbClr val="000066"/>
              </a:solidFill>
            </a:endParaRPr>
          </a:p>
          <a:p>
            <a:pPr algn="ctr"/>
            <a:endParaRPr lang="es-MX" dirty="0" smtClean="0">
              <a:solidFill>
                <a:srgbClr val="000066"/>
              </a:solidFill>
            </a:endParaRPr>
          </a:p>
          <a:p>
            <a:pPr algn="ctr"/>
            <a:endParaRPr lang="es-MX" dirty="0">
              <a:solidFill>
                <a:srgbClr val="000066"/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950" y="2708920"/>
            <a:ext cx="7972931" cy="3889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9817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44"/>
          <p:cNvSpPr txBox="1">
            <a:spLocks noChangeArrowheads="1"/>
          </p:cNvSpPr>
          <p:nvPr/>
        </p:nvSpPr>
        <p:spPr bwMode="auto">
          <a:xfrm>
            <a:off x="0" y="91440"/>
            <a:ext cx="9144000" cy="4616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dist="45791" dir="2021404" algn="ctr" rotWithShape="0">
              <a:srgbClr val="CCCCFF"/>
            </a:outerShdw>
          </a:effectLst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1pPr>
            <a:lvl2pPr marL="742950" indent="-28575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2pPr>
            <a:lvl3pPr marL="1143000" indent="-22860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3pPr>
            <a:lvl4pPr marL="1600200" indent="-22860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4pPr>
            <a:lvl5pPr marL="2057400" indent="-22860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9pPr>
          </a:lstStyle>
          <a:p>
            <a:pPr algn="l" eaLnBrk="1" hangingPunct="1"/>
            <a:r>
              <a:rPr lang="es-ES_tradnl" sz="2400" b="1" dirty="0">
                <a:solidFill>
                  <a:srgbClr val="000066"/>
                </a:solidFill>
                <a:latin typeface="Tahoma" charset="0"/>
              </a:rPr>
              <a:t>5</a:t>
            </a:r>
            <a:r>
              <a:rPr lang="es-ES_tradnl" sz="2400" b="1" dirty="0" smtClean="0">
                <a:solidFill>
                  <a:srgbClr val="000066"/>
                </a:solidFill>
                <a:latin typeface="Tahoma" charset="0"/>
              </a:rPr>
              <a:t>. REFERENCIAS BIBLIOGRÁFICAS</a:t>
            </a:r>
            <a:endParaRPr lang="es-ES" sz="2400" b="1" dirty="0">
              <a:solidFill>
                <a:srgbClr val="000066"/>
              </a:solidFill>
              <a:latin typeface="Tahoma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395534" y="1340768"/>
            <a:ext cx="8064897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b="1" dirty="0">
                <a:solidFill>
                  <a:srgbClr val="000066"/>
                </a:solidFill>
              </a:rPr>
              <a:t>1.- </a:t>
            </a:r>
            <a:r>
              <a:rPr lang="en-US" sz="2400" b="1" dirty="0" err="1">
                <a:solidFill>
                  <a:srgbClr val="000066"/>
                </a:solidFill>
              </a:rPr>
              <a:t>Química</a:t>
            </a:r>
            <a:r>
              <a:rPr lang="en-US" sz="2400" b="1" dirty="0">
                <a:solidFill>
                  <a:srgbClr val="000066"/>
                </a:solidFill>
              </a:rPr>
              <a:t>. Raymond Chang. Ed. Mc </a:t>
            </a:r>
            <a:r>
              <a:rPr lang="en-US" sz="2400" b="1" dirty="0" err="1">
                <a:solidFill>
                  <a:srgbClr val="000066"/>
                </a:solidFill>
              </a:rPr>
              <a:t>Graw</a:t>
            </a:r>
            <a:r>
              <a:rPr lang="en-US" sz="2400" b="1" dirty="0">
                <a:solidFill>
                  <a:srgbClr val="000066"/>
                </a:solidFill>
              </a:rPr>
              <a:t> Hill. 11</a:t>
            </a:r>
            <a:r>
              <a:rPr lang="en-US" sz="2400" b="1" baseline="30000" dirty="0">
                <a:solidFill>
                  <a:srgbClr val="000066"/>
                </a:solidFill>
              </a:rPr>
              <a:t>a</a:t>
            </a:r>
            <a:r>
              <a:rPr lang="en-US" sz="2400" b="1" dirty="0">
                <a:solidFill>
                  <a:srgbClr val="000066"/>
                </a:solidFill>
              </a:rPr>
              <a:t> </a:t>
            </a:r>
            <a:r>
              <a:rPr lang="en-US" sz="2400" b="1" dirty="0" err="1">
                <a:solidFill>
                  <a:srgbClr val="000066"/>
                </a:solidFill>
              </a:rPr>
              <a:t>edición</a:t>
            </a:r>
            <a:r>
              <a:rPr lang="en-US" sz="2400" b="1" dirty="0">
                <a:solidFill>
                  <a:srgbClr val="000066"/>
                </a:solidFill>
              </a:rPr>
              <a:t>. </a:t>
            </a:r>
            <a:r>
              <a:rPr lang="es-MX" sz="2400" b="1" dirty="0">
                <a:solidFill>
                  <a:srgbClr val="000066"/>
                </a:solidFill>
              </a:rPr>
              <a:t>México (2013</a:t>
            </a:r>
            <a:r>
              <a:rPr lang="es-MX" sz="2400" b="1" dirty="0" smtClean="0">
                <a:solidFill>
                  <a:srgbClr val="000066"/>
                </a:solidFill>
              </a:rPr>
              <a:t>).</a:t>
            </a:r>
          </a:p>
          <a:p>
            <a:pPr algn="just"/>
            <a:endParaRPr lang="es-MX" sz="2400" b="1" dirty="0">
              <a:solidFill>
                <a:srgbClr val="000066"/>
              </a:solidFill>
            </a:endParaRPr>
          </a:p>
          <a:p>
            <a:pPr algn="just"/>
            <a:r>
              <a:rPr lang="es-MX" sz="2400" b="1" dirty="0">
                <a:solidFill>
                  <a:srgbClr val="000066"/>
                </a:solidFill>
              </a:rPr>
              <a:t>2.- Química General. Kenneth W. </a:t>
            </a:r>
            <a:r>
              <a:rPr lang="es-MX" sz="2400" b="1" dirty="0" err="1">
                <a:solidFill>
                  <a:srgbClr val="000066"/>
                </a:solidFill>
              </a:rPr>
              <a:t>Whitten</a:t>
            </a:r>
            <a:r>
              <a:rPr lang="es-MX" sz="2400" b="1" dirty="0">
                <a:solidFill>
                  <a:srgbClr val="000066"/>
                </a:solidFill>
              </a:rPr>
              <a:t>. </a:t>
            </a:r>
            <a:r>
              <a:rPr lang="en-US" sz="2400" b="1" dirty="0">
                <a:solidFill>
                  <a:srgbClr val="000066"/>
                </a:solidFill>
              </a:rPr>
              <a:t>Ed. Cengage Learning. 8</a:t>
            </a:r>
            <a:r>
              <a:rPr lang="en-US" sz="2400" b="1" baseline="30000" dirty="0">
                <a:solidFill>
                  <a:srgbClr val="000066"/>
                </a:solidFill>
              </a:rPr>
              <a:t> a</a:t>
            </a:r>
            <a:r>
              <a:rPr lang="en-US" sz="2400" b="1" dirty="0">
                <a:solidFill>
                  <a:srgbClr val="000066"/>
                </a:solidFill>
              </a:rPr>
              <a:t>  </a:t>
            </a:r>
            <a:r>
              <a:rPr lang="en-US" sz="2400" b="1" dirty="0" err="1">
                <a:solidFill>
                  <a:srgbClr val="000066"/>
                </a:solidFill>
              </a:rPr>
              <a:t>edición</a:t>
            </a:r>
            <a:r>
              <a:rPr lang="en-US" sz="2400" b="1" dirty="0">
                <a:solidFill>
                  <a:srgbClr val="000066"/>
                </a:solidFill>
              </a:rPr>
              <a:t>. </a:t>
            </a:r>
            <a:r>
              <a:rPr lang="es-MX" sz="2400" b="1" dirty="0">
                <a:solidFill>
                  <a:srgbClr val="000066"/>
                </a:solidFill>
              </a:rPr>
              <a:t>México (2008</a:t>
            </a:r>
            <a:r>
              <a:rPr lang="es-MX" sz="2400" b="1" dirty="0" smtClean="0">
                <a:solidFill>
                  <a:srgbClr val="000066"/>
                </a:solidFill>
              </a:rPr>
              <a:t>).</a:t>
            </a:r>
          </a:p>
          <a:p>
            <a:pPr algn="just"/>
            <a:endParaRPr lang="es-MX" sz="2400" b="1" dirty="0">
              <a:solidFill>
                <a:srgbClr val="000066"/>
              </a:solidFill>
            </a:endParaRPr>
          </a:p>
          <a:p>
            <a:pPr algn="just"/>
            <a:r>
              <a:rPr lang="es-MX" sz="2400" b="1" dirty="0">
                <a:solidFill>
                  <a:srgbClr val="000066"/>
                </a:solidFill>
              </a:rPr>
              <a:t>3.- Química. Jerome L. </a:t>
            </a:r>
            <a:r>
              <a:rPr lang="es-MX" sz="2400" b="1" dirty="0" err="1">
                <a:solidFill>
                  <a:srgbClr val="000066"/>
                </a:solidFill>
              </a:rPr>
              <a:t>Rosenberg</a:t>
            </a:r>
            <a:r>
              <a:rPr lang="es-MX" sz="2400" b="1" dirty="0">
                <a:solidFill>
                  <a:srgbClr val="000066"/>
                </a:solidFill>
              </a:rPr>
              <a:t>, Lawrence M. Epstein y Peter J. </a:t>
            </a:r>
            <a:r>
              <a:rPr lang="es-MX" sz="2400" b="1" dirty="0" err="1">
                <a:solidFill>
                  <a:srgbClr val="000066"/>
                </a:solidFill>
              </a:rPr>
              <a:t>Krieger</a:t>
            </a:r>
            <a:r>
              <a:rPr lang="es-MX" sz="2400" b="1" dirty="0">
                <a:solidFill>
                  <a:srgbClr val="000066"/>
                </a:solidFill>
              </a:rPr>
              <a:t>. Ed. Mc Graw Hill. 9</a:t>
            </a:r>
            <a:r>
              <a:rPr lang="es-MX" sz="2400" b="1" baseline="30000" dirty="0">
                <a:solidFill>
                  <a:srgbClr val="000066"/>
                </a:solidFill>
              </a:rPr>
              <a:t>a</a:t>
            </a:r>
            <a:r>
              <a:rPr lang="es-MX" sz="2400" b="1" dirty="0">
                <a:solidFill>
                  <a:srgbClr val="000066"/>
                </a:solidFill>
              </a:rPr>
              <a:t> edición. México (2009</a:t>
            </a:r>
            <a:r>
              <a:rPr lang="es-MX" sz="2400" b="1" dirty="0" smtClean="0">
                <a:solidFill>
                  <a:srgbClr val="000066"/>
                </a:solidFill>
              </a:rPr>
              <a:t>).</a:t>
            </a:r>
          </a:p>
          <a:p>
            <a:pPr algn="just"/>
            <a:endParaRPr lang="es-MX" sz="2400" b="1" dirty="0">
              <a:solidFill>
                <a:srgbClr val="000066"/>
              </a:solidFill>
            </a:endParaRPr>
          </a:p>
          <a:p>
            <a:pPr algn="just"/>
            <a:r>
              <a:rPr lang="es-MX" sz="2400" b="1" dirty="0">
                <a:solidFill>
                  <a:srgbClr val="000066"/>
                </a:solidFill>
              </a:rPr>
              <a:t>4.- Problemas de Química y Como Resolverlos. Paul Frey. Ed. CECSA. México (2000).</a:t>
            </a:r>
          </a:p>
        </p:txBody>
      </p:sp>
    </p:spTree>
    <p:extLst>
      <p:ext uri="{BB962C8B-B14F-4D97-AF65-F5344CB8AC3E}">
        <p14:creationId xmlns:p14="http://schemas.microsoft.com/office/powerpoint/2010/main" val="1333578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autoUpdateAnimBg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4"/>
          <p:cNvSpPr txBox="1">
            <a:spLocks noChangeArrowheads="1"/>
          </p:cNvSpPr>
          <p:nvPr/>
        </p:nvSpPr>
        <p:spPr bwMode="auto">
          <a:xfrm>
            <a:off x="0" y="188640"/>
            <a:ext cx="9144000" cy="58477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>
            <a:outerShdw dist="45791" dir="2021404" algn="ctr" rotWithShape="0">
              <a:srgbClr val="CCCCFF"/>
            </a:outerShdw>
          </a:effectLst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1pPr>
            <a:lvl2pPr marL="742950" indent="-28575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2pPr>
            <a:lvl3pPr marL="1143000" indent="-22860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3pPr>
            <a:lvl4pPr marL="1600200" indent="-22860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4pPr>
            <a:lvl5pPr marL="2057400" indent="-22860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9pPr>
          </a:lstStyle>
          <a:p>
            <a:pPr algn="l" eaLnBrk="1" hangingPunct="1"/>
            <a:r>
              <a:rPr lang="es-ES_tradnl" sz="3200" b="1" dirty="0">
                <a:solidFill>
                  <a:srgbClr val="000066"/>
                </a:solidFill>
                <a:latin typeface="Tahoma" charset="0"/>
              </a:rPr>
              <a:t>1</a:t>
            </a:r>
            <a:r>
              <a:rPr lang="es-ES_tradnl" sz="3200" b="1" dirty="0" smtClean="0">
                <a:solidFill>
                  <a:srgbClr val="000066"/>
                </a:solidFill>
                <a:latin typeface="Tahoma" charset="0"/>
              </a:rPr>
              <a:t>. VELOCIDAD DE REACCIÓN</a:t>
            </a:r>
            <a:endParaRPr lang="es-ES" sz="3200" b="1" dirty="0">
              <a:solidFill>
                <a:srgbClr val="000066"/>
              </a:solidFill>
              <a:latin typeface="Tahoma" charset="0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8950" y="1556792"/>
            <a:ext cx="5626100" cy="421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7227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44"/>
          <p:cNvSpPr txBox="1">
            <a:spLocks noChangeArrowheads="1"/>
          </p:cNvSpPr>
          <p:nvPr/>
        </p:nvSpPr>
        <p:spPr bwMode="auto">
          <a:xfrm>
            <a:off x="0" y="91440"/>
            <a:ext cx="9144000" cy="46166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>
            <a:outerShdw dist="45791" dir="2021404" algn="ctr" rotWithShape="0">
              <a:srgbClr val="CCCCFF"/>
            </a:outerShdw>
          </a:effectLst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1pPr>
            <a:lvl2pPr marL="742950" indent="-28575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2pPr>
            <a:lvl3pPr marL="1143000" indent="-22860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3pPr>
            <a:lvl4pPr marL="1600200" indent="-22860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4pPr>
            <a:lvl5pPr marL="2057400" indent="-22860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9pPr>
          </a:lstStyle>
          <a:p>
            <a:pPr algn="l" eaLnBrk="1" hangingPunct="1"/>
            <a:r>
              <a:rPr lang="es-ES_tradnl" sz="2400" b="1" dirty="0" smtClean="0">
                <a:solidFill>
                  <a:srgbClr val="000066"/>
                </a:solidFill>
                <a:latin typeface="Tahoma" charset="0"/>
              </a:rPr>
              <a:t>1. </a:t>
            </a:r>
            <a:r>
              <a:rPr lang="es-ES_tradnl" sz="2400" b="1" dirty="0">
                <a:solidFill>
                  <a:srgbClr val="000066"/>
                </a:solidFill>
                <a:latin typeface="Tahoma" charset="0"/>
              </a:rPr>
              <a:t>¿</a:t>
            </a:r>
            <a:r>
              <a:rPr lang="es-ES_tradnl" sz="2400" b="1" dirty="0" smtClean="0">
                <a:solidFill>
                  <a:srgbClr val="000066"/>
                </a:solidFill>
                <a:latin typeface="Tahoma" charset="0"/>
              </a:rPr>
              <a:t>VELOCIDAD DE UNA REACCIÓN QUÍMICA?</a:t>
            </a:r>
            <a:endParaRPr lang="es-ES" sz="2400" b="1" dirty="0">
              <a:solidFill>
                <a:srgbClr val="000066"/>
              </a:solidFill>
              <a:latin typeface="Tahoma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899592" y="322272"/>
            <a:ext cx="7128792" cy="6278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s-MX" dirty="0">
              <a:solidFill>
                <a:srgbClr val="000066"/>
              </a:solidFill>
            </a:endParaRPr>
          </a:p>
          <a:p>
            <a:pPr algn="ctr"/>
            <a:r>
              <a:rPr lang="es-MX" sz="2400" dirty="0">
                <a:solidFill>
                  <a:srgbClr val="000066"/>
                </a:solidFill>
              </a:rPr>
              <a:t>L</a:t>
            </a:r>
            <a:r>
              <a:rPr lang="es-MX" sz="2400" dirty="0" smtClean="0">
                <a:solidFill>
                  <a:srgbClr val="000066"/>
                </a:solidFill>
              </a:rPr>
              <a:t>a  velocidad de una reacción  describe que tan rápido se consumen los reactivos y se forman los productos</a:t>
            </a:r>
            <a:endParaRPr lang="es-MX" sz="2400" dirty="0">
              <a:solidFill>
                <a:srgbClr val="000066"/>
              </a:solidFill>
            </a:endParaRPr>
          </a:p>
          <a:p>
            <a:pPr algn="ctr"/>
            <a:endParaRPr lang="es-MX" sz="2400" dirty="0" smtClean="0">
              <a:solidFill>
                <a:srgbClr val="000066"/>
              </a:solidFill>
            </a:endParaRPr>
          </a:p>
          <a:p>
            <a:pPr algn="ctr"/>
            <a:endParaRPr lang="es-MX" sz="2400" dirty="0">
              <a:solidFill>
                <a:srgbClr val="000066"/>
              </a:solidFill>
            </a:endParaRPr>
          </a:p>
          <a:p>
            <a:pPr algn="ctr"/>
            <a:endParaRPr lang="es-MX" sz="2400" dirty="0" smtClean="0">
              <a:solidFill>
                <a:srgbClr val="000066"/>
              </a:solidFill>
            </a:endParaRPr>
          </a:p>
          <a:p>
            <a:pPr algn="ctr"/>
            <a:endParaRPr lang="es-MX" sz="2400" dirty="0">
              <a:solidFill>
                <a:srgbClr val="000066"/>
              </a:solidFill>
            </a:endParaRPr>
          </a:p>
          <a:p>
            <a:pPr algn="ctr"/>
            <a:endParaRPr lang="es-MX" sz="2400" dirty="0" smtClean="0">
              <a:solidFill>
                <a:srgbClr val="000066"/>
              </a:solidFill>
            </a:endParaRPr>
          </a:p>
          <a:p>
            <a:pPr algn="ctr"/>
            <a:endParaRPr lang="es-MX" sz="2400" dirty="0">
              <a:solidFill>
                <a:srgbClr val="000066"/>
              </a:solidFill>
            </a:endParaRPr>
          </a:p>
          <a:p>
            <a:pPr algn="ctr"/>
            <a:endParaRPr lang="es-MX" sz="2400" dirty="0" smtClean="0">
              <a:solidFill>
                <a:srgbClr val="000066"/>
              </a:solidFill>
            </a:endParaRPr>
          </a:p>
          <a:p>
            <a:pPr algn="ctr"/>
            <a:endParaRPr lang="es-MX" sz="2400" dirty="0">
              <a:solidFill>
                <a:srgbClr val="000066"/>
              </a:solidFill>
            </a:endParaRPr>
          </a:p>
          <a:p>
            <a:pPr algn="ctr"/>
            <a:endParaRPr lang="es-MX" sz="2400" dirty="0" smtClean="0">
              <a:solidFill>
                <a:srgbClr val="000066"/>
              </a:solidFill>
            </a:endParaRPr>
          </a:p>
          <a:p>
            <a:pPr algn="ctr"/>
            <a:endParaRPr lang="es-MX" sz="2400" dirty="0">
              <a:solidFill>
                <a:srgbClr val="000066"/>
              </a:solidFill>
            </a:endParaRPr>
          </a:p>
          <a:p>
            <a:pPr algn="ctr"/>
            <a:endParaRPr lang="es-MX" sz="2400" dirty="0" smtClean="0">
              <a:solidFill>
                <a:srgbClr val="000066"/>
              </a:solidFill>
            </a:endParaRPr>
          </a:p>
          <a:p>
            <a:pPr algn="ctr"/>
            <a:endParaRPr lang="es-MX" sz="2400" dirty="0" smtClean="0">
              <a:solidFill>
                <a:srgbClr val="000066"/>
              </a:solidFill>
            </a:endParaRPr>
          </a:p>
          <a:p>
            <a:pPr algn="ctr"/>
            <a:r>
              <a:rPr lang="es-MX" sz="2400" b="1" dirty="0" smtClean="0">
                <a:solidFill>
                  <a:srgbClr val="000066"/>
                </a:solidFill>
              </a:rPr>
              <a:t>VELOCIDAD DE REACCIÓN</a:t>
            </a:r>
            <a:r>
              <a:rPr lang="es-MX" sz="2400" dirty="0" smtClean="0">
                <a:solidFill>
                  <a:srgbClr val="000066"/>
                </a:solidFill>
              </a:rPr>
              <a:t>: Cambio de la concentración de reactivos </a:t>
            </a:r>
            <a:r>
              <a:rPr lang="es-MX" sz="2400" dirty="0">
                <a:solidFill>
                  <a:srgbClr val="000066"/>
                </a:solidFill>
              </a:rPr>
              <a:t>o</a:t>
            </a:r>
            <a:r>
              <a:rPr lang="es-MX" sz="2400" dirty="0" smtClean="0">
                <a:solidFill>
                  <a:srgbClr val="000066"/>
                </a:solidFill>
              </a:rPr>
              <a:t> productos respecto al tiempo.</a:t>
            </a: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608" y="1628800"/>
            <a:ext cx="6404761" cy="4195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9914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44"/>
          <p:cNvSpPr txBox="1">
            <a:spLocks noChangeArrowheads="1"/>
          </p:cNvSpPr>
          <p:nvPr/>
        </p:nvSpPr>
        <p:spPr bwMode="auto">
          <a:xfrm>
            <a:off x="0" y="91440"/>
            <a:ext cx="9144000" cy="46166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>
            <a:outerShdw dist="45791" dir="2021404" algn="ctr" rotWithShape="0">
              <a:srgbClr val="CCCCFF"/>
            </a:outerShdw>
          </a:effectLst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1pPr>
            <a:lvl2pPr marL="742950" indent="-28575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2pPr>
            <a:lvl3pPr marL="1143000" indent="-22860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3pPr>
            <a:lvl4pPr marL="1600200" indent="-22860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4pPr>
            <a:lvl5pPr marL="2057400" indent="-22860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9pPr>
          </a:lstStyle>
          <a:p>
            <a:pPr algn="l" eaLnBrk="1" hangingPunct="1"/>
            <a:r>
              <a:rPr lang="es-ES_tradnl" sz="2400" b="1" dirty="0" smtClean="0">
                <a:solidFill>
                  <a:srgbClr val="000066"/>
                </a:solidFill>
                <a:latin typeface="Tahoma" charset="0"/>
              </a:rPr>
              <a:t>1. VELOCIDAD DE UNA REACCIÓN QUÍMICA</a:t>
            </a:r>
            <a:endParaRPr lang="es-ES" sz="2400" b="1" dirty="0">
              <a:solidFill>
                <a:srgbClr val="000066"/>
              </a:solidFill>
              <a:latin typeface="Tahoma" charset="0"/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531798" y="553105"/>
            <a:ext cx="8288673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s-MX" sz="2800" dirty="0" smtClean="0">
              <a:solidFill>
                <a:srgbClr val="000066"/>
              </a:solidFill>
            </a:endParaRPr>
          </a:p>
          <a:p>
            <a:pPr algn="ctr"/>
            <a:r>
              <a:rPr lang="es-MX" sz="2800" dirty="0" smtClean="0">
                <a:solidFill>
                  <a:srgbClr val="000066"/>
                </a:solidFill>
              </a:rPr>
              <a:t>¿Cómo se describe la velocidad de una reacción?</a:t>
            </a:r>
            <a:endParaRPr lang="es-MX" sz="2800" dirty="0">
              <a:solidFill>
                <a:srgbClr val="000066"/>
              </a:solidFill>
            </a:endParaRPr>
          </a:p>
          <a:p>
            <a:pPr algn="ctr"/>
            <a:endParaRPr lang="es-MX" sz="2800" dirty="0" smtClean="0">
              <a:solidFill>
                <a:srgbClr val="000066"/>
              </a:solidFill>
            </a:endParaRPr>
          </a:p>
          <a:p>
            <a:pPr algn="ctr"/>
            <a:r>
              <a:rPr lang="es-MX" sz="2800" dirty="0" smtClean="0">
                <a:solidFill>
                  <a:srgbClr val="000066"/>
                </a:solidFill>
              </a:rPr>
              <a:t>A + B                 C + D</a:t>
            </a:r>
            <a:endParaRPr lang="es-MX" sz="2800" dirty="0">
              <a:solidFill>
                <a:srgbClr val="000066"/>
              </a:solidFill>
            </a:endParaRPr>
          </a:p>
        </p:txBody>
      </p:sp>
      <p:cxnSp>
        <p:nvCxnSpPr>
          <p:cNvPr id="4" name="3 Conector recto de flecha"/>
          <p:cNvCxnSpPr/>
          <p:nvPr/>
        </p:nvCxnSpPr>
        <p:spPr>
          <a:xfrm>
            <a:off x="4028062" y="2132856"/>
            <a:ext cx="1296144" cy="0"/>
          </a:xfrm>
          <a:prstGeom prst="straightConnector1">
            <a:avLst/>
          </a:prstGeom>
          <a:ln w="28575">
            <a:solidFill>
              <a:srgbClr val="0000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2 CuadroTexto"/>
              <p:cNvSpPr txBox="1"/>
              <p:nvPr/>
            </p:nvSpPr>
            <p:spPr>
              <a:xfrm>
                <a:off x="1156644" y="4970028"/>
                <a:ext cx="3519490" cy="82670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MX" sz="3200" b="1" i="1" smtClean="0">
                        <a:solidFill>
                          <a:srgbClr val="000066"/>
                        </a:solidFill>
                        <a:latin typeface="Cambria Math"/>
                      </a:rPr>
                      <m:t>𝒗</m:t>
                    </m:r>
                    <m:r>
                      <a:rPr lang="es-MX" sz="3200" b="1" i="1" smtClean="0">
                        <a:solidFill>
                          <a:srgbClr val="000066"/>
                        </a:solidFill>
                        <a:latin typeface="Cambria Math"/>
                      </a:rPr>
                      <m:t>=−</m:t>
                    </m:r>
                    <m:f>
                      <m:fPr>
                        <m:ctrlPr>
                          <a:rPr lang="es-MX" sz="3200" b="1" i="1" smtClean="0">
                            <a:solidFill>
                              <a:srgbClr val="000066"/>
                            </a:solidFill>
                            <a:latin typeface="Cambria Math" charset="0"/>
                          </a:rPr>
                        </m:ctrlPr>
                      </m:fPr>
                      <m:num>
                        <m:r>
                          <a:rPr lang="el-GR" sz="3200" b="1" i="0" smtClean="0">
                            <a:solidFill>
                              <a:srgbClr val="000066"/>
                            </a:solidFill>
                            <a:latin typeface="Cambria Math"/>
                          </a:rPr>
                          <m:t>𝚫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l-GR" sz="3200" b="1" i="1" smtClean="0">
                                <a:solidFill>
                                  <a:srgbClr val="000066"/>
                                </a:solidFill>
                                <a:latin typeface="Cambria Math" charset="0"/>
                              </a:rPr>
                            </m:ctrlPr>
                          </m:dPr>
                          <m:e>
                            <m:r>
                              <a:rPr lang="es-MX" sz="3200" b="1" i="1" smtClean="0">
                                <a:solidFill>
                                  <a:srgbClr val="000066"/>
                                </a:solidFill>
                                <a:latin typeface="Cambria Math"/>
                              </a:rPr>
                              <m:t>𝑨</m:t>
                            </m:r>
                          </m:e>
                        </m:d>
                      </m:num>
                      <m:den>
                        <m:r>
                          <a:rPr lang="el-GR" sz="3200" b="1" i="0" smtClean="0">
                            <a:solidFill>
                              <a:srgbClr val="000066"/>
                            </a:solidFill>
                            <a:latin typeface="Cambria Math"/>
                          </a:rPr>
                          <m:t>𝚫</m:t>
                        </m:r>
                        <m:r>
                          <a:rPr lang="es-MX" sz="3200" b="1" i="1" smtClean="0">
                            <a:solidFill>
                              <a:srgbClr val="000066"/>
                            </a:solidFill>
                            <a:latin typeface="Cambria Math"/>
                          </a:rPr>
                          <m:t>𝒕</m:t>
                        </m:r>
                      </m:den>
                    </m:f>
                  </m:oMath>
                </a14:m>
                <a:r>
                  <a:rPr lang="es-MX" sz="3200" b="1" dirty="0" smtClean="0">
                    <a:solidFill>
                      <a:srgbClr val="000066"/>
                    </a:solidFill>
                  </a:rPr>
                  <a:t> =</a:t>
                </a:r>
                <a:r>
                  <a:rPr lang="es-MX" sz="3200" b="1" dirty="0">
                    <a:solidFill>
                      <a:srgbClr val="000066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s-MX" sz="3200" b="1" i="1">
                        <a:solidFill>
                          <a:srgbClr val="000066"/>
                        </a:solidFill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es-MX" sz="3200" b="1" i="1">
                            <a:solidFill>
                              <a:srgbClr val="000066"/>
                            </a:solidFill>
                            <a:latin typeface="Cambria Math" charset="0"/>
                          </a:rPr>
                        </m:ctrlPr>
                      </m:fPr>
                      <m:num>
                        <m:r>
                          <a:rPr lang="el-GR" sz="3200" b="1" i="1">
                            <a:solidFill>
                              <a:srgbClr val="000066"/>
                            </a:solidFill>
                            <a:latin typeface="Cambria Math"/>
                          </a:rPr>
                          <m:t>𝚫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l-GR" sz="3200" b="1" i="1">
                                <a:solidFill>
                                  <a:srgbClr val="000066"/>
                                </a:solidFill>
                                <a:latin typeface="Cambria Math" charset="0"/>
                              </a:rPr>
                            </m:ctrlPr>
                          </m:dPr>
                          <m:e>
                            <m:r>
                              <a:rPr lang="es-MX" sz="3200" b="1" i="1" smtClean="0">
                                <a:solidFill>
                                  <a:srgbClr val="000066"/>
                                </a:solidFill>
                                <a:latin typeface="Cambria Math"/>
                              </a:rPr>
                              <m:t>𝑩</m:t>
                            </m:r>
                          </m:e>
                        </m:d>
                      </m:num>
                      <m:den>
                        <m:r>
                          <a:rPr lang="el-GR" sz="3200" b="1" i="1">
                            <a:solidFill>
                              <a:srgbClr val="000066"/>
                            </a:solidFill>
                            <a:latin typeface="Cambria Math"/>
                          </a:rPr>
                          <m:t>𝚫</m:t>
                        </m:r>
                        <m:r>
                          <a:rPr lang="es-MX" sz="3200" b="1" i="1">
                            <a:solidFill>
                              <a:srgbClr val="000066"/>
                            </a:solidFill>
                            <a:latin typeface="Cambria Math"/>
                          </a:rPr>
                          <m:t>𝒕</m:t>
                        </m:r>
                      </m:den>
                    </m:f>
                  </m:oMath>
                </a14:m>
                <a:r>
                  <a:rPr lang="es-MX" sz="3200" b="1" dirty="0" smtClean="0">
                    <a:solidFill>
                      <a:srgbClr val="000066"/>
                    </a:solidFill>
                  </a:rPr>
                  <a:t> </a:t>
                </a:r>
                <a:endParaRPr lang="es-MX" sz="3200" b="1" dirty="0">
                  <a:solidFill>
                    <a:srgbClr val="000066"/>
                  </a:solidFill>
                </a:endParaRPr>
              </a:p>
            </p:txBody>
          </p:sp>
        </mc:Choice>
        <mc:Fallback xmlns="">
          <p:sp>
            <p:nvSpPr>
              <p:cNvPr id="3" name="2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6644" y="4970028"/>
                <a:ext cx="3519490" cy="826701"/>
              </a:xfrm>
              <a:prstGeom prst="rect">
                <a:avLst/>
              </a:prstGeom>
              <a:blipFill rotWithShape="1">
                <a:blip r:embed="rId2"/>
                <a:stretch>
                  <a:fillRect b="-9559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10 CuadroTexto"/>
              <p:cNvSpPr txBox="1"/>
              <p:nvPr/>
            </p:nvSpPr>
            <p:spPr>
              <a:xfrm>
                <a:off x="5373397" y="4750390"/>
                <a:ext cx="2767104" cy="82670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MX" sz="3200" b="1" i="1" smtClean="0">
                        <a:solidFill>
                          <a:srgbClr val="000066"/>
                        </a:solidFill>
                        <a:latin typeface="Cambria Math"/>
                      </a:rPr>
                      <m:t>𝒗</m:t>
                    </m:r>
                    <m:r>
                      <a:rPr lang="es-MX" sz="3200" b="1" i="1" smtClean="0">
                        <a:solidFill>
                          <a:srgbClr val="000066"/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s-MX" sz="3200" b="1" i="1" smtClean="0">
                            <a:solidFill>
                              <a:srgbClr val="000066"/>
                            </a:solidFill>
                            <a:latin typeface="Cambria Math" charset="0"/>
                          </a:rPr>
                        </m:ctrlPr>
                      </m:fPr>
                      <m:num>
                        <m:r>
                          <a:rPr lang="el-GR" sz="3200" b="1" i="0" smtClean="0">
                            <a:solidFill>
                              <a:srgbClr val="000066"/>
                            </a:solidFill>
                            <a:latin typeface="Cambria Math"/>
                          </a:rPr>
                          <m:t>𝚫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l-GR" sz="3200" b="1" i="1" smtClean="0">
                                <a:solidFill>
                                  <a:srgbClr val="000066"/>
                                </a:solidFill>
                                <a:latin typeface="Cambria Math" charset="0"/>
                              </a:rPr>
                            </m:ctrlPr>
                          </m:dPr>
                          <m:e>
                            <m:r>
                              <a:rPr lang="es-MX" sz="3200" b="1" i="1" smtClean="0">
                                <a:solidFill>
                                  <a:srgbClr val="000066"/>
                                </a:solidFill>
                                <a:latin typeface="Cambria Math"/>
                              </a:rPr>
                              <m:t>𝑪</m:t>
                            </m:r>
                          </m:e>
                        </m:d>
                      </m:num>
                      <m:den>
                        <m:r>
                          <a:rPr lang="el-GR" sz="3200" b="1" i="0" smtClean="0">
                            <a:solidFill>
                              <a:srgbClr val="000066"/>
                            </a:solidFill>
                            <a:latin typeface="Cambria Math"/>
                          </a:rPr>
                          <m:t>𝚫</m:t>
                        </m:r>
                        <m:r>
                          <a:rPr lang="es-MX" sz="3200" b="1" i="1" smtClean="0">
                            <a:solidFill>
                              <a:srgbClr val="000066"/>
                            </a:solidFill>
                            <a:latin typeface="Cambria Math"/>
                          </a:rPr>
                          <m:t>𝒕</m:t>
                        </m:r>
                      </m:den>
                    </m:f>
                  </m:oMath>
                </a14:m>
                <a:r>
                  <a:rPr lang="es-MX" sz="3200" b="1" dirty="0" smtClean="0">
                    <a:solidFill>
                      <a:srgbClr val="000066"/>
                    </a:solidFill>
                  </a:rPr>
                  <a:t> =</a:t>
                </a:r>
                <a:r>
                  <a:rPr lang="es-MX" sz="3200" b="1" dirty="0">
                    <a:solidFill>
                      <a:srgbClr val="000066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s-MX" sz="3200" b="1" i="1">
                            <a:solidFill>
                              <a:srgbClr val="000066"/>
                            </a:solidFill>
                            <a:latin typeface="Cambria Math" charset="0"/>
                          </a:rPr>
                        </m:ctrlPr>
                      </m:fPr>
                      <m:num>
                        <m:r>
                          <a:rPr lang="el-GR" sz="3200" b="1" i="1">
                            <a:solidFill>
                              <a:srgbClr val="000066"/>
                            </a:solidFill>
                            <a:latin typeface="Cambria Math"/>
                          </a:rPr>
                          <m:t>𝚫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l-GR" sz="3200" b="1" i="1">
                                <a:solidFill>
                                  <a:srgbClr val="000066"/>
                                </a:solidFill>
                                <a:latin typeface="Cambria Math" charset="0"/>
                              </a:rPr>
                            </m:ctrlPr>
                          </m:dPr>
                          <m:e>
                            <m:r>
                              <a:rPr lang="es-MX" sz="3200" b="1" i="1" smtClean="0">
                                <a:solidFill>
                                  <a:srgbClr val="000066"/>
                                </a:solidFill>
                                <a:latin typeface="Cambria Math"/>
                              </a:rPr>
                              <m:t>𝑫</m:t>
                            </m:r>
                          </m:e>
                        </m:d>
                      </m:num>
                      <m:den>
                        <m:r>
                          <a:rPr lang="el-GR" sz="3200" b="1" i="1">
                            <a:solidFill>
                              <a:srgbClr val="000066"/>
                            </a:solidFill>
                            <a:latin typeface="Cambria Math"/>
                          </a:rPr>
                          <m:t>𝚫</m:t>
                        </m:r>
                        <m:r>
                          <a:rPr lang="es-MX" sz="3200" b="1" i="1">
                            <a:solidFill>
                              <a:srgbClr val="000066"/>
                            </a:solidFill>
                            <a:latin typeface="Cambria Math"/>
                          </a:rPr>
                          <m:t>𝒕</m:t>
                        </m:r>
                      </m:den>
                    </m:f>
                  </m:oMath>
                </a14:m>
                <a:r>
                  <a:rPr lang="es-MX" sz="3200" b="1" dirty="0" smtClean="0">
                    <a:solidFill>
                      <a:srgbClr val="000066"/>
                    </a:solidFill>
                  </a:rPr>
                  <a:t> </a:t>
                </a:r>
                <a:endParaRPr lang="es-MX" sz="3200" b="1" dirty="0">
                  <a:solidFill>
                    <a:srgbClr val="000066"/>
                  </a:solidFill>
                </a:endParaRPr>
              </a:p>
            </p:txBody>
          </p:sp>
        </mc:Choice>
        <mc:Fallback xmlns="">
          <p:sp>
            <p:nvSpPr>
              <p:cNvPr id="11" name="10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73397" y="4750390"/>
                <a:ext cx="2767104" cy="826701"/>
              </a:xfrm>
              <a:prstGeom prst="rect">
                <a:avLst/>
              </a:prstGeom>
              <a:blipFill rotWithShape="1">
                <a:blip r:embed="rId3"/>
                <a:stretch>
                  <a:fillRect b="-9559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5 Elipse"/>
          <p:cNvSpPr/>
          <p:nvPr/>
        </p:nvSpPr>
        <p:spPr>
          <a:xfrm>
            <a:off x="1979712" y="5163741"/>
            <a:ext cx="432048" cy="43927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6 Rectángulo"/>
          <p:cNvSpPr/>
          <p:nvPr/>
        </p:nvSpPr>
        <p:spPr>
          <a:xfrm>
            <a:off x="1128312" y="3284984"/>
            <a:ext cx="3372111" cy="132343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s-MX" sz="2000" b="1" dirty="0" smtClean="0">
                <a:solidFill>
                  <a:srgbClr val="000066"/>
                </a:solidFill>
              </a:rPr>
              <a:t>La velocidad puede expresarse en términos de la velocidad con la que  desaparecen los reactivos.</a:t>
            </a:r>
            <a:endParaRPr lang="es-MX" sz="2000" b="1" dirty="0"/>
          </a:p>
        </p:txBody>
      </p:sp>
      <p:sp>
        <p:nvSpPr>
          <p:cNvPr id="8" name="7 Rectángulo"/>
          <p:cNvSpPr/>
          <p:nvPr/>
        </p:nvSpPr>
        <p:spPr>
          <a:xfrm>
            <a:off x="827584" y="2996952"/>
            <a:ext cx="3960440" cy="3096344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7" name="16 Rectángulo"/>
          <p:cNvSpPr/>
          <p:nvPr/>
        </p:nvSpPr>
        <p:spPr>
          <a:xfrm>
            <a:off x="5192340" y="3316502"/>
            <a:ext cx="3372111" cy="101566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s-MX" sz="2000" b="1" dirty="0" smtClean="0">
                <a:solidFill>
                  <a:srgbClr val="000066"/>
                </a:solidFill>
              </a:rPr>
              <a:t>O bien a la velocidad con la que aparecen los productos.</a:t>
            </a:r>
            <a:endParaRPr lang="es-MX" sz="2000" b="1" dirty="0"/>
          </a:p>
        </p:txBody>
      </p:sp>
      <p:sp>
        <p:nvSpPr>
          <p:cNvPr id="9" name="8 Rectángulo"/>
          <p:cNvSpPr/>
          <p:nvPr/>
        </p:nvSpPr>
        <p:spPr>
          <a:xfrm>
            <a:off x="5072138" y="2996952"/>
            <a:ext cx="3622925" cy="3096344"/>
          </a:xfrm>
          <a:prstGeom prst="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07062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autoUpdateAnimBg="0"/>
      <p:bldP spid="3" grpId="0"/>
      <p:bldP spid="11" grpId="0"/>
      <p:bldP spid="6" grpId="0" animBg="1"/>
      <p:bldP spid="7" grpId="0" animBg="1"/>
      <p:bldP spid="8" grpId="0" animBg="1"/>
      <p:bldP spid="17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44"/>
          <p:cNvSpPr txBox="1">
            <a:spLocks noChangeArrowheads="1"/>
          </p:cNvSpPr>
          <p:nvPr/>
        </p:nvSpPr>
        <p:spPr bwMode="auto">
          <a:xfrm>
            <a:off x="0" y="91440"/>
            <a:ext cx="9144000" cy="46166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>
            <a:outerShdw dist="45791" dir="2021404" algn="ctr" rotWithShape="0">
              <a:srgbClr val="CCCCFF"/>
            </a:outerShdw>
          </a:effectLst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1pPr>
            <a:lvl2pPr marL="742950" indent="-28575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2pPr>
            <a:lvl3pPr marL="1143000" indent="-22860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3pPr>
            <a:lvl4pPr marL="1600200" indent="-22860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4pPr>
            <a:lvl5pPr marL="2057400" indent="-22860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9pPr>
          </a:lstStyle>
          <a:p>
            <a:pPr algn="l" eaLnBrk="1" hangingPunct="1"/>
            <a:r>
              <a:rPr lang="es-ES_tradnl" sz="2400" b="1" dirty="0" smtClean="0">
                <a:solidFill>
                  <a:srgbClr val="000066"/>
                </a:solidFill>
                <a:latin typeface="Tahoma" charset="0"/>
              </a:rPr>
              <a:t>1. VELOCIDAD DE UNA REACCIÓN QUÍMICA</a:t>
            </a:r>
            <a:endParaRPr lang="es-ES" sz="2400" b="1" dirty="0">
              <a:solidFill>
                <a:srgbClr val="000066"/>
              </a:solidFill>
              <a:latin typeface="Tahoma" charset="0"/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176605" y="490397"/>
            <a:ext cx="778267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800" dirty="0" smtClean="0">
                <a:solidFill>
                  <a:srgbClr val="000066"/>
                </a:solidFill>
              </a:rPr>
              <a:t>La expresión de la velocidad de una reacción a partir de una reacción química.</a:t>
            </a:r>
          </a:p>
          <a:p>
            <a:pPr algn="ctr"/>
            <a:endParaRPr lang="es-MX" sz="2800" dirty="0">
              <a:solidFill>
                <a:srgbClr val="000066"/>
              </a:solidFill>
            </a:endParaRPr>
          </a:p>
          <a:p>
            <a:pPr algn="ctr"/>
            <a:r>
              <a:rPr lang="es-MX" sz="2800" b="1" dirty="0" err="1">
                <a:solidFill>
                  <a:srgbClr val="000066"/>
                </a:solidFill>
              </a:rPr>
              <a:t>a</a:t>
            </a:r>
            <a:r>
              <a:rPr lang="es-MX" sz="2800" b="1" dirty="0" err="1" smtClean="0">
                <a:solidFill>
                  <a:srgbClr val="000066"/>
                </a:solidFill>
              </a:rPr>
              <a:t>A</a:t>
            </a:r>
            <a:r>
              <a:rPr lang="es-MX" sz="2800" b="1" dirty="0" smtClean="0">
                <a:solidFill>
                  <a:srgbClr val="000066"/>
                </a:solidFill>
              </a:rPr>
              <a:t> + </a:t>
            </a:r>
            <a:r>
              <a:rPr lang="es-MX" sz="2800" b="1" dirty="0" err="1" smtClean="0">
                <a:solidFill>
                  <a:srgbClr val="000066"/>
                </a:solidFill>
              </a:rPr>
              <a:t>bB</a:t>
            </a:r>
            <a:r>
              <a:rPr lang="es-MX" sz="2800" b="1" dirty="0" smtClean="0">
                <a:solidFill>
                  <a:srgbClr val="000066"/>
                </a:solidFill>
              </a:rPr>
              <a:t>                   </a:t>
            </a:r>
            <a:r>
              <a:rPr lang="es-MX" sz="2800" b="1" dirty="0" err="1" smtClean="0">
                <a:solidFill>
                  <a:srgbClr val="000066"/>
                </a:solidFill>
              </a:rPr>
              <a:t>cC</a:t>
            </a:r>
            <a:r>
              <a:rPr lang="es-MX" sz="2800" b="1" dirty="0" smtClean="0">
                <a:solidFill>
                  <a:srgbClr val="000066"/>
                </a:solidFill>
              </a:rPr>
              <a:t> + </a:t>
            </a:r>
            <a:r>
              <a:rPr lang="es-MX" sz="2800" b="1" dirty="0" err="1" smtClean="0">
                <a:solidFill>
                  <a:srgbClr val="000066"/>
                </a:solidFill>
              </a:rPr>
              <a:t>Dd</a:t>
            </a:r>
            <a:r>
              <a:rPr lang="es-MX" sz="2800" b="1" dirty="0" smtClean="0">
                <a:solidFill>
                  <a:srgbClr val="000066"/>
                </a:solidFill>
              </a:rPr>
              <a:t>         </a:t>
            </a:r>
            <a:r>
              <a:rPr lang="es-MX" sz="2800" b="1" dirty="0" err="1" smtClean="0">
                <a:solidFill>
                  <a:srgbClr val="000066"/>
                </a:solidFill>
              </a:rPr>
              <a:t>a,b,c,d</a:t>
            </a:r>
            <a:r>
              <a:rPr lang="es-MX" sz="2800" b="1" dirty="0" smtClean="0">
                <a:solidFill>
                  <a:srgbClr val="000066"/>
                </a:solidFill>
              </a:rPr>
              <a:t>  </a:t>
            </a:r>
            <a:endParaRPr lang="es-MX" sz="2800" b="1" dirty="0">
              <a:solidFill>
                <a:srgbClr val="000066"/>
              </a:solidFill>
            </a:endParaRPr>
          </a:p>
        </p:txBody>
      </p:sp>
      <p:cxnSp>
        <p:nvCxnSpPr>
          <p:cNvPr id="4" name="3 Conector recto de flecha"/>
          <p:cNvCxnSpPr/>
          <p:nvPr/>
        </p:nvCxnSpPr>
        <p:spPr>
          <a:xfrm>
            <a:off x="2627784" y="1988840"/>
            <a:ext cx="1296144" cy="0"/>
          </a:xfrm>
          <a:prstGeom prst="straightConnector1">
            <a:avLst/>
          </a:prstGeom>
          <a:ln w="28575">
            <a:solidFill>
              <a:srgbClr val="0000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2 CuadroTexto"/>
              <p:cNvSpPr txBox="1"/>
              <p:nvPr/>
            </p:nvSpPr>
            <p:spPr>
              <a:xfrm>
                <a:off x="207434" y="2466982"/>
                <a:ext cx="4824536" cy="918457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MX" sz="3600" b="1" i="1" smtClean="0">
                        <a:solidFill>
                          <a:srgbClr val="000066"/>
                        </a:solidFill>
                        <a:latin typeface="Cambria Math"/>
                      </a:rPr>
                      <m:t>𝒗</m:t>
                    </m:r>
                    <m:r>
                      <a:rPr lang="es-MX" sz="3600" b="1" i="1" smtClean="0">
                        <a:solidFill>
                          <a:srgbClr val="000066"/>
                        </a:solidFill>
                        <a:latin typeface="Cambria Math"/>
                      </a:rPr>
                      <m:t>=−</m:t>
                    </m:r>
                    <m:f>
                      <m:fPr>
                        <m:ctrlPr>
                          <a:rPr lang="es-MX" sz="3600" b="1" i="1" smtClean="0">
                            <a:solidFill>
                              <a:srgbClr val="000066"/>
                            </a:solidFill>
                            <a:latin typeface="Cambria Math" charset="0"/>
                          </a:rPr>
                        </m:ctrlPr>
                      </m:fPr>
                      <m:num>
                        <m:r>
                          <a:rPr lang="es-MX" sz="3600" b="1" i="1" smtClean="0">
                            <a:solidFill>
                              <a:srgbClr val="000066"/>
                            </a:solidFill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es-MX" sz="3600" b="1" i="1" smtClean="0">
                            <a:solidFill>
                              <a:srgbClr val="000066"/>
                            </a:solidFill>
                            <a:latin typeface="Cambria Math"/>
                          </a:rPr>
                          <m:t>𝒂</m:t>
                        </m:r>
                      </m:den>
                    </m:f>
                    <m:f>
                      <m:fPr>
                        <m:ctrlPr>
                          <a:rPr lang="es-MX" sz="3600" b="1" i="1" smtClean="0">
                            <a:solidFill>
                              <a:srgbClr val="000066"/>
                            </a:solidFill>
                            <a:latin typeface="Cambria Math" charset="0"/>
                          </a:rPr>
                        </m:ctrlPr>
                      </m:fPr>
                      <m:num>
                        <m:r>
                          <a:rPr lang="el-GR" sz="3600" b="1" i="0" smtClean="0">
                            <a:solidFill>
                              <a:srgbClr val="000066"/>
                            </a:solidFill>
                            <a:latin typeface="Cambria Math"/>
                          </a:rPr>
                          <m:t>𝚫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l-GR" sz="3600" b="1" i="1" smtClean="0">
                                <a:solidFill>
                                  <a:srgbClr val="000066"/>
                                </a:solidFill>
                                <a:latin typeface="Cambria Math" charset="0"/>
                              </a:rPr>
                            </m:ctrlPr>
                          </m:dPr>
                          <m:e>
                            <m:r>
                              <a:rPr lang="es-MX" sz="3600" b="1" i="1" smtClean="0">
                                <a:solidFill>
                                  <a:srgbClr val="000066"/>
                                </a:solidFill>
                                <a:latin typeface="Cambria Math"/>
                              </a:rPr>
                              <m:t>𝑨</m:t>
                            </m:r>
                          </m:e>
                        </m:d>
                      </m:num>
                      <m:den>
                        <m:r>
                          <a:rPr lang="el-GR" sz="3600" b="1" i="0" smtClean="0">
                            <a:solidFill>
                              <a:srgbClr val="000066"/>
                            </a:solidFill>
                            <a:latin typeface="Cambria Math"/>
                          </a:rPr>
                          <m:t>𝚫</m:t>
                        </m:r>
                        <m:r>
                          <a:rPr lang="es-MX" sz="3600" b="1" i="1" smtClean="0">
                            <a:solidFill>
                              <a:srgbClr val="000066"/>
                            </a:solidFill>
                            <a:latin typeface="Cambria Math"/>
                          </a:rPr>
                          <m:t>𝒕</m:t>
                        </m:r>
                      </m:den>
                    </m:f>
                  </m:oMath>
                </a14:m>
                <a:r>
                  <a:rPr lang="es-MX" sz="3600" b="1" dirty="0" smtClean="0">
                    <a:solidFill>
                      <a:srgbClr val="000066"/>
                    </a:solidFill>
                  </a:rPr>
                  <a:t> =</a:t>
                </a:r>
                <a:r>
                  <a:rPr lang="es-MX" sz="3600" b="1" dirty="0">
                    <a:solidFill>
                      <a:srgbClr val="000066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s-MX" sz="3600" b="1" i="1">
                        <a:solidFill>
                          <a:srgbClr val="000066"/>
                        </a:solidFill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es-MX" sz="3600" b="1" i="1" smtClean="0">
                            <a:solidFill>
                              <a:srgbClr val="000066"/>
                            </a:solidFill>
                            <a:latin typeface="Cambria Math" charset="0"/>
                          </a:rPr>
                        </m:ctrlPr>
                      </m:fPr>
                      <m:num>
                        <m:r>
                          <a:rPr lang="es-MX" sz="3600" b="1" i="1" smtClean="0">
                            <a:solidFill>
                              <a:srgbClr val="000066"/>
                            </a:solidFill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es-MX" sz="3600" b="1" i="1" smtClean="0">
                            <a:solidFill>
                              <a:srgbClr val="000066"/>
                            </a:solidFill>
                            <a:latin typeface="Cambria Math"/>
                          </a:rPr>
                          <m:t>𝒃</m:t>
                        </m:r>
                      </m:den>
                    </m:f>
                    <m:f>
                      <m:fPr>
                        <m:ctrlPr>
                          <a:rPr lang="es-MX" sz="3600" b="1" i="1">
                            <a:solidFill>
                              <a:srgbClr val="000066"/>
                            </a:solidFill>
                            <a:latin typeface="Cambria Math" charset="0"/>
                          </a:rPr>
                        </m:ctrlPr>
                      </m:fPr>
                      <m:num>
                        <m:r>
                          <a:rPr lang="el-GR" sz="3600" b="1" i="1">
                            <a:solidFill>
                              <a:srgbClr val="000066"/>
                            </a:solidFill>
                            <a:latin typeface="Cambria Math"/>
                          </a:rPr>
                          <m:t>𝚫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l-GR" sz="3600" b="1" i="1">
                                <a:solidFill>
                                  <a:srgbClr val="000066"/>
                                </a:solidFill>
                                <a:latin typeface="Cambria Math" charset="0"/>
                              </a:rPr>
                            </m:ctrlPr>
                          </m:dPr>
                          <m:e>
                            <m:r>
                              <a:rPr lang="es-MX" sz="3600" b="1" i="1" smtClean="0">
                                <a:solidFill>
                                  <a:srgbClr val="000066"/>
                                </a:solidFill>
                                <a:latin typeface="Cambria Math"/>
                              </a:rPr>
                              <m:t>𝑩</m:t>
                            </m:r>
                          </m:e>
                        </m:d>
                      </m:num>
                      <m:den>
                        <m:r>
                          <a:rPr lang="el-GR" sz="3600" b="1" i="1">
                            <a:solidFill>
                              <a:srgbClr val="000066"/>
                            </a:solidFill>
                            <a:latin typeface="Cambria Math"/>
                          </a:rPr>
                          <m:t>𝚫</m:t>
                        </m:r>
                        <m:r>
                          <a:rPr lang="es-MX" sz="3600" b="1" i="1">
                            <a:solidFill>
                              <a:srgbClr val="000066"/>
                            </a:solidFill>
                            <a:latin typeface="Cambria Math"/>
                          </a:rPr>
                          <m:t>𝒕</m:t>
                        </m:r>
                      </m:den>
                    </m:f>
                  </m:oMath>
                </a14:m>
                <a:r>
                  <a:rPr lang="es-MX" sz="3600" b="1" dirty="0" smtClean="0">
                    <a:solidFill>
                      <a:srgbClr val="000066"/>
                    </a:solidFill>
                  </a:rPr>
                  <a:t> </a:t>
                </a:r>
                <a:endParaRPr lang="es-MX" sz="3600" b="1" dirty="0">
                  <a:solidFill>
                    <a:srgbClr val="000066"/>
                  </a:solidFill>
                </a:endParaRPr>
              </a:p>
            </p:txBody>
          </p:sp>
        </mc:Choice>
        <mc:Fallback xmlns="">
          <p:sp>
            <p:nvSpPr>
              <p:cNvPr id="3" name="2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7434" y="2466982"/>
                <a:ext cx="4824536" cy="918457"/>
              </a:xfrm>
              <a:prstGeom prst="rect">
                <a:avLst/>
              </a:prstGeom>
              <a:blipFill rotWithShape="0">
                <a:blip r:embed="rId2"/>
                <a:stretch>
                  <a:fillRect b="-10458"/>
                </a:stretch>
              </a:blipFill>
            </p:spPr>
            <p:txBody>
              <a:bodyPr/>
              <a:lstStyle/>
              <a:p>
                <a:r>
                  <a:rPr lang="es-ES_trad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10 CuadroTexto"/>
              <p:cNvSpPr txBox="1"/>
              <p:nvPr/>
            </p:nvSpPr>
            <p:spPr>
              <a:xfrm>
                <a:off x="5056234" y="2466981"/>
                <a:ext cx="3662221" cy="918457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MX" sz="3600" b="1" i="1" smtClean="0">
                        <a:solidFill>
                          <a:srgbClr val="000066"/>
                        </a:solidFill>
                        <a:latin typeface="Cambria Math"/>
                      </a:rPr>
                      <m:t>𝒗</m:t>
                    </m:r>
                    <m:r>
                      <a:rPr lang="es-MX" sz="3600" b="1" i="1" smtClean="0">
                        <a:solidFill>
                          <a:srgbClr val="000066"/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s-MX" sz="3600" b="1" i="1" smtClean="0">
                            <a:solidFill>
                              <a:srgbClr val="000066"/>
                            </a:solidFill>
                            <a:latin typeface="Cambria Math" charset="0"/>
                          </a:rPr>
                        </m:ctrlPr>
                      </m:fPr>
                      <m:num>
                        <m:r>
                          <a:rPr lang="es-MX" sz="3600" b="1" i="1" smtClean="0">
                            <a:solidFill>
                              <a:srgbClr val="000066"/>
                            </a:solidFill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es-MX" sz="3600" b="1" i="1" smtClean="0">
                            <a:solidFill>
                              <a:srgbClr val="000066"/>
                            </a:solidFill>
                            <a:latin typeface="Cambria Math"/>
                          </a:rPr>
                          <m:t>𝒄</m:t>
                        </m:r>
                      </m:den>
                    </m:f>
                    <m:f>
                      <m:fPr>
                        <m:ctrlPr>
                          <a:rPr lang="es-MX" sz="3600" b="1" i="1" smtClean="0">
                            <a:solidFill>
                              <a:srgbClr val="000066"/>
                            </a:solidFill>
                            <a:latin typeface="Cambria Math" charset="0"/>
                          </a:rPr>
                        </m:ctrlPr>
                      </m:fPr>
                      <m:num>
                        <m:r>
                          <a:rPr lang="el-GR" sz="3600" b="1" i="0" smtClean="0">
                            <a:solidFill>
                              <a:srgbClr val="000066"/>
                            </a:solidFill>
                            <a:latin typeface="Cambria Math"/>
                          </a:rPr>
                          <m:t>𝚫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l-GR" sz="3600" b="1" i="1" smtClean="0">
                                <a:solidFill>
                                  <a:srgbClr val="000066"/>
                                </a:solidFill>
                                <a:latin typeface="Cambria Math" charset="0"/>
                              </a:rPr>
                            </m:ctrlPr>
                          </m:dPr>
                          <m:e>
                            <m:r>
                              <a:rPr lang="es-MX" sz="3600" b="1" i="1" smtClean="0">
                                <a:solidFill>
                                  <a:srgbClr val="000066"/>
                                </a:solidFill>
                                <a:latin typeface="Cambria Math"/>
                              </a:rPr>
                              <m:t>𝑪</m:t>
                            </m:r>
                          </m:e>
                        </m:d>
                      </m:num>
                      <m:den>
                        <m:r>
                          <a:rPr lang="el-GR" sz="3600" b="1" i="0" smtClean="0">
                            <a:solidFill>
                              <a:srgbClr val="000066"/>
                            </a:solidFill>
                            <a:latin typeface="Cambria Math"/>
                          </a:rPr>
                          <m:t>𝚫</m:t>
                        </m:r>
                        <m:r>
                          <a:rPr lang="es-MX" sz="3600" b="1" i="1" smtClean="0">
                            <a:solidFill>
                              <a:srgbClr val="000066"/>
                            </a:solidFill>
                            <a:latin typeface="Cambria Math"/>
                          </a:rPr>
                          <m:t>𝒕</m:t>
                        </m:r>
                      </m:den>
                    </m:f>
                  </m:oMath>
                </a14:m>
                <a:r>
                  <a:rPr lang="es-MX" sz="3600" b="1" dirty="0" smtClean="0">
                    <a:solidFill>
                      <a:srgbClr val="000066"/>
                    </a:solidFill>
                  </a:rPr>
                  <a:t> =</a:t>
                </a:r>
                <a:r>
                  <a:rPr lang="es-MX" sz="3600" b="1" dirty="0">
                    <a:solidFill>
                      <a:srgbClr val="000066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s-MX" sz="3600" b="1" i="1">
                            <a:solidFill>
                              <a:srgbClr val="000066"/>
                            </a:solidFill>
                            <a:latin typeface="Cambria Math" charset="0"/>
                          </a:rPr>
                        </m:ctrlPr>
                      </m:fPr>
                      <m:num>
                        <m:r>
                          <a:rPr lang="es-MX" sz="3600" b="1" i="1">
                            <a:solidFill>
                              <a:srgbClr val="000066"/>
                            </a:solidFill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es-MX" sz="3600" b="1" i="1" smtClean="0">
                            <a:solidFill>
                              <a:srgbClr val="000066"/>
                            </a:solidFill>
                            <a:latin typeface="Cambria Math"/>
                          </a:rPr>
                          <m:t>𝒅</m:t>
                        </m:r>
                      </m:den>
                    </m:f>
                    <m:f>
                      <m:fPr>
                        <m:ctrlPr>
                          <a:rPr lang="es-MX" sz="3600" b="1" i="1">
                            <a:solidFill>
                              <a:srgbClr val="000066"/>
                            </a:solidFill>
                            <a:latin typeface="Cambria Math" charset="0"/>
                          </a:rPr>
                        </m:ctrlPr>
                      </m:fPr>
                      <m:num>
                        <m:r>
                          <a:rPr lang="el-GR" sz="3600" b="1" i="1">
                            <a:solidFill>
                              <a:srgbClr val="000066"/>
                            </a:solidFill>
                            <a:latin typeface="Cambria Math"/>
                          </a:rPr>
                          <m:t>𝚫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l-GR" sz="3600" b="1" i="1">
                                <a:solidFill>
                                  <a:srgbClr val="000066"/>
                                </a:solidFill>
                                <a:latin typeface="Cambria Math" charset="0"/>
                              </a:rPr>
                            </m:ctrlPr>
                          </m:dPr>
                          <m:e>
                            <m:r>
                              <a:rPr lang="es-MX" sz="3600" b="1" i="1" smtClean="0">
                                <a:solidFill>
                                  <a:srgbClr val="000066"/>
                                </a:solidFill>
                                <a:latin typeface="Cambria Math"/>
                              </a:rPr>
                              <m:t>𝑫</m:t>
                            </m:r>
                          </m:e>
                        </m:d>
                      </m:num>
                      <m:den>
                        <m:r>
                          <a:rPr lang="el-GR" sz="3600" b="1" i="1">
                            <a:solidFill>
                              <a:srgbClr val="000066"/>
                            </a:solidFill>
                            <a:latin typeface="Cambria Math"/>
                          </a:rPr>
                          <m:t>𝚫</m:t>
                        </m:r>
                        <m:r>
                          <a:rPr lang="es-MX" sz="3600" b="1" i="1">
                            <a:solidFill>
                              <a:srgbClr val="000066"/>
                            </a:solidFill>
                            <a:latin typeface="Cambria Math"/>
                          </a:rPr>
                          <m:t>𝒕</m:t>
                        </m:r>
                      </m:den>
                    </m:f>
                  </m:oMath>
                </a14:m>
                <a:r>
                  <a:rPr lang="es-MX" sz="3600" b="1" dirty="0" smtClean="0">
                    <a:solidFill>
                      <a:srgbClr val="000066"/>
                    </a:solidFill>
                  </a:rPr>
                  <a:t> </a:t>
                </a:r>
                <a:endParaRPr lang="es-MX" sz="3600" b="1" dirty="0">
                  <a:solidFill>
                    <a:srgbClr val="000066"/>
                  </a:solidFill>
                </a:endParaRPr>
              </a:p>
            </p:txBody>
          </p:sp>
        </mc:Choice>
        <mc:Fallback xmlns="">
          <p:sp>
            <p:nvSpPr>
              <p:cNvPr id="11" name="10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56234" y="2466981"/>
                <a:ext cx="3662221" cy="918457"/>
              </a:xfrm>
              <a:prstGeom prst="rect">
                <a:avLst/>
              </a:prstGeom>
              <a:blipFill rotWithShape="0">
                <a:blip r:embed="rId3"/>
                <a:stretch>
                  <a:fillRect b="-10458"/>
                </a:stretch>
              </a:blipFill>
            </p:spPr>
            <p:txBody>
              <a:bodyPr/>
              <a:lstStyle/>
              <a:p>
                <a:r>
                  <a:rPr lang="es-ES_trad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5 Elipse"/>
          <p:cNvSpPr/>
          <p:nvPr/>
        </p:nvSpPr>
        <p:spPr>
          <a:xfrm>
            <a:off x="1475656" y="2386149"/>
            <a:ext cx="422945" cy="108012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6 Elipse"/>
          <p:cNvSpPr/>
          <p:nvPr/>
        </p:nvSpPr>
        <p:spPr>
          <a:xfrm>
            <a:off x="1180206" y="1830038"/>
            <a:ext cx="432048" cy="44199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Rectángulo 8"/>
          <p:cNvSpPr/>
          <p:nvPr/>
        </p:nvSpPr>
        <p:spPr>
          <a:xfrm>
            <a:off x="323528" y="3865092"/>
            <a:ext cx="83529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_tradnl" sz="2400" b="1" dirty="0" smtClean="0">
                <a:solidFill>
                  <a:srgbClr val="000066"/>
                </a:solidFill>
                <a:latin typeface="ArialNarrow-Bold" charset="0"/>
              </a:rPr>
              <a:t>EJEMPLO: </a:t>
            </a:r>
            <a:r>
              <a:rPr lang="es-ES_tradnl" sz="2400" dirty="0" smtClean="0">
                <a:solidFill>
                  <a:srgbClr val="000066"/>
                </a:solidFill>
                <a:latin typeface="ArialNarrow" charset="0"/>
              </a:rPr>
              <a:t>Exprese </a:t>
            </a:r>
            <a:r>
              <a:rPr lang="es-ES_tradnl" sz="2400" dirty="0">
                <a:solidFill>
                  <a:srgbClr val="000066"/>
                </a:solidFill>
                <a:latin typeface="ArialNarrow" charset="0"/>
              </a:rPr>
              <a:t>la velocidad de reacción en términos de la rapidez de cambio de cada reactivo y </a:t>
            </a:r>
            <a:r>
              <a:rPr lang="es-ES_tradnl" sz="2400" dirty="0" smtClean="0">
                <a:solidFill>
                  <a:srgbClr val="000066"/>
                </a:solidFill>
                <a:latin typeface="ArialNarrow" charset="0"/>
              </a:rPr>
              <a:t>producto de la reacción siguiente: </a:t>
            </a:r>
            <a:r>
              <a:rPr lang="es-ES_tradnl" sz="2400" dirty="0">
                <a:solidFill>
                  <a:srgbClr val="000066"/>
                </a:solidFill>
                <a:latin typeface="ArialNarrow" charset="0"/>
              </a:rPr>
              <a:t> </a:t>
            </a:r>
            <a:r>
              <a:rPr lang="es-ES_tradnl" sz="2400" dirty="0" smtClean="0">
                <a:solidFill>
                  <a:srgbClr val="000066"/>
                </a:solidFill>
                <a:latin typeface="ArialNarrow" charset="0"/>
              </a:rPr>
              <a:t> </a:t>
            </a:r>
          </a:p>
          <a:p>
            <a:pPr algn="just"/>
            <a:r>
              <a:rPr lang="es-ES_tradnl" sz="2400" dirty="0" smtClean="0">
                <a:solidFill>
                  <a:srgbClr val="000066"/>
                </a:solidFill>
                <a:latin typeface="ArialNarrow" charset="0"/>
              </a:rPr>
              <a:t>2NO </a:t>
            </a:r>
            <a:r>
              <a:rPr lang="es-ES_tradnl" sz="2400" dirty="0">
                <a:solidFill>
                  <a:srgbClr val="000066"/>
                </a:solidFill>
                <a:latin typeface="ArialNarrow" charset="0"/>
              </a:rPr>
              <a:t>(g) + </a:t>
            </a:r>
            <a:r>
              <a:rPr lang="es-ES_tradnl" sz="2400" dirty="0" smtClean="0">
                <a:solidFill>
                  <a:srgbClr val="000066"/>
                </a:solidFill>
                <a:latin typeface="ArialNarrow" charset="0"/>
              </a:rPr>
              <a:t>Br</a:t>
            </a:r>
            <a:r>
              <a:rPr lang="es-ES_tradnl" sz="2400" baseline="-25000" dirty="0" smtClean="0">
                <a:solidFill>
                  <a:srgbClr val="000066"/>
                </a:solidFill>
                <a:latin typeface="ArialNarrow" charset="0"/>
              </a:rPr>
              <a:t>2</a:t>
            </a:r>
            <a:r>
              <a:rPr lang="es-ES_tradnl" sz="2400" dirty="0" smtClean="0">
                <a:solidFill>
                  <a:srgbClr val="000066"/>
                </a:solidFill>
                <a:latin typeface="ArialNarrow" charset="0"/>
              </a:rPr>
              <a:t>(g)</a:t>
            </a:r>
            <a:r>
              <a:rPr lang="es-ES_tradnl" sz="2400" dirty="0" smtClean="0">
                <a:solidFill>
                  <a:srgbClr val="000066"/>
                </a:solidFill>
                <a:latin typeface="MGNNPE-Wingdings-Regular1" charset="0"/>
              </a:rPr>
              <a:t>    ----→   </a:t>
            </a:r>
            <a:r>
              <a:rPr lang="es-ES_tradnl" sz="2400" dirty="0" smtClean="0">
                <a:solidFill>
                  <a:srgbClr val="000066"/>
                </a:solidFill>
                <a:latin typeface="ArialNarrow" charset="0"/>
              </a:rPr>
              <a:t>2NOBr(g)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10 CuadroTexto"/>
              <p:cNvSpPr txBox="1"/>
              <p:nvPr/>
            </p:nvSpPr>
            <p:spPr>
              <a:xfrm>
                <a:off x="1180206" y="5319122"/>
                <a:ext cx="6987169" cy="91845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MX" sz="3600" b="1" i="1" smtClean="0">
                        <a:solidFill>
                          <a:srgbClr val="000066"/>
                        </a:solidFill>
                        <a:latin typeface="Cambria Math"/>
                      </a:rPr>
                      <m:t>𝒗</m:t>
                    </m:r>
                    <m:r>
                      <a:rPr lang="es-ES" sz="3600" b="1" i="1" smtClean="0">
                        <a:solidFill>
                          <a:srgbClr val="000066"/>
                        </a:solidFill>
                        <a:latin typeface="Cambria Math" charset="0"/>
                      </a:rPr>
                      <m:t>=−</m:t>
                    </m:r>
                    <m:f>
                      <m:fPr>
                        <m:ctrlPr>
                          <a:rPr lang="es-MX" sz="3600" b="1" i="1" smtClean="0">
                            <a:solidFill>
                              <a:srgbClr val="000066"/>
                            </a:solidFill>
                            <a:latin typeface="Cambria Math" charset="0"/>
                          </a:rPr>
                        </m:ctrlPr>
                      </m:fPr>
                      <m:num>
                        <m:r>
                          <a:rPr lang="es-MX" sz="3600" b="1" i="1" smtClean="0">
                            <a:solidFill>
                              <a:srgbClr val="000066"/>
                            </a:solidFill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es-ES" sz="3600" b="1" i="1" smtClean="0">
                            <a:solidFill>
                              <a:srgbClr val="000066"/>
                            </a:solidFill>
                            <a:latin typeface="Cambria Math" charset="0"/>
                          </a:rPr>
                          <m:t>𝟐</m:t>
                        </m:r>
                      </m:den>
                    </m:f>
                    <m:f>
                      <m:fPr>
                        <m:ctrlPr>
                          <a:rPr lang="es-MX" sz="3600" b="1" i="1" smtClean="0">
                            <a:solidFill>
                              <a:srgbClr val="000066"/>
                            </a:solidFill>
                            <a:latin typeface="Cambria Math" charset="0"/>
                          </a:rPr>
                        </m:ctrlPr>
                      </m:fPr>
                      <m:num>
                        <m:r>
                          <a:rPr lang="el-GR" sz="3600" b="1" i="0" smtClean="0">
                            <a:solidFill>
                              <a:srgbClr val="000066"/>
                            </a:solidFill>
                            <a:latin typeface="Cambria Math"/>
                          </a:rPr>
                          <m:t>𝚫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l-GR" sz="3600" b="1" i="1" smtClean="0">
                                <a:solidFill>
                                  <a:srgbClr val="000066"/>
                                </a:solidFill>
                                <a:latin typeface="Cambria Math" charset="0"/>
                              </a:rPr>
                            </m:ctrlPr>
                          </m:dPr>
                          <m:e>
                            <m:r>
                              <a:rPr lang="es-ES" sz="3600" b="1" i="1" smtClean="0">
                                <a:solidFill>
                                  <a:srgbClr val="000066"/>
                                </a:solidFill>
                                <a:latin typeface="Cambria Math" charset="0"/>
                              </a:rPr>
                              <m:t>𝑵𝑶</m:t>
                            </m:r>
                          </m:e>
                        </m:d>
                      </m:num>
                      <m:den>
                        <m:r>
                          <a:rPr lang="el-GR" sz="3600" b="1" i="0" smtClean="0">
                            <a:solidFill>
                              <a:srgbClr val="000066"/>
                            </a:solidFill>
                            <a:latin typeface="Cambria Math"/>
                          </a:rPr>
                          <m:t>𝚫</m:t>
                        </m:r>
                        <m:r>
                          <a:rPr lang="es-MX" sz="3600" b="1" i="1" smtClean="0">
                            <a:solidFill>
                              <a:srgbClr val="000066"/>
                            </a:solidFill>
                            <a:latin typeface="Cambria Math"/>
                          </a:rPr>
                          <m:t>𝒕</m:t>
                        </m:r>
                      </m:den>
                    </m:f>
                  </m:oMath>
                </a14:m>
                <a:r>
                  <a:rPr lang="es-MX" sz="3600" b="1" dirty="0" smtClean="0">
                    <a:solidFill>
                      <a:srgbClr val="000066"/>
                    </a:solidFill>
                  </a:rPr>
                  <a:t> = </a:t>
                </a:r>
                <a14:m>
                  <m:oMath xmlns:m="http://schemas.openxmlformats.org/officeDocument/2006/math">
                    <m:r>
                      <a:rPr lang="es-ES" sz="3600" b="1" i="1">
                        <a:solidFill>
                          <a:srgbClr val="000066"/>
                        </a:solidFill>
                        <a:latin typeface="Cambria Math" charset="0"/>
                      </a:rPr>
                      <m:t>−</m:t>
                    </m:r>
                  </m:oMath>
                </a14:m>
                <a:r>
                  <a:rPr lang="es-MX" sz="3600" b="1" dirty="0" smtClean="0">
                    <a:solidFill>
                      <a:srgbClr val="000066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s-MX" sz="3600" b="1" i="1">
                            <a:solidFill>
                              <a:srgbClr val="000066"/>
                            </a:solidFill>
                            <a:latin typeface="Cambria Math" charset="0"/>
                          </a:rPr>
                        </m:ctrlPr>
                      </m:fPr>
                      <m:num>
                        <m:r>
                          <a:rPr lang="el-GR" sz="3600" b="1">
                            <a:solidFill>
                              <a:srgbClr val="000066"/>
                            </a:solidFill>
                            <a:latin typeface="Cambria Math"/>
                          </a:rPr>
                          <m:t>𝚫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l-GR" sz="3600" b="1" i="1">
                                <a:solidFill>
                                  <a:srgbClr val="000066"/>
                                </a:solidFill>
                                <a:latin typeface="Cambria Math" charset="0"/>
                              </a:rPr>
                            </m:ctrlPr>
                          </m:dPr>
                          <m:e>
                            <m:r>
                              <a:rPr lang="es-ES" sz="3600" b="1" i="1" smtClean="0">
                                <a:solidFill>
                                  <a:srgbClr val="000066"/>
                                </a:solidFill>
                                <a:latin typeface="Cambria Math" charset="0"/>
                              </a:rPr>
                              <m:t>𝑩𝒓</m:t>
                            </m:r>
                            <m:r>
                              <a:rPr lang="es-ES" sz="3600" b="1" i="1" baseline="-25000" smtClean="0">
                                <a:solidFill>
                                  <a:srgbClr val="000066"/>
                                </a:solidFill>
                                <a:latin typeface="Cambria Math" charset="0"/>
                              </a:rPr>
                              <m:t>𝟐</m:t>
                            </m:r>
                          </m:e>
                        </m:d>
                      </m:num>
                      <m:den>
                        <m:r>
                          <a:rPr lang="el-GR" sz="3600" b="1">
                            <a:solidFill>
                              <a:srgbClr val="000066"/>
                            </a:solidFill>
                            <a:latin typeface="Cambria Math"/>
                          </a:rPr>
                          <m:t>𝚫</m:t>
                        </m:r>
                        <m:r>
                          <a:rPr lang="es-MX" sz="3600" b="1" i="1">
                            <a:solidFill>
                              <a:srgbClr val="000066"/>
                            </a:solidFill>
                            <a:latin typeface="Cambria Math"/>
                          </a:rPr>
                          <m:t>𝒕</m:t>
                        </m:r>
                      </m:den>
                    </m:f>
                    <m:r>
                      <a:rPr lang="es-ES" sz="3600" b="1" i="1" smtClean="0">
                        <a:solidFill>
                          <a:srgbClr val="000066"/>
                        </a:solidFill>
                        <a:latin typeface="Cambria Math" charset="0"/>
                      </a:rPr>
                      <m:t>=</m:t>
                    </m:r>
                    <m:f>
                      <m:fPr>
                        <m:ctrlPr>
                          <a:rPr lang="es-MX" sz="3600" b="1" i="1">
                            <a:solidFill>
                              <a:srgbClr val="000066"/>
                            </a:solidFill>
                            <a:latin typeface="Cambria Math" charset="0"/>
                          </a:rPr>
                        </m:ctrlPr>
                      </m:fPr>
                      <m:num>
                        <m:r>
                          <a:rPr lang="es-MX" sz="3600" b="1" i="1">
                            <a:solidFill>
                              <a:srgbClr val="000066"/>
                            </a:solidFill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es-ES" sz="3600" b="1" i="1" smtClean="0">
                            <a:solidFill>
                              <a:srgbClr val="000066"/>
                            </a:solidFill>
                            <a:latin typeface="Cambria Math" charset="0"/>
                          </a:rPr>
                          <m:t>𝟐</m:t>
                        </m:r>
                      </m:den>
                    </m:f>
                    <m:f>
                      <m:fPr>
                        <m:ctrlPr>
                          <a:rPr lang="es-MX" sz="3600" b="1" i="1">
                            <a:solidFill>
                              <a:srgbClr val="000066"/>
                            </a:solidFill>
                            <a:latin typeface="Cambria Math" charset="0"/>
                          </a:rPr>
                        </m:ctrlPr>
                      </m:fPr>
                      <m:num>
                        <m:r>
                          <a:rPr lang="el-GR" sz="3600" b="1" i="1">
                            <a:solidFill>
                              <a:srgbClr val="000066"/>
                            </a:solidFill>
                            <a:latin typeface="Cambria Math"/>
                          </a:rPr>
                          <m:t>𝚫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l-GR" sz="3600" b="1" i="1">
                                <a:solidFill>
                                  <a:srgbClr val="000066"/>
                                </a:solidFill>
                                <a:latin typeface="Cambria Math" charset="0"/>
                              </a:rPr>
                            </m:ctrlPr>
                          </m:dPr>
                          <m:e>
                            <m:r>
                              <a:rPr lang="es-ES" sz="3600" b="1" i="1" smtClean="0">
                                <a:solidFill>
                                  <a:srgbClr val="000066"/>
                                </a:solidFill>
                                <a:latin typeface="Cambria Math" charset="0"/>
                              </a:rPr>
                              <m:t>𝑵𝑶𝑩𝒓</m:t>
                            </m:r>
                          </m:e>
                        </m:d>
                      </m:num>
                      <m:den>
                        <m:r>
                          <a:rPr lang="el-GR" sz="3600" b="1" i="1">
                            <a:solidFill>
                              <a:srgbClr val="000066"/>
                            </a:solidFill>
                            <a:latin typeface="Cambria Math"/>
                          </a:rPr>
                          <m:t>𝚫</m:t>
                        </m:r>
                        <m:r>
                          <a:rPr lang="es-MX" sz="3600" b="1" i="1">
                            <a:solidFill>
                              <a:srgbClr val="000066"/>
                            </a:solidFill>
                            <a:latin typeface="Cambria Math"/>
                          </a:rPr>
                          <m:t>𝒕</m:t>
                        </m:r>
                      </m:den>
                    </m:f>
                  </m:oMath>
                </a14:m>
                <a:r>
                  <a:rPr lang="es-MX" sz="3600" b="1" dirty="0" smtClean="0">
                    <a:solidFill>
                      <a:srgbClr val="000066"/>
                    </a:solidFill>
                  </a:rPr>
                  <a:t> </a:t>
                </a:r>
                <a:endParaRPr lang="es-MX" sz="3600" b="1" dirty="0">
                  <a:solidFill>
                    <a:srgbClr val="000066"/>
                  </a:solidFill>
                </a:endParaRPr>
              </a:p>
            </p:txBody>
          </p:sp>
        </mc:Choice>
        <mc:Fallback xmlns="">
          <p:sp>
            <p:nvSpPr>
              <p:cNvPr id="10" name="10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0206" y="5319122"/>
                <a:ext cx="6987169" cy="918457"/>
              </a:xfrm>
              <a:prstGeom prst="rect">
                <a:avLst/>
              </a:prstGeom>
              <a:blipFill rotWithShape="0">
                <a:blip r:embed="rId4"/>
                <a:stretch>
                  <a:fillRect b="-12667"/>
                </a:stretch>
              </a:blipFill>
            </p:spPr>
            <p:txBody>
              <a:bodyPr/>
              <a:lstStyle/>
              <a:p>
                <a:r>
                  <a:rPr lang="es-ES_trad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14097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1" grpId="0" animBg="1"/>
      <p:bldP spid="6" grpId="0" animBg="1"/>
      <p:bldP spid="9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44"/>
          <p:cNvSpPr txBox="1">
            <a:spLocks noChangeArrowheads="1"/>
          </p:cNvSpPr>
          <p:nvPr/>
        </p:nvSpPr>
        <p:spPr bwMode="auto">
          <a:xfrm>
            <a:off x="0" y="91440"/>
            <a:ext cx="9144000" cy="46166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>
            <a:outerShdw dist="45791" dir="2021404" algn="ctr" rotWithShape="0">
              <a:srgbClr val="CCCCFF"/>
            </a:outerShdw>
          </a:effectLst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1pPr>
            <a:lvl2pPr marL="742950" indent="-28575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2pPr>
            <a:lvl3pPr marL="1143000" indent="-22860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3pPr>
            <a:lvl4pPr marL="1600200" indent="-22860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4pPr>
            <a:lvl5pPr marL="2057400" indent="-228600" eaLnBrk="0" hangingPunct="0">
              <a:defRPr>
                <a:solidFill>
                  <a:srgbClr val="3F2F9D"/>
                </a:solidFill>
                <a:latin typeface="Arial Narrow" pitchFamily="34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3F2F9D"/>
                </a:solidFill>
                <a:latin typeface="Arial Narrow" pitchFamily="34" charset="0"/>
              </a:defRPr>
            </a:lvl9pPr>
          </a:lstStyle>
          <a:p>
            <a:pPr algn="l" eaLnBrk="1" hangingPunct="1"/>
            <a:r>
              <a:rPr lang="es-ES_tradnl" sz="2400" dirty="0" smtClean="0">
                <a:solidFill>
                  <a:srgbClr val="000066"/>
                </a:solidFill>
                <a:latin typeface="Tahoma" charset="0"/>
              </a:rPr>
              <a:t> EJEMPLO: CÁLCULO DE LA VELOCIDAD DE UNA REACCIÓN</a:t>
            </a:r>
            <a:endParaRPr lang="es-ES" sz="2400" dirty="0">
              <a:solidFill>
                <a:srgbClr val="000066"/>
              </a:solidFill>
              <a:latin typeface="Tahoma" charset="0"/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531799" y="553105"/>
            <a:ext cx="778267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000" dirty="0" smtClean="0">
                <a:solidFill>
                  <a:srgbClr val="000066"/>
                </a:solidFill>
              </a:rPr>
              <a:t>La siguiente ecuación muestra la producción de NO  y H</a:t>
            </a:r>
            <a:r>
              <a:rPr lang="es-MX" sz="2000" baseline="-25000" dirty="0" smtClean="0">
                <a:solidFill>
                  <a:srgbClr val="000066"/>
                </a:solidFill>
              </a:rPr>
              <a:t>2</a:t>
            </a:r>
            <a:r>
              <a:rPr lang="es-MX" sz="2000" dirty="0" smtClean="0">
                <a:solidFill>
                  <a:srgbClr val="000066"/>
                </a:solidFill>
              </a:rPr>
              <a:t>O por oxidación del amoniaco NH</a:t>
            </a:r>
            <a:r>
              <a:rPr lang="es-MX" sz="2000" baseline="-25000" dirty="0" smtClean="0">
                <a:solidFill>
                  <a:srgbClr val="000066"/>
                </a:solidFill>
              </a:rPr>
              <a:t>3</a:t>
            </a:r>
            <a:r>
              <a:rPr lang="es-MX" sz="2000" dirty="0" smtClean="0">
                <a:solidFill>
                  <a:srgbClr val="000066"/>
                </a:solidFill>
              </a:rPr>
              <a:t>.  A un cierto tiempo,  NH</a:t>
            </a:r>
            <a:r>
              <a:rPr lang="es-MX" sz="2000" baseline="-25000" dirty="0">
                <a:solidFill>
                  <a:srgbClr val="000066"/>
                </a:solidFill>
              </a:rPr>
              <a:t>3</a:t>
            </a:r>
            <a:r>
              <a:rPr lang="es-MX" sz="2000" dirty="0" smtClean="0">
                <a:solidFill>
                  <a:srgbClr val="000066"/>
                </a:solidFill>
              </a:rPr>
              <a:t> reacciona a una velocidad de 1.10 M/s. A ese mismo tiempo, ¿Cual es la velocidad a la cual los otros reactivos y cada producto están cambiando?</a:t>
            </a:r>
            <a:endParaRPr lang="es-MX" sz="2000" dirty="0">
              <a:solidFill>
                <a:srgbClr val="000066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2 CuadroTexto"/>
              <p:cNvSpPr txBox="1"/>
              <p:nvPr/>
            </p:nvSpPr>
            <p:spPr>
              <a:xfrm>
                <a:off x="1400848" y="2002966"/>
                <a:ext cx="5547416" cy="4031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sz="2020" b="0" i="1" smtClean="0">
                          <a:solidFill>
                            <a:srgbClr val="000066"/>
                          </a:solidFill>
                          <a:latin typeface="Cambria Math"/>
                        </a:rPr>
                        <m:t>4</m:t>
                      </m:r>
                      <m:sSub>
                        <m:sSubPr>
                          <m:ctrlPr>
                            <a:rPr lang="es-MX" sz="2020" b="0" i="1" smtClean="0">
                              <a:solidFill>
                                <a:srgbClr val="000066"/>
                              </a:solidFill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s-MX" sz="2020" b="0" i="1" smtClean="0">
                              <a:solidFill>
                                <a:srgbClr val="000066"/>
                              </a:solidFill>
                              <a:latin typeface="Cambria Math"/>
                            </a:rPr>
                            <m:t>𝑁𝐻</m:t>
                          </m:r>
                        </m:e>
                        <m:sub>
                          <m:r>
                            <a:rPr lang="es-MX" sz="2020" b="0" i="1" smtClean="0">
                              <a:solidFill>
                                <a:srgbClr val="000066"/>
                              </a:solidFill>
                              <a:latin typeface="Cambria Math"/>
                            </a:rPr>
                            <m:t>3 </m:t>
                          </m:r>
                        </m:sub>
                      </m:sSub>
                      <m:r>
                        <a:rPr lang="es-MX" sz="2020" b="0" i="1" smtClean="0">
                          <a:solidFill>
                            <a:srgbClr val="000066"/>
                          </a:solidFill>
                          <a:latin typeface="Cambria Math"/>
                        </a:rPr>
                        <m:t>     +        5 </m:t>
                      </m:r>
                      <m:sSub>
                        <m:sSubPr>
                          <m:ctrlPr>
                            <a:rPr lang="es-MX" sz="2020" b="0" i="1" smtClean="0">
                              <a:solidFill>
                                <a:srgbClr val="000066"/>
                              </a:solidFill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s-MX" sz="2020" b="0" i="1" smtClean="0">
                              <a:solidFill>
                                <a:srgbClr val="000066"/>
                              </a:solidFill>
                              <a:latin typeface="Cambria Math"/>
                            </a:rPr>
                            <m:t>𝑂</m:t>
                          </m:r>
                        </m:e>
                        <m:sub>
                          <m:r>
                            <a:rPr lang="es-MX" sz="2020" b="0" i="1" smtClean="0">
                              <a:solidFill>
                                <a:srgbClr val="000066"/>
                              </a:solidFill>
                              <a:latin typeface="Cambria Math"/>
                            </a:rPr>
                            <m:t>2 </m:t>
                          </m:r>
                        </m:sub>
                      </m:sSub>
                      <m:r>
                        <a:rPr lang="es-MX" sz="2020" b="0" i="1" smtClean="0">
                          <a:solidFill>
                            <a:srgbClr val="000066"/>
                          </a:solidFill>
                          <a:latin typeface="Cambria Math"/>
                        </a:rPr>
                        <m:t>   </m:t>
                      </m:r>
                      <m:r>
                        <a:rPr lang="es-MX" sz="2020" b="0" i="1" smtClean="0">
                          <a:solidFill>
                            <a:srgbClr val="000066"/>
                          </a:solidFill>
                          <a:latin typeface="Cambria Math"/>
                          <a:ea typeface="Cambria Math"/>
                        </a:rPr>
                        <m:t>→     4  </m:t>
                      </m:r>
                      <m:r>
                        <a:rPr lang="es-MX" sz="2020" b="0" i="1" smtClean="0">
                          <a:solidFill>
                            <a:srgbClr val="000066"/>
                          </a:solidFill>
                          <a:latin typeface="Cambria Math"/>
                          <a:ea typeface="Cambria Math"/>
                        </a:rPr>
                        <m:t>𝑁𝑂</m:t>
                      </m:r>
                      <m:r>
                        <a:rPr lang="es-MX" sz="2020" b="0" i="1" smtClean="0">
                          <a:solidFill>
                            <a:srgbClr val="000066"/>
                          </a:solidFill>
                          <a:latin typeface="Cambria Math"/>
                          <a:ea typeface="Cambria Math"/>
                        </a:rPr>
                        <m:t>    +   6 </m:t>
                      </m:r>
                      <m:sSub>
                        <m:sSubPr>
                          <m:ctrlPr>
                            <a:rPr lang="es-MX" sz="2020" b="0" i="1" smtClean="0">
                              <a:solidFill>
                                <a:srgbClr val="000066"/>
                              </a:solidFill>
                              <a:latin typeface="Cambria Math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s-MX" sz="2020" b="0" i="1" smtClean="0">
                              <a:solidFill>
                                <a:srgbClr val="000066"/>
                              </a:solidFill>
                              <a:latin typeface="Cambria Math"/>
                              <a:ea typeface="Cambria Math"/>
                            </a:rPr>
                            <m:t>𝐻</m:t>
                          </m:r>
                        </m:e>
                        <m:sub>
                          <m:r>
                            <a:rPr lang="es-MX" sz="2020" b="0" i="1" smtClean="0">
                              <a:solidFill>
                                <a:srgbClr val="000066"/>
                              </a:solidFill>
                              <a:latin typeface="Cambria Math"/>
                              <a:ea typeface="Cambria Math"/>
                            </a:rPr>
                            <m:t>2</m:t>
                          </m:r>
                        </m:sub>
                      </m:sSub>
                      <m:r>
                        <a:rPr lang="es-MX" sz="2020" b="0" i="1" smtClean="0">
                          <a:solidFill>
                            <a:srgbClr val="000066"/>
                          </a:solidFill>
                          <a:latin typeface="Cambria Math"/>
                          <a:ea typeface="Cambria Math"/>
                        </a:rPr>
                        <m:t>𝑂</m:t>
                      </m:r>
                    </m:oMath>
                  </m:oMathPara>
                </a14:m>
                <a:endParaRPr lang="es-MX" sz="2020" dirty="0">
                  <a:solidFill>
                    <a:srgbClr val="000066"/>
                  </a:solidFill>
                </a:endParaRPr>
              </a:p>
            </p:txBody>
          </p:sp>
        </mc:Choice>
        <mc:Fallback xmlns="">
          <p:sp>
            <p:nvSpPr>
              <p:cNvPr id="3" name="2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0848" y="2002966"/>
                <a:ext cx="5547416" cy="403187"/>
              </a:xfrm>
              <a:prstGeom prst="rect">
                <a:avLst/>
              </a:prstGeom>
              <a:blipFill rotWithShape="1">
                <a:blip r:embed="rId2"/>
                <a:stretch>
                  <a:fillRect b="-1515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5 CuadroTexto"/>
              <p:cNvSpPr txBox="1"/>
              <p:nvPr/>
            </p:nvSpPr>
            <p:spPr>
              <a:xfrm>
                <a:off x="1114759" y="2564904"/>
                <a:ext cx="6552728" cy="10508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MX" sz="2500" b="1" i="1" smtClean="0">
                        <a:solidFill>
                          <a:srgbClr val="000066"/>
                        </a:solidFill>
                        <a:latin typeface="Cambria Math"/>
                      </a:rPr>
                      <m:t>𝒗</m:t>
                    </m:r>
                    <m:r>
                      <a:rPr lang="es-MX" sz="2500" b="1" i="1" smtClean="0">
                        <a:solidFill>
                          <a:srgbClr val="000066"/>
                        </a:solidFill>
                        <a:latin typeface="Cambria Math"/>
                      </a:rPr>
                      <m:t>=−</m:t>
                    </m:r>
                    <m:f>
                      <m:fPr>
                        <m:ctrlPr>
                          <a:rPr lang="es-MX" sz="2500" b="1" i="1" smtClean="0">
                            <a:solidFill>
                              <a:srgbClr val="000066"/>
                            </a:solidFill>
                            <a:latin typeface="Cambria Math" charset="0"/>
                          </a:rPr>
                        </m:ctrlPr>
                      </m:fPr>
                      <m:num>
                        <m:r>
                          <a:rPr lang="es-MX" sz="2500" b="1" i="1" smtClean="0">
                            <a:solidFill>
                              <a:srgbClr val="000066"/>
                            </a:solidFill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es-MX" sz="2500" b="1" i="1" smtClean="0">
                            <a:solidFill>
                              <a:srgbClr val="000066"/>
                            </a:solidFill>
                            <a:latin typeface="Cambria Math"/>
                          </a:rPr>
                          <m:t>𝟒</m:t>
                        </m:r>
                      </m:den>
                    </m:f>
                    <m:f>
                      <m:fPr>
                        <m:ctrlPr>
                          <a:rPr lang="es-MX" sz="2500" b="1" i="1" smtClean="0">
                            <a:solidFill>
                              <a:srgbClr val="000066"/>
                            </a:solidFill>
                            <a:latin typeface="Cambria Math" charset="0"/>
                          </a:rPr>
                        </m:ctrlPr>
                      </m:fPr>
                      <m:num>
                        <m:r>
                          <a:rPr lang="el-GR" sz="2500" b="1" i="0" smtClean="0">
                            <a:solidFill>
                              <a:srgbClr val="000066"/>
                            </a:solidFill>
                            <a:latin typeface="Cambria Math"/>
                          </a:rPr>
                          <m:t>𝚫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l-GR" sz="2500" b="1" i="1" smtClean="0">
                                <a:solidFill>
                                  <a:srgbClr val="000066"/>
                                </a:solidFill>
                                <a:latin typeface="Cambria Math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s-MX" sz="2500" i="1">
                                    <a:solidFill>
                                      <a:srgbClr val="000066"/>
                                    </a:solidFill>
                                    <a:latin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s-MX" sz="2500" i="1">
                                    <a:solidFill>
                                      <a:srgbClr val="000066"/>
                                    </a:solidFill>
                                    <a:latin typeface="Cambria Math"/>
                                  </a:rPr>
                                  <m:t>𝑁𝐻</m:t>
                                </m:r>
                              </m:e>
                              <m:sub>
                                <m:r>
                                  <a:rPr lang="es-MX" sz="2500" i="1">
                                    <a:solidFill>
                                      <a:srgbClr val="000066"/>
                                    </a:solidFill>
                                    <a:latin typeface="Cambria Math"/>
                                  </a:rPr>
                                  <m:t>3 </m:t>
                                </m:r>
                              </m:sub>
                            </m:sSub>
                          </m:e>
                        </m:d>
                      </m:num>
                      <m:den>
                        <m:r>
                          <a:rPr lang="el-GR" sz="2500" b="1" i="0" smtClean="0">
                            <a:solidFill>
                              <a:srgbClr val="000066"/>
                            </a:solidFill>
                            <a:latin typeface="Cambria Math"/>
                          </a:rPr>
                          <m:t>𝚫</m:t>
                        </m:r>
                        <m:r>
                          <a:rPr lang="es-MX" sz="2500" b="1" i="1" smtClean="0">
                            <a:solidFill>
                              <a:srgbClr val="000066"/>
                            </a:solidFill>
                            <a:latin typeface="Cambria Math"/>
                          </a:rPr>
                          <m:t>𝒕</m:t>
                        </m:r>
                      </m:den>
                    </m:f>
                  </m:oMath>
                </a14:m>
                <a:r>
                  <a:rPr lang="es-MX" sz="2500" b="1" dirty="0" smtClean="0">
                    <a:solidFill>
                      <a:srgbClr val="000066"/>
                    </a:solidFill>
                  </a:rPr>
                  <a:t> =</a:t>
                </a:r>
                <a:r>
                  <a:rPr lang="es-MX" sz="2500" b="1" dirty="0">
                    <a:solidFill>
                      <a:srgbClr val="000066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s-MX" sz="2500" b="1" i="1">
                        <a:solidFill>
                          <a:srgbClr val="000066"/>
                        </a:solidFill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es-MX" sz="2500" b="1" i="1" smtClean="0">
                            <a:solidFill>
                              <a:srgbClr val="000066"/>
                            </a:solidFill>
                            <a:latin typeface="Cambria Math" charset="0"/>
                          </a:rPr>
                        </m:ctrlPr>
                      </m:fPr>
                      <m:num>
                        <m:r>
                          <a:rPr lang="es-MX" sz="2500" b="1" i="1" smtClean="0">
                            <a:solidFill>
                              <a:srgbClr val="000066"/>
                            </a:solidFill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es-MX" sz="2500" b="1" i="1" smtClean="0">
                            <a:solidFill>
                              <a:srgbClr val="000066"/>
                            </a:solidFill>
                            <a:latin typeface="Cambria Math"/>
                          </a:rPr>
                          <m:t>𝟓</m:t>
                        </m:r>
                      </m:den>
                    </m:f>
                    <m:f>
                      <m:fPr>
                        <m:ctrlPr>
                          <a:rPr lang="es-MX" sz="2500" b="1" i="1">
                            <a:solidFill>
                              <a:srgbClr val="000066"/>
                            </a:solidFill>
                            <a:latin typeface="Cambria Math" charset="0"/>
                          </a:rPr>
                        </m:ctrlPr>
                      </m:fPr>
                      <m:num>
                        <m:r>
                          <a:rPr lang="el-GR" sz="2500" b="1" i="1">
                            <a:solidFill>
                              <a:srgbClr val="000066"/>
                            </a:solidFill>
                            <a:latin typeface="Cambria Math"/>
                          </a:rPr>
                          <m:t>𝚫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l-GR" sz="2500" b="1" i="1">
                                <a:solidFill>
                                  <a:srgbClr val="000066"/>
                                </a:solidFill>
                                <a:latin typeface="Cambria Math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s-MX" sz="2500" i="1">
                                    <a:solidFill>
                                      <a:srgbClr val="000066"/>
                                    </a:solidFill>
                                    <a:latin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s-MX" sz="2500" i="1">
                                    <a:solidFill>
                                      <a:srgbClr val="000066"/>
                                    </a:solidFill>
                                    <a:latin typeface="Cambria Math"/>
                                  </a:rPr>
                                  <m:t>𝑂</m:t>
                                </m:r>
                              </m:e>
                              <m:sub>
                                <m:r>
                                  <a:rPr lang="es-MX" sz="2500" i="1">
                                    <a:solidFill>
                                      <a:srgbClr val="000066"/>
                                    </a:solidFill>
                                    <a:latin typeface="Cambria Math"/>
                                  </a:rPr>
                                  <m:t>2 </m:t>
                                </m:r>
                              </m:sub>
                            </m:sSub>
                          </m:e>
                        </m:d>
                      </m:num>
                      <m:den>
                        <m:r>
                          <a:rPr lang="el-GR" sz="2500" b="1" i="1">
                            <a:solidFill>
                              <a:srgbClr val="000066"/>
                            </a:solidFill>
                            <a:latin typeface="Cambria Math"/>
                          </a:rPr>
                          <m:t>𝚫</m:t>
                        </m:r>
                        <m:r>
                          <a:rPr lang="es-MX" sz="2500" b="1" i="1">
                            <a:solidFill>
                              <a:srgbClr val="000066"/>
                            </a:solidFill>
                            <a:latin typeface="Cambria Math"/>
                          </a:rPr>
                          <m:t>𝒕</m:t>
                        </m:r>
                      </m:den>
                    </m:f>
                  </m:oMath>
                </a14:m>
                <a:r>
                  <a:rPr lang="es-MX" sz="2500" b="1" dirty="0" smtClean="0">
                    <a:solidFill>
                      <a:srgbClr val="000066"/>
                    </a:solidFill>
                  </a:rPr>
                  <a:t> =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s-MX" sz="2500" b="1" i="1">
                            <a:solidFill>
                              <a:srgbClr val="000066"/>
                            </a:solidFill>
                            <a:latin typeface="Cambria Math" charset="0"/>
                          </a:rPr>
                        </m:ctrlPr>
                      </m:fPr>
                      <m:num>
                        <m:r>
                          <a:rPr lang="es-MX" sz="2500" b="1" i="1">
                            <a:solidFill>
                              <a:srgbClr val="000066"/>
                            </a:solidFill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es-MX" sz="2500" b="1" i="1" smtClean="0">
                            <a:solidFill>
                              <a:srgbClr val="000066"/>
                            </a:solidFill>
                            <a:latin typeface="Cambria Math"/>
                          </a:rPr>
                          <m:t>𝟒</m:t>
                        </m:r>
                      </m:den>
                    </m:f>
                    <m:f>
                      <m:fPr>
                        <m:ctrlPr>
                          <a:rPr lang="es-MX" sz="2500" b="1" i="1">
                            <a:solidFill>
                              <a:srgbClr val="000066"/>
                            </a:solidFill>
                            <a:latin typeface="Cambria Math" charset="0"/>
                          </a:rPr>
                        </m:ctrlPr>
                      </m:fPr>
                      <m:num>
                        <m:r>
                          <a:rPr lang="el-GR" sz="2500" b="1">
                            <a:solidFill>
                              <a:srgbClr val="000066"/>
                            </a:solidFill>
                            <a:latin typeface="Cambria Math"/>
                          </a:rPr>
                          <m:t>𝚫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l-GR" sz="2500" b="1" i="1">
                                <a:solidFill>
                                  <a:srgbClr val="000066"/>
                                </a:solidFill>
                                <a:latin typeface="Cambria Math" charset="0"/>
                              </a:rPr>
                            </m:ctrlPr>
                          </m:dPr>
                          <m:e>
                            <m:r>
                              <a:rPr lang="es-MX" sz="2500" b="1" i="1" smtClean="0">
                                <a:solidFill>
                                  <a:srgbClr val="000066"/>
                                </a:solidFill>
                                <a:latin typeface="Cambria Math"/>
                              </a:rPr>
                              <m:t>𝑵𝑶</m:t>
                            </m:r>
                          </m:e>
                        </m:d>
                      </m:num>
                      <m:den>
                        <m:r>
                          <a:rPr lang="el-GR" sz="2500" b="1">
                            <a:solidFill>
                              <a:srgbClr val="000066"/>
                            </a:solidFill>
                            <a:latin typeface="Cambria Math"/>
                          </a:rPr>
                          <m:t>𝚫</m:t>
                        </m:r>
                        <m:r>
                          <a:rPr lang="es-MX" sz="2500" b="1" i="1">
                            <a:solidFill>
                              <a:srgbClr val="000066"/>
                            </a:solidFill>
                            <a:latin typeface="Cambria Math"/>
                          </a:rPr>
                          <m:t>𝒕</m:t>
                        </m:r>
                      </m:den>
                    </m:f>
                  </m:oMath>
                </a14:m>
                <a:r>
                  <a:rPr lang="es-MX" sz="2500" b="1" dirty="0">
                    <a:solidFill>
                      <a:srgbClr val="000066"/>
                    </a:solidFill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s-MX" sz="2500" b="1" i="1">
                            <a:solidFill>
                              <a:srgbClr val="000066"/>
                            </a:solidFill>
                            <a:latin typeface="Cambria Math" charset="0"/>
                          </a:rPr>
                        </m:ctrlPr>
                      </m:fPr>
                      <m:num>
                        <m:r>
                          <a:rPr lang="es-MX" sz="2500" b="1" i="1">
                            <a:solidFill>
                              <a:srgbClr val="000066"/>
                            </a:solidFill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es-MX" sz="2500" b="1" i="1" smtClean="0">
                            <a:solidFill>
                              <a:srgbClr val="000066"/>
                            </a:solidFill>
                            <a:latin typeface="Cambria Math"/>
                          </a:rPr>
                          <m:t>𝟔</m:t>
                        </m:r>
                      </m:den>
                    </m:f>
                    <m:f>
                      <m:fPr>
                        <m:ctrlPr>
                          <a:rPr lang="es-MX" sz="2500" b="1" i="1">
                            <a:solidFill>
                              <a:srgbClr val="000066"/>
                            </a:solidFill>
                            <a:latin typeface="Cambria Math" charset="0"/>
                          </a:rPr>
                        </m:ctrlPr>
                      </m:fPr>
                      <m:num>
                        <m:r>
                          <a:rPr lang="el-GR" sz="2500" b="1" i="1">
                            <a:solidFill>
                              <a:srgbClr val="000066"/>
                            </a:solidFill>
                            <a:latin typeface="Cambria Math"/>
                          </a:rPr>
                          <m:t>𝚫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l-GR" sz="2500" b="1" i="1">
                                <a:solidFill>
                                  <a:srgbClr val="000066"/>
                                </a:solidFill>
                                <a:latin typeface="Cambria Math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s-MX" sz="2500" i="1">
                                    <a:solidFill>
                                      <a:srgbClr val="000066"/>
                                    </a:solidFill>
                                    <a:latin typeface="Cambria Math" charset="0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s-MX" sz="2500" i="1">
                                    <a:solidFill>
                                      <a:srgbClr val="000066"/>
                                    </a:solidFill>
                                    <a:latin typeface="Cambria Math"/>
                                    <a:ea typeface="Cambria Math"/>
                                  </a:rPr>
                                  <m:t>𝐻</m:t>
                                </m:r>
                              </m:e>
                              <m:sub>
                                <m:r>
                                  <a:rPr lang="es-MX" sz="2500" i="1">
                                    <a:solidFill>
                                      <a:srgbClr val="000066"/>
                                    </a:solidFill>
                                    <a:latin typeface="Cambria Math"/>
                                    <a:ea typeface="Cambria Math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s-MX" sz="2500" i="1">
                                <a:solidFill>
                                  <a:srgbClr val="000066"/>
                                </a:solidFill>
                                <a:latin typeface="Cambria Math"/>
                                <a:ea typeface="Cambria Math"/>
                              </a:rPr>
                              <m:t>𝑂</m:t>
                            </m:r>
                            <m:r>
                              <m:rPr>
                                <m:nor/>
                              </m:rPr>
                              <a:rPr lang="es-MX" sz="2500" dirty="0">
                                <a:solidFill>
                                  <a:srgbClr val="000066"/>
                                </a:solidFill>
                              </a:rPr>
                              <m:t> </m:t>
                            </m:r>
                          </m:e>
                        </m:d>
                      </m:num>
                      <m:den>
                        <m:r>
                          <a:rPr lang="el-GR" sz="2500" b="1" i="1">
                            <a:solidFill>
                              <a:srgbClr val="000066"/>
                            </a:solidFill>
                            <a:latin typeface="Cambria Math"/>
                          </a:rPr>
                          <m:t>𝚫</m:t>
                        </m:r>
                        <m:r>
                          <a:rPr lang="es-MX" sz="2500" b="1" i="1">
                            <a:solidFill>
                              <a:srgbClr val="000066"/>
                            </a:solidFill>
                            <a:latin typeface="Cambria Math"/>
                          </a:rPr>
                          <m:t>𝒕</m:t>
                        </m:r>
                      </m:den>
                    </m:f>
                  </m:oMath>
                </a14:m>
                <a:r>
                  <a:rPr lang="es-MX" sz="2500" b="1" dirty="0">
                    <a:solidFill>
                      <a:srgbClr val="000066"/>
                    </a:solidFill>
                  </a:rPr>
                  <a:t> </a:t>
                </a:r>
              </a:p>
              <a:p>
                <a:r>
                  <a:rPr lang="es-MX" sz="2500" b="1" dirty="0" smtClean="0">
                    <a:solidFill>
                      <a:srgbClr val="000066"/>
                    </a:solidFill>
                  </a:rPr>
                  <a:t> </a:t>
                </a:r>
                <a:endParaRPr lang="es-MX" sz="2500" b="1" dirty="0">
                  <a:solidFill>
                    <a:srgbClr val="000066"/>
                  </a:solidFill>
                </a:endParaRPr>
              </a:p>
            </p:txBody>
          </p:sp>
        </mc:Choice>
        <mc:Fallback xmlns="">
          <p:sp>
            <p:nvSpPr>
              <p:cNvPr id="6" name="5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4759" y="2564904"/>
                <a:ext cx="6552728" cy="105080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3 CuadroTexto"/>
              <p:cNvSpPr txBox="1"/>
              <p:nvPr/>
            </p:nvSpPr>
            <p:spPr>
              <a:xfrm>
                <a:off x="531798" y="3616721"/>
                <a:ext cx="8072649" cy="9567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s-MX" sz="2500" b="0" i="1" smtClean="0">
                              <a:solidFill>
                                <a:srgbClr val="000066"/>
                              </a:solidFill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es-MX" sz="2500" b="0" i="1" smtClean="0">
                              <a:solidFill>
                                <a:srgbClr val="000066"/>
                              </a:solidFill>
                              <a:latin typeface="Cambria Math"/>
                            </a:rPr>
                            <m:t>1.10 </m:t>
                          </m:r>
                          <m:r>
                            <a:rPr lang="es-MX" sz="2500" b="0" i="1" smtClean="0">
                              <a:solidFill>
                                <a:srgbClr val="000066"/>
                              </a:solidFill>
                              <a:latin typeface="Cambria Math"/>
                            </a:rPr>
                            <m:t>𝑚𝑜𝑙</m:t>
                          </m:r>
                          <m:r>
                            <a:rPr lang="es-MX" sz="2500" b="0" i="1" smtClean="0">
                              <a:solidFill>
                                <a:srgbClr val="000066"/>
                              </a:solidFill>
                              <a:latin typeface="Cambria Math"/>
                            </a:rPr>
                            <m:t> </m:t>
                          </m:r>
                          <m:r>
                            <a:rPr lang="es-MX" sz="2500" b="0" i="1" smtClean="0">
                              <a:solidFill>
                                <a:srgbClr val="000066"/>
                              </a:solidFill>
                              <a:latin typeface="Cambria Math"/>
                            </a:rPr>
                            <m:t>𝑁𝐻</m:t>
                          </m:r>
                          <m:r>
                            <a:rPr lang="es-MX" sz="2500" b="0" i="1" baseline="-25000" smtClean="0">
                              <a:solidFill>
                                <a:srgbClr val="000066"/>
                              </a:solidFill>
                              <a:latin typeface="Cambria Math"/>
                            </a:rPr>
                            <m:t>3</m:t>
                          </m:r>
                        </m:num>
                        <m:den>
                          <m:r>
                            <a:rPr lang="es-MX" sz="2500" b="0" i="1" smtClean="0">
                              <a:solidFill>
                                <a:srgbClr val="000066"/>
                              </a:solidFill>
                              <a:latin typeface="Cambria Math"/>
                            </a:rPr>
                            <m:t>𝐿</m:t>
                          </m:r>
                          <m:r>
                            <a:rPr lang="es-MX" sz="2500" b="0" i="1" smtClean="0">
                              <a:solidFill>
                                <a:srgbClr val="000066"/>
                              </a:solidFill>
                              <a:latin typeface="Cambria Math"/>
                            </a:rPr>
                            <m:t>.</m:t>
                          </m:r>
                          <m:r>
                            <a:rPr lang="es-MX" sz="2500" b="0" i="1" smtClean="0">
                              <a:solidFill>
                                <a:srgbClr val="000066"/>
                              </a:solidFill>
                              <a:latin typeface="Cambria Math"/>
                            </a:rPr>
                            <m:t>𝑠</m:t>
                          </m:r>
                        </m:den>
                      </m:f>
                      <m:d>
                        <m:dPr>
                          <m:ctrlPr>
                            <a:rPr lang="es-MX" sz="2500" b="0" i="1" smtClean="0">
                              <a:solidFill>
                                <a:srgbClr val="000066"/>
                              </a:solidFill>
                              <a:latin typeface="Cambria Math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s-MX" sz="2500" b="0" i="1" smtClean="0">
                                  <a:solidFill>
                                    <a:srgbClr val="000066"/>
                                  </a:solidFill>
                                  <a:latin typeface="Cambria Math" charset="0"/>
                                </a:rPr>
                              </m:ctrlPr>
                            </m:fPr>
                            <m:num>
                              <m:r>
                                <a:rPr lang="es-MX" sz="2500" b="0" i="1" smtClean="0">
                                  <a:solidFill>
                                    <a:srgbClr val="000066"/>
                                  </a:solidFill>
                                  <a:latin typeface="Cambria Math"/>
                                </a:rPr>
                                <m:t>5 </m:t>
                              </m:r>
                              <m:r>
                                <a:rPr lang="es-MX" sz="2500" b="0" i="1" smtClean="0">
                                  <a:solidFill>
                                    <a:srgbClr val="000066"/>
                                  </a:solidFill>
                                  <a:latin typeface="Cambria Math"/>
                                </a:rPr>
                                <m:t>𝑚𝑜𝑙</m:t>
                              </m:r>
                              <m:sSub>
                                <m:sSubPr>
                                  <m:ctrlPr>
                                    <a:rPr lang="es-MX" sz="2500" i="1">
                                      <a:solidFill>
                                        <a:srgbClr val="000066"/>
                                      </a:solidFill>
                                      <a:latin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sz="2500" b="0" i="1" smtClean="0">
                                      <a:solidFill>
                                        <a:srgbClr val="000066"/>
                                      </a:solidFill>
                                      <a:latin typeface="Cambria Math"/>
                                    </a:rPr>
                                    <m:t> </m:t>
                                  </m:r>
                                  <m:r>
                                    <a:rPr lang="es-MX" sz="2500" i="1">
                                      <a:solidFill>
                                        <a:srgbClr val="000066"/>
                                      </a:solidFill>
                                      <a:latin typeface="Cambria Math"/>
                                    </a:rPr>
                                    <m:t>𝑂</m:t>
                                  </m:r>
                                </m:e>
                                <m:sub>
                                  <m:r>
                                    <a:rPr lang="es-MX" sz="2500" i="1">
                                      <a:solidFill>
                                        <a:srgbClr val="000066"/>
                                      </a:solidFill>
                                      <a:latin typeface="Cambria Math"/>
                                    </a:rPr>
                                    <m:t>2 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s-MX" sz="2500" b="0" i="1" smtClean="0">
                                  <a:solidFill>
                                    <a:srgbClr val="000066"/>
                                  </a:solidFill>
                                  <a:latin typeface="Cambria Math"/>
                                </a:rPr>
                                <m:t>4 </m:t>
                              </m:r>
                              <m:r>
                                <a:rPr lang="es-MX" sz="2500" b="0" i="1" smtClean="0">
                                  <a:solidFill>
                                    <a:srgbClr val="000066"/>
                                  </a:solidFill>
                                  <a:latin typeface="Cambria Math"/>
                                </a:rPr>
                                <m:t>𝑚𝑜𝑙</m:t>
                              </m:r>
                              <m:sSub>
                                <m:sSubPr>
                                  <m:ctrlPr>
                                    <a:rPr lang="es-MX" sz="2500" i="1">
                                      <a:solidFill>
                                        <a:srgbClr val="000066"/>
                                      </a:solidFill>
                                      <a:latin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sz="2500" i="1">
                                      <a:solidFill>
                                        <a:srgbClr val="000066"/>
                                      </a:solidFill>
                                      <a:latin typeface="Cambria Math"/>
                                    </a:rPr>
                                    <m:t>𝑁𝐻</m:t>
                                  </m:r>
                                </m:e>
                                <m:sub>
                                  <m:r>
                                    <a:rPr lang="es-MX" sz="2500" i="1">
                                      <a:solidFill>
                                        <a:srgbClr val="000066"/>
                                      </a:solidFill>
                                      <a:latin typeface="Cambria Math"/>
                                    </a:rPr>
                                    <m:t>3 </m:t>
                                  </m:r>
                                </m:sub>
                              </m:sSub>
                            </m:den>
                          </m:f>
                        </m:e>
                      </m:d>
                      <m:r>
                        <a:rPr lang="es-MX" sz="2500" b="0" i="0" smtClean="0">
                          <a:solidFill>
                            <a:srgbClr val="000066"/>
                          </a:solidFill>
                          <a:latin typeface="Cambria Math"/>
                        </a:rPr>
                        <m:t>=</m:t>
                      </m:r>
                      <m:r>
                        <a:rPr lang="es-MX" sz="2500" b="0" i="1" smtClean="0">
                          <a:solidFill>
                            <a:srgbClr val="000066"/>
                          </a:solidFill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es-MX" sz="2500" b="0" i="1" smtClean="0">
                              <a:solidFill>
                                <a:srgbClr val="000066"/>
                              </a:solidFill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es-MX" sz="2500" b="0" i="1" smtClean="0">
                              <a:solidFill>
                                <a:srgbClr val="000066"/>
                              </a:solidFill>
                              <a:latin typeface="Cambria Math"/>
                            </a:rPr>
                            <m:t>1.37 </m:t>
                          </m:r>
                          <m:r>
                            <a:rPr lang="es-MX" sz="2500" b="0" i="1" smtClean="0">
                              <a:solidFill>
                                <a:srgbClr val="000066"/>
                              </a:solidFill>
                              <a:latin typeface="Cambria Math"/>
                            </a:rPr>
                            <m:t>𝑚𝑜𝑙</m:t>
                          </m:r>
                          <m:sSub>
                            <m:sSubPr>
                              <m:ctrlPr>
                                <a:rPr lang="es-MX" sz="2500" i="1">
                                  <a:solidFill>
                                    <a:srgbClr val="000066"/>
                                  </a:solidFill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es-MX" sz="2500" i="1">
                                  <a:solidFill>
                                    <a:srgbClr val="000066"/>
                                  </a:solidFill>
                                  <a:latin typeface="Cambria Math"/>
                                </a:rPr>
                                <m:t>𝑂</m:t>
                              </m:r>
                            </m:e>
                            <m:sub>
                              <m:r>
                                <a:rPr lang="es-MX" sz="2500" i="1">
                                  <a:solidFill>
                                    <a:srgbClr val="000066"/>
                                  </a:solidFill>
                                  <a:latin typeface="Cambria Math"/>
                                </a:rPr>
                                <m:t>2 </m:t>
                              </m:r>
                            </m:sub>
                          </m:sSub>
                        </m:num>
                        <m:den>
                          <m:r>
                            <a:rPr lang="es-MX" sz="2500" b="0" i="1" smtClean="0">
                              <a:solidFill>
                                <a:srgbClr val="000066"/>
                              </a:solidFill>
                              <a:latin typeface="Cambria Math"/>
                            </a:rPr>
                            <m:t>𝐿</m:t>
                          </m:r>
                          <m:r>
                            <a:rPr lang="es-MX" sz="2500" b="0" i="1" smtClean="0">
                              <a:solidFill>
                                <a:srgbClr val="000066"/>
                              </a:solidFill>
                              <a:latin typeface="Cambria Math"/>
                            </a:rPr>
                            <m:t>.</m:t>
                          </m:r>
                          <m:r>
                            <a:rPr lang="es-MX" sz="2500" b="0" i="1" smtClean="0">
                              <a:solidFill>
                                <a:srgbClr val="000066"/>
                              </a:solidFill>
                              <a:latin typeface="Cambria Math"/>
                            </a:rPr>
                            <m:t>𝑠</m:t>
                          </m:r>
                        </m:den>
                      </m:f>
                    </m:oMath>
                  </m:oMathPara>
                </a14:m>
                <a:endParaRPr lang="es-MX" sz="2400" dirty="0">
                  <a:solidFill>
                    <a:srgbClr val="000066"/>
                  </a:solidFill>
                </a:endParaRPr>
              </a:p>
            </p:txBody>
          </p:sp>
        </mc:Choice>
        <mc:Fallback xmlns="">
          <p:sp>
            <p:nvSpPr>
              <p:cNvPr id="4" name="3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1798" y="3616721"/>
                <a:ext cx="8072649" cy="956737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6 CuadroTexto"/>
              <p:cNvSpPr txBox="1"/>
              <p:nvPr/>
            </p:nvSpPr>
            <p:spPr>
              <a:xfrm>
                <a:off x="531799" y="5013176"/>
                <a:ext cx="8072648" cy="9567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s-MX" sz="2500" b="0" i="1" smtClean="0">
                              <a:solidFill>
                                <a:srgbClr val="000066"/>
                              </a:solidFill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es-MX" sz="2500" b="0" i="1" smtClean="0">
                              <a:solidFill>
                                <a:srgbClr val="000066"/>
                              </a:solidFill>
                              <a:latin typeface="Cambria Math"/>
                            </a:rPr>
                            <m:t>1.10 </m:t>
                          </m:r>
                          <m:r>
                            <a:rPr lang="es-MX" sz="2500" b="0" i="1" smtClean="0">
                              <a:solidFill>
                                <a:srgbClr val="000066"/>
                              </a:solidFill>
                              <a:latin typeface="Cambria Math"/>
                            </a:rPr>
                            <m:t>𝑚𝑜𝑙</m:t>
                          </m:r>
                          <m:r>
                            <a:rPr lang="es-MX" sz="2500" b="0" i="1" smtClean="0">
                              <a:solidFill>
                                <a:srgbClr val="000066"/>
                              </a:solidFill>
                              <a:latin typeface="Cambria Math"/>
                            </a:rPr>
                            <m:t> </m:t>
                          </m:r>
                          <m:r>
                            <a:rPr lang="es-MX" sz="2500" b="0" i="1" smtClean="0">
                              <a:solidFill>
                                <a:srgbClr val="000066"/>
                              </a:solidFill>
                              <a:latin typeface="Cambria Math"/>
                            </a:rPr>
                            <m:t>𝑁𝐻</m:t>
                          </m:r>
                          <m:r>
                            <a:rPr lang="es-MX" sz="2500" b="0" i="1" baseline="-25000" smtClean="0">
                              <a:solidFill>
                                <a:srgbClr val="000066"/>
                              </a:solidFill>
                              <a:latin typeface="Cambria Math"/>
                            </a:rPr>
                            <m:t>3</m:t>
                          </m:r>
                        </m:num>
                        <m:den>
                          <m:r>
                            <a:rPr lang="es-MX" sz="2500" b="0" i="1" smtClean="0">
                              <a:solidFill>
                                <a:srgbClr val="000066"/>
                              </a:solidFill>
                              <a:latin typeface="Cambria Math"/>
                            </a:rPr>
                            <m:t>𝐿</m:t>
                          </m:r>
                          <m:r>
                            <a:rPr lang="es-MX" sz="2500" b="0" i="1" smtClean="0">
                              <a:solidFill>
                                <a:srgbClr val="000066"/>
                              </a:solidFill>
                              <a:latin typeface="Cambria Math"/>
                            </a:rPr>
                            <m:t>.</m:t>
                          </m:r>
                          <m:r>
                            <a:rPr lang="es-MX" sz="2500" b="0" i="1" smtClean="0">
                              <a:solidFill>
                                <a:srgbClr val="000066"/>
                              </a:solidFill>
                              <a:latin typeface="Cambria Math"/>
                            </a:rPr>
                            <m:t>𝑠</m:t>
                          </m:r>
                        </m:den>
                      </m:f>
                      <m:d>
                        <m:dPr>
                          <m:ctrlPr>
                            <a:rPr lang="es-MX" sz="2500" b="0" i="1" smtClean="0">
                              <a:solidFill>
                                <a:srgbClr val="000066"/>
                              </a:solidFill>
                              <a:latin typeface="Cambria Math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s-MX" sz="2500" b="0" i="1" smtClean="0">
                                  <a:solidFill>
                                    <a:srgbClr val="000066"/>
                                  </a:solidFill>
                                  <a:latin typeface="Cambria Math" charset="0"/>
                                </a:rPr>
                              </m:ctrlPr>
                            </m:fPr>
                            <m:num>
                              <m:r>
                                <a:rPr lang="es-MX" sz="2500" b="0" i="1" smtClean="0">
                                  <a:solidFill>
                                    <a:srgbClr val="000066"/>
                                  </a:solidFill>
                                  <a:latin typeface="Cambria Math"/>
                                </a:rPr>
                                <m:t>4 </m:t>
                              </m:r>
                              <m:r>
                                <a:rPr lang="es-MX" sz="2500" b="0" i="1" smtClean="0">
                                  <a:solidFill>
                                    <a:srgbClr val="000066"/>
                                  </a:solidFill>
                                  <a:latin typeface="Cambria Math"/>
                                </a:rPr>
                                <m:t>𝑚𝑜𝑙</m:t>
                              </m:r>
                              <m:sSub>
                                <m:sSubPr>
                                  <m:ctrlPr>
                                    <a:rPr lang="es-MX" sz="2500" i="1">
                                      <a:solidFill>
                                        <a:srgbClr val="000066"/>
                                      </a:solidFill>
                                      <a:latin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sz="2500" b="0" i="1" smtClean="0">
                                      <a:solidFill>
                                        <a:srgbClr val="000066"/>
                                      </a:solidFill>
                                      <a:latin typeface="Cambria Math"/>
                                    </a:rPr>
                                    <m:t> </m:t>
                                  </m:r>
                                  <m:r>
                                    <a:rPr lang="es-MX" sz="2500" b="0" i="1" smtClean="0">
                                      <a:solidFill>
                                        <a:srgbClr val="000066"/>
                                      </a:solidFill>
                                      <a:latin typeface="Cambria Math"/>
                                    </a:rPr>
                                    <m:t>𝑁𝑂</m:t>
                                  </m:r>
                                </m:e>
                                <m:sub>
                                  <m:r>
                                    <a:rPr lang="es-MX" sz="2500" i="1">
                                      <a:solidFill>
                                        <a:srgbClr val="000066"/>
                                      </a:solidFill>
                                      <a:latin typeface="Cambria Math"/>
                                    </a:rPr>
                                    <m:t> 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s-MX" sz="2500" b="0" i="1" smtClean="0">
                                  <a:solidFill>
                                    <a:srgbClr val="000066"/>
                                  </a:solidFill>
                                  <a:latin typeface="Cambria Math"/>
                                </a:rPr>
                                <m:t>4 </m:t>
                              </m:r>
                              <m:r>
                                <a:rPr lang="es-MX" sz="2500" b="0" i="1" smtClean="0">
                                  <a:solidFill>
                                    <a:srgbClr val="000066"/>
                                  </a:solidFill>
                                  <a:latin typeface="Cambria Math"/>
                                </a:rPr>
                                <m:t>𝑚𝑜𝑙</m:t>
                              </m:r>
                              <m:sSub>
                                <m:sSubPr>
                                  <m:ctrlPr>
                                    <a:rPr lang="es-MX" sz="2500" i="1">
                                      <a:solidFill>
                                        <a:srgbClr val="000066"/>
                                      </a:solidFill>
                                      <a:latin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sz="2500" i="1">
                                      <a:solidFill>
                                        <a:srgbClr val="000066"/>
                                      </a:solidFill>
                                      <a:latin typeface="Cambria Math"/>
                                    </a:rPr>
                                    <m:t>𝑁𝐻</m:t>
                                  </m:r>
                                </m:e>
                                <m:sub>
                                  <m:r>
                                    <a:rPr lang="es-MX" sz="2500" i="1">
                                      <a:solidFill>
                                        <a:srgbClr val="000066"/>
                                      </a:solidFill>
                                      <a:latin typeface="Cambria Math"/>
                                    </a:rPr>
                                    <m:t>3 </m:t>
                                  </m:r>
                                </m:sub>
                              </m:sSub>
                            </m:den>
                          </m:f>
                        </m:e>
                      </m:d>
                      <m:r>
                        <a:rPr lang="es-MX" sz="2500" b="0" i="0" smtClean="0">
                          <a:solidFill>
                            <a:srgbClr val="000066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s-MX" sz="2500" b="0" i="1" smtClean="0">
                              <a:solidFill>
                                <a:srgbClr val="000066"/>
                              </a:solidFill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es-MX" sz="2500" b="0" i="1" smtClean="0">
                              <a:solidFill>
                                <a:srgbClr val="000066"/>
                              </a:solidFill>
                              <a:latin typeface="Cambria Math"/>
                            </a:rPr>
                            <m:t>1.10 </m:t>
                          </m:r>
                          <m:r>
                            <a:rPr lang="es-MX" sz="2500" b="0" i="1" smtClean="0">
                              <a:solidFill>
                                <a:srgbClr val="000066"/>
                              </a:solidFill>
                              <a:latin typeface="Cambria Math"/>
                            </a:rPr>
                            <m:t>𝑚𝑜𝑙</m:t>
                          </m:r>
                          <m:sSub>
                            <m:sSubPr>
                              <m:ctrlPr>
                                <a:rPr lang="es-MX" sz="2500" i="1">
                                  <a:solidFill>
                                    <a:srgbClr val="000066"/>
                                  </a:solidFill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es-MX" sz="2500" b="0" i="1" smtClean="0">
                                  <a:solidFill>
                                    <a:srgbClr val="000066"/>
                                  </a:solidFill>
                                  <a:latin typeface="Cambria Math"/>
                                </a:rPr>
                                <m:t> </m:t>
                              </m:r>
                              <m:r>
                                <a:rPr lang="es-MX" sz="2500" b="0" i="1" smtClean="0">
                                  <a:solidFill>
                                    <a:srgbClr val="000066"/>
                                  </a:solidFill>
                                  <a:latin typeface="Cambria Math"/>
                                </a:rPr>
                                <m:t>𝑁𝑂</m:t>
                              </m:r>
                            </m:e>
                            <m:sub>
                              <m:r>
                                <a:rPr lang="es-MX" sz="2500" i="1">
                                  <a:solidFill>
                                    <a:srgbClr val="000066"/>
                                  </a:solidFill>
                                  <a:latin typeface="Cambria Math"/>
                                </a:rPr>
                                <m:t> </m:t>
                              </m:r>
                            </m:sub>
                          </m:sSub>
                        </m:num>
                        <m:den>
                          <m:r>
                            <a:rPr lang="es-MX" sz="2500" b="0" i="1" smtClean="0">
                              <a:solidFill>
                                <a:srgbClr val="000066"/>
                              </a:solidFill>
                              <a:latin typeface="Cambria Math"/>
                            </a:rPr>
                            <m:t>𝐿</m:t>
                          </m:r>
                          <m:r>
                            <a:rPr lang="es-MX" sz="2500" b="0" i="1" smtClean="0">
                              <a:solidFill>
                                <a:srgbClr val="000066"/>
                              </a:solidFill>
                              <a:latin typeface="Cambria Math"/>
                            </a:rPr>
                            <m:t>.</m:t>
                          </m:r>
                          <m:r>
                            <a:rPr lang="es-MX" sz="2500" b="0" i="1" smtClean="0">
                              <a:solidFill>
                                <a:srgbClr val="000066"/>
                              </a:solidFill>
                              <a:latin typeface="Cambria Math"/>
                            </a:rPr>
                            <m:t>𝑠</m:t>
                          </m:r>
                        </m:den>
                      </m:f>
                    </m:oMath>
                  </m:oMathPara>
                </a14:m>
                <a:endParaRPr lang="es-MX" sz="2400" dirty="0">
                  <a:solidFill>
                    <a:srgbClr val="000066"/>
                  </a:solidFill>
                </a:endParaRPr>
              </a:p>
            </p:txBody>
          </p:sp>
        </mc:Choice>
        <mc:Fallback xmlns="">
          <p:sp>
            <p:nvSpPr>
              <p:cNvPr id="7" name="6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1799" y="5013176"/>
                <a:ext cx="8072648" cy="956737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8 Conector recto"/>
          <p:cNvCxnSpPr/>
          <p:nvPr/>
        </p:nvCxnSpPr>
        <p:spPr>
          <a:xfrm flipV="1">
            <a:off x="2123728" y="3616723"/>
            <a:ext cx="1296144" cy="316333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Conector recto"/>
          <p:cNvCxnSpPr/>
          <p:nvPr/>
        </p:nvCxnSpPr>
        <p:spPr>
          <a:xfrm flipV="1">
            <a:off x="3743051" y="4155511"/>
            <a:ext cx="1296144" cy="239182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"/>
          <p:cNvCxnSpPr/>
          <p:nvPr/>
        </p:nvCxnSpPr>
        <p:spPr>
          <a:xfrm flipV="1">
            <a:off x="2276128" y="5059083"/>
            <a:ext cx="1296144" cy="239182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Conector recto"/>
          <p:cNvCxnSpPr/>
          <p:nvPr/>
        </p:nvCxnSpPr>
        <p:spPr>
          <a:xfrm flipV="1">
            <a:off x="3775066" y="5568841"/>
            <a:ext cx="1296144" cy="239182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13 Elipse"/>
          <p:cNvSpPr/>
          <p:nvPr/>
        </p:nvSpPr>
        <p:spPr>
          <a:xfrm>
            <a:off x="531799" y="1214824"/>
            <a:ext cx="1377255" cy="34196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7 Abrir llave"/>
          <p:cNvSpPr/>
          <p:nvPr/>
        </p:nvSpPr>
        <p:spPr>
          <a:xfrm rot="5400000">
            <a:off x="3004870" y="1360309"/>
            <a:ext cx="360345" cy="2098656"/>
          </a:xfrm>
          <a:prstGeom prst="leftBrace">
            <a:avLst/>
          </a:prstGeom>
          <a:noFill/>
          <a:ln w="19050">
            <a:solidFill>
              <a:srgbClr val="FF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5" name="14 Abrir llave"/>
          <p:cNvSpPr/>
          <p:nvPr/>
        </p:nvSpPr>
        <p:spPr>
          <a:xfrm rot="5400000">
            <a:off x="5734269" y="1332537"/>
            <a:ext cx="360345" cy="2098656"/>
          </a:xfrm>
          <a:prstGeom prst="leftBrace">
            <a:avLst/>
          </a:prstGeom>
          <a:noFill/>
          <a:ln w="19050">
            <a:solidFill>
              <a:srgbClr val="FF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51692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autoUpdateAnimBg="0"/>
      <p:bldP spid="2" grpId="0"/>
      <p:bldP spid="3" grpId="0"/>
      <p:bldP spid="6" grpId="0"/>
      <p:bldP spid="4" grpId="0"/>
      <p:bldP spid="7" grpId="0"/>
      <p:bldP spid="14" grpId="0" animBg="1"/>
      <p:bldP spid="8" grpId="0" animBg="1"/>
      <p:bldP spid="15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4159</TotalTime>
  <Words>1592</Words>
  <Application>Microsoft Macintosh PowerPoint</Application>
  <PresentationFormat>Presentación en pantalla (4:3)</PresentationFormat>
  <Paragraphs>382</Paragraphs>
  <Slides>40</Slides>
  <Notes>7</Notes>
  <HiddenSlides>0</HiddenSlides>
  <MMClips>0</MMClips>
  <ScaleCrop>false</ScaleCrop>
  <HeadingPairs>
    <vt:vector size="6" baseType="variant">
      <vt:variant>
        <vt:lpstr>Fuentes usadas</vt:lpstr>
      </vt:variant>
      <vt:variant>
        <vt:i4>12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40</vt:i4>
      </vt:variant>
    </vt:vector>
  </HeadingPairs>
  <TitlesOfParts>
    <vt:vector size="53" baseType="lpstr">
      <vt:lpstr>Arial Narrow</vt:lpstr>
      <vt:lpstr>Arial Unicode MS</vt:lpstr>
      <vt:lpstr>ArialNarrow</vt:lpstr>
      <vt:lpstr>ArialNarrow-Bold</vt:lpstr>
      <vt:lpstr>Calibri</vt:lpstr>
      <vt:lpstr>Cambria Math</vt:lpstr>
      <vt:lpstr>MGNNPE-Wingdings-Regular1</vt:lpstr>
      <vt:lpstr>Tahoma</vt:lpstr>
      <vt:lpstr>Tw Cen MT</vt:lpstr>
      <vt:lpstr>Tw Cen MT Condensed</vt:lpstr>
      <vt:lpstr>Wingdings 3</vt:lpstr>
      <vt:lpstr>Arial</vt:lpstr>
      <vt:lpstr>Integral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15.0026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rosamaria</dc:creator>
  <cp:lastModifiedBy>Usuario de Microsoft Office</cp:lastModifiedBy>
  <cp:revision>182</cp:revision>
  <cp:lastPrinted>2016-10-11T21:50:14Z</cp:lastPrinted>
  <dcterms:created xsi:type="dcterms:W3CDTF">2014-10-27T01:18:21Z</dcterms:created>
  <dcterms:modified xsi:type="dcterms:W3CDTF">2016-10-11T21:51:43Z</dcterms:modified>
</cp:coreProperties>
</file>