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35"/>
  </p:handoutMasterIdLst>
  <p:sldIdLst>
    <p:sldId id="256" r:id="rId2"/>
    <p:sldId id="259" r:id="rId3"/>
    <p:sldId id="258" r:id="rId4"/>
    <p:sldId id="260" r:id="rId5"/>
    <p:sldId id="263" r:id="rId6"/>
    <p:sldId id="291" r:id="rId7"/>
    <p:sldId id="262" r:id="rId8"/>
    <p:sldId id="266" r:id="rId9"/>
    <p:sldId id="292" r:id="rId10"/>
    <p:sldId id="286" r:id="rId11"/>
    <p:sldId id="264" r:id="rId12"/>
    <p:sldId id="265" r:id="rId13"/>
    <p:sldId id="267" r:id="rId14"/>
    <p:sldId id="268" r:id="rId15"/>
    <p:sldId id="269" r:id="rId16"/>
    <p:sldId id="270" r:id="rId17"/>
    <p:sldId id="271" r:id="rId18"/>
    <p:sldId id="272" r:id="rId19"/>
    <p:sldId id="293" r:id="rId20"/>
    <p:sldId id="285" r:id="rId21"/>
    <p:sldId id="274" r:id="rId22"/>
    <p:sldId id="275" r:id="rId23"/>
    <p:sldId id="273" r:id="rId24"/>
    <p:sldId id="282" r:id="rId25"/>
    <p:sldId id="283" r:id="rId26"/>
    <p:sldId id="287" r:id="rId27"/>
    <p:sldId id="288" r:id="rId28"/>
    <p:sldId id="289" r:id="rId29"/>
    <p:sldId id="290" r:id="rId30"/>
    <p:sldId id="277" r:id="rId31"/>
    <p:sldId id="280" r:id="rId32"/>
    <p:sldId id="294" r:id="rId33"/>
    <p:sldId id="284" r:id="rId34"/>
  </p:sldIdLst>
  <p:sldSz cx="9144000" cy="6858000" type="screen4x3"/>
  <p:notesSz cx="6858000" cy="90836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893"/>
    <a:srgbClr val="3366FF"/>
    <a:srgbClr val="0066FF"/>
    <a:srgbClr val="FFFC00"/>
    <a:srgbClr val="00FF99"/>
    <a:srgbClr val="000066"/>
    <a:srgbClr val="0090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2" autoAdjust="0"/>
    <p:restoredTop sz="94643"/>
  </p:normalViewPr>
  <p:slideViewPr>
    <p:cSldViewPr>
      <p:cViewPr varScale="1">
        <p:scale>
          <a:sx n="90" d="100"/>
          <a:sy n="90" d="100"/>
        </p:scale>
        <p:origin x="1520"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handoutMaster" Target="handoutMasters/handoutMaster1.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1" Type="http://schemas.openxmlformats.org/officeDocument/2006/relationships/image" Target="../media/image65.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14A047-88F5-4BA9-B648-24F59D72CDD9}" type="doc">
      <dgm:prSet loTypeId="urn:microsoft.com/office/officeart/2005/8/layout/orgChart1" loCatId="hierarchy" qsTypeId="urn:microsoft.com/office/officeart/2005/8/quickstyle/simple3" qsCatId="simple" csTypeId="urn:microsoft.com/office/officeart/2005/8/colors/colorful3" csCatId="colorful" phldr="1"/>
      <dgm:spPr/>
      <dgm:t>
        <a:bodyPr/>
        <a:lstStyle/>
        <a:p>
          <a:endParaRPr lang="es-MX"/>
        </a:p>
      </dgm:t>
    </dgm:pt>
    <dgm:pt modelId="{CB05CED8-168F-48C6-A2BC-6D6AC29D6415}">
      <dgm:prSet phldrT="[Texto]"/>
      <dgm:spPr/>
      <dgm:t>
        <a:bodyPr/>
        <a:lstStyle/>
        <a:p>
          <a:r>
            <a:rPr lang="es-MX" dirty="0" smtClean="0"/>
            <a:t>Estados de agregación de la materia</a:t>
          </a:r>
          <a:endParaRPr lang="es-MX" dirty="0"/>
        </a:p>
      </dgm:t>
    </dgm:pt>
    <dgm:pt modelId="{8BC03980-8D02-43AD-82BE-0028FFD4CE6D}" type="parTrans" cxnId="{53F3AEAA-830C-4A3E-93E2-1265DE58E2D9}">
      <dgm:prSet/>
      <dgm:spPr/>
      <dgm:t>
        <a:bodyPr/>
        <a:lstStyle/>
        <a:p>
          <a:endParaRPr lang="es-MX"/>
        </a:p>
      </dgm:t>
    </dgm:pt>
    <dgm:pt modelId="{3ABA4FA0-6018-4982-BCF0-3CDBC850740F}" type="sibTrans" cxnId="{53F3AEAA-830C-4A3E-93E2-1265DE58E2D9}">
      <dgm:prSet/>
      <dgm:spPr/>
      <dgm:t>
        <a:bodyPr/>
        <a:lstStyle/>
        <a:p>
          <a:endParaRPr lang="es-MX"/>
        </a:p>
      </dgm:t>
    </dgm:pt>
    <dgm:pt modelId="{3A13E656-60C1-43EF-B7D7-AFF9A00C3CEA}">
      <dgm:prSet phldrT="[Texto]"/>
      <dgm:spPr/>
      <dgm:t>
        <a:bodyPr/>
        <a:lstStyle/>
        <a:p>
          <a:r>
            <a:rPr lang="es-MX" dirty="0" smtClean="0"/>
            <a:t>sólido</a:t>
          </a:r>
          <a:endParaRPr lang="es-MX" dirty="0"/>
        </a:p>
      </dgm:t>
    </dgm:pt>
    <dgm:pt modelId="{30E2AD4A-D5E1-4323-9ACC-AB9BC83B6405}" type="parTrans" cxnId="{62624A2C-E2A2-4781-ADBB-87CE6AB783B6}">
      <dgm:prSet/>
      <dgm:spPr/>
      <dgm:t>
        <a:bodyPr/>
        <a:lstStyle/>
        <a:p>
          <a:endParaRPr lang="es-MX"/>
        </a:p>
      </dgm:t>
    </dgm:pt>
    <dgm:pt modelId="{12A620F4-37E7-4AE0-BD47-9D4D4EEBC835}" type="sibTrans" cxnId="{62624A2C-E2A2-4781-ADBB-87CE6AB783B6}">
      <dgm:prSet/>
      <dgm:spPr/>
      <dgm:t>
        <a:bodyPr/>
        <a:lstStyle/>
        <a:p>
          <a:endParaRPr lang="es-MX"/>
        </a:p>
      </dgm:t>
    </dgm:pt>
    <dgm:pt modelId="{523FFA7A-0A7F-4E5D-BB2B-3427D54732A4}">
      <dgm:prSet phldrT="[Texto]"/>
      <dgm:spPr>
        <a:gradFill flip="none" rotWithShape="0">
          <a:gsLst>
            <a:gs pos="0">
              <a:srgbClr val="3366FF">
                <a:tint val="66000"/>
                <a:satMod val="160000"/>
              </a:srgbClr>
            </a:gs>
            <a:gs pos="50000">
              <a:srgbClr val="3366FF">
                <a:tint val="44500"/>
                <a:satMod val="160000"/>
              </a:srgbClr>
            </a:gs>
            <a:gs pos="100000">
              <a:srgbClr val="3366FF">
                <a:tint val="23500"/>
                <a:satMod val="160000"/>
              </a:srgbClr>
            </a:gs>
          </a:gsLst>
          <a:lin ang="16200000" scaled="1"/>
          <a:tileRect/>
        </a:gradFill>
      </dgm:spPr>
      <dgm:t>
        <a:bodyPr/>
        <a:lstStyle/>
        <a:p>
          <a:r>
            <a:rPr lang="es-MX" dirty="0" smtClean="0"/>
            <a:t>líquido</a:t>
          </a:r>
          <a:endParaRPr lang="es-MX" dirty="0"/>
        </a:p>
      </dgm:t>
    </dgm:pt>
    <dgm:pt modelId="{7AFDFAC1-98B2-4BF0-9212-20886CD31952}" type="parTrans" cxnId="{84ADA686-C4B8-4545-AAB6-F94B7BB82BF8}">
      <dgm:prSet/>
      <dgm:spPr/>
      <dgm:t>
        <a:bodyPr/>
        <a:lstStyle/>
        <a:p>
          <a:endParaRPr lang="es-MX"/>
        </a:p>
      </dgm:t>
    </dgm:pt>
    <dgm:pt modelId="{C2B24B85-6077-4CB3-8D8C-4FF596099583}" type="sibTrans" cxnId="{84ADA686-C4B8-4545-AAB6-F94B7BB82BF8}">
      <dgm:prSet/>
      <dgm:spPr/>
      <dgm:t>
        <a:bodyPr/>
        <a:lstStyle/>
        <a:p>
          <a:endParaRPr lang="es-MX"/>
        </a:p>
      </dgm:t>
    </dgm:pt>
    <dgm:pt modelId="{C862439F-CF0B-46B6-A412-6B7B2A706D09}">
      <dgm:prSet phldrT="[Texto]"/>
      <dgm:spPr>
        <a:gradFill flip="none" rotWithShape="0">
          <a:gsLst>
            <a:gs pos="0">
              <a:srgbClr val="00FF99">
                <a:tint val="66000"/>
                <a:satMod val="160000"/>
              </a:srgbClr>
            </a:gs>
            <a:gs pos="50000">
              <a:srgbClr val="00FF99">
                <a:tint val="44500"/>
                <a:satMod val="160000"/>
              </a:srgbClr>
            </a:gs>
            <a:gs pos="100000">
              <a:srgbClr val="00FF99">
                <a:tint val="23500"/>
                <a:satMod val="160000"/>
              </a:srgbClr>
            </a:gs>
          </a:gsLst>
          <a:path path="circle">
            <a:fillToRect t="100000" r="100000"/>
          </a:path>
          <a:tileRect l="-100000" b="-100000"/>
        </a:gradFill>
      </dgm:spPr>
      <dgm:t>
        <a:bodyPr/>
        <a:lstStyle/>
        <a:p>
          <a:r>
            <a:rPr lang="es-MX" dirty="0" smtClean="0"/>
            <a:t>Gaseoso</a:t>
          </a:r>
          <a:endParaRPr lang="es-MX" dirty="0"/>
        </a:p>
      </dgm:t>
    </dgm:pt>
    <dgm:pt modelId="{6717A5F3-8FAA-4467-BC7B-77E6F049AE3A}" type="parTrans" cxnId="{67A0FC56-69FE-4884-99E8-61178AEBA8FE}">
      <dgm:prSet/>
      <dgm:spPr/>
      <dgm:t>
        <a:bodyPr/>
        <a:lstStyle/>
        <a:p>
          <a:endParaRPr lang="es-MX"/>
        </a:p>
      </dgm:t>
    </dgm:pt>
    <dgm:pt modelId="{4999A2EA-2851-42F0-B891-BA775430BECD}" type="sibTrans" cxnId="{67A0FC56-69FE-4884-99E8-61178AEBA8FE}">
      <dgm:prSet/>
      <dgm:spPr/>
      <dgm:t>
        <a:bodyPr/>
        <a:lstStyle/>
        <a:p>
          <a:endParaRPr lang="es-MX"/>
        </a:p>
      </dgm:t>
    </dgm:pt>
    <dgm:pt modelId="{20814D07-891D-478E-BCA5-FEC5910EC5D5}" type="pres">
      <dgm:prSet presAssocID="{5514A047-88F5-4BA9-B648-24F59D72CDD9}" presName="hierChild1" presStyleCnt="0">
        <dgm:presLayoutVars>
          <dgm:orgChart val="1"/>
          <dgm:chPref val="1"/>
          <dgm:dir/>
          <dgm:animOne val="branch"/>
          <dgm:animLvl val="lvl"/>
          <dgm:resizeHandles/>
        </dgm:presLayoutVars>
      </dgm:prSet>
      <dgm:spPr/>
      <dgm:t>
        <a:bodyPr/>
        <a:lstStyle/>
        <a:p>
          <a:endParaRPr lang="es-MX"/>
        </a:p>
      </dgm:t>
    </dgm:pt>
    <dgm:pt modelId="{BDCD3488-8C83-4CFE-BEB7-E9CADA2EB7CF}" type="pres">
      <dgm:prSet presAssocID="{CB05CED8-168F-48C6-A2BC-6D6AC29D6415}" presName="hierRoot1" presStyleCnt="0">
        <dgm:presLayoutVars>
          <dgm:hierBranch val="init"/>
        </dgm:presLayoutVars>
      </dgm:prSet>
      <dgm:spPr/>
    </dgm:pt>
    <dgm:pt modelId="{D6FB992E-53A1-40B3-8DD3-C4450EBE302B}" type="pres">
      <dgm:prSet presAssocID="{CB05CED8-168F-48C6-A2BC-6D6AC29D6415}" presName="rootComposite1" presStyleCnt="0"/>
      <dgm:spPr/>
    </dgm:pt>
    <dgm:pt modelId="{D3426DEF-70DB-4800-8E59-A7B07A8F2898}" type="pres">
      <dgm:prSet presAssocID="{CB05CED8-168F-48C6-A2BC-6D6AC29D6415}" presName="rootText1" presStyleLbl="node0" presStyleIdx="0" presStyleCnt="1" custScaleX="113130">
        <dgm:presLayoutVars>
          <dgm:chPref val="3"/>
        </dgm:presLayoutVars>
      </dgm:prSet>
      <dgm:spPr/>
      <dgm:t>
        <a:bodyPr/>
        <a:lstStyle/>
        <a:p>
          <a:endParaRPr lang="es-MX"/>
        </a:p>
      </dgm:t>
    </dgm:pt>
    <dgm:pt modelId="{915E1C63-E0B6-41B8-9AED-3E4C1E0FFC88}" type="pres">
      <dgm:prSet presAssocID="{CB05CED8-168F-48C6-A2BC-6D6AC29D6415}" presName="rootConnector1" presStyleLbl="node1" presStyleIdx="0" presStyleCnt="0"/>
      <dgm:spPr/>
      <dgm:t>
        <a:bodyPr/>
        <a:lstStyle/>
        <a:p>
          <a:endParaRPr lang="es-MX"/>
        </a:p>
      </dgm:t>
    </dgm:pt>
    <dgm:pt modelId="{4DAAE574-0E4E-4888-AE30-1D95618D6CC4}" type="pres">
      <dgm:prSet presAssocID="{CB05CED8-168F-48C6-A2BC-6D6AC29D6415}" presName="hierChild2" presStyleCnt="0"/>
      <dgm:spPr/>
    </dgm:pt>
    <dgm:pt modelId="{103CE424-CD3D-4C7C-ABA8-01C212D3E971}" type="pres">
      <dgm:prSet presAssocID="{30E2AD4A-D5E1-4323-9ACC-AB9BC83B6405}" presName="Name37" presStyleLbl="parChTrans1D2" presStyleIdx="0" presStyleCnt="3"/>
      <dgm:spPr/>
      <dgm:t>
        <a:bodyPr/>
        <a:lstStyle/>
        <a:p>
          <a:endParaRPr lang="es-MX"/>
        </a:p>
      </dgm:t>
    </dgm:pt>
    <dgm:pt modelId="{57F633B9-431E-4C36-A368-905E82FA6958}" type="pres">
      <dgm:prSet presAssocID="{3A13E656-60C1-43EF-B7D7-AFF9A00C3CEA}" presName="hierRoot2" presStyleCnt="0">
        <dgm:presLayoutVars>
          <dgm:hierBranch val="init"/>
        </dgm:presLayoutVars>
      </dgm:prSet>
      <dgm:spPr/>
    </dgm:pt>
    <dgm:pt modelId="{FF2F37C7-1858-4B8D-94B0-9DD6CADDB6FA}" type="pres">
      <dgm:prSet presAssocID="{3A13E656-60C1-43EF-B7D7-AFF9A00C3CEA}" presName="rootComposite" presStyleCnt="0"/>
      <dgm:spPr/>
    </dgm:pt>
    <dgm:pt modelId="{F611C914-C40A-49DF-A9F1-F5C5E67DCF36}" type="pres">
      <dgm:prSet presAssocID="{3A13E656-60C1-43EF-B7D7-AFF9A00C3CEA}" presName="rootText" presStyleLbl="node2" presStyleIdx="0" presStyleCnt="3">
        <dgm:presLayoutVars>
          <dgm:chPref val="3"/>
        </dgm:presLayoutVars>
      </dgm:prSet>
      <dgm:spPr/>
      <dgm:t>
        <a:bodyPr/>
        <a:lstStyle/>
        <a:p>
          <a:endParaRPr lang="es-MX"/>
        </a:p>
      </dgm:t>
    </dgm:pt>
    <dgm:pt modelId="{A4E6ED29-AD62-4DF9-8B76-6D2DAE5B0710}" type="pres">
      <dgm:prSet presAssocID="{3A13E656-60C1-43EF-B7D7-AFF9A00C3CEA}" presName="rootConnector" presStyleLbl="node2" presStyleIdx="0" presStyleCnt="3"/>
      <dgm:spPr/>
      <dgm:t>
        <a:bodyPr/>
        <a:lstStyle/>
        <a:p>
          <a:endParaRPr lang="es-MX"/>
        </a:p>
      </dgm:t>
    </dgm:pt>
    <dgm:pt modelId="{20DD7172-3AAF-41D4-83E7-7E96C949D417}" type="pres">
      <dgm:prSet presAssocID="{3A13E656-60C1-43EF-B7D7-AFF9A00C3CEA}" presName="hierChild4" presStyleCnt="0"/>
      <dgm:spPr/>
    </dgm:pt>
    <dgm:pt modelId="{F6669099-04FC-47CD-8861-9D8AC4CCFF27}" type="pres">
      <dgm:prSet presAssocID="{3A13E656-60C1-43EF-B7D7-AFF9A00C3CEA}" presName="hierChild5" presStyleCnt="0"/>
      <dgm:spPr/>
    </dgm:pt>
    <dgm:pt modelId="{EF9F1544-659F-4305-BB65-9F0AADBD8E49}" type="pres">
      <dgm:prSet presAssocID="{7AFDFAC1-98B2-4BF0-9212-20886CD31952}" presName="Name37" presStyleLbl="parChTrans1D2" presStyleIdx="1" presStyleCnt="3"/>
      <dgm:spPr/>
      <dgm:t>
        <a:bodyPr/>
        <a:lstStyle/>
        <a:p>
          <a:endParaRPr lang="es-MX"/>
        </a:p>
      </dgm:t>
    </dgm:pt>
    <dgm:pt modelId="{530574AB-3BC2-4074-86AB-88C53D374148}" type="pres">
      <dgm:prSet presAssocID="{523FFA7A-0A7F-4E5D-BB2B-3427D54732A4}" presName="hierRoot2" presStyleCnt="0">
        <dgm:presLayoutVars>
          <dgm:hierBranch val="init"/>
        </dgm:presLayoutVars>
      </dgm:prSet>
      <dgm:spPr/>
    </dgm:pt>
    <dgm:pt modelId="{AEC32665-84E5-43D8-B545-E0D0BC291872}" type="pres">
      <dgm:prSet presAssocID="{523FFA7A-0A7F-4E5D-BB2B-3427D54732A4}" presName="rootComposite" presStyleCnt="0"/>
      <dgm:spPr/>
    </dgm:pt>
    <dgm:pt modelId="{5D8E4D13-7A8E-440E-A524-EE384C320C6E}" type="pres">
      <dgm:prSet presAssocID="{523FFA7A-0A7F-4E5D-BB2B-3427D54732A4}" presName="rootText" presStyleLbl="node2" presStyleIdx="1" presStyleCnt="3">
        <dgm:presLayoutVars>
          <dgm:chPref val="3"/>
        </dgm:presLayoutVars>
      </dgm:prSet>
      <dgm:spPr/>
      <dgm:t>
        <a:bodyPr/>
        <a:lstStyle/>
        <a:p>
          <a:endParaRPr lang="es-MX"/>
        </a:p>
      </dgm:t>
    </dgm:pt>
    <dgm:pt modelId="{D07B5A16-AEB6-4B64-A659-6C1E7FEF46D3}" type="pres">
      <dgm:prSet presAssocID="{523FFA7A-0A7F-4E5D-BB2B-3427D54732A4}" presName="rootConnector" presStyleLbl="node2" presStyleIdx="1" presStyleCnt="3"/>
      <dgm:spPr/>
      <dgm:t>
        <a:bodyPr/>
        <a:lstStyle/>
        <a:p>
          <a:endParaRPr lang="es-MX"/>
        </a:p>
      </dgm:t>
    </dgm:pt>
    <dgm:pt modelId="{2007CC64-33CB-4572-B3ED-91A358328E14}" type="pres">
      <dgm:prSet presAssocID="{523FFA7A-0A7F-4E5D-BB2B-3427D54732A4}" presName="hierChild4" presStyleCnt="0"/>
      <dgm:spPr/>
    </dgm:pt>
    <dgm:pt modelId="{AF9B359B-EC4A-4159-A1C7-7E71B03DBCD3}" type="pres">
      <dgm:prSet presAssocID="{523FFA7A-0A7F-4E5D-BB2B-3427D54732A4}" presName="hierChild5" presStyleCnt="0"/>
      <dgm:spPr/>
    </dgm:pt>
    <dgm:pt modelId="{5588FC78-561D-4B88-8F45-960487F8E0F3}" type="pres">
      <dgm:prSet presAssocID="{6717A5F3-8FAA-4467-BC7B-77E6F049AE3A}" presName="Name37" presStyleLbl="parChTrans1D2" presStyleIdx="2" presStyleCnt="3"/>
      <dgm:spPr/>
      <dgm:t>
        <a:bodyPr/>
        <a:lstStyle/>
        <a:p>
          <a:endParaRPr lang="es-MX"/>
        </a:p>
      </dgm:t>
    </dgm:pt>
    <dgm:pt modelId="{0CBF67F2-5BE3-4677-A7B3-B87AF7524BB7}" type="pres">
      <dgm:prSet presAssocID="{C862439F-CF0B-46B6-A412-6B7B2A706D09}" presName="hierRoot2" presStyleCnt="0">
        <dgm:presLayoutVars>
          <dgm:hierBranch val="init"/>
        </dgm:presLayoutVars>
      </dgm:prSet>
      <dgm:spPr/>
    </dgm:pt>
    <dgm:pt modelId="{FD0DC869-0050-41A2-B055-F09DFC68681A}" type="pres">
      <dgm:prSet presAssocID="{C862439F-CF0B-46B6-A412-6B7B2A706D09}" presName="rootComposite" presStyleCnt="0"/>
      <dgm:spPr/>
    </dgm:pt>
    <dgm:pt modelId="{CBE74DF7-D117-429B-A20D-E08A3AF3FA9E}" type="pres">
      <dgm:prSet presAssocID="{C862439F-CF0B-46B6-A412-6B7B2A706D09}" presName="rootText" presStyleLbl="node2" presStyleIdx="2" presStyleCnt="3">
        <dgm:presLayoutVars>
          <dgm:chPref val="3"/>
        </dgm:presLayoutVars>
      </dgm:prSet>
      <dgm:spPr/>
      <dgm:t>
        <a:bodyPr/>
        <a:lstStyle/>
        <a:p>
          <a:endParaRPr lang="es-MX"/>
        </a:p>
      </dgm:t>
    </dgm:pt>
    <dgm:pt modelId="{8F1BE396-4D8C-4EB0-AD56-DAAB7B7BAADF}" type="pres">
      <dgm:prSet presAssocID="{C862439F-CF0B-46B6-A412-6B7B2A706D09}" presName="rootConnector" presStyleLbl="node2" presStyleIdx="2" presStyleCnt="3"/>
      <dgm:spPr/>
      <dgm:t>
        <a:bodyPr/>
        <a:lstStyle/>
        <a:p>
          <a:endParaRPr lang="es-MX"/>
        </a:p>
      </dgm:t>
    </dgm:pt>
    <dgm:pt modelId="{FB680504-414F-402D-A20C-EE90BFCD9114}" type="pres">
      <dgm:prSet presAssocID="{C862439F-CF0B-46B6-A412-6B7B2A706D09}" presName="hierChild4" presStyleCnt="0"/>
      <dgm:spPr/>
    </dgm:pt>
    <dgm:pt modelId="{57E0413B-7A5F-4424-A135-771D17CBE274}" type="pres">
      <dgm:prSet presAssocID="{C862439F-CF0B-46B6-A412-6B7B2A706D09}" presName="hierChild5" presStyleCnt="0"/>
      <dgm:spPr/>
    </dgm:pt>
    <dgm:pt modelId="{4FFD8C33-8C4B-446F-AE53-6BE241D4152B}" type="pres">
      <dgm:prSet presAssocID="{CB05CED8-168F-48C6-A2BC-6D6AC29D6415}" presName="hierChild3" presStyleCnt="0"/>
      <dgm:spPr/>
    </dgm:pt>
  </dgm:ptLst>
  <dgm:cxnLst>
    <dgm:cxn modelId="{FC6F7CA8-8B40-487C-BD9A-9EA65B9A88FF}" type="presOf" srcId="{6717A5F3-8FAA-4467-BC7B-77E6F049AE3A}" destId="{5588FC78-561D-4B88-8F45-960487F8E0F3}" srcOrd="0" destOrd="0" presId="urn:microsoft.com/office/officeart/2005/8/layout/orgChart1"/>
    <dgm:cxn modelId="{165A83A0-CB2C-43FB-894A-43473B7D473E}" type="presOf" srcId="{30E2AD4A-D5E1-4323-9ACC-AB9BC83B6405}" destId="{103CE424-CD3D-4C7C-ABA8-01C212D3E971}" srcOrd="0" destOrd="0" presId="urn:microsoft.com/office/officeart/2005/8/layout/orgChart1"/>
    <dgm:cxn modelId="{7FA6FC0B-4370-4C1E-A3C7-E9D30A8A0AC4}" type="presOf" srcId="{CB05CED8-168F-48C6-A2BC-6D6AC29D6415}" destId="{915E1C63-E0B6-41B8-9AED-3E4C1E0FFC88}" srcOrd="1" destOrd="0" presId="urn:microsoft.com/office/officeart/2005/8/layout/orgChart1"/>
    <dgm:cxn modelId="{8FB53BEF-FE92-4AC3-8DFE-FE3004AFFC32}" type="presOf" srcId="{C862439F-CF0B-46B6-A412-6B7B2A706D09}" destId="{CBE74DF7-D117-429B-A20D-E08A3AF3FA9E}" srcOrd="0" destOrd="0" presId="urn:microsoft.com/office/officeart/2005/8/layout/orgChart1"/>
    <dgm:cxn modelId="{84ADA686-C4B8-4545-AAB6-F94B7BB82BF8}" srcId="{CB05CED8-168F-48C6-A2BC-6D6AC29D6415}" destId="{523FFA7A-0A7F-4E5D-BB2B-3427D54732A4}" srcOrd="1" destOrd="0" parTransId="{7AFDFAC1-98B2-4BF0-9212-20886CD31952}" sibTransId="{C2B24B85-6077-4CB3-8D8C-4FF596099583}"/>
    <dgm:cxn modelId="{4DB09A8C-7037-4CEF-9A9F-B2CB8D973022}" type="presOf" srcId="{3A13E656-60C1-43EF-B7D7-AFF9A00C3CEA}" destId="{A4E6ED29-AD62-4DF9-8B76-6D2DAE5B0710}" srcOrd="1" destOrd="0" presId="urn:microsoft.com/office/officeart/2005/8/layout/orgChart1"/>
    <dgm:cxn modelId="{C0B55411-E638-4C65-960C-7BE7EC52F25A}" type="presOf" srcId="{CB05CED8-168F-48C6-A2BC-6D6AC29D6415}" destId="{D3426DEF-70DB-4800-8E59-A7B07A8F2898}" srcOrd="0" destOrd="0" presId="urn:microsoft.com/office/officeart/2005/8/layout/orgChart1"/>
    <dgm:cxn modelId="{62624A2C-E2A2-4781-ADBB-87CE6AB783B6}" srcId="{CB05CED8-168F-48C6-A2BC-6D6AC29D6415}" destId="{3A13E656-60C1-43EF-B7D7-AFF9A00C3CEA}" srcOrd="0" destOrd="0" parTransId="{30E2AD4A-D5E1-4323-9ACC-AB9BC83B6405}" sibTransId="{12A620F4-37E7-4AE0-BD47-9D4D4EEBC835}"/>
    <dgm:cxn modelId="{A682CC8F-5F61-419F-9978-5A5FC1A4D759}" type="presOf" srcId="{7AFDFAC1-98B2-4BF0-9212-20886CD31952}" destId="{EF9F1544-659F-4305-BB65-9F0AADBD8E49}" srcOrd="0" destOrd="0" presId="urn:microsoft.com/office/officeart/2005/8/layout/orgChart1"/>
    <dgm:cxn modelId="{1B467AC4-5E94-4F9F-939A-4BCABEA25300}" type="presOf" srcId="{523FFA7A-0A7F-4E5D-BB2B-3427D54732A4}" destId="{D07B5A16-AEB6-4B64-A659-6C1E7FEF46D3}" srcOrd="1" destOrd="0" presId="urn:microsoft.com/office/officeart/2005/8/layout/orgChart1"/>
    <dgm:cxn modelId="{8B53EEB1-1F21-44FB-AF5D-A4075FEA413C}" type="presOf" srcId="{5514A047-88F5-4BA9-B648-24F59D72CDD9}" destId="{20814D07-891D-478E-BCA5-FEC5910EC5D5}" srcOrd="0" destOrd="0" presId="urn:microsoft.com/office/officeart/2005/8/layout/orgChart1"/>
    <dgm:cxn modelId="{766FADCA-EAB2-47DD-BB40-5B2B91BCD5DB}" type="presOf" srcId="{523FFA7A-0A7F-4E5D-BB2B-3427D54732A4}" destId="{5D8E4D13-7A8E-440E-A524-EE384C320C6E}" srcOrd="0" destOrd="0" presId="urn:microsoft.com/office/officeart/2005/8/layout/orgChart1"/>
    <dgm:cxn modelId="{67A0FC56-69FE-4884-99E8-61178AEBA8FE}" srcId="{CB05CED8-168F-48C6-A2BC-6D6AC29D6415}" destId="{C862439F-CF0B-46B6-A412-6B7B2A706D09}" srcOrd="2" destOrd="0" parTransId="{6717A5F3-8FAA-4467-BC7B-77E6F049AE3A}" sibTransId="{4999A2EA-2851-42F0-B891-BA775430BECD}"/>
    <dgm:cxn modelId="{D0894CD5-1CD5-4FAA-8096-85258C7316EB}" type="presOf" srcId="{C862439F-CF0B-46B6-A412-6B7B2A706D09}" destId="{8F1BE396-4D8C-4EB0-AD56-DAAB7B7BAADF}" srcOrd="1" destOrd="0" presId="urn:microsoft.com/office/officeart/2005/8/layout/orgChart1"/>
    <dgm:cxn modelId="{04A57604-84B4-46F6-A47D-6C082CF623C3}" type="presOf" srcId="{3A13E656-60C1-43EF-B7D7-AFF9A00C3CEA}" destId="{F611C914-C40A-49DF-A9F1-F5C5E67DCF36}" srcOrd="0" destOrd="0" presId="urn:microsoft.com/office/officeart/2005/8/layout/orgChart1"/>
    <dgm:cxn modelId="{53F3AEAA-830C-4A3E-93E2-1265DE58E2D9}" srcId="{5514A047-88F5-4BA9-B648-24F59D72CDD9}" destId="{CB05CED8-168F-48C6-A2BC-6D6AC29D6415}" srcOrd="0" destOrd="0" parTransId="{8BC03980-8D02-43AD-82BE-0028FFD4CE6D}" sibTransId="{3ABA4FA0-6018-4982-BCF0-3CDBC850740F}"/>
    <dgm:cxn modelId="{DDF016E7-7AD9-4996-83A3-84570E65205D}" type="presParOf" srcId="{20814D07-891D-478E-BCA5-FEC5910EC5D5}" destId="{BDCD3488-8C83-4CFE-BEB7-E9CADA2EB7CF}" srcOrd="0" destOrd="0" presId="urn:microsoft.com/office/officeart/2005/8/layout/orgChart1"/>
    <dgm:cxn modelId="{621D6426-2EDF-4DB0-A052-BDB55CCAA2ED}" type="presParOf" srcId="{BDCD3488-8C83-4CFE-BEB7-E9CADA2EB7CF}" destId="{D6FB992E-53A1-40B3-8DD3-C4450EBE302B}" srcOrd="0" destOrd="0" presId="urn:microsoft.com/office/officeart/2005/8/layout/orgChart1"/>
    <dgm:cxn modelId="{68BFBDE4-E812-4E3F-9652-FA9EADD73AF1}" type="presParOf" srcId="{D6FB992E-53A1-40B3-8DD3-C4450EBE302B}" destId="{D3426DEF-70DB-4800-8E59-A7B07A8F2898}" srcOrd="0" destOrd="0" presId="urn:microsoft.com/office/officeart/2005/8/layout/orgChart1"/>
    <dgm:cxn modelId="{0CD0CA58-358E-493E-9B2F-2F4A94FD0D88}" type="presParOf" srcId="{D6FB992E-53A1-40B3-8DD3-C4450EBE302B}" destId="{915E1C63-E0B6-41B8-9AED-3E4C1E0FFC88}" srcOrd="1" destOrd="0" presId="urn:microsoft.com/office/officeart/2005/8/layout/orgChart1"/>
    <dgm:cxn modelId="{1F3628DC-4CDA-450C-B265-A383F5E55141}" type="presParOf" srcId="{BDCD3488-8C83-4CFE-BEB7-E9CADA2EB7CF}" destId="{4DAAE574-0E4E-4888-AE30-1D95618D6CC4}" srcOrd="1" destOrd="0" presId="urn:microsoft.com/office/officeart/2005/8/layout/orgChart1"/>
    <dgm:cxn modelId="{115272A2-7504-4CBF-8EAB-D4D02291104C}" type="presParOf" srcId="{4DAAE574-0E4E-4888-AE30-1D95618D6CC4}" destId="{103CE424-CD3D-4C7C-ABA8-01C212D3E971}" srcOrd="0" destOrd="0" presId="urn:microsoft.com/office/officeart/2005/8/layout/orgChart1"/>
    <dgm:cxn modelId="{6CA93795-F3F3-400F-93BD-40CAC7091219}" type="presParOf" srcId="{4DAAE574-0E4E-4888-AE30-1D95618D6CC4}" destId="{57F633B9-431E-4C36-A368-905E82FA6958}" srcOrd="1" destOrd="0" presId="urn:microsoft.com/office/officeart/2005/8/layout/orgChart1"/>
    <dgm:cxn modelId="{8DB666B6-E284-4826-9371-928B16CD10A1}" type="presParOf" srcId="{57F633B9-431E-4C36-A368-905E82FA6958}" destId="{FF2F37C7-1858-4B8D-94B0-9DD6CADDB6FA}" srcOrd="0" destOrd="0" presId="urn:microsoft.com/office/officeart/2005/8/layout/orgChart1"/>
    <dgm:cxn modelId="{B19A1331-A9BA-440B-8C89-9F9F42971C6A}" type="presParOf" srcId="{FF2F37C7-1858-4B8D-94B0-9DD6CADDB6FA}" destId="{F611C914-C40A-49DF-A9F1-F5C5E67DCF36}" srcOrd="0" destOrd="0" presId="urn:microsoft.com/office/officeart/2005/8/layout/orgChart1"/>
    <dgm:cxn modelId="{D98916CA-465F-4F2A-A478-8D0C1DB559FA}" type="presParOf" srcId="{FF2F37C7-1858-4B8D-94B0-9DD6CADDB6FA}" destId="{A4E6ED29-AD62-4DF9-8B76-6D2DAE5B0710}" srcOrd="1" destOrd="0" presId="urn:microsoft.com/office/officeart/2005/8/layout/orgChart1"/>
    <dgm:cxn modelId="{86C86361-B193-4BE6-AA2E-B01504FC7BAC}" type="presParOf" srcId="{57F633B9-431E-4C36-A368-905E82FA6958}" destId="{20DD7172-3AAF-41D4-83E7-7E96C949D417}" srcOrd="1" destOrd="0" presId="urn:microsoft.com/office/officeart/2005/8/layout/orgChart1"/>
    <dgm:cxn modelId="{CFFB73E9-BECB-4B75-A879-4191A2444FA5}" type="presParOf" srcId="{57F633B9-431E-4C36-A368-905E82FA6958}" destId="{F6669099-04FC-47CD-8861-9D8AC4CCFF27}" srcOrd="2" destOrd="0" presId="urn:microsoft.com/office/officeart/2005/8/layout/orgChart1"/>
    <dgm:cxn modelId="{4CBA979B-07CB-471E-B5CC-0DA060FD65C9}" type="presParOf" srcId="{4DAAE574-0E4E-4888-AE30-1D95618D6CC4}" destId="{EF9F1544-659F-4305-BB65-9F0AADBD8E49}" srcOrd="2" destOrd="0" presId="urn:microsoft.com/office/officeart/2005/8/layout/orgChart1"/>
    <dgm:cxn modelId="{8A6F449D-3B28-4231-9B54-670B07EFEAAF}" type="presParOf" srcId="{4DAAE574-0E4E-4888-AE30-1D95618D6CC4}" destId="{530574AB-3BC2-4074-86AB-88C53D374148}" srcOrd="3" destOrd="0" presId="urn:microsoft.com/office/officeart/2005/8/layout/orgChart1"/>
    <dgm:cxn modelId="{2CE077A7-62EC-4864-B7D9-791F2C1ACD98}" type="presParOf" srcId="{530574AB-3BC2-4074-86AB-88C53D374148}" destId="{AEC32665-84E5-43D8-B545-E0D0BC291872}" srcOrd="0" destOrd="0" presId="urn:microsoft.com/office/officeart/2005/8/layout/orgChart1"/>
    <dgm:cxn modelId="{CC789AE2-710E-4938-A349-C1F17000D616}" type="presParOf" srcId="{AEC32665-84E5-43D8-B545-E0D0BC291872}" destId="{5D8E4D13-7A8E-440E-A524-EE384C320C6E}" srcOrd="0" destOrd="0" presId="urn:microsoft.com/office/officeart/2005/8/layout/orgChart1"/>
    <dgm:cxn modelId="{91A22AE6-0E54-4994-9960-C2C43B826571}" type="presParOf" srcId="{AEC32665-84E5-43D8-B545-E0D0BC291872}" destId="{D07B5A16-AEB6-4B64-A659-6C1E7FEF46D3}" srcOrd="1" destOrd="0" presId="urn:microsoft.com/office/officeart/2005/8/layout/orgChart1"/>
    <dgm:cxn modelId="{75A2E879-4481-4750-9234-00361F083F2D}" type="presParOf" srcId="{530574AB-3BC2-4074-86AB-88C53D374148}" destId="{2007CC64-33CB-4572-B3ED-91A358328E14}" srcOrd="1" destOrd="0" presId="urn:microsoft.com/office/officeart/2005/8/layout/orgChart1"/>
    <dgm:cxn modelId="{049AF2AF-269E-4F1C-BD67-7F9F896EABA6}" type="presParOf" srcId="{530574AB-3BC2-4074-86AB-88C53D374148}" destId="{AF9B359B-EC4A-4159-A1C7-7E71B03DBCD3}" srcOrd="2" destOrd="0" presId="urn:microsoft.com/office/officeart/2005/8/layout/orgChart1"/>
    <dgm:cxn modelId="{C752306D-B7B9-418E-9FB0-FFC15D9844B1}" type="presParOf" srcId="{4DAAE574-0E4E-4888-AE30-1D95618D6CC4}" destId="{5588FC78-561D-4B88-8F45-960487F8E0F3}" srcOrd="4" destOrd="0" presId="urn:microsoft.com/office/officeart/2005/8/layout/orgChart1"/>
    <dgm:cxn modelId="{18B741E9-7C90-48EE-BEEA-924FC2696D11}" type="presParOf" srcId="{4DAAE574-0E4E-4888-AE30-1D95618D6CC4}" destId="{0CBF67F2-5BE3-4677-A7B3-B87AF7524BB7}" srcOrd="5" destOrd="0" presId="urn:microsoft.com/office/officeart/2005/8/layout/orgChart1"/>
    <dgm:cxn modelId="{8E912C46-091F-4575-BA01-38399B8D828A}" type="presParOf" srcId="{0CBF67F2-5BE3-4677-A7B3-B87AF7524BB7}" destId="{FD0DC869-0050-41A2-B055-F09DFC68681A}" srcOrd="0" destOrd="0" presId="urn:microsoft.com/office/officeart/2005/8/layout/orgChart1"/>
    <dgm:cxn modelId="{B85B3FA5-34FB-4668-94EE-3A0C486E1A32}" type="presParOf" srcId="{FD0DC869-0050-41A2-B055-F09DFC68681A}" destId="{CBE74DF7-D117-429B-A20D-E08A3AF3FA9E}" srcOrd="0" destOrd="0" presId="urn:microsoft.com/office/officeart/2005/8/layout/orgChart1"/>
    <dgm:cxn modelId="{8ADCB2EA-1CAC-4529-A638-93EE0CFFACB9}" type="presParOf" srcId="{FD0DC869-0050-41A2-B055-F09DFC68681A}" destId="{8F1BE396-4D8C-4EB0-AD56-DAAB7B7BAADF}" srcOrd="1" destOrd="0" presId="urn:microsoft.com/office/officeart/2005/8/layout/orgChart1"/>
    <dgm:cxn modelId="{7654D8C7-0B0C-4696-99F9-D02DDF54D902}" type="presParOf" srcId="{0CBF67F2-5BE3-4677-A7B3-B87AF7524BB7}" destId="{FB680504-414F-402D-A20C-EE90BFCD9114}" srcOrd="1" destOrd="0" presId="urn:microsoft.com/office/officeart/2005/8/layout/orgChart1"/>
    <dgm:cxn modelId="{E2D13808-D2B1-45AE-8BEF-B4DAAA0157F7}" type="presParOf" srcId="{0CBF67F2-5BE3-4677-A7B3-B87AF7524BB7}" destId="{57E0413B-7A5F-4424-A135-771D17CBE274}" srcOrd="2" destOrd="0" presId="urn:microsoft.com/office/officeart/2005/8/layout/orgChart1"/>
    <dgm:cxn modelId="{CE729565-8270-4255-BDAC-189EA021F0AE}" type="presParOf" srcId="{BDCD3488-8C83-4CFE-BEB7-E9CADA2EB7CF}" destId="{4FFD8C33-8C4B-446F-AE53-6BE241D4152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CFD3EA-BD6A-45ED-96EF-839F113B982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7C623D2D-8F24-4CB9-BDB1-58FC5BA6D751}">
      <dgm:prSet phldrT="[Texto]"/>
      <dgm:spPr/>
      <dgm:t>
        <a:bodyPr/>
        <a:lstStyle/>
        <a:p>
          <a:r>
            <a:rPr lang="es-MX" dirty="0">
              <a:solidFill>
                <a:srgbClr val="002060"/>
              </a:solidFill>
            </a:rPr>
            <a:t>Leyes de los gases</a:t>
          </a:r>
        </a:p>
      </dgm:t>
    </dgm:pt>
    <dgm:pt modelId="{08DDD8D0-CABC-49A3-BCFE-9CE2C5CF1978}" type="parTrans" cxnId="{85158AC3-4E35-44D1-ABDC-AA6B15E05AE4}">
      <dgm:prSet/>
      <dgm:spPr/>
      <dgm:t>
        <a:bodyPr/>
        <a:lstStyle/>
        <a:p>
          <a:endParaRPr lang="es-MX">
            <a:solidFill>
              <a:srgbClr val="002060"/>
            </a:solidFill>
          </a:endParaRPr>
        </a:p>
      </dgm:t>
    </dgm:pt>
    <dgm:pt modelId="{5A51BE36-601D-4187-967E-FA1DC66B1FD5}" type="sibTrans" cxnId="{85158AC3-4E35-44D1-ABDC-AA6B15E05AE4}">
      <dgm:prSet/>
      <dgm:spPr/>
      <dgm:t>
        <a:bodyPr/>
        <a:lstStyle/>
        <a:p>
          <a:endParaRPr lang="es-MX">
            <a:solidFill>
              <a:srgbClr val="002060"/>
            </a:solidFill>
          </a:endParaRPr>
        </a:p>
      </dgm:t>
    </dgm:pt>
    <dgm:pt modelId="{1EE8CB81-E92C-4906-817A-EF4A321EAC15}">
      <dgm:prSet phldrT="[Texto]"/>
      <dgm:spPr/>
      <dgm:t>
        <a:bodyPr/>
        <a:lstStyle/>
        <a:p>
          <a:r>
            <a:rPr lang="es-MX" dirty="0">
              <a:solidFill>
                <a:srgbClr val="002060"/>
              </a:solidFill>
            </a:rPr>
            <a:t>Ley de Boyle</a:t>
          </a:r>
        </a:p>
      </dgm:t>
    </dgm:pt>
    <dgm:pt modelId="{0B5B109E-3058-4E36-B752-E1F92E19C77C}" type="parTrans" cxnId="{DC828C1C-2C48-4BA1-8F65-6E0CA1F5CB73}">
      <dgm:prSet/>
      <dgm:spPr/>
      <dgm:t>
        <a:bodyPr/>
        <a:lstStyle/>
        <a:p>
          <a:endParaRPr lang="es-MX">
            <a:solidFill>
              <a:srgbClr val="002060"/>
            </a:solidFill>
          </a:endParaRPr>
        </a:p>
      </dgm:t>
    </dgm:pt>
    <dgm:pt modelId="{D8259F84-C4F0-47CB-8324-2E176D080E93}" type="sibTrans" cxnId="{DC828C1C-2C48-4BA1-8F65-6E0CA1F5CB73}">
      <dgm:prSet/>
      <dgm:spPr/>
      <dgm:t>
        <a:bodyPr/>
        <a:lstStyle/>
        <a:p>
          <a:endParaRPr lang="es-MX">
            <a:solidFill>
              <a:srgbClr val="002060"/>
            </a:solidFill>
          </a:endParaRPr>
        </a:p>
      </dgm:t>
    </dgm:pt>
    <dgm:pt modelId="{3B44EB11-EA5E-4DE1-B092-DDB63894612C}">
      <dgm:prSet phldrT="[Texto]"/>
      <dgm:spPr>
        <a:solidFill>
          <a:schemeClr val="accent2">
            <a:lumMod val="60000"/>
            <a:lumOff val="40000"/>
          </a:schemeClr>
        </a:solidFill>
      </dgm:spPr>
      <dgm:t>
        <a:bodyPr/>
        <a:lstStyle/>
        <a:p>
          <a:r>
            <a:rPr lang="es-MX" dirty="0">
              <a:solidFill>
                <a:srgbClr val="002060"/>
              </a:solidFill>
            </a:rPr>
            <a:t>Ley de Charles</a:t>
          </a:r>
        </a:p>
      </dgm:t>
    </dgm:pt>
    <dgm:pt modelId="{AC40955B-2DDB-49A5-B433-1D903EF85EA5}" type="parTrans" cxnId="{F9871389-B977-441C-BE3A-53421A52F740}">
      <dgm:prSet/>
      <dgm:spPr/>
      <dgm:t>
        <a:bodyPr/>
        <a:lstStyle/>
        <a:p>
          <a:endParaRPr lang="es-MX">
            <a:solidFill>
              <a:srgbClr val="002060"/>
            </a:solidFill>
          </a:endParaRPr>
        </a:p>
      </dgm:t>
    </dgm:pt>
    <dgm:pt modelId="{37F6FF40-7724-4467-8684-8C1982F88EC5}" type="sibTrans" cxnId="{F9871389-B977-441C-BE3A-53421A52F740}">
      <dgm:prSet/>
      <dgm:spPr/>
      <dgm:t>
        <a:bodyPr/>
        <a:lstStyle/>
        <a:p>
          <a:endParaRPr lang="es-MX">
            <a:solidFill>
              <a:srgbClr val="002060"/>
            </a:solidFill>
          </a:endParaRPr>
        </a:p>
      </dgm:t>
    </dgm:pt>
    <dgm:pt modelId="{46E002A4-7A88-4857-AC9D-97CF75230C87}">
      <dgm:prSet phldrT="[Texto]"/>
      <dgm:spPr>
        <a:solidFill>
          <a:schemeClr val="accent6"/>
        </a:solidFill>
      </dgm:spPr>
      <dgm:t>
        <a:bodyPr/>
        <a:lstStyle/>
        <a:p>
          <a:r>
            <a:rPr lang="es-MX">
              <a:solidFill>
                <a:srgbClr val="002060"/>
              </a:solidFill>
            </a:rPr>
            <a:t>Ley combinada de los gases</a:t>
          </a:r>
        </a:p>
      </dgm:t>
    </dgm:pt>
    <dgm:pt modelId="{B6DECFF7-7FD9-4C14-AE47-35872F2FBAE4}" type="parTrans" cxnId="{232A6126-EA47-4805-9909-70C1478D8247}">
      <dgm:prSet/>
      <dgm:spPr/>
      <dgm:t>
        <a:bodyPr/>
        <a:lstStyle/>
        <a:p>
          <a:endParaRPr lang="es-MX">
            <a:solidFill>
              <a:srgbClr val="002060"/>
            </a:solidFill>
          </a:endParaRPr>
        </a:p>
      </dgm:t>
    </dgm:pt>
    <dgm:pt modelId="{3151B178-389C-4518-A786-F0D960975510}" type="sibTrans" cxnId="{232A6126-EA47-4805-9909-70C1478D8247}">
      <dgm:prSet/>
      <dgm:spPr/>
      <dgm:t>
        <a:bodyPr/>
        <a:lstStyle/>
        <a:p>
          <a:endParaRPr lang="es-MX">
            <a:solidFill>
              <a:srgbClr val="002060"/>
            </a:solidFill>
          </a:endParaRPr>
        </a:p>
      </dgm:t>
    </dgm:pt>
    <dgm:pt modelId="{DA10CAD3-40C0-4FBE-8C23-98EFE90D671A}">
      <dgm:prSet phldrT="[Texto]"/>
      <dgm:spPr>
        <a:solidFill>
          <a:srgbClr val="FFFF00"/>
        </a:solidFill>
      </dgm:spPr>
      <dgm:t>
        <a:bodyPr/>
        <a:lstStyle/>
        <a:p>
          <a:r>
            <a:rPr lang="es-MX" dirty="0">
              <a:solidFill>
                <a:srgbClr val="002060"/>
              </a:solidFill>
            </a:rPr>
            <a:t>Ley de los gases ideales</a:t>
          </a:r>
        </a:p>
      </dgm:t>
    </dgm:pt>
    <dgm:pt modelId="{DDF640C2-24AB-481C-8AA6-F20DA0DD6F7F}" type="parTrans" cxnId="{EA964035-529C-4BC3-BFB8-867101B94076}">
      <dgm:prSet/>
      <dgm:spPr/>
      <dgm:t>
        <a:bodyPr/>
        <a:lstStyle/>
        <a:p>
          <a:endParaRPr lang="es-MX">
            <a:solidFill>
              <a:srgbClr val="002060"/>
            </a:solidFill>
          </a:endParaRPr>
        </a:p>
      </dgm:t>
    </dgm:pt>
    <dgm:pt modelId="{AB315FB8-A607-42F9-BCCA-96801D4B2175}" type="sibTrans" cxnId="{EA964035-529C-4BC3-BFB8-867101B94076}">
      <dgm:prSet/>
      <dgm:spPr/>
      <dgm:t>
        <a:bodyPr/>
        <a:lstStyle/>
        <a:p>
          <a:endParaRPr lang="es-MX">
            <a:solidFill>
              <a:srgbClr val="002060"/>
            </a:solidFill>
          </a:endParaRPr>
        </a:p>
      </dgm:t>
    </dgm:pt>
    <dgm:pt modelId="{D0F9A267-B590-4CFB-B3F6-CE21A6E4927F}">
      <dgm:prSet phldrT="[Texto]"/>
      <dgm:spPr>
        <a:solidFill>
          <a:srgbClr val="00B050"/>
        </a:solidFill>
      </dgm:spPr>
      <dgm:t>
        <a:bodyPr/>
        <a:lstStyle/>
        <a:p>
          <a:r>
            <a:rPr lang="es-MX">
              <a:solidFill>
                <a:srgbClr val="002060"/>
              </a:solidFill>
            </a:rPr>
            <a:t>Ley de Avogadro</a:t>
          </a:r>
        </a:p>
      </dgm:t>
    </dgm:pt>
    <dgm:pt modelId="{587F6576-6D80-42E1-BF67-0332649A2FB4}" type="parTrans" cxnId="{51629590-1153-4CB2-8A13-46643F8C7CA2}">
      <dgm:prSet/>
      <dgm:spPr/>
      <dgm:t>
        <a:bodyPr/>
        <a:lstStyle/>
        <a:p>
          <a:endParaRPr lang="es-MX">
            <a:solidFill>
              <a:srgbClr val="002060"/>
            </a:solidFill>
          </a:endParaRPr>
        </a:p>
      </dgm:t>
    </dgm:pt>
    <dgm:pt modelId="{7095801A-D890-4314-9C28-80BA9F677040}" type="sibTrans" cxnId="{51629590-1153-4CB2-8A13-46643F8C7CA2}">
      <dgm:prSet/>
      <dgm:spPr/>
      <dgm:t>
        <a:bodyPr/>
        <a:lstStyle/>
        <a:p>
          <a:endParaRPr lang="es-MX">
            <a:solidFill>
              <a:srgbClr val="002060"/>
            </a:solidFill>
          </a:endParaRPr>
        </a:p>
      </dgm:t>
    </dgm:pt>
    <dgm:pt modelId="{478542D6-73EB-46B4-9AA1-0C71D8D713DE}">
      <dgm:prSet custT="1"/>
      <dgm:spPr>
        <a:solidFill>
          <a:schemeClr val="bg1"/>
        </a:solidFill>
        <a:ln>
          <a:solidFill>
            <a:schemeClr val="accent1"/>
          </a:solidFill>
        </a:ln>
      </dgm:spPr>
      <dgm:t>
        <a:bodyPr/>
        <a:lstStyle/>
        <a:p>
          <a:pPr algn="ctr"/>
          <a:endParaRPr lang="es-MX" sz="1100" b="1" dirty="0" smtClean="0">
            <a:solidFill>
              <a:srgbClr val="002060"/>
            </a:solidFill>
          </a:endParaRPr>
        </a:p>
        <a:p>
          <a:pPr algn="ctr"/>
          <a:endParaRPr lang="es-MX" sz="1100" b="1" dirty="0" smtClean="0">
            <a:solidFill>
              <a:srgbClr val="002060"/>
            </a:solidFill>
          </a:endParaRPr>
        </a:p>
        <a:p>
          <a:pPr algn="ctr"/>
          <a:r>
            <a:rPr lang="es-MX" sz="1100" b="1" dirty="0" smtClean="0">
              <a:solidFill>
                <a:srgbClr val="002060"/>
              </a:solidFill>
            </a:rPr>
            <a:t>A </a:t>
          </a:r>
          <a:r>
            <a:rPr lang="es-MX" sz="1100" b="1" dirty="0">
              <a:solidFill>
                <a:srgbClr val="002060"/>
              </a:solidFill>
            </a:rPr>
            <a:t>temperatura constante el volumen (V) ocupado por un una masa definida de un gas es inversmente proporcional a la presión aplicada</a:t>
          </a:r>
          <a:r>
            <a:rPr lang="es-MX" sz="1100" dirty="0">
              <a:solidFill>
                <a:srgbClr val="002060"/>
              </a:solidFill>
            </a:rPr>
            <a:t>. </a:t>
          </a:r>
        </a:p>
        <a:p>
          <a:pPr algn="ctr"/>
          <a:r>
            <a:rPr lang="es-MX" sz="1100" b="1" dirty="0">
              <a:solidFill>
                <a:srgbClr val="002060"/>
              </a:solidFill>
            </a:rPr>
            <a:t>V=R (1/P)</a:t>
          </a:r>
        </a:p>
        <a:p>
          <a:pPr algn="ctr"/>
          <a:r>
            <a:rPr lang="es-MX" sz="1100" b="1" dirty="0">
              <a:solidFill>
                <a:srgbClr val="002060"/>
              </a:solidFill>
            </a:rPr>
            <a:t>(T y n </a:t>
          </a:r>
          <a:r>
            <a:rPr lang="es-MX" sz="1100" b="1" dirty="0" err="1">
              <a:solidFill>
                <a:srgbClr val="002060"/>
              </a:solidFill>
            </a:rPr>
            <a:t>ctes</a:t>
          </a:r>
          <a:r>
            <a:rPr lang="es-MX" sz="1100" b="1" dirty="0" smtClean="0">
              <a:solidFill>
                <a:srgbClr val="002060"/>
              </a:solidFill>
            </a:rPr>
            <a:t>)</a:t>
          </a: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a:solidFill>
              <a:srgbClr val="002060"/>
            </a:solidFill>
          </a:endParaRPr>
        </a:p>
      </dgm:t>
    </dgm:pt>
    <dgm:pt modelId="{37BE637D-3E46-4491-8812-F77517BA0847}" type="parTrans" cxnId="{8C99CD7F-F768-430B-A16A-FF2E6407477B}">
      <dgm:prSet/>
      <dgm:spPr/>
      <dgm:t>
        <a:bodyPr/>
        <a:lstStyle/>
        <a:p>
          <a:endParaRPr lang="es-MX">
            <a:solidFill>
              <a:srgbClr val="002060"/>
            </a:solidFill>
          </a:endParaRPr>
        </a:p>
      </dgm:t>
    </dgm:pt>
    <dgm:pt modelId="{5EC82C97-EF91-4677-94A9-102A5AC027D1}" type="sibTrans" cxnId="{8C99CD7F-F768-430B-A16A-FF2E6407477B}">
      <dgm:prSet/>
      <dgm:spPr/>
      <dgm:t>
        <a:bodyPr/>
        <a:lstStyle/>
        <a:p>
          <a:endParaRPr lang="es-MX">
            <a:solidFill>
              <a:srgbClr val="002060"/>
            </a:solidFill>
          </a:endParaRPr>
        </a:p>
      </dgm:t>
    </dgm:pt>
    <dgm:pt modelId="{13130C63-9ED3-4E20-BE2E-3BCA132FA40C}">
      <dgm:prSet custT="1"/>
      <dgm:spPr>
        <a:solidFill>
          <a:schemeClr val="bg1"/>
        </a:solidFill>
        <a:ln>
          <a:solidFill>
            <a:schemeClr val="accent1"/>
          </a:solidFill>
        </a:ln>
      </dgm:spPr>
      <dgm:t>
        <a:bodyPr/>
        <a:lstStyle/>
        <a:p>
          <a:pPr algn="ctr"/>
          <a:endParaRPr lang="es-MX" sz="1100" b="1" dirty="0" smtClean="0">
            <a:solidFill>
              <a:srgbClr val="002060"/>
            </a:solidFill>
          </a:endParaRPr>
        </a:p>
        <a:p>
          <a:pPr algn="ctr"/>
          <a:endParaRPr lang="es-MX" sz="1100" b="1" dirty="0" smtClean="0">
            <a:solidFill>
              <a:srgbClr val="002060"/>
            </a:solidFill>
          </a:endParaRPr>
        </a:p>
        <a:p>
          <a:pPr algn="ctr"/>
          <a:r>
            <a:rPr lang="es-MX" sz="1100" b="1" dirty="0" smtClean="0">
              <a:solidFill>
                <a:srgbClr val="002060"/>
              </a:solidFill>
            </a:rPr>
            <a:t>A </a:t>
          </a:r>
          <a:r>
            <a:rPr lang="es-MX" sz="1100" b="1" dirty="0">
              <a:solidFill>
                <a:srgbClr val="002060"/>
              </a:solidFill>
            </a:rPr>
            <a:t>presión constante, el volumen ocupado por una masa de gas definida es directamente proporcional a su temperatura absoluta.  </a:t>
          </a:r>
        </a:p>
        <a:p>
          <a:pPr algn="just"/>
          <a:endParaRPr lang="es-MX" sz="1100" b="1" dirty="0">
            <a:solidFill>
              <a:srgbClr val="002060"/>
            </a:solidFill>
          </a:endParaRPr>
        </a:p>
        <a:p>
          <a:pPr algn="ctr"/>
          <a:r>
            <a:rPr lang="es-MX" sz="1100" b="1" dirty="0">
              <a:solidFill>
                <a:srgbClr val="002060"/>
              </a:solidFill>
            </a:rPr>
            <a:t>V=RT</a:t>
          </a:r>
        </a:p>
        <a:p>
          <a:pPr algn="ctr"/>
          <a:r>
            <a:rPr lang="es-MX" sz="1100" b="1" dirty="0">
              <a:solidFill>
                <a:srgbClr val="002060"/>
              </a:solidFill>
            </a:rPr>
            <a:t>(P y n </a:t>
          </a:r>
          <a:r>
            <a:rPr lang="es-MX" sz="1100" b="1" dirty="0" err="1">
              <a:solidFill>
                <a:srgbClr val="002060"/>
              </a:solidFill>
            </a:rPr>
            <a:t>ctes</a:t>
          </a:r>
          <a:r>
            <a:rPr lang="es-MX" sz="1100" b="1" dirty="0" smtClean="0">
              <a:solidFill>
                <a:srgbClr val="002060"/>
              </a:solidFill>
            </a:rPr>
            <a:t>)</a:t>
          </a: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a:solidFill>
              <a:srgbClr val="002060"/>
            </a:solidFill>
          </a:endParaRPr>
        </a:p>
      </dgm:t>
    </dgm:pt>
    <dgm:pt modelId="{5793BBF1-9E26-4C37-88EE-69AA959B7C2B}" type="parTrans" cxnId="{B43EFF67-6514-4FE1-8FF7-E3C719936349}">
      <dgm:prSet/>
      <dgm:spPr/>
      <dgm:t>
        <a:bodyPr/>
        <a:lstStyle/>
        <a:p>
          <a:endParaRPr lang="es-MX">
            <a:solidFill>
              <a:srgbClr val="002060"/>
            </a:solidFill>
          </a:endParaRPr>
        </a:p>
      </dgm:t>
    </dgm:pt>
    <dgm:pt modelId="{0C6FDD0E-EFEB-4893-B063-F17D2CB96945}" type="sibTrans" cxnId="{B43EFF67-6514-4FE1-8FF7-E3C719936349}">
      <dgm:prSet/>
      <dgm:spPr/>
      <dgm:t>
        <a:bodyPr/>
        <a:lstStyle/>
        <a:p>
          <a:endParaRPr lang="es-MX">
            <a:solidFill>
              <a:srgbClr val="002060"/>
            </a:solidFill>
          </a:endParaRPr>
        </a:p>
      </dgm:t>
    </dgm:pt>
    <dgm:pt modelId="{C525A3A9-731D-48BE-80D2-4BF13D306226}">
      <dgm:prSet custT="1"/>
      <dgm:spPr>
        <a:solidFill>
          <a:schemeClr val="bg1"/>
        </a:solidFill>
        <a:ln>
          <a:solidFill>
            <a:schemeClr val="accent1"/>
          </a:solidFill>
        </a:ln>
      </dgm:spPr>
      <dgm:t>
        <a:bodyPr/>
        <a:lstStyle/>
        <a:p>
          <a:endParaRPr lang="es-MX" sz="1100" b="1" dirty="0">
            <a:solidFill>
              <a:srgbClr val="002060"/>
            </a:solidFill>
          </a:endParaRPr>
        </a:p>
        <a:p>
          <a:endParaRPr lang="es-MX" sz="1100" b="1" dirty="0" smtClean="0">
            <a:solidFill>
              <a:srgbClr val="002060"/>
            </a:solidFill>
          </a:endParaRPr>
        </a:p>
        <a:p>
          <a:r>
            <a:rPr lang="es-MX" sz="1100" b="1" dirty="0" smtClean="0">
              <a:solidFill>
                <a:srgbClr val="002060"/>
              </a:solidFill>
            </a:rPr>
            <a:t>Combinación </a:t>
          </a:r>
          <a:r>
            <a:rPr lang="es-MX" sz="1100" b="1" dirty="0">
              <a:solidFill>
                <a:srgbClr val="002060"/>
              </a:solidFill>
            </a:rPr>
            <a:t>de las leyes de Boyle y Charles</a:t>
          </a:r>
        </a:p>
        <a:p>
          <a:r>
            <a:rPr lang="es-MX" sz="1100" b="1" dirty="0">
              <a:solidFill>
                <a:srgbClr val="002060"/>
              </a:solidFill>
            </a:rPr>
            <a:t>P</a:t>
          </a:r>
          <a:r>
            <a:rPr lang="es-MX" sz="1100" b="1" baseline="-25000" dirty="0">
              <a:solidFill>
                <a:srgbClr val="002060"/>
              </a:solidFill>
            </a:rPr>
            <a:t>1</a:t>
          </a:r>
          <a:r>
            <a:rPr lang="es-MX" sz="1100" b="1" dirty="0">
              <a:solidFill>
                <a:srgbClr val="002060"/>
              </a:solidFill>
            </a:rPr>
            <a:t>V</a:t>
          </a:r>
          <a:r>
            <a:rPr lang="es-MX" sz="1100" b="1" baseline="-25000" dirty="0">
              <a:solidFill>
                <a:srgbClr val="002060"/>
              </a:solidFill>
            </a:rPr>
            <a:t>1</a:t>
          </a:r>
          <a:r>
            <a:rPr lang="es-MX" sz="1100" b="1" dirty="0">
              <a:solidFill>
                <a:srgbClr val="002060"/>
              </a:solidFill>
            </a:rPr>
            <a:t>/T</a:t>
          </a:r>
          <a:r>
            <a:rPr lang="es-MX" sz="1100" b="1" baseline="-25000" dirty="0">
              <a:solidFill>
                <a:srgbClr val="002060"/>
              </a:solidFill>
            </a:rPr>
            <a:t>1</a:t>
          </a:r>
          <a:r>
            <a:rPr lang="es-MX" sz="1100" b="1" dirty="0">
              <a:solidFill>
                <a:srgbClr val="002060"/>
              </a:solidFill>
            </a:rPr>
            <a:t> =</a:t>
          </a:r>
          <a:r>
            <a:rPr lang="es-MX" sz="1100" b="1" dirty="0" smtClean="0">
              <a:solidFill>
                <a:srgbClr val="002060"/>
              </a:solidFill>
            </a:rPr>
            <a:t>P</a:t>
          </a:r>
          <a:r>
            <a:rPr lang="es-MX" sz="1100" b="1" baseline="-25000" dirty="0" smtClean="0">
              <a:solidFill>
                <a:srgbClr val="002060"/>
              </a:solidFill>
            </a:rPr>
            <a:t>2</a:t>
          </a:r>
          <a:r>
            <a:rPr lang="es-MX" sz="1100" b="1" dirty="0" smtClean="0">
              <a:solidFill>
                <a:srgbClr val="002060"/>
              </a:solidFill>
            </a:rPr>
            <a:t>V</a:t>
          </a:r>
          <a:r>
            <a:rPr lang="es-MX" sz="1100" b="1" baseline="-25000" dirty="0" smtClean="0">
              <a:solidFill>
                <a:srgbClr val="002060"/>
              </a:solidFill>
            </a:rPr>
            <a:t>2</a:t>
          </a:r>
          <a:r>
            <a:rPr lang="es-MX" sz="1100" b="1" dirty="0" smtClean="0">
              <a:solidFill>
                <a:srgbClr val="002060"/>
              </a:solidFill>
            </a:rPr>
            <a:t>/T</a:t>
          </a:r>
          <a:r>
            <a:rPr lang="es-MX" sz="1100" b="1" baseline="-25000" dirty="0" smtClean="0">
              <a:solidFill>
                <a:srgbClr val="002060"/>
              </a:solidFill>
            </a:rPr>
            <a:t>2</a:t>
          </a:r>
          <a:r>
            <a:rPr lang="es-MX" sz="1100" b="1" dirty="0" smtClean="0">
              <a:solidFill>
                <a:srgbClr val="002060"/>
              </a:solidFill>
            </a:rPr>
            <a:t> </a:t>
          </a:r>
          <a:endParaRPr lang="es-MX" sz="1100" b="1" dirty="0">
            <a:solidFill>
              <a:srgbClr val="002060"/>
            </a:solidFill>
          </a:endParaRPr>
        </a:p>
        <a:p>
          <a:r>
            <a:rPr lang="es-MX" sz="1100" b="1" dirty="0">
              <a:solidFill>
                <a:srgbClr val="002060"/>
              </a:solidFill>
            </a:rPr>
            <a:t>(n constante</a:t>
          </a:r>
          <a:r>
            <a:rPr lang="es-MX" sz="1100" b="1" dirty="0" smtClean="0">
              <a:solidFill>
                <a:srgbClr val="002060"/>
              </a:solidFill>
            </a:rPr>
            <a:t>)</a:t>
          </a:r>
        </a:p>
        <a:p>
          <a:endParaRPr lang="es-MX" sz="1100" b="1" dirty="0" smtClean="0">
            <a:solidFill>
              <a:srgbClr val="002060"/>
            </a:solidFill>
          </a:endParaRPr>
        </a:p>
        <a:p>
          <a:endParaRPr lang="es-MX" sz="1100" b="1" dirty="0" smtClean="0">
            <a:solidFill>
              <a:srgbClr val="002060"/>
            </a:solidFill>
          </a:endParaRPr>
        </a:p>
        <a:p>
          <a:endParaRPr lang="es-MX" sz="1100" b="1" dirty="0">
            <a:solidFill>
              <a:srgbClr val="002060"/>
            </a:solidFill>
          </a:endParaRPr>
        </a:p>
        <a:p>
          <a:endParaRPr lang="es-MX" sz="1100" b="1" dirty="0">
            <a:solidFill>
              <a:srgbClr val="002060"/>
            </a:solidFill>
          </a:endParaRPr>
        </a:p>
      </dgm:t>
    </dgm:pt>
    <dgm:pt modelId="{A5E8D1D7-8A2A-4444-924C-87513D92F6D9}" type="parTrans" cxnId="{354AFD89-5D9C-4A1B-B98A-9D62BFA2BDF4}">
      <dgm:prSet/>
      <dgm:spPr/>
      <dgm:t>
        <a:bodyPr/>
        <a:lstStyle/>
        <a:p>
          <a:endParaRPr lang="es-MX">
            <a:solidFill>
              <a:srgbClr val="002060"/>
            </a:solidFill>
          </a:endParaRPr>
        </a:p>
      </dgm:t>
    </dgm:pt>
    <dgm:pt modelId="{1AB2D915-1929-490E-A1A7-61A5B1B5428E}" type="sibTrans" cxnId="{354AFD89-5D9C-4A1B-B98A-9D62BFA2BDF4}">
      <dgm:prSet/>
      <dgm:spPr/>
      <dgm:t>
        <a:bodyPr/>
        <a:lstStyle/>
        <a:p>
          <a:endParaRPr lang="es-MX">
            <a:solidFill>
              <a:srgbClr val="002060"/>
            </a:solidFill>
          </a:endParaRPr>
        </a:p>
      </dgm:t>
    </dgm:pt>
    <dgm:pt modelId="{BE62CF53-A600-40FF-BEFF-703C266DEE68}">
      <dgm:prSet custT="1"/>
      <dgm:spPr>
        <a:solidFill>
          <a:schemeClr val="bg1"/>
        </a:solidFill>
        <a:ln>
          <a:solidFill>
            <a:schemeClr val="accent1"/>
          </a:solidFill>
        </a:ln>
      </dgm:spPr>
      <dgm:t>
        <a:bodyPr/>
        <a:lstStyle/>
        <a:p>
          <a:endParaRPr lang="es-MX" sz="1100" b="1" dirty="0" smtClean="0">
            <a:solidFill>
              <a:srgbClr val="002060"/>
            </a:solidFill>
          </a:endParaRPr>
        </a:p>
        <a:p>
          <a:endParaRPr lang="es-MX" sz="1100" b="1" dirty="0" smtClean="0">
            <a:solidFill>
              <a:srgbClr val="002060"/>
            </a:solidFill>
          </a:endParaRPr>
        </a:p>
        <a:p>
          <a:r>
            <a:rPr lang="es-MX" sz="1100" b="1" dirty="0" smtClean="0">
              <a:solidFill>
                <a:srgbClr val="002060"/>
              </a:solidFill>
            </a:rPr>
            <a:t>A </a:t>
          </a:r>
          <a:r>
            <a:rPr lang="es-MX" sz="1100" b="1" dirty="0">
              <a:solidFill>
                <a:srgbClr val="002060"/>
              </a:solidFill>
            </a:rPr>
            <a:t>temperatura y presión constantes, el volumen V ocupado por una muestra de gas, es directamente proporcional al número de moles, n, del gas.</a:t>
          </a:r>
        </a:p>
        <a:p>
          <a:r>
            <a:rPr lang="es-MX" sz="1100" b="1" dirty="0">
              <a:solidFill>
                <a:srgbClr val="002060"/>
              </a:solidFill>
            </a:rPr>
            <a:t>V=Rn</a:t>
          </a:r>
        </a:p>
        <a:p>
          <a:r>
            <a:rPr lang="es-MX" sz="1100" b="1" dirty="0">
              <a:solidFill>
                <a:srgbClr val="002060"/>
              </a:solidFill>
            </a:rPr>
            <a:t>(T y P </a:t>
          </a:r>
          <a:r>
            <a:rPr lang="es-MX" sz="1100" b="1" dirty="0" err="1">
              <a:solidFill>
                <a:srgbClr val="002060"/>
              </a:solidFill>
            </a:rPr>
            <a:t>ctes</a:t>
          </a:r>
          <a:r>
            <a:rPr lang="es-MX" sz="1100" b="1" dirty="0" smtClean="0">
              <a:solidFill>
                <a:srgbClr val="002060"/>
              </a:solidFill>
            </a:rPr>
            <a:t>)</a:t>
          </a:r>
        </a:p>
        <a:p>
          <a:endParaRPr lang="es-MX" sz="1100" b="1" dirty="0" smtClean="0">
            <a:solidFill>
              <a:srgbClr val="002060"/>
            </a:solidFill>
          </a:endParaRPr>
        </a:p>
        <a:p>
          <a:endParaRPr lang="es-MX" sz="1100" b="1" dirty="0" smtClean="0">
            <a:solidFill>
              <a:srgbClr val="002060"/>
            </a:solidFill>
          </a:endParaRPr>
        </a:p>
        <a:p>
          <a:endParaRPr lang="es-MX" sz="1100" b="1" dirty="0" smtClean="0">
            <a:solidFill>
              <a:srgbClr val="002060"/>
            </a:solidFill>
          </a:endParaRPr>
        </a:p>
        <a:p>
          <a:endParaRPr lang="es-MX" sz="1100" b="1" dirty="0" smtClean="0">
            <a:solidFill>
              <a:srgbClr val="002060"/>
            </a:solidFill>
          </a:endParaRPr>
        </a:p>
        <a:p>
          <a:endParaRPr lang="es-MX" sz="1100" b="1" dirty="0">
            <a:solidFill>
              <a:srgbClr val="002060"/>
            </a:solidFill>
          </a:endParaRPr>
        </a:p>
        <a:p>
          <a:endParaRPr lang="es-MX" sz="1100" b="1" dirty="0">
            <a:solidFill>
              <a:srgbClr val="002060"/>
            </a:solidFill>
          </a:endParaRPr>
        </a:p>
      </dgm:t>
    </dgm:pt>
    <dgm:pt modelId="{CE1325E2-AE49-4899-96E1-2973677C7475}" type="parTrans" cxnId="{E43E4B1C-88D4-4977-BB26-D226EDE18FCD}">
      <dgm:prSet/>
      <dgm:spPr/>
      <dgm:t>
        <a:bodyPr/>
        <a:lstStyle/>
        <a:p>
          <a:endParaRPr lang="es-MX">
            <a:solidFill>
              <a:srgbClr val="002060"/>
            </a:solidFill>
          </a:endParaRPr>
        </a:p>
      </dgm:t>
    </dgm:pt>
    <dgm:pt modelId="{04E6F8C4-D00E-43C7-B67F-E64D5A61B5CC}" type="sibTrans" cxnId="{E43E4B1C-88D4-4977-BB26-D226EDE18FCD}">
      <dgm:prSet/>
      <dgm:spPr/>
      <dgm:t>
        <a:bodyPr/>
        <a:lstStyle/>
        <a:p>
          <a:endParaRPr lang="es-MX">
            <a:solidFill>
              <a:srgbClr val="002060"/>
            </a:solidFill>
          </a:endParaRPr>
        </a:p>
      </dgm:t>
    </dgm:pt>
    <mc:AlternateContent xmlns:mc="http://schemas.openxmlformats.org/markup-compatibility/2006" xmlns:a14="http://schemas.microsoft.com/office/drawing/2010/main">
      <mc:Choice Requires="a14">
        <dgm:pt modelId="{48E141E9-D65D-47E4-A613-05C75890FEB5}">
          <dgm:prSet custT="1"/>
          <dgm:spPr>
            <a:solidFill>
              <a:schemeClr val="bg1"/>
            </a:solidFill>
            <a:ln>
              <a:solidFill>
                <a:schemeClr val="accent1"/>
              </a:solidFill>
            </a:ln>
          </dgm:spPr>
          <dgm:t>
            <a:bodyPr/>
            <a:lstStyle/>
            <a:p>
              <a:endParaRPr lang="es-MX" sz="1100" b="1" dirty="0" smtClean="0">
                <a:solidFill>
                  <a:srgbClr val="002060"/>
                </a:solidFill>
              </a:endParaRPr>
            </a:p>
            <a:p>
              <a:endParaRPr lang="es-MX" sz="1100" b="1" dirty="0" smtClean="0">
                <a:solidFill>
                  <a:srgbClr val="002060"/>
                </a:solidFill>
              </a:endParaRPr>
            </a:p>
            <a:p>
              <a:r>
                <a:rPr lang="es-MX" sz="1100" b="1" dirty="0" smtClean="0">
                  <a:solidFill>
                    <a:srgbClr val="002060"/>
                  </a:solidFill>
                </a:rPr>
                <a:t>La presión total ejercida por una mezcla de gas ideal, es la suma de las presiones parciales de esos gases.</a:t>
              </a:r>
            </a:p>
            <a:p>
              <a:r>
                <a:rPr lang="es-MX" sz="1100" b="1" dirty="0" smtClean="0">
                  <a:solidFill>
                    <a:srgbClr val="002060"/>
                  </a:solidFill>
                </a:rPr>
                <a:t>Ptot= Pa+Pb+Pc+</a:t>
              </a:r>
              <a:r>
                <a:rPr lang="is-IS" sz="1100" b="1" dirty="0" smtClean="0">
                  <a:solidFill>
                    <a:srgbClr val="002060"/>
                  </a:solidFill>
                </a:rPr>
                <a:t>…</a:t>
              </a:r>
              <a:r>
                <a:rPr lang="es-MX" sz="1100" b="1" dirty="0" smtClean="0">
                  <a:solidFill>
                    <a:srgbClr val="002060"/>
                  </a:solidFill>
                </a:rPr>
                <a:t> </a:t>
              </a:r>
              <a14:m>
                <m:oMath xmlns:m="http://schemas.openxmlformats.org/officeDocument/2006/math">
                  <m:r>
                    <a:rPr lang="es-MX" sz="1100" b="1" i="1">
                      <a:solidFill>
                        <a:srgbClr val="002060"/>
                      </a:solidFill>
                      <a:latin typeface="Cambria Math"/>
                    </a:rPr>
                    <m:t>   </m:t>
                  </m:r>
                </m:oMath>
              </a14:m>
              <a:endParaRPr lang="es-MX" sz="1100" b="1" dirty="0">
                <a:solidFill>
                  <a:srgbClr val="002060"/>
                </a:solidFill>
              </a:endParaRPr>
            </a:p>
            <a:p>
              <a:endParaRPr lang="es-MX" sz="1100" b="1" dirty="0">
                <a:solidFill>
                  <a:srgbClr val="002060"/>
                </a:solidFill>
              </a:endParaRPr>
            </a:p>
            <a:p>
              <a:endParaRPr lang="es-MX" sz="1100" b="1" dirty="0">
                <a:solidFill>
                  <a:srgbClr val="002060"/>
                </a:solidFill>
              </a:endParaRPr>
            </a:p>
            <a:p>
              <a:endParaRPr lang="es-MX" sz="1100" b="1" dirty="0">
                <a:solidFill>
                  <a:srgbClr val="002060"/>
                </a:solidFill>
              </a:endParaRPr>
            </a:p>
          </dgm:t>
        </dgm:pt>
      </mc:Choice>
      <mc:Fallback xmlns="">
        <dgm:pt modelId="{48E141E9-D65D-47E4-A613-05C75890FEB5}">
          <dgm:prSet custT="1"/>
          <dgm:spPr>
            <a:solidFill>
              <a:schemeClr val="bg1"/>
            </a:solidFill>
            <a:ln>
              <a:solidFill>
                <a:schemeClr val="accent1"/>
              </a:solidFill>
            </a:ln>
          </dgm:spPr>
          <dgm:t>
            <a:bodyPr/>
            <a:lstStyle/>
            <a:p>
              <a:endParaRPr lang="es-MX" sz="1100" b="1" dirty="0" smtClean="0">
                <a:solidFill>
                  <a:srgbClr val="002060"/>
                </a:solidFill>
              </a:endParaRPr>
            </a:p>
            <a:p>
              <a:endParaRPr lang="es-MX" sz="1100" b="1" dirty="0" smtClean="0">
                <a:solidFill>
                  <a:srgbClr val="002060"/>
                </a:solidFill>
              </a:endParaRPr>
            </a:p>
            <a:p>
              <a:r>
                <a:rPr lang="es-MX" sz="1100" b="1" dirty="0" smtClean="0">
                  <a:solidFill>
                    <a:srgbClr val="002060"/>
                  </a:solidFill>
                </a:rPr>
                <a:t>La presión total ejercida por una mezcla de gas ideal, es la suma de las presiones parciales de esos gases.</a:t>
              </a:r>
            </a:p>
            <a:p>
              <a:r>
                <a:rPr lang="es-MX" sz="1100" b="1" dirty="0" smtClean="0">
                  <a:solidFill>
                    <a:srgbClr val="002060"/>
                  </a:solidFill>
                </a:rPr>
                <a:t>Ptot= Pa+Pb+Pc+</a:t>
              </a:r>
              <a:r>
                <a:rPr lang="is-IS" sz="1100" b="1" dirty="0" smtClean="0">
                  <a:solidFill>
                    <a:srgbClr val="002060"/>
                  </a:solidFill>
                </a:rPr>
                <a:t>…</a:t>
              </a:r>
              <a:r>
                <a:rPr lang="es-MX" sz="1100" b="1" dirty="0" smtClean="0">
                  <a:solidFill>
                    <a:srgbClr val="002060"/>
                  </a:solidFill>
                </a:rPr>
                <a:t> </a:t>
              </a:r>
              <a:r>
                <a:rPr lang="es-MX" sz="1100" b="1" i="0">
                  <a:solidFill>
                    <a:srgbClr val="002060"/>
                  </a:solidFill>
                  <a:latin typeface="Cambria Math"/>
                </a:rPr>
                <a:t>   </a:t>
              </a:r>
              <a:endParaRPr lang="es-MX" sz="1100" b="1" dirty="0">
                <a:solidFill>
                  <a:srgbClr val="002060"/>
                </a:solidFill>
              </a:endParaRPr>
            </a:p>
            <a:p>
              <a:endParaRPr lang="es-MX" sz="1100" b="1" dirty="0">
                <a:solidFill>
                  <a:srgbClr val="002060"/>
                </a:solidFill>
              </a:endParaRPr>
            </a:p>
            <a:p>
              <a:endParaRPr lang="es-MX" sz="1100" b="1" dirty="0">
                <a:solidFill>
                  <a:srgbClr val="002060"/>
                </a:solidFill>
              </a:endParaRPr>
            </a:p>
            <a:p>
              <a:endParaRPr lang="es-MX" sz="1100" b="1" dirty="0">
                <a:solidFill>
                  <a:srgbClr val="002060"/>
                </a:solidFill>
              </a:endParaRPr>
            </a:p>
          </dgm:t>
        </dgm:pt>
      </mc:Fallback>
    </mc:AlternateContent>
    <dgm:pt modelId="{7C515863-E01B-466D-8469-E8E20153741B}" type="parTrans" cxnId="{6535ACD2-95E6-4E10-BB69-0200E49F7B1A}">
      <dgm:prSet/>
      <dgm:spPr/>
      <dgm:t>
        <a:bodyPr/>
        <a:lstStyle/>
        <a:p>
          <a:endParaRPr lang="es-MX">
            <a:solidFill>
              <a:srgbClr val="002060"/>
            </a:solidFill>
          </a:endParaRPr>
        </a:p>
      </dgm:t>
    </dgm:pt>
    <dgm:pt modelId="{F33F2741-3431-46BD-8B9B-FD3F3BF117CC}" type="sibTrans" cxnId="{6535ACD2-95E6-4E10-BB69-0200E49F7B1A}">
      <dgm:prSet/>
      <dgm:spPr/>
      <dgm:t>
        <a:bodyPr/>
        <a:lstStyle/>
        <a:p>
          <a:endParaRPr lang="es-MX">
            <a:solidFill>
              <a:srgbClr val="002060"/>
            </a:solidFill>
          </a:endParaRPr>
        </a:p>
      </dgm:t>
    </dgm:pt>
    <dgm:pt modelId="{C045ABCD-C98D-054D-AFE3-ADA104DBB1C7}">
      <dgm:prSet phldrT="[Texto]"/>
      <dgm:spPr>
        <a:solidFill>
          <a:schemeClr val="accent3">
            <a:lumMod val="60000"/>
            <a:lumOff val="40000"/>
          </a:schemeClr>
        </a:solidFill>
      </dgm:spPr>
      <dgm:t>
        <a:bodyPr/>
        <a:lstStyle/>
        <a:p>
          <a:r>
            <a:rPr lang="es-MX" dirty="0" smtClean="0">
              <a:solidFill>
                <a:srgbClr val="002060"/>
              </a:solidFill>
            </a:rPr>
            <a:t>Ley de Dalton</a:t>
          </a:r>
          <a:endParaRPr lang="es-MX" dirty="0">
            <a:solidFill>
              <a:srgbClr val="002060"/>
            </a:solidFill>
          </a:endParaRPr>
        </a:p>
      </dgm:t>
    </dgm:pt>
    <dgm:pt modelId="{AFF906A9-4D81-624A-A24E-B0B81936F13C}" type="sibTrans" cxnId="{FB277456-A118-6D42-B985-CB50CF3ADFC2}">
      <dgm:prSet/>
      <dgm:spPr/>
      <dgm:t>
        <a:bodyPr/>
        <a:lstStyle/>
        <a:p>
          <a:endParaRPr lang="es-ES_tradnl"/>
        </a:p>
      </dgm:t>
    </dgm:pt>
    <dgm:pt modelId="{817EC3D4-5479-214F-A7E1-1285ADBEAEE4}" type="parTrans" cxnId="{FB277456-A118-6D42-B985-CB50CF3ADFC2}">
      <dgm:prSet/>
      <dgm:spPr/>
      <dgm:t>
        <a:bodyPr/>
        <a:lstStyle/>
        <a:p>
          <a:endParaRPr lang="es-ES_tradnl"/>
        </a:p>
      </dgm:t>
    </dgm:pt>
    <dgm:pt modelId="{0C8ADE3B-6D35-2C4F-BDA1-2C19F14958DE}">
      <dgm:prSet custT="1"/>
      <dgm:spPr>
        <a:solidFill>
          <a:schemeClr val="bg1"/>
        </a:solidFill>
        <a:ln>
          <a:solidFill>
            <a:schemeClr val="accent1"/>
          </a:solidFill>
        </a:ln>
      </dgm:spPr>
      <dgm:t>
        <a:bodyPr/>
        <a:lstStyle/>
        <a:p>
          <a:r>
            <a:rPr lang="es-MX" sz="1100" b="1" dirty="0" smtClean="0">
              <a:solidFill>
                <a:srgbClr val="002060"/>
              </a:solidFill>
            </a:rPr>
            <a:t>Es la suma de todas las leyes (Boyle, Charles, y Avogadro)</a:t>
          </a:r>
        </a:p>
        <a:p>
          <a:r>
            <a:rPr lang="es-MX" sz="1100" b="1" dirty="0" smtClean="0">
              <a:solidFill>
                <a:srgbClr val="002060"/>
              </a:solidFill>
            </a:rPr>
            <a:t>PV=RnT</a:t>
          </a:r>
          <a:endParaRPr lang="es-MX" sz="1100" dirty="0">
            <a:solidFill>
              <a:srgbClr val="002060"/>
            </a:solidFill>
          </a:endParaRPr>
        </a:p>
      </dgm:t>
    </dgm:pt>
    <dgm:pt modelId="{DB217DFD-8B94-EE4E-8D85-AAB79A0DFCD3}" type="parTrans" cxnId="{287E7330-0F24-EC4D-AA57-06077D59ED23}">
      <dgm:prSet/>
      <dgm:spPr/>
      <dgm:t>
        <a:bodyPr/>
        <a:lstStyle/>
        <a:p>
          <a:endParaRPr lang="es-ES_tradnl"/>
        </a:p>
      </dgm:t>
    </dgm:pt>
    <dgm:pt modelId="{72C36E89-97B8-6F45-B88E-3D2BCDFAC699}" type="sibTrans" cxnId="{287E7330-0F24-EC4D-AA57-06077D59ED23}">
      <dgm:prSet/>
      <dgm:spPr/>
      <dgm:t>
        <a:bodyPr/>
        <a:lstStyle/>
        <a:p>
          <a:endParaRPr lang="es-ES_tradnl"/>
        </a:p>
      </dgm:t>
    </dgm:pt>
    <dgm:pt modelId="{CC7CA2E3-37E2-4CB0-BAAA-80E3311D810F}" type="pres">
      <dgm:prSet presAssocID="{68CFD3EA-BD6A-45ED-96EF-839F113B9827}" presName="hierChild1" presStyleCnt="0">
        <dgm:presLayoutVars>
          <dgm:orgChart val="1"/>
          <dgm:chPref val="1"/>
          <dgm:dir/>
          <dgm:animOne val="branch"/>
          <dgm:animLvl val="lvl"/>
          <dgm:resizeHandles/>
        </dgm:presLayoutVars>
      </dgm:prSet>
      <dgm:spPr/>
      <dgm:t>
        <a:bodyPr/>
        <a:lstStyle/>
        <a:p>
          <a:endParaRPr lang="es-MX"/>
        </a:p>
      </dgm:t>
    </dgm:pt>
    <dgm:pt modelId="{51384224-D4B1-4067-AA95-B056A62B5E03}" type="pres">
      <dgm:prSet presAssocID="{7C623D2D-8F24-4CB9-BDB1-58FC5BA6D751}" presName="hierRoot1" presStyleCnt="0">
        <dgm:presLayoutVars>
          <dgm:hierBranch val="init"/>
        </dgm:presLayoutVars>
      </dgm:prSet>
      <dgm:spPr/>
    </dgm:pt>
    <dgm:pt modelId="{21631F48-11EC-4CAB-8756-7A63100754D7}" type="pres">
      <dgm:prSet presAssocID="{7C623D2D-8F24-4CB9-BDB1-58FC5BA6D751}" presName="rootComposite1" presStyleCnt="0"/>
      <dgm:spPr/>
    </dgm:pt>
    <dgm:pt modelId="{F184907D-3AE8-420A-AA09-EC6688012C32}" type="pres">
      <dgm:prSet presAssocID="{7C623D2D-8F24-4CB9-BDB1-58FC5BA6D751}" presName="rootText1" presStyleLbl="node0" presStyleIdx="0" presStyleCnt="1">
        <dgm:presLayoutVars>
          <dgm:chPref val="3"/>
        </dgm:presLayoutVars>
      </dgm:prSet>
      <dgm:spPr/>
      <dgm:t>
        <a:bodyPr/>
        <a:lstStyle/>
        <a:p>
          <a:endParaRPr lang="es-MX"/>
        </a:p>
      </dgm:t>
    </dgm:pt>
    <dgm:pt modelId="{DD427724-8168-4784-8D3B-AECDC7F07348}" type="pres">
      <dgm:prSet presAssocID="{7C623D2D-8F24-4CB9-BDB1-58FC5BA6D751}" presName="rootConnector1" presStyleLbl="node1" presStyleIdx="0" presStyleCnt="0"/>
      <dgm:spPr/>
      <dgm:t>
        <a:bodyPr/>
        <a:lstStyle/>
        <a:p>
          <a:endParaRPr lang="es-MX"/>
        </a:p>
      </dgm:t>
    </dgm:pt>
    <dgm:pt modelId="{BE8B565E-2235-4207-BCAB-9425005DA0A5}" type="pres">
      <dgm:prSet presAssocID="{7C623D2D-8F24-4CB9-BDB1-58FC5BA6D751}" presName="hierChild2" presStyleCnt="0"/>
      <dgm:spPr/>
    </dgm:pt>
    <dgm:pt modelId="{F7D33EE7-6949-431A-9159-74A92191F8B2}" type="pres">
      <dgm:prSet presAssocID="{0B5B109E-3058-4E36-B752-E1F92E19C77C}" presName="Name37" presStyleLbl="parChTrans1D2" presStyleIdx="0" presStyleCnt="6"/>
      <dgm:spPr/>
      <dgm:t>
        <a:bodyPr/>
        <a:lstStyle/>
        <a:p>
          <a:endParaRPr lang="es-MX"/>
        </a:p>
      </dgm:t>
    </dgm:pt>
    <dgm:pt modelId="{11C700F7-5677-405E-855D-AD85C8FEC261}" type="pres">
      <dgm:prSet presAssocID="{1EE8CB81-E92C-4906-817A-EF4A321EAC15}" presName="hierRoot2" presStyleCnt="0">
        <dgm:presLayoutVars>
          <dgm:hierBranch val="init"/>
        </dgm:presLayoutVars>
      </dgm:prSet>
      <dgm:spPr/>
    </dgm:pt>
    <dgm:pt modelId="{8C478C3C-32F9-40E7-9B22-69BF1C179B11}" type="pres">
      <dgm:prSet presAssocID="{1EE8CB81-E92C-4906-817A-EF4A321EAC15}" presName="rootComposite" presStyleCnt="0"/>
      <dgm:spPr/>
    </dgm:pt>
    <dgm:pt modelId="{8240A253-9D6E-4B28-B971-A809B6A8BF1F}" type="pres">
      <dgm:prSet presAssocID="{1EE8CB81-E92C-4906-817A-EF4A321EAC15}" presName="rootText" presStyleLbl="node2" presStyleIdx="0" presStyleCnt="6">
        <dgm:presLayoutVars>
          <dgm:chPref val="3"/>
        </dgm:presLayoutVars>
      </dgm:prSet>
      <dgm:spPr/>
      <dgm:t>
        <a:bodyPr/>
        <a:lstStyle/>
        <a:p>
          <a:endParaRPr lang="es-MX"/>
        </a:p>
      </dgm:t>
    </dgm:pt>
    <dgm:pt modelId="{1CCE91DF-BDB3-4294-8ED6-0108958BC8C7}" type="pres">
      <dgm:prSet presAssocID="{1EE8CB81-E92C-4906-817A-EF4A321EAC15}" presName="rootConnector" presStyleLbl="node2" presStyleIdx="0" presStyleCnt="6"/>
      <dgm:spPr/>
      <dgm:t>
        <a:bodyPr/>
        <a:lstStyle/>
        <a:p>
          <a:endParaRPr lang="es-MX"/>
        </a:p>
      </dgm:t>
    </dgm:pt>
    <dgm:pt modelId="{DED74C6A-21BB-4B06-B512-098E77A1D83B}" type="pres">
      <dgm:prSet presAssocID="{1EE8CB81-E92C-4906-817A-EF4A321EAC15}" presName="hierChild4" presStyleCnt="0"/>
      <dgm:spPr/>
    </dgm:pt>
    <dgm:pt modelId="{68803973-89D8-42B0-91D7-83B2B98D6167}" type="pres">
      <dgm:prSet presAssocID="{37BE637D-3E46-4491-8812-F77517BA0847}" presName="Name37" presStyleLbl="parChTrans1D3" presStyleIdx="0" presStyleCnt="6"/>
      <dgm:spPr/>
      <dgm:t>
        <a:bodyPr/>
        <a:lstStyle/>
        <a:p>
          <a:endParaRPr lang="es-MX"/>
        </a:p>
      </dgm:t>
    </dgm:pt>
    <dgm:pt modelId="{34A85C22-1C07-47A6-853E-0AC67909F096}" type="pres">
      <dgm:prSet presAssocID="{478542D6-73EB-46B4-9AA1-0C71D8D713DE}" presName="hierRoot2" presStyleCnt="0">
        <dgm:presLayoutVars>
          <dgm:hierBranch val="init"/>
        </dgm:presLayoutVars>
      </dgm:prSet>
      <dgm:spPr/>
    </dgm:pt>
    <dgm:pt modelId="{A6D87F75-0519-4261-843C-7807A3A9C774}" type="pres">
      <dgm:prSet presAssocID="{478542D6-73EB-46B4-9AA1-0C71D8D713DE}" presName="rootComposite" presStyleCnt="0"/>
      <dgm:spPr/>
    </dgm:pt>
    <dgm:pt modelId="{63630D0E-4726-4D1E-BEE6-B4BFCC4FA98D}" type="pres">
      <dgm:prSet presAssocID="{478542D6-73EB-46B4-9AA1-0C71D8D713DE}" presName="rootText" presStyleLbl="node3" presStyleIdx="0" presStyleCnt="6" custScaleY="490738">
        <dgm:presLayoutVars>
          <dgm:chPref val="3"/>
        </dgm:presLayoutVars>
      </dgm:prSet>
      <dgm:spPr/>
      <dgm:t>
        <a:bodyPr/>
        <a:lstStyle/>
        <a:p>
          <a:endParaRPr lang="es-MX"/>
        </a:p>
      </dgm:t>
    </dgm:pt>
    <dgm:pt modelId="{5B23155D-D250-4AFA-B62A-D9651360BD15}" type="pres">
      <dgm:prSet presAssocID="{478542D6-73EB-46B4-9AA1-0C71D8D713DE}" presName="rootConnector" presStyleLbl="node3" presStyleIdx="0" presStyleCnt="6"/>
      <dgm:spPr/>
      <dgm:t>
        <a:bodyPr/>
        <a:lstStyle/>
        <a:p>
          <a:endParaRPr lang="es-MX"/>
        </a:p>
      </dgm:t>
    </dgm:pt>
    <dgm:pt modelId="{AA9C5B99-3900-492C-93A4-1F5390D2933E}" type="pres">
      <dgm:prSet presAssocID="{478542D6-73EB-46B4-9AA1-0C71D8D713DE}" presName="hierChild4" presStyleCnt="0"/>
      <dgm:spPr/>
    </dgm:pt>
    <dgm:pt modelId="{9E366195-0689-4CE7-8101-3008D8B0F65C}" type="pres">
      <dgm:prSet presAssocID="{478542D6-73EB-46B4-9AA1-0C71D8D713DE}" presName="hierChild5" presStyleCnt="0"/>
      <dgm:spPr/>
    </dgm:pt>
    <dgm:pt modelId="{BB0E7655-6A8B-44C7-9F7E-97FD37A53555}" type="pres">
      <dgm:prSet presAssocID="{1EE8CB81-E92C-4906-817A-EF4A321EAC15}" presName="hierChild5" presStyleCnt="0"/>
      <dgm:spPr/>
    </dgm:pt>
    <dgm:pt modelId="{9CDCDE94-FB98-4AEB-9E7C-0152EB7D4903}" type="pres">
      <dgm:prSet presAssocID="{AC40955B-2DDB-49A5-B433-1D903EF85EA5}" presName="Name37" presStyleLbl="parChTrans1D2" presStyleIdx="1" presStyleCnt="6"/>
      <dgm:spPr/>
      <dgm:t>
        <a:bodyPr/>
        <a:lstStyle/>
        <a:p>
          <a:endParaRPr lang="es-MX"/>
        </a:p>
      </dgm:t>
    </dgm:pt>
    <dgm:pt modelId="{27B96CD7-69B1-4A7E-B2C9-A40F29766E85}" type="pres">
      <dgm:prSet presAssocID="{3B44EB11-EA5E-4DE1-B092-DDB63894612C}" presName="hierRoot2" presStyleCnt="0">
        <dgm:presLayoutVars>
          <dgm:hierBranch val="init"/>
        </dgm:presLayoutVars>
      </dgm:prSet>
      <dgm:spPr/>
    </dgm:pt>
    <dgm:pt modelId="{3165546A-2803-4003-A106-75BFD0F16062}" type="pres">
      <dgm:prSet presAssocID="{3B44EB11-EA5E-4DE1-B092-DDB63894612C}" presName="rootComposite" presStyleCnt="0"/>
      <dgm:spPr/>
    </dgm:pt>
    <dgm:pt modelId="{AA247D17-F7EA-4584-8BE3-CBEE2124524B}" type="pres">
      <dgm:prSet presAssocID="{3B44EB11-EA5E-4DE1-B092-DDB63894612C}" presName="rootText" presStyleLbl="node2" presStyleIdx="1" presStyleCnt="6">
        <dgm:presLayoutVars>
          <dgm:chPref val="3"/>
        </dgm:presLayoutVars>
      </dgm:prSet>
      <dgm:spPr/>
      <dgm:t>
        <a:bodyPr/>
        <a:lstStyle/>
        <a:p>
          <a:endParaRPr lang="es-MX"/>
        </a:p>
      </dgm:t>
    </dgm:pt>
    <dgm:pt modelId="{2A26A796-6A00-44E0-BC35-F36B408B694A}" type="pres">
      <dgm:prSet presAssocID="{3B44EB11-EA5E-4DE1-B092-DDB63894612C}" presName="rootConnector" presStyleLbl="node2" presStyleIdx="1" presStyleCnt="6"/>
      <dgm:spPr/>
      <dgm:t>
        <a:bodyPr/>
        <a:lstStyle/>
        <a:p>
          <a:endParaRPr lang="es-MX"/>
        </a:p>
      </dgm:t>
    </dgm:pt>
    <dgm:pt modelId="{DACAAD6C-B4A6-4DD8-B6D9-ABE58FD3F876}" type="pres">
      <dgm:prSet presAssocID="{3B44EB11-EA5E-4DE1-B092-DDB63894612C}" presName="hierChild4" presStyleCnt="0"/>
      <dgm:spPr/>
    </dgm:pt>
    <dgm:pt modelId="{32270B7B-8D3D-4643-9C48-3304E07F57EB}" type="pres">
      <dgm:prSet presAssocID="{5793BBF1-9E26-4C37-88EE-69AA959B7C2B}" presName="Name37" presStyleLbl="parChTrans1D3" presStyleIdx="1" presStyleCnt="6"/>
      <dgm:spPr/>
      <dgm:t>
        <a:bodyPr/>
        <a:lstStyle/>
        <a:p>
          <a:endParaRPr lang="es-MX"/>
        </a:p>
      </dgm:t>
    </dgm:pt>
    <dgm:pt modelId="{11A48DD6-6336-428B-ACFC-5F6E9D49E2FC}" type="pres">
      <dgm:prSet presAssocID="{13130C63-9ED3-4E20-BE2E-3BCA132FA40C}" presName="hierRoot2" presStyleCnt="0">
        <dgm:presLayoutVars>
          <dgm:hierBranch val="init"/>
        </dgm:presLayoutVars>
      </dgm:prSet>
      <dgm:spPr/>
    </dgm:pt>
    <dgm:pt modelId="{55F01DC5-B9D9-4977-A77F-429E7193A2C0}" type="pres">
      <dgm:prSet presAssocID="{13130C63-9ED3-4E20-BE2E-3BCA132FA40C}" presName="rootComposite" presStyleCnt="0"/>
      <dgm:spPr/>
    </dgm:pt>
    <dgm:pt modelId="{EFA6DB70-44FE-4443-B5F4-D6E721A1B7A8}" type="pres">
      <dgm:prSet presAssocID="{13130C63-9ED3-4E20-BE2E-3BCA132FA40C}" presName="rootText" presStyleLbl="node3" presStyleIdx="1" presStyleCnt="6" custScaleY="493053" custLinFactNeighborX="-4945" custLinFactNeighborY="2091">
        <dgm:presLayoutVars>
          <dgm:chPref val="3"/>
        </dgm:presLayoutVars>
      </dgm:prSet>
      <dgm:spPr/>
      <dgm:t>
        <a:bodyPr/>
        <a:lstStyle/>
        <a:p>
          <a:endParaRPr lang="es-MX"/>
        </a:p>
      </dgm:t>
    </dgm:pt>
    <dgm:pt modelId="{B4A35B8E-7F04-4664-8C16-52AE9604CE4D}" type="pres">
      <dgm:prSet presAssocID="{13130C63-9ED3-4E20-BE2E-3BCA132FA40C}" presName="rootConnector" presStyleLbl="node3" presStyleIdx="1" presStyleCnt="6"/>
      <dgm:spPr/>
      <dgm:t>
        <a:bodyPr/>
        <a:lstStyle/>
        <a:p>
          <a:endParaRPr lang="es-MX"/>
        </a:p>
      </dgm:t>
    </dgm:pt>
    <dgm:pt modelId="{6974C269-08DC-4817-893F-63602E53BCA7}" type="pres">
      <dgm:prSet presAssocID="{13130C63-9ED3-4E20-BE2E-3BCA132FA40C}" presName="hierChild4" presStyleCnt="0"/>
      <dgm:spPr/>
    </dgm:pt>
    <dgm:pt modelId="{0A805738-2814-4566-A63D-F3278BCFFF82}" type="pres">
      <dgm:prSet presAssocID="{13130C63-9ED3-4E20-BE2E-3BCA132FA40C}" presName="hierChild5" presStyleCnt="0"/>
      <dgm:spPr/>
    </dgm:pt>
    <dgm:pt modelId="{02D203EF-A6A5-40C9-8301-72E3F3CA295E}" type="pres">
      <dgm:prSet presAssocID="{3B44EB11-EA5E-4DE1-B092-DDB63894612C}" presName="hierChild5" presStyleCnt="0"/>
      <dgm:spPr/>
    </dgm:pt>
    <dgm:pt modelId="{A38D8B2D-F98A-49D7-AD75-2B61B7C31E8C}" type="pres">
      <dgm:prSet presAssocID="{B6DECFF7-7FD9-4C14-AE47-35872F2FBAE4}" presName="Name37" presStyleLbl="parChTrans1D2" presStyleIdx="2" presStyleCnt="6"/>
      <dgm:spPr/>
      <dgm:t>
        <a:bodyPr/>
        <a:lstStyle/>
        <a:p>
          <a:endParaRPr lang="es-MX"/>
        </a:p>
      </dgm:t>
    </dgm:pt>
    <dgm:pt modelId="{1B1BF6EB-7680-4462-AA78-700A32C06A91}" type="pres">
      <dgm:prSet presAssocID="{46E002A4-7A88-4857-AC9D-97CF75230C87}" presName="hierRoot2" presStyleCnt="0">
        <dgm:presLayoutVars>
          <dgm:hierBranch val="init"/>
        </dgm:presLayoutVars>
      </dgm:prSet>
      <dgm:spPr/>
    </dgm:pt>
    <dgm:pt modelId="{4FC6C081-151F-4CC1-85B3-61009C9F06E6}" type="pres">
      <dgm:prSet presAssocID="{46E002A4-7A88-4857-AC9D-97CF75230C87}" presName="rootComposite" presStyleCnt="0"/>
      <dgm:spPr/>
    </dgm:pt>
    <dgm:pt modelId="{0F396C71-5699-41B3-965C-3BFEE8119C2D}" type="pres">
      <dgm:prSet presAssocID="{46E002A4-7A88-4857-AC9D-97CF75230C87}" presName="rootText" presStyleLbl="node2" presStyleIdx="2" presStyleCnt="6">
        <dgm:presLayoutVars>
          <dgm:chPref val="3"/>
        </dgm:presLayoutVars>
      </dgm:prSet>
      <dgm:spPr/>
      <dgm:t>
        <a:bodyPr/>
        <a:lstStyle/>
        <a:p>
          <a:endParaRPr lang="es-MX"/>
        </a:p>
      </dgm:t>
    </dgm:pt>
    <dgm:pt modelId="{33BCE164-66C5-40D2-9591-4F256749B926}" type="pres">
      <dgm:prSet presAssocID="{46E002A4-7A88-4857-AC9D-97CF75230C87}" presName="rootConnector" presStyleLbl="node2" presStyleIdx="2" presStyleCnt="6"/>
      <dgm:spPr/>
      <dgm:t>
        <a:bodyPr/>
        <a:lstStyle/>
        <a:p>
          <a:endParaRPr lang="es-MX"/>
        </a:p>
      </dgm:t>
    </dgm:pt>
    <dgm:pt modelId="{C439E223-FE0E-4A6B-9B8B-C787A23F1ACF}" type="pres">
      <dgm:prSet presAssocID="{46E002A4-7A88-4857-AC9D-97CF75230C87}" presName="hierChild4" presStyleCnt="0"/>
      <dgm:spPr/>
    </dgm:pt>
    <dgm:pt modelId="{3344D1A6-9F27-4B5D-8B35-979FA0242EA4}" type="pres">
      <dgm:prSet presAssocID="{A5E8D1D7-8A2A-4444-924C-87513D92F6D9}" presName="Name37" presStyleLbl="parChTrans1D3" presStyleIdx="2" presStyleCnt="6"/>
      <dgm:spPr/>
      <dgm:t>
        <a:bodyPr/>
        <a:lstStyle/>
        <a:p>
          <a:endParaRPr lang="es-MX"/>
        </a:p>
      </dgm:t>
    </dgm:pt>
    <dgm:pt modelId="{49756450-B6FA-47A7-9A8D-1648462333B3}" type="pres">
      <dgm:prSet presAssocID="{C525A3A9-731D-48BE-80D2-4BF13D306226}" presName="hierRoot2" presStyleCnt="0">
        <dgm:presLayoutVars>
          <dgm:hierBranch val="init"/>
        </dgm:presLayoutVars>
      </dgm:prSet>
      <dgm:spPr/>
    </dgm:pt>
    <dgm:pt modelId="{D923FA29-3D1B-4DFB-87B2-4470B9A43BA0}" type="pres">
      <dgm:prSet presAssocID="{C525A3A9-731D-48BE-80D2-4BF13D306226}" presName="rootComposite" presStyleCnt="0"/>
      <dgm:spPr/>
    </dgm:pt>
    <dgm:pt modelId="{4F5A3F52-DDCA-4E33-8992-21E67842B3E4}" type="pres">
      <dgm:prSet presAssocID="{C525A3A9-731D-48BE-80D2-4BF13D306226}" presName="rootText" presStyleLbl="node3" presStyleIdx="2" presStyleCnt="6" custScaleY="257788">
        <dgm:presLayoutVars>
          <dgm:chPref val="3"/>
        </dgm:presLayoutVars>
      </dgm:prSet>
      <dgm:spPr/>
      <dgm:t>
        <a:bodyPr/>
        <a:lstStyle/>
        <a:p>
          <a:endParaRPr lang="es-MX"/>
        </a:p>
      </dgm:t>
    </dgm:pt>
    <dgm:pt modelId="{D7A029E9-0750-4C40-B039-B6D1E31ED2F0}" type="pres">
      <dgm:prSet presAssocID="{C525A3A9-731D-48BE-80D2-4BF13D306226}" presName="rootConnector" presStyleLbl="node3" presStyleIdx="2" presStyleCnt="6"/>
      <dgm:spPr/>
      <dgm:t>
        <a:bodyPr/>
        <a:lstStyle/>
        <a:p>
          <a:endParaRPr lang="es-MX"/>
        </a:p>
      </dgm:t>
    </dgm:pt>
    <dgm:pt modelId="{63D42EB9-AF24-478A-AB54-667A2BC526AE}" type="pres">
      <dgm:prSet presAssocID="{C525A3A9-731D-48BE-80D2-4BF13D306226}" presName="hierChild4" presStyleCnt="0"/>
      <dgm:spPr/>
    </dgm:pt>
    <dgm:pt modelId="{D4EA3A86-03D3-4DB0-BF09-10BB5412A786}" type="pres">
      <dgm:prSet presAssocID="{C525A3A9-731D-48BE-80D2-4BF13D306226}" presName="hierChild5" presStyleCnt="0"/>
      <dgm:spPr/>
    </dgm:pt>
    <dgm:pt modelId="{AE00A94A-D64B-4B55-A1BE-1463297A6945}" type="pres">
      <dgm:prSet presAssocID="{46E002A4-7A88-4857-AC9D-97CF75230C87}" presName="hierChild5" presStyleCnt="0"/>
      <dgm:spPr/>
    </dgm:pt>
    <dgm:pt modelId="{FD14E569-2337-4724-8C68-9932E912FB45}" type="pres">
      <dgm:prSet presAssocID="{587F6576-6D80-42E1-BF67-0332649A2FB4}" presName="Name37" presStyleLbl="parChTrans1D2" presStyleIdx="3" presStyleCnt="6"/>
      <dgm:spPr/>
      <dgm:t>
        <a:bodyPr/>
        <a:lstStyle/>
        <a:p>
          <a:endParaRPr lang="es-MX"/>
        </a:p>
      </dgm:t>
    </dgm:pt>
    <dgm:pt modelId="{F28A5177-82CF-4F49-858D-923CD4C2B41C}" type="pres">
      <dgm:prSet presAssocID="{D0F9A267-B590-4CFB-B3F6-CE21A6E4927F}" presName="hierRoot2" presStyleCnt="0">
        <dgm:presLayoutVars>
          <dgm:hierBranch val="init"/>
        </dgm:presLayoutVars>
      </dgm:prSet>
      <dgm:spPr/>
    </dgm:pt>
    <dgm:pt modelId="{A4E241E8-3650-4584-B711-0AC1D8E8CD7F}" type="pres">
      <dgm:prSet presAssocID="{D0F9A267-B590-4CFB-B3F6-CE21A6E4927F}" presName="rootComposite" presStyleCnt="0"/>
      <dgm:spPr/>
    </dgm:pt>
    <dgm:pt modelId="{DD2D1063-91B8-4286-BEE6-8AB480229006}" type="pres">
      <dgm:prSet presAssocID="{D0F9A267-B590-4CFB-B3F6-CE21A6E4927F}" presName="rootText" presStyleLbl="node2" presStyleIdx="3" presStyleCnt="6">
        <dgm:presLayoutVars>
          <dgm:chPref val="3"/>
        </dgm:presLayoutVars>
      </dgm:prSet>
      <dgm:spPr/>
      <dgm:t>
        <a:bodyPr/>
        <a:lstStyle/>
        <a:p>
          <a:endParaRPr lang="es-MX"/>
        </a:p>
      </dgm:t>
    </dgm:pt>
    <dgm:pt modelId="{9E56D20F-EA96-480B-865A-2B799E0B56C0}" type="pres">
      <dgm:prSet presAssocID="{D0F9A267-B590-4CFB-B3F6-CE21A6E4927F}" presName="rootConnector" presStyleLbl="node2" presStyleIdx="3" presStyleCnt="6"/>
      <dgm:spPr/>
      <dgm:t>
        <a:bodyPr/>
        <a:lstStyle/>
        <a:p>
          <a:endParaRPr lang="es-MX"/>
        </a:p>
      </dgm:t>
    </dgm:pt>
    <dgm:pt modelId="{C8359D38-3C67-4012-9466-CD3666DCFA8B}" type="pres">
      <dgm:prSet presAssocID="{D0F9A267-B590-4CFB-B3F6-CE21A6E4927F}" presName="hierChild4" presStyleCnt="0"/>
      <dgm:spPr/>
    </dgm:pt>
    <dgm:pt modelId="{48346F18-6A0D-43F6-A935-E4CF0132E8D9}" type="pres">
      <dgm:prSet presAssocID="{CE1325E2-AE49-4899-96E1-2973677C7475}" presName="Name37" presStyleLbl="parChTrans1D3" presStyleIdx="3" presStyleCnt="6"/>
      <dgm:spPr/>
      <dgm:t>
        <a:bodyPr/>
        <a:lstStyle/>
        <a:p>
          <a:endParaRPr lang="es-MX"/>
        </a:p>
      </dgm:t>
    </dgm:pt>
    <dgm:pt modelId="{9955EDD2-BAA8-4E35-914A-214E6D909333}" type="pres">
      <dgm:prSet presAssocID="{BE62CF53-A600-40FF-BEFF-703C266DEE68}" presName="hierRoot2" presStyleCnt="0">
        <dgm:presLayoutVars>
          <dgm:hierBranch val="init"/>
        </dgm:presLayoutVars>
      </dgm:prSet>
      <dgm:spPr/>
    </dgm:pt>
    <dgm:pt modelId="{1C466B9A-28DE-4B41-A529-9C87A3B14EB1}" type="pres">
      <dgm:prSet presAssocID="{BE62CF53-A600-40FF-BEFF-703C266DEE68}" presName="rootComposite" presStyleCnt="0"/>
      <dgm:spPr/>
    </dgm:pt>
    <dgm:pt modelId="{8ABCDD48-138C-47F3-AFA6-BBC4E0F81B31}" type="pres">
      <dgm:prSet presAssocID="{BE62CF53-A600-40FF-BEFF-703C266DEE68}" presName="rootText" presStyleLbl="node3" presStyleIdx="3" presStyleCnt="6" custScaleY="504664">
        <dgm:presLayoutVars>
          <dgm:chPref val="3"/>
        </dgm:presLayoutVars>
      </dgm:prSet>
      <dgm:spPr/>
      <dgm:t>
        <a:bodyPr/>
        <a:lstStyle/>
        <a:p>
          <a:endParaRPr lang="es-MX"/>
        </a:p>
      </dgm:t>
    </dgm:pt>
    <dgm:pt modelId="{BDF6FBD6-4897-4374-A97E-A74C9E969821}" type="pres">
      <dgm:prSet presAssocID="{BE62CF53-A600-40FF-BEFF-703C266DEE68}" presName="rootConnector" presStyleLbl="node3" presStyleIdx="3" presStyleCnt="6"/>
      <dgm:spPr/>
      <dgm:t>
        <a:bodyPr/>
        <a:lstStyle/>
        <a:p>
          <a:endParaRPr lang="es-MX"/>
        </a:p>
      </dgm:t>
    </dgm:pt>
    <dgm:pt modelId="{63F700A1-A3BD-4962-8D37-D40C7FB808F5}" type="pres">
      <dgm:prSet presAssocID="{BE62CF53-A600-40FF-BEFF-703C266DEE68}" presName="hierChild4" presStyleCnt="0"/>
      <dgm:spPr/>
    </dgm:pt>
    <dgm:pt modelId="{6CC110B7-B8F2-4471-AE1E-CB8A2EAE37B3}" type="pres">
      <dgm:prSet presAssocID="{BE62CF53-A600-40FF-BEFF-703C266DEE68}" presName="hierChild5" presStyleCnt="0"/>
      <dgm:spPr/>
    </dgm:pt>
    <dgm:pt modelId="{1D95F82E-A301-4EA8-BD2D-083FBA88DAF9}" type="pres">
      <dgm:prSet presAssocID="{D0F9A267-B590-4CFB-B3F6-CE21A6E4927F}" presName="hierChild5" presStyleCnt="0"/>
      <dgm:spPr/>
    </dgm:pt>
    <dgm:pt modelId="{9105C5C4-D57F-418C-90E4-DB4F5C93ED96}" type="pres">
      <dgm:prSet presAssocID="{DDF640C2-24AB-481C-8AA6-F20DA0DD6F7F}" presName="Name37" presStyleLbl="parChTrans1D2" presStyleIdx="4" presStyleCnt="6"/>
      <dgm:spPr/>
      <dgm:t>
        <a:bodyPr/>
        <a:lstStyle/>
        <a:p>
          <a:endParaRPr lang="es-MX"/>
        </a:p>
      </dgm:t>
    </dgm:pt>
    <dgm:pt modelId="{4160A4D6-8AA6-4E23-A8F5-91DBDB660AD3}" type="pres">
      <dgm:prSet presAssocID="{DA10CAD3-40C0-4FBE-8C23-98EFE90D671A}" presName="hierRoot2" presStyleCnt="0">
        <dgm:presLayoutVars>
          <dgm:hierBranch val="init"/>
        </dgm:presLayoutVars>
      </dgm:prSet>
      <dgm:spPr/>
    </dgm:pt>
    <dgm:pt modelId="{AB57009F-C259-453E-9666-F5BE65FA9286}" type="pres">
      <dgm:prSet presAssocID="{DA10CAD3-40C0-4FBE-8C23-98EFE90D671A}" presName="rootComposite" presStyleCnt="0"/>
      <dgm:spPr/>
    </dgm:pt>
    <dgm:pt modelId="{248C7A8E-3767-4134-A1E3-BA6EE4039872}" type="pres">
      <dgm:prSet presAssocID="{DA10CAD3-40C0-4FBE-8C23-98EFE90D671A}" presName="rootText" presStyleLbl="node2" presStyleIdx="4" presStyleCnt="6">
        <dgm:presLayoutVars>
          <dgm:chPref val="3"/>
        </dgm:presLayoutVars>
      </dgm:prSet>
      <dgm:spPr/>
      <dgm:t>
        <a:bodyPr/>
        <a:lstStyle/>
        <a:p>
          <a:endParaRPr lang="es-MX"/>
        </a:p>
      </dgm:t>
    </dgm:pt>
    <dgm:pt modelId="{1A2C0B00-5839-4C92-AD1A-410D5BADD0A1}" type="pres">
      <dgm:prSet presAssocID="{DA10CAD3-40C0-4FBE-8C23-98EFE90D671A}" presName="rootConnector" presStyleLbl="node2" presStyleIdx="4" presStyleCnt="6"/>
      <dgm:spPr/>
      <dgm:t>
        <a:bodyPr/>
        <a:lstStyle/>
        <a:p>
          <a:endParaRPr lang="es-MX"/>
        </a:p>
      </dgm:t>
    </dgm:pt>
    <dgm:pt modelId="{5FB44015-B289-426C-A222-9B9FF57D3810}" type="pres">
      <dgm:prSet presAssocID="{DA10CAD3-40C0-4FBE-8C23-98EFE90D671A}" presName="hierChild4" presStyleCnt="0"/>
      <dgm:spPr/>
    </dgm:pt>
    <dgm:pt modelId="{26C21817-71BE-BC40-AE88-74C591B0962B}" type="pres">
      <dgm:prSet presAssocID="{DB217DFD-8B94-EE4E-8D85-AAB79A0DFCD3}" presName="Name37" presStyleLbl="parChTrans1D3" presStyleIdx="4" presStyleCnt="6"/>
      <dgm:spPr/>
      <dgm:t>
        <a:bodyPr/>
        <a:lstStyle/>
        <a:p>
          <a:endParaRPr lang="es-ES_tradnl"/>
        </a:p>
      </dgm:t>
    </dgm:pt>
    <dgm:pt modelId="{B0BED4D0-36BF-E64B-B443-5C513259AA7B}" type="pres">
      <dgm:prSet presAssocID="{0C8ADE3B-6D35-2C4F-BDA1-2C19F14958DE}" presName="hierRoot2" presStyleCnt="0">
        <dgm:presLayoutVars>
          <dgm:hierBranch val="init"/>
        </dgm:presLayoutVars>
      </dgm:prSet>
      <dgm:spPr/>
    </dgm:pt>
    <dgm:pt modelId="{509EEBC9-F384-2B46-B5AB-8C653CD7947B}" type="pres">
      <dgm:prSet presAssocID="{0C8ADE3B-6D35-2C4F-BDA1-2C19F14958DE}" presName="rootComposite" presStyleCnt="0"/>
      <dgm:spPr/>
    </dgm:pt>
    <dgm:pt modelId="{A521C2D8-81FD-1748-9E80-D0DF3DE95FBE}" type="pres">
      <dgm:prSet presAssocID="{0C8ADE3B-6D35-2C4F-BDA1-2C19F14958DE}" presName="rootText" presStyleLbl="node3" presStyleIdx="4" presStyleCnt="6" custScaleY="313951" custLinFactNeighborX="35" custLinFactNeighborY="-1624">
        <dgm:presLayoutVars>
          <dgm:chPref val="3"/>
        </dgm:presLayoutVars>
      </dgm:prSet>
      <dgm:spPr/>
      <dgm:t>
        <a:bodyPr/>
        <a:lstStyle/>
        <a:p>
          <a:endParaRPr lang="es-ES_tradnl"/>
        </a:p>
      </dgm:t>
    </dgm:pt>
    <dgm:pt modelId="{6DCB50ED-C58E-8D4D-BDDE-C20078026456}" type="pres">
      <dgm:prSet presAssocID="{0C8ADE3B-6D35-2C4F-BDA1-2C19F14958DE}" presName="rootConnector" presStyleLbl="node3" presStyleIdx="4" presStyleCnt="6"/>
      <dgm:spPr/>
      <dgm:t>
        <a:bodyPr/>
        <a:lstStyle/>
        <a:p>
          <a:endParaRPr lang="es-ES_tradnl"/>
        </a:p>
      </dgm:t>
    </dgm:pt>
    <dgm:pt modelId="{A584EC9C-8A31-794A-88C7-97EECF59A470}" type="pres">
      <dgm:prSet presAssocID="{0C8ADE3B-6D35-2C4F-BDA1-2C19F14958DE}" presName="hierChild4" presStyleCnt="0"/>
      <dgm:spPr/>
    </dgm:pt>
    <dgm:pt modelId="{57DD0661-4B1C-E847-99D8-1D8A98FB39C6}" type="pres">
      <dgm:prSet presAssocID="{0C8ADE3B-6D35-2C4F-BDA1-2C19F14958DE}" presName="hierChild5" presStyleCnt="0"/>
      <dgm:spPr/>
    </dgm:pt>
    <dgm:pt modelId="{9B8B4CEC-E11C-4A6E-AD81-A6D19B2A0A14}" type="pres">
      <dgm:prSet presAssocID="{DA10CAD3-40C0-4FBE-8C23-98EFE90D671A}" presName="hierChild5" presStyleCnt="0"/>
      <dgm:spPr/>
    </dgm:pt>
    <dgm:pt modelId="{175F9E20-4DA3-124C-8ECB-B2F73A94E252}" type="pres">
      <dgm:prSet presAssocID="{817EC3D4-5479-214F-A7E1-1285ADBEAEE4}" presName="Name37" presStyleLbl="parChTrans1D2" presStyleIdx="5" presStyleCnt="6"/>
      <dgm:spPr/>
      <dgm:t>
        <a:bodyPr/>
        <a:lstStyle/>
        <a:p>
          <a:endParaRPr lang="es-ES_tradnl"/>
        </a:p>
      </dgm:t>
    </dgm:pt>
    <dgm:pt modelId="{185F8D3C-85BA-724B-8E05-0A445CE0A940}" type="pres">
      <dgm:prSet presAssocID="{C045ABCD-C98D-054D-AFE3-ADA104DBB1C7}" presName="hierRoot2" presStyleCnt="0">
        <dgm:presLayoutVars>
          <dgm:hierBranch val="init"/>
        </dgm:presLayoutVars>
      </dgm:prSet>
      <dgm:spPr/>
    </dgm:pt>
    <dgm:pt modelId="{77FE4C9E-F23B-874E-BE79-8D20823C36DD}" type="pres">
      <dgm:prSet presAssocID="{C045ABCD-C98D-054D-AFE3-ADA104DBB1C7}" presName="rootComposite" presStyleCnt="0"/>
      <dgm:spPr/>
    </dgm:pt>
    <dgm:pt modelId="{416EB038-1103-AE44-B1A0-10785B77758D}" type="pres">
      <dgm:prSet presAssocID="{C045ABCD-C98D-054D-AFE3-ADA104DBB1C7}" presName="rootText" presStyleLbl="node2" presStyleIdx="5" presStyleCnt="6">
        <dgm:presLayoutVars>
          <dgm:chPref val="3"/>
        </dgm:presLayoutVars>
      </dgm:prSet>
      <dgm:spPr/>
      <dgm:t>
        <a:bodyPr/>
        <a:lstStyle/>
        <a:p>
          <a:endParaRPr lang="es-ES_tradnl"/>
        </a:p>
      </dgm:t>
    </dgm:pt>
    <dgm:pt modelId="{845FC31C-CD78-2548-BE29-B3600BA55AF2}" type="pres">
      <dgm:prSet presAssocID="{C045ABCD-C98D-054D-AFE3-ADA104DBB1C7}" presName="rootConnector" presStyleLbl="node2" presStyleIdx="5" presStyleCnt="6"/>
      <dgm:spPr/>
      <dgm:t>
        <a:bodyPr/>
        <a:lstStyle/>
        <a:p>
          <a:endParaRPr lang="es-ES_tradnl"/>
        </a:p>
      </dgm:t>
    </dgm:pt>
    <dgm:pt modelId="{19A367C5-C5F5-7C46-9B48-871871E302AE}" type="pres">
      <dgm:prSet presAssocID="{C045ABCD-C98D-054D-AFE3-ADA104DBB1C7}" presName="hierChild4" presStyleCnt="0"/>
      <dgm:spPr/>
    </dgm:pt>
    <dgm:pt modelId="{D0C50C87-3B92-446E-9141-20BB5160DABE}" type="pres">
      <dgm:prSet presAssocID="{7C515863-E01B-466D-8469-E8E20153741B}" presName="Name37" presStyleLbl="parChTrans1D3" presStyleIdx="5" presStyleCnt="6"/>
      <dgm:spPr/>
      <dgm:t>
        <a:bodyPr/>
        <a:lstStyle/>
        <a:p>
          <a:endParaRPr lang="es-MX"/>
        </a:p>
      </dgm:t>
    </dgm:pt>
    <dgm:pt modelId="{4ACC74B6-3487-4595-AB96-4D7AC73096C3}" type="pres">
      <dgm:prSet presAssocID="{48E141E9-D65D-47E4-A613-05C75890FEB5}" presName="hierRoot2" presStyleCnt="0">
        <dgm:presLayoutVars>
          <dgm:hierBranch val="init"/>
        </dgm:presLayoutVars>
      </dgm:prSet>
      <dgm:spPr/>
    </dgm:pt>
    <dgm:pt modelId="{ADFB8014-F176-418E-B6EC-1B10406D2990}" type="pres">
      <dgm:prSet presAssocID="{48E141E9-D65D-47E4-A613-05C75890FEB5}" presName="rootComposite" presStyleCnt="0"/>
      <dgm:spPr/>
    </dgm:pt>
    <dgm:pt modelId="{20C8E68B-9E54-4E0B-8F4C-733B3E6616B6}" type="pres">
      <dgm:prSet presAssocID="{48E141E9-D65D-47E4-A613-05C75890FEB5}" presName="rootText" presStyleLbl="node3" presStyleIdx="5" presStyleCnt="6" custScaleY="313951" custLinFactNeighborX="35" custLinFactNeighborY="-1624">
        <dgm:presLayoutVars>
          <dgm:chPref val="3"/>
        </dgm:presLayoutVars>
      </dgm:prSet>
      <dgm:spPr/>
      <dgm:t>
        <a:bodyPr/>
        <a:lstStyle/>
        <a:p>
          <a:endParaRPr lang="es-MX"/>
        </a:p>
      </dgm:t>
    </dgm:pt>
    <dgm:pt modelId="{8BB1C41A-4227-4079-82F3-CECF0EDC842A}" type="pres">
      <dgm:prSet presAssocID="{48E141E9-D65D-47E4-A613-05C75890FEB5}" presName="rootConnector" presStyleLbl="node3" presStyleIdx="5" presStyleCnt="6"/>
      <dgm:spPr/>
      <dgm:t>
        <a:bodyPr/>
        <a:lstStyle/>
        <a:p>
          <a:endParaRPr lang="es-MX"/>
        </a:p>
      </dgm:t>
    </dgm:pt>
    <dgm:pt modelId="{EC90850B-E97E-4CB0-BCAF-323031A4A344}" type="pres">
      <dgm:prSet presAssocID="{48E141E9-D65D-47E4-A613-05C75890FEB5}" presName="hierChild4" presStyleCnt="0"/>
      <dgm:spPr/>
    </dgm:pt>
    <dgm:pt modelId="{8338762A-83A2-4367-BC81-A251AD13C83F}" type="pres">
      <dgm:prSet presAssocID="{48E141E9-D65D-47E4-A613-05C75890FEB5}" presName="hierChild5" presStyleCnt="0"/>
      <dgm:spPr/>
    </dgm:pt>
    <dgm:pt modelId="{01FCD458-F05A-0148-8CCC-39C23DD1E247}" type="pres">
      <dgm:prSet presAssocID="{C045ABCD-C98D-054D-AFE3-ADA104DBB1C7}" presName="hierChild5" presStyleCnt="0"/>
      <dgm:spPr/>
    </dgm:pt>
    <dgm:pt modelId="{1CFA9B48-2393-4EED-833E-EA4FFD950125}" type="pres">
      <dgm:prSet presAssocID="{7C623D2D-8F24-4CB9-BDB1-58FC5BA6D751}" presName="hierChild3" presStyleCnt="0"/>
      <dgm:spPr/>
    </dgm:pt>
  </dgm:ptLst>
  <dgm:cxnLst>
    <dgm:cxn modelId="{729E34C5-6B11-44B4-BAA3-DA0B6B27453C}" type="presOf" srcId="{AC40955B-2DDB-49A5-B433-1D903EF85EA5}" destId="{9CDCDE94-FB98-4AEB-9E7C-0152EB7D4903}" srcOrd="0" destOrd="0" presId="urn:microsoft.com/office/officeart/2005/8/layout/orgChart1"/>
    <dgm:cxn modelId="{D8953E17-937D-4C0F-9BEA-5D6BBAE33B5F}" type="presOf" srcId="{D0F9A267-B590-4CFB-B3F6-CE21A6E4927F}" destId="{DD2D1063-91B8-4286-BEE6-8AB480229006}" srcOrd="0" destOrd="0" presId="urn:microsoft.com/office/officeart/2005/8/layout/orgChart1"/>
    <dgm:cxn modelId="{51629590-1153-4CB2-8A13-46643F8C7CA2}" srcId="{7C623D2D-8F24-4CB9-BDB1-58FC5BA6D751}" destId="{D0F9A267-B590-4CFB-B3F6-CE21A6E4927F}" srcOrd="3" destOrd="0" parTransId="{587F6576-6D80-42E1-BF67-0332649A2FB4}" sibTransId="{7095801A-D890-4314-9C28-80BA9F677040}"/>
    <dgm:cxn modelId="{85158AC3-4E35-44D1-ABDC-AA6B15E05AE4}" srcId="{68CFD3EA-BD6A-45ED-96EF-839F113B9827}" destId="{7C623D2D-8F24-4CB9-BDB1-58FC5BA6D751}" srcOrd="0" destOrd="0" parTransId="{08DDD8D0-CABC-49A3-BCFE-9CE2C5CF1978}" sibTransId="{5A51BE36-601D-4187-967E-FA1DC66B1FD5}"/>
    <dgm:cxn modelId="{957EC39E-EECF-4D0B-AF3A-BC19B70AE7D3}" type="presOf" srcId="{13130C63-9ED3-4E20-BE2E-3BCA132FA40C}" destId="{B4A35B8E-7F04-4664-8C16-52AE9604CE4D}" srcOrd="1" destOrd="0" presId="urn:microsoft.com/office/officeart/2005/8/layout/orgChart1"/>
    <dgm:cxn modelId="{40582ED5-A66A-4733-B274-2B7979ABFB50}" type="presOf" srcId="{7C623D2D-8F24-4CB9-BDB1-58FC5BA6D751}" destId="{DD427724-8168-4784-8D3B-AECDC7F07348}" srcOrd="1" destOrd="0" presId="urn:microsoft.com/office/officeart/2005/8/layout/orgChart1"/>
    <dgm:cxn modelId="{354AFD89-5D9C-4A1B-B98A-9D62BFA2BDF4}" srcId="{46E002A4-7A88-4857-AC9D-97CF75230C87}" destId="{C525A3A9-731D-48BE-80D2-4BF13D306226}" srcOrd="0" destOrd="0" parTransId="{A5E8D1D7-8A2A-4444-924C-87513D92F6D9}" sibTransId="{1AB2D915-1929-490E-A1A7-61A5B1B5428E}"/>
    <dgm:cxn modelId="{D37AFA18-4CC1-4584-B505-A3108E0A7ECC}" type="presOf" srcId="{DDF640C2-24AB-481C-8AA6-F20DA0DD6F7F}" destId="{9105C5C4-D57F-418C-90E4-DB4F5C93ED96}" srcOrd="0" destOrd="0" presId="urn:microsoft.com/office/officeart/2005/8/layout/orgChart1"/>
    <dgm:cxn modelId="{EA964035-529C-4BC3-BFB8-867101B94076}" srcId="{7C623D2D-8F24-4CB9-BDB1-58FC5BA6D751}" destId="{DA10CAD3-40C0-4FBE-8C23-98EFE90D671A}" srcOrd="4" destOrd="0" parTransId="{DDF640C2-24AB-481C-8AA6-F20DA0DD6F7F}" sibTransId="{AB315FB8-A607-42F9-BCCA-96801D4B2175}"/>
    <dgm:cxn modelId="{7025EC25-BC82-7440-B51B-CDADBFF63C76}" type="presOf" srcId="{7C515863-E01B-466D-8469-E8E20153741B}" destId="{D0C50C87-3B92-446E-9141-20BB5160DABE}" srcOrd="0" destOrd="0" presId="urn:microsoft.com/office/officeart/2005/8/layout/orgChart1"/>
    <dgm:cxn modelId="{85D7001A-E87D-3047-8145-4180BB1289AB}" type="presOf" srcId="{0C8ADE3B-6D35-2C4F-BDA1-2C19F14958DE}" destId="{6DCB50ED-C58E-8D4D-BDDE-C20078026456}" srcOrd="1" destOrd="0" presId="urn:microsoft.com/office/officeart/2005/8/layout/orgChart1"/>
    <dgm:cxn modelId="{FB277456-A118-6D42-B985-CB50CF3ADFC2}" srcId="{7C623D2D-8F24-4CB9-BDB1-58FC5BA6D751}" destId="{C045ABCD-C98D-054D-AFE3-ADA104DBB1C7}" srcOrd="5" destOrd="0" parTransId="{817EC3D4-5479-214F-A7E1-1285ADBEAEE4}" sibTransId="{AFF906A9-4D81-624A-A24E-B0B81936F13C}"/>
    <dgm:cxn modelId="{82BB08EF-D36D-416A-BAF2-AFDD1F164307}" type="presOf" srcId="{C525A3A9-731D-48BE-80D2-4BF13D306226}" destId="{D7A029E9-0750-4C40-B039-B6D1E31ED2F0}" srcOrd="1" destOrd="0" presId="urn:microsoft.com/office/officeart/2005/8/layout/orgChart1"/>
    <dgm:cxn modelId="{DC828C1C-2C48-4BA1-8F65-6E0CA1F5CB73}" srcId="{7C623D2D-8F24-4CB9-BDB1-58FC5BA6D751}" destId="{1EE8CB81-E92C-4906-817A-EF4A321EAC15}" srcOrd="0" destOrd="0" parTransId="{0B5B109E-3058-4E36-B752-E1F92E19C77C}" sibTransId="{D8259F84-C4F0-47CB-8324-2E176D080E93}"/>
    <dgm:cxn modelId="{9C124F04-6850-489A-B6C3-67F8E50A3060}" type="presOf" srcId="{DA10CAD3-40C0-4FBE-8C23-98EFE90D671A}" destId="{1A2C0B00-5839-4C92-AD1A-410D5BADD0A1}" srcOrd="1" destOrd="0" presId="urn:microsoft.com/office/officeart/2005/8/layout/orgChart1"/>
    <dgm:cxn modelId="{23E509E3-5479-4373-94B5-C923E42D28E0}" type="presOf" srcId="{13130C63-9ED3-4E20-BE2E-3BCA132FA40C}" destId="{EFA6DB70-44FE-4443-B5F4-D6E721A1B7A8}" srcOrd="0" destOrd="0" presId="urn:microsoft.com/office/officeart/2005/8/layout/orgChart1"/>
    <dgm:cxn modelId="{5885F485-4781-4550-8C0A-4B5EB9AF7D09}" type="presOf" srcId="{BE62CF53-A600-40FF-BEFF-703C266DEE68}" destId="{BDF6FBD6-4897-4374-A97E-A74C9E969821}" srcOrd="1" destOrd="0" presId="urn:microsoft.com/office/officeart/2005/8/layout/orgChart1"/>
    <dgm:cxn modelId="{C57DA7DB-B462-48F2-99C3-2B28BAD2DF84}" type="presOf" srcId="{587F6576-6D80-42E1-BF67-0332649A2FB4}" destId="{FD14E569-2337-4724-8C68-9932E912FB45}" srcOrd="0" destOrd="0" presId="urn:microsoft.com/office/officeart/2005/8/layout/orgChart1"/>
    <dgm:cxn modelId="{68CD4AB6-069D-4F7B-BD8A-537C1CB38937}" type="presOf" srcId="{A5E8D1D7-8A2A-4444-924C-87513D92F6D9}" destId="{3344D1A6-9F27-4B5D-8B35-979FA0242EA4}" srcOrd="0" destOrd="0" presId="urn:microsoft.com/office/officeart/2005/8/layout/orgChart1"/>
    <dgm:cxn modelId="{85BAF1FD-4BA0-D240-AC91-D9D912E1001B}" type="presOf" srcId="{48E141E9-D65D-47E4-A613-05C75890FEB5}" destId="{8BB1C41A-4227-4079-82F3-CECF0EDC842A}" srcOrd="1" destOrd="0" presId="urn:microsoft.com/office/officeart/2005/8/layout/orgChart1"/>
    <dgm:cxn modelId="{932880B4-C7F3-1544-9959-517EA4F85775}" type="presOf" srcId="{DB217DFD-8B94-EE4E-8D85-AAB79A0DFCD3}" destId="{26C21817-71BE-BC40-AE88-74C591B0962B}" srcOrd="0" destOrd="0" presId="urn:microsoft.com/office/officeart/2005/8/layout/orgChart1"/>
    <dgm:cxn modelId="{433C1C3F-44C5-D749-AEE7-BE298F7E3816}" type="presOf" srcId="{C045ABCD-C98D-054D-AFE3-ADA104DBB1C7}" destId="{845FC31C-CD78-2548-BE29-B3600BA55AF2}" srcOrd="1" destOrd="0" presId="urn:microsoft.com/office/officeart/2005/8/layout/orgChart1"/>
    <dgm:cxn modelId="{EC876452-F31A-4A54-8B51-25DB51E4083A}" type="presOf" srcId="{CE1325E2-AE49-4899-96E1-2973677C7475}" destId="{48346F18-6A0D-43F6-A935-E4CF0132E8D9}" srcOrd="0" destOrd="0" presId="urn:microsoft.com/office/officeart/2005/8/layout/orgChart1"/>
    <dgm:cxn modelId="{F919E0DD-6C84-674A-B76B-0A18FBBA0865}" type="presOf" srcId="{C045ABCD-C98D-054D-AFE3-ADA104DBB1C7}" destId="{416EB038-1103-AE44-B1A0-10785B77758D}" srcOrd="0" destOrd="0" presId="urn:microsoft.com/office/officeart/2005/8/layout/orgChart1"/>
    <dgm:cxn modelId="{9BA9F630-043C-4EAC-9386-58C57678AE63}" type="presOf" srcId="{46E002A4-7A88-4857-AC9D-97CF75230C87}" destId="{33BCE164-66C5-40D2-9591-4F256749B926}" srcOrd="1" destOrd="0" presId="urn:microsoft.com/office/officeart/2005/8/layout/orgChart1"/>
    <dgm:cxn modelId="{9390B747-F3D0-4B92-8298-9F76278BD73E}" type="presOf" srcId="{0B5B109E-3058-4E36-B752-E1F92E19C77C}" destId="{F7D33EE7-6949-431A-9159-74A92191F8B2}" srcOrd="0" destOrd="0" presId="urn:microsoft.com/office/officeart/2005/8/layout/orgChart1"/>
    <dgm:cxn modelId="{B3F67E1A-AB8C-4849-AFFA-4DC5F6879DF5}" type="presOf" srcId="{478542D6-73EB-46B4-9AA1-0C71D8D713DE}" destId="{5B23155D-D250-4AFA-B62A-D9651360BD15}" srcOrd="1" destOrd="0" presId="urn:microsoft.com/office/officeart/2005/8/layout/orgChart1"/>
    <dgm:cxn modelId="{D3D2E3C7-0B36-F049-A28D-B5DC4046CBAC}" type="presOf" srcId="{48E141E9-D65D-47E4-A613-05C75890FEB5}" destId="{20C8E68B-9E54-4E0B-8F4C-733B3E6616B6}" srcOrd="0" destOrd="0" presId="urn:microsoft.com/office/officeart/2005/8/layout/orgChart1"/>
    <dgm:cxn modelId="{9AF7DAD5-CF8D-4725-B25D-953439F990EA}" type="presOf" srcId="{1EE8CB81-E92C-4906-817A-EF4A321EAC15}" destId="{1CCE91DF-BDB3-4294-8ED6-0108958BC8C7}" srcOrd="1" destOrd="0" presId="urn:microsoft.com/office/officeart/2005/8/layout/orgChart1"/>
    <dgm:cxn modelId="{F17B9124-4767-4B9C-A763-3B3A84A2ADA2}" type="presOf" srcId="{3B44EB11-EA5E-4DE1-B092-DDB63894612C}" destId="{2A26A796-6A00-44E0-BC35-F36B408B694A}" srcOrd="1" destOrd="0" presId="urn:microsoft.com/office/officeart/2005/8/layout/orgChart1"/>
    <dgm:cxn modelId="{0C4436B8-46AF-48BC-A97A-EC33F72B234E}" type="presOf" srcId="{BE62CF53-A600-40FF-BEFF-703C266DEE68}" destId="{8ABCDD48-138C-47F3-AFA6-BBC4E0F81B31}" srcOrd="0" destOrd="0" presId="urn:microsoft.com/office/officeart/2005/8/layout/orgChart1"/>
    <dgm:cxn modelId="{046F244A-701C-4AA9-8AD4-7ECAA0CBB1FF}" type="presOf" srcId="{3B44EB11-EA5E-4DE1-B092-DDB63894612C}" destId="{AA247D17-F7EA-4584-8BE3-CBEE2124524B}" srcOrd="0" destOrd="0" presId="urn:microsoft.com/office/officeart/2005/8/layout/orgChart1"/>
    <dgm:cxn modelId="{E43E4B1C-88D4-4977-BB26-D226EDE18FCD}" srcId="{D0F9A267-B590-4CFB-B3F6-CE21A6E4927F}" destId="{BE62CF53-A600-40FF-BEFF-703C266DEE68}" srcOrd="0" destOrd="0" parTransId="{CE1325E2-AE49-4899-96E1-2973677C7475}" sibTransId="{04E6F8C4-D00E-43C7-B67F-E64D5A61B5CC}"/>
    <dgm:cxn modelId="{C9F08ADD-40F9-F146-A473-4BDD07BF534E}" type="presOf" srcId="{817EC3D4-5479-214F-A7E1-1285ADBEAEE4}" destId="{175F9E20-4DA3-124C-8ECB-B2F73A94E252}" srcOrd="0" destOrd="0" presId="urn:microsoft.com/office/officeart/2005/8/layout/orgChart1"/>
    <dgm:cxn modelId="{F9871389-B977-441C-BE3A-53421A52F740}" srcId="{7C623D2D-8F24-4CB9-BDB1-58FC5BA6D751}" destId="{3B44EB11-EA5E-4DE1-B092-DDB63894612C}" srcOrd="1" destOrd="0" parTransId="{AC40955B-2DDB-49A5-B433-1D903EF85EA5}" sibTransId="{37F6FF40-7724-4467-8684-8C1982F88EC5}"/>
    <dgm:cxn modelId="{72BA1DD1-017F-4D79-835E-E1009E8AACF5}" type="presOf" srcId="{B6DECFF7-7FD9-4C14-AE47-35872F2FBAE4}" destId="{A38D8B2D-F98A-49D7-AD75-2B61B7C31E8C}" srcOrd="0" destOrd="0" presId="urn:microsoft.com/office/officeart/2005/8/layout/orgChart1"/>
    <dgm:cxn modelId="{59B7A55A-3400-804C-AA6B-3EB1BD457F78}" type="presOf" srcId="{0C8ADE3B-6D35-2C4F-BDA1-2C19F14958DE}" destId="{A521C2D8-81FD-1748-9E80-D0DF3DE95FBE}" srcOrd="0" destOrd="0" presId="urn:microsoft.com/office/officeart/2005/8/layout/orgChart1"/>
    <dgm:cxn modelId="{0CA9CCF6-4F37-4621-A124-0884414896DC}" type="presOf" srcId="{7C623D2D-8F24-4CB9-BDB1-58FC5BA6D751}" destId="{F184907D-3AE8-420A-AA09-EC6688012C32}" srcOrd="0" destOrd="0" presId="urn:microsoft.com/office/officeart/2005/8/layout/orgChart1"/>
    <dgm:cxn modelId="{E1121452-D73E-473E-87D2-BA248AAC4B49}" type="presOf" srcId="{D0F9A267-B590-4CFB-B3F6-CE21A6E4927F}" destId="{9E56D20F-EA96-480B-865A-2B799E0B56C0}" srcOrd="1" destOrd="0" presId="urn:microsoft.com/office/officeart/2005/8/layout/orgChart1"/>
    <dgm:cxn modelId="{54110EF4-2E2C-4213-9AB6-A859CFED7DEE}" type="presOf" srcId="{1EE8CB81-E92C-4906-817A-EF4A321EAC15}" destId="{8240A253-9D6E-4B28-B971-A809B6A8BF1F}" srcOrd="0" destOrd="0" presId="urn:microsoft.com/office/officeart/2005/8/layout/orgChart1"/>
    <dgm:cxn modelId="{6F50795A-3034-487D-A728-BFCDDC5FCFE0}" type="presOf" srcId="{DA10CAD3-40C0-4FBE-8C23-98EFE90D671A}" destId="{248C7A8E-3767-4134-A1E3-BA6EE4039872}" srcOrd="0" destOrd="0" presId="urn:microsoft.com/office/officeart/2005/8/layout/orgChart1"/>
    <dgm:cxn modelId="{3111688D-ABA2-44F6-908D-0408402E2773}" type="presOf" srcId="{5793BBF1-9E26-4C37-88EE-69AA959B7C2B}" destId="{32270B7B-8D3D-4643-9C48-3304E07F57EB}" srcOrd="0" destOrd="0" presId="urn:microsoft.com/office/officeart/2005/8/layout/orgChart1"/>
    <dgm:cxn modelId="{BB6D38CE-7B3C-4399-B019-1B63C338A0AB}" type="presOf" srcId="{68CFD3EA-BD6A-45ED-96EF-839F113B9827}" destId="{CC7CA2E3-37E2-4CB0-BAAA-80E3311D810F}" srcOrd="0" destOrd="0" presId="urn:microsoft.com/office/officeart/2005/8/layout/orgChart1"/>
    <dgm:cxn modelId="{232A6126-EA47-4805-9909-70C1478D8247}" srcId="{7C623D2D-8F24-4CB9-BDB1-58FC5BA6D751}" destId="{46E002A4-7A88-4857-AC9D-97CF75230C87}" srcOrd="2" destOrd="0" parTransId="{B6DECFF7-7FD9-4C14-AE47-35872F2FBAE4}" sibTransId="{3151B178-389C-4518-A786-F0D960975510}"/>
    <dgm:cxn modelId="{5B502194-1F31-450D-9902-CF3E578AFA20}" type="presOf" srcId="{46E002A4-7A88-4857-AC9D-97CF75230C87}" destId="{0F396C71-5699-41B3-965C-3BFEE8119C2D}" srcOrd="0" destOrd="0" presId="urn:microsoft.com/office/officeart/2005/8/layout/orgChart1"/>
    <dgm:cxn modelId="{287E7330-0F24-EC4D-AA57-06077D59ED23}" srcId="{DA10CAD3-40C0-4FBE-8C23-98EFE90D671A}" destId="{0C8ADE3B-6D35-2C4F-BDA1-2C19F14958DE}" srcOrd="0" destOrd="0" parTransId="{DB217DFD-8B94-EE4E-8D85-AAB79A0DFCD3}" sibTransId="{72C36E89-97B8-6F45-B88E-3D2BCDFAC699}"/>
    <dgm:cxn modelId="{5C7F0906-167D-40E2-AA64-C83DD3B3DBD2}" type="presOf" srcId="{478542D6-73EB-46B4-9AA1-0C71D8D713DE}" destId="{63630D0E-4726-4D1E-BEE6-B4BFCC4FA98D}" srcOrd="0" destOrd="0" presId="urn:microsoft.com/office/officeart/2005/8/layout/orgChart1"/>
    <dgm:cxn modelId="{8C99CD7F-F768-430B-A16A-FF2E6407477B}" srcId="{1EE8CB81-E92C-4906-817A-EF4A321EAC15}" destId="{478542D6-73EB-46B4-9AA1-0C71D8D713DE}" srcOrd="0" destOrd="0" parTransId="{37BE637D-3E46-4491-8812-F77517BA0847}" sibTransId="{5EC82C97-EF91-4677-94A9-102A5AC027D1}"/>
    <dgm:cxn modelId="{B43EFF67-6514-4FE1-8FF7-E3C719936349}" srcId="{3B44EB11-EA5E-4DE1-B092-DDB63894612C}" destId="{13130C63-9ED3-4E20-BE2E-3BCA132FA40C}" srcOrd="0" destOrd="0" parTransId="{5793BBF1-9E26-4C37-88EE-69AA959B7C2B}" sibTransId="{0C6FDD0E-EFEB-4893-B063-F17D2CB96945}"/>
    <dgm:cxn modelId="{6C64FBE1-2DB0-4CF9-9F17-57F225FD6088}" type="presOf" srcId="{37BE637D-3E46-4491-8812-F77517BA0847}" destId="{68803973-89D8-42B0-91D7-83B2B98D6167}" srcOrd="0" destOrd="0" presId="urn:microsoft.com/office/officeart/2005/8/layout/orgChart1"/>
    <dgm:cxn modelId="{6535ACD2-95E6-4E10-BB69-0200E49F7B1A}" srcId="{C045ABCD-C98D-054D-AFE3-ADA104DBB1C7}" destId="{48E141E9-D65D-47E4-A613-05C75890FEB5}" srcOrd="0" destOrd="0" parTransId="{7C515863-E01B-466D-8469-E8E20153741B}" sibTransId="{F33F2741-3431-46BD-8B9B-FD3F3BF117CC}"/>
    <dgm:cxn modelId="{AA4A74D1-43C1-4550-BB34-398ACE926767}" type="presOf" srcId="{C525A3A9-731D-48BE-80D2-4BF13D306226}" destId="{4F5A3F52-DDCA-4E33-8992-21E67842B3E4}" srcOrd="0" destOrd="0" presId="urn:microsoft.com/office/officeart/2005/8/layout/orgChart1"/>
    <dgm:cxn modelId="{3D7E8B84-2993-4274-B329-66191F19D087}" type="presParOf" srcId="{CC7CA2E3-37E2-4CB0-BAAA-80E3311D810F}" destId="{51384224-D4B1-4067-AA95-B056A62B5E03}" srcOrd="0" destOrd="0" presId="urn:microsoft.com/office/officeart/2005/8/layout/orgChart1"/>
    <dgm:cxn modelId="{7C55AC5B-FCD6-4B7C-A0E7-1A1273C21851}" type="presParOf" srcId="{51384224-D4B1-4067-AA95-B056A62B5E03}" destId="{21631F48-11EC-4CAB-8756-7A63100754D7}" srcOrd="0" destOrd="0" presId="urn:microsoft.com/office/officeart/2005/8/layout/orgChart1"/>
    <dgm:cxn modelId="{CEEEBD25-6EBD-43BA-AC27-AC227564AEC2}" type="presParOf" srcId="{21631F48-11EC-4CAB-8756-7A63100754D7}" destId="{F184907D-3AE8-420A-AA09-EC6688012C32}" srcOrd="0" destOrd="0" presId="urn:microsoft.com/office/officeart/2005/8/layout/orgChart1"/>
    <dgm:cxn modelId="{F3C8498F-ED62-46E8-8874-A39EF0648A6D}" type="presParOf" srcId="{21631F48-11EC-4CAB-8756-7A63100754D7}" destId="{DD427724-8168-4784-8D3B-AECDC7F07348}" srcOrd="1" destOrd="0" presId="urn:microsoft.com/office/officeart/2005/8/layout/orgChart1"/>
    <dgm:cxn modelId="{080BFB1B-5994-4B7F-A866-D118D19885D4}" type="presParOf" srcId="{51384224-D4B1-4067-AA95-B056A62B5E03}" destId="{BE8B565E-2235-4207-BCAB-9425005DA0A5}" srcOrd="1" destOrd="0" presId="urn:microsoft.com/office/officeart/2005/8/layout/orgChart1"/>
    <dgm:cxn modelId="{E1E3AD4D-27E7-4A00-AA13-C709F41B4616}" type="presParOf" srcId="{BE8B565E-2235-4207-BCAB-9425005DA0A5}" destId="{F7D33EE7-6949-431A-9159-74A92191F8B2}" srcOrd="0" destOrd="0" presId="urn:microsoft.com/office/officeart/2005/8/layout/orgChart1"/>
    <dgm:cxn modelId="{24521C24-CA92-4EA8-8761-BCABDEDEBA1A}" type="presParOf" srcId="{BE8B565E-2235-4207-BCAB-9425005DA0A5}" destId="{11C700F7-5677-405E-855D-AD85C8FEC261}" srcOrd="1" destOrd="0" presId="urn:microsoft.com/office/officeart/2005/8/layout/orgChart1"/>
    <dgm:cxn modelId="{EEF5E425-1B98-4513-8EE5-AC0A68EAEE86}" type="presParOf" srcId="{11C700F7-5677-405E-855D-AD85C8FEC261}" destId="{8C478C3C-32F9-40E7-9B22-69BF1C179B11}" srcOrd="0" destOrd="0" presId="urn:microsoft.com/office/officeart/2005/8/layout/orgChart1"/>
    <dgm:cxn modelId="{824195F0-4DAA-45BD-BC22-20C36321C630}" type="presParOf" srcId="{8C478C3C-32F9-40E7-9B22-69BF1C179B11}" destId="{8240A253-9D6E-4B28-B971-A809B6A8BF1F}" srcOrd="0" destOrd="0" presId="urn:microsoft.com/office/officeart/2005/8/layout/orgChart1"/>
    <dgm:cxn modelId="{E693679E-7BBF-451C-9528-9618F6FD1089}" type="presParOf" srcId="{8C478C3C-32F9-40E7-9B22-69BF1C179B11}" destId="{1CCE91DF-BDB3-4294-8ED6-0108958BC8C7}" srcOrd="1" destOrd="0" presId="urn:microsoft.com/office/officeart/2005/8/layout/orgChart1"/>
    <dgm:cxn modelId="{D4524106-C357-4ABB-AE18-367E08C63E47}" type="presParOf" srcId="{11C700F7-5677-405E-855D-AD85C8FEC261}" destId="{DED74C6A-21BB-4B06-B512-098E77A1D83B}" srcOrd="1" destOrd="0" presId="urn:microsoft.com/office/officeart/2005/8/layout/orgChart1"/>
    <dgm:cxn modelId="{DC22538F-98DD-49BA-AD73-60AD92167AD0}" type="presParOf" srcId="{DED74C6A-21BB-4B06-B512-098E77A1D83B}" destId="{68803973-89D8-42B0-91D7-83B2B98D6167}" srcOrd="0" destOrd="0" presId="urn:microsoft.com/office/officeart/2005/8/layout/orgChart1"/>
    <dgm:cxn modelId="{B8DF4F3D-BDF6-4AA9-8A51-4796CE1C8EC1}" type="presParOf" srcId="{DED74C6A-21BB-4B06-B512-098E77A1D83B}" destId="{34A85C22-1C07-47A6-853E-0AC67909F096}" srcOrd="1" destOrd="0" presId="urn:microsoft.com/office/officeart/2005/8/layout/orgChart1"/>
    <dgm:cxn modelId="{0E2AE185-1E85-41C8-B681-25B5D0B53287}" type="presParOf" srcId="{34A85C22-1C07-47A6-853E-0AC67909F096}" destId="{A6D87F75-0519-4261-843C-7807A3A9C774}" srcOrd="0" destOrd="0" presId="urn:microsoft.com/office/officeart/2005/8/layout/orgChart1"/>
    <dgm:cxn modelId="{B42E0C65-D035-46C2-8CCD-3595F59E8A7F}" type="presParOf" srcId="{A6D87F75-0519-4261-843C-7807A3A9C774}" destId="{63630D0E-4726-4D1E-BEE6-B4BFCC4FA98D}" srcOrd="0" destOrd="0" presId="urn:microsoft.com/office/officeart/2005/8/layout/orgChart1"/>
    <dgm:cxn modelId="{DA1ADB2B-2B7F-4C7B-8E21-107A8F09A188}" type="presParOf" srcId="{A6D87F75-0519-4261-843C-7807A3A9C774}" destId="{5B23155D-D250-4AFA-B62A-D9651360BD15}" srcOrd="1" destOrd="0" presId="urn:microsoft.com/office/officeart/2005/8/layout/orgChart1"/>
    <dgm:cxn modelId="{4200B619-C6C7-4968-857B-55360DCBC27C}" type="presParOf" srcId="{34A85C22-1C07-47A6-853E-0AC67909F096}" destId="{AA9C5B99-3900-492C-93A4-1F5390D2933E}" srcOrd="1" destOrd="0" presId="urn:microsoft.com/office/officeart/2005/8/layout/orgChart1"/>
    <dgm:cxn modelId="{B656F7D8-254D-4BB2-B5A5-7004BD34B654}" type="presParOf" srcId="{34A85C22-1C07-47A6-853E-0AC67909F096}" destId="{9E366195-0689-4CE7-8101-3008D8B0F65C}" srcOrd="2" destOrd="0" presId="urn:microsoft.com/office/officeart/2005/8/layout/orgChart1"/>
    <dgm:cxn modelId="{431A460F-05D6-4798-91E4-E4F86405CF8A}" type="presParOf" srcId="{11C700F7-5677-405E-855D-AD85C8FEC261}" destId="{BB0E7655-6A8B-44C7-9F7E-97FD37A53555}" srcOrd="2" destOrd="0" presId="urn:microsoft.com/office/officeart/2005/8/layout/orgChart1"/>
    <dgm:cxn modelId="{ADA356C0-6D38-4EDE-8DD7-AA0A524EDA80}" type="presParOf" srcId="{BE8B565E-2235-4207-BCAB-9425005DA0A5}" destId="{9CDCDE94-FB98-4AEB-9E7C-0152EB7D4903}" srcOrd="2" destOrd="0" presId="urn:microsoft.com/office/officeart/2005/8/layout/orgChart1"/>
    <dgm:cxn modelId="{A03815E2-1D3B-4EB9-AA40-1551D2095F52}" type="presParOf" srcId="{BE8B565E-2235-4207-BCAB-9425005DA0A5}" destId="{27B96CD7-69B1-4A7E-B2C9-A40F29766E85}" srcOrd="3" destOrd="0" presId="urn:microsoft.com/office/officeart/2005/8/layout/orgChart1"/>
    <dgm:cxn modelId="{80809335-BE54-4F8A-8388-30B3F874D85E}" type="presParOf" srcId="{27B96CD7-69B1-4A7E-B2C9-A40F29766E85}" destId="{3165546A-2803-4003-A106-75BFD0F16062}" srcOrd="0" destOrd="0" presId="urn:microsoft.com/office/officeart/2005/8/layout/orgChart1"/>
    <dgm:cxn modelId="{7B365911-EE08-4EF3-AD43-C71A0AD9B692}" type="presParOf" srcId="{3165546A-2803-4003-A106-75BFD0F16062}" destId="{AA247D17-F7EA-4584-8BE3-CBEE2124524B}" srcOrd="0" destOrd="0" presId="urn:microsoft.com/office/officeart/2005/8/layout/orgChart1"/>
    <dgm:cxn modelId="{ED71EF3A-3D89-46B1-9649-A31B3ABB27FE}" type="presParOf" srcId="{3165546A-2803-4003-A106-75BFD0F16062}" destId="{2A26A796-6A00-44E0-BC35-F36B408B694A}" srcOrd="1" destOrd="0" presId="urn:microsoft.com/office/officeart/2005/8/layout/orgChart1"/>
    <dgm:cxn modelId="{8B2DC90F-F23E-4219-AE17-3E1DD16AFC4C}" type="presParOf" srcId="{27B96CD7-69B1-4A7E-B2C9-A40F29766E85}" destId="{DACAAD6C-B4A6-4DD8-B6D9-ABE58FD3F876}" srcOrd="1" destOrd="0" presId="urn:microsoft.com/office/officeart/2005/8/layout/orgChart1"/>
    <dgm:cxn modelId="{31FE932E-3094-4717-973D-FC99ED6D0166}" type="presParOf" srcId="{DACAAD6C-B4A6-4DD8-B6D9-ABE58FD3F876}" destId="{32270B7B-8D3D-4643-9C48-3304E07F57EB}" srcOrd="0" destOrd="0" presId="urn:microsoft.com/office/officeart/2005/8/layout/orgChart1"/>
    <dgm:cxn modelId="{8F7EE176-DEA1-421B-9697-7EDAC6A52DEA}" type="presParOf" srcId="{DACAAD6C-B4A6-4DD8-B6D9-ABE58FD3F876}" destId="{11A48DD6-6336-428B-ACFC-5F6E9D49E2FC}" srcOrd="1" destOrd="0" presId="urn:microsoft.com/office/officeart/2005/8/layout/orgChart1"/>
    <dgm:cxn modelId="{9FDCCBBF-261D-488C-9229-B849D4C78CCB}" type="presParOf" srcId="{11A48DD6-6336-428B-ACFC-5F6E9D49E2FC}" destId="{55F01DC5-B9D9-4977-A77F-429E7193A2C0}" srcOrd="0" destOrd="0" presId="urn:microsoft.com/office/officeart/2005/8/layout/orgChart1"/>
    <dgm:cxn modelId="{5A6E20D5-EE91-4552-B61E-9BAB4214C4AE}" type="presParOf" srcId="{55F01DC5-B9D9-4977-A77F-429E7193A2C0}" destId="{EFA6DB70-44FE-4443-B5F4-D6E721A1B7A8}" srcOrd="0" destOrd="0" presId="urn:microsoft.com/office/officeart/2005/8/layout/orgChart1"/>
    <dgm:cxn modelId="{F40670C9-E7AB-42A8-A8BC-A6A7284F6E6B}" type="presParOf" srcId="{55F01DC5-B9D9-4977-A77F-429E7193A2C0}" destId="{B4A35B8E-7F04-4664-8C16-52AE9604CE4D}" srcOrd="1" destOrd="0" presId="urn:microsoft.com/office/officeart/2005/8/layout/orgChart1"/>
    <dgm:cxn modelId="{DE68DFD6-1267-47E0-8577-71AE508B3474}" type="presParOf" srcId="{11A48DD6-6336-428B-ACFC-5F6E9D49E2FC}" destId="{6974C269-08DC-4817-893F-63602E53BCA7}" srcOrd="1" destOrd="0" presId="urn:microsoft.com/office/officeart/2005/8/layout/orgChart1"/>
    <dgm:cxn modelId="{90AEE5C2-3296-4425-9DF1-101BA767D5BE}" type="presParOf" srcId="{11A48DD6-6336-428B-ACFC-5F6E9D49E2FC}" destId="{0A805738-2814-4566-A63D-F3278BCFFF82}" srcOrd="2" destOrd="0" presId="urn:microsoft.com/office/officeart/2005/8/layout/orgChart1"/>
    <dgm:cxn modelId="{92EC6BDA-1BD0-48C2-96B0-D652E82A659E}" type="presParOf" srcId="{27B96CD7-69B1-4A7E-B2C9-A40F29766E85}" destId="{02D203EF-A6A5-40C9-8301-72E3F3CA295E}" srcOrd="2" destOrd="0" presId="urn:microsoft.com/office/officeart/2005/8/layout/orgChart1"/>
    <dgm:cxn modelId="{0C2DC421-FD97-4E8D-8981-86F228D4A311}" type="presParOf" srcId="{BE8B565E-2235-4207-BCAB-9425005DA0A5}" destId="{A38D8B2D-F98A-49D7-AD75-2B61B7C31E8C}" srcOrd="4" destOrd="0" presId="urn:microsoft.com/office/officeart/2005/8/layout/orgChart1"/>
    <dgm:cxn modelId="{3EADFADB-8E9D-4302-861E-448AF50A323C}" type="presParOf" srcId="{BE8B565E-2235-4207-BCAB-9425005DA0A5}" destId="{1B1BF6EB-7680-4462-AA78-700A32C06A91}" srcOrd="5" destOrd="0" presId="urn:microsoft.com/office/officeart/2005/8/layout/orgChart1"/>
    <dgm:cxn modelId="{B896DADB-F924-4E53-9D09-1C0D25A6D24C}" type="presParOf" srcId="{1B1BF6EB-7680-4462-AA78-700A32C06A91}" destId="{4FC6C081-151F-4CC1-85B3-61009C9F06E6}" srcOrd="0" destOrd="0" presId="urn:microsoft.com/office/officeart/2005/8/layout/orgChart1"/>
    <dgm:cxn modelId="{87481FC0-9BBD-4751-9B2C-7CBCD4C6BF6D}" type="presParOf" srcId="{4FC6C081-151F-4CC1-85B3-61009C9F06E6}" destId="{0F396C71-5699-41B3-965C-3BFEE8119C2D}" srcOrd="0" destOrd="0" presId="urn:microsoft.com/office/officeart/2005/8/layout/orgChart1"/>
    <dgm:cxn modelId="{78B47BFC-3A14-4865-AAB8-1C1764B8A30F}" type="presParOf" srcId="{4FC6C081-151F-4CC1-85B3-61009C9F06E6}" destId="{33BCE164-66C5-40D2-9591-4F256749B926}" srcOrd="1" destOrd="0" presId="urn:microsoft.com/office/officeart/2005/8/layout/orgChart1"/>
    <dgm:cxn modelId="{060AE6AB-0E74-4292-86DF-B4B24BB4A7D3}" type="presParOf" srcId="{1B1BF6EB-7680-4462-AA78-700A32C06A91}" destId="{C439E223-FE0E-4A6B-9B8B-C787A23F1ACF}" srcOrd="1" destOrd="0" presId="urn:microsoft.com/office/officeart/2005/8/layout/orgChart1"/>
    <dgm:cxn modelId="{0D474AB0-BC94-4233-B7EE-8567A7B344F9}" type="presParOf" srcId="{C439E223-FE0E-4A6B-9B8B-C787A23F1ACF}" destId="{3344D1A6-9F27-4B5D-8B35-979FA0242EA4}" srcOrd="0" destOrd="0" presId="urn:microsoft.com/office/officeart/2005/8/layout/orgChart1"/>
    <dgm:cxn modelId="{ACB6CB7D-5F7E-4558-99AC-F88D9BB4F29B}" type="presParOf" srcId="{C439E223-FE0E-4A6B-9B8B-C787A23F1ACF}" destId="{49756450-B6FA-47A7-9A8D-1648462333B3}" srcOrd="1" destOrd="0" presId="urn:microsoft.com/office/officeart/2005/8/layout/orgChart1"/>
    <dgm:cxn modelId="{6E2E291E-6980-448A-909C-8FF0676E96F9}" type="presParOf" srcId="{49756450-B6FA-47A7-9A8D-1648462333B3}" destId="{D923FA29-3D1B-4DFB-87B2-4470B9A43BA0}" srcOrd="0" destOrd="0" presId="urn:microsoft.com/office/officeart/2005/8/layout/orgChart1"/>
    <dgm:cxn modelId="{1BB7AF2E-473A-47CF-A8F0-E17271D12741}" type="presParOf" srcId="{D923FA29-3D1B-4DFB-87B2-4470B9A43BA0}" destId="{4F5A3F52-DDCA-4E33-8992-21E67842B3E4}" srcOrd="0" destOrd="0" presId="urn:microsoft.com/office/officeart/2005/8/layout/orgChart1"/>
    <dgm:cxn modelId="{71F8F57E-A189-47E6-9DF9-BEB09D436D5D}" type="presParOf" srcId="{D923FA29-3D1B-4DFB-87B2-4470B9A43BA0}" destId="{D7A029E9-0750-4C40-B039-B6D1E31ED2F0}" srcOrd="1" destOrd="0" presId="urn:microsoft.com/office/officeart/2005/8/layout/orgChart1"/>
    <dgm:cxn modelId="{E1CC6FEE-58A5-4496-885E-94AB26CC52D6}" type="presParOf" srcId="{49756450-B6FA-47A7-9A8D-1648462333B3}" destId="{63D42EB9-AF24-478A-AB54-667A2BC526AE}" srcOrd="1" destOrd="0" presId="urn:microsoft.com/office/officeart/2005/8/layout/orgChart1"/>
    <dgm:cxn modelId="{0F1F996F-4347-4B1F-BA2C-1F53472B3212}" type="presParOf" srcId="{49756450-B6FA-47A7-9A8D-1648462333B3}" destId="{D4EA3A86-03D3-4DB0-BF09-10BB5412A786}" srcOrd="2" destOrd="0" presId="urn:microsoft.com/office/officeart/2005/8/layout/orgChart1"/>
    <dgm:cxn modelId="{4725CF95-3A96-48BE-9AE6-5357490F13DA}" type="presParOf" srcId="{1B1BF6EB-7680-4462-AA78-700A32C06A91}" destId="{AE00A94A-D64B-4B55-A1BE-1463297A6945}" srcOrd="2" destOrd="0" presId="urn:microsoft.com/office/officeart/2005/8/layout/orgChart1"/>
    <dgm:cxn modelId="{B424498A-CECF-4FCB-AAF0-0924C114170E}" type="presParOf" srcId="{BE8B565E-2235-4207-BCAB-9425005DA0A5}" destId="{FD14E569-2337-4724-8C68-9932E912FB45}" srcOrd="6" destOrd="0" presId="urn:microsoft.com/office/officeart/2005/8/layout/orgChart1"/>
    <dgm:cxn modelId="{496E8528-52CF-4FBF-BB5B-C2A708316DD9}" type="presParOf" srcId="{BE8B565E-2235-4207-BCAB-9425005DA0A5}" destId="{F28A5177-82CF-4F49-858D-923CD4C2B41C}" srcOrd="7" destOrd="0" presId="urn:microsoft.com/office/officeart/2005/8/layout/orgChart1"/>
    <dgm:cxn modelId="{A74308CD-3CF0-4FFD-80FB-E12FEE168808}" type="presParOf" srcId="{F28A5177-82CF-4F49-858D-923CD4C2B41C}" destId="{A4E241E8-3650-4584-B711-0AC1D8E8CD7F}" srcOrd="0" destOrd="0" presId="urn:microsoft.com/office/officeart/2005/8/layout/orgChart1"/>
    <dgm:cxn modelId="{824FC3F3-6F78-4B21-854F-2F1FAF82C22D}" type="presParOf" srcId="{A4E241E8-3650-4584-B711-0AC1D8E8CD7F}" destId="{DD2D1063-91B8-4286-BEE6-8AB480229006}" srcOrd="0" destOrd="0" presId="urn:microsoft.com/office/officeart/2005/8/layout/orgChart1"/>
    <dgm:cxn modelId="{CAF0615A-EDD4-4524-8F01-13B299130EB2}" type="presParOf" srcId="{A4E241E8-3650-4584-B711-0AC1D8E8CD7F}" destId="{9E56D20F-EA96-480B-865A-2B799E0B56C0}" srcOrd="1" destOrd="0" presId="urn:microsoft.com/office/officeart/2005/8/layout/orgChart1"/>
    <dgm:cxn modelId="{2ED052E0-7907-4804-BA31-52D4D0DC42F5}" type="presParOf" srcId="{F28A5177-82CF-4F49-858D-923CD4C2B41C}" destId="{C8359D38-3C67-4012-9466-CD3666DCFA8B}" srcOrd="1" destOrd="0" presId="urn:microsoft.com/office/officeart/2005/8/layout/orgChart1"/>
    <dgm:cxn modelId="{CADA67AA-E3FE-4D7F-88E1-762A6362EA74}" type="presParOf" srcId="{C8359D38-3C67-4012-9466-CD3666DCFA8B}" destId="{48346F18-6A0D-43F6-A935-E4CF0132E8D9}" srcOrd="0" destOrd="0" presId="urn:microsoft.com/office/officeart/2005/8/layout/orgChart1"/>
    <dgm:cxn modelId="{52628CE8-CCA4-4083-8561-49C14AE4DD83}" type="presParOf" srcId="{C8359D38-3C67-4012-9466-CD3666DCFA8B}" destId="{9955EDD2-BAA8-4E35-914A-214E6D909333}" srcOrd="1" destOrd="0" presId="urn:microsoft.com/office/officeart/2005/8/layout/orgChart1"/>
    <dgm:cxn modelId="{03243CB1-DAAD-4756-A8EE-D22832D10106}" type="presParOf" srcId="{9955EDD2-BAA8-4E35-914A-214E6D909333}" destId="{1C466B9A-28DE-4B41-A529-9C87A3B14EB1}" srcOrd="0" destOrd="0" presId="urn:microsoft.com/office/officeart/2005/8/layout/orgChart1"/>
    <dgm:cxn modelId="{079F3949-609F-4419-BFEE-5D75E0413A5D}" type="presParOf" srcId="{1C466B9A-28DE-4B41-A529-9C87A3B14EB1}" destId="{8ABCDD48-138C-47F3-AFA6-BBC4E0F81B31}" srcOrd="0" destOrd="0" presId="urn:microsoft.com/office/officeart/2005/8/layout/orgChart1"/>
    <dgm:cxn modelId="{40E406AE-297C-4D17-BD42-E65DA89FF84A}" type="presParOf" srcId="{1C466B9A-28DE-4B41-A529-9C87A3B14EB1}" destId="{BDF6FBD6-4897-4374-A97E-A74C9E969821}" srcOrd="1" destOrd="0" presId="urn:microsoft.com/office/officeart/2005/8/layout/orgChart1"/>
    <dgm:cxn modelId="{B141EDA3-4B6F-4225-AA20-5AE24F130228}" type="presParOf" srcId="{9955EDD2-BAA8-4E35-914A-214E6D909333}" destId="{63F700A1-A3BD-4962-8D37-D40C7FB808F5}" srcOrd="1" destOrd="0" presId="urn:microsoft.com/office/officeart/2005/8/layout/orgChart1"/>
    <dgm:cxn modelId="{87B342A7-036F-4A87-AE03-5D702A57FBA2}" type="presParOf" srcId="{9955EDD2-BAA8-4E35-914A-214E6D909333}" destId="{6CC110B7-B8F2-4471-AE1E-CB8A2EAE37B3}" srcOrd="2" destOrd="0" presId="urn:microsoft.com/office/officeart/2005/8/layout/orgChart1"/>
    <dgm:cxn modelId="{59E1E05C-0FF8-4B98-A53F-CF5EC5599923}" type="presParOf" srcId="{F28A5177-82CF-4F49-858D-923CD4C2B41C}" destId="{1D95F82E-A301-4EA8-BD2D-083FBA88DAF9}" srcOrd="2" destOrd="0" presId="urn:microsoft.com/office/officeart/2005/8/layout/orgChart1"/>
    <dgm:cxn modelId="{F084D11D-F08F-4D0A-8689-0B41AA86F2F4}" type="presParOf" srcId="{BE8B565E-2235-4207-BCAB-9425005DA0A5}" destId="{9105C5C4-D57F-418C-90E4-DB4F5C93ED96}" srcOrd="8" destOrd="0" presId="urn:microsoft.com/office/officeart/2005/8/layout/orgChart1"/>
    <dgm:cxn modelId="{C26C3225-5C05-4691-88A3-C7587DB6F55A}" type="presParOf" srcId="{BE8B565E-2235-4207-BCAB-9425005DA0A5}" destId="{4160A4D6-8AA6-4E23-A8F5-91DBDB660AD3}" srcOrd="9" destOrd="0" presId="urn:microsoft.com/office/officeart/2005/8/layout/orgChart1"/>
    <dgm:cxn modelId="{92F42C80-79AC-4E54-965D-655D31A30A22}" type="presParOf" srcId="{4160A4D6-8AA6-4E23-A8F5-91DBDB660AD3}" destId="{AB57009F-C259-453E-9666-F5BE65FA9286}" srcOrd="0" destOrd="0" presId="urn:microsoft.com/office/officeart/2005/8/layout/orgChart1"/>
    <dgm:cxn modelId="{A41798D4-FEB2-4A10-A12A-712A35BC2147}" type="presParOf" srcId="{AB57009F-C259-453E-9666-F5BE65FA9286}" destId="{248C7A8E-3767-4134-A1E3-BA6EE4039872}" srcOrd="0" destOrd="0" presId="urn:microsoft.com/office/officeart/2005/8/layout/orgChart1"/>
    <dgm:cxn modelId="{1459FF62-84C3-403D-92FB-6F1BCCB829B1}" type="presParOf" srcId="{AB57009F-C259-453E-9666-F5BE65FA9286}" destId="{1A2C0B00-5839-4C92-AD1A-410D5BADD0A1}" srcOrd="1" destOrd="0" presId="urn:microsoft.com/office/officeart/2005/8/layout/orgChart1"/>
    <dgm:cxn modelId="{CD00158D-F6D3-43DC-BD86-073A3B9FAB1C}" type="presParOf" srcId="{4160A4D6-8AA6-4E23-A8F5-91DBDB660AD3}" destId="{5FB44015-B289-426C-A222-9B9FF57D3810}" srcOrd="1" destOrd="0" presId="urn:microsoft.com/office/officeart/2005/8/layout/orgChart1"/>
    <dgm:cxn modelId="{3E1B047F-B20F-B845-B83A-ED53EC4B5DBE}" type="presParOf" srcId="{5FB44015-B289-426C-A222-9B9FF57D3810}" destId="{26C21817-71BE-BC40-AE88-74C591B0962B}" srcOrd="0" destOrd="0" presId="urn:microsoft.com/office/officeart/2005/8/layout/orgChart1"/>
    <dgm:cxn modelId="{20CEBD95-D022-1A4E-B667-7F0AB6A05602}" type="presParOf" srcId="{5FB44015-B289-426C-A222-9B9FF57D3810}" destId="{B0BED4D0-36BF-E64B-B443-5C513259AA7B}" srcOrd="1" destOrd="0" presId="urn:microsoft.com/office/officeart/2005/8/layout/orgChart1"/>
    <dgm:cxn modelId="{313AB83D-5A44-1F4E-ADD1-C00524691F78}" type="presParOf" srcId="{B0BED4D0-36BF-E64B-B443-5C513259AA7B}" destId="{509EEBC9-F384-2B46-B5AB-8C653CD7947B}" srcOrd="0" destOrd="0" presId="urn:microsoft.com/office/officeart/2005/8/layout/orgChart1"/>
    <dgm:cxn modelId="{72424B07-9678-0E44-BEA0-5D9742D4294B}" type="presParOf" srcId="{509EEBC9-F384-2B46-B5AB-8C653CD7947B}" destId="{A521C2D8-81FD-1748-9E80-D0DF3DE95FBE}" srcOrd="0" destOrd="0" presId="urn:microsoft.com/office/officeart/2005/8/layout/orgChart1"/>
    <dgm:cxn modelId="{3CD980BC-48EB-4A42-9A2D-FA1F98F7EBD5}" type="presParOf" srcId="{509EEBC9-F384-2B46-B5AB-8C653CD7947B}" destId="{6DCB50ED-C58E-8D4D-BDDE-C20078026456}" srcOrd="1" destOrd="0" presId="urn:microsoft.com/office/officeart/2005/8/layout/orgChart1"/>
    <dgm:cxn modelId="{8A1CF2C1-43E2-9240-AB25-4197666ED845}" type="presParOf" srcId="{B0BED4D0-36BF-E64B-B443-5C513259AA7B}" destId="{A584EC9C-8A31-794A-88C7-97EECF59A470}" srcOrd="1" destOrd="0" presId="urn:microsoft.com/office/officeart/2005/8/layout/orgChart1"/>
    <dgm:cxn modelId="{EC35D684-B6E6-514D-BBAE-D2CB1A207A81}" type="presParOf" srcId="{B0BED4D0-36BF-E64B-B443-5C513259AA7B}" destId="{57DD0661-4B1C-E847-99D8-1D8A98FB39C6}" srcOrd="2" destOrd="0" presId="urn:microsoft.com/office/officeart/2005/8/layout/orgChart1"/>
    <dgm:cxn modelId="{90DB217F-E6AC-490E-BBF8-618419DFAF88}" type="presParOf" srcId="{4160A4D6-8AA6-4E23-A8F5-91DBDB660AD3}" destId="{9B8B4CEC-E11C-4A6E-AD81-A6D19B2A0A14}" srcOrd="2" destOrd="0" presId="urn:microsoft.com/office/officeart/2005/8/layout/orgChart1"/>
    <dgm:cxn modelId="{EA23B290-2E1C-C640-902C-22AC2636E5B2}" type="presParOf" srcId="{BE8B565E-2235-4207-BCAB-9425005DA0A5}" destId="{175F9E20-4DA3-124C-8ECB-B2F73A94E252}" srcOrd="10" destOrd="0" presId="urn:microsoft.com/office/officeart/2005/8/layout/orgChart1"/>
    <dgm:cxn modelId="{2400C22B-2175-EB41-ADE1-0DB9572F40F7}" type="presParOf" srcId="{BE8B565E-2235-4207-BCAB-9425005DA0A5}" destId="{185F8D3C-85BA-724B-8E05-0A445CE0A940}" srcOrd="11" destOrd="0" presId="urn:microsoft.com/office/officeart/2005/8/layout/orgChart1"/>
    <dgm:cxn modelId="{565FDBB8-BB7B-0F4C-B325-66F96E4A1CE0}" type="presParOf" srcId="{185F8D3C-85BA-724B-8E05-0A445CE0A940}" destId="{77FE4C9E-F23B-874E-BE79-8D20823C36DD}" srcOrd="0" destOrd="0" presId="urn:microsoft.com/office/officeart/2005/8/layout/orgChart1"/>
    <dgm:cxn modelId="{412120FE-6C25-8549-B3DE-95F3415A143A}" type="presParOf" srcId="{77FE4C9E-F23B-874E-BE79-8D20823C36DD}" destId="{416EB038-1103-AE44-B1A0-10785B77758D}" srcOrd="0" destOrd="0" presId="urn:microsoft.com/office/officeart/2005/8/layout/orgChart1"/>
    <dgm:cxn modelId="{0F0D91C9-AB3C-514F-971A-623BE18E624C}" type="presParOf" srcId="{77FE4C9E-F23B-874E-BE79-8D20823C36DD}" destId="{845FC31C-CD78-2548-BE29-B3600BA55AF2}" srcOrd="1" destOrd="0" presId="urn:microsoft.com/office/officeart/2005/8/layout/orgChart1"/>
    <dgm:cxn modelId="{F5CE2641-35C2-424B-8630-F0204571E10E}" type="presParOf" srcId="{185F8D3C-85BA-724B-8E05-0A445CE0A940}" destId="{19A367C5-C5F5-7C46-9B48-871871E302AE}" srcOrd="1" destOrd="0" presId="urn:microsoft.com/office/officeart/2005/8/layout/orgChart1"/>
    <dgm:cxn modelId="{601856E7-0CF9-CD4F-A335-9D3017DD7197}" type="presParOf" srcId="{19A367C5-C5F5-7C46-9B48-871871E302AE}" destId="{D0C50C87-3B92-446E-9141-20BB5160DABE}" srcOrd="0" destOrd="0" presId="urn:microsoft.com/office/officeart/2005/8/layout/orgChart1"/>
    <dgm:cxn modelId="{C3A9C047-43D1-294B-BB30-7ED47B4FF3D1}" type="presParOf" srcId="{19A367C5-C5F5-7C46-9B48-871871E302AE}" destId="{4ACC74B6-3487-4595-AB96-4D7AC73096C3}" srcOrd="1" destOrd="0" presId="urn:microsoft.com/office/officeart/2005/8/layout/orgChart1"/>
    <dgm:cxn modelId="{8B13A108-D1FF-824B-A78E-B4A915D3D5CD}" type="presParOf" srcId="{4ACC74B6-3487-4595-AB96-4D7AC73096C3}" destId="{ADFB8014-F176-418E-B6EC-1B10406D2990}" srcOrd="0" destOrd="0" presId="urn:microsoft.com/office/officeart/2005/8/layout/orgChart1"/>
    <dgm:cxn modelId="{D08048F1-05AE-FA47-8CC1-BB84A37955CB}" type="presParOf" srcId="{ADFB8014-F176-418E-B6EC-1B10406D2990}" destId="{20C8E68B-9E54-4E0B-8F4C-733B3E6616B6}" srcOrd="0" destOrd="0" presId="urn:microsoft.com/office/officeart/2005/8/layout/orgChart1"/>
    <dgm:cxn modelId="{BB11B74C-581C-2B41-9B72-1A760BB0A89D}" type="presParOf" srcId="{ADFB8014-F176-418E-B6EC-1B10406D2990}" destId="{8BB1C41A-4227-4079-82F3-CECF0EDC842A}" srcOrd="1" destOrd="0" presId="urn:microsoft.com/office/officeart/2005/8/layout/orgChart1"/>
    <dgm:cxn modelId="{0C479FD4-CABB-0D46-8CB8-6E0FD4B07D43}" type="presParOf" srcId="{4ACC74B6-3487-4595-AB96-4D7AC73096C3}" destId="{EC90850B-E97E-4CB0-BCAF-323031A4A344}" srcOrd="1" destOrd="0" presId="urn:microsoft.com/office/officeart/2005/8/layout/orgChart1"/>
    <dgm:cxn modelId="{09B3BB3D-ABE9-4D43-A504-F06AB90DD55D}" type="presParOf" srcId="{4ACC74B6-3487-4595-AB96-4D7AC73096C3}" destId="{8338762A-83A2-4367-BC81-A251AD13C83F}" srcOrd="2" destOrd="0" presId="urn:microsoft.com/office/officeart/2005/8/layout/orgChart1"/>
    <dgm:cxn modelId="{936F84A0-D7B2-CD4D-8F9C-9086FADE4989}" type="presParOf" srcId="{185F8D3C-85BA-724B-8E05-0A445CE0A940}" destId="{01FCD458-F05A-0148-8CCC-39C23DD1E247}" srcOrd="2" destOrd="0" presId="urn:microsoft.com/office/officeart/2005/8/layout/orgChart1"/>
    <dgm:cxn modelId="{1C46F5C5-91B0-40A6-BB57-9DE74DC42365}" type="presParOf" srcId="{51384224-D4B1-4067-AA95-B056A62B5E03}" destId="{1CFA9B48-2393-4EED-833E-EA4FFD9501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CFD3EA-BD6A-45ED-96EF-839F113B982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7C623D2D-8F24-4CB9-BDB1-58FC5BA6D751}">
      <dgm:prSet phldrT="[Texto]"/>
      <dgm:spPr/>
      <dgm:t>
        <a:bodyPr/>
        <a:lstStyle/>
        <a:p>
          <a:r>
            <a:rPr lang="es-MX" dirty="0">
              <a:solidFill>
                <a:srgbClr val="002060"/>
              </a:solidFill>
            </a:rPr>
            <a:t>Leyes de los gases</a:t>
          </a:r>
        </a:p>
      </dgm:t>
    </dgm:pt>
    <dgm:pt modelId="{08DDD8D0-CABC-49A3-BCFE-9CE2C5CF1978}" type="parTrans" cxnId="{85158AC3-4E35-44D1-ABDC-AA6B15E05AE4}">
      <dgm:prSet/>
      <dgm:spPr/>
      <dgm:t>
        <a:bodyPr/>
        <a:lstStyle/>
        <a:p>
          <a:endParaRPr lang="es-MX">
            <a:solidFill>
              <a:srgbClr val="002060"/>
            </a:solidFill>
          </a:endParaRPr>
        </a:p>
      </dgm:t>
    </dgm:pt>
    <dgm:pt modelId="{5A51BE36-601D-4187-967E-FA1DC66B1FD5}" type="sibTrans" cxnId="{85158AC3-4E35-44D1-ABDC-AA6B15E05AE4}">
      <dgm:prSet/>
      <dgm:spPr/>
      <dgm:t>
        <a:bodyPr/>
        <a:lstStyle/>
        <a:p>
          <a:endParaRPr lang="es-MX">
            <a:solidFill>
              <a:srgbClr val="002060"/>
            </a:solidFill>
          </a:endParaRPr>
        </a:p>
      </dgm:t>
    </dgm:pt>
    <dgm:pt modelId="{1EE8CB81-E92C-4906-817A-EF4A321EAC15}">
      <dgm:prSet phldrT="[Texto]"/>
      <dgm:spPr/>
      <dgm:t>
        <a:bodyPr/>
        <a:lstStyle/>
        <a:p>
          <a:r>
            <a:rPr lang="es-MX" dirty="0">
              <a:solidFill>
                <a:srgbClr val="002060"/>
              </a:solidFill>
            </a:rPr>
            <a:t>Ley de Boyle</a:t>
          </a:r>
        </a:p>
      </dgm:t>
    </dgm:pt>
    <dgm:pt modelId="{0B5B109E-3058-4E36-B752-E1F92E19C77C}" type="parTrans" cxnId="{DC828C1C-2C48-4BA1-8F65-6E0CA1F5CB73}">
      <dgm:prSet/>
      <dgm:spPr/>
      <dgm:t>
        <a:bodyPr/>
        <a:lstStyle/>
        <a:p>
          <a:endParaRPr lang="es-MX">
            <a:solidFill>
              <a:srgbClr val="002060"/>
            </a:solidFill>
          </a:endParaRPr>
        </a:p>
      </dgm:t>
    </dgm:pt>
    <dgm:pt modelId="{D8259F84-C4F0-47CB-8324-2E176D080E93}" type="sibTrans" cxnId="{DC828C1C-2C48-4BA1-8F65-6E0CA1F5CB73}">
      <dgm:prSet/>
      <dgm:spPr/>
      <dgm:t>
        <a:bodyPr/>
        <a:lstStyle/>
        <a:p>
          <a:endParaRPr lang="es-MX">
            <a:solidFill>
              <a:srgbClr val="002060"/>
            </a:solidFill>
          </a:endParaRPr>
        </a:p>
      </dgm:t>
    </dgm:pt>
    <dgm:pt modelId="{3B44EB11-EA5E-4DE1-B092-DDB63894612C}">
      <dgm:prSet phldrT="[Texto]"/>
      <dgm:spPr>
        <a:solidFill>
          <a:schemeClr val="accent2">
            <a:lumMod val="60000"/>
            <a:lumOff val="40000"/>
          </a:schemeClr>
        </a:solidFill>
      </dgm:spPr>
      <dgm:t>
        <a:bodyPr/>
        <a:lstStyle/>
        <a:p>
          <a:r>
            <a:rPr lang="es-MX" dirty="0">
              <a:solidFill>
                <a:srgbClr val="002060"/>
              </a:solidFill>
            </a:rPr>
            <a:t>Ley de Charles</a:t>
          </a:r>
        </a:p>
      </dgm:t>
    </dgm:pt>
    <dgm:pt modelId="{AC40955B-2DDB-49A5-B433-1D903EF85EA5}" type="parTrans" cxnId="{F9871389-B977-441C-BE3A-53421A52F740}">
      <dgm:prSet/>
      <dgm:spPr/>
      <dgm:t>
        <a:bodyPr/>
        <a:lstStyle/>
        <a:p>
          <a:endParaRPr lang="es-MX">
            <a:solidFill>
              <a:srgbClr val="002060"/>
            </a:solidFill>
          </a:endParaRPr>
        </a:p>
      </dgm:t>
    </dgm:pt>
    <dgm:pt modelId="{37F6FF40-7724-4467-8684-8C1982F88EC5}" type="sibTrans" cxnId="{F9871389-B977-441C-BE3A-53421A52F740}">
      <dgm:prSet/>
      <dgm:spPr/>
      <dgm:t>
        <a:bodyPr/>
        <a:lstStyle/>
        <a:p>
          <a:endParaRPr lang="es-MX">
            <a:solidFill>
              <a:srgbClr val="002060"/>
            </a:solidFill>
          </a:endParaRPr>
        </a:p>
      </dgm:t>
    </dgm:pt>
    <dgm:pt modelId="{46E002A4-7A88-4857-AC9D-97CF75230C87}">
      <dgm:prSet phldrT="[Texto]"/>
      <dgm:spPr>
        <a:solidFill>
          <a:schemeClr val="accent6"/>
        </a:solidFill>
      </dgm:spPr>
      <dgm:t>
        <a:bodyPr/>
        <a:lstStyle/>
        <a:p>
          <a:r>
            <a:rPr lang="es-MX">
              <a:solidFill>
                <a:srgbClr val="002060"/>
              </a:solidFill>
            </a:rPr>
            <a:t>Ley combinada de los gases</a:t>
          </a:r>
        </a:p>
      </dgm:t>
    </dgm:pt>
    <dgm:pt modelId="{B6DECFF7-7FD9-4C14-AE47-35872F2FBAE4}" type="parTrans" cxnId="{232A6126-EA47-4805-9909-70C1478D8247}">
      <dgm:prSet/>
      <dgm:spPr/>
      <dgm:t>
        <a:bodyPr/>
        <a:lstStyle/>
        <a:p>
          <a:endParaRPr lang="es-MX">
            <a:solidFill>
              <a:srgbClr val="002060"/>
            </a:solidFill>
          </a:endParaRPr>
        </a:p>
      </dgm:t>
    </dgm:pt>
    <dgm:pt modelId="{3151B178-389C-4518-A786-F0D960975510}" type="sibTrans" cxnId="{232A6126-EA47-4805-9909-70C1478D8247}">
      <dgm:prSet/>
      <dgm:spPr/>
      <dgm:t>
        <a:bodyPr/>
        <a:lstStyle/>
        <a:p>
          <a:endParaRPr lang="es-MX">
            <a:solidFill>
              <a:srgbClr val="002060"/>
            </a:solidFill>
          </a:endParaRPr>
        </a:p>
      </dgm:t>
    </dgm:pt>
    <dgm:pt modelId="{DA10CAD3-40C0-4FBE-8C23-98EFE90D671A}">
      <dgm:prSet phldrT="[Texto]"/>
      <dgm:spPr>
        <a:solidFill>
          <a:srgbClr val="FFFF00"/>
        </a:solidFill>
      </dgm:spPr>
      <dgm:t>
        <a:bodyPr/>
        <a:lstStyle/>
        <a:p>
          <a:r>
            <a:rPr lang="es-MX" dirty="0">
              <a:solidFill>
                <a:srgbClr val="002060"/>
              </a:solidFill>
            </a:rPr>
            <a:t>Ley de los gases ideales</a:t>
          </a:r>
        </a:p>
      </dgm:t>
    </dgm:pt>
    <dgm:pt modelId="{DDF640C2-24AB-481C-8AA6-F20DA0DD6F7F}" type="parTrans" cxnId="{EA964035-529C-4BC3-BFB8-867101B94076}">
      <dgm:prSet/>
      <dgm:spPr/>
      <dgm:t>
        <a:bodyPr/>
        <a:lstStyle/>
        <a:p>
          <a:endParaRPr lang="es-MX">
            <a:solidFill>
              <a:srgbClr val="002060"/>
            </a:solidFill>
          </a:endParaRPr>
        </a:p>
      </dgm:t>
    </dgm:pt>
    <dgm:pt modelId="{AB315FB8-A607-42F9-BCCA-96801D4B2175}" type="sibTrans" cxnId="{EA964035-529C-4BC3-BFB8-867101B94076}">
      <dgm:prSet/>
      <dgm:spPr/>
      <dgm:t>
        <a:bodyPr/>
        <a:lstStyle/>
        <a:p>
          <a:endParaRPr lang="es-MX">
            <a:solidFill>
              <a:srgbClr val="002060"/>
            </a:solidFill>
          </a:endParaRPr>
        </a:p>
      </dgm:t>
    </dgm:pt>
    <dgm:pt modelId="{D0F9A267-B590-4CFB-B3F6-CE21A6E4927F}">
      <dgm:prSet phldrT="[Texto]"/>
      <dgm:spPr>
        <a:solidFill>
          <a:srgbClr val="00B050"/>
        </a:solidFill>
      </dgm:spPr>
      <dgm:t>
        <a:bodyPr/>
        <a:lstStyle/>
        <a:p>
          <a:r>
            <a:rPr lang="es-MX">
              <a:solidFill>
                <a:srgbClr val="002060"/>
              </a:solidFill>
            </a:rPr>
            <a:t>Ley de Avogadro</a:t>
          </a:r>
        </a:p>
      </dgm:t>
    </dgm:pt>
    <dgm:pt modelId="{587F6576-6D80-42E1-BF67-0332649A2FB4}" type="parTrans" cxnId="{51629590-1153-4CB2-8A13-46643F8C7CA2}">
      <dgm:prSet/>
      <dgm:spPr/>
      <dgm:t>
        <a:bodyPr/>
        <a:lstStyle/>
        <a:p>
          <a:endParaRPr lang="es-MX">
            <a:solidFill>
              <a:srgbClr val="002060"/>
            </a:solidFill>
          </a:endParaRPr>
        </a:p>
      </dgm:t>
    </dgm:pt>
    <dgm:pt modelId="{7095801A-D890-4314-9C28-80BA9F677040}" type="sibTrans" cxnId="{51629590-1153-4CB2-8A13-46643F8C7CA2}">
      <dgm:prSet/>
      <dgm:spPr/>
      <dgm:t>
        <a:bodyPr/>
        <a:lstStyle/>
        <a:p>
          <a:endParaRPr lang="es-MX">
            <a:solidFill>
              <a:srgbClr val="002060"/>
            </a:solidFill>
          </a:endParaRPr>
        </a:p>
      </dgm:t>
    </dgm:pt>
    <dgm:pt modelId="{478542D6-73EB-46B4-9AA1-0C71D8D713DE}">
      <dgm:prSet custT="1"/>
      <dgm:spPr>
        <a:solidFill>
          <a:schemeClr val="bg1"/>
        </a:solidFill>
        <a:ln>
          <a:solidFill>
            <a:schemeClr val="accent1"/>
          </a:solidFill>
        </a:ln>
      </dgm:spPr>
      <dgm:t>
        <a:bodyPr/>
        <a:lstStyle/>
        <a:p>
          <a:pPr algn="ctr"/>
          <a:endParaRPr lang="es-MX" sz="1100" b="1" dirty="0" smtClean="0">
            <a:solidFill>
              <a:srgbClr val="002060"/>
            </a:solidFill>
          </a:endParaRPr>
        </a:p>
        <a:p>
          <a:pPr algn="ctr"/>
          <a:endParaRPr lang="es-MX" sz="1100" b="1" dirty="0" smtClean="0">
            <a:solidFill>
              <a:srgbClr val="002060"/>
            </a:solidFill>
          </a:endParaRPr>
        </a:p>
        <a:p>
          <a:pPr algn="ctr"/>
          <a:r>
            <a:rPr lang="es-MX" sz="1100" b="1" dirty="0" smtClean="0">
              <a:solidFill>
                <a:srgbClr val="002060"/>
              </a:solidFill>
            </a:rPr>
            <a:t>A </a:t>
          </a:r>
          <a:r>
            <a:rPr lang="es-MX" sz="1100" b="1" dirty="0">
              <a:solidFill>
                <a:srgbClr val="002060"/>
              </a:solidFill>
            </a:rPr>
            <a:t>temperatura constante el volumen (V) ocupado por un una masa definida de un gas es inversmente proporcional a la presión aplicada</a:t>
          </a:r>
          <a:r>
            <a:rPr lang="es-MX" sz="1100" dirty="0">
              <a:solidFill>
                <a:srgbClr val="002060"/>
              </a:solidFill>
            </a:rPr>
            <a:t>. </a:t>
          </a:r>
        </a:p>
        <a:p>
          <a:pPr algn="ctr"/>
          <a:r>
            <a:rPr lang="es-MX" sz="1100" b="1" dirty="0">
              <a:solidFill>
                <a:srgbClr val="002060"/>
              </a:solidFill>
            </a:rPr>
            <a:t>V=R (1/P)</a:t>
          </a:r>
        </a:p>
        <a:p>
          <a:pPr algn="ctr"/>
          <a:r>
            <a:rPr lang="es-MX" sz="1100" b="1" dirty="0">
              <a:solidFill>
                <a:srgbClr val="002060"/>
              </a:solidFill>
            </a:rPr>
            <a:t>(T y n </a:t>
          </a:r>
          <a:r>
            <a:rPr lang="es-MX" sz="1100" b="1" dirty="0" err="1">
              <a:solidFill>
                <a:srgbClr val="002060"/>
              </a:solidFill>
            </a:rPr>
            <a:t>ctes</a:t>
          </a:r>
          <a:r>
            <a:rPr lang="es-MX" sz="1100" b="1" dirty="0" smtClean="0">
              <a:solidFill>
                <a:srgbClr val="002060"/>
              </a:solidFill>
            </a:rPr>
            <a:t>)</a:t>
          </a: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a:solidFill>
              <a:srgbClr val="002060"/>
            </a:solidFill>
          </a:endParaRPr>
        </a:p>
      </dgm:t>
    </dgm:pt>
    <dgm:pt modelId="{37BE637D-3E46-4491-8812-F77517BA0847}" type="parTrans" cxnId="{8C99CD7F-F768-430B-A16A-FF2E6407477B}">
      <dgm:prSet/>
      <dgm:spPr/>
      <dgm:t>
        <a:bodyPr/>
        <a:lstStyle/>
        <a:p>
          <a:endParaRPr lang="es-MX">
            <a:solidFill>
              <a:srgbClr val="002060"/>
            </a:solidFill>
          </a:endParaRPr>
        </a:p>
      </dgm:t>
    </dgm:pt>
    <dgm:pt modelId="{5EC82C97-EF91-4677-94A9-102A5AC027D1}" type="sibTrans" cxnId="{8C99CD7F-F768-430B-A16A-FF2E6407477B}">
      <dgm:prSet/>
      <dgm:spPr/>
      <dgm:t>
        <a:bodyPr/>
        <a:lstStyle/>
        <a:p>
          <a:endParaRPr lang="es-MX">
            <a:solidFill>
              <a:srgbClr val="002060"/>
            </a:solidFill>
          </a:endParaRPr>
        </a:p>
      </dgm:t>
    </dgm:pt>
    <dgm:pt modelId="{13130C63-9ED3-4E20-BE2E-3BCA132FA40C}">
      <dgm:prSet custT="1"/>
      <dgm:spPr>
        <a:solidFill>
          <a:schemeClr val="bg1"/>
        </a:solidFill>
        <a:ln>
          <a:solidFill>
            <a:schemeClr val="accent1"/>
          </a:solidFill>
        </a:ln>
      </dgm:spPr>
      <dgm:t>
        <a:bodyPr/>
        <a:lstStyle/>
        <a:p>
          <a:pPr algn="ctr"/>
          <a:endParaRPr lang="es-MX" sz="1100" b="1" dirty="0" smtClean="0">
            <a:solidFill>
              <a:srgbClr val="002060"/>
            </a:solidFill>
          </a:endParaRPr>
        </a:p>
        <a:p>
          <a:pPr algn="ctr"/>
          <a:endParaRPr lang="es-MX" sz="1100" b="1" dirty="0" smtClean="0">
            <a:solidFill>
              <a:srgbClr val="002060"/>
            </a:solidFill>
          </a:endParaRPr>
        </a:p>
        <a:p>
          <a:pPr algn="ctr"/>
          <a:r>
            <a:rPr lang="es-MX" sz="1100" b="1" dirty="0" smtClean="0">
              <a:solidFill>
                <a:srgbClr val="002060"/>
              </a:solidFill>
            </a:rPr>
            <a:t>A </a:t>
          </a:r>
          <a:r>
            <a:rPr lang="es-MX" sz="1100" b="1" dirty="0">
              <a:solidFill>
                <a:srgbClr val="002060"/>
              </a:solidFill>
            </a:rPr>
            <a:t>presión constante, el volumen ocupado por una masa de gas definida es directamente proporcional a su temperatura absoluta.  </a:t>
          </a:r>
        </a:p>
        <a:p>
          <a:pPr algn="just"/>
          <a:endParaRPr lang="es-MX" sz="1100" b="1" dirty="0">
            <a:solidFill>
              <a:srgbClr val="002060"/>
            </a:solidFill>
          </a:endParaRPr>
        </a:p>
        <a:p>
          <a:pPr algn="ctr"/>
          <a:r>
            <a:rPr lang="es-MX" sz="1100" b="1" dirty="0">
              <a:solidFill>
                <a:srgbClr val="002060"/>
              </a:solidFill>
            </a:rPr>
            <a:t>V=RT</a:t>
          </a:r>
        </a:p>
        <a:p>
          <a:pPr algn="ctr"/>
          <a:r>
            <a:rPr lang="es-MX" sz="1100" b="1" dirty="0">
              <a:solidFill>
                <a:srgbClr val="002060"/>
              </a:solidFill>
            </a:rPr>
            <a:t>(P y n </a:t>
          </a:r>
          <a:r>
            <a:rPr lang="es-MX" sz="1100" b="1" dirty="0" err="1">
              <a:solidFill>
                <a:srgbClr val="002060"/>
              </a:solidFill>
            </a:rPr>
            <a:t>ctes</a:t>
          </a:r>
          <a:r>
            <a:rPr lang="es-MX" sz="1100" b="1" dirty="0" smtClean="0">
              <a:solidFill>
                <a:srgbClr val="002060"/>
              </a:solidFill>
            </a:rPr>
            <a:t>)</a:t>
          </a: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smtClean="0">
            <a:solidFill>
              <a:srgbClr val="002060"/>
            </a:solidFill>
          </a:endParaRPr>
        </a:p>
        <a:p>
          <a:pPr algn="ctr"/>
          <a:endParaRPr lang="es-MX" sz="1100" b="1" dirty="0">
            <a:solidFill>
              <a:srgbClr val="002060"/>
            </a:solidFill>
          </a:endParaRPr>
        </a:p>
      </dgm:t>
    </dgm:pt>
    <dgm:pt modelId="{5793BBF1-9E26-4C37-88EE-69AA959B7C2B}" type="parTrans" cxnId="{B43EFF67-6514-4FE1-8FF7-E3C719936349}">
      <dgm:prSet/>
      <dgm:spPr/>
      <dgm:t>
        <a:bodyPr/>
        <a:lstStyle/>
        <a:p>
          <a:endParaRPr lang="es-MX">
            <a:solidFill>
              <a:srgbClr val="002060"/>
            </a:solidFill>
          </a:endParaRPr>
        </a:p>
      </dgm:t>
    </dgm:pt>
    <dgm:pt modelId="{0C6FDD0E-EFEB-4893-B063-F17D2CB96945}" type="sibTrans" cxnId="{B43EFF67-6514-4FE1-8FF7-E3C719936349}">
      <dgm:prSet/>
      <dgm:spPr/>
      <dgm:t>
        <a:bodyPr/>
        <a:lstStyle/>
        <a:p>
          <a:endParaRPr lang="es-MX">
            <a:solidFill>
              <a:srgbClr val="002060"/>
            </a:solidFill>
          </a:endParaRPr>
        </a:p>
      </dgm:t>
    </dgm:pt>
    <dgm:pt modelId="{C525A3A9-731D-48BE-80D2-4BF13D306226}">
      <dgm:prSet custT="1"/>
      <dgm:spPr>
        <a:solidFill>
          <a:schemeClr val="bg1"/>
        </a:solidFill>
        <a:ln>
          <a:solidFill>
            <a:schemeClr val="accent1"/>
          </a:solidFill>
        </a:ln>
      </dgm:spPr>
      <dgm:t>
        <a:bodyPr/>
        <a:lstStyle/>
        <a:p>
          <a:endParaRPr lang="es-MX" sz="1100" b="1" dirty="0">
            <a:solidFill>
              <a:srgbClr val="002060"/>
            </a:solidFill>
          </a:endParaRPr>
        </a:p>
        <a:p>
          <a:endParaRPr lang="es-MX" sz="1100" b="1" dirty="0" smtClean="0">
            <a:solidFill>
              <a:srgbClr val="002060"/>
            </a:solidFill>
          </a:endParaRPr>
        </a:p>
        <a:p>
          <a:r>
            <a:rPr lang="es-MX" sz="1100" b="1" dirty="0" smtClean="0">
              <a:solidFill>
                <a:srgbClr val="002060"/>
              </a:solidFill>
            </a:rPr>
            <a:t>Combinación </a:t>
          </a:r>
          <a:r>
            <a:rPr lang="es-MX" sz="1100" b="1" dirty="0">
              <a:solidFill>
                <a:srgbClr val="002060"/>
              </a:solidFill>
            </a:rPr>
            <a:t>de las leyes de Boyle y Charles</a:t>
          </a:r>
        </a:p>
        <a:p>
          <a:r>
            <a:rPr lang="es-MX" sz="1100" b="1" dirty="0">
              <a:solidFill>
                <a:srgbClr val="002060"/>
              </a:solidFill>
            </a:rPr>
            <a:t>P</a:t>
          </a:r>
          <a:r>
            <a:rPr lang="es-MX" sz="1100" b="1" baseline="-25000" dirty="0">
              <a:solidFill>
                <a:srgbClr val="002060"/>
              </a:solidFill>
            </a:rPr>
            <a:t>1</a:t>
          </a:r>
          <a:r>
            <a:rPr lang="es-MX" sz="1100" b="1" dirty="0">
              <a:solidFill>
                <a:srgbClr val="002060"/>
              </a:solidFill>
            </a:rPr>
            <a:t>V</a:t>
          </a:r>
          <a:r>
            <a:rPr lang="es-MX" sz="1100" b="1" baseline="-25000" dirty="0">
              <a:solidFill>
                <a:srgbClr val="002060"/>
              </a:solidFill>
            </a:rPr>
            <a:t>1</a:t>
          </a:r>
          <a:r>
            <a:rPr lang="es-MX" sz="1100" b="1" dirty="0">
              <a:solidFill>
                <a:srgbClr val="002060"/>
              </a:solidFill>
            </a:rPr>
            <a:t>/T</a:t>
          </a:r>
          <a:r>
            <a:rPr lang="es-MX" sz="1100" b="1" baseline="-25000" dirty="0">
              <a:solidFill>
                <a:srgbClr val="002060"/>
              </a:solidFill>
            </a:rPr>
            <a:t>1</a:t>
          </a:r>
          <a:r>
            <a:rPr lang="es-MX" sz="1100" b="1" dirty="0">
              <a:solidFill>
                <a:srgbClr val="002060"/>
              </a:solidFill>
            </a:rPr>
            <a:t> =</a:t>
          </a:r>
          <a:r>
            <a:rPr lang="es-MX" sz="1100" b="1" dirty="0" smtClean="0">
              <a:solidFill>
                <a:srgbClr val="002060"/>
              </a:solidFill>
            </a:rPr>
            <a:t>P</a:t>
          </a:r>
          <a:r>
            <a:rPr lang="es-MX" sz="1100" b="1" baseline="-25000" dirty="0" smtClean="0">
              <a:solidFill>
                <a:srgbClr val="002060"/>
              </a:solidFill>
            </a:rPr>
            <a:t>2</a:t>
          </a:r>
          <a:r>
            <a:rPr lang="es-MX" sz="1100" b="1" dirty="0" smtClean="0">
              <a:solidFill>
                <a:srgbClr val="002060"/>
              </a:solidFill>
            </a:rPr>
            <a:t>V</a:t>
          </a:r>
          <a:r>
            <a:rPr lang="es-MX" sz="1100" b="1" baseline="-25000" dirty="0" smtClean="0">
              <a:solidFill>
                <a:srgbClr val="002060"/>
              </a:solidFill>
            </a:rPr>
            <a:t>2</a:t>
          </a:r>
          <a:r>
            <a:rPr lang="es-MX" sz="1100" b="1" dirty="0" smtClean="0">
              <a:solidFill>
                <a:srgbClr val="002060"/>
              </a:solidFill>
            </a:rPr>
            <a:t>/T</a:t>
          </a:r>
          <a:r>
            <a:rPr lang="es-MX" sz="1100" b="1" baseline="-25000" dirty="0" smtClean="0">
              <a:solidFill>
                <a:srgbClr val="002060"/>
              </a:solidFill>
            </a:rPr>
            <a:t>2</a:t>
          </a:r>
          <a:r>
            <a:rPr lang="es-MX" sz="1100" b="1" dirty="0" smtClean="0">
              <a:solidFill>
                <a:srgbClr val="002060"/>
              </a:solidFill>
            </a:rPr>
            <a:t> </a:t>
          </a:r>
          <a:endParaRPr lang="es-MX" sz="1100" b="1" dirty="0">
            <a:solidFill>
              <a:srgbClr val="002060"/>
            </a:solidFill>
          </a:endParaRPr>
        </a:p>
        <a:p>
          <a:r>
            <a:rPr lang="es-MX" sz="1100" b="1" dirty="0">
              <a:solidFill>
                <a:srgbClr val="002060"/>
              </a:solidFill>
            </a:rPr>
            <a:t>(n constante</a:t>
          </a:r>
          <a:r>
            <a:rPr lang="es-MX" sz="1100" b="1" dirty="0" smtClean="0">
              <a:solidFill>
                <a:srgbClr val="002060"/>
              </a:solidFill>
            </a:rPr>
            <a:t>)</a:t>
          </a:r>
        </a:p>
        <a:p>
          <a:endParaRPr lang="es-MX" sz="1100" b="1" dirty="0" smtClean="0">
            <a:solidFill>
              <a:srgbClr val="002060"/>
            </a:solidFill>
          </a:endParaRPr>
        </a:p>
        <a:p>
          <a:endParaRPr lang="es-MX" sz="1100" b="1" dirty="0" smtClean="0">
            <a:solidFill>
              <a:srgbClr val="002060"/>
            </a:solidFill>
          </a:endParaRPr>
        </a:p>
        <a:p>
          <a:endParaRPr lang="es-MX" sz="1100" b="1" dirty="0">
            <a:solidFill>
              <a:srgbClr val="002060"/>
            </a:solidFill>
          </a:endParaRPr>
        </a:p>
        <a:p>
          <a:endParaRPr lang="es-MX" sz="1100" b="1" dirty="0">
            <a:solidFill>
              <a:srgbClr val="002060"/>
            </a:solidFill>
          </a:endParaRPr>
        </a:p>
      </dgm:t>
    </dgm:pt>
    <dgm:pt modelId="{A5E8D1D7-8A2A-4444-924C-87513D92F6D9}" type="parTrans" cxnId="{354AFD89-5D9C-4A1B-B98A-9D62BFA2BDF4}">
      <dgm:prSet/>
      <dgm:spPr/>
      <dgm:t>
        <a:bodyPr/>
        <a:lstStyle/>
        <a:p>
          <a:endParaRPr lang="es-MX">
            <a:solidFill>
              <a:srgbClr val="002060"/>
            </a:solidFill>
          </a:endParaRPr>
        </a:p>
      </dgm:t>
    </dgm:pt>
    <dgm:pt modelId="{1AB2D915-1929-490E-A1A7-61A5B1B5428E}" type="sibTrans" cxnId="{354AFD89-5D9C-4A1B-B98A-9D62BFA2BDF4}">
      <dgm:prSet/>
      <dgm:spPr/>
      <dgm:t>
        <a:bodyPr/>
        <a:lstStyle/>
        <a:p>
          <a:endParaRPr lang="es-MX">
            <a:solidFill>
              <a:srgbClr val="002060"/>
            </a:solidFill>
          </a:endParaRPr>
        </a:p>
      </dgm:t>
    </dgm:pt>
    <dgm:pt modelId="{BE62CF53-A600-40FF-BEFF-703C266DEE68}">
      <dgm:prSet custT="1"/>
      <dgm:spPr>
        <a:solidFill>
          <a:schemeClr val="bg1"/>
        </a:solidFill>
        <a:ln>
          <a:solidFill>
            <a:schemeClr val="accent1"/>
          </a:solidFill>
        </a:ln>
      </dgm:spPr>
      <dgm:t>
        <a:bodyPr/>
        <a:lstStyle/>
        <a:p>
          <a:endParaRPr lang="es-MX" sz="1100" b="1" dirty="0" smtClean="0">
            <a:solidFill>
              <a:srgbClr val="002060"/>
            </a:solidFill>
          </a:endParaRPr>
        </a:p>
        <a:p>
          <a:endParaRPr lang="es-MX" sz="1100" b="1" dirty="0" smtClean="0">
            <a:solidFill>
              <a:srgbClr val="002060"/>
            </a:solidFill>
          </a:endParaRPr>
        </a:p>
        <a:p>
          <a:r>
            <a:rPr lang="es-MX" sz="1100" b="1" dirty="0" smtClean="0">
              <a:solidFill>
                <a:srgbClr val="002060"/>
              </a:solidFill>
            </a:rPr>
            <a:t>A </a:t>
          </a:r>
          <a:r>
            <a:rPr lang="es-MX" sz="1100" b="1" dirty="0">
              <a:solidFill>
                <a:srgbClr val="002060"/>
              </a:solidFill>
            </a:rPr>
            <a:t>temperatura y presión constantes, el volumen V ocupado por una muestra de gas, es directamente proporcional al número de moles, n, del gas.</a:t>
          </a:r>
        </a:p>
        <a:p>
          <a:r>
            <a:rPr lang="es-MX" sz="1100" b="1" dirty="0">
              <a:solidFill>
                <a:srgbClr val="002060"/>
              </a:solidFill>
            </a:rPr>
            <a:t>V=Rn</a:t>
          </a:r>
        </a:p>
        <a:p>
          <a:r>
            <a:rPr lang="es-MX" sz="1100" b="1" dirty="0">
              <a:solidFill>
                <a:srgbClr val="002060"/>
              </a:solidFill>
            </a:rPr>
            <a:t>(T y P </a:t>
          </a:r>
          <a:r>
            <a:rPr lang="es-MX" sz="1100" b="1" dirty="0" err="1">
              <a:solidFill>
                <a:srgbClr val="002060"/>
              </a:solidFill>
            </a:rPr>
            <a:t>ctes</a:t>
          </a:r>
          <a:r>
            <a:rPr lang="es-MX" sz="1100" b="1" dirty="0" smtClean="0">
              <a:solidFill>
                <a:srgbClr val="002060"/>
              </a:solidFill>
            </a:rPr>
            <a:t>)</a:t>
          </a:r>
        </a:p>
        <a:p>
          <a:endParaRPr lang="es-MX" sz="1100" b="1" dirty="0" smtClean="0">
            <a:solidFill>
              <a:srgbClr val="002060"/>
            </a:solidFill>
          </a:endParaRPr>
        </a:p>
        <a:p>
          <a:endParaRPr lang="es-MX" sz="1100" b="1" dirty="0" smtClean="0">
            <a:solidFill>
              <a:srgbClr val="002060"/>
            </a:solidFill>
          </a:endParaRPr>
        </a:p>
        <a:p>
          <a:endParaRPr lang="es-MX" sz="1100" b="1" dirty="0" smtClean="0">
            <a:solidFill>
              <a:srgbClr val="002060"/>
            </a:solidFill>
          </a:endParaRPr>
        </a:p>
        <a:p>
          <a:endParaRPr lang="es-MX" sz="1100" b="1" dirty="0" smtClean="0">
            <a:solidFill>
              <a:srgbClr val="002060"/>
            </a:solidFill>
          </a:endParaRPr>
        </a:p>
        <a:p>
          <a:endParaRPr lang="es-MX" sz="1100" b="1" dirty="0">
            <a:solidFill>
              <a:srgbClr val="002060"/>
            </a:solidFill>
          </a:endParaRPr>
        </a:p>
        <a:p>
          <a:endParaRPr lang="es-MX" sz="1100" b="1" dirty="0">
            <a:solidFill>
              <a:srgbClr val="002060"/>
            </a:solidFill>
          </a:endParaRPr>
        </a:p>
      </dgm:t>
    </dgm:pt>
    <dgm:pt modelId="{CE1325E2-AE49-4899-96E1-2973677C7475}" type="parTrans" cxnId="{E43E4B1C-88D4-4977-BB26-D226EDE18FCD}">
      <dgm:prSet/>
      <dgm:spPr/>
      <dgm:t>
        <a:bodyPr/>
        <a:lstStyle/>
        <a:p>
          <a:endParaRPr lang="es-MX">
            <a:solidFill>
              <a:srgbClr val="002060"/>
            </a:solidFill>
          </a:endParaRPr>
        </a:p>
      </dgm:t>
    </dgm:pt>
    <dgm:pt modelId="{04E6F8C4-D00E-43C7-B67F-E64D5A61B5CC}" type="sibTrans" cxnId="{E43E4B1C-88D4-4977-BB26-D226EDE18FCD}">
      <dgm:prSet/>
      <dgm:spPr/>
      <dgm:t>
        <a:bodyPr/>
        <a:lstStyle/>
        <a:p>
          <a:endParaRPr lang="es-MX">
            <a:solidFill>
              <a:srgbClr val="002060"/>
            </a:solidFill>
          </a:endParaRPr>
        </a:p>
      </dgm:t>
    </dgm:pt>
    <dgm:pt modelId="{48E141E9-D65D-47E4-A613-05C75890FEB5}">
      <dgm:prSet custT="1"/>
      <dgm:spPr>
        <a:blipFill rotWithShape="0">
          <a:blip xmlns:r="http://schemas.openxmlformats.org/officeDocument/2006/relationships" r:embed="rId1"/>
          <a:stretch>
            <a:fillRect l="-4615" r="-7179" b="-1316"/>
          </a:stretch>
        </a:blipFill>
        <a:ln>
          <a:solidFill>
            <a:schemeClr val="accent1"/>
          </a:solidFill>
        </a:ln>
      </dgm:spPr>
      <dgm:t>
        <a:bodyPr/>
        <a:lstStyle/>
        <a:p>
          <a:r>
            <a:rPr lang="es-ES_tradnl">
              <a:noFill/>
            </a:rPr>
            <a:t> </a:t>
          </a:r>
        </a:p>
      </dgm:t>
    </dgm:pt>
    <dgm:pt modelId="{7C515863-E01B-466D-8469-E8E20153741B}" type="parTrans" cxnId="{6535ACD2-95E6-4E10-BB69-0200E49F7B1A}">
      <dgm:prSet/>
      <dgm:spPr/>
      <dgm:t>
        <a:bodyPr/>
        <a:lstStyle/>
        <a:p>
          <a:endParaRPr lang="es-MX">
            <a:solidFill>
              <a:srgbClr val="002060"/>
            </a:solidFill>
          </a:endParaRPr>
        </a:p>
      </dgm:t>
    </dgm:pt>
    <dgm:pt modelId="{F33F2741-3431-46BD-8B9B-FD3F3BF117CC}" type="sibTrans" cxnId="{6535ACD2-95E6-4E10-BB69-0200E49F7B1A}">
      <dgm:prSet/>
      <dgm:spPr/>
      <dgm:t>
        <a:bodyPr/>
        <a:lstStyle/>
        <a:p>
          <a:endParaRPr lang="es-MX">
            <a:solidFill>
              <a:srgbClr val="002060"/>
            </a:solidFill>
          </a:endParaRPr>
        </a:p>
      </dgm:t>
    </dgm:pt>
    <dgm:pt modelId="{C045ABCD-C98D-054D-AFE3-ADA104DBB1C7}">
      <dgm:prSet phldrT="[Texto]"/>
      <dgm:spPr>
        <a:solidFill>
          <a:schemeClr val="accent3">
            <a:lumMod val="60000"/>
            <a:lumOff val="40000"/>
          </a:schemeClr>
        </a:solidFill>
      </dgm:spPr>
      <dgm:t>
        <a:bodyPr/>
        <a:lstStyle/>
        <a:p>
          <a:r>
            <a:rPr lang="es-MX" dirty="0" smtClean="0">
              <a:solidFill>
                <a:srgbClr val="002060"/>
              </a:solidFill>
            </a:rPr>
            <a:t>Ley de Dalton</a:t>
          </a:r>
          <a:endParaRPr lang="es-MX" dirty="0">
            <a:solidFill>
              <a:srgbClr val="002060"/>
            </a:solidFill>
          </a:endParaRPr>
        </a:p>
      </dgm:t>
    </dgm:pt>
    <dgm:pt modelId="{AFF906A9-4D81-624A-A24E-B0B81936F13C}" type="sibTrans" cxnId="{FB277456-A118-6D42-B985-CB50CF3ADFC2}">
      <dgm:prSet/>
      <dgm:spPr/>
      <dgm:t>
        <a:bodyPr/>
        <a:lstStyle/>
        <a:p>
          <a:endParaRPr lang="es-ES_tradnl"/>
        </a:p>
      </dgm:t>
    </dgm:pt>
    <dgm:pt modelId="{817EC3D4-5479-214F-A7E1-1285ADBEAEE4}" type="parTrans" cxnId="{FB277456-A118-6D42-B985-CB50CF3ADFC2}">
      <dgm:prSet/>
      <dgm:spPr/>
      <dgm:t>
        <a:bodyPr/>
        <a:lstStyle/>
        <a:p>
          <a:endParaRPr lang="es-ES_tradnl"/>
        </a:p>
      </dgm:t>
    </dgm:pt>
    <dgm:pt modelId="{0C8ADE3B-6D35-2C4F-BDA1-2C19F14958DE}">
      <dgm:prSet custT="1"/>
      <dgm:spPr>
        <a:solidFill>
          <a:schemeClr val="bg1"/>
        </a:solidFill>
        <a:ln>
          <a:solidFill>
            <a:schemeClr val="accent1"/>
          </a:solidFill>
        </a:ln>
      </dgm:spPr>
      <dgm:t>
        <a:bodyPr/>
        <a:lstStyle/>
        <a:p>
          <a:r>
            <a:rPr lang="es-MX" sz="1100" b="1" dirty="0" smtClean="0">
              <a:solidFill>
                <a:srgbClr val="002060"/>
              </a:solidFill>
            </a:rPr>
            <a:t>Es la suma de todas las leyes (Boyle, Charles, y Avogadro)</a:t>
          </a:r>
        </a:p>
        <a:p>
          <a:r>
            <a:rPr lang="es-MX" sz="1100" b="1" dirty="0" smtClean="0">
              <a:solidFill>
                <a:srgbClr val="002060"/>
              </a:solidFill>
            </a:rPr>
            <a:t>PV=RnT</a:t>
          </a:r>
          <a:endParaRPr lang="es-MX" sz="1100" dirty="0">
            <a:solidFill>
              <a:srgbClr val="002060"/>
            </a:solidFill>
          </a:endParaRPr>
        </a:p>
      </dgm:t>
    </dgm:pt>
    <dgm:pt modelId="{DB217DFD-8B94-EE4E-8D85-AAB79A0DFCD3}" type="parTrans" cxnId="{287E7330-0F24-EC4D-AA57-06077D59ED23}">
      <dgm:prSet/>
      <dgm:spPr/>
      <dgm:t>
        <a:bodyPr/>
        <a:lstStyle/>
        <a:p>
          <a:endParaRPr lang="es-ES_tradnl"/>
        </a:p>
      </dgm:t>
    </dgm:pt>
    <dgm:pt modelId="{72C36E89-97B8-6F45-B88E-3D2BCDFAC699}" type="sibTrans" cxnId="{287E7330-0F24-EC4D-AA57-06077D59ED23}">
      <dgm:prSet/>
      <dgm:spPr/>
      <dgm:t>
        <a:bodyPr/>
        <a:lstStyle/>
        <a:p>
          <a:endParaRPr lang="es-ES_tradnl"/>
        </a:p>
      </dgm:t>
    </dgm:pt>
    <dgm:pt modelId="{CC7CA2E3-37E2-4CB0-BAAA-80E3311D810F}" type="pres">
      <dgm:prSet presAssocID="{68CFD3EA-BD6A-45ED-96EF-839F113B9827}" presName="hierChild1" presStyleCnt="0">
        <dgm:presLayoutVars>
          <dgm:orgChart val="1"/>
          <dgm:chPref val="1"/>
          <dgm:dir/>
          <dgm:animOne val="branch"/>
          <dgm:animLvl val="lvl"/>
          <dgm:resizeHandles/>
        </dgm:presLayoutVars>
      </dgm:prSet>
      <dgm:spPr/>
      <dgm:t>
        <a:bodyPr/>
        <a:lstStyle/>
        <a:p>
          <a:endParaRPr lang="es-MX"/>
        </a:p>
      </dgm:t>
    </dgm:pt>
    <dgm:pt modelId="{51384224-D4B1-4067-AA95-B056A62B5E03}" type="pres">
      <dgm:prSet presAssocID="{7C623D2D-8F24-4CB9-BDB1-58FC5BA6D751}" presName="hierRoot1" presStyleCnt="0">
        <dgm:presLayoutVars>
          <dgm:hierBranch val="init"/>
        </dgm:presLayoutVars>
      </dgm:prSet>
      <dgm:spPr/>
    </dgm:pt>
    <dgm:pt modelId="{21631F48-11EC-4CAB-8756-7A63100754D7}" type="pres">
      <dgm:prSet presAssocID="{7C623D2D-8F24-4CB9-BDB1-58FC5BA6D751}" presName="rootComposite1" presStyleCnt="0"/>
      <dgm:spPr/>
    </dgm:pt>
    <dgm:pt modelId="{F184907D-3AE8-420A-AA09-EC6688012C32}" type="pres">
      <dgm:prSet presAssocID="{7C623D2D-8F24-4CB9-BDB1-58FC5BA6D751}" presName="rootText1" presStyleLbl="node0" presStyleIdx="0" presStyleCnt="1">
        <dgm:presLayoutVars>
          <dgm:chPref val="3"/>
        </dgm:presLayoutVars>
      </dgm:prSet>
      <dgm:spPr/>
      <dgm:t>
        <a:bodyPr/>
        <a:lstStyle/>
        <a:p>
          <a:endParaRPr lang="es-MX"/>
        </a:p>
      </dgm:t>
    </dgm:pt>
    <dgm:pt modelId="{DD427724-8168-4784-8D3B-AECDC7F07348}" type="pres">
      <dgm:prSet presAssocID="{7C623D2D-8F24-4CB9-BDB1-58FC5BA6D751}" presName="rootConnector1" presStyleLbl="node1" presStyleIdx="0" presStyleCnt="0"/>
      <dgm:spPr/>
      <dgm:t>
        <a:bodyPr/>
        <a:lstStyle/>
        <a:p>
          <a:endParaRPr lang="es-MX"/>
        </a:p>
      </dgm:t>
    </dgm:pt>
    <dgm:pt modelId="{BE8B565E-2235-4207-BCAB-9425005DA0A5}" type="pres">
      <dgm:prSet presAssocID="{7C623D2D-8F24-4CB9-BDB1-58FC5BA6D751}" presName="hierChild2" presStyleCnt="0"/>
      <dgm:spPr/>
    </dgm:pt>
    <dgm:pt modelId="{F7D33EE7-6949-431A-9159-74A92191F8B2}" type="pres">
      <dgm:prSet presAssocID="{0B5B109E-3058-4E36-B752-E1F92E19C77C}" presName="Name37" presStyleLbl="parChTrans1D2" presStyleIdx="0" presStyleCnt="6"/>
      <dgm:spPr/>
      <dgm:t>
        <a:bodyPr/>
        <a:lstStyle/>
        <a:p>
          <a:endParaRPr lang="es-MX"/>
        </a:p>
      </dgm:t>
    </dgm:pt>
    <dgm:pt modelId="{11C700F7-5677-405E-855D-AD85C8FEC261}" type="pres">
      <dgm:prSet presAssocID="{1EE8CB81-E92C-4906-817A-EF4A321EAC15}" presName="hierRoot2" presStyleCnt="0">
        <dgm:presLayoutVars>
          <dgm:hierBranch val="init"/>
        </dgm:presLayoutVars>
      </dgm:prSet>
      <dgm:spPr/>
    </dgm:pt>
    <dgm:pt modelId="{8C478C3C-32F9-40E7-9B22-69BF1C179B11}" type="pres">
      <dgm:prSet presAssocID="{1EE8CB81-E92C-4906-817A-EF4A321EAC15}" presName="rootComposite" presStyleCnt="0"/>
      <dgm:spPr/>
    </dgm:pt>
    <dgm:pt modelId="{8240A253-9D6E-4B28-B971-A809B6A8BF1F}" type="pres">
      <dgm:prSet presAssocID="{1EE8CB81-E92C-4906-817A-EF4A321EAC15}" presName="rootText" presStyleLbl="node2" presStyleIdx="0" presStyleCnt="6">
        <dgm:presLayoutVars>
          <dgm:chPref val="3"/>
        </dgm:presLayoutVars>
      </dgm:prSet>
      <dgm:spPr/>
      <dgm:t>
        <a:bodyPr/>
        <a:lstStyle/>
        <a:p>
          <a:endParaRPr lang="es-MX"/>
        </a:p>
      </dgm:t>
    </dgm:pt>
    <dgm:pt modelId="{1CCE91DF-BDB3-4294-8ED6-0108958BC8C7}" type="pres">
      <dgm:prSet presAssocID="{1EE8CB81-E92C-4906-817A-EF4A321EAC15}" presName="rootConnector" presStyleLbl="node2" presStyleIdx="0" presStyleCnt="6"/>
      <dgm:spPr/>
      <dgm:t>
        <a:bodyPr/>
        <a:lstStyle/>
        <a:p>
          <a:endParaRPr lang="es-MX"/>
        </a:p>
      </dgm:t>
    </dgm:pt>
    <dgm:pt modelId="{DED74C6A-21BB-4B06-B512-098E77A1D83B}" type="pres">
      <dgm:prSet presAssocID="{1EE8CB81-E92C-4906-817A-EF4A321EAC15}" presName="hierChild4" presStyleCnt="0"/>
      <dgm:spPr/>
    </dgm:pt>
    <dgm:pt modelId="{68803973-89D8-42B0-91D7-83B2B98D6167}" type="pres">
      <dgm:prSet presAssocID="{37BE637D-3E46-4491-8812-F77517BA0847}" presName="Name37" presStyleLbl="parChTrans1D3" presStyleIdx="0" presStyleCnt="6"/>
      <dgm:spPr/>
      <dgm:t>
        <a:bodyPr/>
        <a:lstStyle/>
        <a:p>
          <a:endParaRPr lang="es-MX"/>
        </a:p>
      </dgm:t>
    </dgm:pt>
    <dgm:pt modelId="{34A85C22-1C07-47A6-853E-0AC67909F096}" type="pres">
      <dgm:prSet presAssocID="{478542D6-73EB-46B4-9AA1-0C71D8D713DE}" presName="hierRoot2" presStyleCnt="0">
        <dgm:presLayoutVars>
          <dgm:hierBranch val="init"/>
        </dgm:presLayoutVars>
      </dgm:prSet>
      <dgm:spPr/>
    </dgm:pt>
    <dgm:pt modelId="{A6D87F75-0519-4261-843C-7807A3A9C774}" type="pres">
      <dgm:prSet presAssocID="{478542D6-73EB-46B4-9AA1-0C71D8D713DE}" presName="rootComposite" presStyleCnt="0"/>
      <dgm:spPr/>
    </dgm:pt>
    <dgm:pt modelId="{63630D0E-4726-4D1E-BEE6-B4BFCC4FA98D}" type="pres">
      <dgm:prSet presAssocID="{478542D6-73EB-46B4-9AA1-0C71D8D713DE}" presName="rootText" presStyleLbl="node3" presStyleIdx="0" presStyleCnt="6" custScaleY="490738">
        <dgm:presLayoutVars>
          <dgm:chPref val="3"/>
        </dgm:presLayoutVars>
      </dgm:prSet>
      <dgm:spPr/>
      <dgm:t>
        <a:bodyPr/>
        <a:lstStyle/>
        <a:p>
          <a:endParaRPr lang="es-MX"/>
        </a:p>
      </dgm:t>
    </dgm:pt>
    <dgm:pt modelId="{5B23155D-D250-4AFA-B62A-D9651360BD15}" type="pres">
      <dgm:prSet presAssocID="{478542D6-73EB-46B4-9AA1-0C71D8D713DE}" presName="rootConnector" presStyleLbl="node3" presStyleIdx="0" presStyleCnt="6"/>
      <dgm:spPr/>
      <dgm:t>
        <a:bodyPr/>
        <a:lstStyle/>
        <a:p>
          <a:endParaRPr lang="es-MX"/>
        </a:p>
      </dgm:t>
    </dgm:pt>
    <dgm:pt modelId="{AA9C5B99-3900-492C-93A4-1F5390D2933E}" type="pres">
      <dgm:prSet presAssocID="{478542D6-73EB-46B4-9AA1-0C71D8D713DE}" presName="hierChild4" presStyleCnt="0"/>
      <dgm:spPr/>
    </dgm:pt>
    <dgm:pt modelId="{9E366195-0689-4CE7-8101-3008D8B0F65C}" type="pres">
      <dgm:prSet presAssocID="{478542D6-73EB-46B4-9AA1-0C71D8D713DE}" presName="hierChild5" presStyleCnt="0"/>
      <dgm:spPr/>
    </dgm:pt>
    <dgm:pt modelId="{BB0E7655-6A8B-44C7-9F7E-97FD37A53555}" type="pres">
      <dgm:prSet presAssocID="{1EE8CB81-E92C-4906-817A-EF4A321EAC15}" presName="hierChild5" presStyleCnt="0"/>
      <dgm:spPr/>
    </dgm:pt>
    <dgm:pt modelId="{9CDCDE94-FB98-4AEB-9E7C-0152EB7D4903}" type="pres">
      <dgm:prSet presAssocID="{AC40955B-2DDB-49A5-B433-1D903EF85EA5}" presName="Name37" presStyleLbl="parChTrans1D2" presStyleIdx="1" presStyleCnt="6"/>
      <dgm:spPr/>
      <dgm:t>
        <a:bodyPr/>
        <a:lstStyle/>
        <a:p>
          <a:endParaRPr lang="es-MX"/>
        </a:p>
      </dgm:t>
    </dgm:pt>
    <dgm:pt modelId="{27B96CD7-69B1-4A7E-B2C9-A40F29766E85}" type="pres">
      <dgm:prSet presAssocID="{3B44EB11-EA5E-4DE1-B092-DDB63894612C}" presName="hierRoot2" presStyleCnt="0">
        <dgm:presLayoutVars>
          <dgm:hierBranch val="init"/>
        </dgm:presLayoutVars>
      </dgm:prSet>
      <dgm:spPr/>
    </dgm:pt>
    <dgm:pt modelId="{3165546A-2803-4003-A106-75BFD0F16062}" type="pres">
      <dgm:prSet presAssocID="{3B44EB11-EA5E-4DE1-B092-DDB63894612C}" presName="rootComposite" presStyleCnt="0"/>
      <dgm:spPr/>
    </dgm:pt>
    <dgm:pt modelId="{AA247D17-F7EA-4584-8BE3-CBEE2124524B}" type="pres">
      <dgm:prSet presAssocID="{3B44EB11-EA5E-4DE1-B092-DDB63894612C}" presName="rootText" presStyleLbl="node2" presStyleIdx="1" presStyleCnt="6">
        <dgm:presLayoutVars>
          <dgm:chPref val="3"/>
        </dgm:presLayoutVars>
      </dgm:prSet>
      <dgm:spPr/>
      <dgm:t>
        <a:bodyPr/>
        <a:lstStyle/>
        <a:p>
          <a:endParaRPr lang="es-MX"/>
        </a:p>
      </dgm:t>
    </dgm:pt>
    <dgm:pt modelId="{2A26A796-6A00-44E0-BC35-F36B408B694A}" type="pres">
      <dgm:prSet presAssocID="{3B44EB11-EA5E-4DE1-B092-DDB63894612C}" presName="rootConnector" presStyleLbl="node2" presStyleIdx="1" presStyleCnt="6"/>
      <dgm:spPr/>
      <dgm:t>
        <a:bodyPr/>
        <a:lstStyle/>
        <a:p>
          <a:endParaRPr lang="es-MX"/>
        </a:p>
      </dgm:t>
    </dgm:pt>
    <dgm:pt modelId="{DACAAD6C-B4A6-4DD8-B6D9-ABE58FD3F876}" type="pres">
      <dgm:prSet presAssocID="{3B44EB11-EA5E-4DE1-B092-DDB63894612C}" presName="hierChild4" presStyleCnt="0"/>
      <dgm:spPr/>
    </dgm:pt>
    <dgm:pt modelId="{32270B7B-8D3D-4643-9C48-3304E07F57EB}" type="pres">
      <dgm:prSet presAssocID="{5793BBF1-9E26-4C37-88EE-69AA959B7C2B}" presName="Name37" presStyleLbl="parChTrans1D3" presStyleIdx="1" presStyleCnt="6"/>
      <dgm:spPr/>
      <dgm:t>
        <a:bodyPr/>
        <a:lstStyle/>
        <a:p>
          <a:endParaRPr lang="es-MX"/>
        </a:p>
      </dgm:t>
    </dgm:pt>
    <dgm:pt modelId="{11A48DD6-6336-428B-ACFC-5F6E9D49E2FC}" type="pres">
      <dgm:prSet presAssocID="{13130C63-9ED3-4E20-BE2E-3BCA132FA40C}" presName="hierRoot2" presStyleCnt="0">
        <dgm:presLayoutVars>
          <dgm:hierBranch val="init"/>
        </dgm:presLayoutVars>
      </dgm:prSet>
      <dgm:spPr/>
    </dgm:pt>
    <dgm:pt modelId="{55F01DC5-B9D9-4977-A77F-429E7193A2C0}" type="pres">
      <dgm:prSet presAssocID="{13130C63-9ED3-4E20-BE2E-3BCA132FA40C}" presName="rootComposite" presStyleCnt="0"/>
      <dgm:spPr/>
    </dgm:pt>
    <dgm:pt modelId="{EFA6DB70-44FE-4443-B5F4-D6E721A1B7A8}" type="pres">
      <dgm:prSet presAssocID="{13130C63-9ED3-4E20-BE2E-3BCA132FA40C}" presName="rootText" presStyleLbl="node3" presStyleIdx="1" presStyleCnt="6" custScaleY="493053" custLinFactNeighborX="-4945" custLinFactNeighborY="2091">
        <dgm:presLayoutVars>
          <dgm:chPref val="3"/>
        </dgm:presLayoutVars>
      </dgm:prSet>
      <dgm:spPr/>
      <dgm:t>
        <a:bodyPr/>
        <a:lstStyle/>
        <a:p>
          <a:endParaRPr lang="es-MX"/>
        </a:p>
      </dgm:t>
    </dgm:pt>
    <dgm:pt modelId="{B4A35B8E-7F04-4664-8C16-52AE9604CE4D}" type="pres">
      <dgm:prSet presAssocID="{13130C63-9ED3-4E20-BE2E-3BCA132FA40C}" presName="rootConnector" presStyleLbl="node3" presStyleIdx="1" presStyleCnt="6"/>
      <dgm:spPr/>
      <dgm:t>
        <a:bodyPr/>
        <a:lstStyle/>
        <a:p>
          <a:endParaRPr lang="es-MX"/>
        </a:p>
      </dgm:t>
    </dgm:pt>
    <dgm:pt modelId="{6974C269-08DC-4817-893F-63602E53BCA7}" type="pres">
      <dgm:prSet presAssocID="{13130C63-9ED3-4E20-BE2E-3BCA132FA40C}" presName="hierChild4" presStyleCnt="0"/>
      <dgm:spPr/>
    </dgm:pt>
    <dgm:pt modelId="{0A805738-2814-4566-A63D-F3278BCFFF82}" type="pres">
      <dgm:prSet presAssocID="{13130C63-9ED3-4E20-BE2E-3BCA132FA40C}" presName="hierChild5" presStyleCnt="0"/>
      <dgm:spPr/>
    </dgm:pt>
    <dgm:pt modelId="{02D203EF-A6A5-40C9-8301-72E3F3CA295E}" type="pres">
      <dgm:prSet presAssocID="{3B44EB11-EA5E-4DE1-B092-DDB63894612C}" presName="hierChild5" presStyleCnt="0"/>
      <dgm:spPr/>
    </dgm:pt>
    <dgm:pt modelId="{A38D8B2D-F98A-49D7-AD75-2B61B7C31E8C}" type="pres">
      <dgm:prSet presAssocID="{B6DECFF7-7FD9-4C14-AE47-35872F2FBAE4}" presName="Name37" presStyleLbl="parChTrans1D2" presStyleIdx="2" presStyleCnt="6"/>
      <dgm:spPr/>
      <dgm:t>
        <a:bodyPr/>
        <a:lstStyle/>
        <a:p>
          <a:endParaRPr lang="es-MX"/>
        </a:p>
      </dgm:t>
    </dgm:pt>
    <dgm:pt modelId="{1B1BF6EB-7680-4462-AA78-700A32C06A91}" type="pres">
      <dgm:prSet presAssocID="{46E002A4-7A88-4857-AC9D-97CF75230C87}" presName="hierRoot2" presStyleCnt="0">
        <dgm:presLayoutVars>
          <dgm:hierBranch val="init"/>
        </dgm:presLayoutVars>
      </dgm:prSet>
      <dgm:spPr/>
    </dgm:pt>
    <dgm:pt modelId="{4FC6C081-151F-4CC1-85B3-61009C9F06E6}" type="pres">
      <dgm:prSet presAssocID="{46E002A4-7A88-4857-AC9D-97CF75230C87}" presName="rootComposite" presStyleCnt="0"/>
      <dgm:spPr/>
    </dgm:pt>
    <dgm:pt modelId="{0F396C71-5699-41B3-965C-3BFEE8119C2D}" type="pres">
      <dgm:prSet presAssocID="{46E002A4-7A88-4857-AC9D-97CF75230C87}" presName="rootText" presStyleLbl="node2" presStyleIdx="2" presStyleCnt="6">
        <dgm:presLayoutVars>
          <dgm:chPref val="3"/>
        </dgm:presLayoutVars>
      </dgm:prSet>
      <dgm:spPr/>
      <dgm:t>
        <a:bodyPr/>
        <a:lstStyle/>
        <a:p>
          <a:endParaRPr lang="es-MX"/>
        </a:p>
      </dgm:t>
    </dgm:pt>
    <dgm:pt modelId="{33BCE164-66C5-40D2-9591-4F256749B926}" type="pres">
      <dgm:prSet presAssocID="{46E002A4-7A88-4857-AC9D-97CF75230C87}" presName="rootConnector" presStyleLbl="node2" presStyleIdx="2" presStyleCnt="6"/>
      <dgm:spPr/>
      <dgm:t>
        <a:bodyPr/>
        <a:lstStyle/>
        <a:p>
          <a:endParaRPr lang="es-MX"/>
        </a:p>
      </dgm:t>
    </dgm:pt>
    <dgm:pt modelId="{C439E223-FE0E-4A6B-9B8B-C787A23F1ACF}" type="pres">
      <dgm:prSet presAssocID="{46E002A4-7A88-4857-AC9D-97CF75230C87}" presName="hierChild4" presStyleCnt="0"/>
      <dgm:spPr/>
    </dgm:pt>
    <dgm:pt modelId="{3344D1A6-9F27-4B5D-8B35-979FA0242EA4}" type="pres">
      <dgm:prSet presAssocID="{A5E8D1D7-8A2A-4444-924C-87513D92F6D9}" presName="Name37" presStyleLbl="parChTrans1D3" presStyleIdx="2" presStyleCnt="6"/>
      <dgm:spPr/>
      <dgm:t>
        <a:bodyPr/>
        <a:lstStyle/>
        <a:p>
          <a:endParaRPr lang="es-MX"/>
        </a:p>
      </dgm:t>
    </dgm:pt>
    <dgm:pt modelId="{49756450-B6FA-47A7-9A8D-1648462333B3}" type="pres">
      <dgm:prSet presAssocID="{C525A3A9-731D-48BE-80D2-4BF13D306226}" presName="hierRoot2" presStyleCnt="0">
        <dgm:presLayoutVars>
          <dgm:hierBranch val="init"/>
        </dgm:presLayoutVars>
      </dgm:prSet>
      <dgm:spPr/>
    </dgm:pt>
    <dgm:pt modelId="{D923FA29-3D1B-4DFB-87B2-4470B9A43BA0}" type="pres">
      <dgm:prSet presAssocID="{C525A3A9-731D-48BE-80D2-4BF13D306226}" presName="rootComposite" presStyleCnt="0"/>
      <dgm:spPr/>
    </dgm:pt>
    <dgm:pt modelId="{4F5A3F52-DDCA-4E33-8992-21E67842B3E4}" type="pres">
      <dgm:prSet presAssocID="{C525A3A9-731D-48BE-80D2-4BF13D306226}" presName="rootText" presStyleLbl="node3" presStyleIdx="2" presStyleCnt="6" custScaleY="257788">
        <dgm:presLayoutVars>
          <dgm:chPref val="3"/>
        </dgm:presLayoutVars>
      </dgm:prSet>
      <dgm:spPr/>
      <dgm:t>
        <a:bodyPr/>
        <a:lstStyle/>
        <a:p>
          <a:endParaRPr lang="es-MX"/>
        </a:p>
      </dgm:t>
    </dgm:pt>
    <dgm:pt modelId="{D7A029E9-0750-4C40-B039-B6D1E31ED2F0}" type="pres">
      <dgm:prSet presAssocID="{C525A3A9-731D-48BE-80D2-4BF13D306226}" presName="rootConnector" presStyleLbl="node3" presStyleIdx="2" presStyleCnt="6"/>
      <dgm:spPr/>
      <dgm:t>
        <a:bodyPr/>
        <a:lstStyle/>
        <a:p>
          <a:endParaRPr lang="es-MX"/>
        </a:p>
      </dgm:t>
    </dgm:pt>
    <dgm:pt modelId="{63D42EB9-AF24-478A-AB54-667A2BC526AE}" type="pres">
      <dgm:prSet presAssocID="{C525A3A9-731D-48BE-80D2-4BF13D306226}" presName="hierChild4" presStyleCnt="0"/>
      <dgm:spPr/>
    </dgm:pt>
    <dgm:pt modelId="{D4EA3A86-03D3-4DB0-BF09-10BB5412A786}" type="pres">
      <dgm:prSet presAssocID="{C525A3A9-731D-48BE-80D2-4BF13D306226}" presName="hierChild5" presStyleCnt="0"/>
      <dgm:spPr/>
    </dgm:pt>
    <dgm:pt modelId="{AE00A94A-D64B-4B55-A1BE-1463297A6945}" type="pres">
      <dgm:prSet presAssocID="{46E002A4-7A88-4857-AC9D-97CF75230C87}" presName="hierChild5" presStyleCnt="0"/>
      <dgm:spPr/>
    </dgm:pt>
    <dgm:pt modelId="{FD14E569-2337-4724-8C68-9932E912FB45}" type="pres">
      <dgm:prSet presAssocID="{587F6576-6D80-42E1-BF67-0332649A2FB4}" presName="Name37" presStyleLbl="parChTrans1D2" presStyleIdx="3" presStyleCnt="6"/>
      <dgm:spPr/>
      <dgm:t>
        <a:bodyPr/>
        <a:lstStyle/>
        <a:p>
          <a:endParaRPr lang="es-MX"/>
        </a:p>
      </dgm:t>
    </dgm:pt>
    <dgm:pt modelId="{F28A5177-82CF-4F49-858D-923CD4C2B41C}" type="pres">
      <dgm:prSet presAssocID="{D0F9A267-B590-4CFB-B3F6-CE21A6E4927F}" presName="hierRoot2" presStyleCnt="0">
        <dgm:presLayoutVars>
          <dgm:hierBranch val="init"/>
        </dgm:presLayoutVars>
      </dgm:prSet>
      <dgm:spPr/>
    </dgm:pt>
    <dgm:pt modelId="{A4E241E8-3650-4584-B711-0AC1D8E8CD7F}" type="pres">
      <dgm:prSet presAssocID="{D0F9A267-B590-4CFB-B3F6-CE21A6E4927F}" presName="rootComposite" presStyleCnt="0"/>
      <dgm:spPr/>
    </dgm:pt>
    <dgm:pt modelId="{DD2D1063-91B8-4286-BEE6-8AB480229006}" type="pres">
      <dgm:prSet presAssocID="{D0F9A267-B590-4CFB-B3F6-CE21A6E4927F}" presName="rootText" presStyleLbl="node2" presStyleIdx="3" presStyleCnt="6">
        <dgm:presLayoutVars>
          <dgm:chPref val="3"/>
        </dgm:presLayoutVars>
      </dgm:prSet>
      <dgm:spPr/>
      <dgm:t>
        <a:bodyPr/>
        <a:lstStyle/>
        <a:p>
          <a:endParaRPr lang="es-MX"/>
        </a:p>
      </dgm:t>
    </dgm:pt>
    <dgm:pt modelId="{9E56D20F-EA96-480B-865A-2B799E0B56C0}" type="pres">
      <dgm:prSet presAssocID="{D0F9A267-B590-4CFB-B3F6-CE21A6E4927F}" presName="rootConnector" presStyleLbl="node2" presStyleIdx="3" presStyleCnt="6"/>
      <dgm:spPr/>
      <dgm:t>
        <a:bodyPr/>
        <a:lstStyle/>
        <a:p>
          <a:endParaRPr lang="es-MX"/>
        </a:p>
      </dgm:t>
    </dgm:pt>
    <dgm:pt modelId="{C8359D38-3C67-4012-9466-CD3666DCFA8B}" type="pres">
      <dgm:prSet presAssocID="{D0F9A267-B590-4CFB-B3F6-CE21A6E4927F}" presName="hierChild4" presStyleCnt="0"/>
      <dgm:spPr/>
    </dgm:pt>
    <dgm:pt modelId="{48346F18-6A0D-43F6-A935-E4CF0132E8D9}" type="pres">
      <dgm:prSet presAssocID="{CE1325E2-AE49-4899-96E1-2973677C7475}" presName="Name37" presStyleLbl="parChTrans1D3" presStyleIdx="3" presStyleCnt="6"/>
      <dgm:spPr/>
      <dgm:t>
        <a:bodyPr/>
        <a:lstStyle/>
        <a:p>
          <a:endParaRPr lang="es-MX"/>
        </a:p>
      </dgm:t>
    </dgm:pt>
    <dgm:pt modelId="{9955EDD2-BAA8-4E35-914A-214E6D909333}" type="pres">
      <dgm:prSet presAssocID="{BE62CF53-A600-40FF-BEFF-703C266DEE68}" presName="hierRoot2" presStyleCnt="0">
        <dgm:presLayoutVars>
          <dgm:hierBranch val="init"/>
        </dgm:presLayoutVars>
      </dgm:prSet>
      <dgm:spPr/>
    </dgm:pt>
    <dgm:pt modelId="{1C466B9A-28DE-4B41-A529-9C87A3B14EB1}" type="pres">
      <dgm:prSet presAssocID="{BE62CF53-A600-40FF-BEFF-703C266DEE68}" presName="rootComposite" presStyleCnt="0"/>
      <dgm:spPr/>
    </dgm:pt>
    <dgm:pt modelId="{8ABCDD48-138C-47F3-AFA6-BBC4E0F81B31}" type="pres">
      <dgm:prSet presAssocID="{BE62CF53-A600-40FF-BEFF-703C266DEE68}" presName="rootText" presStyleLbl="node3" presStyleIdx="3" presStyleCnt="6" custScaleY="504664">
        <dgm:presLayoutVars>
          <dgm:chPref val="3"/>
        </dgm:presLayoutVars>
      </dgm:prSet>
      <dgm:spPr/>
      <dgm:t>
        <a:bodyPr/>
        <a:lstStyle/>
        <a:p>
          <a:endParaRPr lang="es-MX"/>
        </a:p>
      </dgm:t>
    </dgm:pt>
    <dgm:pt modelId="{BDF6FBD6-4897-4374-A97E-A74C9E969821}" type="pres">
      <dgm:prSet presAssocID="{BE62CF53-A600-40FF-BEFF-703C266DEE68}" presName="rootConnector" presStyleLbl="node3" presStyleIdx="3" presStyleCnt="6"/>
      <dgm:spPr/>
      <dgm:t>
        <a:bodyPr/>
        <a:lstStyle/>
        <a:p>
          <a:endParaRPr lang="es-MX"/>
        </a:p>
      </dgm:t>
    </dgm:pt>
    <dgm:pt modelId="{63F700A1-A3BD-4962-8D37-D40C7FB808F5}" type="pres">
      <dgm:prSet presAssocID="{BE62CF53-A600-40FF-BEFF-703C266DEE68}" presName="hierChild4" presStyleCnt="0"/>
      <dgm:spPr/>
    </dgm:pt>
    <dgm:pt modelId="{6CC110B7-B8F2-4471-AE1E-CB8A2EAE37B3}" type="pres">
      <dgm:prSet presAssocID="{BE62CF53-A600-40FF-BEFF-703C266DEE68}" presName="hierChild5" presStyleCnt="0"/>
      <dgm:spPr/>
    </dgm:pt>
    <dgm:pt modelId="{1D95F82E-A301-4EA8-BD2D-083FBA88DAF9}" type="pres">
      <dgm:prSet presAssocID="{D0F9A267-B590-4CFB-B3F6-CE21A6E4927F}" presName="hierChild5" presStyleCnt="0"/>
      <dgm:spPr/>
    </dgm:pt>
    <dgm:pt modelId="{9105C5C4-D57F-418C-90E4-DB4F5C93ED96}" type="pres">
      <dgm:prSet presAssocID="{DDF640C2-24AB-481C-8AA6-F20DA0DD6F7F}" presName="Name37" presStyleLbl="parChTrans1D2" presStyleIdx="4" presStyleCnt="6"/>
      <dgm:spPr/>
      <dgm:t>
        <a:bodyPr/>
        <a:lstStyle/>
        <a:p>
          <a:endParaRPr lang="es-MX"/>
        </a:p>
      </dgm:t>
    </dgm:pt>
    <dgm:pt modelId="{4160A4D6-8AA6-4E23-A8F5-91DBDB660AD3}" type="pres">
      <dgm:prSet presAssocID="{DA10CAD3-40C0-4FBE-8C23-98EFE90D671A}" presName="hierRoot2" presStyleCnt="0">
        <dgm:presLayoutVars>
          <dgm:hierBranch val="init"/>
        </dgm:presLayoutVars>
      </dgm:prSet>
      <dgm:spPr/>
    </dgm:pt>
    <dgm:pt modelId="{AB57009F-C259-453E-9666-F5BE65FA9286}" type="pres">
      <dgm:prSet presAssocID="{DA10CAD3-40C0-4FBE-8C23-98EFE90D671A}" presName="rootComposite" presStyleCnt="0"/>
      <dgm:spPr/>
    </dgm:pt>
    <dgm:pt modelId="{248C7A8E-3767-4134-A1E3-BA6EE4039872}" type="pres">
      <dgm:prSet presAssocID="{DA10CAD3-40C0-4FBE-8C23-98EFE90D671A}" presName="rootText" presStyleLbl="node2" presStyleIdx="4" presStyleCnt="6">
        <dgm:presLayoutVars>
          <dgm:chPref val="3"/>
        </dgm:presLayoutVars>
      </dgm:prSet>
      <dgm:spPr/>
      <dgm:t>
        <a:bodyPr/>
        <a:lstStyle/>
        <a:p>
          <a:endParaRPr lang="es-MX"/>
        </a:p>
      </dgm:t>
    </dgm:pt>
    <dgm:pt modelId="{1A2C0B00-5839-4C92-AD1A-410D5BADD0A1}" type="pres">
      <dgm:prSet presAssocID="{DA10CAD3-40C0-4FBE-8C23-98EFE90D671A}" presName="rootConnector" presStyleLbl="node2" presStyleIdx="4" presStyleCnt="6"/>
      <dgm:spPr/>
      <dgm:t>
        <a:bodyPr/>
        <a:lstStyle/>
        <a:p>
          <a:endParaRPr lang="es-MX"/>
        </a:p>
      </dgm:t>
    </dgm:pt>
    <dgm:pt modelId="{5FB44015-B289-426C-A222-9B9FF57D3810}" type="pres">
      <dgm:prSet presAssocID="{DA10CAD3-40C0-4FBE-8C23-98EFE90D671A}" presName="hierChild4" presStyleCnt="0"/>
      <dgm:spPr/>
    </dgm:pt>
    <dgm:pt modelId="{26C21817-71BE-BC40-AE88-74C591B0962B}" type="pres">
      <dgm:prSet presAssocID="{DB217DFD-8B94-EE4E-8D85-AAB79A0DFCD3}" presName="Name37" presStyleLbl="parChTrans1D3" presStyleIdx="4" presStyleCnt="6"/>
      <dgm:spPr/>
    </dgm:pt>
    <dgm:pt modelId="{B0BED4D0-36BF-E64B-B443-5C513259AA7B}" type="pres">
      <dgm:prSet presAssocID="{0C8ADE3B-6D35-2C4F-BDA1-2C19F14958DE}" presName="hierRoot2" presStyleCnt="0">
        <dgm:presLayoutVars>
          <dgm:hierBranch val="init"/>
        </dgm:presLayoutVars>
      </dgm:prSet>
      <dgm:spPr/>
    </dgm:pt>
    <dgm:pt modelId="{509EEBC9-F384-2B46-B5AB-8C653CD7947B}" type="pres">
      <dgm:prSet presAssocID="{0C8ADE3B-6D35-2C4F-BDA1-2C19F14958DE}" presName="rootComposite" presStyleCnt="0"/>
      <dgm:spPr/>
    </dgm:pt>
    <dgm:pt modelId="{A521C2D8-81FD-1748-9E80-D0DF3DE95FBE}" type="pres">
      <dgm:prSet presAssocID="{0C8ADE3B-6D35-2C4F-BDA1-2C19F14958DE}" presName="rootText" presStyleLbl="node3" presStyleIdx="4" presStyleCnt="6" custScaleY="313951" custLinFactNeighborX="35" custLinFactNeighborY="-1624">
        <dgm:presLayoutVars>
          <dgm:chPref val="3"/>
        </dgm:presLayoutVars>
      </dgm:prSet>
      <dgm:spPr/>
      <dgm:t>
        <a:bodyPr/>
        <a:lstStyle/>
        <a:p>
          <a:endParaRPr lang="es-ES_tradnl"/>
        </a:p>
      </dgm:t>
    </dgm:pt>
    <dgm:pt modelId="{6DCB50ED-C58E-8D4D-BDDE-C20078026456}" type="pres">
      <dgm:prSet presAssocID="{0C8ADE3B-6D35-2C4F-BDA1-2C19F14958DE}" presName="rootConnector" presStyleLbl="node3" presStyleIdx="4" presStyleCnt="6"/>
      <dgm:spPr/>
      <dgm:t>
        <a:bodyPr/>
        <a:lstStyle/>
        <a:p>
          <a:endParaRPr lang="es-ES_tradnl"/>
        </a:p>
      </dgm:t>
    </dgm:pt>
    <dgm:pt modelId="{A584EC9C-8A31-794A-88C7-97EECF59A470}" type="pres">
      <dgm:prSet presAssocID="{0C8ADE3B-6D35-2C4F-BDA1-2C19F14958DE}" presName="hierChild4" presStyleCnt="0"/>
      <dgm:spPr/>
    </dgm:pt>
    <dgm:pt modelId="{57DD0661-4B1C-E847-99D8-1D8A98FB39C6}" type="pres">
      <dgm:prSet presAssocID="{0C8ADE3B-6D35-2C4F-BDA1-2C19F14958DE}" presName="hierChild5" presStyleCnt="0"/>
      <dgm:spPr/>
    </dgm:pt>
    <dgm:pt modelId="{9B8B4CEC-E11C-4A6E-AD81-A6D19B2A0A14}" type="pres">
      <dgm:prSet presAssocID="{DA10CAD3-40C0-4FBE-8C23-98EFE90D671A}" presName="hierChild5" presStyleCnt="0"/>
      <dgm:spPr/>
    </dgm:pt>
    <dgm:pt modelId="{175F9E20-4DA3-124C-8ECB-B2F73A94E252}" type="pres">
      <dgm:prSet presAssocID="{817EC3D4-5479-214F-A7E1-1285ADBEAEE4}" presName="Name37" presStyleLbl="parChTrans1D2" presStyleIdx="5" presStyleCnt="6"/>
      <dgm:spPr/>
    </dgm:pt>
    <dgm:pt modelId="{185F8D3C-85BA-724B-8E05-0A445CE0A940}" type="pres">
      <dgm:prSet presAssocID="{C045ABCD-C98D-054D-AFE3-ADA104DBB1C7}" presName="hierRoot2" presStyleCnt="0">
        <dgm:presLayoutVars>
          <dgm:hierBranch val="init"/>
        </dgm:presLayoutVars>
      </dgm:prSet>
      <dgm:spPr/>
    </dgm:pt>
    <dgm:pt modelId="{77FE4C9E-F23B-874E-BE79-8D20823C36DD}" type="pres">
      <dgm:prSet presAssocID="{C045ABCD-C98D-054D-AFE3-ADA104DBB1C7}" presName="rootComposite" presStyleCnt="0"/>
      <dgm:spPr/>
    </dgm:pt>
    <dgm:pt modelId="{416EB038-1103-AE44-B1A0-10785B77758D}" type="pres">
      <dgm:prSet presAssocID="{C045ABCD-C98D-054D-AFE3-ADA104DBB1C7}" presName="rootText" presStyleLbl="node2" presStyleIdx="5" presStyleCnt="6">
        <dgm:presLayoutVars>
          <dgm:chPref val="3"/>
        </dgm:presLayoutVars>
      </dgm:prSet>
      <dgm:spPr/>
      <dgm:t>
        <a:bodyPr/>
        <a:lstStyle/>
        <a:p>
          <a:endParaRPr lang="es-ES_tradnl"/>
        </a:p>
      </dgm:t>
    </dgm:pt>
    <dgm:pt modelId="{845FC31C-CD78-2548-BE29-B3600BA55AF2}" type="pres">
      <dgm:prSet presAssocID="{C045ABCD-C98D-054D-AFE3-ADA104DBB1C7}" presName="rootConnector" presStyleLbl="node2" presStyleIdx="5" presStyleCnt="6"/>
      <dgm:spPr/>
      <dgm:t>
        <a:bodyPr/>
        <a:lstStyle/>
        <a:p>
          <a:endParaRPr lang="es-ES_tradnl"/>
        </a:p>
      </dgm:t>
    </dgm:pt>
    <dgm:pt modelId="{19A367C5-C5F5-7C46-9B48-871871E302AE}" type="pres">
      <dgm:prSet presAssocID="{C045ABCD-C98D-054D-AFE3-ADA104DBB1C7}" presName="hierChild4" presStyleCnt="0"/>
      <dgm:spPr/>
    </dgm:pt>
    <dgm:pt modelId="{D0C50C87-3B92-446E-9141-20BB5160DABE}" type="pres">
      <dgm:prSet presAssocID="{7C515863-E01B-466D-8469-E8E20153741B}" presName="Name37" presStyleLbl="parChTrans1D3" presStyleIdx="5" presStyleCnt="6"/>
      <dgm:spPr/>
      <dgm:t>
        <a:bodyPr/>
        <a:lstStyle/>
        <a:p>
          <a:endParaRPr lang="es-MX"/>
        </a:p>
      </dgm:t>
    </dgm:pt>
    <dgm:pt modelId="{4ACC74B6-3487-4595-AB96-4D7AC73096C3}" type="pres">
      <dgm:prSet presAssocID="{48E141E9-D65D-47E4-A613-05C75890FEB5}" presName="hierRoot2" presStyleCnt="0">
        <dgm:presLayoutVars>
          <dgm:hierBranch val="init"/>
        </dgm:presLayoutVars>
      </dgm:prSet>
      <dgm:spPr/>
    </dgm:pt>
    <dgm:pt modelId="{ADFB8014-F176-418E-B6EC-1B10406D2990}" type="pres">
      <dgm:prSet presAssocID="{48E141E9-D65D-47E4-A613-05C75890FEB5}" presName="rootComposite" presStyleCnt="0"/>
      <dgm:spPr/>
    </dgm:pt>
    <dgm:pt modelId="{20C8E68B-9E54-4E0B-8F4C-733B3E6616B6}" type="pres">
      <dgm:prSet presAssocID="{48E141E9-D65D-47E4-A613-05C75890FEB5}" presName="rootText" presStyleLbl="node3" presStyleIdx="5" presStyleCnt="6" custScaleY="313951" custLinFactNeighborX="35" custLinFactNeighborY="-1624">
        <dgm:presLayoutVars>
          <dgm:chPref val="3"/>
        </dgm:presLayoutVars>
      </dgm:prSet>
      <dgm:spPr/>
      <dgm:t>
        <a:bodyPr/>
        <a:lstStyle/>
        <a:p>
          <a:endParaRPr lang="es-MX"/>
        </a:p>
      </dgm:t>
    </dgm:pt>
    <dgm:pt modelId="{8BB1C41A-4227-4079-82F3-CECF0EDC842A}" type="pres">
      <dgm:prSet presAssocID="{48E141E9-D65D-47E4-A613-05C75890FEB5}" presName="rootConnector" presStyleLbl="node3" presStyleIdx="5" presStyleCnt="6"/>
      <dgm:spPr/>
      <dgm:t>
        <a:bodyPr/>
        <a:lstStyle/>
        <a:p>
          <a:endParaRPr lang="es-MX"/>
        </a:p>
      </dgm:t>
    </dgm:pt>
    <dgm:pt modelId="{EC90850B-E97E-4CB0-BCAF-323031A4A344}" type="pres">
      <dgm:prSet presAssocID="{48E141E9-D65D-47E4-A613-05C75890FEB5}" presName="hierChild4" presStyleCnt="0"/>
      <dgm:spPr/>
    </dgm:pt>
    <dgm:pt modelId="{8338762A-83A2-4367-BC81-A251AD13C83F}" type="pres">
      <dgm:prSet presAssocID="{48E141E9-D65D-47E4-A613-05C75890FEB5}" presName="hierChild5" presStyleCnt="0"/>
      <dgm:spPr/>
    </dgm:pt>
    <dgm:pt modelId="{01FCD458-F05A-0148-8CCC-39C23DD1E247}" type="pres">
      <dgm:prSet presAssocID="{C045ABCD-C98D-054D-AFE3-ADA104DBB1C7}" presName="hierChild5" presStyleCnt="0"/>
      <dgm:spPr/>
    </dgm:pt>
    <dgm:pt modelId="{1CFA9B48-2393-4EED-833E-EA4FFD950125}" type="pres">
      <dgm:prSet presAssocID="{7C623D2D-8F24-4CB9-BDB1-58FC5BA6D751}" presName="hierChild3" presStyleCnt="0"/>
      <dgm:spPr/>
    </dgm:pt>
  </dgm:ptLst>
  <dgm:cxnLst>
    <dgm:cxn modelId="{6F50795A-3034-487D-A728-BFCDDC5FCFE0}" type="presOf" srcId="{DA10CAD3-40C0-4FBE-8C23-98EFE90D671A}" destId="{248C7A8E-3767-4134-A1E3-BA6EE4039872}" srcOrd="0" destOrd="0" presId="urn:microsoft.com/office/officeart/2005/8/layout/orgChart1"/>
    <dgm:cxn modelId="{F919E0DD-6C84-674A-B76B-0A18FBBA0865}" type="presOf" srcId="{C045ABCD-C98D-054D-AFE3-ADA104DBB1C7}" destId="{416EB038-1103-AE44-B1A0-10785B77758D}" srcOrd="0" destOrd="0" presId="urn:microsoft.com/office/officeart/2005/8/layout/orgChart1"/>
    <dgm:cxn modelId="{D3D2E3C7-0B36-F049-A28D-B5DC4046CBAC}" type="presOf" srcId="{48E141E9-D65D-47E4-A613-05C75890FEB5}" destId="{20C8E68B-9E54-4E0B-8F4C-733B3E6616B6}" srcOrd="0" destOrd="0" presId="urn:microsoft.com/office/officeart/2005/8/layout/orgChart1"/>
    <dgm:cxn modelId="{82BB08EF-D36D-416A-BAF2-AFDD1F164307}" type="presOf" srcId="{C525A3A9-731D-48BE-80D2-4BF13D306226}" destId="{D7A029E9-0750-4C40-B039-B6D1E31ED2F0}" srcOrd="1" destOrd="0" presId="urn:microsoft.com/office/officeart/2005/8/layout/orgChart1"/>
    <dgm:cxn modelId="{EA964035-529C-4BC3-BFB8-867101B94076}" srcId="{7C623D2D-8F24-4CB9-BDB1-58FC5BA6D751}" destId="{DA10CAD3-40C0-4FBE-8C23-98EFE90D671A}" srcOrd="4" destOrd="0" parTransId="{DDF640C2-24AB-481C-8AA6-F20DA0DD6F7F}" sibTransId="{AB315FB8-A607-42F9-BCCA-96801D4B2175}"/>
    <dgm:cxn modelId="{8C99CD7F-F768-430B-A16A-FF2E6407477B}" srcId="{1EE8CB81-E92C-4906-817A-EF4A321EAC15}" destId="{478542D6-73EB-46B4-9AA1-0C71D8D713DE}" srcOrd="0" destOrd="0" parTransId="{37BE637D-3E46-4491-8812-F77517BA0847}" sibTransId="{5EC82C97-EF91-4677-94A9-102A5AC027D1}"/>
    <dgm:cxn modelId="{6535ACD2-95E6-4E10-BB69-0200E49F7B1A}" srcId="{C045ABCD-C98D-054D-AFE3-ADA104DBB1C7}" destId="{48E141E9-D65D-47E4-A613-05C75890FEB5}" srcOrd="0" destOrd="0" parTransId="{7C515863-E01B-466D-8469-E8E20153741B}" sibTransId="{F33F2741-3431-46BD-8B9B-FD3F3BF117CC}"/>
    <dgm:cxn modelId="{0C4436B8-46AF-48BC-A97A-EC33F72B234E}" type="presOf" srcId="{BE62CF53-A600-40FF-BEFF-703C266DEE68}" destId="{8ABCDD48-138C-47F3-AFA6-BBC4E0F81B31}" srcOrd="0" destOrd="0" presId="urn:microsoft.com/office/officeart/2005/8/layout/orgChart1"/>
    <dgm:cxn modelId="{C57DA7DB-B462-48F2-99C3-2B28BAD2DF84}" type="presOf" srcId="{587F6576-6D80-42E1-BF67-0332649A2FB4}" destId="{FD14E569-2337-4724-8C68-9932E912FB45}" srcOrd="0" destOrd="0" presId="urn:microsoft.com/office/officeart/2005/8/layout/orgChart1"/>
    <dgm:cxn modelId="{68CD4AB6-069D-4F7B-BD8A-537C1CB38937}" type="presOf" srcId="{A5E8D1D7-8A2A-4444-924C-87513D92F6D9}" destId="{3344D1A6-9F27-4B5D-8B35-979FA0242EA4}" srcOrd="0" destOrd="0" presId="urn:microsoft.com/office/officeart/2005/8/layout/orgChart1"/>
    <dgm:cxn modelId="{59B7A55A-3400-804C-AA6B-3EB1BD457F78}" type="presOf" srcId="{0C8ADE3B-6D35-2C4F-BDA1-2C19F14958DE}" destId="{A521C2D8-81FD-1748-9E80-D0DF3DE95FBE}" srcOrd="0" destOrd="0" presId="urn:microsoft.com/office/officeart/2005/8/layout/orgChart1"/>
    <dgm:cxn modelId="{9C124F04-6850-489A-B6C3-67F8E50A3060}" type="presOf" srcId="{DA10CAD3-40C0-4FBE-8C23-98EFE90D671A}" destId="{1A2C0B00-5839-4C92-AD1A-410D5BADD0A1}" srcOrd="1" destOrd="0" presId="urn:microsoft.com/office/officeart/2005/8/layout/orgChart1"/>
    <dgm:cxn modelId="{FB277456-A118-6D42-B985-CB50CF3ADFC2}" srcId="{7C623D2D-8F24-4CB9-BDB1-58FC5BA6D751}" destId="{C045ABCD-C98D-054D-AFE3-ADA104DBB1C7}" srcOrd="5" destOrd="0" parTransId="{817EC3D4-5479-214F-A7E1-1285ADBEAEE4}" sibTransId="{AFF906A9-4D81-624A-A24E-B0B81936F13C}"/>
    <dgm:cxn modelId="{932880B4-C7F3-1544-9959-517EA4F85775}" type="presOf" srcId="{DB217DFD-8B94-EE4E-8D85-AAB79A0DFCD3}" destId="{26C21817-71BE-BC40-AE88-74C591B0962B}" srcOrd="0" destOrd="0" presId="urn:microsoft.com/office/officeart/2005/8/layout/orgChart1"/>
    <dgm:cxn modelId="{85D7001A-E87D-3047-8145-4180BB1289AB}" type="presOf" srcId="{0C8ADE3B-6D35-2C4F-BDA1-2C19F14958DE}" destId="{6DCB50ED-C58E-8D4D-BDDE-C20078026456}" srcOrd="1" destOrd="0" presId="urn:microsoft.com/office/officeart/2005/8/layout/orgChart1"/>
    <dgm:cxn modelId="{E1121452-D73E-473E-87D2-BA248AAC4B49}" type="presOf" srcId="{D0F9A267-B590-4CFB-B3F6-CE21A6E4927F}" destId="{9E56D20F-EA96-480B-865A-2B799E0B56C0}" srcOrd="1" destOrd="0" presId="urn:microsoft.com/office/officeart/2005/8/layout/orgChart1"/>
    <dgm:cxn modelId="{F17B9124-4767-4B9C-A763-3B3A84A2ADA2}" type="presOf" srcId="{3B44EB11-EA5E-4DE1-B092-DDB63894612C}" destId="{2A26A796-6A00-44E0-BC35-F36B408B694A}" srcOrd="1" destOrd="0" presId="urn:microsoft.com/office/officeart/2005/8/layout/orgChart1"/>
    <dgm:cxn modelId="{9390B747-F3D0-4B92-8298-9F76278BD73E}" type="presOf" srcId="{0B5B109E-3058-4E36-B752-E1F92E19C77C}" destId="{F7D33EE7-6949-431A-9159-74A92191F8B2}" srcOrd="0" destOrd="0" presId="urn:microsoft.com/office/officeart/2005/8/layout/orgChart1"/>
    <dgm:cxn modelId="{B43EFF67-6514-4FE1-8FF7-E3C719936349}" srcId="{3B44EB11-EA5E-4DE1-B092-DDB63894612C}" destId="{13130C63-9ED3-4E20-BE2E-3BCA132FA40C}" srcOrd="0" destOrd="0" parTransId="{5793BBF1-9E26-4C37-88EE-69AA959B7C2B}" sibTransId="{0C6FDD0E-EFEB-4893-B063-F17D2CB96945}"/>
    <dgm:cxn modelId="{85BAF1FD-4BA0-D240-AC91-D9D912E1001B}" type="presOf" srcId="{48E141E9-D65D-47E4-A613-05C75890FEB5}" destId="{8BB1C41A-4227-4079-82F3-CECF0EDC842A}" srcOrd="1" destOrd="0" presId="urn:microsoft.com/office/officeart/2005/8/layout/orgChart1"/>
    <dgm:cxn modelId="{51629590-1153-4CB2-8A13-46643F8C7CA2}" srcId="{7C623D2D-8F24-4CB9-BDB1-58FC5BA6D751}" destId="{D0F9A267-B590-4CFB-B3F6-CE21A6E4927F}" srcOrd="3" destOrd="0" parTransId="{587F6576-6D80-42E1-BF67-0332649A2FB4}" sibTransId="{7095801A-D890-4314-9C28-80BA9F677040}"/>
    <dgm:cxn modelId="{D8953E17-937D-4C0F-9BEA-5D6BBAE33B5F}" type="presOf" srcId="{D0F9A267-B590-4CFB-B3F6-CE21A6E4927F}" destId="{DD2D1063-91B8-4286-BEE6-8AB480229006}" srcOrd="0" destOrd="0" presId="urn:microsoft.com/office/officeart/2005/8/layout/orgChart1"/>
    <dgm:cxn modelId="{433C1C3F-44C5-D749-AEE7-BE298F7E3816}" type="presOf" srcId="{C045ABCD-C98D-054D-AFE3-ADA104DBB1C7}" destId="{845FC31C-CD78-2548-BE29-B3600BA55AF2}" srcOrd="1" destOrd="0" presId="urn:microsoft.com/office/officeart/2005/8/layout/orgChart1"/>
    <dgm:cxn modelId="{23E509E3-5479-4373-94B5-C923E42D28E0}" type="presOf" srcId="{13130C63-9ED3-4E20-BE2E-3BCA132FA40C}" destId="{EFA6DB70-44FE-4443-B5F4-D6E721A1B7A8}" srcOrd="0" destOrd="0" presId="urn:microsoft.com/office/officeart/2005/8/layout/orgChart1"/>
    <dgm:cxn modelId="{E43E4B1C-88D4-4977-BB26-D226EDE18FCD}" srcId="{D0F9A267-B590-4CFB-B3F6-CE21A6E4927F}" destId="{BE62CF53-A600-40FF-BEFF-703C266DEE68}" srcOrd="0" destOrd="0" parTransId="{CE1325E2-AE49-4899-96E1-2973677C7475}" sibTransId="{04E6F8C4-D00E-43C7-B67F-E64D5A61B5CC}"/>
    <dgm:cxn modelId="{7025EC25-BC82-7440-B51B-CDADBFF63C76}" type="presOf" srcId="{7C515863-E01B-466D-8469-E8E20153741B}" destId="{D0C50C87-3B92-446E-9141-20BB5160DABE}" srcOrd="0" destOrd="0" presId="urn:microsoft.com/office/officeart/2005/8/layout/orgChart1"/>
    <dgm:cxn modelId="{40582ED5-A66A-4733-B274-2B7979ABFB50}" type="presOf" srcId="{7C623D2D-8F24-4CB9-BDB1-58FC5BA6D751}" destId="{DD427724-8168-4784-8D3B-AECDC7F07348}" srcOrd="1" destOrd="0" presId="urn:microsoft.com/office/officeart/2005/8/layout/orgChart1"/>
    <dgm:cxn modelId="{354AFD89-5D9C-4A1B-B98A-9D62BFA2BDF4}" srcId="{46E002A4-7A88-4857-AC9D-97CF75230C87}" destId="{C525A3A9-731D-48BE-80D2-4BF13D306226}" srcOrd="0" destOrd="0" parTransId="{A5E8D1D7-8A2A-4444-924C-87513D92F6D9}" sibTransId="{1AB2D915-1929-490E-A1A7-61A5B1B5428E}"/>
    <dgm:cxn modelId="{B3F67E1A-AB8C-4849-AFFA-4DC5F6879DF5}" type="presOf" srcId="{478542D6-73EB-46B4-9AA1-0C71D8D713DE}" destId="{5B23155D-D250-4AFA-B62A-D9651360BD15}" srcOrd="1" destOrd="0" presId="urn:microsoft.com/office/officeart/2005/8/layout/orgChart1"/>
    <dgm:cxn modelId="{729E34C5-6B11-44B4-BAA3-DA0B6B27453C}" type="presOf" srcId="{AC40955B-2DDB-49A5-B433-1D903EF85EA5}" destId="{9CDCDE94-FB98-4AEB-9E7C-0152EB7D4903}" srcOrd="0" destOrd="0" presId="urn:microsoft.com/office/officeart/2005/8/layout/orgChart1"/>
    <dgm:cxn modelId="{BB6D38CE-7B3C-4399-B019-1B63C338A0AB}" type="presOf" srcId="{68CFD3EA-BD6A-45ED-96EF-839F113B9827}" destId="{CC7CA2E3-37E2-4CB0-BAAA-80E3311D810F}" srcOrd="0" destOrd="0" presId="urn:microsoft.com/office/officeart/2005/8/layout/orgChart1"/>
    <dgm:cxn modelId="{5885F485-4781-4550-8C0A-4B5EB9AF7D09}" type="presOf" srcId="{BE62CF53-A600-40FF-BEFF-703C266DEE68}" destId="{BDF6FBD6-4897-4374-A97E-A74C9E969821}" srcOrd="1" destOrd="0" presId="urn:microsoft.com/office/officeart/2005/8/layout/orgChart1"/>
    <dgm:cxn modelId="{9AF7DAD5-CF8D-4725-B25D-953439F990EA}" type="presOf" srcId="{1EE8CB81-E92C-4906-817A-EF4A321EAC15}" destId="{1CCE91DF-BDB3-4294-8ED6-0108958BC8C7}" srcOrd="1" destOrd="0" presId="urn:microsoft.com/office/officeart/2005/8/layout/orgChart1"/>
    <dgm:cxn modelId="{0CA9CCF6-4F37-4621-A124-0884414896DC}" type="presOf" srcId="{7C623D2D-8F24-4CB9-BDB1-58FC5BA6D751}" destId="{F184907D-3AE8-420A-AA09-EC6688012C32}" srcOrd="0" destOrd="0" presId="urn:microsoft.com/office/officeart/2005/8/layout/orgChart1"/>
    <dgm:cxn modelId="{EC876452-F31A-4A54-8B51-25DB51E4083A}" type="presOf" srcId="{CE1325E2-AE49-4899-96E1-2973677C7475}" destId="{48346F18-6A0D-43F6-A935-E4CF0132E8D9}" srcOrd="0" destOrd="0" presId="urn:microsoft.com/office/officeart/2005/8/layout/orgChart1"/>
    <dgm:cxn modelId="{85158AC3-4E35-44D1-ABDC-AA6B15E05AE4}" srcId="{68CFD3EA-BD6A-45ED-96EF-839F113B9827}" destId="{7C623D2D-8F24-4CB9-BDB1-58FC5BA6D751}" srcOrd="0" destOrd="0" parTransId="{08DDD8D0-CABC-49A3-BCFE-9CE2C5CF1978}" sibTransId="{5A51BE36-601D-4187-967E-FA1DC66B1FD5}"/>
    <dgm:cxn modelId="{C9F08ADD-40F9-F146-A473-4BDD07BF534E}" type="presOf" srcId="{817EC3D4-5479-214F-A7E1-1285ADBEAEE4}" destId="{175F9E20-4DA3-124C-8ECB-B2F73A94E252}" srcOrd="0" destOrd="0" presId="urn:microsoft.com/office/officeart/2005/8/layout/orgChart1"/>
    <dgm:cxn modelId="{232A6126-EA47-4805-9909-70C1478D8247}" srcId="{7C623D2D-8F24-4CB9-BDB1-58FC5BA6D751}" destId="{46E002A4-7A88-4857-AC9D-97CF75230C87}" srcOrd="2" destOrd="0" parTransId="{B6DECFF7-7FD9-4C14-AE47-35872F2FBAE4}" sibTransId="{3151B178-389C-4518-A786-F0D960975510}"/>
    <dgm:cxn modelId="{957EC39E-EECF-4D0B-AF3A-BC19B70AE7D3}" type="presOf" srcId="{13130C63-9ED3-4E20-BE2E-3BCA132FA40C}" destId="{B4A35B8E-7F04-4664-8C16-52AE9604CE4D}" srcOrd="1" destOrd="0" presId="urn:microsoft.com/office/officeart/2005/8/layout/orgChart1"/>
    <dgm:cxn modelId="{F9871389-B977-441C-BE3A-53421A52F740}" srcId="{7C623D2D-8F24-4CB9-BDB1-58FC5BA6D751}" destId="{3B44EB11-EA5E-4DE1-B092-DDB63894612C}" srcOrd="1" destOrd="0" parTransId="{AC40955B-2DDB-49A5-B433-1D903EF85EA5}" sibTransId="{37F6FF40-7724-4467-8684-8C1982F88EC5}"/>
    <dgm:cxn modelId="{3111688D-ABA2-44F6-908D-0408402E2773}" type="presOf" srcId="{5793BBF1-9E26-4C37-88EE-69AA959B7C2B}" destId="{32270B7B-8D3D-4643-9C48-3304E07F57EB}" srcOrd="0" destOrd="0" presId="urn:microsoft.com/office/officeart/2005/8/layout/orgChart1"/>
    <dgm:cxn modelId="{6C64FBE1-2DB0-4CF9-9F17-57F225FD6088}" type="presOf" srcId="{37BE637D-3E46-4491-8812-F77517BA0847}" destId="{68803973-89D8-42B0-91D7-83B2B98D6167}" srcOrd="0" destOrd="0" presId="urn:microsoft.com/office/officeart/2005/8/layout/orgChart1"/>
    <dgm:cxn modelId="{046F244A-701C-4AA9-8AD4-7ECAA0CBB1FF}" type="presOf" srcId="{3B44EB11-EA5E-4DE1-B092-DDB63894612C}" destId="{AA247D17-F7EA-4584-8BE3-CBEE2124524B}" srcOrd="0" destOrd="0" presId="urn:microsoft.com/office/officeart/2005/8/layout/orgChart1"/>
    <dgm:cxn modelId="{9BA9F630-043C-4EAC-9386-58C57678AE63}" type="presOf" srcId="{46E002A4-7A88-4857-AC9D-97CF75230C87}" destId="{33BCE164-66C5-40D2-9591-4F256749B926}" srcOrd="1" destOrd="0" presId="urn:microsoft.com/office/officeart/2005/8/layout/orgChart1"/>
    <dgm:cxn modelId="{54110EF4-2E2C-4213-9AB6-A859CFED7DEE}" type="presOf" srcId="{1EE8CB81-E92C-4906-817A-EF4A321EAC15}" destId="{8240A253-9D6E-4B28-B971-A809B6A8BF1F}" srcOrd="0" destOrd="0" presId="urn:microsoft.com/office/officeart/2005/8/layout/orgChart1"/>
    <dgm:cxn modelId="{D37AFA18-4CC1-4584-B505-A3108E0A7ECC}" type="presOf" srcId="{DDF640C2-24AB-481C-8AA6-F20DA0DD6F7F}" destId="{9105C5C4-D57F-418C-90E4-DB4F5C93ED96}" srcOrd="0" destOrd="0" presId="urn:microsoft.com/office/officeart/2005/8/layout/orgChart1"/>
    <dgm:cxn modelId="{5B502194-1F31-450D-9902-CF3E578AFA20}" type="presOf" srcId="{46E002A4-7A88-4857-AC9D-97CF75230C87}" destId="{0F396C71-5699-41B3-965C-3BFEE8119C2D}" srcOrd="0" destOrd="0" presId="urn:microsoft.com/office/officeart/2005/8/layout/orgChart1"/>
    <dgm:cxn modelId="{DC828C1C-2C48-4BA1-8F65-6E0CA1F5CB73}" srcId="{7C623D2D-8F24-4CB9-BDB1-58FC5BA6D751}" destId="{1EE8CB81-E92C-4906-817A-EF4A321EAC15}" srcOrd="0" destOrd="0" parTransId="{0B5B109E-3058-4E36-B752-E1F92E19C77C}" sibTransId="{D8259F84-C4F0-47CB-8324-2E176D080E93}"/>
    <dgm:cxn modelId="{287E7330-0F24-EC4D-AA57-06077D59ED23}" srcId="{DA10CAD3-40C0-4FBE-8C23-98EFE90D671A}" destId="{0C8ADE3B-6D35-2C4F-BDA1-2C19F14958DE}" srcOrd="0" destOrd="0" parTransId="{DB217DFD-8B94-EE4E-8D85-AAB79A0DFCD3}" sibTransId="{72C36E89-97B8-6F45-B88E-3D2BCDFAC699}"/>
    <dgm:cxn modelId="{5C7F0906-167D-40E2-AA64-C83DD3B3DBD2}" type="presOf" srcId="{478542D6-73EB-46B4-9AA1-0C71D8D713DE}" destId="{63630D0E-4726-4D1E-BEE6-B4BFCC4FA98D}" srcOrd="0" destOrd="0" presId="urn:microsoft.com/office/officeart/2005/8/layout/orgChart1"/>
    <dgm:cxn modelId="{72BA1DD1-017F-4D79-835E-E1009E8AACF5}" type="presOf" srcId="{B6DECFF7-7FD9-4C14-AE47-35872F2FBAE4}" destId="{A38D8B2D-F98A-49D7-AD75-2B61B7C31E8C}" srcOrd="0" destOrd="0" presId="urn:microsoft.com/office/officeart/2005/8/layout/orgChart1"/>
    <dgm:cxn modelId="{AA4A74D1-43C1-4550-BB34-398ACE926767}" type="presOf" srcId="{C525A3A9-731D-48BE-80D2-4BF13D306226}" destId="{4F5A3F52-DDCA-4E33-8992-21E67842B3E4}" srcOrd="0" destOrd="0" presId="urn:microsoft.com/office/officeart/2005/8/layout/orgChart1"/>
    <dgm:cxn modelId="{3D7E8B84-2993-4274-B329-66191F19D087}" type="presParOf" srcId="{CC7CA2E3-37E2-4CB0-BAAA-80E3311D810F}" destId="{51384224-D4B1-4067-AA95-B056A62B5E03}" srcOrd="0" destOrd="0" presId="urn:microsoft.com/office/officeart/2005/8/layout/orgChart1"/>
    <dgm:cxn modelId="{7C55AC5B-FCD6-4B7C-A0E7-1A1273C21851}" type="presParOf" srcId="{51384224-D4B1-4067-AA95-B056A62B5E03}" destId="{21631F48-11EC-4CAB-8756-7A63100754D7}" srcOrd="0" destOrd="0" presId="urn:microsoft.com/office/officeart/2005/8/layout/orgChart1"/>
    <dgm:cxn modelId="{CEEEBD25-6EBD-43BA-AC27-AC227564AEC2}" type="presParOf" srcId="{21631F48-11EC-4CAB-8756-7A63100754D7}" destId="{F184907D-3AE8-420A-AA09-EC6688012C32}" srcOrd="0" destOrd="0" presId="urn:microsoft.com/office/officeart/2005/8/layout/orgChart1"/>
    <dgm:cxn modelId="{F3C8498F-ED62-46E8-8874-A39EF0648A6D}" type="presParOf" srcId="{21631F48-11EC-4CAB-8756-7A63100754D7}" destId="{DD427724-8168-4784-8D3B-AECDC7F07348}" srcOrd="1" destOrd="0" presId="urn:microsoft.com/office/officeart/2005/8/layout/orgChart1"/>
    <dgm:cxn modelId="{080BFB1B-5994-4B7F-A866-D118D19885D4}" type="presParOf" srcId="{51384224-D4B1-4067-AA95-B056A62B5E03}" destId="{BE8B565E-2235-4207-BCAB-9425005DA0A5}" srcOrd="1" destOrd="0" presId="urn:microsoft.com/office/officeart/2005/8/layout/orgChart1"/>
    <dgm:cxn modelId="{E1E3AD4D-27E7-4A00-AA13-C709F41B4616}" type="presParOf" srcId="{BE8B565E-2235-4207-BCAB-9425005DA0A5}" destId="{F7D33EE7-6949-431A-9159-74A92191F8B2}" srcOrd="0" destOrd="0" presId="urn:microsoft.com/office/officeart/2005/8/layout/orgChart1"/>
    <dgm:cxn modelId="{24521C24-CA92-4EA8-8761-BCABDEDEBA1A}" type="presParOf" srcId="{BE8B565E-2235-4207-BCAB-9425005DA0A5}" destId="{11C700F7-5677-405E-855D-AD85C8FEC261}" srcOrd="1" destOrd="0" presId="urn:microsoft.com/office/officeart/2005/8/layout/orgChart1"/>
    <dgm:cxn modelId="{EEF5E425-1B98-4513-8EE5-AC0A68EAEE86}" type="presParOf" srcId="{11C700F7-5677-405E-855D-AD85C8FEC261}" destId="{8C478C3C-32F9-40E7-9B22-69BF1C179B11}" srcOrd="0" destOrd="0" presId="urn:microsoft.com/office/officeart/2005/8/layout/orgChart1"/>
    <dgm:cxn modelId="{824195F0-4DAA-45BD-BC22-20C36321C630}" type="presParOf" srcId="{8C478C3C-32F9-40E7-9B22-69BF1C179B11}" destId="{8240A253-9D6E-4B28-B971-A809B6A8BF1F}" srcOrd="0" destOrd="0" presId="urn:microsoft.com/office/officeart/2005/8/layout/orgChart1"/>
    <dgm:cxn modelId="{E693679E-7BBF-451C-9528-9618F6FD1089}" type="presParOf" srcId="{8C478C3C-32F9-40E7-9B22-69BF1C179B11}" destId="{1CCE91DF-BDB3-4294-8ED6-0108958BC8C7}" srcOrd="1" destOrd="0" presId="urn:microsoft.com/office/officeart/2005/8/layout/orgChart1"/>
    <dgm:cxn modelId="{D4524106-C357-4ABB-AE18-367E08C63E47}" type="presParOf" srcId="{11C700F7-5677-405E-855D-AD85C8FEC261}" destId="{DED74C6A-21BB-4B06-B512-098E77A1D83B}" srcOrd="1" destOrd="0" presId="urn:microsoft.com/office/officeart/2005/8/layout/orgChart1"/>
    <dgm:cxn modelId="{DC22538F-98DD-49BA-AD73-60AD92167AD0}" type="presParOf" srcId="{DED74C6A-21BB-4B06-B512-098E77A1D83B}" destId="{68803973-89D8-42B0-91D7-83B2B98D6167}" srcOrd="0" destOrd="0" presId="urn:microsoft.com/office/officeart/2005/8/layout/orgChart1"/>
    <dgm:cxn modelId="{B8DF4F3D-BDF6-4AA9-8A51-4796CE1C8EC1}" type="presParOf" srcId="{DED74C6A-21BB-4B06-B512-098E77A1D83B}" destId="{34A85C22-1C07-47A6-853E-0AC67909F096}" srcOrd="1" destOrd="0" presId="urn:microsoft.com/office/officeart/2005/8/layout/orgChart1"/>
    <dgm:cxn modelId="{0E2AE185-1E85-41C8-B681-25B5D0B53287}" type="presParOf" srcId="{34A85C22-1C07-47A6-853E-0AC67909F096}" destId="{A6D87F75-0519-4261-843C-7807A3A9C774}" srcOrd="0" destOrd="0" presId="urn:microsoft.com/office/officeart/2005/8/layout/orgChart1"/>
    <dgm:cxn modelId="{B42E0C65-D035-46C2-8CCD-3595F59E8A7F}" type="presParOf" srcId="{A6D87F75-0519-4261-843C-7807A3A9C774}" destId="{63630D0E-4726-4D1E-BEE6-B4BFCC4FA98D}" srcOrd="0" destOrd="0" presId="urn:microsoft.com/office/officeart/2005/8/layout/orgChart1"/>
    <dgm:cxn modelId="{DA1ADB2B-2B7F-4C7B-8E21-107A8F09A188}" type="presParOf" srcId="{A6D87F75-0519-4261-843C-7807A3A9C774}" destId="{5B23155D-D250-4AFA-B62A-D9651360BD15}" srcOrd="1" destOrd="0" presId="urn:microsoft.com/office/officeart/2005/8/layout/orgChart1"/>
    <dgm:cxn modelId="{4200B619-C6C7-4968-857B-55360DCBC27C}" type="presParOf" srcId="{34A85C22-1C07-47A6-853E-0AC67909F096}" destId="{AA9C5B99-3900-492C-93A4-1F5390D2933E}" srcOrd="1" destOrd="0" presId="urn:microsoft.com/office/officeart/2005/8/layout/orgChart1"/>
    <dgm:cxn modelId="{B656F7D8-254D-4BB2-B5A5-7004BD34B654}" type="presParOf" srcId="{34A85C22-1C07-47A6-853E-0AC67909F096}" destId="{9E366195-0689-4CE7-8101-3008D8B0F65C}" srcOrd="2" destOrd="0" presId="urn:microsoft.com/office/officeart/2005/8/layout/orgChart1"/>
    <dgm:cxn modelId="{431A460F-05D6-4798-91E4-E4F86405CF8A}" type="presParOf" srcId="{11C700F7-5677-405E-855D-AD85C8FEC261}" destId="{BB0E7655-6A8B-44C7-9F7E-97FD37A53555}" srcOrd="2" destOrd="0" presId="urn:microsoft.com/office/officeart/2005/8/layout/orgChart1"/>
    <dgm:cxn modelId="{ADA356C0-6D38-4EDE-8DD7-AA0A524EDA80}" type="presParOf" srcId="{BE8B565E-2235-4207-BCAB-9425005DA0A5}" destId="{9CDCDE94-FB98-4AEB-9E7C-0152EB7D4903}" srcOrd="2" destOrd="0" presId="urn:microsoft.com/office/officeart/2005/8/layout/orgChart1"/>
    <dgm:cxn modelId="{A03815E2-1D3B-4EB9-AA40-1551D2095F52}" type="presParOf" srcId="{BE8B565E-2235-4207-BCAB-9425005DA0A5}" destId="{27B96CD7-69B1-4A7E-B2C9-A40F29766E85}" srcOrd="3" destOrd="0" presId="urn:microsoft.com/office/officeart/2005/8/layout/orgChart1"/>
    <dgm:cxn modelId="{80809335-BE54-4F8A-8388-30B3F874D85E}" type="presParOf" srcId="{27B96CD7-69B1-4A7E-B2C9-A40F29766E85}" destId="{3165546A-2803-4003-A106-75BFD0F16062}" srcOrd="0" destOrd="0" presId="urn:microsoft.com/office/officeart/2005/8/layout/orgChart1"/>
    <dgm:cxn modelId="{7B365911-EE08-4EF3-AD43-C71A0AD9B692}" type="presParOf" srcId="{3165546A-2803-4003-A106-75BFD0F16062}" destId="{AA247D17-F7EA-4584-8BE3-CBEE2124524B}" srcOrd="0" destOrd="0" presId="urn:microsoft.com/office/officeart/2005/8/layout/orgChart1"/>
    <dgm:cxn modelId="{ED71EF3A-3D89-46B1-9649-A31B3ABB27FE}" type="presParOf" srcId="{3165546A-2803-4003-A106-75BFD0F16062}" destId="{2A26A796-6A00-44E0-BC35-F36B408B694A}" srcOrd="1" destOrd="0" presId="urn:microsoft.com/office/officeart/2005/8/layout/orgChart1"/>
    <dgm:cxn modelId="{8B2DC90F-F23E-4219-AE17-3E1DD16AFC4C}" type="presParOf" srcId="{27B96CD7-69B1-4A7E-B2C9-A40F29766E85}" destId="{DACAAD6C-B4A6-4DD8-B6D9-ABE58FD3F876}" srcOrd="1" destOrd="0" presId="urn:microsoft.com/office/officeart/2005/8/layout/orgChart1"/>
    <dgm:cxn modelId="{31FE932E-3094-4717-973D-FC99ED6D0166}" type="presParOf" srcId="{DACAAD6C-B4A6-4DD8-B6D9-ABE58FD3F876}" destId="{32270B7B-8D3D-4643-9C48-3304E07F57EB}" srcOrd="0" destOrd="0" presId="urn:microsoft.com/office/officeart/2005/8/layout/orgChart1"/>
    <dgm:cxn modelId="{8F7EE176-DEA1-421B-9697-7EDAC6A52DEA}" type="presParOf" srcId="{DACAAD6C-B4A6-4DD8-B6D9-ABE58FD3F876}" destId="{11A48DD6-6336-428B-ACFC-5F6E9D49E2FC}" srcOrd="1" destOrd="0" presId="urn:microsoft.com/office/officeart/2005/8/layout/orgChart1"/>
    <dgm:cxn modelId="{9FDCCBBF-261D-488C-9229-B849D4C78CCB}" type="presParOf" srcId="{11A48DD6-6336-428B-ACFC-5F6E9D49E2FC}" destId="{55F01DC5-B9D9-4977-A77F-429E7193A2C0}" srcOrd="0" destOrd="0" presId="urn:microsoft.com/office/officeart/2005/8/layout/orgChart1"/>
    <dgm:cxn modelId="{5A6E20D5-EE91-4552-B61E-9BAB4214C4AE}" type="presParOf" srcId="{55F01DC5-B9D9-4977-A77F-429E7193A2C0}" destId="{EFA6DB70-44FE-4443-B5F4-D6E721A1B7A8}" srcOrd="0" destOrd="0" presId="urn:microsoft.com/office/officeart/2005/8/layout/orgChart1"/>
    <dgm:cxn modelId="{F40670C9-E7AB-42A8-A8BC-A6A7284F6E6B}" type="presParOf" srcId="{55F01DC5-B9D9-4977-A77F-429E7193A2C0}" destId="{B4A35B8E-7F04-4664-8C16-52AE9604CE4D}" srcOrd="1" destOrd="0" presId="urn:microsoft.com/office/officeart/2005/8/layout/orgChart1"/>
    <dgm:cxn modelId="{DE68DFD6-1267-47E0-8577-71AE508B3474}" type="presParOf" srcId="{11A48DD6-6336-428B-ACFC-5F6E9D49E2FC}" destId="{6974C269-08DC-4817-893F-63602E53BCA7}" srcOrd="1" destOrd="0" presId="urn:microsoft.com/office/officeart/2005/8/layout/orgChart1"/>
    <dgm:cxn modelId="{90AEE5C2-3296-4425-9DF1-101BA767D5BE}" type="presParOf" srcId="{11A48DD6-6336-428B-ACFC-5F6E9D49E2FC}" destId="{0A805738-2814-4566-A63D-F3278BCFFF82}" srcOrd="2" destOrd="0" presId="urn:microsoft.com/office/officeart/2005/8/layout/orgChart1"/>
    <dgm:cxn modelId="{92EC6BDA-1BD0-48C2-96B0-D652E82A659E}" type="presParOf" srcId="{27B96CD7-69B1-4A7E-B2C9-A40F29766E85}" destId="{02D203EF-A6A5-40C9-8301-72E3F3CA295E}" srcOrd="2" destOrd="0" presId="urn:microsoft.com/office/officeart/2005/8/layout/orgChart1"/>
    <dgm:cxn modelId="{0C2DC421-FD97-4E8D-8981-86F228D4A311}" type="presParOf" srcId="{BE8B565E-2235-4207-BCAB-9425005DA0A5}" destId="{A38D8B2D-F98A-49D7-AD75-2B61B7C31E8C}" srcOrd="4" destOrd="0" presId="urn:microsoft.com/office/officeart/2005/8/layout/orgChart1"/>
    <dgm:cxn modelId="{3EADFADB-8E9D-4302-861E-448AF50A323C}" type="presParOf" srcId="{BE8B565E-2235-4207-BCAB-9425005DA0A5}" destId="{1B1BF6EB-7680-4462-AA78-700A32C06A91}" srcOrd="5" destOrd="0" presId="urn:microsoft.com/office/officeart/2005/8/layout/orgChart1"/>
    <dgm:cxn modelId="{B896DADB-F924-4E53-9D09-1C0D25A6D24C}" type="presParOf" srcId="{1B1BF6EB-7680-4462-AA78-700A32C06A91}" destId="{4FC6C081-151F-4CC1-85B3-61009C9F06E6}" srcOrd="0" destOrd="0" presId="urn:microsoft.com/office/officeart/2005/8/layout/orgChart1"/>
    <dgm:cxn modelId="{87481FC0-9BBD-4751-9B2C-7CBCD4C6BF6D}" type="presParOf" srcId="{4FC6C081-151F-4CC1-85B3-61009C9F06E6}" destId="{0F396C71-5699-41B3-965C-3BFEE8119C2D}" srcOrd="0" destOrd="0" presId="urn:microsoft.com/office/officeart/2005/8/layout/orgChart1"/>
    <dgm:cxn modelId="{78B47BFC-3A14-4865-AAB8-1C1764B8A30F}" type="presParOf" srcId="{4FC6C081-151F-4CC1-85B3-61009C9F06E6}" destId="{33BCE164-66C5-40D2-9591-4F256749B926}" srcOrd="1" destOrd="0" presId="urn:microsoft.com/office/officeart/2005/8/layout/orgChart1"/>
    <dgm:cxn modelId="{060AE6AB-0E74-4292-86DF-B4B24BB4A7D3}" type="presParOf" srcId="{1B1BF6EB-7680-4462-AA78-700A32C06A91}" destId="{C439E223-FE0E-4A6B-9B8B-C787A23F1ACF}" srcOrd="1" destOrd="0" presId="urn:microsoft.com/office/officeart/2005/8/layout/orgChart1"/>
    <dgm:cxn modelId="{0D474AB0-BC94-4233-B7EE-8567A7B344F9}" type="presParOf" srcId="{C439E223-FE0E-4A6B-9B8B-C787A23F1ACF}" destId="{3344D1A6-9F27-4B5D-8B35-979FA0242EA4}" srcOrd="0" destOrd="0" presId="urn:microsoft.com/office/officeart/2005/8/layout/orgChart1"/>
    <dgm:cxn modelId="{ACB6CB7D-5F7E-4558-99AC-F88D9BB4F29B}" type="presParOf" srcId="{C439E223-FE0E-4A6B-9B8B-C787A23F1ACF}" destId="{49756450-B6FA-47A7-9A8D-1648462333B3}" srcOrd="1" destOrd="0" presId="urn:microsoft.com/office/officeart/2005/8/layout/orgChart1"/>
    <dgm:cxn modelId="{6E2E291E-6980-448A-909C-8FF0676E96F9}" type="presParOf" srcId="{49756450-B6FA-47A7-9A8D-1648462333B3}" destId="{D923FA29-3D1B-4DFB-87B2-4470B9A43BA0}" srcOrd="0" destOrd="0" presId="urn:microsoft.com/office/officeart/2005/8/layout/orgChart1"/>
    <dgm:cxn modelId="{1BB7AF2E-473A-47CF-A8F0-E17271D12741}" type="presParOf" srcId="{D923FA29-3D1B-4DFB-87B2-4470B9A43BA0}" destId="{4F5A3F52-DDCA-4E33-8992-21E67842B3E4}" srcOrd="0" destOrd="0" presId="urn:microsoft.com/office/officeart/2005/8/layout/orgChart1"/>
    <dgm:cxn modelId="{71F8F57E-A189-47E6-9DF9-BEB09D436D5D}" type="presParOf" srcId="{D923FA29-3D1B-4DFB-87B2-4470B9A43BA0}" destId="{D7A029E9-0750-4C40-B039-B6D1E31ED2F0}" srcOrd="1" destOrd="0" presId="urn:microsoft.com/office/officeart/2005/8/layout/orgChart1"/>
    <dgm:cxn modelId="{E1CC6FEE-58A5-4496-885E-94AB26CC52D6}" type="presParOf" srcId="{49756450-B6FA-47A7-9A8D-1648462333B3}" destId="{63D42EB9-AF24-478A-AB54-667A2BC526AE}" srcOrd="1" destOrd="0" presId="urn:microsoft.com/office/officeart/2005/8/layout/orgChart1"/>
    <dgm:cxn modelId="{0F1F996F-4347-4B1F-BA2C-1F53472B3212}" type="presParOf" srcId="{49756450-B6FA-47A7-9A8D-1648462333B3}" destId="{D4EA3A86-03D3-4DB0-BF09-10BB5412A786}" srcOrd="2" destOrd="0" presId="urn:microsoft.com/office/officeart/2005/8/layout/orgChart1"/>
    <dgm:cxn modelId="{4725CF95-3A96-48BE-9AE6-5357490F13DA}" type="presParOf" srcId="{1B1BF6EB-7680-4462-AA78-700A32C06A91}" destId="{AE00A94A-D64B-4B55-A1BE-1463297A6945}" srcOrd="2" destOrd="0" presId="urn:microsoft.com/office/officeart/2005/8/layout/orgChart1"/>
    <dgm:cxn modelId="{B424498A-CECF-4FCB-AAF0-0924C114170E}" type="presParOf" srcId="{BE8B565E-2235-4207-BCAB-9425005DA0A5}" destId="{FD14E569-2337-4724-8C68-9932E912FB45}" srcOrd="6" destOrd="0" presId="urn:microsoft.com/office/officeart/2005/8/layout/orgChart1"/>
    <dgm:cxn modelId="{496E8528-52CF-4FBF-BB5B-C2A708316DD9}" type="presParOf" srcId="{BE8B565E-2235-4207-BCAB-9425005DA0A5}" destId="{F28A5177-82CF-4F49-858D-923CD4C2B41C}" srcOrd="7" destOrd="0" presId="urn:microsoft.com/office/officeart/2005/8/layout/orgChart1"/>
    <dgm:cxn modelId="{A74308CD-3CF0-4FFD-80FB-E12FEE168808}" type="presParOf" srcId="{F28A5177-82CF-4F49-858D-923CD4C2B41C}" destId="{A4E241E8-3650-4584-B711-0AC1D8E8CD7F}" srcOrd="0" destOrd="0" presId="urn:microsoft.com/office/officeart/2005/8/layout/orgChart1"/>
    <dgm:cxn modelId="{824FC3F3-6F78-4B21-854F-2F1FAF82C22D}" type="presParOf" srcId="{A4E241E8-3650-4584-B711-0AC1D8E8CD7F}" destId="{DD2D1063-91B8-4286-BEE6-8AB480229006}" srcOrd="0" destOrd="0" presId="urn:microsoft.com/office/officeart/2005/8/layout/orgChart1"/>
    <dgm:cxn modelId="{CAF0615A-EDD4-4524-8F01-13B299130EB2}" type="presParOf" srcId="{A4E241E8-3650-4584-B711-0AC1D8E8CD7F}" destId="{9E56D20F-EA96-480B-865A-2B799E0B56C0}" srcOrd="1" destOrd="0" presId="urn:microsoft.com/office/officeart/2005/8/layout/orgChart1"/>
    <dgm:cxn modelId="{2ED052E0-7907-4804-BA31-52D4D0DC42F5}" type="presParOf" srcId="{F28A5177-82CF-4F49-858D-923CD4C2B41C}" destId="{C8359D38-3C67-4012-9466-CD3666DCFA8B}" srcOrd="1" destOrd="0" presId="urn:microsoft.com/office/officeart/2005/8/layout/orgChart1"/>
    <dgm:cxn modelId="{CADA67AA-E3FE-4D7F-88E1-762A6362EA74}" type="presParOf" srcId="{C8359D38-3C67-4012-9466-CD3666DCFA8B}" destId="{48346F18-6A0D-43F6-A935-E4CF0132E8D9}" srcOrd="0" destOrd="0" presId="urn:microsoft.com/office/officeart/2005/8/layout/orgChart1"/>
    <dgm:cxn modelId="{52628CE8-CCA4-4083-8561-49C14AE4DD83}" type="presParOf" srcId="{C8359D38-3C67-4012-9466-CD3666DCFA8B}" destId="{9955EDD2-BAA8-4E35-914A-214E6D909333}" srcOrd="1" destOrd="0" presId="urn:microsoft.com/office/officeart/2005/8/layout/orgChart1"/>
    <dgm:cxn modelId="{03243CB1-DAAD-4756-A8EE-D22832D10106}" type="presParOf" srcId="{9955EDD2-BAA8-4E35-914A-214E6D909333}" destId="{1C466B9A-28DE-4B41-A529-9C87A3B14EB1}" srcOrd="0" destOrd="0" presId="urn:microsoft.com/office/officeart/2005/8/layout/orgChart1"/>
    <dgm:cxn modelId="{079F3949-609F-4419-BFEE-5D75E0413A5D}" type="presParOf" srcId="{1C466B9A-28DE-4B41-A529-9C87A3B14EB1}" destId="{8ABCDD48-138C-47F3-AFA6-BBC4E0F81B31}" srcOrd="0" destOrd="0" presId="urn:microsoft.com/office/officeart/2005/8/layout/orgChart1"/>
    <dgm:cxn modelId="{40E406AE-297C-4D17-BD42-E65DA89FF84A}" type="presParOf" srcId="{1C466B9A-28DE-4B41-A529-9C87A3B14EB1}" destId="{BDF6FBD6-4897-4374-A97E-A74C9E969821}" srcOrd="1" destOrd="0" presId="urn:microsoft.com/office/officeart/2005/8/layout/orgChart1"/>
    <dgm:cxn modelId="{B141EDA3-4B6F-4225-AA20-5AE24F130228}" type="presParOf" srcId="{9955EDD2-BAA8-4E35-914A-214E6D909333}" destId="{63F700A1-A3BD-4962-8D37-D40C7FB808F5}" srcOrd="1" destOrd="0" presId="urn:microsoft.com/office/officeart/2005/8/layout/orgChart1"/>
    <dgm:cxn modelId="{87B342A7-036F-4A87-AE03-5D702A57FBA2}" type="presParOf" srcId="{9955EDD2-BAA8-4E35-914A-214E6D909333}" destId="{6CC110B7-B8F2-4471-AE1E-CB8A2EAE37B3}" srcOrd="2" destOrd="0" presId="urn:microsoft.com/office/officeart/2005/8/layout/orgChart1"/>
    <dgm:cxn modelId="{59E1E05C-0FF8-4B98-A53F-CF5EC5599923}" type="presParOf" srcId="{F28A5177-82CF-4F49-858D-923CD4C2B41C}" destId="{1D95F82E-A301-4EA8-BD2D-083FBA88DAF9}" srcOrd="2" destOrd="0" presId="urn:microsoft.com/office/officeart/2005/8/layout/orgChart1"/>
    <dgm:cxn modelId="{F084D11D-F08F-4D0A-8689-0B41AA86F2F4}" type="presParOf" srcId="{BE8B565E-2235-4207-BCAB-9425005DA0A5}" destId="{9105C5C4-D57F-418C-90E4-DB4F5C93ED96}" srcOrd="8" destOrd="0" presId="urn:microsoft.com/office/officeart/2005/8/layout/orgChart1"/>
    <dgm:cxn modelId="{C26C3225-5C05-4691-88A3-C7587DB6F55A}" type="presParOf" srcId="{BE8B565E-2235-4207-BCAB-9425005DA0A5}" destId="{4160A4D6-8AA6-4E23-A8F5-91DBDB660AD3}" srcOrd="9" destOrd="0" presId="urn:microsoft.com/office/officeart/2005/8/layout/orgChart1"/>
    <dgm:cxn modelId="{92F42C80-79AC-4E54-965D-655D31A30A22}" type="presParOf" srcId="{4160A4D6-8AA6-4E23-A8F5-91DBDB660AD3}" destId="{AB57009F-C259-453E-9666-F5BE65FA9286}" srcOrd="0" destOrd="0" presId="urn:microsoft.com/office/officeart/2005/8/layout/orgChart1"/>
    <dgm:cxn modelId="{A41798D4-FEB2-4A10-A12A-712A35BC2147}" type="presParOf" srcId="{AB57009F-C259-453E-9666-F5BE65FA9286}" destId="{248C7A8E-3767-4134-A1E3-BA6EE4039872}" srcOrd="0" destOrd="0" presId="urn:microsoft.com/office/officeart/2005/8/layout/orgChart1"/>
    <dgm:cxn modelId="{1459FF62-84C3-403D-92FB-6F1BCCB829B1}" type="presParOf" srcId="{AB57009F-C259-453E-9666-F5BE65FA9286}" destId="{1A2C0B00-5839-4C92-AD1A-410D5BADD0A1}" srcOrd="1" destOrd="0" presId="urn:microsoft.com/office/officeart/2005/8/layout/orgChart1"/>
    <dgm:cxn modelId="{CD00158D-F6D3-43DC-BD86-073A3B9FAB1C}" type="presParOf" srcId="{4160A4D6-8AA6-4E23-A8F5-91DBDB660AD3}" destId="{5FB44015-B289-426C-A222-9B9FF57D3810}" srcOrd="1" destOrd="0" presId="urn:microsoft.com/office/officeart/2005/8/layout/orgChart1"/>
    <dgm:cxn modelId="{3E1B047F-B20F-B845-B83A-ED53EC4B5DBE}" type="presParOf" srcId="{5FB44015-B289-426C-A222-9B9FF57D3810}" destId="{26C21817-71BE-BC40-AE88-74C591B0962B}" srcOrd="0" destOrd="0" presId="urn:microsoft.com/office/officeart/2005/8/layout/orgChart1"/>
    <dgm:cxn modelId="{20CEBD95-D022-1A4E-B667-7F0AB6A05602}" type="presParOf" srcId="{5FB44015-B289-426C-A222-9B9FF57D3810}" destId="{B0BED4D0-36BF-E64B-B443-5C513259AA7B}" srcOrd="1" destOrd="0" presId="urn:microsoft.com/office/officeart/2005/8/layout/orgChart1"/>
    <dgm:cxn modelId="{313AB83D-5A44-1F4E-ADD1-C00524691F78}" type="presParOf" srcId="{B0BED4D0-36BF-E64B-B443-5C513259AA7B}" destId="{509EEBC9-F384-2B46-B5AB-8C653CD7947B}" srcOrd="0" destOrd="0" presId="urn:microsoft.com/office/officeart/2005/8/layout/orgChart1"/>
    <dgm:cxn modelId="{72424B07-9678-0E44-BEA0-5D9742D4294B}" type="presParOf" srcId="{509EEBC9-F384-2B46-B5AB-8C653CD7947B}" destId="{A521C2D8-81FD-1748-9E80-D0DF3DE95FBE}" srcOrd="0" destOrd="0" presId="urn:microsoft.com/office/officeart/2005/8/layout/orgChart1"/>
    <dgm:cxn modelId="{3CD980BC-48EB-4A42-9A2D-FA1F98F7EBD5}" type="presParOf" srcId="{509EEBC9-F384-2B46-B5AB-8C653CD7947B}" destId="{6DCB50ED-C58E-8D4D-BDDE-C20078026456}" srcOrd="1" destOrd="0" presId="urn:microsoft.com/office/officeart/2005/8/layout/orgChart1"/>
    <dgm:cxn modelId="{8A1CF2C1-43E2-9240-AB25-4197666ED845}" type="presParOf" srcId="{B0BED4D0-36BF-E64B-B443-5C513259AA7B}" destId="{A584EC9C-8A31-794A-88C7-97EECF59A470}" srcOrd="1" destOrd="0" presId="urn:microsoft.com/office/officeart/2005/8/layout/orgChart1"/>
    <dgm:cxn modelId="{EC35D684-B6E6-514D-BBAE-D2CB1A207A81}" type="presParOf" srcId="{B0BED4D0-36BF-E64B-B443-5C513259AA7B}" destId="{57DD0661-4B1C-E847-99D8-1D8A98FB39C6}" srcOrd="2" destOrd="0" presId="urn:microsoft.com/office/officeart/2005/8/layout/orgChart1"/>
    <dgm:cxn modelId="{90DB217F-E6AC-490E-BBF8-618419DFAF88}" type="presParOf" srcId="{4160A4D6-8AA6-4E23-A8F5-91DBDB660AD3}" destId="{9B8B4CEC-E11C-4A6E-AD81-A6D19B2A0A14}" srcOrd="2" destOrd="0" presId="urn:microsoft.com/office/officeart/2005/8/layout/orgChart1"/>
    <dgm:cxn modelId="{EA23B290-2E1C-C640-902C-22AC2636E5B2}" type="presParOf" srcId="{BE8B565E-2235-4207-BCAB-9425005DA0A5}" destId="{175F9E20-4DA3-124C-8ECB-B2F73A94E252}" srcOrd="10" destOrd="0" presId="urn:microsoft.com/office/officeart/2005/8/layout/orgChart1"/>
    <dgm:cxn modelId="{2400C22B-2175-EB41-ADE1-0DB9572F40F7}" type="presParOf" srcId="{BE8B565E-2235-4207-BCAB-9425005DA0A5}" destId="{185F8D3C-85BA-724B-8E05-0A445CE0A940}" srcOrd="11" destOrd="0" presId="urn:microsoft.com/office/officeart/2005/8/layout/orgChart1"/>
    <dgm:cxn modelId="{565FDBB8-BB7B-0F4C-B325-66F96E4A1CE0}" type="presParOf" srcId="{185F8D3C-85BA-724B-8E05-0A445CE0A940}" destId="{77FE4C9E-F23B-874E-BE79-8D20823C36DD}" srcOrd="0" destOrd="0" presId="urn:microsoft.com/office/officeart/2005/8/layout/orgChart1"/>
    <dgm:cxn modelId="{412120FE-6C25-8549-B3DE-95F3415A143A}" type="presParOf" srcId="{77FE4C9E-F23B-874E-BE79-8D20823C36DD}" destId="{416EB038-1103-AE44-B1A0-10785B77758D}" srcOrd="0" destOrd="0" presId="urn:microsoft.com/office/officeart/2005/8/layout/orgChart1"/>
    <dgm:cxn modelId="{0F0D91C9-AB3C-514F-971A-623BE18E624C}" type="presParOf" srcId="{77FE4C9E-F23B-874E-BE79-8D20823C36DD}" destId="{845FC31C-CD78-2548-BE29-B3600BA55AF2}" srcOrd="1" destOrd="0" presId="urn:microsoft.com/office/officeart/2005/8/layout/orgChart1"/>
    <dgm:cxn modelId="{F5CE2641-35C2-424B-8630-F0204571E10E}" type="presParOf" srcId="{185F8D3C-85BA-724B-8E05-0A445CE0A940}" destId="{19A367C5-C5F5-7C46-9B48-871871E302AE}" srcOrd="1" destOrd="0" presId="urn:microsoft.com/office/officeart/2005/8/layout/orgChart1"/>
    <dgm:cxn modelId="{601856E7-0CF9-CD4F-A335-9D3017DD7197}" type="presParOf" srcId="{19A367C5-C5F5-7C46-9B48-871871E302AE}" destId="{D0C50C87-3B92-446E-9141-20BB5160DABE}" srcOrd="0" destOrd="0" presId="urn:microsoft.com/office/officeart/2005/8/layout/orgChart1"/>
    <dgm:cxn modelId="{C3A9C047-43D1-294B-BB30-7ED47B4FF3D1}" type="presParOf" srcId="{19A367C5-C5F5-7C46-9B48-871871E302AE}" destId="{4ACC74B6-3487-4595-AB96-4D7AC73096C3}" srcOrd="1" destOrd="0" presId="urn:microsoft.com/office/officeart/2005/8/layout/orgChart1"/>
    <dgm:cxn modelId="{8B13A108-D1FF-824B-A78E-B4A915D3D5CD}" type="presParOf" srcId="{4ACC74B6-3487-4595-AB96-4D7AC73096C3}" destId="{ADFB8014-F176-418E-B6EC-1B10406D2990}" srcOrd="0" destOrd="0" presId="urn:microsoft.com/office/officeart/2005/8/layout/orgChart1"/>
    <dgm:cxn modelId="{D08048F1-05AE-FA47-8CC1-BB84A37955CB}" type="presParOf" srcId="{ADFB8014-F176-418E-B6EC-1B10406D2990}" destId="{20C8E68B-9E54-4E0B-8F4C-733B3E6616B6}" srcOrd="0" destOrd="0" presId="urn:microsoft.com/office/officeart/2005/8/layout/orgChart1"/>
    <dgm:cxn modelId="{BB11B74C-581C-2B41-9B72-1A760BB0A89D}" type="presParOf" srcId="{ADFB8014-F176-418E-B6EC-1B10406D2990}" destId="{8BB1C41A-4227-4079-82F3-CECF0EDC842A}" srcOrd="1" destOrd="0" presId="urn:microsoft.com/office/officeart/2005/8/layout/orgChart1"/>
    <dgm:cxn modelId="{0C479FD4-CABB-0D46-8CB8-6E0FD4B07D43}" type="presParOf" srcId="{4ACC74B6-3487-4595-AB96-4D7AC73096C3}" destId="{EC90850B-E97E-4CB0-BCAF-323031A4A344}" srcOrd="1" destOrd="0" presId="urn:microsoft.com/office/officeart/2005/8/layout/orgChart1"/>
    <dgm:cxn modelId="{09B3BB3D-ABE9-4D43-A504-F06AB90DD55D}" type="presParOf" srcId="{4ACC74B6-3487-4595-AB96-4D7AC73096C3}" destId="{8338762A-83A2-4367-BC81-A251AD13C83F}" srcOrd="2" destOrd="0" presId="urn:microsoft.com/office/officeart/2005/8/layout/orgChart1"/>
    <dgm:cxn modelId="{936F84A0-D7B2-CD4D-8F9C-9086FADE4989}" type="presParOf" srcId="{185F8D3C-85BA-724B-8E05-0A445CE0A940}" destId="{01FCD458-F05A-0148-8CCC-39C23DD1E247}" srcOrd="2" destOrd="0" presId="urn:microsoft.com/office/officeart/2005/8/layout/orgChart1"/>
    <dgm:cxn modelId="{1C46F5C5-91B0-40A6-BB57-9DE74DC42365}" type="presParOf" srcId="{51384224-D4B1-4067-AA95-B056A62B5E03}" destId="{1CFA9B48-2393-4EED-833E-EA4FFD9501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8FC78-561D-4B88-8F45-960487F8E0F3}">
      <dsp:nvSpPr>
        <dsp:cNvPr id="0" name=""/>
        <dsp:cNvSpPr/>
      </dsp:nvSpPr>
      <dsp:spPr>
        <a:xfrm>
          <a:off x="3396208" y="1447672"/>
          <a:ext cx="2402842" cy="417022"/>
        </a:xfrm>
        <a:custGeom>
          <a:avLst/>
          <a:gdLst/>
          <a:ahLst/>
          <a:cxnLst/>
          <a:rect l="0" t="0" r="0" b="0"/>
          <a:pathLst>
            <a:path>
              <a:moveTo>
                <a:pt x="0" y="0"/>
              </a:moveTo>
              <a:lnTo>
                <a:pt x="0" y="208511"/>
              </a:lnTo>
              <a:lnTo>
                <a:pt x="2402842" y="208511"/>
              </a:lnTo>
              <a:lnTo>
                <a:pt x="2402842" y="417022"/>
              </a:lnTo>
            </a:path>
          </a:pathLst>
        </a:custGeom>
        <a:noFill/>
        <a:ln w="11429" cap="flat" cmpd="sng" algn="ctr">
          <a:solidFill>
            <a:schemeClr val="accent4">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EF9F1544-659F-4305-BB65-9F0AADBD8E49}">
      <dsp:nvSpPr>
        <dsp:cNvPr id="0" name=""/>
        <dsp:cNvSpPr/>
      </dsp:nvSpPr>
      <dsp:spPr>
        <a:xfrm>
          <a:off x="3350488" y="1447672"/>
          <a:ext cx="91440" cy="417022"/>
        </a:xfrm>
        <a:custGeom>
          <a:avLst/>
          <a:gdLst/>
          <a:ahLst/>
          <a:cxnLst/>
          <a:rect l="0" t="0" r="0" b="0"/>
          <a:pathLst>
            <a:path>
              <a:moveTo>
                <a:pt x="45720" y="0"/>
              </a:moveTo>
              <a:lnTo>
                <a:pt x="45720" y="417022"/>
              </a:lnTo>
            </a:path>
          </a:pathLst>
        </a:custGeom>
        <a:noFill/>
        <a:ln w="11429" cap="flat" cmpd="sng" algn="ctr">
          <a:solidFill>
            <a:schemeClr val="accent4">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03CE424-CD3D-4C7C-ABA8-01C212D3E971}">
      <dsp:nvSpPr>
        <dsp:cNvPr id="0" name=""/>
        <dsp:cNvSpPr/>
      </dsp:nvSpPr>
      <dsp:spPr>
        <a:xfrm>
          <a:off x="993365" y="1447672"/>
          <a:ext cx="2402842" cy="417022"/>
        </a:xfrm>
        <a:custGeom>
          <a:avLst/>
          <a:gdLst/>
          <a:ahLst/>
          <a:cxnLst/>
          <a:rect l="0" t="0" r="0" b="0"/>
          <a:pathLst>
            <a:path>
              <a:moveTo>
                <a:pt x="2402842" y="0"/>
              </a:moveTo>
              <a:lnTo>
                <a:pt x="2402842" y="208511"/>
              </a:lnTo>
              <a:lnTo>
                <a:pt x="0" y="208511"/>
              </a:lnTo>
              <a:lnTo>
                <a:pt x="0" y="417022"/>
              </a:lnTo>
            </a:path>
          </a:pathLst>
        </a:custGeom>
        <a:noFill/>
        <a:ln w="11429" cap="flat" cmpd="sng" algn="ctr">
          <a:solidFill>
            <a:schemeClr val="accent4">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D3426DEF-70DB-4800-8E59-A7B07A8F2898}">
      <dsp:nvSpPr>
        <dsp:cNvPr id="0" name=""/>
        <dsp:cNvSpPr/>
      </dsp:nvSpPr>
      <dsp:spPr>
        <a:xfrm>
          <a:off x="2272928" y="454762"/>
          <a:ext cx="2246558" cy="992909"/>
        </a:xfrm>
        <a:prstGeom prst="rect">
          <a:avLst/>
        </a:prstGeom>
        <a:solidFill>
          <a:schemeClr val="accent2">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Estados de agregación de la materia</a:t>
          </a:r>
          <a:endParaRPr lang="es-MX" sz="2400" kern="1200" dirty="0"/>
        </a:p>
      </dsp:txBody>
      <dsp:txXfrm>
        <a:off x="2272928" y="454762"/>
        <a:ext cx="2246558" cy="992909"/>
      </dsp:txXfrm>
    </dsp:sp>
    <dsp:sp modelId="{F611C914-C40A-49DF-A9F1-F5C5E67DCF36}">
      <dsp:nvSpPr>
        <dsp:cNvPr id="0" name=""/>
        <dsp:cNvSpPr/>
      </dsp:nvSpPr>
      <dsp:spPr>
        <a:xfrm>
          <a:off x="456" y="1864695"/>
          <a:ext cx="1985819" cy="992909"/>
        </a:xfrm>
        <a:prstGeom prst="rect">
          <a:avLst/>
        </a:prstGeom>
        <a:solidFill>
          <a:schemeClr val="accent4">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sólido</a:t>
          </a:r>
          <a:endParaRPr lang="es-MX" sz="2400" kern="1200" dirty="0"/>
        </a:p>
      </dsp:txBody>
      <dsp:txXfrm>
        <a:off x="456" y="1864695"/>
        <a:ext cx="1985819" cy="992909"/>
      </dsp:txXfrm>
    </dsp:sp>
    <dsp:sp modelId="{5D8E4D13-7A8E-440E-A524-EE384C320C6E}">
      <dsp:nvSpPr>
        <dsp:cNvPr id="0" name=""/>
        <dsp:cNvSpPr/>
      </dsp:nvSpPr>
      <dsp:spPr>
        <a:xfrm>
          <a:off x="2403298" y="1864695"/>
          <a:ext cx="1985819" cy="992909"/>
        </a:xfrm>
        <a:prstGeom prst="rect">
          <a:avLst/>
        </a:prstGeom>
        <a:gradFill flip="none" rotWithShape="0">
          <a:gsLst>
            <a:gs pos="0">
              <a:srgbClr val="3366FF">
                <a:tint val="66000"/>
                <a:satMod val="160000"/>
              </a:srgbClr>
            </a:gs>
            <a:gs pos="50000">
              <a:srgbClr val="3366FF">
                <a:tint val="44500"/>
                <a:satMod val="160000"/>
              </a:srgbClr>
            </a:gs>
            <a:gs pos="100000">
              <a:srgbClr val="3366FF">
                <a:tint val="23500"/>
                <a:satMod val="160000"/>
              </a:srgbClr>
            </a:gs>
          </a:gsLst>
          <a:lin ang="16200000" scaled="1"/>
          <a:tileRect/>
        </a:gra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líquido</a:t>
          </a:r>
          <a:endParaRPr lang="es-MX" sz="2400" kern="1200" dirty="0"/>
        </a:p>
      </dsp:txBody>
      <dsp:txXfrm>
        <a:off x="2403298" y="1864695"/>
        <a:ext cx="1985819" cy="992909"/>
      </dsp:txXfrm>
    </dsp:sp>
    <dsp:sp modelId="{CBE74DF7-D117-429B-A20D-E08A3AF3FA9E}">
      <dsp:nvSpPr>
        <dsp:cNvPr id="0" name=""/>
        <dsp:cNvSpPr/>
      </dsp:nvSpPr>
      <dsp:spPr>
        <a:xfrm>
          <a:off x="4806140" y="1864695"/>
          <a:ext cx="1985819" cy="992909"/>
        </a:xfrm>
        <a:prstGeom prst="rect">
          <a:avLst/>
        </a:prstGeom>
        <a:gradFill flip="none" rotWithShape="0">
          <a:gsLst>
            <a:gs pos="0">
              <a:srgbClr val="00FF99">
                <a:tint val="66000"/>
                <a:satMod val="160000"/>
              </a:srgbClr>
            </a:gs>
            <a:gs pos="50000">
              <a:srgbClr val="00FF99">
                <a:tint val="44500"/>
                <a:satMod val="160000"/>
              </a:srgbClr>
            </a:gs>
            <a:gs pos="100000">
              <a:srgbClr val="00FF99">
                <a:tint val="23500"/>
                <a:satMod val="160000"/>
              </a:srgbClr>
            </a:gs>
          </a:gsLst>
          <a:path path="circle">
            <a:fillToRect t="100000" r="100000"/>
          </a:path>
          <a:tileRect l="-100000" b="-100000"/>
        </a:gra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Gaseoso</a:t>
          </a:r>
          <a:endParaRPr lang="es-MX" sz="2400" kern="1200" dirty="0"/>
        </a:p>
      </dsp:txBody>
      <dsp:txXfrm>
        <a:off x="4806140" y="1864695"/>
        <a:ext cx="1985819" cy="9929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50C87-3B92-446E-9141-20BB5160DABE}">
      <dsp:nvSpPr>
        <dsp:cNvPr id="0" name=""/>
        <dsp:cNvSpPr/>
      </dsp:nvSpPr>
      <dsp:spPr>
        <a:xfrm>
          <a:off x="7227192" y="2165718"/>
          <a:ext cx="176596" cy="1159013"/>
        </a:xfrm>
        <a:custGeom>
          <a:avLst/>
          <a:gdLst/>
          <a:ahLst/>
          <a:cxnLst/>
          <a:rect l="0" t="0" r="0" b="0"/>
          <a:pathLst>
            <a:path>
              <a:moveTo>
                <a:pt x="0" y="0"/>
              </a:moveTo>
              <a:lnTo>
                <a:pt x="0" y="1159013"/>
              </a:lnTo>
              <a:lnTo>
                <a:pt x="176596" y="1159013"/>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75F9E20-4DA3-124C-8ECB-B2F73A94E252}">
      <dsp:nvSpPr>
        <dsp:cNvPr id="0" name=""/>
        <dsp:cNvSpPr/>
      </dsp:nvSpPr>
      <dsp:spPr>
        <a:xfrm>
          <a:off x="4143952" y="1331775"/>
          <a:ext cx="3553067" cy="246659"/>
        </a:xfrm>
        <a:custGeom>
          <a:avLst/>
          <a:gdLst/>
          <a:ahLst/>
          <a:cxnLst/>
          <a:rect l="0" t="0" r="0" b="0"/>
          <a:pathLst>
            <a:path>
              <a:moveTo>
                <a:pt x="0" y="0"/>
              </a:moveTo>
              <a:lnTo>
                <a:pt x="0" y="123329"/>
              </a:lnTo>
              <a:lnTo>
                <a:pt x="3553067" y="123329"/>
              </a:lnTo>
              <a:lnTo>
                <a:pt x="3553067"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6C21817-71BE-BC40-AE88-74C591B0962B}">
      <dsp:nvSpPr>
        <dsp:cNvPr id="0" name=""/>
        <dsp:cNvSpPr/>
      </dsp:nvSpPr>
      <dsp:spPr>
        <a:xfrm>
          <a:off x="5805965" y="2165718"/>
          <a:ext cx="176596" cy="1159013"/>
        </a:xfrm>
        <a:custGeom>
          <a:avLst/>
          <a:gdLst/>
          <a:ahLst/>
          <a:cxnLst/>
          <a:rect l="0" t="0" r="0" b="0"/>
          <a:pathLst>
            <a:path>
              <a:moveTo>
                <a:pt x="0" y="0"/>
              </a:moveTo>
              <a:lnTo>
                <a:pt x="0" y="1159013"/>
              </a:lnTo>
              <a:lnTo>
                <a:pt x="176596" y="1159013"/>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9105C5C4-D57F-418C-90E4-DB4F5C93ED96}">
      <dsp:nvSpPr>
        <dsp:cNvPr id="0" name=""/>
        <dsp:cNvSpPr/>
      </dsp:nvSpPr>
      <dsp:spPr>
        <a:xfrm>
          <a:off x="4143952" y="1331775"/>
          <a:ext cx="2131840" cy="246659"/>
        </a:xfrm>
        <a:custGeom>
          <a:avLst/>
          <a:gdLst/>
          <a:ahLst/>
          <a:cxnLst/>
          <a:rect l="0" t="0" r="0" b="0"/>
          <a:pathLst>
            <a:path>
              <a:moveTo>
                <a:pt x="0" y="0"/>
              </a:moveTo>
              <a:lnTo>
                <a:pt x="0" y="123329"/>
              </a:lnTo>
              <a:lnTo>
                <a:pt x="2131840" y="123329"/>
              </a:lnTo>
              <a:lnTo>
                <a:pt x="2131840"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48346F18-6A0D-43F6-A935-E4CF0132E8D9}">
      <dsp:nvSpPr>
        <dsp:cNvPr id="0" name=""/>
        <dsp:cNvSpPr/>
      </dsp:nvSpPr>
      <dsp:spPr>
        <a:xfrm>
          <a:off x="4384738" y="2165718"/>
          <a:ext cx="176185" cy="1728564"/>
        </a:xfrm>
        <a:custGeom>
          <a:avLst/>
          <a:gdLst/>
          <a:ahLst/>
          <a:cxnLst/>
          <a:rect l="0" t="0" r="0" b="0"/>
          <a:pathLst>
            <a:path>
              <a:moveTo>
                <a:pt x="0" y="0"/>
              </a:moveTo>
              <a:lnTo>
                <a:pt x="0" y="1728564"/>
              </a:lnTo>
              <a:lnTo>
                <a:pt x="176185" y="1728564"/>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D14E569-2337-4724-8C68-9932E912FB45}">
      <dsp:nvSpPr>
        <dsp:cNvPr id="0" name=""/>
        <dsp:cNvSpPr/>
      </dsp:nvSpPr>
      <dsp:spPr>
        <a:xfrm>
          <a:off x="4143952" y="1331775"/>
          <a:ext cx="710613" cy="246659"/>
        </a:xfrm>
        <a:custGeom>
          <a:avLst/>
          <a:gdLst/>
          <a:ahLst/>
          <a:cxnLst/>
          <a:rect l="0" t="0" r="0" b="0"/>
          <a:pathLst>
            <a:path>
              <a:moveTo>
                <a:pt x="0" y="0"/>
              </a:moveTo>
              <a:lnTo>
                <a:pt x="0" y="123329"/>
              </a:lnTo>
              <a:lnTo>
                <a:pt x="710613" y="123329"/>
              </a:lnTo>
              <a:lnTo>
                <a:pt x="710613"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344D1A6-9F27-4B5D-8B35-979FA0242EA4}">
      <dsp:nvSpPr>
        <dsp:cNvPr id="0" name=""/>
        <dsp:cNvSpPr/>
      </dsp:nvSpPr>
      <dsp:spPr>
        <a:xfrm>
          <a:off x="2963511" y="2165718"/>
          <a:ext cx="176185" cy="1003632"/>
        </a:xfrm>
        <a:custGeom>
          <a:avLst/>
          <a:gdLst/>
          <a:ahLst/>
          <a:cxnLst/>
          <a:rect l="0" t="0" r="0" b="0"/>
          <a:pathLst>
            <a:path>
              <a:moveTo>
                <a:pt x="0" y="0"/>
              </a:moveTo>
              <a:lnTo>
                <a:pt x="0" y="1003632"/>
              </a:lnTo>
              <a:lnTo>
                <a:pt x="176185" y="1003632"/>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38D8B2D-F98A-49D7-AD75-2B61B7C31E8C}">
      <dsp:nvSpPr>
        <dsp:cNvPr id="0" name=""/>
        <dsp:cNvSpPr/>
      </dsp:nvSpPr>
      <dsp:spPr>
        <a:xfrm>
          <a:off x="3433338" y="1331775"/>
          <a:ext cx="710613" cy="246659"/>
        </a:xfrm>
        <a:custGeom>
          <a:avLst/>
          <a:gdLst/>
          <a:ahLst/>
          <a:cxnLst/>
          <a:rect l="0" t="0" r="0" b="0"/>
          <a:pathLst>
            <a:path>
              <a:moveTo>
                <a:pt x="710613" y="0"/>
              </a:moveTo>
              <a:lnTo>
                <a:pt x="710613" y="123329"/>
              </a:lnTo>
              <a:lnTo>
                <a:pt x="0" y="123329"/>
              </a:lnTo>
              <a:lnTo>
                <a:pt x="0"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2270B7B-8D3D-4643-9C48-3304E07F57EB}">
      <dsp:nvSpPr>
        <dsp:cNvPr id="0" name=""/>
        <dsp:cNvSpPr/>
      </dsp:nvSpPr>
      <dsp:spPr>
        <a:xfrm>
          <a:off x="1542284" y="2165718"/>
          <a:ext cx="118102" cy="1706749"/>
        </a:xfrm>
        <a:custGeom>
          <a:avLst/>
          <a:gdLst/>
          <a:ahLst/>
          <a:cxnLst/>
          <a:rect l="0" t="0" r="0" b="0"/>
          <a:pathLst>
            <a:path>
              <a:moveTo>
                <a:pt x="0" y="0"/>
              </a:moveTo>
              <a:lnTo>
                <a:pt x="0" y="1706749"/>
              </a:lnTo>
              <a:lnTo>
                <a:pt x="118102" y="1706749"/>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9CDCDE94-FB98-4AEB-9E7C-0152EB7D4903}">
      <dsp:nvSpPr>
        <dsp:cNvPr id="0" name=""/>
        <dsp:cNvSpPr/>
      </dsp:nvSpPr>
      <dsp:spPr>
        <a:xfrm>
          <a:off x="2012111" y="1331775"/>
          <a:ext cx="2131840" cy="246659"/>
        </a:xfrm>
        <a:custGeom>
          <a:avLst/>
          <a:gdLst/>
          <a:ahLst/>
          <a:cxnLst/>
          <a:rect l="0" t="0" r="0" b="0"/>
          <a:pathLst>
            <a:path>
              <a:moveTo>
                <a:pt x="2131840" y="0"/>
              </a:moveTo>
              <a:lnTo>
                <a:pt x="2131840" y="123329"/>
              </a:lnTo>
              <a:lnTo>
                <a:pt x="0" y="123329"/>
              </a:lnTo>
              <a:lnTo>
                <a:pt x="0"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8803973-89D8-42B0-91D7-83B2B98D6167}">
      <dsp:nvSpPr>
        <dsp:cNvPr id="0" name=""/>
        <dsp:cNvSpPr/>
      </dsp:nvSpPr>
      <dsp:spPr>
        <a:xfrm>
          <a:off x="121057" y="2165718"/>
          <a:ext cx="176185" cy="1687671"/>
        </a:xfrm>
        <a:custGeom>
          <a:avLst/>
          <a:gdLst/>
          <a:ahLst/>
          <a:cxnLst/>
          <a:rect l="0" t="0" r="0" b="0"/>
          <a:pathLst>
            <a:path>
              <a:moveTo>
                <a:pt x="0" y="0"/>
              </a:moveTo>
              <a:lnTo>
                <a:pt x="0" y="1687671"/>
              </a:lnTo>
              <a:lnTo>
                <a:pt x="176185" y="1687671"/>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7D33EE7-6949-431A-9159-74A92191F8B2}">
      <dsp:nvSpPr>
        <dsp:cNvPr id="0" name=""/>
        <dsp:cNvSpPr/>
      </dsp:nvSpPr>
      <dsp:spPr>
        <a:xfrm>
          <a:off x="590884" y="1331775"/>
          <a:ext cx="3553067" cy="246659"/>
        </a:xfrm>
        <a:custGeom>
          <a:avLst/>
          <a:gdLst/>
          <a:ahLst/>
          <a:cxnLst/>
          <a:rect l="0" t="0" r="0" b="0"/>
          <a:pathLst>
            <a:path>
              <a:moveTo>
                <a:pt x="3553067" y="0"/>
              </a:moveTo>
              <a:lnTo>
                <a:pt x="3553067" y="123329"/>
              </a:lnTo>
              <a:lnTo>
                <a:pt x="0" y="123329"/>
              </a:lnTo>
              <a:lnTo>
                <a:pt x="0" y="24665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184907D-3AE8-420A-AA09-EC6688012C32}">
      <dsp:nvSpPr>
        <dsp:cNvPr id="0" name=""/>
        <dsp:cNvSpPr/>
      </dsp:nvSpPr>
      <dsp:spPr>
        <a:xfrm>
          <a:off x="3556668" y="744491"/>
          <a:ext cx="1174567" cy="587283"/>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solidFill>
                <a:srgbClr val="002060"/>
              </a:solidFill>
            </a:rPr>
            <a:t>Leyes de los gases</a:t>
          </a:r>
        </a:p>
      </dsp:txBody>
      <dsp:txXfrm>
        <a:off x="3556668" y="744491"/>
        <a:ext cx="1174567" cy="587283"/>
      </dsp:txXfrm>
    </dsp:sp>
    <dsp:sp modelId="{8240A253-9D6E-4B28-B971-A809B6A8BF1F}">
      <dsp:nvSpPr>
        <dsp:cNvPr id="0" name=""/>
        <dsp:cNvSpPr/>
      </dsp:nvSpPr>
      <dsp:spPr>
        <a:xfrm>
          <a:off x="3600" y="1578434"/>
          <a:ext cx="1174567" cy="587283"/>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solidFill>
                <a:srgbClr val="002060"/>
              </a:solidFill>
            </a:rPr>
            <a:t>Ley de Boyle</a:t>
          </a:r>
        </a:p>
      </dsp:txBody>
      <dsp:txXfrm>
        <a:off x="3600" y="1578434"/>
        <a:ext cx="1174567" cy="587283"/>
      </dsp:txXfrm>
    </dsp:sp>
    <dsp:sp modelId="{63630D0E-4726-4D1E-BEE6-B4BFCC4FA98D}">
      <dsp:nvSpPr>
        <dsp:cNvPr id="0" name=""/>
        <dsp:cNvSpPr/>
      </dsp:nvSpPr>
      <dsp:spPr>
        <a:xfrm>
          <a:off x="297242" y="2412377"/>
          <a:ext cx="1174567" cy="2882024"/>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r>
            <a:rPr lang="es-MX" sz="1100" b="1" kern="1200" dirty="0" smtClean="0">
              <a:solidFill>
                <a:srgbClr val="002060"/>
              </a:solidFill>
            </a:rPr>
            <a:t>A </a:t>
          </a:r>
          <a:r>
            <a:rPr lang="es-MX" sz="1100" b="1" kern="1200" dirty="0">
              <a:solidFill>
                <a:srgbClr val="002060"/>
              </a:solidFill>
            </a:rPr>
            <a:t>temperatura constante el volumen (V) ocupado por un una masa definida de un gas es inversmente proporcional a la presión aplicada</a:t>
          </a:r>
          <a:r>
            <a:rPr lang="es-MX" sz="1100" kern="1200" dirty="0">
              <a:solidFill>
                <a:srgbClr val="002060"/>
              </a:solidFill>
            </a:rPr>
            <a:t>. </a:t>
          </a:r>
        </a:p>
        <a:p>
          <a:pPr lvl="0" algn="ctr" defTabSz="488950">
            <a:lnSpc>
              <a:spcPct val="90000"/>
            </a:lnSpc>
            <a:spcBef>
              <a:spcPct val="0"/>
            </a:spcBef>
            <a:spcAft>
              <a:spcPct val="35000"/>
            </a:spcAft>
          </a:pPr>
          <a:r>
            <a:rPr lang="es-MX" sz="1100" b="1" kern="1200" dirty="0">
              <a:solidFill>
                <a:srgbClr val="002060"/>
              </a:solidFill>
            </a:rPr>
            <a:t>V=R (1/P)</a:t>
          </a:r>
        </a:p>
        <a:p>
          <a:pPr lvl="0" algn="ctr" defTabSz="488950">
            <a:lnSpc>
              <a:spcPct val="90000"/>
            </a:lnSpc>
            <a:spcBef>
              <a:spcPct val="0"/>
            </a:spcBef>
            <a:spcAft>
              <a:spcPct val="35000"/>
            </a:spcAft>
          </a:pPr>
          <a:r>
            <a:rPr lang="es-MX" sz="1100" b="1" kern="1200" dirty="0">
              <a:solidFill>
                <a:srgbClr val="002060"/>
              </a:solidFill>
            </a:rPr>
            <a:t>(T y n </a:t>
          </a:r>
          <a:r>
            <a:rPr lang="es-MX" sz="1100" b="1" kern="1200" dirty="0" err="1">
              <a:solidFill>
                <a:srgbClr val="002060"/>
              </a:solidFill>
            </a:rPr>
            <a:t>ctes</a:t>
          </a:r>
          <a:r>
            <a:rPr lang="es-MX" sz="1100" b="1" kern="1200" dirty="0" smtClean="0">
              <a:solidFill>
                <a:srgbClr val="002060"/>
              </a:solidFill>
            </a:rPr>
            <a:t>)</a:t>
          </a: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dsp:txBody>
      <dsp:txXfrm>
        <a:off x="297242" y="2412377"/>
        <a:ext cx="1174567" cy="2882024"/>
      </dsp:txXfrm>
    </dsp:sp>
    <dsp:sp modelId="{AA247D17-F7EA-4584-8BE3-CBEE2124524B}">
      <dsp:nvSpPr>
        <dsp:cNvPr id="0" name=""/>
        <dsp:cNvSpPr/>
      </dsp:nvSpPr>
      <dsp:spPr>
        <a:xfrm>
          <a:off x="1424827" y="1578434"/>
          <a:ext cx="1174567" cy="587283"/>
        </a:xfrm>
        <a:prstGeom prst="rect">
          <a:avLst/>
        </a:prstGeom>
        <a:solidFill>
          <a:schemeClr val="accent2">
            <a:lumMod val="60000"/>
            <a:lum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solidFill>
                <a:srgbClr val="002060"/>
              </a:solidFill>
            </a:rPr>
            <a:t>Ley de Charles</a:t>
          </a:r>
        </a:p>
      </dsp:txBody>
      <dsp:txXfrm>
        <a:off x="1424827" y="1578434"/>
        <a:ext cx="1174567" cy="587283"/>
      </dsp:txXfrm>
    </dsp:sp>
    <dsp:sp modelId="{EFA6DB70-44FE-4443-B5F4-D6E721A1B7A8}">
      <dsp:nvSpPr>
        <dsp:cNvPr id="0" name=""/>
        <dsp:cNvSpPr/>
      </dsp:nvSpPr>
      <dsp:spPr>
        <a:xfrm>
          <a:off x="1660387" y="2424658"/>
          <a:ext cx="1174567" cy="2895620"/>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r>
            <a:rPr lang="es-MX" sz="1100" b="1" kern="1200" dirty="0" smtClean="0">
              <a:solidFill>
                <a:srgbClr val="002060"/>
              </a:solidFill>
            </a:rPr>
            <a:t>A </a:t>
          </a:r>
          <a:r>
            <a:rPr lang="es-MX" sz="1100" b="1" kern="1200" dirty="0">
              <a:solidFill>
                <a:srgbClr val="002060"/>
              </a:solidFill>
            </a:rPr>
            <a:t>presión constante, el volumen ocupado por una masa de gas definida es directamente proporcional a su temperatura absoluta.  </a:t>
          </a:r>
        </a:p>
        <a:p>
          <a:pPr lvl="0" algn="just"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r>
            <a:rPr lang="es-MX" sz="1100" b="1" kern="1200" dirty="0">
              <a:solidFill>
                <a:srgbClr val="002060"/>
              </a:solidFill>
            </a:rPr>
            <a:t>V=RT</a:t>
          </a:r>
        </a:p>
        <a:p>
          <a:pPr lvl="0" algn="ctr" defTabSz="488950">
            <a:lnSpc>
              <a:spcPct val="90000"/>
            </a:lnSpc>
            <a:spcBef>
              <a:spcPct val="0"/>
            </a:spcBef>
            <a:spcAft>
              <a:spcPct val="35000"/>
            </a:spcAft>
          </a:pPr>
          <a:r>
            <a:rPr lang="es-MX" sz="1100" b="1" kern="1200" dirty="0">
              <a:solidFill>
                <a:srgbClr val="002060"/>
              </a:solidFill>
            </a:rPr>
            <a:t>(P y n </a:t>
          </a:r>
          <a:r>
            <a:rPr lang="es-MX" sz="1100" b="1" kern="1200" dirty="0" err="1">
              <a:solidFill>
                <a:srgbClr val="002060"/>
              </a:solidFill>
            </a:rPr>
            <a:t>ctes</a:t>
          </a:r>
          <a:r>
            <a:rPr lang="es-MX" sz="1100" b="1" kern="1200" dirty="0" smtClean="0">
              <a:solidFill>
                <a:srgbClr val="002060"/>
              </a:solidFill>
            </a:rPr>
            <a:t>)</a:t>
          </a: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dsp:txBody>
      <dsp:txXfrm>
        <a:off x="1660387" y="2424658"/>
        <a:ext cx="1174567" cy="2895620"/>
      </dsp:txXfrm>
    </dsp:sp>
    <dsp:sp modelId="{0F396C71-5699-41B3-965C-3BFEE8119C2D}">
      <dsp:nvSpPr>
        <dsp:cNvPr id="0" name=""/>
        <dsp:cNvSpPr/>
      </dsp:nvSpPr>
      <dsp:spPr>
        <a:xfrm>
          <a:off x="2846054" y="1578434"/>
          <a:ext cx="1174567" cy="587283"/>
        </a:xfrm>
        <a:prstGeom prst="rect">
          <a:avLst/>
        </a:prstGeom>
        <a:solidFill>
          <a:schemeClr val="accent6"/>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a:solidFill>
                <a:srgbClr val="002060"/>
              </a:solidFill>
            </a:rPr>
            <a:t>Ley combinada de los gases</a:t>
          </a:r>
        </a:p>
      </dsp:txBody>
      <dsp:txXfrm>
        <a:off x="2846054" y="1578434"/>
        <a:ext cx="1174567" cy="587283"/>
      </dsp:txXfrm>
    </dsp:sp>
    <dsp:sp modelId="{4F5A3F52-DDCA-4E33-8992-21E67842B3E4}">
      <dsp:nvSpPr>
        <dsp:cNvPr id="0" name=""/>
        <dsp:cNvSpPr/>
      </dsp:nvSpPr>
      <dsp:spPr>
        <a:xfrm>
          <a:off x="3139696" y="2412377"/>
          <a:ext cx="1174567" cy="1513947"/>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r>
            <a:rPr lang="es-MX" sz="1100" b="1" kern="1200" dirty="0" smtClean="0">
              <a:solidFill>
                <a:srgbClr val="002060"/>
              </a:solidFill>
            </a:rPr>
            <a:t>Combinación </a:t>
          </a:r>
          <a:r>
            <a:rPr lang="es-MX" sz="1100" b="1" kern="1200" dirty="0">
              <a:solidFill>
                <a:srgbClr val="002060"/>
              </a:solidFill>
            </a:rPr>
            <a:t>de las leyes de Boyle y Charles</a:t>
          </a:r>
        </a:p>
        <a:p>
          <a:pPr lvl="0" algn="ctr" defTabSz="488950">
            <a:lnSpc>
              <a:spcPct val="90000"/>
            </a:lnSpc>
            <a:spcBef>
              <a:spcPct val="0"/>
            </a:spcBef>
            <a:spcAft>
              <a:spcPct val="35000"/>
            </a:spcAft>
          </a:pPr>
          <a:r>
            <a:rPr lang="es-MX" sz="1100" b="1" kern="1200" dirty="0">
              <a:solidFill>
                <a:srgbClr val="002060"/>
              </a:solidFill>
            </a:rPr>
            <a:t>P</a:t>
          </a:r>
          <a:r>
            <a:rPr lang="es-MX" sz="1100" b="1" kern="1200" baseline="-25000" dirty="0">
              <a:solidFill>
                <a:srgbClr val="002060"/>
              </a:solidFill>
            </a:rPr>
            <a:t>1</a:t>
          </a:r>
          <a:r>
            <a:rPr lang="es-MX" sz="1100" b="1" kern="1200" dirty="0">
              <a:solidFill>
                <a:srgbClr val="002060"/>
              </a:solidFill>
            </a:rPr>
            <a:t>V</a:t>
          </a:r>
          <a:r>
            <a:rPr lang="es-MX" sz="1100" b="1" kern="1200" baseline="-25000" dirty="0">
              <a:solidFill>
                <a:srgbClr val="002060"/>
              </a:solidFill>
            </a:rPr>
            <a:t>1</a:t>
          </a:r>
          <a:r>
            <a:rPr lang="es-MX" sz="1100" b="1" kern="1200" dirty="0">
              <a:solidFill>
                <a:srgbClr val="002060"/>
              </a:solidFill>
            </a:rPr>
            <a:t>/T</a:t>
          </a:r>
          <a:r>
            <a:rPr lang="es-MX" sz="1100" b="1" kern="1200" baseline="-25000" dirty="0">
              <a:solidFill>
                <a:srgbClr val="002060"/>
              </a:solidFill>
            </a:rPr>
            <a:t>1</a:t>
          </a:r>
          <a:r>
            <a:rPr lang="es-MX" sz="1100" b="1" kern="1200" dirty="0">
              <a:solidFill>
                <a:srgbClr val="002060"/>
              </a:solidFill>
            </a:rPr>
            <a:t> =</a:t>
          </a:r>
          <a:r>
            <a:rPr lang="es-MX" sz="1100" b="1" kern="1200" dirty="0" smtClean="0">
              <a:solidFill>
                <a:srgbClr val="002060"/>
              </a:solidFill>
            </a:rPr>
            <a:t>P</a:t>
          </a:r>
          <a:r>
            <a:rPr lang="es-MX" sz="1100" b="1" kern="1200" baseline="-25000" dirty="0" smtClean="0">
              <a:solidFill>
                <a:srgbClr val="002060"/>
              </a:solidFill>
            </a:rPr>
            <a:t>2</a:t>
          </a:r>
          <a:r>
            <a:rPr lang="es-MX" sz="1100" b="1" kern="1200" dirty="0" smtClean="0">
              <a:solidFill>
                <a:srgbClr val="002060"/>
              </a:solidFill>
            </a:rPr>
            <a:t>V</a:t>
          </a:r>
          <a:r>
            <a:rPr lang="es-MX" sz="1100" b="1" kern="1200" baseline="-25000" dirty="0" smtClean="0">
              <a:solidFill>
                <a:srgbClr val="002060"/>
              </a:solidFill>
            </a:rPr>
            <a:t>2</a:t>
          </a:r>
          <a:r>
            <a:rPr lang="es-MX" sz="1100" b="1" kern="1200" dirty="0" smtClean="0">
              <a:solidFill>
                <a:srgbClr val="002060"/>
              </a:solidFill>
            </a:rPr>
            <a:t>/T</a:t>
          </a:r>
          <a:r>
            <a:rPr lang="es-MX" sz="1100" b="1" kern="1200" baseline="-25000" dirty="0" smtClean="0">
              <a:solidFill>
                <a:srgbClr val="002060"/>
              </a:solidFill>
            </a:rPr>
            <a:t>2</a:t>
          </a:r>
          <a:r>
            <a:rPr lang="es-MX" sz="1100" b="1" kern="1200" dirty="0" smtClean="0">
              <a:solidFill>
                <a:srgbClr val="002060"/>
              </a:solidFill>
            </a:rPr>
            <a:t> </a:t>
          </a:r>
          <a:endParaRPr lang="es-MX" sz="1100" b="1" kern="1200" dirty="0">
            <a:solidFill>
              <a:srgbClr val="002060"/>
            </a:solidFill>
          </a:endParaRPr>
        </a:p>
        <a:p>
          <a:pPr lvl="0" algn="ctr" defTabSz="488950">
            <a:lnSpc>
              <a:spcPct val="90000"/>
            </a:lnSpc>
            <a:spcBef>
              <a:spcPct val="0"/>
            </a:spcBef>
            <a:spcAft>
              <a:spcPct val="35000"/>
            </a:spcAft>
          </a:pPr>
          <a:r>
            <a:rPr lang="es-MX" sz="1100" b="1" kern="1200" dirty="0">
              <a:solidFill>
                <a:srgbClr val="002060"/>
              </a:solidFill>
            </a:rPr>
            <a:t>(n constante</a:t>
          </a:r>
          <a:r>
            <a:rPr lang="es-MX" sz="1100" b="1" kern="1200" dirty="0" smtClean="0">
              <a:solidFill>
                <a:srgbClr val="002060"/>
              </a:solidFill>
            </a:rPr>
            <a:t>)</a:t>
          </a: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dsp:txBody>
      <dsp:txXfrm>
        <a:off x="3139696" y="2412377"/>
        <a:ext cx="1174567" cy="1513947"/>
      </dsp:txXfrm>
    </dsp:sp>
    <dsp:sp modelId="{DD2D1063-91B8-4286-BEE6-8AB480229006}">
      <dsp:nvSpPr>
        <dsp:cNvPr id="0" name=""/>
        <dsp:cNvSpPr/>
      </dsp:nvSpPr>
      <dsp:spPr>
        <a:xfrm>
          <a:off x="4267281" y="1578434"/>
          <a:ext cx="1174567" cy="587283"/>
        </a:xfrm>
        <a:prstGeom prst="rect">
          <a:avLst/>
        </a:prstGeom>
        <a:solidFill>
          <a:srgbClr val="00B050"/>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a:solidFill>
                <a:srgbClr val="002060"/>
              </a:solidFill>
            </a:rPr>
            <a:t>Ley de Avogadro</a:t>
          </a:r>
        </a:p>
      </dsp:txBody>
      <dsp:txXfrm>
        <a:off x="4267281" y="1578434"/>
        <a:ext cx="1174567" cy="587283"/>
      </dsp:txXfrm>
    </dsp:sp>
    <dsp:sp modelId="{8ABCDD48-138C-47F3-AFA6-BBC4E0F81B31}">
      <dsp:nvSpPr>
        <dsp:cNvPr id="0" name=""/>
        <dsp:cNvSpPr/>
      </dsp:nvSpPr>
      <dsp:spPr>
        <a:xfrm>
          <a:off x="4560923" y="2412377"/>
          <a:ext cx="1174567" cy="2963810"/>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r>
            <a:rPr lang="es-MX" sz="1100" b="1" kern="1200" dirty="0" smtClean="0">
              <a:solidFill>
                <a:srgbClr val="002060"/>
              </a:solidFill>
            </a:rPr>
            <a:t>A </a:t>
          </a:r>
          <a:r>
            <a:rPr lang="es-MX" sz="1100" b="1" kern="1200" dirty="0">
              <a:solidFill>
                <a:srgbClr val="002060"/>
              </a:solidFill>
            </a:rPr>
            <a:t>temperatura y presión constantes, el volumen V ocupado por una muestra de gas, es directamente proporcional al número de moles, n, del gas.</a:t>
          </a:r>
        </a:p>
        <a:p>
          <a:pPr lvl="0" algn="ctr" defTabSz="488950">
            <a:lnSpc>
              <a:spcPct val="90000"/>
            </a:lnSpc>
            <a:spcBef>
              <a:spcPct val="0"/>
            </a:spcBef>
            <a:spcAft>
              <a:spcPct val="35000"/>
            </a:spcAft>
          </a:pPr>
          <a:r>
            <a:rPr lang="es-MX" sz="1100" b="1" kern="1200" dirty="0">
              <a:solidFill>
                <a:srgbClr val="002060"/>
              </a:solidFill>
            </a:rPr>
            <a:t>V=Rn</a:t>
          </a:r>
        </a:p>
        <a:p>
          <a:pPr lvl="0" algn="ctr" defTabSz="488950">
            <a:lnSpc>
              <a:spcPct val="90000"/>
            </a:lnSpc>
            <a:spcBef>
              <a:spcPct val="0"/>
            </a:spcBef>
            <a:spcAft>
              <a:spcPct val="35000"/>
            </a:spcAft>
          </a:pPr>
          <a:r>
            <a:rPr lang="es-MX" sz="1100" b="1" kern="1200" dirty="0">
              <a:solidFill>
                <a:srgbClr val="002060"/>
              </a:solidFill>
            </a:rPr>
            <a:t>(T y P </a:t>
          </a:r>
          <a:r>
            <a:rPr lang="es-MX" sz="1100" b="1" kern="1200" dirty="0" err="1">
              <a:solidFill>
                <a:srgbClr val="002060"/>
              </a:solidFill>
            </a:rPr>
            <a:t>ctes</a:t>
          </a:r>
          <a:r>
            <a:rPr lang="es-MX" sz="1100" b="1" kern="1200" dirty="0" smtClean="0">
              <a:solidFill>
                <a:srgbClr val="002060"/>
              </a:solidFill>
            </a:rPr>
            <a:t>)</a:t>
          </a: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dsp:txBody>
      <dsp:txXfrm>
        <a:off x="4560923" y="2412377"/>
        <a:ext cx="1174567" cy="2963810"/>
      </dsp:txXfrm>
    </dsp:sp>
    <dsp:sp modelId="{248C7A8E-3767-4134-A1E3-BA6EE4039872}">
      <dsp:nvSpPr>
        <dsp:cNvPr id="0" name=""/>
        <dsp:cNvSpPr/>
      </dsp:nvSpPr>
      <dsp:spPr>
        <a:xfrm>
          <a:off x="5688508" y="1578434"/>
          <a:ext cx="1174567" cy="587283"/>
        </a:xfrm>
        <a:prstGeom prst="rect">
          <a:avLst/>
        </a:prstGeom>
        <a:solidFill>
          <a:srgbClr val="FFFF00"/>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solidFill>
                <a:srgbClr val="002060"/>
              </a:solidFill>
            </a:rPr>
            <a:t>Ley de los gases ideales</a:t>
          </a:r>
        </a:p>
      </dsp:txBody>
      <dsp:txXfrm>
        <a:off x="5688508" y="1578434"/>
        <a:ext cx="1174567" cy="587283"/>
      </dsp:txXfrm>
    </dsp:sp>
    <dsp:sp modelId="{A521C2D8-81FD-1748-9E80-D0DF3DE95FBE}">
      <dsp:nvSpPr>
        <dsp:cNvPr id="0" name=""/>
        <dsp:cNvSpPr/>
      </dsp:nvSpPr>
      <dsp:spPr>
        <a:xfrm>
          <a:off x="5982561" y="2402840"/>
          <a:ext cx="1174567" cy="1843783"/>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solidFill>
                <a:srgbClr val="002060"/>
              </a:solidFill>
            </a:rPr>
            <a:t>Es la suma de todas las leyes (Boyle, Charles, y Avogadro)</a:t>
          </a:r>
        </a:p>
        <a:p>
          <a:pPr lvl="0" algn="ctr" defTabSz="488950">
            <a:lnSpc>
              <a:spcPct val="90000"/>
            </a:lnSpc>
            <a:spcBef>
              <a:spcPct val="0"/>
            </a:spcBef>
            <a:spcAft>
              <a:spcPct val="35000"/>
            </a:spcAft>
          </a:pPr>
          <a:r>
            <a:rPr lang="es-MX" sz="1100" b="1" kern="1200" dirty="0" smtClean="0">
              <a:solidFill>
                <a:srgbClr val="002060"/>
              </a:solidFill>
            </a:rPr>
            <a:t>PV=RnT</a:t>
          </a:r>
          <a:endParaRPr lang="es-MX" sz="1100" kern="1200" dirty="0">
            <a:solidFill>
              <a:srgbClr val="002060"/>
            </a:solidFill>
          </a:endParaRPr>
        </a:p>
      </dsp:txBody>
      <dsp:txXfrm>
        <a:off x="5982561" y="2402840"/>
        <a:ext cx="1174567" cy="1843783"/>
      </dsp:txXfrm>
    </dsp:sp>
    <dsp:sp modelId="{416EB038-1103-AE44-B1A0-10785B77758D}">
      <dsp:nvSpPr>
        <dsp:cNvPr id="0" name=""/>
        <dsp:cNvSpPr/>
      </dsp:nvSpPr>
      <dsp:spPr>
        <a:xfrm>
          <a:off x="7109735" y="1578434"/>
          <a:ext cx="1174567" cy="587283"/>
        </a:xfrm>
        <a:prstGeom prst="rect">
          <a:avLst/>
        </a:prstGeom>
        <a:solidFill>
          <a:schemeClr val="accent3">
            <a:lumMod val="60000"/>
            <a:lum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solidFill>
                <a:srgbClr val="002060"/>
              </a:solidFill>
            </a:rPr>
            <a:t>Ley de Dalton</a:t>
          </a:r>
          <a:endParaRPr lang="es-MX" sz="1400" kern="1200" dirty="0">
            <a:solidFill>
              <a:srgbClr val="002060"/>
            </a:solidFill>
          </a:endParaRPr>
        </a:p>
      </dsp:txBody>
      <dsp:txXfrm>
        <a:off x="7109735" y="1578434"/>
        <a:ext cx="1174567" cy="587283"/>
      </dsp:txXfrm>
    </dsp:sp>
    <dsp:sp modelId="{20C8E68B-9E54-4E0B-8F4C-733B3E6616B6}">
      <dsp:nvSpPr>
        <dsp:cNvPr id="0" name=""/>
        <dsp:cNvSpPr/>
      </dsp:nvSpPr>
      <dsp:spPr>
        <a:xfrm>
          <a:off x="7403788" y="2402840"/>
          <a:ext cx="1174567" cy="1843783"/>
        </a:xfrm>
        <a:prstGeom prst="rect">
          <a:avLst/>
        </a:prstGeom>
        <a:solidFill>
          <a:schemeClr val="bg1"/>
        </a:solidFill>
        <a:ln w="11429" cap="flat" cmpd="sng" algn="ctr">
          <a:solidFill>
            <a:schemeClr val="accent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endParaRPr lang="es-MX" sz="1100" b="1" kern="1200" dirty="0" smtClean="0">
            <a:solidFill>
              <a:srgbClr val="002060"/>
            </a:solidFill>
          </a:endParaRPr>
        </a:p>
        <a:p>
          <a:pPr lvl="0" algn="ctr" defTabSz="488950">
            <a:lnSpc>
              <a:spcPct val="90000"/>
            </a:lnSpc>
            <a:spcBef>
              <a:spcPct val="0"/>
            </a:spcBef>
            <a:spcAft>
              <a:spcPct val="35000"/>
            </a:spcAft>
          </a:pPr>
          <a:r>
            <a:rPr lang="es-MX" sz="1100" b="1" kern="1200" dirty="0" smtClean="0">
              <a:solidFill>
                <a:srgbClr val="002060"/>
              </a:solidFill>
            </a:rPr>
            <a:t>La presión total ejercida por una mezcla de gas ideal, es la suma de las presiones parciales de esos gases.</a:t>
          </a:r>
        </a:p>
        <a:p>
          <a:pPr lvl="0" algn="ctr" defTabSz="488950">
            <a:lnSpc>
              <a:spcPct val="90000"/>
            </a:lnSpc>
            <a:spcBef>
              <a:spcPct val="0"/>
            </a:spcBef>
            <a:spcAft>
              <a:spcPct val="35000"/>
            </a:spcAft>
          </a:pPr>
          <a:r>
            <a:rPr lang="es-MX" sz="1100" b="1" kern="1200" dirty="0" smtClean="0">
              <a:solidFill>
                <a:srgbClr val="002060"/>
              </a:solidFill>
            </a:rPr>
            <a:t>Ptot= Pa+Pb+Pc+</a:t>
          </a:r>
          <a:r>
            <a:rPr lang="is-IS" sz="1100" b="1" kern="1200" dirty="0" smtClean="0">
              <a:solidFill>
                <a:srgbClr val="002060"/>
              </a:solidFill>
            </a:rPr>
            <a:t>…</a:t>
          </a:r>
          <a:r>
            <a:rPr lang="es-MX" sz="1100" b="1" kern="1200" dirty="0" smtClean="0">
              <a:solidFill>
                <a:srgbClr val="002060"/>
              </a:solidFill>
            </a:rPr>
            <a:t> </a:t>
          </a:r>
          <a14:m xmlns:a14="http://schemas.microsoft.com/office/drawing/2010/main">
            <m:oMath xmlns:m="http://schemas.openxmlformats.org/officeDocument/2006/math">
              <m:r>
                <a:rPr lang="es-MX" sz="1100" b="1" i="1" kern="1200">
                  <a:solidFill>
                    <a:srgbClr val="002060"/>
                  </a:solidFill>
                  <a:latin typeface="Cambria Math"/>
                </a:rPr>
                <m:t>   </m:t>
              </m:r>
            </m:oMath>
          </a14:m>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a:p>
          <a:pPr lvl="0" algn="ctr" defTabSz="488950">
            <a:lnSpc>
              <a:spcPct val="90000"/>
            </a:lnSpc>
            <a:spcBef>
              <a:spcPct val="0"/>
            </a:spcBef>
            <a:spcAft>
              <a:spcPct val="35000"/>
            </a:spcAft>
          </a:pPr>
          <a:endParaRPr lang="es-MX" sz="1100" b="1" kern="1200" dirty="0">
            <a:solidFill>
              <a:srgbClr val="002060"/>
            </a:solidFill>
          </a:endParaRPr>
        </a:p>
      </dsp:txBody>
      <dsp:txXfrm>
        <a:off x="7403788" y="2402840"/>
        <a:ext cx="1174567" cy="184378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A8223506-6D78-4FC0-B682-923768A6F05B}" type="datetimeFigureOut">
              <a:rPr lang="es-MX" smtClean="0"/>
              <a:t>11/10/16</a:t>
            </a:fld>
            <a:endParaRPr lang="es-MX"/>
          </a:p>
        </p:txBody>
      </p:sp>
      <p:sp>
        <p:nvSpPr>
          <p:cNvPr id="4" name="3 Marcador de pie de página"/>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24709E78-D149-4CAD-85BE-D1F048558EFA}" type="slidenum">
              <a:rPr lang="es-MX" smtClean="0"/>
              <a:t>‹Nr.›</a:t>
            </a:fld>
            <a:endParaRPr lang="es-MX"/>
          </a:p>
        </p:txBody>
      </p:sp>
    </p:spTree>
    <p:extLst>
      <p:ext uri="{BB962C8B-B14F-4D97-AF65-F5344CB8AC3E}">
        <p14:creationId xmlns:p14="http://schemas.microsoft.com/office/powerpoint/2010/main" val="37387179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93485A8-96F8-4365-8B89-DB955E1382A7}" type="slidenum">
              <a:rPr lang="es-MX" smtClean="0"/>
              <a:t>‹Nr.›</a:t>
            </a:fld>
            <a:endParaRPr lang="es-MX"/>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3485A8-96F8-4365-8B89-DB955E1382A7}" type="slidenum">
              <a:rPr lang="es-MX" smtClean="0"/>
              <a:t>‹Nr.›</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493485A8-96F8-4365-8B89-DB955E1382A7}" type="slidenum">
              <a:rPr lang="es-MX" smtClean="0"/>
              <a:t>‹Nr.›</a:t>
            </a:fld>
            <a:endParaRPr lang="es-MX"/>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4361688" y="1026372"/>
            <a:ext cx="457200" cy="441325"/>
          </a:xfrm>
        </p:spPr>
        <p:txBody>
          <a:bodyPr/>
          <a:lstStyle/>
          <a:p>
            <a:fld id="{493485A8-96F8-4365-8B89-DB955E1382A7}" type="slidenum">
              <a:rPr lang="es-MX" smtClean="0"/>
              <a:t>‹Nr.›</a:t>
            </a:fld>
            <a:endParaRPr lang="es-MX"/>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93485A8-96F8-4365-8B89-DB955E1382A7}" type="slidenum">
              <a:rPr lang="es-MX" smtClean="0"/>
              <a:t>‹Nr.›</a:t>
            </a:fld>
            <a:endParaRPr lang="es-MX"/>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7EBE92CB-AFAF-408C-AB0F-3D745CBF8DCC}" type="datetimeFigureOut">
              <a:rPr lang="es-MX" smtClean="0"/>
              <a:t>11/10/16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93485A8-96F8-4365-8B89-DB955E1382A7}" type="slidenum">
              <a:rPr lang="es-MX" smtClean="0"/>
              <a:t>‹Nr.›</a:t>
            </a:fld>
            <a:endParaRPr lang="es-MX"/>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8" name="7 Marcador de pie de página"/>
          <p:cNvSpPr>
            <a:spLocks noGrp="1"/>
          </p:cNvSpPr>
          <p:nvPr>
            <p:ph type="ftr" sz="quarter" idx="11"/>
          </p:nvPr>
        </p:nvSpPr>
        <p:spPr>
          <a:xfrm>
            <a:off x="304800" y="6409944"/>
            <a:ext cx="3581400" cy="365760"/>
          </a:xfrm>
        </p:spPr>
        <p:txBody>
          <a:bodyPr/>
          <a:lstStyle/>
          <a:p>
            <a:endParaRPr lang="es-MX"/>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493485A8-96F8-4365-8B89-DB955E1382A7}" type="slidenum">
              <a:rPr lang="es-MX" smtClean="0"/>
              <a:t>‹Nr.›</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4343400" y="1036020"/>
            <a:ext cx="457200" cy="441325"/>
          </a:xfrm>
        </p:spPr>
        <p:txBody>
          <a:bodyPr/>
          <a:lstStyle/>
          <a:p>
            <a:fld id="{493485A8-96F8-4365-8B89-DB955E1382A7}" type="slidenum">
              <a:rPr lang="es-MX" smtClean="0"/>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493485A8-96F8-4365-8B89-DB955E1382A7}" type="slidenum">
              <a:rPr lang="es-MX" smtClean="0"/>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93485A8-96F8-4365-8B89-DB955E1382A7}" type="slidenum">
              <a:rPr lang="es-MX" smtClean="0"/>
              <a:t>‹Nr.›</a:t>
            </a:fld>
            <a:endParaRPr lang="es-MX"/>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7EBE92CB-AFAF-408C-AB0F-3D745CBF8DCC}" type="datetimeFigureOut">
              <a:rPr lang="es-MX" smtClean="0"/>
              <a:t>11/10/16</a:t>
            </a:fld>
            <a:endParaRPr lang="es-MX"/>
          </a:p>
        </p:txBody>
      </p:sp>
      <p:sp>
        <p:nvSpPr>
          <p:cNvPr id="6" name="5 Marcador de pie de página"/>
          <p:cNvSpPr>
            <a:spLocks noGrp="1"/>
          </p:cNvSpPr>
          <p:nvPr>
            <p:ph type="ftr" sz="quarter" idx="11"/>
          </p:nvPr>
        </p:nvSpPr>
        <p:spPr>
          <a:xfrm>
            <a:off x="301752" y="6410848"/>
            <a:ext cx="338328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493485A8-96F8-4365-8B89-DB955E1382A7}" type="slidenum">
              <a:rPr lang="es-MX" smtClean="0"/>
              <a:t>‹Nr.›</a:t>
            </a:fld>
            <a:endParaRPr lang="es-MX"/>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7EBE92CB-AFAF-408C-AB0F-3D745CBF8DCC}" type="datetimeFigureOut">
              <a:rPr lang="es-MX" smtClean="0"/>
              <a:t>11/10/16</a:t>
            </a:fld>
            <a:endParaRPr lang="es-MX"/>
          </a:p>
        </p:txBody>
      </p:sp>
      <p:sp>
        <p:nvSpPr>
          <p:cNvPr id="6" name="5 Marcador de pie de página"/>
          <p:cNvSpPr>
            <a:spLocks noGrp="1"/>
          </p:cNvSpPr>
          <p:nvPr>
            <p:ph type="ftr" sz="quarter" idx="11"/>
          </p:nvPr>
        </p:nvSpPr>
        <p:spPr>
          <a:xfrm>
            <a:off x="301752" y="6410848"/>
            <a:ext cx="3584448"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EBE92CB-AFAF-408C-AB0F-3D745CBF8DCC}" type="datetimeFigureOut">
              <a:rPr lang="es-MX" smtClean="0"/>
              <a:t>11/10/16</a:t>
            </a:fld>
            <a:endParaRPr lang="es-MX"/>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93485A8-96F8-4365-8B89-DB955E1382A7}" type="slidenum">
              <a:rPr lang="es-MX" smtClean="0"/>
              <a:t>‹Nr.›</a:t>
            </a:fld>
            <a:endParaRPr lang="es-MX"/>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1" Type="http://schemas.openxmlformats.org/officeDocument/2006/relationships/slideLayout" Target="../slideLayouts/slideLayout7.xml"/><Relationship Id="rId2"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3.emf"/><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21.png"/><Relationship Id="rId5" Type="http://schemas.openxmlformats.org/officeDocument/2006/relationships/image" Target="../media/image120.png"/><Relationship Id="rId6"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gif"/><Relationship Id="rId3"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16.emf"/><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3" Type="http://schemas.openxmlformats.org/officeDocument/2006/relationships/image" Target="../media/image170.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220.png"/><Relationship Id="rId3" Type="http://schemas.openxmlformats.org/officeDocument/2006/relationships/image" Target="../media/image2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 Id="rId3" Type="http://schemas.openxmlformats.org/officeDocument/2006/relationships/image" Target="../media/image1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19.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 Id="rId3"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00.png"/><Relationship Id="rId4" Type="http://schemas.openxmlformats.org/officeDocument/2006/relationships/image" Target="../media/image310.png"/><Relationship Id="rId5" Type="http://schemas.openxmlformats.org/officeDocument/2006/relationships/image" Target="../media/image320.png"/><Relationship Id="rId6" Type="http://schemas.openxmlformats.org/officeDocument/2006/relationships/image" Target="../media/image330.png"/><Relationship Id="rId1" Type="http://schemas.openxmlformats.org/officeDocument/2006/relationships/slideLayout" Target="../slideLayouts/slideLayout7.xml"/><Relationship Id="rId2" Type="http://schemas.openxmlformats.org/officeDocument/2006/relationships/image" Target="../media/image290.png"/></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emf"/><Relationship Id="rId3" Type="http://schemas.openxmlformats.org/officeDocument/2006/relationships/image" Target="../media/image26.emf"/></Relationships>
</file>

<file path=ppt/slides/_rels/slide26.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5" Type="http://schemas.openxmlformats.org/officeDocument/2006/relationships/image" Target="../media/image30.emf"/><Relationship Id="rId1" Type="http://schemas.openxmlformats.org/officeDocument/2006/relationships/slideLayout" Target="../slideLayouts/slideLayout7.xml"/><Relationship Id="rId2" Type="http://schemas.openxmlformats.org/officeDocument/2006/relationships/image" Target="../media/image27.emf"/></Relationships>
</file>

<file path=ppt/slides/_rels/slide27.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5" Type="http://schemas.openxmlformats.org/officeDocument/2006/relationships/image" Target="../media/image33.emf"/><Relationship Id="rId6" Type="http://schemas.openxmlformats.org/officeDocument/2006/relationships/image" Target="../media/image34.emf"/><Relationship Id="rId7" Type="http://schemas.openxmlformats.org/officeDocument/2006/relationships/image" Target="../media/image35.emf"/><Relationship Id="rId8" Type="http://schemas.openxmlformats.org/officeDocument/2006/relationships/image" Target="../media/image36.emf"/><Relationship Id="rId9" Type="http://schemas.openxmlformats.org/officeDocument/2006/relationships/image" Target="../media/image37.emf"/><Relationship Id="rId1" Type="http://schemas.openxmlformats.org/officeDocument/2006/relationships/slideLayout" Target="../slideLayouts/slideLayout7.xml"/><Relationship Id="rId2" Type="http://schemas.openxmlformats.org/officeDocument/2006/relationships/image" Target="../media/image5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emf"/><Relationship Id="rId3" Type="http://schemas.openxmlformats.org/officeDocument/2006/relationships/image" Target="../media/image3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1" Type="http://schemas.openxmlformats.org/officeDocument/2006/relationships/image" Target="../media/image10.gif"/><Relationship Id="rId12" Type="http://schemas.openxmlformats.org/officeDocument/2006/relationships/image" Target="../media/image14.gif"/><Relationship Id="rId13" Type="http://schemas.openxmlformats.org/officeDocument/2006/relationships/image" Target="../media/image41.jpeg"/><Relationship Id="rId14" Type="http://schemas.openxmlformats.org/officeDocument/2006/relationships/image" Target="../media/image43.png"/><Relationship Id="rId15" Type="http://schemas.openxmlformats.org/officeDocument/2006/relationships/image" Target="../media/image44.jpeg"/><Relationship Id="rId16" Type="http://schemas.openxmlformats.org/officeDocument/2006/relationships/image" Target="../media/image45.tiff"/><Relationship Id="rId1" Type="http://schemas.openxmlformats.org/officeDocument/2006/relationships/slideLayout" Target="../slideLayouts/slideLayout7.xml"/><Relationship Id="rId2" Type="http://schemas.openxmlformats.org/officeDocument/2006/relationships/diagramData" Target="../diagrams/data2.xml"/><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10.gif"/></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2.emf"/><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2.emf"/><Relationship Id="rId1" Type="http://schemas.openxmlformats.org/officeDocument/2006/relationships/slideLayout" Target="../slideLayouts/slideLayout7.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1835150" y="224203"/>
            <a:ext cx="59769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0"/>
              </a:spcBef>
            </a:pPr>
            <a:r>
              <a:rPr lang="es-ES_tradnl" sz="2400" b="1" dirty="0">
                <a:solidFill>
                  <a:srgbClr val="000066"/>
                </a:solidFill>
              </a:rPr>
              <a:t>Universidad Autónoma del Estado de México</a:t>
            </a:r>
          </a:p>
          <a:p>
            <a:pPr algn="ctr">
              <a:spcBef>
                <a:spcPct val="0"/>
              </a:spcBef>
            </a:pPr>
            <a:r>
              <a:rPr lang="es-ES_tradnl" sz="2400" b="1" dirty="0">
                <a:solidFill>
                  <a:srgbClr val="000066"/>
                </a:solidFill>
              </a:rPr>
              <a:t>Facultad de Ingeniería</a:t>
            </a:r>
          </a:p>
        </p:txBody>
      </p:sp>
      <p:sp>
        <p:nvSpPr>
          <p:cNvPr id="6" name="Rectangle 18"/>
          <p:cNvSpPr>
            <a:spLocks noChangeArrowheads="1"/>
          </p:cNvSpPr>
          <p:nvPr/>
        </p:nvSpPr>
        <p:spPr bwMode="auto">
          <a:xfrm>
            <a:off x="2176111" y="1600994"/>
            <a:ext cx="5295016" cy="523220"/>
          </a:xfrm>
          <a:prstGeom prst="rect">
            <a:avLst/>
          </a:prstGeom>
          <a:noFill/>
          <a:ln w="9525" algn="ctr">
            <a:noFill/>
            <a:miter lim="800000"/>
            <a:headEnd/>
            <a:tailEnd/>
          </a:ln>
          <a:effectLst/>
        </p:spPr>
        <p:txBody>
          <a:bodyPr wrap="square">
            <a:spAutoFit/>
          </a:bodyPr>
          <a:lstStyle/>
          <a:p>
            <a:pPr algn="ctr">
              <a:defRPr/>
            </a:pPr>
            <a:r>
              <a:rPr lang="es-MX" sz="2800" b="1"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QUÍMICA/QUÍMICA GENERAL</a:t>
            </a:r>
            <a:endParaRPr lang="es-MX" sz="2800" b="1" dirty="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endParaRPr>
          </a:p>
        </p:txBody>
      </p:sp>
      <p:sp>
        <p:nvSpPr>
          <p:cNvPr id="7" name="Text Box 5"/>
          <p:cNvSpPr txBox="1">
            <a:spLocks noChangeArrowheads="1"/>
          </p:cNvSpPr>
          <p:nvPr/>
        </p:nvSpPr>
        <p:spPr bwMode="auto">
          <a:xfrm>
            <a:off x="3510186" y="2836889"/>
            <a:ext cx="4097338" cy="954107"/>
          </a:xfrm>
          <a:prstGeom prst="rect">
            <a:avLst/>
          </a:prstGeom>
          <a:noFill/>
          <a:ln w="9525">
            <a:noFill/>
            <a:miter lim="800000"/>
            <a:headEnd/>
            <a:tailEnd/>
          </a:ln>
          <a:effectLst>
            <a:outerShdw dist="71842" dir="2700000" algn="ctr" rotWithShape="0">
              <a:srgbClr val="CCCCFF">
                <a:alpha val="50000"/>
              </a:srgbClr>
            </a:outerShdw>
          </a:effectLst>
        </p:spPr>
        <p:txBody>
          <a:bodyPr>
            <a:spAutoFit/>
          </a:bodyPr>
          <a:lstStyle/>
          <a:p>
            <a:pPr algn="ctr">
              <a:defRPr/>
            </a:pPr>
            <a:r>
              <a:rPr lang="es-MX" sz="28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2800" dirty="0">
              <a:solidFill>
                <a:srgbClr val="000066"/>
              </a:solidFill>
              <a:effectLst>
                <a:outerShdw blurRad="38100" dist="38100" dir="2700000" algn="tl">
                  <a:srgbClr val="C0C0C0"/>
                </a:outerShdw>
              </a:effectLst>
              <a:latin typeface="Tahoma" charset="0"/>
            </a:endParaRPr>
          </a:p>
        </p:txBody>
      </p:sp>
      <p:sp>
        <p:nvSpPr>
          <p:cNvPr id="8" name="Text Box 27"/>
          <p:cNvSpPr txBox="1">
            <a:spLocks noChangeArrowheads="1"/>
          </p:cNvSpPr>
          <p:nvPr/>
        </p:nvSpPr>
        <p:spPr bwMode="auto">
          <a:xfrm>
            <a:off x="5533107" y="5919663"/>
            <a:ext cx="35717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ctr" eaLnBrk="1" hangingPunct="1"/>
            <a:r>
              <a:rPr lang="es-ES" sz="2400" b="1" dirty="0" smtClean="0">
                <a:solidFill>
                  <a:srgbClr val="000066"/>
                </a:solidFill>
              </a:rPr>
              <a:t>Rosa María Fuentes Rivas</a:t>
            </a:r>
            <a:endParaRPr lang="es-ES" sz="2400" b="1" dirty="0">
              <a:solidFill>
                <a:srgbClr val="000066"/>
              </a:solidFill>
            </a:endParaRPr>
          </a:p>
        </p:txBody>
      </p:sp>
      <p:pic>
        <p:nvPicPr>
          <p:cNvPr id="2" name="Imagen 1"/>
          <p:cNvPicPr>
            <a:picLocks noChangeAspect="1"/>
          </p:cNvPicPr>
          <p:nvPr/>
        </p:nvPicPr>
        <p:blipFill>
          <a:blip r:embed="rId2"/>
          <a:stretch>
            <a:fillRect/>
          </a:stretch>
        </p:blipFill>
        <p:spPr>
          <a:xfrm>
            <a:off x="485850" y="2327749"/>
            <a:ext cx="3150046" cy="4053579"/>
          </a:xfrm>
          <a:prstGeom prst="rect">
            <a:avLst/>
          </a:prstGeom>
        </p:spPr>
      </p:pic>
      <p:pic>
        <p:nvPicPr>
          <p:cNvPr id="9" name="Imagen 8"/>
          <p:cNvPicPr>
            <a:picLocks noChangeAspect="1"/>
          </p:cNvPicPr>
          <p:nvPr/>
        </p:nvPicPr>
        <p:blipFill>
          <a:blip r:embed="rId3"/>
          <a:stretch>
            <a:fillRect/>
          </a:stretch>
        </p:blipFill>
        <p:spPr>
          <a:xfrm>
            <a:off x="251520" y="261432"/>
            <a:ext cx="1061814" cy="937044"/>
          </a:xfrm>
          <a:prstGeom prst="rect">
            <a:avLst/>
          </a:prstGeom>
        </p:spPr>
      </p:pic>
      <p:pic>
        <p:nvPicPr>
          <p:cNvPr id="10" name="Imagen 9"/>
          <p:cNvPicPr>
            <a:picLocks noChangeAspect="1"/>
          </p:cNvPicPr>
          <p:nvPr/>
        </p:nvPicPr>
        <p:blipFill>
          <a:blip r:embed="rId4"/>
          <a:stretch>
            <a:fillRect/>
          </a:stretch>
        </p:blipFill>
        <p:spPr>
          <a:xfrm>
            <a:off x="8028383" y="249220"/>
            <a:ext cx="810681" cy="1008310"/>
          </a:xfrm>
          <a:prstGeom prst="rect">
            <a:avLst/>
          </a:prstGeom>
        </p:spPr>
      </p:pic>
    </p:spTree>
    <p:extLst>
      <p:ext uri="{BB962C8B-B14F-4D97-AF65-F5344CB8AC3E}">
        <p14:creationId xmlns:p14="http://schemas.microsoft.com/office/powerpoint/2010/main" val="1640028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10" name="Text Box 44"/>
          <p:cNvSpPr txBox="1">
            <a:spLocks noChangeArrowheads="1"/>
          </p:cNvSpPr>
          <p:nvPr/>
        </p:nvSpPr>
        <p:spPr bwMode="auto">
          <a:xfrm>
            <a:off x="233370" y="215969"/>
            <a:ext cx="2898470"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3.- LEY </a:t>
            </a:r>
            <a:r>
              <a:rPr lang="es-ES_tradnl" sz="2400" b="1" dirty="0" smtClean="0">
                <a:solidFill>
                  <a:srgbClr val="000066"/>
                </a:solidFill>
                <a:latin typeface="Tahoma" charset="0"/>
              </a:rPr>
              <a:t>DE BOYLE</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8" name="7 Rectángulo"/>
              <p:cNvSpPr/>
              <p:nvPr/>
            </p:nvSpPr>
            <p:spPr>
              <a:xfrm>
                <a:off x="4054748" y="446801"/>
                <a:ext cx="1352678" cy="783804"/>
              </a:xfrm>
              <a:prstGeom prst="rect">
                <a:avLst/>
              </a:prstGeom>
              <a:ln/>
            </p:spPr>
            <p:style>
              <a:lnRef idx="1">
                <a:schemeClr val="accent3"/>
              </a:lnRef>
              <a:fillRef idx="2">
                <a:schemeClr val="accent3"/>
              </a:fillRef>
              <a:effectRef idx="1">
                <a:schemeClr val="accent3"/>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𝑽</m:t>
                      </m:r>
                      <m:r>
                        <a:rPr lang="es-MX" sz="2400" b="1" i="1" smtClean="0">
                          <a:solidFill>
                            <a:srgbClr val="000066"/>
                          </a:solidFill>
                          <a:latin typeface="Cambria Math"/>
                        </a:rPr>
                        <m:t>=</m:t>
                      </m:r>
                      <m:r>
                        <a:rPr lang="es-MX" sz="2400" b="1" i="1" smtClean="0">
                          <a:solidFill>
                            <a:srgbClr val="000066"/>
                          </a:solidFill>
                          <a:latin typeface="Cambria Math"/>
                        </a:rPr>
                        <m:t>𝑲</m:t>
                      </m:r>
                      <m:f>
                        <m:fPr>
                          <m:ctrlPr>
                            <a:rPr lang="es-MX" sz="2400" b="1" i="1">
                              <a:solidFill>
                                <a:srgbClr val="000066"/>
                              </a:solidFill>
                              <a:latin typeface="Cambria Math" charset="0"/>
                            </a:rPr>
                          </m:ctrlPr>
                        </m:fPr>
                        <m:num>
                          <m:r>
                            <a:rPr lang="es-MX" sz="2400" b="1" i="1">
                              <a:solidFill>
                                <a:srgbClr val="000066"/>
                              </a:solidFill>
                              <a:latin typeface="Cambria Math"/>
                            </a:rPr>
                            <m:t>𝟏</m:t>
                          </m:r>
                        </m:num>
                        <m:den>
                          <m:r>
                            <a:rPr lang="es-MX" sz="2400" b="1" i="1">
                              <a:solidFill>
                                <a:srgbClr val="000066"/>
                              </a:solidFill>
                              <a:latin typeface="Cambria Math"/>
                            </a:rPr>
                            <m:t>𝑷</m:t>
                          </m:r>
                        </m:den>
                      </m:f>
                    </m:oMath>
                  </m:oMathPara>
                </a14:m>
                <a:endParaRPr lang="es-MX" sz="2400" b="1" dirty="0">
                  <a:solidFill>
                    <a:srgbClr val="000066"/>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4054748" y="446801"/>
                <a:ext cx="1352678" cy="783804"/>
              </a:xfrm>
              <a:prstGeom prst="rect">
                <a:avLst/>
              </a:prstGeom>
              <a:blipFill rotWithShape="0">
                <a:blip r:embed="rId2"/>
                <a:stretch>
                  <a:fillRect/>
                </a:stretch>
              </a:blipFill>
              <a:ln/>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4" name="13 Rectángulo"/>
              <p:cNvSpPr/>
              <p:nvPr/>
            </p:nvSpPr>
            <p:spPr>
              <a:xfrm>
                <a:off x="1646813" y="5704367"/>
                <a:ext cx="6168548" cy="523220"/>
              </a:xfrm>
              <a:prstGeom prst="rect">
                <a:avLst/>
              </a:prstGeom>
            </p:spPr>
            <p:style>
              <a:lnRef idx="1">
                <a:schemeClr val="accent6"/>
              </a:lnRef>
              <a:fillRef idx="3">
                <a:schemeClr val="accent6"/>
              </a:fillRef>
              <a:effectRef idx="2">
                <a:schemeClr val="accent6"/>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800" b="1" i="1" smtClean="0">
                              <a:solidFill>
                                <a:srgbClr val="000066"/>
                              </a:solidFill>
                              <a:latin typeface="Cambria Math" charset="0"/>
                            </a:rPr>
                          </m:ctrlPr>
                        </m:sSubPr>
                        <m:e>
                          <m:r>
                            <a:rPr lang="es-MX" sz="2800" b="1" i="1">
                              <a:solidFill>
                                <a:srgbClr val="000066"/>
                              </a:solidFill>
                              <a:latin typeface="Cambria Math"/>
                            </a:rPr>
                            <m:t>𝑷</m:t>
                          </m:r>
                        </m:e>
                        <m:sub>
                          <m:r>
                            <a:rPr lang="es-MX" sz="2800" b="1" i="1">
                              <a:solidFill>
                                <a:srgbClr val="000066"/>
                              </a:solidFill>
                              <a:latin typeface="Cambria Math"/>
                            </a:rPr>
                            <m:t>𝟏</m:t>
                          </m:r>
                          <m:r>
                            <a:rPr lang="es-MX" sz="2800" b="1" i="1">
                              <a:solidFill>
                                <a:srgbClr val="000066"/>
                              </a:solidFill>
                              <a:latin typeface="Cambria Math"/>
                            </a:rPr>
                            <m:t>  </m:t>
                          </m:r>
                        </m:sub>
                      </m:sSub>
                      <m:sSub>
                        <m:sSubPr>
                          <m:ctrlPr>
                            <a:rPr lang="es-MX" sz="2800" b="1" i="1">
                              <a:solidFill>
                                <a:srgbClr val="000066"/>
                              </a:solidFill>
                              <a:latin typeface="Cambria Math" charset="0"/>
                            </a:rPr>
                          </m:ctrlPr>
                        </m:sSubPr>
                        <m:e>
                          <m:r>
                            <a:rPr lang="es-MX" sz="2800" b="1" i="1">
                              <a:solidFill>
                                <a:srgbClr val="000066"/>
                              </a:solidFill>
                              <a:latin typeface="Cambria Math"/>
                            </a:rPr>
                            <m:t>𝑽</m:t>
                          </m:r>
                        </m:e>
                        <m:sub>
                          <m:r>
                            <a:rPr lang="es-MX" sz="2800" b="1" i="1">
                              <a:solidFill>
                                <a:srgbClr val="000066"/>
                              </a:solidFill>
                              <a:latin typeface="Cambria Math"/>
                            </a:rPr>
                            <m:t>𝟏</m:t>
                          </m:r>
                        </m:sub>
                      </m:sSub>
                      <m:r>
                        <a:rPr lang="es-MX" sz="2800" b="1" i="1">
                          <a:solidFill>
                            <a:srgbClr val="000066"/>
                          </a:solidFill>
                          <a:latin typeface="Cambria Math"/>
                        </a:rPr>
                        <m:t>=  </m:t>
                      </m:r>
                      <m:sSub>
                        <m:sSubPr>
                          <m:ctrlPr>
                            <a:rPr lang="es-MX" sz="2800" b="1" i="1">
                              <a:solidFill>
                                <a:srgbClr val="000066"/>
                              </a:solidFill>
                              <a:latin typeface="Cambria Math" charset="0"/>
                            </a:rPr>
                          </m:ctrlPr>
                        </m:sSubPr>
                        <m:e>
                          <m:r>
                            <a:rPr lang="es-MX" sz="2800" b="1" i="1">
                              <a:solidFill>
                                <a:srgbClr val="000066"/>
                              </a:solidFill>
                              <a:latin typeface="Cambria Math"/>
                            </a:rPr>
                            <m:t>𝑷</m:t>
                          </m:r>
                        </m:e>
                        <m:sub>
                          <m:r>
                            <a:rPr lang="es-MX" sz="2800" b="1" i="1">
                              <a:solidFill>
                                <a:srgbClr val="000066"/>
                              </a:solidFill>
                              <a:latin typeface="Cambria Math"/>
                            </a:rPr>
                            <m:t>𝟐</m:t>
                          </m:r>
                        </m:sub>
                      </m:sSub>
                      <m:sSub>
                        <m:sSubPr>
                          <m:ctrlPr>
                            <a:rPr lang="es-MX" sz="2800" b="1" i="1">
                              <a:solidFill>
                                <a:srgbClr val="000066"/>
                              </a:solidFill>
                              <a:latin typeface="Cambria Math" charset="0"/>
                            </a:rPr>
                          </m:ctrlPr>
                        </m:sSubPr>
                        <m:e>
                          <m:r>
                            <a:rPr lang="es-MX" sz="2800" b="1" i="1">
                              <a:solidFill>
                                <a:srgbClr val="000066"/>
                              </a:solidFill>
                              <a:latin typeface="Cambria Math"/>
                            </a:rPr>
                            <m:t>𝑽</m:t>
                          </m:r>
                        </m:e>
                        <m:sub>
                          <m:r>
                            <a:rPr lang="es-MX" sz="2800" b="1" i="1">
                              <a:solidFill>
                                <a:srgbClr val="000066"/>
                              </a:solidFill>
                              <a:latin typeface="Cambria Math"/>
                            </a:rPr>
                            <m:t>𝟐</m:t>
                          </m:r>
                        </m:sub>
                      </m:sSub>
                      <m:r>
                        <a:rPr lang="es-MX" sz="2800" b="1" i="1">
                          <a:solidFill>
                            <a:srgbClr val="000066"/>
                          </a:solidFill>
                          <a:latin typeface="Cambria Math"/>
                        </a:rPr>
                        <m:t>          (</m:t>
                      </m:r>
                      <m:r>
                        <a:rPr lang="es-MX" sz="2800" b="1" i="1">
                          <a:solidFill>
                            <a:srgbClr val="000066"/>
                          </a:solidFill>
                          <a:latin typeface="Cambria Math"/>
                        </a:rPr>
                        <m:t>𝒏</m:t>
                      </m:r>
                      <m:r>
                        <a:rPr lang="es-MX" sz="2800" b="1" i="1">
                          <a:solidFill>
                            <a:srgbClr val="000066"/>
                          </a:solidFill>
                          <a:latin typeface="Cambria Math"/>
                        </a:rPr>
                        <m:t>,</m:t>
                      </m:r>
                      <m:r>
                        <a:rPr lang="es-MX" sz="2800" b="1" i="1">
                          <a:solidFill>
                            <a:srgbClr val="000066"/>
                          </a:solidFill>
                          <a:latin typeface="Cambria Math"/>
                        </a:rPr>
                        <m:t>𝑻</m:t>
                      </m:r>
                      <m:r>
                        <a:rPr lang="es-MX" sz="2800" b="1" i="1">
                          <a:solidFill>
                            <a:srgbClr val="000066"/>
                          </a:solidFill>
                          <a:latin typeface="Cambria Math"/>
                        </a:rPr>
                        <m:t> </m:t>
                      </m:r>
                      <m:r>
                        <a:rPr lang="es-MX" sz="2800" b="1" i="1">
                          <a:solidFill>
                            <a:srgbClr val="000066"/>
                          </a:solidFill>
                          <a:latin typeface="Cambria Math"/>
                        </a:rPr>
                        <m:t>𝒄𝒐𝒏𝒕𝒂𝒏𝒕𝒆𝒔</m:t>
                      </m:r>
                      <m:r>
                        <a:rPr lang="es-MX" sz="2800" b="1" i="1">
                          <a:solidFill>
                            <a:srgbClr val="000066"/>
                          </a:solidFill>
                          <a:latin typeface="Cambria Math"/>
                        </a:rPr>
                        <m:t>)</m:t>
                      </m:r>
                    </m:oMath>
                  </m:oMathPara>
                </a14:m>
                <a:endParaRPr lang="es-MX" sz="2800" b="1" dirty="0">
                  <a:solidFill>
                    <a:srgbClr val="000066"/>
                  </a:solidFill>
                </a:endParaRPr>
              </a:p>
            </p:txBody>
          </p:sp>
        </mc:Choice>
        <mc:Fallback xmlns="">
          <p:sp>
            <p:nvSpPr>
              <p:cNvPr id="14" name="13 Rectángulo"/>
              <p:cNvSpPr>
                <a:spLocks noRot="1" noChangeAspect="1" noMove="1" noResize="1" noEditPoints="1" noAdjustHandles="1" noChangeArrowheads="1" noChangeShapeType="1" noTextEdit="1"/>
              </p:cNvSpPr>
              <p:nvPr/>
            </p:nvSpPr>
            <p:spPr>
              <a:xfrm>
                <a:off x="1646813" y="5704367"/>
                <a:ext cx="6168548" cy="523220"/>
              </a:xfrm>
              <a:prstGeom prst="rect">
                <a:avLst/>
              </a:prstGeom>
              <a:blipFill rotWithShape="0">
                <a:blip r:embed="rId3"/>
                <a:stretch>
                  <a:fillRect/>
                </a:stretch>
              </a:blipFill>
            </p:spPr>
            <p:txBody>
              <a:bodyPr/>
              <a:lstStyle/>
              <a:p>
                <a:r>
                  <a:rPr lang="es-ES_tradnl">
                    <a:noFill/>
                  </a:rPr>
                  <a:t> </a:t>
                </a:r>
              </a:p>
            </p:txBody>
          </p:sp>
        </mc:Fallback>
      </mc:AlternateContent>
      <p:pic>
        <p:nvPicPr>
          <p:cNvPr id="2" name="Imagen 1"/>
          <p:cNvPicPr>
            <a:picLocks noChangeAspect="1"/>
          </p:cNvPicPr>
          <p:nvPr/>
        </p:nvPicPr>
        <p:blipFill>
          <a:blip r:embed="rId4"/>
          <a:stretch>
            <a:fillRect/>
          </a:stretch>
        </p:blipFill>
        <p:spPr>
          <a:xfrm>
            <a:off x="412546" y="1342399"/>
            <a:ext cx="8263910" cy="4359857"/>
          </a:xfrm>
          <a:prstGeom prst="rect">
            <a:avLst/>
          </a:prstGeom>
        </p:spPr>
      </p:pic>
      <p:sp>
        <p:nvSpPr>
          <p:cNvPr id="5" name="Rectángulo 4"/>
          <p:cNvSpPr/>
          <p:nvPr/>
        </p:nvSpPr>
        <p:spPr>
          <a:xfrm>
            <a:off x="233370" y="1772816"/>
            <a:ext cx="594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4896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8"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3"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2" y="206134"/>
            <a:ext cx="842493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3.1. EJEMPLO DE  LA LEY DE BOYLE</a:t>
            </a:r>
            <a:endParaRPr lang="es-ES" sz="2400" b="1" dirty="0">
              <a:solidFill>
                <a:srgbClr val="000066"/>
              </a:solidFill>
              <a:latin typeface="Tahoma" charset="0"/>
            </a:endParaRPr>
          </a:p>
        </p:txBody>
      </p:sp>
      <p:sp>
        <p:nvSpPr>
          <p:cNvPr id="2" name="1 Rectángulo"/>
          <p:cNvSpPr/>
          <p:nvPr/>
        </p:nvSpPr>
        <p:spPr>
          <a:xfrm>
            <a:off x="209502" y="722962"/>
            <a:ext cx="8214503" cy="646331"/>
          </a:xfrm>
          <a:prstGeom prst="rect">
            <a:avLst/>
          </a:prstGeom>
        </p:spPr>
        <p:txBody>
          <a:bodyPr wrap="square">
            <a:spAutoFit/>
          </a:bodyPr>
          <a:lstStyle/>
          <a:p>
            <a:pPr algn="just"/>
            <a:r>
              <a:rPr lang="es-MX" b="1" dirty="0">
                <a:solidFill>
                  <a:srgbClr val="000066"/>
                </a:solidFill>
              </a:rPr>
              <a:t>1.- Una muestra de oxigeno ocupa 10 L bajo una presión de 790 torr, ¿a que presión debería ocupar éste un volumen de13.4 L, si la temperatura no cambia?</a:t>
            </a:r>
          </a:p>
        </p:txBody>
      </p:sp>
      <mc:AlternateContent xmlns:mc="http://schemas.openxmlformats.org/markup-compatibility/2006" xmlns:a14="http://schemas.microsoft.com/office/drawing/2010/main">
        <mc:Choice Requires="a14">
          <p:sp>
            <p:nvSpPr>
              <p:cNvPr id="7" name="6 Rectángulo"/>
              <p:cNvSpPr/>
              <p:nvPr/>
            </p:nvSpPr>
            <p:spPr>
              <a:xfrm>
                <a:off x="470817" y="1772816"/>
                <a:ext cx="2069976" cy="1754326"/>
              </a:xfrm>
              <a:prstGeom prst="rect">
                <a:avLst/>
              </a:prstGeom>
            </p:spPr>
            <p:txBody>
              <a:bodyPr wrap="square">
                <a:spAutoFit/>
              </a:bodyPr>
              <a:lstStyle/>
              <a:p>
                <a:pPr>
                  <a:lnSpc>
                    <a:spcPct val="200000"/>
                  </a:lnSpc>
                </a:pPr>
                <a14:m>
                  <m:oMathPara xmlns:m="http://schemas.openxmlformats.org/officeDocument/2006/math">
                    <m:oMathParaPr>
                      <m:jc m:val="centerGroup"/>
                    </m:oMathParaPr>
                    <m:oMath xmlns:m="http://schemas.openxmlformats.org/officeDocument/2006/math">
                      <m:sSub>
                        <m:sSubPr>
                          <m:ctrlPr>
                            <a:rPr lang="es-MX" b="1" i="1" smtClean="0">
                              <a:solidFill>
                                <a:srgbClr val="000066"/>
                              </a:solidFill>
                              <a:latin typeface="Cambria Math" charset="0"/>
                            </a:rPr>
                          </m:ctrlPr>
                        </m:sSubPr>
                        <m:e>
                          <m:r>
                            <a:rPr lang="es-MX" b="1" i="1">
                              <a:solidFill>
                                <a:srgbClr val="000066"/>
                              </a:solidFill>
                              <a:latin typeface="Cambria Math"/>
                            </a:rPr>
                            <m:t>𝑽</m:t>
                          </m:r>
                        </m:e>
                        <m:sub>
                          <m:r>
                            <a:rPr lang="es-MX" b="1" i="1">
                              <a:solidFill>
                                <a:srgbClr val="000066"/>
                              </a:solidFill>
                              <a:latin typeface="Cambria Math"/>
                            </a:rPr>
                            <m:t>𝟏</m:t>
                          </m:r>
                        </m:sub>
                      </m:sSub>
                      <m:r>
                        <a:rPr lang="es-MX" b="1" i="1">
                          <a:solidFill>
                            <a:srgbClr val="000066"/>
                          </a:solidFill>
                          <a:latin typeface="Cambria Math"/>
                        </a:rPr>
                        <m:t>=</m:t>
                      </m:r>
                      <m:r>
                        <a:rPr lang="es-MX" b="1" i="1">
                          <a:solidFill>
                            <a:srgbClr val="000066"/>
                          </a:solidFill>
                          <a:latin typeface="Cambria Math"/>
                        </a:rPr>
                        <m:t>𝟏𝟎</m:t>
                      </m:r>
                      <m:r>
                        <a:rPr lang="es-MX" b="1" i="1">
                          <a:solidFill>
                            <a:srgbClr val="000066"/>
                          </a:solidFill>
                          <a:latin typeface="Cambria Math"/>
                        </a:rPr>
                        <m:t> </m:t>
                      </m:r>
                      <m:r>
                        <a:rPr lang="es-MX" b="1" i="1">
                          <a:solidFill>
                            <a:srgbClr val="000066"/>
                          </a:solidFill>
                          <a:latin typeface="Cambria Math"/>
                        </a:rPr>
                        <m:t>𝑳</m:t>
                      </m:r>
                    </m:oMath>
                  </m:oMathPara>
                </a14:m>
                <a:endParaRPr lang="es-MX" b="1" dirty="0">
                  <a:solidFill>
                    <a:srgbClr val="000066"/>
                  </a:solidFill>
                </a:endParaRPr>
              </a:p>
              <a:p>
                <a:pPr>
                  <a:lnSpc>
                    <a:spcPct val="200000"/>
                  </a:lnSpc>
                </a:pPr>
                <a14:m>
                  <m:oMathPara xmlns:m="http://schemas.openxmlformats.org/officeDocument/2006/math">
                    <m:oMathParaPr>
                      <m:jc m:val="centerGroup"/>
                    </m:oMathParaPr>
                    <m:oMath xmlns:m="http://schemas.openxmlformats.org/officeDocument/2006/math">
                      <m:sSub>
                        <m:sSubPr>
                          <m:ctrlPr>
                            <a:rPr lang="es-MX" b="1" i="1">
                              <a:solidFill>
                                <a:srgbClr val="000066"/>
                              </a:solidFill>
                              <a:latin typeface="Cambria Math" charset="0"/>
                            </a:rPr>
                          </m:ctrlPr>
                        </m:sSubPr>
                        <m:e>
                          <m:r>
                            <a:rPr lang="es-MX" b="1" i="1">
                              <a:solidFill>
                                <a:srgbClr val="000066"/>
                              </a:solidFill>
                              <a:latin typeface="Cambria Math"/>
                            </a:rPr>
                            <m:t>𝑷</m:t>
                          </m:r>
                        </m:e>
                        <m:sub>
                          <m:r>
                            <a:rPr lang="es-MX" b="1" i="1">
                              <a:solidFill>
                                <a:srgbClr val="000066"/>
                              </a:solidFill>
                              <a:latin typeface="Cambria Math"/>
                            </a:rPr>
                            <m:t>𝟏</m:t>
                          </m:r>
                        </m:sub>
                      </m:sSub>
                      <m:r>
                        <a:rPr lang="es-MX" b="1" i="1">
                          <a:solidFill>
                            <a:srgbClr val="000066"/>
                          </a:solidFill>
                          <a:latin typeface="Cambria Math"/>
                        </a:rPr>
                        <m:t>=</m:t>
                      </m:r>
                      <m:r>
                        <a:rPr lang="es-MX" b="1" i="1">
                          <a:solidFill>
                            <a:srgbClr val="000066"/>
                          </a:solidFill>
                          <a:latin typeface="Cambria Math"/>
                        </a:rPr>
                        <m:t>𝟕𝟗𝟎</m:t>
                      </m:r>
                      <m:r>
                        <a:rPr lang="es-MX" b="1" i="1">
                          <a:solidFill>
                            <a:srgbClr val="000066"/>
                          </a:solidFill>
                          <a:latin typeface="Cambria Math"/>
                        </a:rPr>
                        <m:t> </m:t>
                      </m:r>
                      <m:r>
                        <a:rPr lang="es-MX" b="1" i="1">
                          <a:solidFill>
                            <a:srgbClr val="000066"/>
                          </a:solidFill>
                          <a:latin typeface="Cambria Math"/>
                        </a:rPr>
                        <m:t>𝒕𝒐𝒓𝒓</m:t>
                      </m:r>
                    </m:oMath>
                  </m:oMathPara>
                </a14:m>
                <a:endParaRPr lang="es-MX" b="1" dirty="0">
                  <a:solidFill>
                    <a:srgbClr val="000066"/>
                  </a:solidFill>
                </a:endParaRPr>
              </a:p>
              <a:p>
                <a:pPr>
                  <a:lnSpc>
                    <a:spcPct val="200000"/>
                  </a:lnSpc>
                </a:pPr>
                <a14:m>
                  <m:oMathPara xmlns:m="http://schemas.openxmlformats.org/officeDocument/2006/math">
                    <m:oMathParaPr>
                      <m:jc m:val="centerGroup"/>
                    </m:oMathParaPr>
                    <m:oMath xmlns:m="http://schemas.openxmlformats.org/officeDocument/2006/math">
                      <m:sSub>
                        <m:sSubPr>
                          <m:ctrlPr>
                            <a:rPr lang="es-MX" b="1" i="1">
                              <a:solidFill>
                                <a:srgbClr val="000066"/>
                              </a:solidFill>
                              <a:latin typeface="Cambria Math" charset="0"/>
                            </a:rPr>
                          </m:ctrlPr>
                        </m:sSubPr>
                        <m:e>
                          <m:r>
                            <a:rPr lang="es-MX" b="1" i="1">
                              <a:solidFill>
                                <a:srgbClr val="000066"/>
                              </a:solidFill>
                              <a:latin typeface="Cambria Math"/>
                            </a:rPr>
                            <m:t>𝑽</m:t>
                          </m:r>
                        </m:e>
                        <m:sub>
                          <m:r>
                            <a:rPr lang="es-MX" b="1" i="1">
                              <a:solidFill>
                                <a:srgbClr val="000066"/>
                              </a:solidFill>
                              <a:latin typeface="Cambria Math"/>
                            </a:rPr>
                            <m:t>𝟐</m:t>
                          </m:r>
                        </m:sub>
                      </m:sSub>
                      <m:r>
                        <a:rPr lang="es-MX" b="1" i="1">
                          <a:solidFill>
                            <a:srgbClr val="000066"/>
                          </a:solidFill>
                          <a:latin typeface="Cambria Math"/>
                        </a:rPr>
                        <m:t>=</m:t>
                      </m:r>
                      <m:r>
                        <a:rPr lang="es-MX" b="1" i="1">
                          <a:solidFill>
                            <a:srgbClr val="000066"/>
                          </a:solidFill>
                          <a:latin typeface="Cambria Math"/>
                        </a:rPr>
                        <m:t>𝟏𝟑</m:t>
                      </m:r>
                      <m:r>
                        <a:rPr lang="es-MX" b="1" i="1">
                          <a:solidFill>
                            <a:srgbClr val="000066"/>
                          </a:solidFill>
                          <a:latin typeface="Cambria Math"/>
                        </a:rPr>
                        <m:t>.</m:t>
                      </m:r>
                      <m:r>
                        <a:rPr lang="es-MX" b="1" i="1">
                          <a:solidFill>
                            <a:srgbClr val="000066"/>
                          </a:solidFill>
                          <a:latin typeface="Cambria Math"/>
                        </a:rPr>
                        <m:t>𝟒</m:t>
                      </m:r>
                      <m:r>
                        <a:rPr lang="es-MX" b="1" i="1">
                          <a:solidFill>
                            <a:srgbClr val="000066"/>
                          </a:solidFill>
                          <a:latin typeface="Cambria Math"/>
                        </a:rPr>
                        <m:t> </m:t>
                      </m:r>
                      <m:r>
                        <a:rPr lang="es-MX" b="1" i="1">
                          <a:solidFill>
                            <a:srgbClr val="000066"/>
                          </a:solidFill>
                          <a:latin typeface="Cambria Math"/>
                        </a:rPr>
                        <m:t>𝑳</m:t>
                      </m:r>
                    </m:oMath>
                  </m:oMathPara>
                </a14:m>
                <a:endParaRPr lang="es-MX" b="1" dirty="0">
                  <a:solidFill>
                    <a:srgbClr val="000066"/>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470817" y="1772816"/>
                <a:ext cx="2069976" cy="1754326"/>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3239851" y="1988840"/>
                <a:ext cx="1352678" cy="7838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𝑽</m:t>
                      </m:r>
                      <m:r>
                        <a:rPr lang="es-MX" sz="2400" b="1" i="1" smtClean="0">
                          <a:solidFill>
                            <a:srgbClr val="000066"/>
                          </a:solidFill>
                          <a:latin typeface="Cambria Math"/>
                        </a:rPr>
                        <m:t>=</m:t>
                      </m:r>
                      <m:r>
                        <a:rPr lang="es-MX" sz="2400" b="1" i="1" smtClean="0">
                          <a:solidFill>
                            <a:srgbClr val="000066"/>
                          </a:solidFill>
                          <a:latin typeface="Cambria Math"/>
                        </a:rPr>
                        <m:t>𝑲</m:t>
                      </m:r>
                      <m:f>
                        <m:fPr>
                          <m:ctrlPr>
                            <a:rPr lang="es-MX" sz="2400" b="1" i="1">
                              <a:solidFill>
                                <a:srgbClr val="000066"/>
                              </a:solidFill>
                              <a:latin typeface="Cambria Math" charset="0"/>
                            </a:rPr>
                          </m:ctrlPr>
                        </m:fPr>
                        <m:num>
                          <m:r>
                            <a:rPr lang="es-MX" sz="2400" b="1" i="1">
                              <a:solidFill>
                                <a:srgbClr val="000066"/>
                              </a:solidFill>
                              <a:latin typeface="Cambria Math"/>
                            </a:rPr>
                            <m:t>𝟏</m:t>
                          </m:r>
                        </m:num>
                        <m:den>
                          <m:r>
                            <a:rPr lang="es-MX" sz="2400" b="1" i="1">
                              <a:solidFill>
                                <a:srgbClr val="000066"/>
                              </a:solidFill>
                              <a:latin typeface="Cambria Math"/>
                            </a:rPr>
                            <m:t>𝑷</m:t>
                          </m:r>
                        </m:den>
                      </m:f>
                    </m:oMath>
                  </m:oMathPara>
                </a14:m>
                <a:endParaRPr lang="es-MX" sz="2400" b="1" dirty="0">
                  <a:solidFill>
                    <a:srgbClr val="000066"/>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3239851" y="1988840"/>
                <a:ext cx="1352678" cy="783804"/>
              </a:xfrm>
              <a:prstGeom prst="rect">
                <a:avLst/>
              </a:prstGeom>
              <a:blipFill rotWithShape="0">
                <a:blip r:embed="rId4"/>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1691680" y="4077072"/>
                <a:ext cx="6290183" cy="8562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400" b="1" i="1" smtClean="0">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𝟐</m:t>
                          </m:r>
                        </m:sub>
                      </m:sSub>
                      <m:r>
                        <a:rPr lang="es-MX" sz="2400" b="1" i="1">
                          <a:solidFill>
                            <a:srgbClr val="000066"/>
                          </a:solidFill>
                          <a:latin typeface="Cambria Math"/>
                        </a:rPr>
                        <m:t>= </m:t>
                      </m:r>
                      <m:f>
                        <m:fPr>
                          <m:ctrlPr>
                            <a:rPr lang="es-MX" sz="2400" b="1" i="1">
                              <a:solidFill>
                                <a:srgbClr val="000066"/>
                              </a:solidFill>
                              <a:latin typeface="Cambria Math" charset="0"/>
                            </a:rPr>
                          </m:ctrlPr>
                        </m:fPr>
                        <m:num>
                          <m:sSub>
                            <m:sSubPr>
                              <m:ctrlPr>
                                <a:rPr lang="es-MX" sz="2400" b="1" i="1">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𝟏</m:t>
                              </m:r>
                            </m:sub>
                          </m:sSub>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𝟏</m:t>
                              </m:r>
                            </m:sub>
                          </m:sSub>
                        </m:num>
                        <m:den>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𝟐</m:t>
                              </m:r>
                            </m:sub>
                          </m:sSub>
                        </m:den>
                      </m:f>
                      <m:r>
                        <a:rPr lang="es-MX" sz="2400" b="1" i="1">
                          <a:solidFill>
                            <a:srgbClr val="000066"/>
                          </a:solidFill>
                          <a:latin typeface="Cambria Math"/>
                        </a:rPr>
                        <m:t>=</m:t>
                      </m:r>
                      <m:f>
                        <m:fPr>
                          <m:ctrlPr>
                            <a:rPr lang="es-MX" sz="2400" b="1" i="1">
                              <a:solidFill>
                                <a:srgbClr val="000066"/>
                              </a:solidFill>
                              <a:latin typeface="Cambria Math" charset="0"/>
                            </a:rPr>
                          </m:ctrlPr>
                        </m:fPr>
                        <m:num>
                          <m:r>
                            <a:rPr lang="es-MX" sz="2400" b="1" i="1">
                              <a:solidFill>
                                <a:srgbClr val="000066"/>
                              </a:solidFill>
                              <a:latin typeface="Cambria Math"/>
                            </a:rPr>
                            <m:t>(</m:t>
                          </m:r>
                          <m:r>
                            <a:rPr lang="es-MX" sz="2400" b="1" i="1">
                              <a:solidFill>
                                <a:srgbClr val="000066"/>
                              </a:solidFill>
                              <a:latin typeface="Cambria Math"/>
                            </a:rPr>
                            <m:t>𝟕𝟗𝟎</m:t>
                          </m:r>
                          <m:r>
                            <a:rPr lang="es-MX" sz="2400" b="1" i="1">
                              <a:solidFill>
                                <a:srgbClr val="000066"/>
                              </a:solidFill>
                              <a:latin typeface="Cambria Math"/>
                            </a:rPr>
                            <m:t> </m:t>
                          </m:r>
                          <m:r>
                            <a:rPr lang="es-MX" sz="2400" b="1" i="1">
                              <a:solidFill>
                                <a:srgbClr val="000066"/>
                              </a:solidFill>
                              <a:latin typeface="Cambria Math"/>
                            </a:rPr>
                            <m:t>𝒕𝒐𝒓𝒓</m:t>
                          </m:r>
                          <m:r>
                            <a:rPr lang="es-MX" sz="2400" b="1" i="1">
                              <a:solidFill>
                                <a:srgbClr val="000066"/>
                              </a:solidFill>
                              <a:latin typeface="Cambria Math"/>
                            </a:rPr>
                            <m:t>)(</m:t>
                          </m:r>
                          <m:r>
                            <a:rPr lang="es-MX" sz="2400" b="1" i="1">
                              <a:solidFill>
                                <a:srgbClr val="000066"/>
                              </a:solidFill>
                              <a:latin typeface="Cambria Math"/>
                            </a:rPr>
                            <m:t>𝟏𝟎</m:t>
                          </m:r>
                          <m:r>
                            <a:rPr lang="es-MX" sz="2400" b="1" i="1">
                              <a:solidFill>
                                <a:srgbClr val="000066"/>
                              </a:solidFill>
                              <a:latin typeface="Cambria Math"/>
                            </a:rPr>
                            <m:t> </m:t>
                          </m:r>
                          <m:r>
                            <a:rPr lang="es-MX" sz="2400" b="1" i="1">
                              <a:solidFill>
                                <a:srgbClr val="000066"/>
                              </a:solidFill>
                              <a:latin typeface="Cambria Math"/>
                            </a:rPr>
                            <m:t>𝑳</m:t>
                          </m:r>
                          <m:r>
                            <a:rPr lang="es-MX" sz="2400" b="1" i="1">
                              <a:solidFill>
                                <a:srgbClr val="000066"/>
                              </a:solidFill>
                              <a:latin typeface="Cambria Math"/>
                            </a:rPr>
                            <m:t>)</m:t>
                          </m:r>
                        </m:num>
                        <m:den>
                          <m:r>
                            <a:rPr lang="es-MX" sz="2400" b="1" i="1">
                              <a:solidFill>
                                <a:srgbClr val="000066"/>
                              </a:solidFill>
                              <a:latin typeface="Cambria Math"/>
                            </a:rPr>
                            <m:t>𝟏𝟑</m:t>
                          </m:r>
                          <m:r>
                            <a:rPr lang="es-MX" sz="2400" b="1" i="1">
                              <a:solidFill>
                                <a:srgbClr val="000066"/>
                              </a:solidFill>
                              <a:latin typeface="Cambria Math"/>
                            </a:rPr>
                            <m:t>.</m:t>
                          </m:r>
                          <m:r>
                            <a:rPr lang="es-MX" sz="2400" b="1" i="1">
                              <a:solidFill>
                                <a:srgbClr val="000066"/>
                              </a:solidFill>
                              <a:latin typeface="Cambria Math"/>
                            </a:rPr>
                            <m:t>𝟒</m:t>
                          </m:r>
                          <m:r>
                            <a:rPr lang="es-MX" sz="2400" b="1" i="1">
                              <a:solidFill>
                                <a:srgbClr val="000066"/>
                              </a:solidFill>
                              <a:latin typeface="Cambria Math"/>
                            </a:rPr>
                            <m:t>𝑳</m:t>
                          </m:r>
                        </m:den>
                      </m:f>
                      <m:r>
                        <a:rPr lang="es-MX" sz="2400" b="1" i="1">
                          <a:solidFill>
                            <a:srgbClr val="000066"/>
                          </a:solidFill>
                          <a:latin typeface="Cambria Math"/>
                        </a:rPr>
                        <m:t>=</m:t>
                      </m:r>
                      <m:r>
                        <a:rPr lang="es-MX" sz="2400" b="1" i="1">
                          <a:solidFill>
                            <a:srgbClr val="000066"/>
                          </a:solidFill>
                          <a:latin typeface="Cambria Math"/>
                        </a:rPr>
                        <m:t>𝟓𝟗𝟎</m:t>
                      </m:r>
                      <m:r>
                        <a:rPr lang="es-MX" sz="2400" b="1" i="1">
                          <a:solidFill>
                            <a:srgbClr val="000066"/>
                          </a:solidFill>
                          <a:latin typeface="Cambria Math"/>
                        </a:rPr>
                        <m:t> </m:t>
                      </m:r>
                      <m:r>
                        <a:rPr lang="es-MX" sz="2400" b="1" i="1">
                          <a:solidFill>
                            <a:srgbClr val="000066"/>
                          </a:solidFill>
                          <a:latin typeface="Cambria Math"/>
                        </a:rPr>
                        <m:t>𝑻𝒐𝒓𝒓</m:t>
                      </m:r>
                    </m:oMath>
                  </m:oMathPara>
                </a14:m>
                <a:endParaRPr lang="es-MX" sz="2400" b="1" dirty="0">
                  <a:solidFill>
                    <a:srgbClr val="000066"/>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1691680" y="4077072"/>
                <a:ext cx="6290183" cy="856260"/>
              </a:xfrm>
              <a:prstGeom prst="rect">
                <a:avLst/>
              </a:prstGeom>
              <a:blipFill rotWithShape="1">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193613" y="1993774"/>
                <a:ext cx="1786899" cy="844205"/>
              </a:xfrm>
              <a:prstGeom prst="rect">
                <a:avLst/>
              </a:prstGeom>
              <a:solidFill>
                <a:srgbClr val="009051">
                  <a:alpha val="45098"/>
                </a:srgbClr>
              </a:solidFill>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400" b="1" i="1" smtClean="0">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𝟐</m:t>
                          </m:r>
                        </m:sub>
                      </m:sSub>
                      <m:r>
                        <a:rPr lang="es-MX" sz="2400" b="1" i="1">
                          <a:solidFill>
                            <a:srgbClr val="000066"/>
                          </a:solidFill>
                          <a:latin typeface="Cambria Math"/>
                        </a:rPr>
                        <m:t>= </m:t>
                      </m:r>
                      <m:f>
                        <m:fPr>
                          <m:ctrlPr>
                            <a:rPr lang="es-MX" sz="2400" b="1" i="1">
                              <a:solidFill>
                                <a:srgbClr val="000066"/>
                              </a:solidFill>
                              <a:latin typeface="Cambria Math" charset="0"/>
                            </a:rPr>
                          </m:ctrlPr>
                        </m:fPr>
                        <m:num>
                          <m:sSub>
                            <m:sSubPr>
                              <m:ctrlPr>
                                <a:rPr lang="es-MX" sz="2400" b="1" i="1">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𝟏</m:t>
                              </m:r>
                            </m:sub>
                          </m:sSub>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𝟏</m:t>
                              </m:r>
                            </m:sub>
                          </m:sSub>
                        </m:num>
                        <m:den>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𝟐</m:t>
                              </m:r>
                            </m:sub>
                          </m:sSub>
                        </m:den>
                      </m:f>
                    </m:oMath>
                  </m:oMathPara>
                </a14:m>
                <a:endParaRPr lang="es-MX" sz="2400" dirty="0"/>
              </a:p>
            </p:txBody>
          </p:sp>
        </mc:Choice>
        <mc:Fallback xmlns="">
          <p:sp>
            <p:nvSpPr>
              <p:cNvPr id="10" name="9 Rectángulo"/>
              <p:cNvSpPr>
                <a:spLocks noRot="1" noChangeAspect="1" noMove="1" noResize="1" noEditPoints="1" noAdjustHandles="1" noChangeArrowheads="1" noChangeShapeType="1" noTextEdit="1"/>
              </p:cNvSpPr>
              <p:nvPr/>
            </p:nvSpPr>
            <p:spPr>
              <a:xfrm>
                <a:off x="5193613" y="1993774"/>
                <a:ext cx="1786899" cy="844205"/>
              </a:xfrm>
              <a:prstGeom prst="rect">
                <a:avLst/>
              </a:prstGeom>
              <a:blipFill rotWithShape="0">
                <a:blip r:embed="rId6"/>
                <a:stretch>
                  <a:fillRect/>
                </a:stretch>
              </a:blipFill>
            </p:spPr>
            <p:txBody>
              <a:bodyPr/>
              <a:lstStyle/>
              <a:p>
                <a:r>
                  <a:rPr lang="es-ES_tradnl">
                    <a:noFill/>
                  </a:rPr>
                  <a:t> </a:t>
                </a:r>
              </a:p>
            </p:txBody>
          </p:sp>
        </mc:Fallback>
      </mc:AlternateContent>
    </p:spTree>
    <p:extLst>
      <p:ext uri="{BB962C8B-B14F-4D97-AF65-F5344CB8AC3E}">
        <p14:creationId xmlns:p14="http://schemas.microsoft.com/office/powerpoint/2010/main" val="375710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7" grpId="0"/>
      <p:bldP spid="9" grpId="0" animBg="1"/>
      <p:bldP spid="8"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53428" y="188640"/>
            <a:ext cx="6696747"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4.- LEY DE CHARLES</a:t>
            </a:r>
            <a:endParaRPr lang="es-ES" sz="2400" b="1" dirty="0">
              <a:solidFill>
                <a:srgbClr val="000066"/>
              </a:solidFill>
              <a:latin typeface="Tahoma" charset="0"/>
            </a:endParaRPr>
          </a:p>
        </p:txBody>
      </p:sp>
      <p:pic>
        <p:nvPicPr>
          <p:cNvPr id="3" name="Picture 2" descr="http://upload.wikimedia.org/wikipedia/commons/e/e4/Charles_and_Gay-Lussac%27s_Law_animated.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988840"/>
            <a:ext cx="5076825" cy="38385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_HG3RuD3Hmls/SP9UETtN4NI/AAAAAAAABQw/arlVhXleEyo/s320/Charl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962025"/>
            <a:ext cx="2266950" cy="2466975"/>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395536" y="3428999"/>
            <a:ext cx="2266950" cy="646331"/>
          </a:xfrm>
          <a:prstGeom prst="rect">
            <a:avLst/>
          </a:prstGeom>
        </p:spPr>
        <p:txBody>
          <a:bodyPr wrap="square">
            <a:spAutoFit/>
          </a:bodyPr>
          <a:lstStyle/>
          <a:p>
            <a:pPr algn="ctr"/>
            <a:r>
              <a:rPr lang="es-MX" dirty="0" smtClean="0"/>
              <a:t> 1746 - 1823</a:t>
            </a:r>
          </a:p>
          <a:p>
            <a:endParaRPr lang="es-MX" dirty="0"/>
          </a:p>
        </p:txBody>
      </p:sp>
      <p:sp>
        <p:nvSpPr>
          <p:cNvPr id="7" name="6 Rectángulo"/>
          <p:cNvSpPr/>
          <p:nvPr/>
        </p:nvSpPr>
        <p:spPr>
          <a:xfrm>
            <a:off x="141993" y="4075330"/>
            <a:ext cx="3707904" cy="1200329"/>
          </a:xfrm>
          <a:prstGeom prst="rect">
            <a:avLst/>
          </a:prstGeom>
        </p:spPr>
        <p:txBody>
          <a:bodyPr wrap="square">
            <a:spAutoFit/>
          </a:bodyPr>
          <a:lstStyle/>
          <a:p>
            <a:pPr algn="just"/>
            <a:r>
              <a:rPr lang="es-MX" dirty="0"/>
              <a:t>O</a:t>
            </a:r>
            <a:r>
              <a:rPr lang="es-MX" dirty="0" smtClean="0"/>
              <a:t>bservó </a:t>
            </a:r>
            <a:r>
              <a:rPr lang="es-MX" dirty="0"/>
              <a:t>que cuando se aumentaba la </a:t>
            </a:r>
            <a:r>
              <a:rPr lang="es-MX" dirty="0" smtClean="0"/>
              <a:t>temperatura, </a:t>
            </a:r>
            <a:r>
              <a:rPr lang="es-MX" dirty="0"/>
              <a:t>el volumen del gas también aumentaba y que al enfriar el volumen disminuía.</a:t>
            </a:r>
          </a:p>
        </p:txBody>
      </p:sp>
      <p:sp>
        <p:nvSpPr>
          <p:cNvPr id="8" name="7 Rectángulo"/>
          <p:cNvSpPr/>
          <p:nvPr/>
        </p:nvSpPr>
        <p:spPr>
          <a:xfrm>
            <a:off x="3837296" y="834970"/>
            <a:ext cx="4572000" cy="923330"/>
          </a:xfrm>
          <a:prstGeom prst="rect">
            <a:avLst/>
          </a:prstGeom>
        </p:spPr>
        <p:txBody>
          <a:bodyPr>
            <a:spAutoFit/>
          </a:bodyPr>
          <a:lstStyle/>
          <a:p>
            <a:pPr algn="just"/>
            <a:r>
              <a:rPr lang="es-MX" dirty="0"/>
              <a:t>Jack Charles estudió por primera vez la relación entre el volumen y la temperatura de una muestra de gas a presión </a:t>
            </a:r>
            <a:r>
              <a:rPr lang="es-MX" dirty="0" smtClean="0"/>
              <a:t>constante.</a:t>
            </a:r>
            <a:endParaRPr lang="es-MX" dirty="0"/>
          </a:p>
        </p:txBody>
      </p:sp>
      <p:sp>
        <p:nvSpPr>
          <p:cNvPr id="2" name="Rectángulo 1"/>
          <p:cNvSpPr/>
          <p:nvPr/>
        </p:nvSpPr>
        <p:spPr>
          <a:xfrm>
            <a:off x="6850175" y="1988840"/>
            <a:ext cx="2078570"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Rectángulo 8"/>
          <p:cNvSpPr/>
          <p:nvPr/>
        </p:nvSpPr>
        <p:spPr>
          <a:xfrm>
            <a:off x="3837296" y="1988840"/>
            <a:ext cx="662696" cy="206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3660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3"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2" y="297260"/>
            <a:ext cx="3312368"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4.-LEY </a:t>
            </a:r>
            <a:r>
              <a:rPr lang="es-ES_tradnl" sz="2400" b="1" dirty="0" smtClean="0">
                <a:solidFill>
                  <a:srgbClr val="000066"/>
                </a:solidFill>
                <a:latin typeface="Tahoma" charset="0"/>
              </a:rPr>
              <a:t>DE CHARLES</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2" name="1 Rectángulo"/>
              <p:cNvSpPr/>
              <p:nvPr/>
            </p:nvSpPr>
            <p:spPr>
              <a:xfrm>
                <a:off x="5307724" y="332656"/>
                <a:ext cx="3600400" cy="331404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b="1" dirty="0" smtClean="0">
                    <a:solidFill>
                      <a:srgbClr val="002060"/>
                    </a:solidFill>
                  </a:rPr>
                  <a:t>A presión constante, el volumen ocupado por una masa de gas definida es directamente proporcional a su temperatura absoluta.</a:t>
                </a:r>
              </a:p>
              <a:p>
                <a:pPr algn="just"/>
                <a:endParaRPr lang="es-MX" dirty="0">
                  <a:solidFill>
                    <a:srgbClr val="002060"/>
                  </a:solidFill>
                </a:endParaRPr>
              </a:p>
              <a:p>
                <a:pPr algn="just"/>
                <a:r>
                  <a:rPr lang="es-MX" dirty="0">
                    <a:solidFill>
                      <a:srgbClr val="002060"/>
                    </a:solidFill>
                  </a:rPr>
                  <a:t> </a:t>
                </a:r>
              </a:p>
              <a:p>
                <a:pPr algn="just"/>
                <a14:m>
                  <m:oMathPara xmlns:m="http://schemas.openxmlformats.org/officeDocument/2006/math">
                    <m:oMathParaPr>
                      <m:jc m:val="centerGroup"/>
                    </m:oMathParaPr>
                    <m:oMath xmlns:m="http://schemas.openxmlformats.org/officeDocument/2006/math">
                      <m:r>
                        <a:rPr lang="es-MX" sz="2800" b="1" i="1">
                          <a:solidFill>
                            <a:srgbClr val="002060"/>
                          </a:solidFill>
                          <a:latin typeface="Cambria Math"/>
                        </a:rPr>
                        <m:t>𝑽</m:t>
                      </m:r>
                      <m:r>
                        <a:rPr lang="es-MX" sz="2800" b="1" i="1">
                          <a:solidFill>
                            <a:srgbClr val="002060"/>
                          </a:solidFill>
                          <a:latin typeface="Cambria Math"/>
                        </a:rPr>
                        <m:t>∝</m:t>
                      </m:r>
                      <m:r>
                        <a:rPr lang="es-MX" sz="2800" b="1" i="1">
                          <a:solidFill>
                            <a:srgbClr val="002060"/>
                          </a:solidFill>
                          <a:latin typeface="Cambria Math"/>
                        </a:rPr>
                        <m:t>𝑻</m:t>
                      </m:r>
                      <m:r>
                        <a:rPr lang="es-MX" sz="2800" b="1" i="1">
                          <a:solidFill>
                            <a:srgbClr val="002060"/>
                          </a:solidFill>
                          <a:latin typeface="Cambria Math"/>
                        </a:rPr>
                        <m:t>      ó    </m:t>
                      </m:r>
                      <m:r>
                        <a:rPr lang="es-MX" sz="2800" b="1" i="1">
                          <a:solidFill>
                            <a:srgbClr val="002060"/>
                          </a:solidFill>
                          <a:latin typeface="Cambria Math"/>
                        </a:rPr>
                        <m:t>𝑽</m:t>
                      </m:r>
                      <m:r>
                        <a:rPr lang="es-MX" sz="2800" b="1" i="1">
                          <a:solidFill>
                            <a:srgbClr val="002060"/>
                          </a:solidFill>
                          <a:latin typeface="Cambria Math"/>
                        </a:rPr>
                        <m:t>=</m:t>
                      </m:r>
                      <m:r>
                        <a:rPr lang="es-MX" sz="2800" b="1" i="1">
                          <a:solidFill>
                            <a:srgbClr val="002060"/>
                          </a:solidFill>
                          <a:latin typeface="Cambria Math"/>
                        </a:rPr>
                        <m:t>𝒌𝑻</m:t>
                      </m:r>
                      <m:r>
                        <a:rPr lang="es-MX" sz="2800" b="1" i="1">
                          <a:solidFill>
                            <a:srgbClr val="002060"/>
                          </a:solidFill>
                          <a:latin typeface="Cambria Math"/>
                        </a:rPr>
                        <m:t> </m:t>
                      </m:r>
                    </m:oMath>
                  </m:oMathPara>
                </a14:m>
                <a:endParaRPr lang="es-ES" sz="2800" b="1" i="1" dirty="0" smtClean="0">
                  <a:solidFill>
                    <a:srgbClr val="002060"/>
                  </a:solidFill>
                  <a:latin typeface="Cambria Math"/>
                </a:endParaRPr>
              </a:p>
              <a:p>
                <a:pPr algn="just"/>
                <a14:m>
                  <m:oMathPara xmlns:m="http://schemas.openxmlformats.org/officeDocument/2006/math">
                    <m:oMathParaPr>
                      <m:jc m:val="centerGroup"/>
                    </m:oMathParaPr>
                    <m:oMath xmlns:m="http://schemas.openxmlformats.org/officeDocument/2006/math">
                      <m:r>
                        <a:rPr lang="es-MX" sz="2800" b="1" i="1">
                          <a:solidFill>
                            <a:srgbClr val="002060"/>
                          </a:solidFill>
                          <a:latin typeface="Cambria Math"/>
                        </a:rPr>
                        <m:t>   </m:t>
                      </m:r>
                    </m:oMath>
                  </m:oMathPara>
                </a14:m>
                <a:endParaRPr lang="es-MX" sz="2800" b="1" i="1" dirty="0" smtClean="0">
                  <a:solidFill>
                    <a:srgbClr val="002060"/>
                  </a:solidFill>
                </a:endParaRPr>
              </a:p>
              <a:p>
                <a:pPr algn="ctr"/>
                <a14:m>
                  <m:oMath xmlns:m="http://schemas.openxmlformats.org/officeDocument/2006/math">
                    <m:r>
                      <a:rPr lang="es-MX" sz="2800" b="1" i="1">
                        <a:solidFill>
                          <a:srgbClr val="002060"/>
                        </a:solidFill>
                        <a:latin typeface="Cambria Math"/>
                      </a:rPr>
                      <m:t>(</m:t>
                    </m:r>
                    <m:r>
                      <a:rPr lang="es-MX" sz="2800" b="1" i="1">
                        <a:solidFill>
                          <a:srgbClr val="002060"/>
                        </a:solidFill>
                        <a:latin typeface="Cambria Math"/>
                      </a:rPr>
                      <m:t>𝒏</m:t>
                    </m:r>
                    <m:r>
                      <a:rPr lang="es-MX" sz="2800" b="1" i="1">
                        <a:solidFill>
                          <a:srgbClr val="002060"/>
                        </a:solidFill>
                        <a:latin typeface="Cambria Math"/>
                      </a:rPr>
                      <m:t>, </m:t>
                    </m:r>
                    <m:r>
                      <a:rPr lang="es-MX" sz="2800" b="1" i="1">
                        <a:solidFill>
                          <a:srgbClr val="002060"/>
                        </a:solidFill>
                        <a:latin typeface="Cambria Math"/>
                      </a:rPr>
                      <m:t>𝑷</m:t>
                    </m:r>
                    <m:r>
                      <a:rPr lang="es-MX" sz="2800" b="1" i="1">
                        <a:solidFill>
                          <a:srgbClr val="002060"/>
                        </a:solidFill>
                        <a:latin typeface="Cambria Math"/>
                      </a:rPr>
                      <m:t> </m:t>
                    </m:r>
                    <m:r>
                      <a:rPr lang="es-MX" sz="2800" b="1" i="1">
                        <a:solidFill>
                          <a:srgbClr val="002060"/>
                        </a:solidFill>
                        <a:latin typeface="Cambria Math"/>
                      </a:rPr>
                      <m:t>𝒄𝒐𝒏𝒔𝒕𝒂𝒏𝒕𝒆𝒔</m:t>
                    </m:r>
                    <m:r>
                      <a:rPr lang="es-MX" sz="2800" b="1" i="1">
                        <a:solidFill>
                          <a:srgbClr val="002060"/>
                        </a:solidFill>
                        <a:latin typeface="Cambria Math"/>
                      </a:rPr>
                      <m:t>)</m:t>
                    </m:r>
                  </m:oMath>
                </a14:m>
                <a:r>
                  <a:rPr lang="es-MX" b="1" dirty="0">
                    <a:solidFill>
                      <a:srgbClr val="002060"/>
                    </a:solidFill>
                  </a:rPr>
                  <a:t> </a:t>
                </a:r>
              </a:p>
            </p:txBody>
          </p:sp>
        </mc:Choice>
        <mc:Fallback xmlns="">
          <p:sp>
            <p:nvSpPr>
              <p:cNvPr id="2" name="1 Rectángulo"/>
              <p:cNvSpPr>
                <a:spLocks noRot="1" noChangeAspect="1" noMove="1" noResize="1" noEditPoints="1" noAdjustHandles="1" noChangeArrowheads="1" noChangeShapeType="1" noTextEdit="1"/>
              </p:cNvSpPr>
              <p:nvPr/>
            </p:nvSpPr>
            <p:spPr>
              <a:xfrm>
                <a:off x="5307724" y="332656"/>
                <a:ext cx="3600400" cy="3314049"/>
              </a:xfrm>
              <a:prstGeom prst="rect">
                <a:avLst/>
              </a:prstGeom>
              <a:blipFill rotWithShape="0">
                <a:blip r:embed="rId2"/>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6266268" y="4076030"/>
                <a:ext cx="1944216" cy="121353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s-MX" sz="2400" b="1" i="1" smtClean="0">
                              <a:solidFill>
                                <a:srgbClr val="002060"/>
                              </a:solidFill>
                              <a:latin typeface="Cambria Math" charset="0"/>
                            </a:rPr>
                          </m:ctrlPr>
                        </m:fPr>
                        <m:num>
                          <m:sSub>
                            <m:sSubPr>
                              <m:ctrlPr>
                                <a:rPr lang="es-MX" sz="2400" b="1" i="1">
                                  <a:solidFill>
                                    <a:srgbClr val="002060"/>
                                  </a:solidFill>
                                  <a:latin typeface="Cambria Math" charset="0"/>
                                </a:rPr>
                              </m:ctrlPr>
                            </m:sSubPr>
                            <m:e>
                              <m:r>
                                <a:rPr lang="es-MX" sz="2400" b="1" i="1">
                                  <a:solidFill>
                                    <a:srgbClr val="002060"/>
                                  </a:solidFill>
                                  <a:latin typeface="Cambria Math"/>
                                </a:rPr>
                                <m:t>𝑽</m:t>
                              </m:r>
                            </m:e>
                            <m:sub>
                              <m:r>
                                <a:rPr lang="es-MX" sz="2400" b="1" i="1">
                                  <a:solidFill>
                                    <a:srgbClr val="002060"/>
                                  </a:solidFill>
                                  <a:latin typeface="Cambria Math"/>
                                </a:rPr>
                                <m:t>𝟏</m:t>
                              </m:r>
                            </m:sub>
                          </m:sSub>
                        </m:num>
                        <m:den>
                          <m:sSub>
                            <m:sSubPr>
                              <m:ctrlPr>
                                <a:rPr lang="es-MX" sz="2400" b="1" i="1">
                                  <a:solidFill>
                                    <a:srgbClr val="002060"/>
                                  </a:solidFill>
                                  <a:latin typeface="Cambria Math" charset="0"/>
                                </a:rPr>
                              </m:ctrlPr>
                            </m:sSubPr>
                            <m:e>
                              <m:r>
                                <a:rPr lang="es-MX" sz="2400" b="1" i="1">
                                  <a:solidFill>
                                    <a:srgbClr val="002060"/>
                                  </a:solidFill>
                                  <a:latin typeface="Cambria Math"/>
                                </a:rPr>
                                <m:t>𝑻</m:t>
                              </m:r>
                            </m:e>
                            <m:sub>
                              <m:r>
                                <a:rPr lang="es-MX" sz="2400" b="1" i="1">
                                  <a:solidFill>
                                    <a:srgbClr val="002060"/>
                                  </a:solidFill>
                                  <a:latin typeface="Cambria Math"/>
                                </a:rPr>
                                <m:t>𝟏</m:t>
                              </m:r>
                            </m:sub>
                          </m:sSub>
                        </m:den>
                      </m:f>
                      <m:r>
                        <a:rPr lang="es-MX" sz="2400" b="1" i="1">
                          <a:solidFill>
                            <a:srgbClr val="002060"/>
                          </a:solidFill>
                          <a:latin typeface="Cambria Math"/>
                        </a:rPr>
                        <m:t>= </m:t>
                      </m:r>
                      <m:f>
                        <m:fPr>
                          <m:ctrlPr>
                            <a:rPr lang="es-MX" sz="2400" b="1" i="1">
                              <a:solidFill>
                                <a:srgbClr val="002060"/>
                              </a:solidFill>
                              <a:latin typeface="Cambria Math" charset="0"/>
                            </a:rPr>
                          </m:ctrlPr>
                        </m:fPr>
                        <m:num>
                          <m:sSub>
                            <m:sSubPr>
                              <m:ctrlPr>
                                <a:rPr lang="es-MX" sz="2400" b="1" i="1">
                                  <a:solidFill>
                                    <a:srgbClr val="002060"/>
                                  </a:solidFill>
                                  <a:latin typeface="Cambria Math" charset="0"/>
                                </a:rPr>
                              </m:ctrlPr>
                            </m:sSubPr>
                            <m:e>
                              <m:r>
                                <a:rPr lang="es-MX" sz="2400" b="1" i="1">
                                  <a:solidFill>
                                    <a:srgbClr val="002060"/>
                                  </a:solidFill>
                                  <a:latin typeface="Cambria Math"/>
                                </a:rPr>
                                <m:t>𝑽</m:t>
                              </m:r>
                            </m:e>
                            <m:sub>
                              <m:r>
                                <a:rPr lang="es-MX" sz="2400" b="1" i="1">
                                  <a:solidFill>
                                    <a:srgbClr val="002060"/>
                                  </a:solidFill>
                                  <a:latin typeface="Cambria Math"/>
                                </a:rPr>
                                <m:t>𝟐</m:t>
                              </m:r>
                            </m:sub>
                          </m:sSub>
                        </m:num>
                        <m:den>
                          <m:sSub>
                            <m:sSubPr>
                              <m:ctrlPr>
                                <a:rPr lang="es-MX" sz="2400" b="1" i="1">
                                  <a:solidFill>
                                    <a:srgbClr val="002060"/>
                                  </a:solidFill>
                                  <a:latin typeface="Cambria Math" charset="0"/>
                                </a:rPr>
                              </m:ctrlPr>
                            </m:sSubPr>
                            <m:e>
                              <m:r>
                                <a:rPr lang="es-MX" sz="2400" b="1" i="1">
                                  <a:solidFill>
                                    <a:srgbClr val="002060"/>
                                  </a:solidFill>
                                  <a:latin typeface="Cambria Math"/>
                                </a:rPr>
                                <m:t>𝑻</m:t>
                              </m:r>
                            </m:e>
                            <m:sub>
                              <m:r>
                                <a:rPr lang="es-MX" sz="2400" b="1" i="1">
                                  <a:solidFill>
                                    <a:srgbClr val="002060"/>
                                  </a:solidFill>
                                  <a:latin typeface="Cambria Math"/>
                                </a:rPr>
                                <m:t>𝟐</m:t>
                              </m:r>
                            </m:sub>
                          </m:sSub>
                        </m:den>
                      </m:f>
                      <m:r>
                        <a:rPr lang="es-MX" sz="2400" b="1" i="1">
                          <a:solidFill>
                            <a:srgbClr val="002060"/>
                          </a:solidFill>
                          <a:latin typeface="Cambria Math"/>
                        </a:rPr>
                        <m:t>   </m:t>
                      </m:r>
                    </m:oMath>
                  </m:oMathPara>
                </a14:m>
                <a:endParaRPr lang="es-MX" sz="2400" b="1" i="1" dirty="0" smtClean="0">
                  <a:solidFill>
                    <a:srgbClr val="002060"/>
                  </a:solidFill>
                </a:endParaRPr>
              </a:p>
              <a:p>
                <a:pPr/>
                <a14:m>
                  <m:oMathPara xmlns:m="http://schemas.openxmlformats.org/officeDocument/2006/math">
                    <m:oMathParaPr>
                      <m:jc m:val="centerGroup"/>
                    </m:oMathParaPr>
                    <m:oMath xmlns:m="http://schemas.openxmlformats.org/officeDocument/2006/math">
                      <m:r>
                        <a:rPr lang="es-MX" sz="2400" b="1" i="1">
                          <a:solidFill>
                            <a:srgbClr val="002060"/>
                          </a:solidFill>
                          <a:latin typeface="Cambria Math"/>
                        </a:rPr>
                        <m:t>  </m:t>
                      </m:r>
                    </m:oMath>
                  </m:oMathPara>
                </a14:m>
                <a:endParaRPr lang="es-MX" sz="2400" b="1" i="1" dirty="0" smtClean="0">
                  <a:solidFill>
                    <a:srgbClr val="002060"/>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6266268" y="4076030"/>
                <a:ext cx="1944216" cy="1213537"/>
              </a:xfrm>
              <a:prstGeom prst="rect">
                <a:avLst/>
              </a:prstGeom>
              <a:blipFill rotWithShape="0">
                <a:blip r:embed="rId3"/>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395536" y="5540509"/>
                <a:ext cx="838723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sz="2400" b="1" i="1">
                          <a:solidFill>
                            <a:srgbClr val="002060"/>
                          </a:solidFill>
                          <a:latin typeface="Cambria Math"/>
                        </a:rPr>
                        <m:t> (</m:t>
                      </m:r>
                      <m:r>
                        <a:rPr lang="es-MX" sz="2400" b="1" i="1">
                          <a:solidFill>
                            <a:srgbClr val="002060"/>
                          </a:solidFill>
                          <a:latin typeface="Cambria Math"/>
                        </a:rPr>
                        <m:t>𝒑𝒂𝒓𝒂</m:t>
                      </m:r>
                      <m:r>
                        <a:rPr lang="es-MX" sz="2400" b="1" i="1">
                          <a:solidFill>
                            <a:srgbClr val="002060"/>
                          </a:solidFill>
                          <a:latin typeface="Cambria Math"/>
                        </a:rPr>
                        <m:t> </m:t>
                      </m:r>
                      <m:r>
                        <a:rPr lang="es-MX" sz="2400" b="1" i="1">
                          <a:solidFill>
                            <a:srgbClr val="002060"/>
                          </a:solidFill>
                          <a:latin typeface="Cambria Math"/>
                        </a:rPr>
                        <m:t>𝒖𝒏𝒂</m:t>
                      </m:r>
                      <m:r>
                        <a:rPr lang="es-MX" sz="2400" b="1" i="1">
                          <a:solidFill>
                            <a:srgbClr val="002060"/>
                          </a:solidFill>
                          <a:latin typeface="Cambria Math"/>
                        </a:rPr>
                        <m:t> </m:t>
                      </m:r>
                      <m:r>
                        <a:rPr lang="es-MX" sz="2400" b="1" i="1">
                          <a:solidFill>
                            <a:srgbClr val="002060"/>
                          </a:solidFill>
                          <a:latin typeface="Cambria Math"/>
                        </a:rPr>
                        <m:t>𝒎𝒂𝒔𝒂</m:t>
                      </m:r>
                      <m:r>
                        <a:rPr lang="es-MX" sz="2400" b="1" i="1">
                          <a:solidFill>
                            <a:srgbClr val="002060"/>
                          </a:solidFill>
                          <a:latin typeface="Cambria Math"/>
                        </a:rPr>
                        <m:t> </m:t>
                      </m:r>
                      <m:r>
                        <a:rPr lang="es-MX" sz="2400" b="1" i="1">
                          <a:solidFill>
                            <a:srgbClr val="002060"/>
                          </a:solidFill>
                          <a:latin typeface="Cambria Math"/>
                        </a:rPr>
                        <m:t>𝒅𝒆𝒇𝒊𝒏𝒊𝒅𝒂</m:t>
                      </m:r>
                      <m:r>
                        <a:rPr lang="es-MX" sz="2400" b="1" i="1">
                          <a:solidFill>
                            <a:srgbClr val="002060"/>
                          </a:solidFill>
                          <a:latin typeface="Cambria Math"/>
                        </a:rPr>
                        <m:t> </m:t>
                      </m:r>
                      <m:r>
                        <a:rPr lang="es-MX" sz="2400" b="1" i="1">
                          <a:solidFill>
                            <a:srgbClr val="002060"/>
                          </a:solidFill>
                          <a:latin typeface="Cambria Math"/>
                        </a:rPr>
                        <m:t>𝒅𝒆</m:t>
                      </m:r>
                      <m:r>
                        <a:rPr lang="es-MX" sz="2400" b="1" i="1">
                          <a:solidFill>
                            <a:srgbClr val="002060"/>
                          </a:solidFill>
                          <a:latin typeface="Cambria Math"/>
                        </a:rPr>
                        <m:t> </m:t>
                      </m:r>
                      <m:r>
                        <a:rPr lang="es-MX" sz="2400" b="1" i="1">
                          <a:solidFill>
                            <a:srgbClr val="002060"/>
                          </a:solidFill>
                          <a:latin typeface="Cambria Math"/>
                        </a:rPr>
                        <m:t>𝒈𝒂𝒔</m:t>
                      </m:r>
                      <m:r>
                        <a:rPr lang="es-MX" sz="2400" b="1" i="1">
                          <a:solidFill>
                            <a:srgbClr val="002060"/>
                          </a:solidFill>
                          <a:latin typeface="Cambria Math"/>
                        </a:rPr>
                        <m:t> </m:t>
                      </m:r>
                      <m:r>
                        <a:rPr lang="es-MX" sz="2400" b="1" i="1">
                          <a:solidFill>
                            <a:srgbClr val="002060"/>
                          </a:solidFill>
                          <a:latin typeface="Cambria Math"/>
                        </a:rPr>
                        <m:t>𝒂</m:t>
                      </m:r>
                      <m:r>
                        <a:rPr lang="es-MX" sz="2400" b="1" i="1">
                          <a:solidFill>
                            <a:srgbClr val="002060"/>
                          </a:solidFill>
                          <a:latin typeface="Cambria Math"/>
                        </a:rPr>
                        <m:t> </m:t>
                      </m:r>
                      <m:r>
                        <a:rPr lang="es-MX" sz="2400" b="1" i="1">
                          <a:solidFill>
                            <a:srgbClr val="002060"/>
                          </a:solidFill>
                          <a:latin typeface="Cambria Math"/>
                        </a:rPr>
                        <m:t>𝒑𝒓𝒆𝒔𝒊</m:t>
                      </m:r>
                      <m:r>
                        <a:rPr lang="es-MX" sz="2400" b="1" i="1">
                          <a:solidFill>
                            <a:srgbClr val="002060"/>
                          </a:solidFill>
                          <a:latin typeface="Cambria Math"/>
                        </a:rPr>
                        <m:t>ó</m:t>
                      </m:r>
                      <m:r>
                        <a:rPr lang="es-MX" sz="2400" b="1" i="1">
                          <a:solidFill>
                            <a:srgbClr val="002060"/>
                          </a:solidFill>
                          <a:latin typeface="Cambria Math"/>
                        </a:rPr>
                        <m:t>𝒏</m:t>
                      </m:r>
                      <m:r>
                        <a:rPr lang="es-MX" sz="2400" b="1" i="1">
                          <a:solidFill>
                            <a:srgbClr val="002060"/>
                          </a:solidFill>
                          <a:latin typeface="Cambria Math"/>
                        </a:rPr>
                        <m:t> </m:t>
                      </m:r>
                      <m:r>
                        <a:rPr lang="es-MX" sz="2400" b="1" i="1">
                          <a:solidFill>
                            <a:srgbClr val="002060"/>
                          </a:solidFill>
                          <a:latin typeface="Cambria Math"/>
                        </a:rPr>
                        <m:t>𝒄𝒐𝒏𝒔𝒕𝒂𝒏𝒕𝒆</m:t>
                      </m:r>
                      <m:r>
                        <a:rPr lang="es-MX" sz="2400" b="1" i="1">
                          <a:solidFill>
                            <a:srgbClr val="002060"/>
                          </a:solidFill>
                          <a:latin typeface="Cambria Math"/>
                        </a:rPr>
                        <m:t>)</m:t>
                      </m:r>
                    </m:oMath>
                  </m:oMathPara>
                </a14:m>
                <a:endParaRPr lang="es-MX" sz="2400" b="1" dirty="0">
                  <a:solidFill>
                    <a:srgbClr val="002060"/>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395536" y="5540509"/>
                <a:ext cx="8387232" cy="461665"/>
              </a:xfrm>
              <a:prstGeom prst="rect">
                <a:avLst/>
              </a:prstGeom>
              <a:blipFill rotWithShape="0">
                <a:blip r:embed="rId4"/>
                <a:stretch>
                  <a:fillRect t="-102632" b="-131579"/>
                </a:stretch>
              </a:blipFill>
            </p:spPr>
            <p:txBody>
              <a:bodyPr/>
              <a:lstStyle/>
              <a:p>
                <a:r>
                  <a:rPr lang="es-ES_tradnl">
                    <a:noFill/>
                  </a:rPr>
                  <a:t> </a:t>
                </a:r>
              </a:p>
            </p:txBody>
          </p:sp>
        </mc:Fallback>
      </mc:AlternateContent>
      <p:pic>
        <p:nvPicPr>
          <p:cNvPr id="8" name="Imagen 7"/>
          <p:cNvPicPr>
            <a:picLocks noChangeAspect="1"/>
          </p:cNvPicPr>
          <p:nvPr/>
        </p:nvPicPr>
        <p:blipFill>
          <a:blip r:embed="rId5"/>
          <a:stretch>
            <a:fillRect/>
          </a:stretch>
        </p:blipFill>
        <p:spPr>
          <a:xfrm>
            <a:off x="323528" y="1225568"/>
            <a:ext cx="5245100" cy="4064000"/>
          </a:xfrm>
          <a:prstGeom prst="rect">
            <a:avLst/>
          </a:prstGeom>
        </p:spPr>
      </p:pic>
    </p:spTree>
    <p:extLst>
      <p:ext uri="{BB962C8B-B14F-4D97-AF65-F5344CB8AC3E}">
        <p14:creationId xmlns:p14="http://schemas.microsoft.com/office/powerpoint/2010/main" val="314657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2" grpId="0" animBg="1"/>
      <p:bldP spid="9"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351345"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7" name="Text Box 44"/>
          <p:cNvSpPr txBox="1">
            <a:spLocks noChangeArrowheads="1"/>
          </p:cNvSpPr>
          <p:nvPr/>
        </p:nvSpPr>
        <p:spPr bwMode="auto">
          <a:xfrm>
            <a:off x="395536" y="320039"/>
            <a:ext cx="849694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4.1 EJEMPLO DE LA LEY DE CHARLES</a:t>
            </a:r>
            <a:endParaRPr lang="es-ES" sz="2400" b="1" dirty="0">
              <a:solidFill>
                <a:srgbClr val="000066"/>
              </a:solidFill>
              <a:latin typeface="Tahoma" charset="0"/>
            </a:endParaRPr>
          </a:p>
        </p:txBody>
      </p:sp>
      <p:sp>
        <p:nvSpPr>
          <p:cNvPr id="2" name="1 Rectángulo"/>
          <p:cNvSpPr/>
          <p:nvPr/>
        </p:nvSpPr>
        <p:spPr>
          <a:xfrm>
            <a:off x="467544" y="908720"/>
            <a:ext cx="8424936" cy="646331"/>
          </a:xfrm>
          <a:prstGeom prst="rect">
            <a:avLst/>
          </a:prstGeom>
        </p:spPr>
        <p:txBody>
          <a:bodyPr wrap="square">
            <a:spAutoFit/>
          </a:bodyPr>
          <a:lstStyle/>
          <a:p>
            <a:r>
              <a:rPr lang="es-MX" b="1" dirty="0">
                <a:solidFill>
                  <a:srgbClr val="002060"/>
                </a:solidFill>
              </a:rPr>
              <a:t>2.- Una muestra de </a:t>
            </a:r>
            <a:r>
              <a:rPr lang="es-MX" b="1" dirty="0" smtClean="0">
                <a:solidFill>
                  <a:srgbClr val="002060"/>
                </a:solidFill>
              </a:rPr>
              <a:t>nitrógeno </a:t>
            </a:r>
            <a:r>
              <a:rPr lang="es-MX" b="1" dirty="0">
                <a:solidFill>
                  <a:srgbClr val="002060"/>
                </a:solidFill>
              </a:rPr>
              <a:t>ocupa 117 ml a 100 °C . ¿A qué temperatura debería el gas ocupar 234 ml si la presión no cambia?</a:t>
            </a:r>
          </a:p>
        </p:txBody>
      </p:sp>
      <p:sp>
        <p:nvSpPr>
          <p:cNvPr id="3" name="2 Rectángulo"/>
          <p:cNvSpPr/>
          <p:nvPr/>
        </p:nvSpPr>
        <p:spPr>
          <a:xfrm>
            <a:off x="611386" y="1916832"/>
            <a:ext cx="4572000" cy="1200329"/>
          </a:xfrm>
          <a:prstGeom prst="rect">
            <a:avLst/>
          </a:prstGeom>
        </p:spPr>
        <p:txBody>
          <a:bodyPr>
            <a:spAutoFit/>
          </a:bodyPr>
          <a:lstStyle/>
          <a:p>
            <a:r>
              <a:rPr lang="es-MX" dirty="0">
                <a:solidFill>
                  <a:srgbClr val="002060"/>
                </a:solidFill>
              </a:rPr>
              <a:t>V</a:t>
            </a:r>
            <a:r>
              <a:rPr lang="es-MX" baseline="-25000" dirty="0">
                <a:solidFill>
                  <a:srgbClr val="002060"/>
                </a:solidFill>
              </a:rPr>
              <a:t>1</a:t>
            </a:r>
            <a:r>
              <a:rPr lang="es-MX" dirty="0">
                <a:solidFill>
                  <a:srgbClr val="002060"/>
                </a:solidFill>
              </a:rPr>
              <a:t> = 117mL</a:t>
            </a:r>
          </a:p>
          <a:p>
            <a:r>
              <a:rPr lang="es-MX" dirty="0">
                <a:solidFill>
                  <a:srgbClr val="002060"/>
                </a:solidFill>
              </a:rPr>
              <a:t>T</a:t>
            </a:r>
            <a:r>
              <a:rPr lang="es-MX" baseline="-25000" dirty="0">
                <a:solidFill>
                  <a:srgbClr val="002060"/>
                </a:solidFill>
              </a:rPr>
              <a:t>1</a:t>
            </a:r>
            <a:r>
              <a:rPr lang="es-MX" dirty="0">
                <a:solidFill>
                  <a:srgbClr val="002060"/>
                </a:solidFill>
              </a:rPr>
              <a:t> = 100 °C + 273 = 373 K</a:t>
            </a:r>
          </a:p>
          <a:p>
            <a:r>
              <a:rPr lang="es-MX" dirty="0">
                <a:solidFill>
                  <a:srgbClr val="002060"/>
                </a:solidFill>
              </a:rPr>
              <a:t>V</a:t>
            </a:r>
            <a:r>
              <a:rPr lang="es-MX" baseline="-25000" dirty="0">
                <a:solidFill>
                  <a:srgbClr val="002060"/>
                </a:solidFill>
              </a:rPr>
              <a:t>2</a:t>
            </a:r>
            <a:r>
              <a:rPr lang="es-MX" dirty="0">
                <a:solidFill>
                  <a:srgbClr val="002060"/>
                </a:solidFill>
              </a:rPr>
              <a:t> = 234 </a:t>
            </a:r>
            <a:r>
              <a:rPr lang="es-MX" dirty="0" err="1">
                <a:solidFill>
                  <a:srgbClr val="002060"/>
                </a:solidFill>
              </a:rPr>
              <a:t>mL</a:t>
            </a:r>
            <a:endParaRPr lang="es-MX" dirty="0">
              <a:solidFill>
                <a:srgbClr val="002060"/>
              </a:solidFill>
            </a:endParaRPr>
          </a:p>
          <a:p>
            <a:r>
              <a:rPr lang="en-US" dirty="0">
                <a:solidFill>
                  <a:srgbClr val="002060"/>
                </a:solidFill>
              </a:rPr>
              <a:t>T</a:t>
            </a:r>
            <a:r>
              <a:rPr lang="en-US" baseline="-25000" dirty="0">
                <a:solidFill>
                  <a:srgbClr val="002060"/>
                </a:solidFill>
              </a:rPr>
              <a:t>2</a:t>
            </a:r>
            <a:r>
              <a:rPr lang="en-US" dirty="0">
                <a:solidFill>
                  <a:srgbClr val="002060"/>
                </a:solidFill>
              </a:rPr>
              <a:t> = ?</a:t>
            </a:r>
            <a:endParaRPr lang="es-MX" dirty="0">
              <a:solidFill>
                <a:srgbClr val="002060"/>
              </a:solidFill>
            </a:endParaRPr>
          </a:p>
        </p:txBody>
      </p:sp>
      <mc:AlternateContent xmlns:mc="http://schemas.openxmlformats.org/markup-compatibility/2006" xmlns:a14="http://schemas.microsoft.com/office/drawing/2010/main">
        <mc:Choice Requires="a14">
          <p:sp>
            <p:nvSpPr>
              <p:cNvPr id="8" name="7 Rectángulo"/>
              <p:cNvSpPr/>
              <p:nvPr/>
            </p:nvSpPr>
            <p:spPr>
              <a:xfrm>
                <a:off x="647564" y="3794255"/>
                <a:ext cx="8064895" cy="86953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2400" i="1" smtClean="0">
                              <a:solidFill>
                                <a:srgbClr val="002060"/>
                              </a:solidFill>
                              <a:latin typeface="Cambria Math" charset="0"/>
                            </a:rPr>
                          </m:ctrlPr>
                        </m:sSubPr>
                        <m:e>
                          <m:r>
                            <a:rPr lang="es-MX" sz="2400" i="1">
                              <a:solidFill>
                                <a:srgbClr val="002060"/>
                              </a:solidFill>
                              <a:latin typeface="Cambria Math"/>
                            </a:rPr>
                            <m:t>𝑇</m:t>
                          </m:r>
                        </m:e>
                        <m:sub>
                          <m:r>
                            <a:rPr lang="es-MX" sz="2400" i="1">
                              <a:solidFill>
                                <a:srgbClr val="002060"/>
                              </a:solidFill>
                              <a:latin typeface="Cambria Math"/>
                            </a:rPr>
                            <m:t>2 </m:t>
                          </m:r>
                        </m:sub>
                      </m:sSub>
                      <m:r>
                        <a:rPr lang="es-MX" sz="2400" i="1">
                          <a:solidFill>
                            <a:srgbClr val="002060"/>
                          </a:solidFill>
                          <a:latin typeface="Cambria Math"/>
                        </a:rPr>
                        <m:t>= </m:t>
                      </m:r>
                      <m:f>
                        <m:fPr>
                          <m:ctrlPr>
                            <a:rPr lang="es-MX" sz="2400" i="1">
                              <a:solidFill>
                                <a:srgbClr val="002060"/>
                              </a:solidFill>
                              <a:latin typeface="Cambria Math" charset="0"/>
                            </a:rPr>
                          </m:ctrlPr>
                        </m:fPr>
                        <m:num>
                          <m:sSub>
                            <m:sSubPr>
                              <m:ctrlPr>
                                <a:rPr lang="es-MX" sz="2400" i="1">
                                  <a:solidFill>
                                    <a:srgbClr val="002060"/>
                                  </a:solidFill>
                                  <a:latin typeface="Cambria Math" charset="0"/>
                                </a:rPr>
                              </m:ctrlPr>
                            </m:sSubPr>
                            <m:e>
                              <m:r>
                                <a:rPr lang="es-MX" sz="2400" i="1">
                                  <a:solidFill>
                                    <a:srgbClr val="002060"/>
                                  </a:solidFill>
                                  <a:latin typeface="Cambria Math"/>
                                </a:rPr>
                                <m:t>𝑉</m:t>
                              </m:r>
                            </m:e>
                            <m:sub>
                              <m:r>
                                <a:rPr lang="es-MX" sz="2400" i="1">
                                  <a:solidFill>
                                    <a:srgbClr val="002060"/>
                                  </a:solidFill>
                                  <a:latin typeface="Cambria Math"/>
                                </a:rPr>
                                <m:t>2</m:t>
                              </m:r>
                            </m:sub>
                          </m:sSub>
                          <m:sSub>
                            <m:sSubPr>
                              <m:ctrlPr>
                                <a:rPr lang="es-MX" sz="2400" i="1">
                                  <a:solidFill>
                                    <a:srgbClr val="002060"/>
                                  </a:solidFill>
                                  <a:latin typeface="Cambria Math" charset="0"/>
                                </a:rPr>
                              </m:ctrlPr>
                            </m:sSubPr>
                            <m:e>
                              <m:r>
                                <a:rPr lang="es-MX" sz="2400" i="1">
                                  <a:solidFill>
                                    <a:srgbClr val="002060"/>
                                  </a:solidFill>
                                  <a:latin typeface="Cambria Math"/>
                                </a:rPr>
                                <m:t>𝑇</m:t>
                              </m:r>
                            </m:e>
                            <m:sub>
                              <m:r>
                                <a:rPr lang="es-MX" sz="2400" i="1">
                                  <a:solidFill>
                                    <a:srgbClr val="002060"/>
                                  </a:solidFill>
                                  <a:latin typeface="Cambria Math"/>
                                </a:rPr>
                                <m:t>1</m:t>
                              </m:r>
                            </m:sub>
                          </m:sSub>
                        </m:num>
                        <m:den>
                          <m:sSub>
                            <m:sSubPr>
                              <m:ctrlPr>
                                <a:rPr lang="es-MX" sz="2400" i="1">
                                  <a:solidFill>
                                    <a:srgbClr val="002060"/>
                                  </a:solidFill>
                                  <a:latin typeface="Cambria Math" charset="0"/>
                                </a:rPr>
                              </m:ctrlPr>
                            </m:sSubPr>
                            <m:e>
                              <m:r>
                                <a:rPr lang="es-MX" sz="2400" i="1">
                                  <a:solidFill>
                                    <a:srgbClr val="002060"/>
                                  </a:solidFill>
                                  <a:latin typeface="Cambria Math"/>
                                </a:rPr>
                                <m:t>𝑉</m:t>
                              </m:r>
                            </m:e>
                            <m:sub>
                              <m:r>
                                <a:rPr lang="es-MX" sz="2400" i="1">
                                  <a:solidFill>
                                    <a:srgbClr val="002060"/>
                                  </a:solidFill>
                                  <a:latin typeface="Cambria Math"/>
                                </a:rPr>
                                <m:t>1</m:t>
                              </m:r>
                            </m:sub>
                          </m:sSub>
                        </m:den>
                      </m:f>
                      <m:r>
                        <a:rPr lang="es-MX" sz="2400" i="1">
                          <a:solidFill>
                            <a:srgbClr val="002060"/>
                          </a:solidFill>
                          <a:latin typeface="Cambria Math"/>
                        </a:rPr>
                        <m:t>=</m:t>
                      </m:r>
                      <m:f>
                        <m:fPr>
                          <m:ctrlPr>
                            <a:rPr lang="es-MX" sz="2400" i="1">
                              <a:solidFill>
                                <a:srgbClr val="002060"/>
                              </a:solidFill>
                              <a:latin typeface="Cambria Math" charset="0"/>
                            </a:rPr>
                          </m:ctrlPr>
                        </m:fPr>
                        <m:num>
                          <m:d>
                            <m:dPr>
                              <m:ctrlPr>
                                <a:rPr lang="es-MX" sz="2400" i="1">
                                  <a:solidFill>
                                    <a:srgbClr val="002060"/>
                                  </a:solidFill>
                                  <a:latin typeface="Cambria Math" charset="0"/>
                                </a:rPr>
                              </m:ctrlPr>
                            </m:dPr>
                            <m:e>
                              <m:r>
                                <a:rPr lang="es-MX" sz="2400" i="1">
                                  <a:solidFill>
                                    <a:srgbClr val="002060"/>
                                  </a:solidFill>
                                  <a:latin typeface="Cambria Math"/>
                                </a:rPr>
                                <m:t>234 </m:t>
                              </m:r>
                              <m:r>
                                <a:rPr lang="es-MX" sz="2400" i="1">
                                  <a:solidFill>
                                    <a:srgbClr val="002060"/>
                                  </a:solidFill>
                                  <a:latin typeface="Cambria Math"/>
                                </a:rPr>
                                <m:t>𝑚𝐿</m:t>
                              </m:r>
                            </m:e>
                          </m:d>
                          <m:d>
                            <m:dPr>
                              <m:ctrlPr>
                                <a:rPr lang="es-MX" sz="2400" i="1">
                                  <a:solidFill>
                                    <a:srgbClr val="002060"/>
                                  </a:solidFill>
                                  <a:latin typeface="Cambria Math" charset="0"/>
                                </a:rPr>
                              </m:ctrlPr>
                            </m:dPr>
                            <m:e>
                              <m:r>
                                <a:rPr lang="es-MX" sz="2400" i="1">
                                  <a:solidFill>
                                    <a:srgbClr val="002060"/>
                                  </a:solidFill>
                                  <a:latin typeface="Cambria Math"/>
                                </a:rPr>
                                <m:t>373 </m:t>
                              </m:r>
                              <m:r>
                                <a:rPr lang="es-MX" sz="2400" i="1">
                                  <a:solidFill>
                                    <a:srgbClr val="002060"/>
                                  </a:solidFill>
                                  <a:latin typeface="Cambria Math"/>
                                </a:rPr>
                                <m:t>𝐾</m:t>
                              </m:r>
                            </m:e>
                          </m:d>
                        </m:num>
                        <m:den>
                          <m:d>
                            <m:dPr>
                              <m:ctrlPr>
                                <a:rPr lang="es-MX" sz="2400" i="1">
                                  <a:solidFill>
                                    <a:srgbClr val="002060"/>
                                  </a:solidFill>
                                  <a:latin typeface="Cambria Math" charset="0"/>
                                </a:rPr>
                              </m:ctrlPr>
                            </m:dPr>
                            <m:e>
                              <m:r>
                                <a:rPr lang="es-MX" sz="2400" i="1">
                                  <a:solidFill>
                                    <a:srgbClr val="002060"/>
                                  </a:solidFill>
                                  <a:latin typeface="Cambria Math"/>
                                </a:rPr>
                                <m:t>117 </m:t>
                              </m:r>
                              <m:r>
                                <a:rPr lang="es-MX" sz="2400" i="1">
                                  <a:solidFill>
                                    <a:srgbClr val="002060"/>
                                  </a:solidFill>
                                  <a:latin typeface="Cambria Math"/>
                                </a:rPr>
                                <m:t>𝑚𝐿</m:t>
                              </m:r>
                            </m:e>
                          </m:d>
                        </m:den>
                      </m:f>
                      <m:r>
                        <a:rPr lang="es-MX" sz="2400" i="1">
                          <a:solidFill>
                            <a:srgbClr val="002060"/>
                          </a:solidFill>
                          <a:latin typeface="Cambria Math"/>
                        </a:rPr>
                        <m:t>=746 </m:t>
                      </m:r>
                      <m:r>
                        <a:rPr lang="es-MX" sz="2400" i="1">
                          <a:solidFill>
                            <a:srgbClr val="002060"/>
                          </a:solidFill>
                          <a:latin typeface="Cambria Math"/>
                        </a:rPr>
                        <m:t>𝐾</m:t>
                      </m:r>
                      <m:r>
                        <a:rPr lang="es-MX" sz="2400" i="1">
                          <a:solidFill>
                            <a:srgbClr val="002060"/>
                          </a:solidFill>
                          <a:latin typeface="Cambria Math"/>
                        </a:rPr>
                        <m:t>−273</m:t>
                      </m:r>
                      <m:r>
                        <a:rPr lang="es-MX" sz="2400" i="1">
                          <a:solidFill>
                            <a:srgbClr val="002060"/>
                          </a:solidFill>
                          <a:latin typeface="Cambria Math"/>
                        </a:rPr>
                        <m:t>𝐾</m:t>
                      </m:r>
                      <m:r>
                        <a:rPr lang="es-MX" sz="2400" i="1">
                          <a:solidFill>
                            <a:srgbClr val="002060"/>
                          </a:solidFill>
                          <a:latin typeface="Cambria Math"/>
                        </a:rPr>
                        <m:t>=473 °</m:t>
                      </m:r>
                      <m:r>
                        <a:rPr lang="es-MX" sz="2400" i="1">
                          <a:solidFill>
                            <a:srgbClr val="002060"/>
                          </a:solidFill>
                          <a:latin typeface="Cambria Math"/>
                        </a:rPr>
                        <m:t>𝐶</m:t>
                      </m:r>
                    </m:oMath>
                  </m:oMathPara>
                </a14:m>
                <a:endParaRPr lang="es-MX" sz="2400" dirty="0">
                  <a:solidFill>
                    <a:srgbClr val="002060"/>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647564" y="3794255"/>
                <a:ext cx="8064895" cy="869533"/>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81007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7" name="Text Box 44"/>
          <p:cNvSpPr txBox="1">
            <a:spLocks noChangeArrowheads="1"/>
          </p:cNvSpPr>
          <p:nvPr/>
        </p:nvSpPr>
        <p:spPr bwMode="auto">
          <a:xfrm>
            <a:off x="179512" y="237407"/>
            <a:ext cx="6120680"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5.- LEY </a:t>
            </a:r>
            <a:r>
              <a:rPr lang="es-ES_tradnl" sz="2400" b="1" dirty="0" smtClean="0">
                <a:solidFill>
                  <a:srgbClr val="000066"/>
                </a:solidFill>
                <a:latin typeface="Tahoma" charset="0"/>
              </a:rPr>
              <a:t>COMBINADA DE LOS GASES</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9" name="8 Rectángulo"/>
              <p:cNvSpPr/>
              <p:nvPr/>
            </p:nvSpPr>
            <p:spPr>
              <a:xfrm>
                <a:off x="6804248" y="1812473"/>
                <a:ext cx="1728192" cy="844205"/>
              </a:xfrm>
              <a:prstGeom prst="rect">
                <a:avLst/>
              </a:prstGeom>
              <a:solidFill>
                <a:schemeClr val="accent3">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s-MX" sz="2400" b="1" i="1" smtClean="0">
                              <a:solidFill>
                                <a:srgbClr val="002060"/>
                              </a:solidFill>
                              <a:latin typeface="Cambria Math" charset="0"/>
                            </a:rPr>
                          </m:ctrlPr>
                        </m:fPr>
                        <m:num>
                          <m:sSub>
                            <m:sSubPr>
                              <m:ctrlPr>
                                <a:rPr lang="es-MX" sz="2400" b="1" i="1">
                                  <a:solidFill>
                                    <a:srgbClr val="002060"/>
                                  </a:solidFill>
                                  <a:latin typeface="Cambria Math" charset="0"/>
                                </a:rPr>
                              </m:ctrlPr>
                            </m:sSubPr>
                            <m:e>
                              <m:r>
                                <a:rPr lang="es-MX" sz="2400" b="1" i="1">
                                  <a:solidFill>
                                    <a:srgbClr val="002060"/>
                                  </a:solidFill>
                                  <a:latin typeface="Cambria Math"/>
                                </a:rPr>
                                <m:t>𝑽</m:t>
                              </m:r>
                            </m:e>
                            <m:sub>
                              <m:r>
                                <a:rPr lang="es-MX" sz="2400" b="1" i="1">
                                  <a:solidFill>
                                    <a:srgbClr val="002060"/>
                                  </a:solidFill>
                                  <a:latin typeface="Cambria Math"/>
                                </a:rPr>
                                <m:t>𝟏</m:t>
                              </m:r>
                            </m:sub>
                          </m:sSub>
                        </m:num>
                        <m:den>
                          <m:sSub>
                            <m:sSubPr>
                              <m:ctrlPr>
                                <a:rPr lang="es-MX" sz="2400" b="1" i="1">
                                  <a:solidFill>
                                    <a:srgbClr val="002060"/>
                                  </a:solidFill>
                                  <a:latin typeface="Cambria Math" charset="0"/>
                                </a:rPr>
                              </m:ctrlPr>
                            </m:sSubPr>
                            <m:e>
                              <m:r>
                                <a:rPr lang="es-MX" sz="2400" b="1" i="1">
                                  <a:solidFill>
                                    <a:srgbClr val="002060"/>
                                  </a:solidFill>
                                  <a:latin typeface="Cambria Math"/>
                                </a:rPr>
                                <m:t>𝑻</m:t>
                              </m:r>
                            </m:e>
                            <m:sub>
                              <m:r>
                                <a:rPr lang="es-MX" sz="2400" b="1" i="1">
                                  <a:solidFill>
                                    <a:srgbClr val="002060"/>
                                  </a:solidFill>
                                  <a:latin typeface="Cambria Math"/>
                                </a:rPr>
                                <m:t>𝟏</m:t>
                              </m:r>
                            </m:sub>
                          </m:sSub>
                        </m:den>
                      </m:f>
                      <m:r>
                        <a:rPr lang="es-MX" sz="2400" b="1" i="1">
                          <a:solidFill>
                            <a:srgbClr val="002060"/>
                          </a:solidFill>
                          <a:latin typeface="Cambria Math"/>
                        </a:rPr>
                        <m:t>= </m:t>
                      </m:r>
                      <m:f>
                        <m:fPr>
                          <m:ctrlPr>
                            <a:rPr lang="es-MX" sz="2400" b="1" i="1">
                              <a:solidFill>
                                <a:srgbClr val="002060"/>
                              </a:solidFill>
                              <a:latin typeface="Cambria Math" charset="0"/>
                            </a:rPr>
                          </m:ctrlPr>
                        </m:fPr>
                        <m:num>
                          <m:sSub>
                            <m:sSubPr>
                              <m:ctrlPr>
                                <a:rPr lang="es-MX" sz="2400" b="1" i="1">
                                  <a:solidFill>
                                    <a:srgbClr val="002060"/>
                                  </a:solidFill>
                                  <a:latin typeface="Cambria Math" charset="0"/>
                                </a:rPr>
                              </m:ctrlPr>
                            </m:sSubPr>
                            <m:e>
                              <m:r>
                                <a:rPr lang="es-MX" sz="2400" b="1" i="1">
                                  <a:solidFill>
                                    <a:srgbClr val="002060"/>
                                  </a:solidFill>
                                  <a:latin typeface="Cambria Math"/>
                                </a:rPr>
                                <m:t>𝑽</m:t>
                              </m:r>
                            </m:e>
                            <m:sub>
                              <m:r>
                                <a:rPr lang="es-MX" sz="2400" b="1" i="1">
                                  <a:solidFill>
                                    <a:srgbClr val="002060"/>
                                  </a:solidFill>
                                  <a:latin typeface="Cambria Math"/>
                                </a:rPr>
                                <m:t>𝟐</m:t>
                              </m:r>
                            </m:sub>
                          </m:sSub>
                        </m:num>
                        <m:den>
                          <m:sSub>
                            <m:sSubPr>
                              <m:ctrlPr>
                                <a:rPr lang="es-MX" sz="2400" b="1" i="1">
                                  <a:solidFill>
                                    <a:srgbClr val="002060"/>
                                  </a:solidFill>
                                  <a:latin typeface="Cambria Math" charset="0"/>
                                </a:rPr>
                              </m:ctrlPr>
                            </m:sSubPr>
                            <m:e>
                              <m:r>
                                <a:rPr lang="es-MX" sz="2400" b="1" i="1">
                                  <a:solidFill>
                                    <a:srgbClr val="002060"/>
                                  </a:solidFill>
                                  <a:latin typeface="Cambria Math"/>
                                </a:rPr>
                                <m:t>𝑻</m:t>
                              </m:r>
                            </m:e>
                            <m:sub>
                              <m:r>
                                <a:rPr lang="es-MX" sz="2400" b="1" i="1">
                                  <a:solidFill>
                                    <a:srgbClr val="002060"/>
                                  </a:solidFill>
                                  <a:latin typeface="Cambria Math"/>
                                </a:rPr>
                                <m:t>𝟐</m:t>
                              </m:r>
                            </m:sub>
                          </m:sSub>
                        </m:den>
                      </m:f>
                      <m:r>
                        <a:rPr lang="es-MX" sz="2400" b="1" i="1">
                          <a:solidFill>
                            <a:srgbClr val="002060"/>
                          </a:solidFill>
                          <a:latin typeface="Cambria Math"/>
                        </a:rPr>
                        <m:t>     </m:t>
                      </m:r>
                    </m:oMath>
                  </m:oMathPara>
                </a14:m>
                <a:endParaRPr lang="es-MX" sz="2400" b="1" i="1" dirty="0" smtClean="0">
                  <a:solidFill>
                    <a:srgbClr val="002060"/>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6804248" y="1812473"/>
                <a:ext cx="1728192" cy="844205"/>
              </a:xfrm>
              <a:prstGeom prst="rect">
                <a:avLst/>
              </a:prstGeom>
              <a:blipFill rotWithShape="0">
                <a:blip r:embed="rId2"/>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81528" y="1833036"/>
                <a:ext cx="531664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400" b="1" i="1" smtClean="0">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𝟏</m:t>
                          </m:r>
                          <m:r>
                            <a:rPr lang="es-MX" sz="2400" b="1" i="1">
                              <a:solidFill>
                                <a:srgbClr val="000066"/>
                              </a:solidFill>
                              <a:latin typeface="Cambria Math"/>
                            </a:rPr>
                            <m:t>  </m:t>
                          </m:r>
                        </m:sub>
                      </m:sSub>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𝟏</m:t>
                          </m:r>
                        </m:sub>
                      </m:sSub>
                      <m:r>
                        <a:rPr lang="es-MX" sz="2400" b="1" i="1">
                          <a:solidFill>
                            <a:srgbClr val="000066"/>
                          </a:solidFill>
                          <a:latin typeface="Cambria Math"/>
                        </a:rPr>
                        <m:t>=  </m:t>
                      </m:r>
                      <m:sSub>
                        <m:sSubPr>
                          <m:ctrlPr>
                            <a:rPr lang="es-MX" sz="2400" b="1" i="1">
                              <a:solidFill>
                                <a:srgbClr val="000066"/>
                              </a:solidFill>
                              <a:latin typeface="Cambria Math" charset="0"/>
                            </a:rPr>
                          </m:ctrlPr>
                        </m:sSubPr>
                        <m:e>
                          <m:r>
                            <a:rPr lang="es-MX" sz="2400" b="1" i="1">
                              <a:solidFill>
                                <a:srgbClr val="000066"/>
                              </a:solidFill>
                              <a:latin typeface="Cambria Math"/>
                            </a:rPr>
                            <m:t>𝑷</m:t>
                          </m:r>
                        </m:e>
                        <m:sub>
                          <m:r>
                            <a:rPr lang="es-MX" sz="2400" b="1" i="1">
                              <a:solidFill>
                                <a:srgbClr val="000066"/>
                              </a:solidFill>
                              <a:latin typeface="Cambria Math"/>
                            </a:rPr>
                            <m:t>𝟐</m:t>
                          </m:r>
                        </m:sub>
                      </m:sSub>
                      <m:sSub>
                        <m:sSubPr>
                          <m:ctrlPr>
                            <a:rPr lang="es-MX" sz="2400" b="1" i="1">
                              <a:solidFill>
                                <a:srgbClr val="000066"/>
                              </a:solidFill>
                              <a:latin typeface="Cambria Math" charset="0"/>
                            </a:rPr>
                          </m:ctrlPr>
                        </m:sSubPr>
                        <m:e>
                          <m:r>
                            <a:rPr lang="es-MX" sz="2400" b="1" i="1">
                              <a:solidFill>
                                <a:srgbClr val="000066"/>
                              </a:solidFill>
                              <a:latin typeface="Cambria Math"/>
                            </a:rPr>
                            <m:t>𝑽</m:t>
                          </m:r>
                        </m:e>
                        <m:sub>
                          <m:r>
                            <a:rPr lang="es-MX" sz="2400" b="1" i="1">
                              <a:solidFill>
                                <a:srgbClr val="000066"/>
                              </a:solidFill>
                              <a:latin typeface="Cambria Math"/>
                            </a:rPr>
                            <m:t>𝟐</m:t>
                          </m:r>
                        </m:sub>
                      </m:sSub>
                      <m:r>
                        <a:rPr lang="es-MX" sz="2400" b="1" i="1">
                          <a:solidFill>
                            <a:srgbClr val="000066"/>
                          </a:solidFill>
                          <a:latin typeface="Cambria Math"/>
                        </a:rPr>
                        <m:t>          (</m:t>
                      </m:r>
                      <m:r>
                        <a:rPr lang="es-MX" sz="2400" b="1" i="1">
                          <a:solidFill>
                            <a:srgbClr val="000066"/>
                          </a:solidFill>
                          <a:latin typeface="Cambria Math"/>
                        </a:rPr>
                        <m:t>𝒏</m:t>
                      </m:r>
                      <m:r>
                        <a:rPr lang="es-MX" sz="2400" b="1" i="1">
                          <a:solidFill>
                            <a:srgbClr val="000066"/>
                          </a:solidFill>
                          <a:latin typeface="Cambria Math"/>
                        </a:rPr>
                        <m:t>,</m:t>
                      </m:r>
                      <m:r>
                        <a:rPr lang="es-MX" sz="2400" b="1" i="1">
                          <a:solidFill>
                            <a:srgbClr val="000066"/>
                          </a:solidFill>
                          <a:latin typeface="Cambria Math"/>
                        </a:rPr>
                        <m:t>𝑻</m:t>
                      </m:r>
                      <m:r>
                        <a:rPr lang="es-MX" sz="2400" b="1" i="1">
                          <a:solidFill>
                            <a:srgbClr val="000066"/>
                          </a:solidFill>
                          <a:latin typeface="Cambria Math"/>
                        </a:rPr>
                        <m:t> </m:t>
                      </m:r>
                      <m:r>
                        <a:rPr lang="es-MX" sz="2400" b="1" i="1">
                          <a:solidFill>
                            <a:srgbClr val="000066"/>
                          </a:solidFill>
                          <a:latin typeface="Cambria Math"/>
                        </a:rPr>
                        <m:t>𝒄𝒐𝒏𝒕𝒂𝒏𝒕𝒆𝒔</m:t>
                      </m:r>
                      <m:r>
                        <a:rPr lang="es-MX" sz="2400" b="1" i="1">
                          <a:solidFill>
                            <a:srgbClr val="000066"/>
                          </a:solidFill>
                          <a:latin typeface="Cambria Math"/>
                        </a:rPr>
                        <m:t>)</m:t>
                      </m:r>
                    </m:oMath>
                  </m:oMathPara>
                </a14:m>
                <a:endParaRPr lang="es-MX" sz="2400" b="1" dirty="0">
                  <a:solidFill>
                    <a:srgbClr val="000066"/>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81528" y="1833036"/>
                <a:ext cx="5316648" cy="461665"/>
              </a:xfrm>
              <a:prstGeom prst="rect">
                <a:avLst/>
              </a:prstGeom>
              <a:blipFill rotWithShape="0">
                <a:blip r:embed="rId3"/>
                <a:stretch>
                  <a:fillRect t="-100000" b="-129870"/>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3557916" y="3989311"/>
                <a:ext cx="2647376" cy="969433"/>
              </a:xfrm>
              <a:prstGeom prst="rect">
                <a:avLst/>
              </a:prstGeom>
              <a:gradFill flip="none" rotWithShape="1">
                <a:gsLst>
                  <a:gs pos="0">
                    <a:srgbClr val="FFFC00">
                      <a:tint val="66000"/>
                      <a:satMod val="160000"/>
                    </a:srgbClr>
                  </a:gs>
                  <a:gs pos="50000">
                    <a:srgbClr val="FFFC00">
                      <a:tint val="44500"/>
                      <a:satMod val="160000"/>
                    </a:srgbClr>
                  </a:gs>
                  <a:gs pos="100000">
                    <a:srgbClr val="FFFC00">
                      <a:tint val="23500"/>
                      <a:satMod val="160000"/>
                    </a:srgbClr>
                  </a:gs>
                </a:gsLst>
                <a:lin ang="10800000" scaled="1"/>
                <a:tileRect/>
              </a:gradFill>
            </p:spPr>
            <p:style>
              <a:lnRef idx="1">
                <a:schemeClr val="accent2"/>
              </a:lnRef>
              <a:fillRef idx="2">
                <a:schemeClr val="accent2"/>
              </a:fillRef>
              <a:effectRef idx="1">
                <a:schemeClr val="accent2"/>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s-MX" sz="2800" i="1" smtClean="0">
                              <a:ln w="0"/>
                              <a:solidFill>
                                <a:schemeClr val="accent1"/>
                              </a:solidFill>
                              <a:effectLst>
                                <a:outerShdw blurRad="38100" dist="25400" dir="5400000" algn="ctr" rotWithShape="0">
                                  <a:srgbClr val="6E747A">
                                    <a:alpha val="43000"/>
                                  </a:srgbClr>
                                </a:outerShdw>
                              </a:effectLst>
                              <a:latin typeface="Cambria Math" charset="0"/>
                            </a:rPr>
                          </m:ctrlPr>
                        </m:fPr>
                        <m:num>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𝑃</m:t>
                              </m:r>
                            </m:e>
                            <m:sub>
                              <m:r>
                                <a:rPr lang="es-MX" sz="2800" i="1">
                                  <a:ln w="0"/>
                                  <a:solidFill>
                                    <a:schemeClr val="accent1"/>
                                  </a:solidFill>
                                  <a:effectLst>
                                    <a:outerShdw blurRad="38100" dist="25400" dir="5400000" algn="ctr" rotWithShape="0">
                                      <a:srgbClr val="6E747A">
                                        <a:alpha val="43000"/>
                                      </a:srgbClr>
                                    </a:outerShdw>
                                  </a:effectLst>
                                  <a:latin typeface="Cambria Math"/>
                                </a:rPr>
                                <m:t>1</m:t>
                              </m:r>
                            </m:sub>
                          </m:sSub>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𝑉</m:t>
                              </m:r>
                            </m:e>
                            <m:sub>
                              <m:r>
                                <a:rPr lang="es-MX" sz="2800" i="1">
                                  <a:ln w="0"/>
                                  <a:solidFill>
                                    <a:schemeClr val="accent1"/>
                                  </a:solidFill>
                                  <a:effectLst>
                                    <a:outerShdw blurRad="38100" dist="25400" dir="5400000" algn="ctr" rotWithShape="0">
                                      <a:srgbClr val="6E747A">
                                        <a:alpha val="43000"/>
                                      </a:srgbClr>
                                    </a:outerShdw>
                                  </a:effectLst>
                                  <a:latin typeface="Cambria Math"/>
                                </a:rPr>
                                <m:t>1</m:t>
                              </m:r>
                            </m:sub>
                          </m:sSub>
                        </m:num>
                        <m:den>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𝑇</m:t>
                              </m:r>
                            </m:e>
                            <m:sub>
                              <m:r>
                                <a:rPr lang="es-MX" sz="2800" i="1">
                                  <a:ln w="0"/>
                                  <a:solidFill>
                                    <a:schemeClr val="accent1"/>
                                  </a:solidFill>
                                  <a:effectLst>
                                    <a:outerShdw blurRad="38100" dist="25400" dir="5400000" algn="ctr" rotWithShape="0">
                                      <a:srgbClr val="6E747A">
                                        <a:alpha val="43000"/>
                                      </a:srgbClr>
                                    </a:outerShdw>
                                  </a:effectLst>
                                  <a:latin typeface="Cambria Math"/>
                                </a:rPr>
                                <m:t>1</m:t>
                              </m:r>
                            </m:sub>
                          </m:sSub>
                        </m:den>
                      </m:f>
                      <m:r>
                        <a:rPr lang="es-MX" sz="2800" i="1">
                          <a:ln w="0"/>
                          <a:solidFill>
                            <a:schemeClr val="accent1"/>
                          </a:solidFill>
                          <a:effectLst>
                            <a:outerShdw blurRad="38100" dist="25400" dir="5400000" algn="ctr" rotWithShape="0">
                              <a:srgbClr val="6E747A">
                                <a:alpha val="43000"/>
                              </a:srgbClr>
                            </a:outerShdw>
                          </a:effectLst>
                          <a:latin typeface="Cambria Math"/>
                        </a:rPr>
                        <m:t>= </m:t>
                      </m:r>
                      <m:f>
                        <m:f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fPr>
                        <m:num>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𝑃</m:t>
                              </m:r>
                            </m:e>
                            <m:sub>
                              <m:r>
                                <a:rPr lang="es-MX" sz="2800" i="1">
                                  <a:ln w="0"/>
                                  <a:solidFill>
                                    <a:schemeClr val="accent1"/>
                                  </a:solidFill>
                                  <a:effectLst>
                                    <a:outerShdw blurRad="38100" dist="25400" dir="5400000" algn="ctr" rotWithShape="0">
                                      <a:srgbClr val="6E747A">
                                        <a:alpha val="43000"/>
                                      </a:srgbClr>
                                    </a:outerShdw>
                                  </a:effectLst>
                                  <a:latin typeface="Cambria Math"/>
                                </a:rPr>
                                <m:t>2</m:t>
                              </m:r>
                            </m:sub>
                          </m:sSub>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𝑉</m:t>
                              </m:r>
                            </m:e>
                            <m:sub>
                              <m:r>
                                <a:rPr lang="es-MX" sz="2800" i="1">
                                  <a:ln w="0"/>
                                  <a:solidFill>
                                    <a:schemeClr val="accent1"/>
                                  </a:solidFill>
                                  <a:effectLst>
                                    <a:outerShdw blurRad="38100" dist="25400" dir="5400000" algn="ctr" rotWithShape="0">
                                      <a:srgbClr val="6E747A">
                                        <a:alpha val="43000"/>
                                      </a:srgbClr>
                                    </a:outerShdw>
                                  </a:effectLst>
                                  <a:latin typeface="Cambria Math"/>
                                </a:rPr>
                                <m:t>2</m:t>
                              </m:r>
                            </m:sub>
                          </m:sSub>
                        </m:num>
                        <m:den>
                          <m:sSub>
                            <m:sSubPr>
                              <m:ctrlPr>
                                <a:rPr lang="es-MX" sz="2800" i="1">
                                  <a:ln w="0"/>
                                  <a:solidFill>
                                    <a:schemeClr val="accent1"/>
                                  </a:solidFill>
                                  <a:effectLst>
                                    <a:outerShdw blurRad="38100" dist="25400" dir="5400000" algn="ctr" rotWithShape="0">
                                      <a:srgbClr val="6E747A">
                                        <a:alpha val="43000"/>
                                      </a:srgbClr>
                                    </a:outerShdw>
                                  </a:effectLst>
                                  <a:latin typeface="Cambria Math" charset="0"/>
                                </a:rPr>
                              </m:ctrlPr>
                            </m:sSubPr>
                            <m:e>
                              <m:r>
                                <a:rPr lang="es-MX" sz="2800" i="1">
                                  <a:ln w="0"/>
                                  <a:solidFill>
                                    <a:schemeClr val="accent1"/>
                                  </a:solidFill>
                                  <a:effectLst>
                                    <a:outerShdw blurRad="38100" dist="25400" dir="5400000" algn="ctr" rotWithShape="0">
                                      <a:srgbClr val="6E747A">
                                        <a:alpha val="43000"/>
                                      </a:srgbClr>
                                    </a:outerShdw>
                                  </a:effectLst>
                                  <a:latin typeface="Cambria Math"/>
                                </a:rPr>
                                <m:t>𝑇</m:t>
                              </m:r>
                            </m:e>
                            <m:sub>
                              <m:r>
                                <a:rPr lang="es-MX" sz="2800" i="1">
                                  <a:ln w="0"/>
                                  <a:solidFill>
                                    <a:schemeClr val="accent1"/>
                                  </a:solidFill>
                                  <a:effectLst>
                                    <a:outerShdw blurRad="38100" dist="25400" dir="5400000" algn="ctr" rotWithShape="0">
                                      <a:srgbClr val="6E747A">
                                        <a:alpha val="43000"/>
                                      </a:srgbClr>
                                    </a:outerShdw>
                                  </a:effectLst>
                                  <a:latin typeface="Cambria Math"/>
                                </a:rPr>
                                <m:t>2</m:t>
                              </m:r>
                            </m:sub>
                          </m:sSub>
                        </m:den>
                      </m:f>
                      <m:r>
                        <a:rPr lang="es-MX" sz="2800" i="1">
                          <a:ln w="0"/>
                          <a:solidFill>
                            <a:schemeClr val="accent1"/>
                          </a:solidFill>
                          <a:effectLst>
                            <a:outerShdw blurRad="38100" dist="25400" dir="5400000" algn="ctr" rotWithShape="0">
                              <a:srgbClr val="6E747A">
                                <a:alpha val="43000"/>
                              </a:srgbClr>
                            </a:outerShdw>
                          </a:effectLst>
                          <a:latin typeface="Cambria Math"/>
                        </a:rPr>
                        <m:t>  </m:t>
                      </m:r>
                    </m:oMath>
                  </m:oMathPara>
                </a14:m>
                <a:endParaRPr lang="es-MX" sz="2800" i="1" dirty="0" smtClean="0">
                  <a:ln w="0"/>
                  <a:solidFill>
                    <a:schemeClr val="accent1"/>
                  </a:solidFill>
                  <a:effectLst>
                    <a:outerShdw blurRad="38100" dist="25400" dir="5400000" algn="ctr" rotWithShape="0">
                      <a:srgbClr val="6E747A">
                        <a:alpha val="43000"/>
                      </a:srgbClr>
                    </a:outerShdw>
                  </a:effectLst>
                </a:endParaRPr>
              </a:p>
            </p:txBody>
          </p:sp>
        </mc:Choice>
        <mc:Fallback xmlns="">
          <p:sp>
            <p:nvSpPr>
              <p:cNvPr id="5" name="4 Rectángulo"/>
              <p:cNvSpPr>
                <a:spLocks noRot="1" noChangeAspect="1" noMove="1" noResize="1" noEditPoints="1" noAdjustHandles="1" noChangeArrowheads="1" noChangeShapeType="1" noTextEdit="1"/>
              </p:cNvSpPr>
              <p:nvPr/>
            </p:nvSpPr>
            <p:spPr>
              <a:xfrm>
                <a:off x="3557916" y="3989311"/>
                <a:ext cx="2647376" cy="969433"/>
              </a:xfrm>
              <a:prstGeom prst="rect">
                <a:avLst/>
              </a:prstGeom>
              <a:blipFill rotWithShape="0">
                <a:blip r:embed="rId4"/>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2" name="Rectángulo 1"/>
              <p:cNvSpPr/>
              <p:nvPr/>
            </p:nvSpPr>
            <p:spPr>
              <a:xfrm>
                <a:off x="2339752" y="5584940"/>
                <a:ext cx="458971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 </m:t>
                      </m:r>
                      <m:r>
                        <a:rPr lang="es-MX" sz="2400" b="1" i="1" smtClean="0">
                          <a:solidFill>
                            <a:srgbClr val="000066"/>
                          </a:solidFill>
                          <a:latin typeface="Cambria Math"/>
                        </a:rPr>
                        <m:t>𝒄𝒂𝒏𝒕𝒊𝒅𝒂𝒅</m:t>
                      </m:r>
                      <m:r>
                        <a:rPr lang="es-MX" sz="2400" b="1" i="1" smtClean="0">
                          <a:solidFill>
                            <a:srgbClr val="000066"/>
                          </a:solidFill>
                          <a:latin typeface="Cambria Math"/>
                        </a:rPr>
                        <m:t> </m:t>
                      </m:r>
                      <m:r>
                        <a:rPr lang="es-MX" sz="2400" b="1" i="1" smtClean="0">
                          <a:solidFill>
                            <a:srgbClr val="000066"/>
                          </a:solidFill>
                          <a:latin typeface="Cambria Math"/>
                        </a:rPr>
                        <m:t>𝒅𝒆</m:t>
                      </m:r>
                      <m:r>
                        <a:rPr lang="es-MX" sz="2400" b="1" i="1" smtClean="0">
                          <a:solidFill>
                            <a:srgbClr val="000066"/>
                          </a:solidFill>
                          <a:latin typeface="Cambria Math"/>
                        </a:rPr>
                        <m:t> </m:t>
                      </m:r>
                      <m:r>
                        <a:rPr lang="es-MX" sz="2400" b="1" i="1" smtClean="0">
                          <a:solidFill>
                            <a:srgbClr val="000066"/>
                          </a:solidFill>
                          <a:latin typeface="Cambria Math"/>
                        </a:rPr>
                        <m:t>𝒈𝒂𝒔</m:t>
                      </m:r>
                      <m:r>
                        <a:rPr lang="es-MX" sz="2400" b="1" i="1" smtClean="0">
                          <a:solidFill>
                            <a:srgbClr val="000066"/>
                          </a:solidFill>
                          <a:latin typeface="Cambria Math"/>
                        </a:rPr>
                        <m:t> </m:t>
                      </m:r>
                      <m:r>
                        <a:rPr lang="es-MX" sz="2400" b="1" i="1" smtClean="0">
                          <a:solidFill>
                            <a:srgbClr val="000066"/>
                          </a:solidFill>
                          <a:latin typeface="Cambria Math"/>
                        </a:rPr>
                        <m:t>𝒄𝒐𝒏𝒔𝒕𝒂𝒏𝒕𝒆</m:t>
                      </m:r>
                      <m:r>
                        <a:rPr lang="es-MX" sz="2400" b="1" i="1" smtClean="0">
                          <a:solidFill>
                            <a:srgbClr val="000066"/>
                          </a:solidFill>
                          <a:latin typeface="Cambria Math"/>
                        </a:rPr>
                        <m:t>)</m:t>
                      </m:r>
                    </m:oMath>
                  </m:oMathPara>
                </a14:m>
                <a:endParaRPr lang="es-MX" sz="2400" b="1" dirty="0">
                  <a:solidFill>
                    <a:srgbClr val="000066"/>
                  </a:solidFill>
                </a:endParaRPr>
              </a:p>
            </p:txBody>
          </p:sp>
        </mc:Choice>
        <mc:Fallback xmlns="">
          <p:sp>
            <p:nvSpPr>
              <p:cNvPr id="2" name="Rectángulo 1"/>
              <p:cNvSpPr>
                <a:spLocks noRot="1" noChangeAspect="1" noMove="1" noResize="1" noEditPoints="1" noAdjustHandles="1" noChangeArrowheads="1" noChangeShapeType="1" noTextEdit="1"/>
              </p:cNvSpPr>
              <p:nvPr/>
            </p:nvSpPr>
            <p:spPr>
              <a:xfrm>
                <a:off x="2339752" y="5584940"/>
                <a:ext cx="4589718" cy="461665"/>
              </a:xfrm>
              <a:prstGeom prst="rect">
                <a:avLst/>
              </a:prstGeom>
              <a:blipFill rotWithShape="0">
                <a:blip r:embed="rId5"/>
                <a:stretch>
                  <a:fillRect t="-101316" b="-131579"/>
                </a:stretch>
              </a:blipFill>
            </p:spPr>
            <p:txBody>
              <a:bodyPr/>
              <a:lstStyle/>
              <a:p>
                <a:r>
                  <a:rPr lang="es-ES_tradnl">
                    <a:noFill/>
                  </a:rPr>
                  <a:t> </a:t>
                </a:r>
              </a:p>
            </p:txBody>
          </p:sp>
        </mc:Fallback>
      </mc:AlternateContent>
      <p:sp>
        <p:nvSpPr>
          <p:cNvPr id="3" name="CuadroTexto 2"/>
          <p:cNvSpPr txBox="1"/>
          <p:nvPr/>
        </p:nvSpPr>
        <p:spPr>
          <a:xfrm>
            <a:off x="2308895" y="1206840"/>
            <a:ext cx="2073003" cy="369332"/>
          </a:xfrm>
          <a:prstGeom prst="rect">
            <a:avLst/>
          </a:prstGeom>
          <a:noFill/>
        </p:spPr>
        <p:txBody>
          <a:bodyPr wrap="none" rtlCol="0">
            <a:spAutoFit/>
          </a:bodyPr>
          <a:lstStyle/>
          <a:p>
            <a:r>
              <a:rPr lang="es-ES_tradnl" b="1" smtClean="0">
                <a:solidFill>
                  <a:srgbClr val="000066"/>
                </a:solidFill>
              </a:rPr>
              <a:t> LEY DE BOYLE</a:t>
            </a:r>
            <a:endParaRPr lang="es-ES_tradnl" b="1">
              <a:solidFill>
                <a:srgbClr val="000066"/>
              </a:solidFill>
            </a:endParaRPr>
          </a:p>
        </p:txBody>
      </p:sp>
      <p:sp>
        <p:nvSpPr>
          <p:cNvPr id="6" name="CuadroTexto 5"/>
          <p:cNvSpPr txBox="1"/>
          <p:nvPr/>
        </p:nvSpPr>
        <p:spPr>
          <a:xfrm>
            <a:off x="6562451" y="1150606"/>
            <a:ext cx="2364750" cy="369332"/>
          </a:xfrm>
          <a:prstGeom prst="rect">
            <a:avLst/>
          </a:prstGeom>
          <a:noFill/>
        </p:spPr>
        <p:txBody>
          <a:bodyPr wrap="none" rtlCol="0">
            <a:spAutoFit/>
          </a:bodyPr>
          <a:lstStyle/>
          <a:p>
            <a:r>
              <a:rPr lang="es-ES_tradnl" b="1" smtClean="0">
                <a:solidFill>
                  <a:srgbClr val="000066"/>
                </a:solidFill>
              </a:rPr>
              <a:t>LEY DE CHARLES</a:t>
            </a:r>
            <a:endParaRPr lang="es-ES_tradnl" b="1">
              <a:solidFill>
                <a:srgbClr val="000066"/>
              </a:solidFill>
            </a:endParaRPr>
          </a:p>
        </p:txBody>
      </p:sp>
      <p:sp>
        <p:nvSpPr>
          <p:cNvPr id="8" name="Cerrar llave 7"/>
          <p:cNvSpPr/>
          <p:nvPr/>
        </p:nvSpPr>
        <p:spPr>
          <a:xfrm rot="5400000">
            <a:off x="4518432" y="493003"/>
            <a:ext cx="447627" cy="5132116"/>
          </a:xfrm>
          <a:prstGeom prst="rightBrace">
            <a:avLst>
              <a:gd name="adj1" fmla="val 60646"/>
              <a:gd name="adj2" fmla="val 49725"/>
            </a:avLst>
          </a:prstGeom>
          <a:noFill/>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spTree>
    <p:extLst>
      <p:ext uri="{BB962C8B-B14F-4D97-AF65-F5344CB8AC3E}">
        <p14:creationId xmlns:p14="http://schemas.microsoft.com/office/powerpoint/2010/main" val="173706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nimBg="1"/>
      <p:bldP spid="10" grpId="0" animBg="1"/>
      <p:bldP spid="5"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315379"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8" name="Text Box 44"/>
          <p:cNvSpPr txBox="1">
            <a:spLocks noChangeArrowheads="1"/>
          </p:cNvSpPr>
          <p:nvPr/>
        </p:nvSpPr>
        <p:spPr bwMode="auto">
          <a:xfrm>
            <a:off x="251520" y="260648"/>
            <a:ext cx="863074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5.1. EJEMPLO DE LA LEY COMBINADA</a:t>
            </a:r>
            <a:endParaRPr lang="es-ES" sz="2400" b="1" dirty="0">
              <a:solidFill>
                <a:srgbClr val="000066"/>
              </a:solidFill>
              <a:latin typeface="Tahoma" charset="0"/>
            </a:endParaRPr>
          </a:p>
        </p:txBody>
      </p:sp>
      <p:sp>
        <p:nvSpPr>
          <p:cNvPr id="2" name="1 Rectángulo"/>
          <p:cNvSpPr/>
          <p:nvPr/>
        </p:nvSpPr>
        <p:spPr>
          <a:xfrm>
            <a:off x="251520" y="853618"/>
            <a:ext cx="8482683" cy="646331"/>
          </a:xfrm>
          <a:prstGeom prst="rect">
            <a:avLst/>
          </a:prstGeom>
        </p:spPr>
        <p:txBody>
          <a:bodyPr wrap="square">
            <a:spAutoFit/>
          </a:bodyPr>
          <a:lstStyle/>
          <a:p>
            <a:pPr algn="just"/>
            <a:r>
              <a:rPr lang="es-MX" b="1" dirty="0">
                <a:solidFill>
                  <a:srgbClr val="002060"/>
                </a:solidFill>
              </a:rPr>
              <a:t>3.- Una muestra de </a:t>
            </a:r>
            <a:r>
              <a:rPr lang="es-MX" b="1" dirty="0" smtClean="0">
                <a:solidFill>
                  <a:srgbClr val="002060"/>
                </a:solidFill>
              </a:rPr>
              <a:t>neón </a:t>
            </a:r>
            <a:r>
              <a:rPr lang="es-MX" b="1" dirty="0">
                <a:solidFill>
                  <a:srgbClr val="002060"/>
                </a:solidFill>
              </a:rPr>
              <a:t>ocupa 105 L a 27 °C bajo una presión de 985 torr. ¿Cuál es el volumen que debería ocupar el gas a temperatura y </a:t>
            </a:r>
            <a:r>
              <a:rPr lang="es-MX" b="1" dirty="0" err="1">
                <a:solidFill>
                  <a:srgbClr val="002060"/>
                </a:solidFill>
              </a:rPr>
              <a:t>y</a:t>
            </a:r>
            <a:r>
              <a:rPr lang="es-MX" b="1" dirty="0">
                <a:solidFill>
                  <a:srgbClr val="002060"/>
                </a:solidFill>
              </a:rPr>
              <a:t> presión </a:t>
            </a:r>
            <a:r>
              <a:rPr lang="es-MX" b="1" dirty="0" smtClean="0">
                <a:solidFill>
                  <a:srgbClr val="002060"/>
                </a:solidFill>
              </a:rPr>
              <a:t>estándar </a:t>
            </a:r>
            <a:r>
              <a:rPr lang="es-MX" b="1" dirty="0">
                <a:solidFill>
                  <a:srgbClr val="002060"/>
                </a:solidFill>
              </a:rPr>
              <a:t>(STP).</a:t>
            </a:r>
          </a:p>
        </p:txBody>
      </p:sp>
      <p:sp>
        <p:nvSpPr>
          <p:cNvPr id="3" name="2 Rectángulo"/>
          <p:cNvSpPr/>
          <p:nvPr/>
        </p:nvSpPr>
        <p:spPr>
          <a:xfrm>
            <a:off x="395536" y="1844824"/>
            <a:ext cx="4572000" cy="923330"/>
          </a:xfrm>
          <a:prstGeom prst="rect">
            <a:avLst/>
          </a:prstGeom>
        </p:spPr>
        <p:txBody>
          <a:bodyPr>
            <a:spAutoFit/>
          </a:bodyPr>
          <a:lstStyle/>
          <a:p>
            <a:r>
              <a:rPr lang="en-US" dirty="0"/>
              <a:t>V</a:t>
            </a:r>
            <a:r>
              <a:rPr lang="en-US" baseline="-25000" dirty="0"/>
              <a:t>1</a:t>
            </a:r>
            <a:r>
              <a:rPr lang="en-US" dirty="0"/>
              <a:t> = 105 L      P</a:t>
            </a:r>
            <a:r>
              <a:rPr lang="en-US" baseline="-25000" dirty="0"/>
              <a:t>1</a:t>
            </a:r>
            <a:r>
              <a:rPr lang="en-US" dirty="0"/>
              <a:t> = 985 </a:t>
            </a:r>
            <a:r>
              <a:rPr lang="en-US" dirty="0" err="1"/>
              <a:t>torr</a:t>
            </a:r>
            <a:r>
              <a:rPr lang="en-US" dirty="0"/>
              <a:t>     T</a:t>
            </a:r>
            <a:r>
              <a:rPr lang="en-US" baseline="-25000" dirty="0"/>
              <a:t>1 </a:t>
            </a:r>
            <a:r>
              <a:rPr lang="en-US" dirty="0"/>
              <a:t>= 27°C +273 =300 K</a:t>
            </a:r>
            <a:endParaRPr lang="es-MX" dirty="0"/>
          </a:p>
          <a:p>
            <a:r>
              <a:rPr lang="en-US" dirty="0"/>
              <a:t>V</a:t>
            </a:r>
            <a:r>
              <a:rPr lang="en-US" baseline="-25000" dirty="0"/>
              <a:t>2</a:t>
            </a:r>
            <a:r>
              <a:rPr lang="en-US" dirty="0"/>
              <a:t> = ?            P</a:t>
            </a:r>
            <a:r>
              <a:rPr lang="en-US" baseline="-25000" dirty="0"/>
              <a:t>2</a:t>
            </a:r>
            <a:r>
              <a:rPr lang="en-US" dirty="0"/>
              <a:t> = 760 </a:t>
            </a:r>
            <a:r>
              <a:rPr lang="en-US" dirty="0" err="1"/>
              <a:t>torr</a:t>
            </a:r>
            <a:r>
              <a:rPr lang="en-US" dirty="0"/>
              <a:t>      T</a:t>
            </a:r>
            <a:r>
              <a:rPr lang="en-US" baseline="-25000" dirty="0"/>
              <a:t>2</a:t>
            </a:r>
            <a:r>
              <a:rPr lang="en-US" dirty="0"/>
              <a:t> = 273 K</a:t>
            </a:r>
            <a:endParaRPr lang="es-MX" dirty="0"/>
          </a:p>
        </p:txBody>
      </p:sp>
      <mc:AlternateContent xmlns:mc="http://schemas.openxmlformats.org/markup-compatibility/2006" xmlns:a14="http://schemas.microsoft.com/office/drawing/2010/main">
        <mc:Choice Requires="a14">
          <p:sp>
            <p:nvSpPr>
              <p:cNvPr id="6" name="5 Rectángulo"/>
              <p:cNvSpPr/>
              <p:nvPr/>
            </p:nvSpPr>
            <p:spPr>
              <a:xfrm>
                <a:off x="399581" y="3717032"/>
                <a:ext cx="8482683" cy="9989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2800" i="1">
                              <a:latin typeface="Cambria Math" charset="0"/>
                            </a:rPr>
                          </m:ctrlPr>
                        </m:sSubPr>
                        <m:e>
                          <m:r>
                            <a:rPr lang="en-US" sz="2800" i="1">
                              <a:latin typeface="Cambria Math"/>
                            </a:rPr>
                            <m:t>𝑉</m:t>
                          </m:r>
                        </m:e>
                        <m:sub>
                          <m:r>
                            <a:rPr lang="en-US" sz="2800" i="1">
                              <a:latin typeface="Cambria Math"/>
                            </a:rPr>
                            <m:t>2</m:t>
                          </m:r>
                        </m:sub>
                      </m:sSub>
                      <m:r>
                        <a:rPr lang="en-US" sz="2800" i="1">
                          <a:latin typeface="Cambria Math"/>
                        </a:rPr>
                        <m:t>=</m:t>
                      </m:r>
                      <m:f>
                        <m:fPr>
                          <m:ctrlPr>
                            <a:rPr lang="es-MX" sz="2800" i="1">
                              <a:latin typeface="Cambria Math" charset="0"/>
                            </a:rPr>
                          </m:ctrlPr>
                        </m:fPr>
                        <m:num>
                          <m:sSub>
                            <m:sSubPr>
                              <m:ctrlPr>
                                <a:rPr lang="es-MX" sz="2800" i="1">
                                  <a:latin typeface="Cambria Math" charset="0"/>
                                </a:rPr>
                              </m:ctrlPr>
                            </m:sSubPr>
                            <m:e>
                              <m:r>
                                <a:rPr lang="en-US" sz="2800" i="1">
                                  <a:latin typeface="Cambria Math"/>
                                </a:rPr>
                                <m:t>𝑃</m:t>
                              </m:r>
                            </m:e>
                            <m:sub>
                              <m:r>
                                <a:rPr lang="en-US" sz="2800" i="1">
                                  <a:latin typeface="Cambria Math"/>
                                </a:rPr>
                                <m:t>1</m:t>
                              </m:r>
                            </m:sub>
                          </m:sSub>
                          <m:sSub>
                            <m:sSubPr>
                              <m:ctrlPr>
                                <a:rPr lang="es-MX" sz="2800" i="1">
                                  <a:latin typeface="Cambria Math" charset="0"/>
                                </a:rPr>
                              </m:ctrlPr>
                            </m:sSubPr>
                            <m:e>
                              <m:r>
                                <a:rPr lang="en-US" sz="2800" i="1">
                                  <a:latin typeface="Cambria Math"/>
                                </a:rPr>
                                <m:t>𝑉</m:t>
                              </m:r>
                            </m:e>
                            <m:sub>
                              <m:r>
                                <a:rPr lang="en-US" sz="2800" i="1">
                                  <a:latin typeface="Cambria Math"/>
                                </a:rPr>
                                <m:t>1</m:t>
                              </m:r>
                            </m:sub>
                          </m:sSub>
                          <m:sSub>
                            <m:sSubPr>
                              <m:ctrlPr>
                                <a:rPr lang="es-MX" sz="2800" i="1">
                                  <a:latin typeface="Cambria Math" charset="0"/>
                                </a:rPr>
                              </m:ctrlPr>
                            </m:sSubPr>
                            <m:e>
                              <m:r>
                                <a:rPr lang="en-US" sz="2800" i="1">
                                  <a:latin typeface="Cambria Math"/>
                                </a:rPr>
                                <m:t>𝑇</m:t>
                              </m:r>
                            </m:e>
                            <m:sub>
                              <m:r>
                                <a:rPr lang="en-US" sz="2800" i="1">
                                  <a:latin typeface="Cambria Math"/>
                                </a:rPr>
                                <m:t>2</m:t>
                              </m:r>
                            </m:sub>
                          </m:sSub>
                        </m:num>
                        <m:den>
                          <m:sSub>
                            <m:sSubPr>
                              <m:ctrlPr>
                                <a:rPr lang="es-MX" sz="2800" i="1">
                                  <a:latin typeface="Cambria Math" charset="0"/>
                                </a:rPr>
                              </m:ctrlPr>
                            </m:sSubPr>
                            <m:e>
                              <m:r>
                                <a:rPr lang="en-US" sz="2800" i="1">
                                  <a:latin typeface="Cambria Math"/>
                                </a:rPr>
                                <m:t>𝑃</m:t>
                              </m:r>
                            </m:e>
                            <m:sub>
                              <m:r>
                                <a:rPr lang="en-US" sz="2800" i="1">
                                  <a:latin typeface="Cambria Math"/>
                                </a:rPr>
                                <m:t>2</m:t>
                              </m:r>
                            </m:sub>
                          </m:sSub>
                          <m:sSub>
                            <m:sSubPr>
                              <m:ctrlPr>
                                <a:rPr lang="es-MX" sz="2800" i="1">
                                  <a:latin typeface="Cambria Math" charset="0"/>
                                </a:rPr>
                              </m:ctrlPr>
                            </m:sSubPr>
                            <m:e>
                              <m:r>
                                <a:rPr lang="en-US" sz="2800" i="1">
                                  <a:latin typeface="Cambria Math"/>
                                </a:rPr>
                                <m:t>𝑇</m:t>
                              </m:r>
                            </m:e>
                            <m:sub>
                              <m:r>
                                <a:rPr lang="en-US" sz="2800" i="1">
                                  <a:latin typeface="Cambria Math"/>
                                </a:rPr>
                                <m:t>1</m:t>
                              </m:r>
                            </m:sub>
                          </m:sSub>
                        </m:den>
                      </m:f>
                      <m:r>
                        <a:rPr lang="en-US" sz="2800" i="1">
                          <a:latin typeface="Cambria Math"/>
                        </a:rPr>
                        <m:t>=</m:t>
                      </m:r>
                      <m:f>
                        <m:fPr>
                          <m:ctrlPr>
                            <a:rPr lang="es-MX" sz="2800" i="1">
                              <a:latin typeface="Cambria Math" charset="0"/>
                            </a:rPr>
                          </m:ctrlPr>
                        </m:fPr>
                        <m:num>
                          <m:d>
                            <m:dPr>
                              <m:ctrlPr>
                                <a:rPr lang="es-MX" sz="2800" i="1">
                                  <a:latin typeface="Cambria Math" charset="0"/>
                                </a:rPr>
                              </m:ctrlPr>
                            </m:dPr>
                            <m:e>
                              <m:r>
                                <a:rPr lang="en-US" sz="2800" i="1">
                                  <a:latin typeface="Cambria Math"/>
                                </a:rPr>
                                <m:t>985 </m:t>
                              </m:r>
                              <m:r>
                                <a:rPr lang="en-US" sz="2800" i="1">
                                  <a:latin typeface="Cambria Math"/>
                                </a:rPr>
                                <m:t>𝑡𝑜𝑟𝑟</m:t>
                              </m:r>
                            </m:e>
                          </m:d>
                          <m:d>
                            <m:dPr>
                              <m:ctrlPr>
                                <a:rPr lang="es-MX" sz="2800" i="1">
                                  <a:latin typeface="Cambria Math" charset="0"/>
                                </a:rPr>
                              </m:ctrlPr>
                            </m:dPr>
                            <m:e>
                              <m:r>
                                <a:rPr lang="en-US" sz="2800" i="1">
                                  <a:latin typeface="Cambria Math"/>
                                </a:rPr>
                                <m:t>105</m:t>
                              </m:r>
                              <m:r>
                                <a:rPr lang="en-US" sz="2800" i="1">
                                  <a:latin typeface="Cambria Math"/>
                                </a:rPr>
                                <m:t>𝐿</m:t>
                              </m:r>
                            </m:e>
                          </m:d>
                          <m:d>
                            <m:dPr>
                              <m:ctrlPr>
                                <a:rPr lang="es-MX" sz="2800" i="1">
                                  <a:latin typeface="Cambria Math" charset="0"/>
                                </a:rPr>
                              </m:ctrlPr>
                            </m:dPr>
                            <m:e>
                              <m:r>
                                <a:rPr lang="en-US" sz="2800" i="1">
                                  <a:latin typeface="Cambria Math"/>
                                </a:rPr>
                                <m:t>273</m:t>
                              </m:r>
                              <m:r>
                                <a:rPr lang="en-US" sz="2800" i="1">
                                  <a:latin typeface="Cambria Math"/>
                                </a:rPr>
                                <m:t>𝐾</m:t>
                              </m:r>
                            </m:e>
                          </m:d>
                        </m:num>
                        <m:den>
                          <m:d>
                            <m:dPr>
                              <m:ctrlPr>
                                <a:rPr lang="es-MX" sz="2800" i="1">
                                  <a:latin typeface="Cambria Math" charset="0"/>
                                </a:rPr>
                              </m:ctrlPr>
                            </m:dPr>
                            <m:e>
                              <m:r>
                                <a:rPr lang="en-US" sz="2800" i="1">
                                  <a:latin typeface="Cambria Math"/>
                                </a:rPr>
                                <m:t>760 </m:t>
                              </m:r>
                              <m:r>
                                <a:rPr lang="en-US" sz="2800" i="1">
                                  <a:latin typeface="Cambria Math"/>
                                </a:rPr>
                                <m:t>𝑡𝑜𝑟𝑟</m:t>
                              </m:r>
                            </m:e>
                          </m:d>
                          <m:d>
                            <m:dPr>
                              <m:ctrlPr>
                                <a:rPr lang="es-MX" sz="2800" i="1">
                                  <a:latin typeface="Cambria Math" charset="0"/>
                                </a:rPr>
                              </m:ctrlPr>
                            </m:dPr>
                            <m:e>
                              <m:r>
                                <a:rPr lang="en-US" sz="2800" i="1">
                                  <a:latin typeface="Cambria Math"/>
                                </a:rPr>
                                <m:t>300 </m:t>
                              </m:r>
                              <m:r>
                                <a:rPr lang="en-US" sz="2800" i="1">
                                  <a:latin typeface="Cambria Math"/>
                                </a:rPr>
                                <m:t>𝐾</m:t>
                              </m:r>
                            </m:e>
                          </m:d>
                        </m:den>
                      </m:f>
                      <m:r>
                        <a:rPr lang="en-US" sz="2800" i="1">
                          <a:latin typeface="Cambria Math"/>
                        </a:rPr>
                        <m:t>=124</m:t>
                      </m:r>
                      <m:r>
                        <a:rPr lang="en-US" sz="2800" i="1">
                          <a:latin typeface="Cambria Math"/>
                        </a:rPr>
                        <m:t>𝐿</m:t>
                      </m:r>
                    </m:oMath>
                  </m:oMathPara>
                </a14:m>
                <a:endParaRPr lang="es-MX" sz="2800" dirty="0"/>
              </a:p>
            </p:txBody>
          </p:sp>
        </mc:Choice>
        <mc:Fallback xmlns="">
          <p:sp>
            <p:nvSpPr>
              <p:cNvPr id="6" name="5 Rectángulo"/>
              <p:cNvSpPr>
                <a:spLocks noRot="1" noChangeAspect="1" noMove="1" noResize="1" noEditPoints="1" noAdjustHandles="1" noChangeArrowheads="1" noChangeShapeType="1" noTextEdit="1"/>
              </p:cNvSpPr>
              <p:nvPr/>
            </p:nvSpPr>
            <p:spPr>
              <a:xfrm>
                <a:off x="399581" y="3717032"/>
                <a:ext cx="8482683" cy="998991"/>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5355049" y="1844824"/>
                <a:ext cx="1523173"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MX" i="1">
                              <a:latin typeface="Cambria Math" charset="0"/>
                            </a:rPr>
                          </m:ctrlPr>
                        </m:fPr>
                        <m:num>
                          <m:sSub>
                            <m:sSubPr>
                              <m:ctrlPr>
                                <a:rPr lang="es-MX" i="1">
                                  <a:latin typeface="Cambria Math" charset="0"/>
                                </a:rPr>
                              </m:ctrlPr>
                            </m:sSubPr>
                            <m:e>
                              <m:r>
                                <a:rPr lang="es-MX" i="1">
                                  <a:latin typeface="Cambria Math"/>
                                </a:rPr>
                                <m:t>𝑃</m:t>
                              </m:r>
                            </m:e>
                            <m:sub>
                              <m:r>
                                <a:rPr lang="es-MX" i="1">
                                  <a:latin typeface="Cambria Math"/>
                                </a:rPr>
                                <m:t>1</m:t>
                              </m:r>
                            </m:sub>
                          </m:sSub>
                          <m:sSub>
                            <m:sSubPr>
                              <m:ctrlPr>
                                <a:rPr lang="es-MX" i="1">
                                  <a:latin typeface="Cambria Math" charset="0"/>
                                </a:rPr>
                              </m:ctrlPr>
                            </m:sSubPr>
                            <m:e>
                              <m:r>
                                <a:rPr lang="es-MX" i="1">
                                  <a:latin typeface="Cambria Math"/>
                                </a:rPr>
                                <m:t>𝑉</m:t>
                              </m:r>
                            </m:e>
                            <m:sub>
                              <m:r>
                                <a:rPr lang="es-MX" i="1">
                                  <a:latin typeface="Cambria Math"/>
                                </a:rPr>
                                <m:t>1</m:t>
                              </m:r>
                            </m:sub>
                          </m:sSub>
                        </m:num>
                        <m:den>
                          <m:sSub>
                            <m:sSubPr>
                              <m:ctrlPr>
                                <a:rPr lang="es-MX" i="1">
                                  <a:latin typeface="Cambria Math" charset="0"/>
                                </a:rPr>
                              </m:ctrlPr>
                            </m:sSubPr>
                            <m:e>
                              <m:r>
                                <a:rPr lang="es-MX" i="1">
                                  <a:latin typeface="Cambria Math"/>
                                </a:rPr>
                                <m:t>𝑇</m:t>
                              </m:r>
                            </m:e>
                            <m:sub>
                              <m:r>
                                <a:rPr lang="es-MX" i="1">
                                  <a:latin typeface="Cambria Math"/>
                                </a:rPr>
                                <m:t>1</m:t>
                              </m:r>
                            </m:sub>
                          </m:sSub>
                        </m:den>
                      </m:f>
                      <m:r>
                        <a:rPr lang="es-MX" i="1">
                          <a:latin typeface="Cambria Math"/>
                        </a:rPr>
                        <m:t>= </m:t>
                      </m:r>
                      <m:f>
                        <m:fPr>
                          <m:ctrlPr>
                            <a:rPr lang="es-MX" i="1">
                              <a:latin typeface="Cambria Math" charset="0"/>
                            </a:rPr>
                          </m:ctrlPr>
                        </m:fPr>
                        <m:num>
                          <m:sSub>
                            <m:sSubPr>
                              <m:ctrlPr>
                                <a:rPr lang="es-MX" i="1">
                                  <a:latin typeface="Cambria Math" charset="0"/>
                                </a:rPr>
                              </m:ctrlPr>
                            </m:sSubPr>
                            <m:e>
                              <m:r>
                                <a:rPr lang="es-MX" i="1">
                                  <a:latin typeface="Cambria Math"/>
                                </a:rPr>
                                <m:t>𝑃</m:t>
                              </m:r>
                            </m:e>
                            <m:sub>
                              <m:r>
                                <a:rPr lang="es-MX" i="1">
                                  <a:latin typeface="Cambria Math"/>
                                </a:rPr>
                                <m:t>2</m:t>
                              </m:r>
                            </m:sub>
                          </m:sSub>
                          <m:sSub>
                            <m:sSubPr>
                              <m:ctrlPr>
                                <a:rPr lang="es-MX" i="1">
                                  <a:latin typeface="Cambria Math" charset="0"/>
                                </a:rPr>
                              </m:ctrlPr>
                            </m:sSubPr>
                            <m:e>
                              <m:r>
                                <a:rPr lang="es-MX" i="1">
                                  <a:latin typeface="Cambria Math"/>
                                </a:rPr>
                                <m:t>𝑉</m:t>
                              </m:r>
                            </m:e>
                            <m:sub>
                              <m:r>
                                <a:rPr lang="es-MX" i="1">
                                  <a:latin typeface="Cambria Math"/>
                                </a:rPr>
                                <m:t>2</m:t>
                              </m:r>
                            </m:sub>
                          </m:sSub>
                        </m:num>
                        <m:den>
                          <m:sSub>
                            <m:sSubPr>
                              <m:ctrlPr>
                                <a:rPr lang="es-MX" i="1">
                                  <a:latin typeface="Cambria Math" charset="0"/>
                                </a:rPr>
                              </m:ctrlPr>
                            </m:sSubPr>
                            <m:e>
                              <m:r>
                                <a:rPr lang="es-MX" i="1">
                                  <a:latin typeface="Cambria Math"/>
                                </a:rPr>
                                <m:t>𝑇</m:t>
                              </m:r>
                            </m:e>
                            <m:sub>
                              <m:r>
                                <a:rPr lang="es-MX" i="1">
                                  <a:latin typeface="Cambria Math"/>
                                </a:rPr>
                                <m:t>2</m:t>
                              </m:r>
                            </m:sub>
                          </m:sSub>
                        </m:den>
                      </m:f>
                      <m:r>
                        <a:rPr lang="es-MX" i="1">
                          <a:latin typeface="Cambria Math"/>
                        </a:rPr>
                        <m:t> </m:t>
                      </m:r>
                    </m:oMath>
                  </m:oMathPara>
                </a14:m>
                <a:endParaRPr lang="es-MX" dirty="0"/>
              </a:p>
            </p:txBody>
          </p:sp>
        </mc:Choice>
        <mc:Fallback xmlns="">
          <p:sp>
            <p:nvSpPr>
              <p:cNvPr id="11" name="10 Rectángulo"/>
              <p:cNvSpPr>
                <a:spLocks noRot="1" noChangeAspect="1" noMove="1" noResize="1" noEditPoints="1" noAdjustHandles="1" noChangeArrowheads="1" noChangeShapeType="1" noTextEdit="1"/>
              </p:cNvSpPr>
              <p:nvPr/>
            </p:nvSpPr>
            <p:spPr>
              <a:xfrm>
                <a:off x="5355049" y="1844824"/>
                <a:ext cx="1523173" cy="656205"/>
              </a:xfrm>
              <a:prstGeom prst="rect">
                <a:avLst/>
              </a:prstGeom>
              <a:blipFill rotWithShape="1">
                <a:blip r:embed="rId4"/>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06333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p:bldP spid="6"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2" name="1 Rectángulo"/>
          <p:cNvSpPr/>
          <p:nvPr/>
        </p:nvSpPr>
        <p:spPr>
          <a:xfrm>
            <a:off x="401605" y="908720"/>
            <a:ext cx="8352928" cy="923330"/>
          </a:xfrm>
          <a:prstGeom prst="rect">
            <a:avLst/>
          </a:prstGeom>
        </p:spPr>
        <p:txBody>
          <a:bodyPr wrap="square">
            <a:spAutoFit/>
          </a:bodyPr>
          <a:lstStyle/>
          <a:p>
            <a:pPr algn="just"/>
            <a:r>
              <a:rPr lang="es-MX" b="1" dirty="0">
                <a:solidFill>
                  <a:srgbClr val="002060"/>
                </a:solidFill>
              </a:rPr>
              <a:t>4.- Los neumáticos de un coche deben estar a una presión de 1,8 atm, a 20 </a:t>
            </a:r>
            <a:r>
              <a:rPr lang="es-MX" b="1" dirty="0" err="1">
                <a:solidFill>
                  <a:srgbClr val="002060"/>
                </a:solidFill>
              </a:rPr>
              <a:t>ºC</a:t>
            </a:r>
            <a:r>
              <a:rPr lang="es-MX" b="1" dirty="0">
                <a:solidFill>
                  <a:srgbClr val="002060"/>
                </a:solidFill>
              </a:rPr>
              <a:t>.  Con el movimiento se calientan hasta 50 </a:t>
            </a:r>
            <a:r>
              <a:rPr lang="es-MX" b="1" dirty="0" err="1">
                <a:solidFill>
                  <a:srgbClr val="002060"/>
                </a:solidFill>
              </a:rPr>
              <a:t>ºC</a:t>
            </a:r>
            <a:r>
              <a:rPr lang="es-MX" b="1" dirty="0">
                <a:solidFill>
                  <a:srgbClr val="002060"/>
                </a:solidFill>
              </a:rPr>
              <a:t>, pasando su volumen de 50 a 50,5 litros. ¿Cuál será la presión del neumático tras la marcha?</a:t>
            </a:r>
          </a:p>
        </p:txBody>
      </p:sp>
      <p:sp>
        <p:nvSpPr>
          <p:cNvPr id="6" name="Text Box 44"/>
          <p:cNvSpPr txBox="1">
            <a:spLocks noChangeArrowheads="1"/>
          </p:cNvSpPr>
          <p:nvPr/>
        </p:nvSpPr>
        <p:spPr bwMode="auto">
          <a:xfrm>
            <a:off x="251519" y="260648"/>
            <a:ext cx="877071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5</a:t>
            </a:r>
            <a:r>
              <a:rPr lang="es-ES_tradnl" sz="2400" b="1" dirty="0" smtClean="0">
                <a:solidFill>
                  <a:srgbClr val="000066"/>
                </a:solidFill>
                <a:latin typeface="Tahoma" charset="0"/>
              </a:rPr>
              <a:t>.1. EJEMPLO DE LA LEY COMBINADA</a:t>
            </a:r>
            <a:endParaRPr lang="es-ES" sz="2400" b="1" dirty="0">
              <a:solidFill>
                <a:srgbClr val="000066"/>
              </a:solidFill>
              <a:latin typeface="Tahoma" charset="0"/>
            </a:endParaRPr>
          </a:p>
        </p:txBody>
      </p:sp>
      <p:sp>
        <p:nvSpPr>
          <p:cNvPr id="3" name="2 Rectángulo"/>
          <p:cNvSpPr/>
          <p:nvPr/>
        </p:nvSpPr>
        <p:spPr>
          <a:xfrm>
            <a:off x="539552" y="2044005"/>
            <a:ext cx="4968552" cy="646331"/>
          </a:xfrm>
          <a:prstGeom prst="rect">
            <a:avLst/>
          </a:prstGeom>
        </p:spPr>
        <p:txBody>
          <a:bodyPr wrap="square">
            <a:spAutoFit/>
          </a:bodyPr>
          <a:lstStyle/>
          <a:p>
            <a:r>
              <a:rPr lang="en-US" dirty="0"/>
              <a:t>V</a:t>
            </a:r>
            <a:r>
              <a:rPr lang="en-US" baseline="-25000" dirty="0"/>
              <a:t>1</a:t>
            </a:r>
            <a:r>
              <a:rPr lang="en-US" dirty="0"/>
              <a:t> = 50 L      P</a:t>
            </a:r>
            <a:r>
              <a:rPr lang="en-US" baseline="-25000" dirty="0"/>
              <a:t>1</a:t>
            </a:r>
            <a:r>
              <a:rPr lang="en-US" dirty="0"/>
              <a:t> = 1.8 </a:t>
            </a:r>
            <a:r>
              <a:rPr lang="en-US" dirty="0" err="1"/>
              <a:t>atm</a:t>
            </a:r>
            <a:r>
              <a:rPr lang="en-US" dirty="0"/>
              <a:t>     T</a:t>
            </a:r>
            <a:r>
              <a:rPr lang="en-US" baseline="-25000" dirty="0"/>
              <a:t>1 </a:t>
            </a:r>
            <a:r>
              <a:rPr lang="en-US" dirty="0"/>
              <a:t>= 20°C +273 =293 K</a:t>
            </a:r>
            <a:endParaRPr lang="es-MX" dirty="0"/>
          </a:p>
          <a:p>
            <a:r>
              <a:rPr lang="en-US" dirty="0"/>
              <a:t>V</a:t>
            </a:r>
            <a:r>
              <a:rPr lang="en-US" baseline="-25000" dirty="0"/>
              <a:t>2</a:t>
            </a:r>
            <a:r>
              <a:rPr lang="en-US" dirty="0"/>
              <a:t> = 50.5 L   P</a:t>
            </a:r>
            <a:r>
              <a:rPr lang="en-US" baseline="-25000" dirty="0"/>
              <a:t>2</a:t>
            </a:r>
            <a:r>
              <a:rPr lang="en-US" dirty="0"/>
              <a:t> = ?      </a:t>
            </a:r>
            <a:r>
              <a:rPr lang="es-MX" dirty="0"/>
              <a:t>T</a:t>
            </a:r>
            <a:r>
              <a:rPr lang="es-MX" baseline="-25000" dirty="0"/>
              <a:t>2</a:t>
            </a:r>
            <a:r>
              <a:rPr lang="es-MX" dirty="0"/>
              <a:t> = 50 + 273 K = 323K</a:t>
            </a:r>
          </a:p>
        </p:txBody>
      </p:sp>
      <mc:AlternateContent xmlns:mc="http://schemas.openxmlformats.org/markup-compatibility/2006" xmlns:a14="http://schemas.microsoft.com/office/drawing/2010/main">
        <mc:Choice Requires="a14">
          <p:sp>
            <p:nvSpPr>
              <p:cNvPr id="5" name="4 Rectángulo"/>
              <p:cNvSpPr/>
              <p:nvPr/>
            </p:nvSpPr>
            <p:spPr>
              <a:xfrm>
                <a:off x="725641" y="4077072"/>
                <a:ext cx="7704856" cy="86953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2400" i="1">
                              <a:latin typeface="Cambria Math" charset="0"/>
                            </a:rPr>
                          </m:ctrlPr>
                        </m:sSubPr>
                        <m:e>
                          <m:r>
                            <a:rPr lang="en-US" sz="2400" i="1">
                              <a:latin typeface="Cambria Math"/>
                            </a:rPr>
                            <m:t>𝑃</m:t>
                          </m:r>
                        </m:e>
                        <m:sub>
                          <m:r>
                            <a:rPr lang="es-MX" sz="2400" i="1">
                              <a:latin typeface="Cambria Math"/>
                            </a:rPr>
                            <m:t>2</m:t>
                          </m:r>
                        </m:sub>
                      </m:sSub>
                      <m:r>
                        <a:rPr lang="es-MX" sz="2400" i="1">
                          <a:latin typeface="Cambria Math"/>
                        </a:rPr>
                        <m:t>=</m:t>
                      </m:r>
                      <m:f>
                        <m:fPr>
                          <m:ctrlPr>
                            <a:rPr lang="es-MX" sz="2400" i="1">
                              <a:latin typeface="Cambria Math" charset="0"/>
                            </a:rPr>
                          </m:ctrlPr>
                        </m:fPr>
                        <m:num>
                          <m:sSub>
                            <m:sSubPr>
                              <m:ctrlPr>
                                <a:rPr lang="es-MX" sz="2400" i="1">
                                  <a:latin typeface="Cambria Math" charset="0"/>
                                </a:rPr>
                              </m:ctrlPr>
                            </m:sSubPr>
                            <m:e>
                              <m:r>
                                <a:rPr lang="en-US" sz="2400" i="1">
                                  <a:latin typeface="Cambria Math"/>
                                </a:rPr>
                                <m:t>𝑃</m:t>
                              </m:r>
                            </m:e>
                            <m:sub>
                              <m:r>
                                <a:rPr lang="es-MX" sz="2400" i="1">
                                  <a:latin typeface="Cambria Math"/>
                                </a:rPr>
                                <m:t>1</m:t>
                              </m:r>
                            </m:sub>
                          </m:sSub>
                          <m:sSub>
                            <m:sSubPr>
                              <m:ctrlPr>
                                <a:rPr lang="es-MX" sz="2400" i="1">
                                  <a:latin typeface="Cambria Math" charset="0"/>
                                </a:rPr>
                              </m:ctrlPr>
                            </m:sSubPr>
                            <m:e>
                              <m:r>
                                <a:rPr lang="en-US" sz="2400" i="1">
                                  <a:latin typeface="Cambria Math"/>
                                </a:rPr>
                                <m:t>𝑉</m:t>
                              </m:r>
                            </m:e>
                            <m:sub>
                              <m:r>
                                <a:rPr lang="es-MX" sz="2400" i="1">
                                  <a:latin typeface="Cambria Math"/>
                                </a:rPr>
                                <m:t>1</m:t>
                              </m:r>
                            </m:sub>
                          </m:sSub>
                          <m:sSub>
                            <m:sSubPr>
                              <m:ctrlPr>
                                <a:rPr lang="es-MX" sz="2400" i="1">
                                  <a:latin typeface="Cambria Math" charset="0"/>
                                </a:rPr>
                              </m:ctrlPr>
                            </m:sSubPr>
                            <m:e>
                              <m:r>
                                <a:rPr lang="en-US" sz="2400" i="1">
                                  <a:latin typeface="Cambria Math"/>
                                </a:rPr>
                                <m:t>𝑇</m:t>
                              </m:r>
                            </m:e>
                            <m:sub>
                              <m:r>
                                <a:rPr lang="es-MX" sz="2400" i="1">
                                  <a:latin typeface="Cambria Math"/>
                                </a:rPr>
                                <m:t>2</m:t>
                              </m:r>
                            </m:sub>
                          </m:sSub>
                        </m:num>
                        <m:den>
                          <m:sSub>
                            <m:sSubPr>
                              <m:ctrlPr>
                                <a:rPr lang="es-MX" sz="2400" i="1">
                                  <a:latin typeface="Cambria Math" charset="0"/>
                                </a:rPr>
                              </m:ctrlPr>
                            </m:sSubPr>
                            <m:e>
                              <m:r>
                                <a:rPr lang="en-US" sz="2400" i="1">
                                  <a:latin typeface="Cambria Math"/>
                                </a:rPr>
                                <m:t>𝑉</m:t>
                              </m:r>
                            </m:e>
                            <m:sub>
                              <m:r>
                                <a:rPr lang="es-MX" sz="2400" i="1">
                                  <a:latin typeface="Cambria Math"/>
                                </a:rPr>
                                <m:t>2</m:t>
                              </m:r>
                            </m:sub>
                          </m:sSub>
                          <m:sSub>
                            <m:sSubPr>
                              <m:ctrlPr>
                                <a:rPr lang="es-MX" sz="2400" i="1">
                                  <a:latin typeface="Cambria Math" charset="0"/>
                                </a:rPr>
                              </m:ctrlPr>
                            </m:sSubPr>
                            <m:e>
                              <m:r>
                                <a:rPr lang="en-US" sz="2400" i="1">
                                  <a:latin typeface="Cambria Math"/>
                                </a:rPr>
                                <m:t>𝑇</m:t>
                              </m:r>
                            </m:e>
                            <m:sub>
                              <m:r>
                                <a:rPr lang="es-MX" sz="2400" i="1">
                                  <a:latin typeface="Cambria Math"/>
                                </a:rPr>
                                <m:t>1</m:t>
                              </m:r>
                            </m:sub>
                          </m:sSub>
                        </m:den>
                      </m:f>
                      <m:r>
                        <a:rPr lang="es-MX" sz="2400" i="1">
                          <a:latin typeface="Cambria Math"/>
                        </a:rPr>
                        <m:t>=</m:t>
                      </m:r>
                      <m:f>
                        <m:fPr>
                          <m:ctrlPr>
                            <a:rPr lang="es-MX" sz="2400" i="1">
                              <a:latin typeface="Cambria Math" charset="0"/>
                            </a:rPr>
                          </m:ctrlPr>
                        </m:fPr>
                        <m:num>
                          <m:d>
                            <m:dPr>
                              <m:ctrlPr>
                                <a:rPr lang="es-MX" sz="2400" i="1">
                                  <a:latin typeface="Cambria Math" charset="0"/>
                                </a:rPr>
                              </m:ctrlPr>
                            </m:dPr>
                            <m:e>
                              <m:r>
                                <a:rPr lang="es-MX" sz="2400" i="1">
                                  <a:latin typeface="Cambria Math"/>
                                </a:rPr>
                                <m:t>1.8 </m:t>
                              </m:r>
                              <m:r>
                                <a:rPr lang="en-US" sz="2400" i="1">
                                  <a:latin typeface="Cambria Math"/>
                                </a:rPr>
                                <m:t>𝑎𝑡𝑚</m:t>
                              </m:r>
                            </m:e>
                          </m:d>
                          <m:d>
                            <m:dPr>
                              <m:ctrlPr>
                                <a:rPr lang="es-MX" sz="2400" i="1">
                                  <a:latin typeface="Cambria Math" charset="0"/>
                                </a:rPr>
                              </m:ctrlPr>
                            </m:dPr>
                            <m:e>
                              <m:r>
                                <a:rPr lang="es-MX" sz="2400" i="1">
                                  <a:latin typeface="Cambria Math"/>
                                </a:rPr>
                                <m:t>50</m:t>
                              </m:r>
                              <m:r>
                                <a:rPr lang="en-US" sz="2400" i="1">
                                  <a:latin typeface="Cambria Math"/>
                                </a:rPr>
                                <m:t>𝐿</m:t>
                              </m:r>
                            </m:e>
                          </m:d>
                          <m:d>
                            <m:dPr>
                              <m:ctrlPr>
                                <a:rPr lang="es-MX" sz="2400" i="1">
                                  <a:latin typeface="Cambria Math" charset="0"/>
                                </a:rPr>
                              </m:ctrlPr>
                            </m:dPr>
                            <m:e>
                              <m:r>
                                <a:rPr lang="es-MX" sz="2400" i="1">
                                  <a:latin typeface="Cambria Math"/>
                                </a:rPr>
                                <m:t>323</m:t>
                              </m:r>
                              <m:r>
                                <a:rPr lang="en-US" sz="2400" i="1">
                                  <a:latin typeface="Cambria Math"/>
                                </a:rPr>
                                <m:t>𝐾</m:t>
                              </m:r>
                            </m:e>
                          </m:d>
                        </m:num>
                        <m:den>
                          <m:d>
                            <m:dPr>
                              <m:ctrlPr>
                                <a:rPr lang="es-MX" sz="2400" i="1">
                                  <a:latin typeface="Cambria Math" charset="0"/>
                                </a:rPr>
                              </m:ctrlPr>
                            </m:dPr>
                            <m:e>
                              <m:r>
                                <a:rPr lang="es-MX" sz="2400" i="1">
                                  <a:latin typeface="Cambria Math"/>
                                </a:rPr>
                                <m:t>50.5</m:t>
                              </m:r>
                              <m:r>
                                <a:rPr lang="en-US" sz="2400" i="1">
                                  <a:latin typeface="Cambria Math"/>
                                </a:rPr>
                                <m:t>𝐿</m:t>
                              </m:r>
                            </m:e>
                          </m:d>
                          <m:d>
                            <m:dPr>
                              <m:ctrlPr>
                                <a:rPr lang="es-MX" sz="2400" i="1">
                                  <a:latin typeface="Cambria Math" charset="0"/>
                                </a:rPr>
                              </m:ctrlPr>
                            </m:dPr>
                            <m:e>
                              <m:r>
                                <a:rPr lang="es-MX" sz="2400" i="1">
                                  <a:latin typeface="Cambria Math"/>
                                </a:rPr>
                                <m:t>293 </m:t>
                              </m:r>
                              <m:r>
                                <a:rPr lang="en-US" sz="2400" i="1">
                                  <a:latin typeface="Cambria Math"/>
                                </a:rPr>
                                <m:t>𝐾</m:t>
                              </m:r>
                            </m:e>
                          </m:d>
                        </m:den>
                      </m:f>
                      <m:r>
                        <a:rPr lang="es-MX" sz="2400" i="1">
                          <a:latin typeface="Cambria Math"/>
                        </a:rPr>
                        <m:t>=1.964 </m:t>
                      </m:r>
                      <m:r>
                        <a:rPr lang="es-MX" sz="2400" i="1">
                          <a:latin typeface="Cambria Math"/>
                        </a:rPr>
                        <m:t>𝑎𝑡𝑚</m:t>
                      </m:r>
                    </m:oMath>
                  </m:oMathPara>
                </a14:m>
                <a:endParaRPr lang="es-MX" sz="2400" dirty="0"/>
              </a:p>
            </p:txBody>
          </p:sp>
        </mc:Choice>
        <mc:Fallback xmlns="">
          <p:sp>
            <p:nvSpPr>
              <p:cNvPr id="5" name="4 Rectángulo"/>
              <p:cNvSpPr>
                <a:spLocks noRot="1" noChangeAspect="1" noMove="1" noResize="1" noEditPoints="1" noAdjustHandles="1" noChangeArrowheads="1" noChangeShapeType="1" noTextEdit="1"/>
              </p:cNvSpPr>
              <p:nvPr/>
            </p:nvSpPr>
            <p:spPr>
              <a:xfrm>
                <a:off x="725641" y="4077072"/>
                <a:ext cx="7704856" cy="869533"/>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818819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63090"/>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283660" y="234597"/>
            <a:ext cx="417646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6.- LEY </a:t>
            </a:r>
            <a:r>
              <a:rPr lang="es-ES_tradnl" sz="2400" b="1" dirty="0" smtClean="0">
                <a:solidFill>
                  <a:srgbClr val="000066"/>
                </a:solidFill>
                <a:latin typeface="Tahoma" charset="0"/>
              </a:rPr>
              <a:t>DE AVOGADRO</a:t>
            </a:r>
            <a:endParaRPr lang="es-ES" sz="2400" b="1" dirty="0">
              <a:solidFill>
                <a:srgbClr val="000066"/>
              </a:solidFill>
              <a:latin typeface="Tahoma" charset="0"/>
            </a:endParaRPr>
          </a:p>
        </p:txBody>
      </p:sp>
      <p:sp>
        <p:nvSpPr>
          <p:cNvPr id="2" name="1 Rectángulo"/>
          <p:cNvSpPr/>
          <p:nvPr/>
        </p:nvSpPr>
        <p:spPr>
          <a:xfrm>
            <a:off x="4211960" y="332656"/>
            <a:ext cx="4572000" cy="1200329"/>
          </a:xfrm>
          <a:prstGeom prst="rect">
            <a:avLst/>
          </a:prstGeom>
        </p:spPr>
        <p:txBody>
          <a:bodyPr>
            <a:spAutoFit/>
          </a:bodyPr>
          <a:lstStyle/>
          <a:p>
            <a:pPr algn="just"/>
            <a:r>
              <a:rPr lang="es-MX" dirty="0"/>
              <a:t>Cerca de año de 1811, Amadeo Avogadro postuló que a la misma temperatura y presión, igual volumen de todos los gases contienen el mismo número de moléculas.</a:t>
            </a:r>
          </a:p>
        </p:txBody>
      </p:sp>
      <p:sp>
        <p:nvSpPr>
          <p:cNvPr id="3" name="2 Rectángulo"/>
          <p:cNvSpPr/>
          <p:nvPr/>
        </p:nvSpPr>
        <p:spPr>
          <a:xfrm>
            <a:off x="4168556" y="1844824"/>
            <a:ext cx="4572000" cy="1200329"/>
          </a:xfrm>
          <a:prstGeom prst="rect">
            <a:avLst/>
          </a:prstGeom>
        </p:spPr>
        <p:txBody>
          <a:bodyPr>
            <a:spAutoFit/>
          </a:bodyPr>
          <a:lstStyle/>
          <a:p>
            <a:pPr algn="just"/>
            <a:r>
              <a:rPr lang="es-MX" b="1" dirty="0">
                <a:solidFill>
                  <a:srgbClr val="000066"/>
                </a:solidFill>
              </a:rPr>
              <a:t>A temperatura y presión constantes, el volumen V ocupado por una muestra de gas, es directamente proporcional al número de moles, n, del gas.</a:t>
            </a:r>
            <a:endParaRPr lang="es-MX" dirty="0">
              <a:solidFill>
                <a:srgbClr val="000066"/>
              </a:solidFill>
            </a:endParaRPr>
          </a:p>
        </p:txBody>
      </p:sp>
      <mc:AlternateContent xmlns:mc="http://schemas.openxmlformats.org/markup-compatibility/2006" xmlns:a14="http://schemas.microsoft.com/office/drawing/2010/main">
        <mc:Choice Requires="a14">
          <p:sp>
            <p:nvSpPr>
              <p:cNvPr id="6" name="5 Rectángulo"/>
              <p:cNvSpPr/>
              <p:nvPr/>
            </p:nvSpPr>
            <p:spPr>
              <a:xfrm>
                <a:off x="1079231" y="3848057"/>
                <a:ext cx="6997675" cy="624017"/>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14:m>
                  <m:oMath xmlns:m="http://schemas.openxmlformats.org/officeDocument/2006/math">
                    <m:r>
                      <a:rPr lang="es-MX" sz="2400" i="1" smtClean="0">
                        <a:solidFill>
                          <a:srgbClr val="000066"/>
                        </a:solidFill>
                        <a:latin typeface="Cambria Math"/>
                      </a:rPr>
                      <m:t>𝑉</m:t>
                    </m:r>
                    <m:r>
                      <a:rPr lang="es-MX" sz="2400" i="1" smtClean="0">
                        <a:solidFill>
                          <a:srgbClr val="000066"/>
                        </a:solidFill>
                        <a:latin typeface="Cambria Math"/>
                      </a:rPr>
                      <m:t>∝</m:t>
                    </m:r>
                    <m:r>
                      <a:rPr lang="es-MX" sz="2400" i="1" smtClean="0">
                        <a:solidFill>
                          <a:srgbClr val="000066"/>
                        </a:solidFill>
                        <a:latin typeface="Cambria Math"/>
                      </a:rPr>
                      <m:t>𝑛</m:t>
                    </m:r>
                    <m:r>
                      <a:rPr lang="es-MX" sz="2400" i="1" smtClean="0">
                        <a:solidFill>
                          <a:srgbClr val="000066"/>
                        </a:solidFill>
                        <a:latin typeface="Cambria Math"/>
                      </a:rPr>
                      <m:t>    ó   </m:t>
                    </m:r>
                    <m:r>
                      <a:rPr lang="es-MX" sz="2400" i="1" smtClean="0">
                        <a:solidFill>
                          <a:srgbClr val="000066"/>
                        </a:solidFill>
                        <a:latin typeface="Cambria Math"/>
                      </a:rPr>
                      <m:t>𝑉</m:t>
                    </m:r>
                    <m:r>
                      <a:rPr lang="es-MX" sz="2400" i="1" smtClean="0">
                        <a:solidFill>
                          <a:srgbClr val="000066"/>
                        </a:solidFill>
                        <a:latin typeface="Cambria Math"/>
                      </a:rPr>
                      <m:t>=</m:t>
                    </m:r>
                    <m:r>
                      <a:rPr lang="es-MX" sz="2400" i="1" smtClean="0">
                        <a:solidFill>
                          <a:srgbClr val="000066"/>
                        </a:solidFill>
                        <a:latin typeface="Cambria Math"/>
                      </a:rPr>
                      <m:t>𝑘𝑛</m:t>
                    </m:r>
                    <m:r>
                      <a:rPr lang="es-MX" sz="2400" i="1" smtClean="0">
                        <a:solidFill>
                          <a:srgbClr val="000066"/>
                        </a:solidFill>
                        <a:latin typeface="Cambria Math"/>
                      </a:rPr>
                      <m:t>    ó     </m:t>
                    </m:r>
                    <m:f>
                      <m:fPr>
                        <m:ctrlPr>
                          <a:rPr lang="es-MX" sz="2400" i="1">
                            <a:solidFill>
                              <a:srgbClr val="000066"/>
                            </a:solidFill>
                            <a:latin typeface="Cambria Math" charset="0"/>
                          </a:rPr>
                        </m:ctrlPr>
                      </m:fPr>
                      <m:num>
                        <m:r>
                          <a:rPr lang="es-MX" sz="2400" i="1">
                            <a:solidFill>
                              <a:srgbClr val="000066"/>
                            </a:solidFill>
                            <a:latin typeface="Cambria Math"/>
                          </a:rPr>
                          <m:t>𝑉</m:t>
                        </m:r>
                      </m:num>
                      <m:den>
                        <m:r>
                          <a:rPr lang="es-MX" sz="2400" i="1">
                            <a:solidFill>
                              <a:srgbClr val="000066"/>
                            </a:solidFill>
                            <a:latin typeface="Cambria Math"/>
                          </a:rPr>
                          <m:t>𝑛</m:t>
                        </m:r>
                      </m:den>
                    </m:f>
                    <m:r>
                      <a:rPr lang="es-MX" sz="2400" i="1">
                        <a:solidFill>
                          <a:srgbClr val="000066"/>
                        </a:solidFill>
                        <a:latin typeface="Cambria Math"/>
                      </a:rPr>
                      <m:t>=</m:t>
                    </m:r>
                    <m:r>
                      <a:rPr lang="es-MX" sz="2400" i="1">
                        <a:solidFill>
                          <a:srgbClr val="000066"/>
                        </a:solidFill>
                        <a:latin typeface="Cambria Math"/>
                      </a:rPr>
                      <m:t>𝑘</m:t>
                    </m:r>
                    <m:r>
                      <a:rPr lang="es-MX" sz="2400" i="1">
                        <a:solidFill>
                          <a:srgbClr val="000066"/>
                        </a:solidFill>
                        <a:latin typeface="Cambria Math"/>
                      </a:rPr>
                      <m:t>     ( </m:t>
                    </m:r>
                    <m:r>
                      <a:rPr lang="es-MX" sz="2400" i="1">
                        <a:solidFill>
                          <a:srgbClr val="000066"/>
                        </a:solidFill>
                        <a:latin typeface="Cambria Math"/>
                      </a:rPr>
                      <m:t>𝑃</m:t>
                    </m:r>
                    <m:r>
                      <a:rPr lang="es-MX" sz="2400" i="1">
                        <a:solidFill>
                          <a:srgbClr val="000066"/>
                        </a:solidFill>
                        <a:latin typeface="Cambria Math"/>
                      </a:rPr>
                      <m:t>,</m:t>
                    </m:r>
                    <m:r>
                      <a:rPr lang="es-MX" sz="2400" i="1">
                        <a:solidFill>
                          <a:srgbClr val="000066"/>
                        </a:solidFill>
                        <a:latin typeface="Cambria Math"/>
                      </a:rPr>
                      <m:t>𝑇</m:t>
                    </m:r>
                    <m:r>
                      <a:rPr lang="es-MX" sz="2400" i="1">
                        <a:solidFill>
                          <a:srgbClr val="000066"/>
                        </a:solidFill>
                        <a:latin typeface="Cambria Math"/>
                      </a:rPr>
                      <m:t> </m:t>
                    </m:r>
                    <m:r>
                      <a:rPr lang="es-MX" sz="2400" i="1">
                        <a:solidFill>
                          <a:srgbClr val="000066"/>
                        </a:solidFill>
                        <a:latin typeface="Cambria Math"/>
                      </a:rPr>
                      <m:t>𝑐𝑜𝑛𝑠𝑡𝑎𝑛𝑡𝑒𝑠</m:t>
                    </m:r>
                    <m:r>
                      <a:rPr lang="es-MX" sz="2400" i="1">
                        <a:solidFill>
                          <a:srgbClr val="000066"/>
                        </a:solidFill>
                        <a:latin typeface="Cambria Math"/>
                      </a:rPr>
                      <m:t>)</m:t>
                    </m:r>
                  </m:oMath>
                </a14:m>
                <a:r>
                  <a:rPr lang="es-MX" sz="2400" dirty="0">
                    <a:solidFill>
                      <a:srgbClr val="000066"/>
                    </a:solidFill>
                  </a:rPr>
                  <a:t> </a:t>
                </a:r>
              </a:p>
            </p:txBody>
          </p:sp>
        </mc:Choice>
        <mc:Fallback xmlns="">
          <p:sp>
            <p:nvSpPr>
              <p:cNvPr id="6" name="5 Rectángulo"/>
              <p:cNvSpPr>
                <a:spLocks noRot="1" noChangeAspect="1" noMove="1" noResize="1" noEditPoints="1" noAdjustHandles="1" noChangeArrowheads="1" noChangeShapeType="1" noTextEdit="1"/>
              </p:cNvSpPr>
              <p:nvPr/>
            </p:nvSpPr>
            <p:spPr>
              <a:xfrm>
                <a:off x="1079231" y="3848057"/>
                <a:ext cx="6997675" cy="624017"/>
              </a:xfrm>
              <a:prstGeom prst="rect">
                <a:avLst/>
              </a:prstGeom>
              <a:blipFill rotWithShape="0">
                <a:blip r:embed="rId2"/>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2123728" y="5077136"/>
                <a:ext cx="5252143" cy="850169"/>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14:m>
                  <m:oMath xmlns:m="http://schemas.openxmlformats.org/officeDocument/2006/math">
                    <m:f>
                      <m:fPr>
                        <m:ctrlPr>
                          <a:rPr lang="es-MX" sz="3200" i="1" smtClean="0">
                            <a:solidFill>
                              <a:srgbClr val="000066"/>
                            </a:solidFill>
                            <a:latin typeface="Cambria Math" charset="0"/>
                          </a:rPr>
                        </m:ctrlPr>
                      </m:fPr>
                      <m:num>
                        <m:sSub>
                          <m:sSubPr>
                            <m:ctrlPr>
                              <a:rPr lang="es-MX" sz="3200" i="1">
                                <a:solidFill>
                                  <a:srgbClr val="000066"/>
                                </a:solidFill>
                                <a:latin typeface="Cambria Math" charset="0"/>
                              </a:rPr>
                            </m:ctrlPr>
                          </m:sSubPr>
                          <m:e>
                            <m:r>
                              <a:rPr lang="es-MX" sz="3200" i="1">
                                <a:solidFill>
                                  <a:srgbClr val="000066"/>
                                </a:solidFill>
                                <a:latin typeface="Cambria Math"/>
                              </a:rPr>
                              <m:t>𝑉</m:t>
                            </m:r>
                          </m:e>
                          <m:sub>
                            <m:r>
                              <a:rPr lang="es-MX" sz="3200" i="1">
                                <a:solidFill>
                                  <a:srgbClr val="000066"/>
                                </a:solidFill>
                                <a:latin typeface="Cambria Math"/>
                              </a:rPr>
                              <m:t>1</m:t>
                            </m:r>
                          </m:sub>
                        </m:sSub>
                      </m:num>
                      <m:den>
                        <m:sSub>
                          <m:sSubPr>
                            <m:ctrlPr>
                              <a:rPr lang="es-MX" sz="3200" i="1">
                                <a:solidFill>
                                  <a:srgbClr val="000066"/>
                                </a:solidFill>
                                <a:latin typeface="Cambria Math" charset="0"/>
                              </a:rPr>
                            </m:ctrlPr>
                          </m:sSubPr>
                          <m:e>
                            <m:r>
                              <a:rPr lang="es-MX" sz="3200" i="1">
                                <a:solidFill>
                                  <a:srgbClr val="000066"/>
                                </a:solidFill>
                                <a:latin typeface="Cambria Math"/>
                              </a:rPr>
                              <m:t>𝑛</m:t>
                            </m:r>
                          </m:e>
                          <m:sub>
                            <m:r>
                              <a:rPr lang="es-MX" sz="3200" i="1">
                                <a:solidFill>
                                  <a:srgbClr val="000066"/>
                                </a:solidFill>
                                <a:latin typeface="Cambria Math"/>
                              </a:rPr>
                              <m:t>1</m:t>
                            </m:r>
                          </m:sub>
                        </m:sSub>
                      </m:den>
                    </m:f>
                    <m:r>
                      <a:rPr lang="es-MX" sz="3200" i="1">
                        <a:solidFill>
                          <a:srgbClr val="000066"/>
                        </a:solidFill>
                        <a:latin typeface="Cambria Math"/>
                      </a:rPr>
                      <m:t>= </m:t>
                    </m:r>
                    <m:f>
                      <m:fPr>
                        <m:ctrlPr>
                          <a:rPr lang="es-MX" sz="3200" i="1">
                            <a:solidFill>
                              <a:srgbClr val="000066"/>
                            </a:solidFill>
                            <a:latin typeface="Cambria Math" charset="0"/>
                          </a:rPr>
                        </m:ctrlPr>
                      </m:fPr>
                      <m:num>
                        <m:sSub>
                          <m:sSubPr>
                            <m:ctrlPr>
                              <a:rPr lang="es-MX" sz="3200" i="1">
                                <a:solidFill>
                                  <a:srgbClr val="000066"/>
                                </a:solidFill>
                                <a:latin typeface="Cambria Math" charset="0"/>
                              </a:rPr>
                            </m:ctrlPr>
                          </m:sSubPr>
                          <m:e>
                            <m:r>
                              <a:rPr lang="es-MX" sz="3200" i="1">
                                <a:solidFill>
                                  <a:srgbClr val="000066"/>
                                </a:solidFill>
                                <a:latin typeface="Cambria Math"/>
                              </a:rPr>
                              <m:t>𝑉</m:t>
                            </m:r>
                          </m:e>
                          <m:sub>
                            <m:r>
                              <a:rPr lang="es-MX" sz="3200" i="1">
                                <a:solidFill>
                                  <a:srgbClr val="000066"/>
                                </a:solidFill>
                                <a:latin typeface="Cambria Math"/>
                              </a:rPr>
                              <m:t>2</m:t>
                            </m:r>
                          </m:sub>
                        </m:sSub>
                      </m:num>
                      <m:den>
                        <m:sSub>
                          <m:sSubPr>
                            <m:ctrlPr>
                              <a:rPr lang="es-MX" sz="3200" i="1">
                                <a:solidFill>
                                  <a:srgbClr val="000066"/>
                                </a:solidFill>
                                <a:latin typeface="Cambria Math" charset="0"/>
                              </a:rPr>
                            </m:ctrlPr>
                          </m:sSubPr>
                          <m:e>
                            <m:r>
                              <a:rPr lang="es-MX" sz="3200" i="1">
                                <a:solidFill>
                                  <a:srgbClr val="000066"/>
                                </a:solidFill>
                                <a:latin typeface="Cambria Math"/>
                              </a:rPr>
                              <m:t>𝑛</m:t>
                            </m:r>
                          </m:e>
                          <m:sub>
                            <m:r>
                              <a:rPr lang="es-MX" sz="3200" i="1">
                                <a:solidFill>
                                  <a:srgbClr val="000066"/>
                                </a:solidFill>
                                <a:latin typeface="Cambria Math"/>
                              </a:rPr>
                              <m:t>2</m:t>
                            </m:r>
                          </m:sub>
                        </m:sSub>
                      </m:den>
                    </m:f>
                    <m:r>
                      <a:rPr lang="es-MX" sz="3200" i="1">
                        <a:solidFill>
                          <a:srgbClr val="000066"/>
                        </a:solidFill>
                        <a:latin typeface="Cambria Math"/>
                      </a:rPr>
                      <m:t>     (</m:t>
                    </m:r>
                    <m:r>
                      <a:rPr lang="es-MX" sz="3200" i="1">
                        <a:solidFill>
                          <a:srgbClr val="000066"/>
                        </a:solidFill>
                        <a:latin typeface="Cambria Math"/>
                      </a:rPr>
                      <m:t>𝑇</m:t>
                    </m:r>
                    <m:r>
                      <a:rPr lang="es-MX" sz="3200" i="1">
                        <a:solidFill>
                          <a:srgbClr val="000066"/>
                        </a:solidFill>
                        <a:latin typeface="Cambria Math"/>
                      </a:rPr>
                      <m:t>,</m:t>
                    </m:r>
                    <m:r>
                      <a:rPr lang="es-MX" sz="3200" i="1">
                        <a:solidFill>
                          <a:srgbClr val="000066"/>
                        </a:solidFill>
                        <a:latin typeface="Cambria Math"/>
                      </a:rPr>
                      <m:t>𝑃</m:t>
                    </m:r>
                    <m:r>
                      <a:rPr lang="es-MX" sz="3200" i="1">
                        <a:solidFill>
                          <a:srgbClr val="000066"/>
                        </a:solidFill>
                        <a:latin typeface="Cambria Math"/>
                      </a:rPr>
                      <m:t> </m:t>
                    </m:r>
                    <m:r>
                      <a:rPr lang="es-MX" sz="3200" i="1">
                        <a:solidFill>
                          <a:srgbClr val="000066"/>
                        </a:solidFill>
                        <a:latin typeface="Cambria Math"/>
                      </a:rPr>
                      <m:t>𝑐𝑜𝑛𝑠𝑡𝑎𝑛𝑡𝑒𝑠</m:t>
                    </m:r>
                    <m:r>
                      <a:rPr lang="es-MX" sz="3200" i="1">
                        <a:solidFill>
                          <a:srgbClr val="000066"/>
                        </a:solidFill>
                        <a:latin typeface="Cambria Math"/>
                      </a:rPr>
                      <m:t>)</m:t>
                    </m:r>
                  </m:oMath>
                </a14:m>
                <a:r>
                  <a:rPr lang="es-MX" sz="3200" dirty="0">
                    <a:solidFill>
                      <a:srgbClr val="000066"/>
                    </a:solidFill>
                  </a:rPr>
                  <a:t> </a:t>
                </a:r>
              </a:p>
            </p:txBody>
          </p:sp>
        </mc:Choice>
        <mc:Fallback xmlns="">
          <p:sp>
            <p:nvSpPr>
              <p:cNvPr id="7" name="6 Rectángulo"/>
              <p:cNvSpPr>
                <a:spLocks noRot="1" noChangeAspect="1" noMove="1" noResize="1" noEditPoints="1" noAdjustHandles="1" noChangeArrowheads="1" noChangeShapeType="1" noTextEdit="1"/>
              </p:cNvSpPr>
              <p:nvPr/>
            </p:nvSpPr>
            <p:spPr>
              <a:xfrm>
                <a:off x="2123728" y="5077136"/>
                <a:ext cx="5252143" cy="850169"/>
              </a:xfrm>
              <a:prstGeom prst="rect">
                <a:avLst/>
              </a:prstGeom>
              <a:blipFill rotWithShape="0">
                <a:blip r:embed="rId3"/>
                <a:stretch>
                  <a:fillRect/>
                </a:stretch>
              </a:blipFill>
            </p:spPr>
            <p:txBody>
              <a:bodyPr/>
              <a:lstStyle/>
              <a:p>
                <a:r>
                  <a:rPr lang="es-ES_tradnl">
                    <a:noFill/>
                  </a:rPr>
                  <a:t> </a:t>
                </a:r>
              </a:p>
            </p:txBody>
          </p:sp>
        </mc:Fallback>
      </mc:AlternateContent>
      <p:pic>
        <p:nvPicPr>
          <p:cNvPr id="8" name="Picture 2" descr="http://3.bp.blogspot.com/_q7-FVgWBJPE/TOyOyDrB_nI/AAAAAAAAACE/A57ssw32Np0/s1600/amadeo+avogadr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932820"/>
            <a:ext cx="2028242" cy="2414574"/>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1193130" y="3374920"/>
            <a:ext cx="1297150" cy="369332"/>
          </a:xfrm>
          <a:prstGeom prst="rect">
            <a:avLst/>
          </a:prstGeom>
        </p:spPr>
        <p:txBody>
          <a:bodyPr wrap="none">
            <a:spAutoFit/>
          </a:bodyPr>
          <a:lstStyle/>
          <a:p>
            <a:r>
              <a:rPr lang="es-MX" dirty="0"/>
              <a:t> </a:t>
            </a:r>
            <a:r>
              <a:rPr lang="es-MX" dirty="0" smtClean="0"/>
              <a:t>1776-</a:t>
            </a:r>
            <a:r>
              <a:rPr lang="es-MX" dirty="0"/>
              <a:t> 1856</a:t>
            </a:r>
          </a:p>
        </p:txBody>
      </p:sp>
    </p:spTree>
    <p:extLst>
      <p:ext uri="{BB962C8B-B14F-4D97-AF65-F5344CB8AC3E}">
        <p14:creationId xmlns:p14="http://schemas.microsoft.com/office/powerpoint/2010/main" val="160536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2" grpId="0"/>
      <p:bldP spid="3" grpId="0"/>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63090"/>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283660" y="234597"/>
            <a:ext cx="417646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6.- LEY DE AVOGADRO</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6" name="5 Rectángulo"/>
              <p:cNvSpPr/>
              <p:nvPr/>
            </p:nvSpPr>
            <p:spPr>
              <a:xfrm>
                <a:off x="5131444" y="234597"/>
                <a:ext cx="3782542" cy="986167"/>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14:m>
                  <m:oMathPara xmlns:m="http://schemas.openxmlformats.org/officeDocument/2006/math">
                    <m:oMathParaPr>
                      <m:jc m:val="centerGroup"/>
                    </m:oMathParaPr>
                    <m:oMath xmlns:m="http://schemas.openxmlformats.org/officeDocument/2006/math">
                      <m:r>
                        <a:rPr lang="es-MX" sz="2400" i="1" smtClean="0">
                          <a:solidFill>
                            <a:srgbClr val="000066"/>
                          </a:solidFill>
                          <a:latin typeface="Cambria Math"/>
                        </a:rPr>
                        <m:t>𝑉</m:t>
                      </m:r>
                      <m:r>
                        <a:rPr lang="es-MX" sz="2400" i="1" smtClean="0">
                          <a:solidFill>
                            <a:srgbClr val="000066"/>
                          </a:solidFill>
                          <a:latin typeface="Cambria Math"/>
                        </a:rPr>
                        <m:t>∝</m:t>
                      </m:r>
                      <m:r>
                        <a:rPr lang="es-MX" sz="2400" i="1" smtClean="0">
                          <a:solidFill>
                            <a:srgbClr val="000066"/>
                          </a:solidFill>
                          <a:latin typeface="Cambria Math"/>
                        </a:rPr>
                        <m:t>𝑛</m:t>
                      </m:r>
                      <m:r>
                        <a:rPr lang="es-MX" sz="2400" i="1" smtClean="0">
                          <a:solidFill>
                            <a:srgbClr val="000066"/>
                          </a:solidFill>
                          <a:latin typeface="Cambria Math"/>
                        </a:rPr>
                        <m:t>    ó   </m:t>
                      </m:r>
                      <m:r>
                        <a:rPr lang="es-MX" sz="2400" i="1" smtClean="0">
                          <a:solidFill>
                            <a:srgbClr val="000066"/>
                          </a:solidFill>
                          <a:latin typeface="Cambria Math"/>
                        </a:rPr>
                        <m:t>𝑉</m:t>
                      </m:r>
                      <m:r>
                        <a:rPr lang="es-MX" sz="2400" i="1" smtClean="0">
                          <a:solidFill>
                            <a:srgbClr val="000066"/>
                          </a:solidFill>
                          <a:latin typeface="Cambria Math"/>
                        </a:rPr>
                        <m:t>=</m:t>
                      </m:r>
                      <m:r>
                        <a:rPr lang="es-MX" sz="2400" i="1" smtClean="0">
                          <a:solidFill>
                            <a:srgbClr val="000066"/>
                          </a:solidFill>
                          <a:latin typeface="Cambria Math"/>
                        </a:rPr>
                        <m:t>𝑘𝑛</m:t>
                      </m:r>
                      <m:r>
                        <a:rPr lang="es-MX" sz="2400" i="1" smtClean="0">
                          <a:solidFill>
                            <a:srgbClr val="000066"/>
                          </a:solidFill>
                          <a:latin typeface="Cambria Math"/>
                        </a:rPr>
                        <m:t>    ó   </m:t>
                      </m:r>
                    </m:oMath>
                  </m:oMathPara>
                </a14:m>
                <a:endParaRPr lang="es-ES" sz="2400" i="1" dirty="0" smtClean="0">
                  <a:solidFill>
                    <a:srgbClr val="000066"/>
                  </a:solidFill>
                  <a:latin typeface="Cambria Math"/>
                </a:endParaRPr>
              </a:p>
              <a:p>
                <a14:m>
                  <m:oMath xmlns:m="http://schemas.openxmlformats.org/officeDocument/2006/math">
                    <m:r>
                      <a:rPr lang="es-MX" sz="2400" i="1" smtClean="0">
                        <a:solidFill>
                          <a:srgbClr val="000066"/>
                        </a:solidFill>
                        <a:latin typeface="Cambria Math"/>
                      </a:rPr>
                      <m:t>  </m:t>
                    </m:r>
                    <m:f>
                      <m:fPr>
                        <m:ctrlPr>
                          <a:rPr lang="es-MX" sz="2400" i="1">
                            <a:solidFill>
                              <a:srgbClr val="000066"/>
                            </a:solidFill>
                            <a:latin typeface="Cambria Math" charset="0"/>
                          </a:rPr>
                        </m:ctrlPr>
                      </m:fPr>
                      <m:num>
                        <m:r>
                          <a:rPr lang="es-MX" sz="2400" i="1">
                            <a:solidFill>
                              <a:srgbClr val="000066"/>
                            </a:solidFill>
                            <a:latin typeface="Cambria Math"/>
                          </a:rPr>
                          <m:t>𝑉</m:t>
                        </m:r>
                      </m:num>
                      <m:den>
                        <m:r>
                          <a:rPr lang="es-MX" sz="2400" i="1">
                            <a:solidFill>
                              <a:srgbClr val="000066"/>
                            </a:solidFill>
                            <a:latin typeface="Cambria Math"/>
                          </a:rPr>
                          <m:t>𝑛</m:t>
                        </m:r>
                      </m:den>
                    </m:f>
                    <m:r>
                      <a:rPr lang="es-MX" sz="2400" i="1">
                        <a:solidFill>
                          <a:srgbClr val="000066"/>
                        </a:solidFill>
                        <a:latin typeface="Cambria Math"/>
                      </a:rPr>
                      <m:t>=</m:t>
                    </m:r>
                    <m:r>
                      <a:rPr lang="es-MX" sz="2400" i="1">
                        <a:solidFill>
                          <a:srgbClr val="000066"/>
                        </a:solidFill>
                        <a:latin typeface="Cambria Math"/>
                      </a:rPr>
                      <m:t>𝑘</m:t>
                    </m:r>
                    <m:r>
                      <a:rPr lang="es-MX" sz="2400" i="1">
                        <a:solidFill>
                          <a:srgbClr val="000066"/>
                        </a:solidFill>
                        <a:latin typeface="Cambria Math"/>
                      </a:rPr>
                      <m:t>     ( </m:t>
                    </m:r>
                    <m:r>
                      <a:rPr lang="es-MX" sz="2400" i="1">
                        <a:solidFill>
                          <a:srgbClr val="000066"/>
                        </a:solidFill>
                        <a:latin typeface="Cambria Math"/>
                      </a:rPr>
                      <m:t>𝑃</m:t>
                    </m:r>
                    <m:r>
                      <a:rPr lang="es-MX" sz="2400" i="1">
                        <a:solidFill>
                          <a:srgbClr val="000066"/>
                        </a:solidFill>
                        <a:latin typeface="Cambria Math"/>
                      </a:rPr>
                      <m:t>,</m:t>
                    </m:r>
                    <m:r>
                      <a:rPr lang="es-MX" sz="2400" i="1">
                        <a:solidFill>
                          <a:srgbClr val="000066"/>
                        </a:solidFill>
                        <a:latin typeface="Cambria Math"/>
                      </a:rPr>
                      <m:t>𝑇</m:t>
                    </m:r>
                    <m:r>
                      <a:rPr lang="es-MX" sz="2400" i="1">
                        <a:solidFill>
                          <a:srgbClr val="000066"/>
                        </a:solidFill>
                        <a:latin typeface="Cambria Math"/>
                      </a:rPr>
                      <m:t> </m:t>
                    </m:r>
                    <m:r>
                      <a:rPr lang="es-MX" sz="2400" i="1">
                        <a:solidFill>
                          <a:srgbClr val="000066"/>
                        </a:solidFill>
                        <a:latin typeface="Cambria Math"/>
                      </a:rPr>
                      <m:t>𝑐𝑜𝑛𝑠𝑡𝑎𝑛𝑡𝑒𝑠</m:t>
                    </m:r>
                    <m:r>
                      <a:rPr lang="es-MX" sz="2400" i="1">
                        <a:solidFill>
                          <a:srgbClr val="000066"/>
                        </a:solidFill>
                        <a:latin typeface="Cambria Math"/>
                      </a:rPr>
                      <m:t>)</m:t>
                    </m:r>
                  </m:oMath>
                </a14:m>
                <a:r>
                  <a:rPr lang="es-MX" sz="2400" dirty="0">
                    <a:solidFill>
                      <a:srgbClr val="000066"/>
                    </a:solidFill>
                  </a:rPr>
                  <a:t> </a:t>
                </a:r>
              </a:p>
            </p:txBody>
          </p:sp>
        </mc:Choice>
        <mc:Fallback xmlns="">
          <p:sp>
            <p:nvSpPr>
              <p:cNvPr id="6" name="5 Rectángulo"/>
              <p:cNvSpPr>
                <a:spLocks noRot="1" noChangeAspect="1" noMove="1" noResize="1" noEditPoints="1" noAdjustHandles="1" noChangeArrowheads="1" noChangeShapeType="1" noTextEdit="1"/>
              </p:cNvSpPr>
              <p:nvPr/>
            </p:nvSpPr>
            <p:spPr>
              <a:xfrm>
                <a:off x="5131444" y="234597"/>
                <a:ext cx="3782542" cy="986167"/>
              </a:xfrm>
              <a:prstGeom prst="rect">
                <a:avLst/>
              </a:prstGeom>
              <a:blipFill rotWithShape="0">
                <a:blip r:embed="rId2"/>
                <a:stretch>
                  <a:fillRect/>
                </a:stretch>
              </a:blipFill>
            </p:spPr>
            <p:txBody>
              <a:bodyPr/>
              <a:lstStyle/>
              <a:p>
                <a:r>
                  <a:rPr lang="es-ES_tradnl">
                    <a:noFill/>
                  </a:rPr>
                  <a:t> </a:t>
                </a:r>
              </a:p>
            </p:txBody>
          </p:sp>
        </mc:Fallback>
      </mc:AlternateContent>
      <p:pic>
        <p:nvPicPr>
          <p:cNvPr id="17" name="Imagen 16"/>
          <p:cNvPicPr>
            <a:picLocks noChangeAspect="1"/>
          </p:cNvPicPr>
          <p:nvPr/>
        </p:nvPicPr>
        <p:blipFill>
          <a:blip r:embed="rId3"/>
          <a:stretch>
            <a:fillRect/>
          </a:stretch>
        </p:blipFill>
        <p:spPr>
          <a:xfrm>
            <a:off x="1547664" y="1630487"/>
            <a:ext cx="5360224" cy="4732603"/>
          </a:xfrm>
          <a:prstGeom prst="rect">
            <a:avLst/>
          </a:prstGeom>
        </p:spPr>
      </p:pic>
    </p:spTree>
    <p:extLst>
      <p:ext uri="{BB962C8B-B14F-4D97-AF65-F5344CB8AC3E}">
        <p14:creationId xmlns:p14="http://schemas.microsoft.com/office/powerpoint/2010/main" val="104097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796136"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2060"/>
          <p:cNvSpPr txBox="1">
            <a:spLocks noChangeArrowheads="1"/>
          </p:cNvSpPr>
          <p:nvPr/>
        </p:nvSpPr>
        <p:spPr bwMode="auto">
          <a:xfrm>
            <a:off x="323528" y="401614"/>
            <a:ext cx="6768752"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nSpc>
                <a:spcPct val="150000"/>
              </a:lnSpc>
            </a:pPr>
            <a:r>
              <a:rPr lang="es-MX" b="1" dirty="0" smtClean="0">
                <a:solidFill>
                  <a:srgbClr val="000066"/>
                </a:solidFill>
              </a:rPr>
              <a:t>   1.-  OBJETIVO</a:t>
            </a:r>
          </a:p>
          <a:p>
            <a:pPr>
              <a:lnSpc>
                <a:spcPct val="150000"/>
              </a:lnSpc>
            </a:pPr>
            <a:r>
              <a:rPr lang="es-MX" b="1" dirty="0" smtClean="0">
                <a:solidFill>
                  <a:srgbClr val="000066"/>
                </a:solidFill>
              </a:rPr>
              <a:t>    2.- INTRODUCCIÓN</a:t>
            </a:r>
          </a:p>
          <a:p>
            <a:pPr>
              <a:lnSpc>
                <a:spcPct val="150000"/>
              </a:lnSpc>
            </a:pPr>
            <a:r>
              <a:rPr lang="es-MX" b="1" dirty="0">
                <a:solidFill>
                  <a:srgbClr val="000066"/>
                </a:solidFill>
              </a:rPr>
              <a:t> </a:t>
            </a:r>
            <a:r>
              <a:rPr lang="es-MX" b="1" dirty="0" smtClean="0">
                <a:solidFill>
                  <a:srgbClr val="000066"/>
                </a:solidFill>
              </a:rPr>
              <a:t>   3.- LEY DE BOYLE</a:t>
            </a:r>
            <a:r>
              <a:rPr lang="es-MX" b="1" dirty="0">
                <a:solidFill>
                  <a:srgbClr val="000066"/>
                </a:solidFill>
              </a:rPr>
              <a:t>			                                                              </a:t>
            </a:r>
            <a:r>
              <a:rPr lang="es-MX" b="1" dirty="0" smtClean="0">
                <a:solidFill>
                  <a:srgbClr val="000066"/>
                </a:solidFill>
              </a:rPr>
              <a:t>       </a:t>
            </a:r>
            <a:r>
              <a:rPr lang="es-MX" b="1" dirty="0">
                <a:solidFill>
                  <a:srgbClr val="000066"/>
                </a:solidFill>
              </a:rPr>
              <a:t>  </a:t>
            </a:r>
            <a:r>
              <a:rPr lang="es-MX" b="1" dirty="0" smtClean="0">
                <a:solidFill>
                  <a:srgbClr val="000066"/>
                </a:solidFill>
              </a:rPr>
              <a:t>    </a:t>
            </a:r>
          </a:p>
          <a:p>
            <a:pPr>
              <a:lnSpc>
                <a:spcPct val="150000"/>
              </a:lnSpc>
            </a:pPr>
            <a:r>
              <a:rPr lang="es-MX" b="1" dirty="0" smtClean="0">
                <a:solidFill>
                  <a:srgbClr val="000066"/>
                </a:solidFill>
              </a:rPr>
              <a:t>         3.1. </a:t>
            </a:r>
            <a:r>
              <a:rPr lang="es-MX" b="1" dirty="0" smtClean="0">
                <a:solidFill>
                  <a:srgbClr val="000066"/>
                </a:solidFill>
              </a:rPr>
              <a:t>Ejemplo </a:t>
            </a:r>
            <a:r>
              <a:rPr lang="es-MX" b="1" dirty="0">
                <a:solidFill>
                  <a:srgbClr val="000066"/>
                </a:solidFill>
              </a:rPr>
              <a:t>de la ley d </a:t>
            </a:r>
            <a:r>
              <a:rPr lang="es-MX" b="1" dirty="0" smtClean="0">
                <a:solidFill>
                  <a:srgbClr val="000066"/>
                </a:solidFill>
              </a:rPr>
              <a:t>Boyle</a:t>
            </a:r>
          </a:p>
          <a:p>
            <a:pPr>
              <a:lnSpc>
                <a:spcPct val="150000"/>
              </a:lnSpc>
            </a:pPr>
            <a:r>
              <a:rPr lang="es-MX" b="1" dirty="0" smtClean="0">
                <a:solidFill>
                  <a:srgbClr val="000066"/>
                </a:solidFill>
              </a:rPr>
              <a:t>    4.- LEY DE CHARLES </a:t>
            </a:r>
          </a:p>
          <a:p>
            <a:pPr>
              <a:lnSpc>
                <a:spcPct val="150000"/>
              </a:lnSpc>
            </a:pPr>
            <a:r>
              <a:rPr lang="es-MX" b="1" dirty="0" smtClean="0">
                <a:solidFill>
                  <a:srgbClr val="000066"/>
                </a:solidFill>
              </a:rPr>
              <a:t>         4.1. </a:t>
            </a:r>
            <a:r>
              <a:rPr lang="es-MX" b="1" dirty="0" smtClean="0">
                <a:solidFill>
                  <a:srgbClr val="000066"/>
                </a:solidFill>
              </a:rPr>
              <a:t>Ejemplo </a:t>
            </a:r>
            <a:r>
              <a:rPr lang="es-MX" b="1" dirty="0" smtClean="0">
                <a:solidFill>
                  <a:srgbClr val="000066"/>
                </a:solidFill>
              </a:rPr>
              <a:t>de la Ley de Charles</a:t>
            </a:r>
          </a:p>
          <a:p>
            <a:pPr>
              <a:lnSpc>
                <a:spcPct val="150000"/>
              </a:lnSpc>
            </a:pPr>
            <a:r>
              <a:rPr lang="es-MX" b="1" dirty="0" smtClean="0">
                <a:solidFill>
                  <a:srgbClr val="000066"/>
                </a:solidFill>
              </a:rPr>
              <a:t>    5.- LEY COMBINADA DE LOS GASES</a:t>
            </a:r>
          </a:p>
          <a:p>
            <a:pPr>
              <a:lnSpc>
                <a:spcPct val="150000"/>
              </a:lnSpc>
            </a:pPr>
            <a:r>
              <a:rPr lang="es-MX" b="1" dirty="0" smtClean="0">
                <a:solidFill>
                  <a:srgbClr val="000066"/>
                </a:solidFill>
              </a:rPr>
              <a:t>         5.1. </a:t>
            </a:r>
            <a:r>
              <a:rPr lang="es-MX" b="1" dirty="0" smtClean="0">
                <a:solidFill>
                  <a:srgbClr val="000066"/>
                </a:solidFill>
              </a:rPr>
              <a:t>Ejemplo </a:t>
            </a:r>
            <a:r>
              <a:rPr lang="es-MX" b="1" dirty="0" smtClean="0">
                <a:solidFill>
                  <a:srgbClr val="000066"/>
                </a:solidFill>
              </a:rPr>
              <a:t>de la Ley combinada de los gases</a:t>
            </a:r>
          </a:p>
          <a:p>
            <a:pPr>
              <a:lnSpc>
                <a:spcPct val="150000"/>
              </a:lnSpc>
            </a:pPr>
            <a:r>
              <a:rPr lang="es-MX" b="1" dirty="0" smtClean="0">
                <a:solidFill>
                  <a:srgbClr val="000066"/>
                </a:solidFill>
              </a:rPr>
              <a:t>    6.- LEY DE AVOGADRO</a:t>
            </a:r>
          </a:p>
          <a:p>
            <a:pPr>
              <a:lnSpc>
                <a:spcPct val="150000"/>
              </a:lnSpc>
            </a:pPr>
            <a:r>
              <a:rPr lang="es-MX" b="1" dirty="0" smtClean="0">
                <a:solidFill>
                  <a:srgbClr val="000066"/>
                </a:solidFill>
              </a:rPr>
              <a:t>    7.- LEY DE LOS GASES IDEALES</a:t>
            </a:r>
          </a:p>
          <a:p>
            <a:pPr>
              <a:lnSpc>
                <a:spcPct val="150000"/>
              </a:lnSpc>
            </a:pPr>
            <a:r>
              <a:rPr lang="es-MX" b="1" dirty="0" smtClean="0">
                <a:solidFill>
                  <a:srgbClr val="000066"/>
                </a:solidFill>
              </a:rPr>
              <a:t>         7.1. </a:t>
            </a:r>
            <a:r>
              <a:rPr lang="es-MX" b="1" dirty="0" smtClean="0">
                <a:solidFill>
                  <a:srgbClr val="000066"/>
                </a:solidFill>
              </a:rPr>
              <a:t>Ejemplo </a:t>
            </a:r>
            <a:r>
              <a:rPr lang="es-MX" b="1" dirty="0" smtClean="0">
                <a:solidFill>
                  <a:srgbClr val="000066"/>
                </a:solidFill>
              </a:rPr>
              <a:t>de la Ley de los Gases Ideales </a:t>
            </a:r>
          </a:p>
          <a:p>
            <a:pPr>
              <a:lnSpc>
                <a:spcPct val="150000"/>
              </a:lnSpc>
            </a:pPr>
            <a:r>
              <a:rPr lang="es-MX" b="1" dirty="0" smtClean="0">
                <a:solidFill>
                  <a:srgbClr val="000066"/>
                </a:solidFill>
              </a:rPr>
              <a:t>     8.- RESUMEN</a:t>
            </a:r>
          </a:p>
          <a:p>
            <a:pPr>
              <a:lnSpc>
                <a:spcPct val="150000"/>
              </a:lnSpc>
            </a:pPr>
            <a:r>
              <a:rPr lang="es-MX" b="1" dirty="0" smtClean="0">
                <a:solidFill>
                  <a:srgbClr val="000066"/>
                </a:solidFill>
              </a:rPr>
              <a:t>     9.- EJERCICIOS ADICIONALES</a:t>
            </a:r>
          </a:p>
          <a:p>
            <a:pPr>
              <a:lnSpc>
                <a:spcPct val="150000"/>
              </a:lnSpc>
            </a:pPr>
            <a:r>
              <a:rPr lang="es-MX" b="1" dirty="0" smtClean="0">
                <a:solidFill>
                  <a:srgbClr val="000066"/>
                </a:solidFill>
              </a:rPr>
              <a:t>   10.- REFERENCIAS BIBLIOGRÁFICAS</a:t>
            </a:r>
            <a:endParaRPr lang="es-MX" dirty="0">
              <a:solidFill>
                <a:srgbClr val="000066"/>
              </a:solidFill>
            </a:endParaRPr>
          </a:p>
        </p:txBody>
      </p:sp>
      <p:sp>
        <p:nvSpPr>
          <p:cNvPr id="6" name="Text Box 44"/>
          <p:cNvSpPr txBox="1">
            <a:spLocks noChangeArrowheads="1"/>
          </p:cNvSpPr>
          <p:nvPr/>
        </p:nvSpPr>
        <p:spPr bwMode="auto">
          <a:xfrm>
            <a:off x="3816325" y="173014"/>
            <a:ext cx="2555875" cy="457200"/>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CONTENIDO</a:t>
            </a:r>
            <a:endParaRPr lang="es-ES" sz="2400" b="1" dirty="0">
              <a:solidFill>
                <a:srgbClr val="000066"/>
              </a:solidFill>
              <a:latin typeface="Tahoma" charset="0"/>
            </a:endParaRPr>
          </a:p>
        </p:txBody>
      </p:sp>
    </p:spTree>
    <p:extLst>
      <p:ext uri="{BB962C8B-B14F-4D97-AF65-F5344CB8AC3E}">
        <p14:creationId xmlns:p14="http://schemas.microsoft.com/office/powerpoint/2010/main" val="260124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63090"/>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283660" y="234597"/>
            <a:ext cx="417646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6.- LEY DE AVOGADRO</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7" name="6 Rectángulo"/>
              <p:cNvSpPr/>
              <p:nvPr/>
            </p:nvSpPr>
            <p:spPr>
              <a:xfrm>
                <a:off x="3419872" y="5373216"/>
                <a:ext cx="5328592" cy="85016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14:m>
                  <m:oMath xmlns:m="http://schemas.openxmlformats.org/officeDocument/2006/math">
                    <m:f>
                      <m:fPr>
                        <m:ctrlPr>
                          <a:rPr lang="es-MX" sz="3200" i="1" smtClean="0">
                            <a:solidFill>
                              <a:srgbClr val="000066"/>
                            </a:solidFill>
                            <a:latin typeface="Cambria Math" charset="0"/>
                          </a:rPr>
                        </m:ctrlPr>
                      </m:fPr>
                      <m:num>
                        <m:sSub>
                          <m:sSubPr>
                            <m:ctrlPr>
                              <a:rPr lang="es-MX" sz="3200" i="1">
                                <a:solidFill>
                                  <a:srgbClr val="000066"/>
                                </a:solidFill>
                                <a:latin typeface="Cambria Math" charset="0"/>
                              </a:rPr>
                            </m:ctrlPr>
                          </m:sSubPr>
                          <m:e>
                            <m:r>
                              <a:rPr lang="es-MX" sz="3200" i="1">
                                <a:solidFill>
                                  <a:srgbClr val="000066"/>
                                </a:solidFill>
                                <a:latin typeface="Cambria Math"/>
                              </a:rPr>
                              <m:t>𝑉</m:t>
                            </m:r>
                          </m:e>
                          <m:sub>
                            <m:r>
                              <a:rPr lang="es-MX" sz="3200" i="1">
                                <a:solidFill>
                                  <a:srgbClr val="000066"/>
                                </a:solidFill>
                                <a:latin typeface="Cambria Math"/>
                              </a:rPr>
                              <m:t>1</m:t>
                            </m:r>
                          </m:sub>
                        </m:sSub>
                      </m:num>
                      <m:den>
                        <m:sSub>
                          <m:sSubPr>
                            <m:ctrlPr>
                              <a:rPr lang="es-MX" sz="3200" i="1">
                                <a:solidFill>
                                  <a:srgbClr val="000066"/>
                                </a:solidFill>
                                <a:latin typeface="Cambria Math" charset="0"/>
                              </a:rPr>
                            </m:ctrlPr>
                          </m:sSubPr>
                          <m:e>
                            <m:r>
                              <a:rPr lang="es-MX" sz="3200" i="1">
                                <a:solidFill>
                                  <a:srgbClr val="000066"/>
                                </a:solidFill>
                                <a:latin typeface="Cambria Math"/>
                              </a:rPr>
                              <m:t>𝑛</m:t>
                            </m:r>
                          </m:e>
                          <m:sub>
                            <m:r>
                              <a:rPr lang="es-MX" sz="3200" i="1">
                                <a:solidFill>
                                  <a:srgbClr val="000066"/>
                                </a:solidFill>
                                <a:latin typeface="Cambria Math"/>
                              </a:rPr>
                              <m:t>1</m:t>
                            </m:r>
                          </m:sub>
                        </m:sSub>
                      </m:den>
                    </m:f>
                    <m:r>
                      <a:rPr lang="es-MX" sz="3200" i="1">
                        <a:solidFill>
                          <a:srgbClr val="000066"/>
                        </a:solidFill>
                        <a:latin typeface="Cambria Math"/>
                      </a:rPr>
                      <m:t>= </m:t>
                    </m:r>
                    <m:f>
                      <m:fPr>
                        <m:ctrlPr>
                          <a:rPr lang="es-MX" sz="3200" i="1">
                            <a:solidFill>
                              <a:srgbClr val="000066"/>
                            </a:solidFill>
                            <a:latin typeface="Cambria Math" charset="0"/>
                          </a:rPr>
                        </m:ctrlPr>
                      </m:fPr>
                      <m:num>
                        <m:sSub>
                          <m:sSubPr>
                            <m:ctrlPr>
                              <a:rPr lang="es-MX" sz="3200" i="1">
                                <a:solidFill>
                                  <a:srgbClr val="000066"/>
                                </a:solidFill>
                                <a:latin typeface="Cambria Math" charset="0"/>
                              </a:rPr>
                            </m:ctrlPr>
                          </m:sSubPr>
                          <m:e>
                            <m:r>
                              <a:rPr lang="es-MX" sz="3200" i="1">
                                <a:solidFill>
                                  <a:srgbClr val="000066"/>
                                </a:solidFill>
                                <a:latin typeface="Cambria Math"/>
                              </a:rPr>
                              <m:t>𝑉</m:t>
                            </m:r>
                          </m:e>
                          <m:sub>
                            <m:r>
                              <a:rPr lang="es-MX" sz="3200" i="1">
                                <a:solidFill>
                                  <a:srgbClr val="000066"/>
                                </a:solidFill>
                                <a:latin typeface="Cambria Math"/>
                              </a:rPr>
                              <m:t>2</m:t>
                            </m:r>
                          </m:sub>
                        </m:sSub>
                      </m:num>
                      <m:den>
                        <m:sSub>
                          <m:sSubPr>
                            <m:ctrlPr>
                              <a:rPr lang="es-MX" sz="3200" i="1">
                                <a:solidFill>
                                  <a:srgbClr val="000066"/>
                                </a:solidFill>
                                <a:latin typeface="Cambria Math" charset="0"/>
                              </a:rPr>
                            </m:ctrlPr>
                          </m:sSubPr>
                          <m:e>
                            <m:r>
                              <a:rPr lang="es-MX" sz="3200" i="1">
                                <a:solidFill>
                                  <a:srgbClr val="000066"/>
                                </a:solidFill>
                                <a:latin typeface="Cambria Math"/>
                              </a:rPr>
                              <m:t>𝑛</m:t>
                            </m:r>
                          </m:e>
                          <m:sub>
                            <m:r>
                              <a:rPr lang="es-MX" sz="3200" i="1">
                                <a:solidFill>
                                  <a:srgbClr val="000066"/>
                                </a:solidFill>
                                <a:latin typeface="Cambria Math"/>
                              </a:rPr>
                              <m:t>2</m:t>
                            </m:r>
                          </m:sub>
                        </m:sSub>
                      </m:den>
                    </m:f>
                    <m:r>
                      <a:rPr lang="es-MX" sz="3200" i="1">
                        <a:solidFill>
                          <a:srgbClr val="000066"/>
                        </a:solidFill>
                        <a:latin typeface="Cambria Math"/>
                      </a:rPr>
                      <m:t>     (</m:t>
                    </m:r>
                    <m:r>
                      <a:rPr lang="es-MX" sz="3200" i="1">
                        <a:solidFill>
                          <a:srgbClr val="000066"/>
                        </a:solidFill>
                        <a:latin typeface="Cambria Math"/>
                      </a:rPr>
                      <m:t>𝑇</m:t>
                    </m:r>
                    <m:r>
                      <a:rPr lang="es-MX" sz="3200" i="1">
                        <a:solidFill>
                          <a:srgbClr val="000066"/>
                        </a:solidFill>
                        <a:latin typeface="Cambria Math"/>
                      </a:rPr>
                      <m:t>,</m:t>
                    </m:r>
                    <m:r>
                      <a:rPr lang="es-MX" sz="3200" i="1">
                        <a:solidFill>
                          <a:srgbClr val="000066"/>
                        </a:solidFill>
                        <a:latin typeface="Cambria Math"/>
                      </a:rPr>
                      <m:t>𝑃</m:t>
                    </m:r>
                    <m:r>
                      <a:rPr lang="es-MX" sz="3200" i="1">
                        <a:solidFill>
                          <a:srgbClr val="000066"/>
                        </a:solidFill>
                        <a:latin typeface="Cambria Math"/>
                      </a:rPr>
                      <m:t> </m:t>
                    </m:r>
                    <m:r>
                      <a:rPr lang="es-MX" sz="3200" i="1">
                        <a:solidFill>
                          <a:srgbClr val="000066"/>
                        </a:solidFill>
                        <a:latin typeface="Cambria Math"/>
                      </a:rPr>
                      <m:t>𝑐𝑜𝑛𝑠𝑡𝑎𝑛𝑡𝑒𝑠</m:t>
                    </m:r>
                    <m:r>
                      <a:rPr lang="es-MX" sz="3200" i="1">
                        <a:solidFill>
                          <a:srgbClr val="000066"/>
                        </a:solidFill>
                        <a:latin typeface="Cambria Math"/>
                      </a:rPr>
                      <m:t>)</m:t>
                    </m:r>
                  </m:oMath>
                </a14:m>
                <a:r>
                  <a:rPr lang="es-MX" sz="3200" dirty="0">
                    <a:solidFill>
                      <a:srgbClr val="000066"/>
                    </a:solidFill>
                  </a:rPr>
                  <a:t> </a:t>
                </a:r>
              </a:p>
            </p:txBody>
          </p:sp>
        </mc:Choice>
        <mc:Fallback xmlns="">
          <p:sp>
            <p:nvSpPr>
              <p:cNvPr id="7" name="6 Rectángulo"/>
              <p:cNvSpPr>
                <a:spLocks noRot="1" noChangeAspect="1" noMove="1" noResize="1" noEditPoints="1" noAdjustHandles="1" noChangeArrowheads="1" noChangeShapeType="1" noTextEdit="1"/>
              </p:cNvSpPr>
              <p:nvPr/>
            </p:nvSpPr>
            <p:spPr>
              <a:xfrm>
                <a:off x="3419872" y="5373216"/>
                <a:ext cx="5328592" cy="850169"/>
              </a:xfrm>
              <a:prstGeom prst="rect">
                <a:avLst/>
              </a:prstGeom>
              <a:blipFill rotWithShape="0">
                <a:blip r:embed="rId2"/>
                <a:stretch>
                  <a:fillRect/>
                </a:stretch>
              </a:blipFill>
            </p:spPr>
            <p:txBody>
              <a:bodyPr/>
              <a:lstStyle/>
              <a:p>
                <a:r>
                  <a:rPr lang="es-ES_tradnl">
                    <a:noFill/>
                  </a:rPr>
                  <a:t> </a:t>
                </a:r>
              </a:p>
            </p:txBody>
          </p:sp>
        </mc:Fallback>
      </mc:AlternateContent>
      <p:pic>
        <p:nvPicPr>
          <p:cNvPr id="11" name="Imagen 10"/>
          <p:cNvPicPr>
            <a:picLocks noChangeAspect="1"/>
          </p:cNvPicPr>
          <p:nvPr/>
        </p:nvPicPr>
        <p:blipFill>
          <a:blip r:embed="rId3"/>
          <a:stretch>
            <a:fillRect/>
          </a:stretch>
        </p:blipFill>
        <p:spPr>
          <a:xfrm>
            <a:off x="1475656" y="696262"/>
            <a:ext cx="6416226" cy="4550991"/>
          </a:xfrm>
          <a:prstGeom prst="rect">
            <a:avLst/>
          </a:prstGeom>
        </p:spPr>
      </p:pic>
    </p:spTree>
    <p:extLst>
      <p:ext uri="{BB962C8B-B14F-4D97-AF65-F5344CB8AC3E}">
        <p14:creationId xmlns:p14="http://schemas.microsoft.com/office/powerpoint/2010/main" val="923627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248843" y="64498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395536" y="332656"/>
            <a:ext cx="604867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7.- LEY </a:t>
            </a:r>
            <a:r>
              <a:rPr lang="es-ES_tradnl" sz="2400" b="1" dirty="0" smtClean="0">
                <a:solidFill>
                  <a:srgbClr val="000066"/>
                </a:solidFill>
                <a:latin typeface="Tahoma" charset="0"/>
              </a:rPr>
              <a:t>DE LOS GASES IDEALES</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2" name="1 Rectángulo"/>
              <p:cNvSpPr/>
              <p:nvPr/>
            </p:nvSpPr>
            <p:spPr>
              <a:xfrm>
                <a:off x="554302" y="1052736"/>
                <a:ext cx="8410674" cy="500707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MX" sz="2400" b="1" dirty="0" smtClean="0"/>
                  <a:t>L</a:t>
                </a:r>
                <a14:m>
                  <m:oMath xmlns:m="http://schemas.openxmlformats.org/officeDocument/2006/math">
                    <m:r>
                      <a:rPr lang="es-MX" sz="2400" b="1" i="1">
                        <a:latin typeface="Cambria Math"/>
                      </a:rPr>
                      <m:t>𝒆𝒚</m:t>
                    </m:r>
                    <m:r>
                      <a:rPr lang="es-MX" sz="2400" b="1" i="1">
                        <a:latin typeface="Cambria Math"/>
                      </a:rPr>
                      <m:t> </m:t>
                    </m:r>
                    <m:r>
                      <a:rPr lang="es-MX" sz="2400" b="1" i="1">
                        <a:latin typeface="Cambria Math"/>
                      </a:rPr>
                      <m:t>𝒅𝒆</m:t>
                    </m:r>
                    <m:r>
                      <a:rPr lang="es-MX" sz="2400" b="1" i="1">
                        <a:latin typeface="Cambria Math"/>
                      </a:rPr>
                      <m:t> </m:t>
                    </m:r>
                    <m:r>
                      <a:rPr lang="es-MX" sz="2400" b="1" i="1">
                        <a:latin typeface="Cambria Math"/>
                      </a:rPr>
                      <m:t>𝑩𝒐𝒚𝒍𝒆</m:t>
                    </m:r>
                    <m:r>
                      <a:rPr lang="es-MX" sz="2400" b="1" i="1">
                        <a:latin typeface="Cambria Math"/>
                      </a:rPr>
                      <m:t>     </m:t>
                    </m:r>
                  </m:oMath>
                </a14:m>
                <a:endParaRPr lang="es-MX" sz="2400" b="1" i="1" dirty="0" smtClean="0"/>
              </a:p>
              <a:p>
                <a:pPr/>
                <a14:m>
                  <m:oMathPara xmlns:m="http://schemas.openxmlformats.org/officeDocument/2006/math">
                    <m:oMathParaPr>
                      <m:jc m:val="centerGroup"/>
                    </m:oMathParaPr>
                    <m:oMath xmlns:m="http://schemas.openxmlformats.org/officeDocument/2006/math">
                      <m:r>
                        <a:rPr lang="es-MX" sz="2400" b="1" i="1">
                          <a:latin typeface="Cambria Math"/>
                        </a:rPr>
                        <m:t>     </m:t>
                      </m:r>
                      <m:r>
                        <a:rPr lang="es-MX" sz="2400" b="1" i="1">
                          <a:latin typeface="Cambria Math"/>
                        </a:rPr>
                        <m:t>𝑽</m:t>
                      </m:r>
                      <m:r>
                        <a:rPr lang="es-MX" sz="2400" b="1" i="1">
                          <a:latin typeface="Cambria Math"/>
                        </a:rPr>
                        <m:t>∝  </m:t>
                      </m:r>
                      <m:f>
                        <m:fPr>
                          <m:ctrlPr>
                            <a:rPr lang="es-MX" sz="2400" b="1" i="1">
                              <a:latin typeface="Cambria Math" charset="0"/>
                            </a:rPr>
                          </m:ctrlPr>
                        </m:fPr>
                        <m:num>
                          <m:r>
                            <a:rPr lang="es-MX" sz="2400" b="1" i="1">
                              <a:latin typeface="Cambria Math"/>
                            </a:rPr>
                            <m:t>𝟏</m:t>
                          </m:r>
                        </m:num>
                        <m:den>
                          <m:r>
                            <a:rPr lang="es-MX" sz="2400" b="1" i="1">
                              <a:latin typeface="Cambria Math"/>
                            </a:rPr>
                            <m:t>𝑷</m:t>
                          </m:r>
                        </m:den>
                      </m:f>
                      <m:r>
                        <a:rPr lang="es-MX" sz="2400" b="1" i="1">
                          <a:latin typeface="Cambria Math"/>
                        </a:rPr>
                        <m:t>    </m:t>
                      </m:r>
                      <m:d>
                        <m:dPr>
                          <m:ctrlPr>
                            <a:rPr lang="es-MX" sz="2400" b="1" i="1">
                              <a:latin typeface="Cambria Math" charset="0"/>
                            </a:rPr>
                          </m:ctrlPr>
                        </m:dPr>
                        <m:e>
                          <m:r>
                            <a:rPr lang="es-MX" sz="2400" b="1" i="1">
                              <a:latin typeface="Cambria Math"/>
                            </a:rPr>
                            <m:t>𝒂</m:t>
                          </m:r>
                          <m:r>
                            <a:rPr lang="es-MX" sz="2400" b="1" i="1">
                              <a:latin typeface="Cambria Math"/>
                            </a:rPr>
                            <m:t> </m:t>
                          </m:r>
                          <m:r>
                            <a:rPr lang="es-MX" sz="2400" b="1" i="1">
                              <a:latin typeface="Cambria Math"/>
                            </a:rPr>
                            <m:t>𝑻</m:t>
                          </m:r>
                          <m:r>
                            <a:rPr lang="es-MX" sz="2400" b="1" i="1">
                              <a:latin typeface="Cambria Math"/>
                            </a:rPr>
                            <m:t> </m:t>
                          </m:r>
                          <m:r>
                            <a:rPr lang="es-MX" sz="2400" b="1" i="1">
                              <a:latin typeface="Cambria Math"/>
                            </a:rPr>
                            <m:t>𝒚</m:t>
                          </m:r>
                          <m:r>
                            <a:rPr lang="es-MX" sz="2400" b="1" i="1">
                              <a:latin typeface="Cambria Math"/>
                            </a:rPr>
                            <m:t> </m:t>
                          </m:r>
                          <m:r>
                            <a:rPr lang="es-MX" sz="2400" b="1" i="1">
                              <a:latin typeface="Cambria Math"/>
                            </a:rPr>
                            <m:t>𝒏</m:t>
                          </m:r>
                          <m:r>
                            <a:rPr lang="es-MX" sz="2400" b="1" i="1">
                              <a:latin typeface="Cambria Math"/>
                            </a:rPr>
                            <m:t> </m:t>
                          </m:r>
                          <m:r>
                            <a:rPr lang="es-MX" sz="2400" b="1" i="1">
                              <a:latin typeface="Cambria Math"/>
                            </a:rPr>
                            <m:t>𝒄𝒐𝒏𝒔𝒕𝒂𝒏𝒕𝒆𝒔</m:t>
                          </m:r>
                        </m:e>
                      </m:d>
                    </m:oMath>
                  </m:oMathPara>
                </a14:m>
                <a:endParaRPr lang="es-MX" sz="2400" b="1" i="1" dirty="0" smtClean="0"/>
              </a:p>
              <a:p>
                <a:endParaRPr lang="es-MX" sz="2400" b="1" i="1" dirty="0" smtClean="0"/>
              </a:p>
              <a:p>
                <a:pPr/>
                <a14:m>
                  <m:oMathPara xmlns:m="http://schemas.openxmlformats.org/officeDocument/2006/math">
                    <m:oMathParaPr>
                      <m:jc m:val="left"/>
                    </m:oMathParaPr>
                    <m:oMath xmlns:m="http://schemas.openxmlformats.org/officeDocument/2006/math">
                      <m:r>
                        <a:rPr lang="es-MX" sz="2400" b="1" i="1">
                          <a:latin typeface="Cambria Math"/>
                        </a:rPr>
                        <m:t>𝑳𝒆𝒚</m:t>
                      </m:r>
                      <m:r>
                        <a:rPr lang="es-MX" sz="2400" b="1" i="1">
                          <a:latin typeface="Cambria Math"/>
                        </a:rPr>
                        <m:t> </m:t>
                      </m:r>
                      <m:r>
                        <a:rPr lang="es-MX" sz="2400" b="1" i="1">
                          <a:latin typeface="Cambria Math"/>
                        </a:rPr>
                        <m:t>𝒅𝒆</m:t>
                      </m:r>
                      <m:r>
                        <a:rPr lang="es-MX" sz="2400" b="1" i="1">
                          <a:latin typeface="Cambria Math"/>
                        </a:rPr>
                        <m:t> </m:t>
                      </m:r>
                      <m:r>
                        <a:rPr lang="es-MX" sz="2400" b="1" i="1">
                          <a:latin typeface="Cambria Math"/>
                        </a:rPr>
                        <m:t>𝑪𝒉𝒂𝒓𝒍𝒆𝒔</m:t>
                      </m:r>
                      <m:r>
                        <a:rPr lang="es-MX" sz="2400" b="1" i="1">
                          <a:latin typeface="Cambria Math"/>
                        </a:rPr>
                        <m:t>      </m:t>
                      </m:r>
                    </m:oMath>
                  </m:oMathPara>
                </a14:m>
                <a:endParaRPr lang="es-MX" sz="2400" b="1" i="1" dirty="0" smtClean="0"/>
              </a:p>
              <a:p>
                <a:pPr/>
                <a14:m>
                  <m:oMathPara xmlns:m="http://schemas.openxmlformats.org/officeDocument/2006/math">
                    <m:oMathParaPr>
                      <m:jc m:val="centerGroup"/>
                    </m:oMathParaPr>
                    <m:oMath xmlns:m="http://schemas.openxmlformats.org/officeDocument/2006/math">
                      <m:r>
                        <a:rPr lang="es-MX" sz="2400" b="1" i="1">
                          <a:latin typeface="Cambria Math"/>
                        </a:rPr>
                        <m:t> </m:t>
                      </m:r>
                      <m:r>
                        <a:rPr lang="es-MX" sz="2400" b="1" i="1">
                          <a:latin typeface="Cambria Math"/>
                        </a:rPr>
                        <m:t>𝑽</m:t>
                      </m:r>
                      <m:r>
                        <a:rPr lang="es-MX" sz="2400" b="1" i="1">
                          <a:latin typeface="Cambria Math"/>
                        </a:rPr>
                        <m:t>∝  </m:t>
                      </m:r>
                      <m:r>
                        <a:rPr lang="es-MX" sz="2400" b="1" i="1">
                          <a:latin typeface="Cambria Math"/>
                        </a:rPr>
                        <m:t>𝑻</m:t>
                      </m:r>
                      <m:r>
                        <a:rPr lang="es-MX" sz="2400" b="1" i="1">
                          <a:latin typeface="Cambria Math"/>
                        </a:rPr>
                        <m:t>   (</m:t>
                      </m:r>
                      <m:r>
                        <a:rPr lang="es-MX" sz="2400" b="1" i="1">
                          <a:latin typeface="Cambria Math"/>
                        </a:rPr>
                        <m:t>𝒂</m:t>
                      </m:r>
                      <m:r>
                        <a:rPr lang="es-MX" sz="2400" b="1" i="1">
                          <a:latin typeface="Cambria Math"/>
                        </a:rPr>
                        <m:t> </m:t>
                      </m:r>
                      <m:r>
                        <a:rPr lang="es-MX" sz="2400" b="1" i="1">
                          <a:latin typeface="Cambria Math"/>
                        </a:rPr>
                        <m:t>𝑷</m:t>
                      </m:r>
                      <m:r>
                        <a:rPr lang="es-MX" sz="2400" b="1" i="1">
                          <a:latin typeface="Cambria Math"/>
                        </a:rPr>
                        <m:t> </m:t>
                      </m:r>
                      <m:r>
                        <a:rPr lang="es-MX" sz="2400" b="1" i="1">
                          <a:latin typeface="Cambria Math"/>
                        </a:rPr>
                        <m:t>𝒚</m:t>
                      </m:r>
                      <m:r>
                        <a:rPr lang="es-MX" sz="2400" b="1" i="1">
                          <a:latin typeface="Cambria Math"/>
                        </a:rPr>
                        <m:t> </m:t>
                      </m:r>
                      <m:r>
                        <a:rPr lang="es-MX" sz="2400" b="1" i="1">
                          <a:latin typeface="Cambria Math"/>
                        </a:rPr>
                        <m:t>𝒏</m:t>
                      </m:r>
                      <m:r>
                        <a:rPr lang="es-MX" sz="2400" b="1" i="1">
                          <a:latin typeface="Cambria Math"/>
                        </a:rPr>
                        <m:t> </m:t>
                      </m:r>
                      <m:r>
                        <a:rPr lang="es-MX" sz="2400" b="1" i="1">
                          <a:latin typeface="Cambria Math"/>
                        </a:rPr>
                        <m:t>𝒄𝒐𝒏𝒔𝒕𝒂𝒏𝒕𝒆𝒔</m:t>
                      </m:r>
                      <m:r>
                        <a:rPr lang="es-MX" sz="2400" b="1" i="1">
                          <a:latin typeface="Cambria Math"/>
                        </a:rPr>
                        <m:t>)</m:t>
                      </m:r>
                    </m:oMath>
                  </m:oMathPara>
                </a14:m>
                <a:endParaRPr lang="es-MX" sz="2400" b="1" dirty="0" smtClean="0"/>
              </a:p>
              <a:p>
                <a:endParaRPr lang="es-MX" sz="2400" b="1" dirty="0"/>
              </a:p>
              <a:p>
                <a:pPr/>
                <a14:m>
                  <m:oMathPara xmlns:m="http://schemas.openxmlformats.org/officeDocument/2006/math">
                    <m:oMathParaPr>
                      <m:jc m:val="left"/>
                    </m:oMathParaPr>
                    <m:oMath xmlns:m="http://schemas.openxmlformats.org/officeDocument/2006/math">
                      <m:r>
                        <a:rPr lang="es-MX" sz="2400" b="1" i="1">
                          <a:latin typeface="Cambria Math"/>
                        </a:rPr>
                        <m:t>𝑳𝒆𝒚</m:t>
                      </m:r>
                      <m:r>
                        <a:rPr lang="es-MX" sz="2400" b="1" i="1">
                          <a:latin typeface="Cambria Math"/>
                        </a:rPr>
                        <m:t> </m:t>
                      </m:r>
                      <m:r>
                        <a:rPr lang="es-MX" sz="2400" b="1" i="1">
                          <a:latin typeface="Cambria Math"/>
                        </a:rPr>
                        <m:t>𝒅𝒆</m:t>
                      </m:r>
                      <m:r>
                        <a:rPr lang="es-MX" sz="2400" b="1" i="1">
                          <a:latin typeface="Cambria Math"/>
                        </a:rPr>
                        <m:t> </m:t>
                      </m:r>
                      <m:r>
                        <a:rPr lang="es-MX" sz="2400" b="1" i="1">
                          <a:latin typeface="Cambria Math"/>
                        </a:rPr>
                        <m:t>𝑨𝒗𝒐𝒈𝒂𝒅𝒓𝒐</m:t>
                      </m:r>
                      <m:r>
                        <a:rPr lang="es-MX" sz="2400" b="1" i="1">
                          <a:latin typeface="Cambria Math"/>
                        </a:rPr>
                        <m:t> </m:t>
                      </m:r>
                    </m:oMath>
                  </m:oMathPara>
                </a14:m>
                <a:endParaRPr lang="es-ES" sz="2400" b="1" i="1" dirty="0" smtClean="0">
                  <a:latin typeface="Cambria Math"/>
                </a:endParaRPr>
              </a:p>
              <a:p>
                <a:pPr/>
                <a14:m>
                  <m:oMathPara xmlns:m="http://schemas.openxmlformats.org/officeDocument/2006/math">
                    <m:oMathParaPr>
                      <m:jc m:val="left"/>
                    </m:oMathParaPr>
                    <m:oMath xmlns:m="http://schemas.openxmlformats.org/officeDocument/2006/math">
                      <m:r>
                        <a:rPr lang="es-MX" sz="2400" b="1" i="1">
                          <a:latin typeface="Cambria Math"/>
                        </a:rPr>
                        <m:t>  </m:t>
                      </m:r>
                    </m:oMath>
                  </m:oMathPara>
                </a14:m>
                <a:endParaRPr lang="es-MX" sz="2400" b="1" i="1" dirty="0" smtClean="0"/>
              </a:p>
              <a:p>
                <a:pPr/>
                <a14:m>
                  <m:oMathPara xmlns:m="http://schemas.openxmlformats.org/officeDocument/2006/math">
                    <m:oMathParaPr>
                      <m:jc m:val="centerGroup"/>
                    </m:oMathParaPr>
                    <m:oMath xmlns:m="http://schemas.openxmlformats.org/officeDocument/2006/math">
                      <m:r>
                        <a:rPr lang="es-MX" sz="2400" b="1" i="1">
                          <a:latin typeface="Cambria Math"/>
                        </a:rPr>
                        <m:t> </m:t>
                      </m:r>
                      <m:r>
                        <a:rPr lang="es-MX" sz="2400" b="1" i="1">
                          <a:latin typeface="Cambria Math"/>
                        </a:rPr>
                        <m:t>𝑽</m:t>
                      </m:r>
                      <m:r>
                        <a:rPr lang="es-MX" sz="2400" b="1" i="1">
                          <a:latin typeface="Cambria Math"/>
                        </a:rPr>
                        <m:t>∝  </m:t>
                      </m:r>
                      <m:r>
                        <a:rPr lang="es-MX" sz="2400" b="1" i="1">
                          <a:latin typeface="Cambria Math"/>
                        </a:rPr>
                        <m:t>𝒏</m:t>
                      </m:r>
                      <m:r>
                        <a:rPr lang="es-MX" sz="2400" b="1" i="1">
                          <a:latin typeface="Cambria Math"/>
                        </a:rPr>
                        <m:t>    ( </m:t>
                      </m:r>
                      <m:r>
                        <a:rPr lang="es-MX" sz="2400" b="1" i="1">
                          <a:latin typeface="Cambria Math"/>
                        </a:rPr>
                        <m:t>𝒂</m:t>
                      </m:r>
                      <m:r>
                        <a:rPr lang="es-MX" sz="2400" b="1" i="1">
                          <a:latin typeface="Cambria Math"/>
                        </a:rPr>
                        <m:t> </m:t>
                      </m:r>
                      <m:r>
                        <a:rPr lang="es-MX" sz="2400" b="1" i="1">
                          <a:latin typeface="Cambria Math"/>
                        </a:rPr>
                        <m:t>𝑻</m:t>
                      </m:r>
                      <m:r>
                        <a:rPr lang="es-MX" sz="2400" b="1" i="1">
                          <a:latin typeface="Cambria Math"/>
                        </a:rPr>
                        <m:t> </m:t>
                      </m:r>
                      <m:r>
                        <a:rPr lang="es-MX" sz="2400" b="1" i="1">
                          <a:latin typeface="Cambria Math"/>
                        </a:rPr>
                        <m:t>𝒚</m:t>
                      </m:r>
                      <m:r>
                        <a:rPr lang="es-MX" sz="2400" b="1" i="1">
                          <a:latin typeface="Cambria Math"/>
                        </a:rPr>
                        <m:t> </m:t>
                      </m:r>
                      <m:r>
                        <a:rPr lang="es-MX" sz="2400" b="1" i="1">
                          <a:latin typeface="Cambria Math"/>
                        </a:rPr>
                        <m:t>𝑷</m:t>
                      </m:r>
                      <m:r>
                        <a:rPr lang="es-MX" sz="2400" b="1" i="1">
                          <a:latin typeface="Cambria Math"/>
                        </a:rPr>
                        <m:t> </m:t>
                      </m:r>
                      <m:r>
                        <a:rPr lang="es-MX" sz="2400" b="1" i="1">
                          <a:latin typeface="Cambria Math"/>
                        </a:rPr>
                        <m:t>𝒄𝒐𝒏𝒔𝒕𝒂𝒏𝒕𝒆𝒔</m:t>
                      </m:r>
                      <m:r>
                        <a:rPr lang="es-MX" sz="2400" b="1" i="1">
                          <a:latin typeface="Cambria Math"/>
                        </a:rPr>
                        <m:t>)</m:t>
                      </m:r>
                    </m:oMath>
                  </m:oMathPara>
                </a14:m>
                <a:endParaRPr lang="es-MX" sz="2400" b="1" dirty="0" smtClean="0"/>
              </a:p>
              <a:p>
                <a:endParaRPr lang="es-MX" sz="2400" b="1" dirty="0"/>
              </a:p>
              <a:p>
                <a:pPr/>
                <a14:m>
                  <m:oMathPara xmlns:m="http://schemas.openxmlformats.org/officeDocument/2006/math">
                    <m:oMathParaPr>
                      <m:jc m:val="left"/>
                    </m:oMathParaPr>
                    <m:oMath xmlns:m="http://schemas.openxmlformats.org/officeDocument/2006/math">
                      <m:r>
                        <a:rPr lang="es-MX" sz="2400" b="1" i="1">
                          <a:latin typeface="Cambria Math"/>
                        </a:rPr>
                        <m:t>      </m:t>
                      </m:r>
                      <m:r>
                        <a:rPr lang="es-MX" sz="2400" b="1" i="1">
                          <a:latin typeface="Cambria Math"/>
                        </a:rPr>
                        <m:t>𝑺𝒖𝒎𝒂</m:t>
                      </m:r>
                      <m:r>
                        <a:rPr lang="es-MX" sz="2400" b="1" i="1">
                          <a:latin typeface="Cambria Math"/>
                        </a:rPr>
                        <m:t>        </m:t>
                      </m:r>
                    </m:oMath>
                  </m:oMathPara>
                </a14:m>
                <a:endParaRPr lang="es-MX" sz="2400" b="1" i="1" dirty="0" smtClean="0"/>
              </a:p>
              <a:p>
                <a14:m>
                  <m:oMath xmlns:m="http://schemas.openxmlformats.org/officeDocument/2006/math">
                    <m:r>
                      <a:rPr lang="es-MX" sz="2400" b="1" i="1">
                        <a:latin typeface="Cambria Math"/>
                      </a:rPr>
                      <m:t>                   </m:t>
                    </m:r>
                    <m:r>
                      <a:rPr lang="es-MX" sz="2400" b="1" i="1" smtClean="0">
                        <a:latin typeface="Cambria Math"/>
                      </a:rPr>
                      <m:t>           </m:t>
                    </m:r>
                    <m:r>
                      <a:rPr lang="es-MX" sz="2400" b="1" i="1">
                        <a:latin typeface="Cambria Math"/>
                      </a:rPr>
                      <m:t>𝑽</m:t>
                    </m:r>
                    <m:r>
                      <a:rPr lang="es-MX" sz="2400" b="1" i="1">
                        <a:latin typeface="Cambria Math"/>
                      </a:rPr>
                      <m:t> ∝  </m:t>
                    </m:r>
                    <m:f>
                      <m:fPr>
                        <m:ctrlPr>
                          <a:rPr lang="es-MX" sz="2400" b="1" i="1">
                            <a:latin typeface="Cambria Math" charset="0"/>
                          </a:rPr>
                        </m:ctrlPr>
                      </m:fPr>
                      <m:num>
                        <m:r>
                          <a:rPr lang="es-MX" sz="2400" b="1" i="1">
                            <a:latin typeface="Cambria Math"/>
                          </a:rPr>
                          <m:t>𝒏𝑻</m:t>
                        </m:r>
                      </m:num>
                      <m:den>
                        <m:r>
                          <a:rPr lang="es-MX" sz="2400" b="1" i="1">
                            <a:latin typeface="Cambria Math"/>
                          </a:rPr>
                          <m:t>𝑷</m:t>
                        </m:r>
                      </m:den>
                    </m:f>
                    <m:r>
                      <a:rPr lang="es-MX" sz="2400" b="1" i="1">
                        <a:latin typeface="Cambria Math"/>
                      </a:rPr>
                      <m:t>         </m:t>
                    </m:r>
                  </m:oMath>
                </a14:m>
                <a:r>
                  <a:rPr lang="es-MX" sz="2400" b="1" dirty="0"/>
                  <a:t>                  </a:t>
                </a:r>
                <a14:m>
                  <m:oMath xmlns:m="http://schemas.openxmlformats.org/officeDocument/2006/math">
                    <m:r>
                      <a:rPr lang="es-MX" sz="2400" b="1" i="1">
                        <a:latin typeface="Cambria Math"/>
                      </a:rPr>
                      <m:t>𝑽</m:t>
                    </m:r>
                    <m:r>
                      <a:rPr lang="es-ES" sz="2400" b="1" i="1" smtClean="0">
                        <a:latin typeface="Cambria Math" charset="0"/>
                      </a:rPr>
                      <m:t>=</m:t>
                    </m:r>
                    <m:r>
                      <a:rPr lang="es-ES" sz="2400" b="1" i="1" smtClean="0">
                        <a:latin typeface="Cambria Math" charset="0"/>
                      </a:rPr>
                      <m:t>𝑹</m:t>
                    </m:r>
                    <m:r>
                      <a:rPr lang="es-MX" sz="2400" b="1" i="1">
                        <a:latin typeface="Cambria Math"/>
                      </a:rPr>
                      <m:t>  </m:t>
                    </m:r>
                    <m:f>
                      <m:fPr>
                        <m:ctrlPr>
                          <a:rPr lang="es-MX" sz="2400" b="1" i="1">
                            <a:latin typeface="Cambria Math" charset="0"/>
                          </a:rPr>
                        </m:ctrlPr>
                      </m:fPr>
                      <m:num>
                        <m:r>
                          <a:rPr lang="es-MX" sz="2400" b="1" i="1">
                            <a:latin typeface="Cambria Math"/>
                          </a:rPr>
                          <m:t>𝒏𝑻</m:t>
                        </m:r>
                      </m:num>
                      <m:den>
                        <m:r>
                          <a:rPr lang="es-MX" sz="2400" b="1" i="1">
                            <a:latin typeface="Cambria Math"/>
                          </a:rPr>
                          <m:t>𝑷</m:t>
                        </m:r>
                      </m:den>
                    </m:f>
                  </m:oMath>
                </a14:m>
                <a:endParaRPr lang="es-MX" sz="2400" b="1" dirty="0"/>
              </a:p>
            </p:txBody>
          </p:sp>
        </mc:Choice>
        <mc:Fallback xmlns="">
          <p:sp>
            <p:nvSpPr>
              <p:cNvPr id="2" name="1 Rectángulo"/>
              <p:cNvSpPr>
                <a:spLocks noRot="1" noChangeAspect="1" noMove="1" noResize="1" noEditPoints="1" noAdjustHandles="1" noChangeArrowheads="1" noChangeShapeType="1" noTextEdit="1"/>
              </p:cNvSpPr>
              <p:nvPr/>
            </p:nvSpPr>
            <p:spPr>
              <a:xfrm>
                <a:off x="554302" y="1052736"/>
                <a:ext cx="8410674" cy="5007076"/>
              </a:xfrm>
              <a:prstGeom prst="rect">
                <a:avLst/>
              </a:prstGeom>
              <a:blipFill rotWithShape="0">
                <a:blip r:embed="rId2"/>
                <a:stretch>
                  <a:fillRect/>
                </a:stretch>
              </a:blipFill>
            </p:spPr>
            <p:txBody>
              <a:bodyPr/>
              <a:lstStyle/>
              <a:p>
                <a:r>
                  <a:rPr lang="es-ES_tradnl">
                    <a:noFill/>
                  </a:rPr>
                  <a:t> </a:t>
                </a:r>
              </a:p>
            </p:txBody>
          </p:sp>
        </mc:Fallback>
      </mc:AlternateContent>
      <p:cxnSp>
        <p:nvCxnSpPr>
          <p:cNvPr id="6" name="Conector recto 5"/>
          <p:cNvCxnSpPr/>
          <p:nvPr/>
        </p:nvCxnSpPr>
        <p:spPr>
          <a:xfrm flipV="1">
            <a:off x="683568" y="4869160"/>
            <a:ext cx="8064896" cy="72008"/>
          </a:xfrm>
          <a:prstGeom prst="line">
            <a:avLst/>
          </a:prstGeom>
          <a:ln w="38100">
            <a:solidFill>
              <a:srgbClr val="011893"/>
            </a:solidFill>
          </a:ln>
        </p:spPr>
        <p:style>
          <a:lnRef idx="1">
            <a:schemeClr val="accent1"/>
          </a:lnRef>
          <a:fillRef idx="0">
            <a:schemeClr val="accent1"/>
          </a:fillRef>
          <a:effectRef idx="0">
            <a:schemeClr val="accent1"/>
          </a:effectRef>
          <a:fontRef idx="minor">
            <a:schemeClr val="tx1"/>
          </a:fontRef>
        </p:style>
      </p:cxnSp>
      <p:sp>
        <p:nvSpPr>
          <p:cNvPr id="7" name="Flecha a la derecha con muesca 6"/>
          <p:cNvSpPr/>
          <p:nvPr/>
        </p:nvSpPr>
        <p:spPr>
          <a:xfrm>
            <a:off x="4270435" y="5387670"/>
            <a:ext cx="978408" cy="484632"/>
          </a:xfrm>
          <a:prstGeom prst="notch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67954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395536" y="332656"/>
            <a:ext cx="561662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7</a:t>
            </a:r>
            <a:r>
              <a:rPr lang="es-ES_tradnl" sz="2400" b="1" dirty="0" smtClean="0">
                <a:solidFill>
                  <a:srgbClr val="000066"/>
                </a:solidFill>
                <a:latin typeface="Tahoma" charset="0"/>
              </a:rPr>
              <a:t>.- LEY DE LOS GASES IDEALES</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3" name="2 Rectángulo"/>
              <p:cNvSpPr/>
              <p:nvPr/>
            </p:nvSpPr>
            <p:spPr>
              <a:xfrm>
                <a:off x="1685321" y="1340768"/>
                <a:ext cx="5785495" cy="908069"/>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800" i="1">
                          <a:latin typeface="Cambria Math"/>
                        </a:rPr>
                        <m:t>𝑉</m:t>
                      </m:r>
                      <m:r>
                        <a:rPr lang="es-MX" sz="2800" i="1">
                          <a:latin typeface="Cambria Math"/>
                        </a:rPr>
                        <m:t>=</m:t>
                      </m:r>
                      <m:r>
                        <a:rPr lang="es-MX" sz="2800" i="1">
                          <a:latin typeface="Cambria Math"/>
                        </a:rPr>
                        <m:t>𝑅</m:t>
                      </m:r>
                      <m:r>
                        <a:rPr lang="es-MX" sz="2800" i="1">
                          <a:latin typeface="Cambria Math"/>
                        </a:rPr>
                        <m:t> </m:t>
                      </m:r>
                      <m:d>
                        <m:dPr>
                          <m:ctrlPr>
                            <a:rPr lang="es-MX" sz="2800" i="1">
                              <a:latin typeface="Cambria Math" charset="0"/>
                            </a:rPr>
                          </m:ctrlPr>
                        </m:dPr>
                        <m:e>
                          <m:f>
                            <m:fPr>
                              <m:ctrlPr>
                                <a:rPr lang="es-MX" sz="2800" i="1">
                                  <a:latin typeface="Cambria Math" charset="0"/>
                                </a:rPr>
                              </m:ctrlPr>
                            </m:fPr>
                            <m:num>
                              <m:r>
                                <a:rPr lang="es-MX" sz="2800" i="1">
                                  <a:latin typeface="Cambria Math"/>
                                </a:rPr>
                                <m:t>𝑛𝑇</m:t>
                              </m:r>
                            </m:num>
                            <m:den>
                              <m:r>
                                <a:rPr lang="es-MX" sz="2800" i="1">
                                  <a:latin typeface="Cambria Math"/>
                                </a:rPr>
                                <m:t>𝑃</m:t>
                              </m:r>
                            </m:den>
                          </m:f>
                        </m:e>
                      </m:d>
                      <m:r>
                        <a:rPr lang="es-MX" sz="2800" i="1">
                          <a:latin typeface="Cambria Math"/>
                        </a:rPr>
                        <m:t>     </m:t>
                      </m:r>
                      <m:r>
                        <a:rPr lang="es-MX" sz="2800" i="1">
                          <a:latin typeface="Cambria Math"/>
                        </a:rPr>
                        <m:t>𝑜</m:t>
                      </m:r>
                      <m:r>
                        <a:rPr lang="es-MX" sz="2800" i="1">
                          <a:latin typeface="Cambria Math"/>
                        </a:rPr>
                        <m:t> </m:t>
                      </m:r>
                      <m:r>
                        <a:rPr lang="es-MX" sz="2800" i="1">
                          <a:latin typeface="Cambria Math"/>
                        </a:rPr>
                        <m:t>𝑏𝑖𝑒𝑛</m:t>
                      </m:r>
                      <m:r>
                        <a:rPr lang="es-MX" sz="2800" i="1">
                          <a:latin typeface="Cambria Math"/>
                        </a:rPr>
                        <m:t>         </m:t>
                      </m:r>
                      <m:r>
                        <a:rPr lang="es-MX" sz="2800" i="1">
                          <a:latin typeface="Cambria Math"/>
                        </a:rPr>
                        <m:t>𝑃𝑉</m:t>
                      </m:r>
                      <m:r>
                        <a:rPr lang="es-MX" sz="2800" i="1">
                          <a:latin typeface="Cambria Math"/>
                        </a:rPr>
                        <m:t>=</m:t>
                      </m:r>
                      <m:r>
                        <a:rPr lang="es-MX" sz="2800" i="1">
                          <a:latin typeface="Cambria Math"/>
                        </a:rPr>
                        <m:t>𝑛𝑅𝑇</m:t>
                      </m:r>
                    </m:oMath>
                  </m:oMathPara>
                </a14:m>
                <a:endParaRPr lang="es-MX" sz="2800" dirty="0"/>
              </a:p>
            </p:txBody>
          </p:sp>
        </mc:Choice>
        <mc:Fallback xmlns="">
          <p:sp>
            <p:nvSpPr>
              <p:cNvPr id="3" name="2 Rectángulo"/>
              <p:cNvSpPr>
                <a:spLocks noRot="1" noChangeAspect="1" noMove="1" noResize="1" noEditPoints="1" noAdjustHandles="1" noChangeArrowheads="1" noChangeShapeType="1" noTextEdit="1"/>
              </p:cNvSpPr>
              <p:nvPr/>
            </p:nvSpPr>
            <p:spPr>
              <a:xfrm>
                <a:off x="1685321" y="1340768"/>
                <a:ext cx="5785495" cy="908069"/>
              </a:xfrm>
              <a:prstGeom prst="rect">
                <a:avLst/>
              </a:prstGeom>
              <a:blipFill rotWithShape="0">
                <a:blip r:embed="rId2"/>
                <a:stretch>
                  <a:fillRect/>
                </a:stretch>
              </a:blipFill>
            </p:spPr>
            <p:txBody>
              <a:bodyPr/>
              <a:lstStyle/>
              <a:p>
                <a:r>
                  <a:rPr lang="es-ES_tradnl">
                    <a:noFill/>
                  </a:rPr>
                  <a:t> </a:t>
                </a:r>
              </a:p>
            </p:txBody>
          </p:sp>
        </mc:Fallback>
      </mc:AlternateContent>
      <p:sp>
        <p:nvSpPr>
          <p:cNvPr id="2" name="1 Rectángulo"/>
          <p:cNvSpPr/>
          <p:nvPr/>
        </p:nvSpPr>
        <p:spPr>
          <a:xfrm>
            <a:off x="689637" y="2644170"/>
            <a:ext cx="7776864" cy="1938992"/>
          </a:xfrm>
          <a:prstGeom prst="rect">
            <a:avLst/>
          </a:prstGeom>
        </p:spPr>
        <p:txBody>
          <a:bodyPr wrap="square">
            <a:spAutoFit/>
          </a:bodyPr>
          <a:lstStyle/>
          <a:p>
            <a:pPr algn="just"/>
            <a:r>
              <a:rPr lang="es-MX" sz="2400" b="1" dirty="0">
                <a:solidFill>
                  <a:srgbClr val="000066"/>
                </a:solidFill>
              </a:rPr>
              <a:t>Esta relación es llamada ecuación de gas ideal y el valor numérico de R, la constante universal de los gases, donde una mol de un gas ideal ocupa 22.414 litros a 1.0 atmosfera de presión y 273.15 K (STP</a:t>
            </a:r>
            <a:r>
              <a:rPr lang="es-MX" sz="2400" b="1" dirty="0" smtClean="0">
                <a:solidFill>
                  <a:srgbClr val="000066"/>
                </a:solidFill>
              </a:rPr>
              <a:t>). Por lo tanto:</a:t>
            </a:r>
            <a:endParaRPr lang="es-MX" sz="2400" b="1" dirty="0">
              <a:solidFill>
                <a:srgbClr val="000066"/>
              </a:solidFill>
            </a:endParaRPr>
          </a:p>
        </p:txBody>
      </p:sp>
      <mc:AlternateContent xmlns:mc="http://schemas.openxmlformats.org/markup-compatibility/2006" xmlns:a14="http://schemas.microsoft.com/office/drawing/2010/main">
        <mc:Choice Requires="a14">
          <p:sp>
            <p:nvSpPr>
              <p:cNvPr id="6" name="5 Rectángulo"/>
              <p:cNvSpPr/>
              <p:nvPr/>
            </p:nvSpPr>
            <p:spPr>
              <a:xfrm>
                <a:off x="958432" y="4941168"/>
                <a:ext cx="7190037" cy="8613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𝑅</m:t>
                      </m:r>
                      <m:r>
                        <a:rPr lang="es-MX" sz="2400" i="1">
                          <a:latin typeface="Cambria Math"/>
                        </a:rPr>
                        <m:t>=</m:t>
                      </m:r>
                      <m:f>
                        <m:fPr>
                          <m:ctrlPr>
                            <a:rPr lang="es-MX" sz="2400" i="1">
                              <a:latin typeface="Cambria Math" charset="0"/>
                            </a:rPr>
                          </m:ctrlPr>
                        </m:fPr>
                        <m:num>
                          <m:r>
                            <a:rPr lang="es-MX" sz="2400" i="1">
                              <a:latin typeface="Cambria Math"/>
                            </a:rPr>
                            <m:t>𝑃𝑉</m:t>
                          </m:r>
                        </m:num>
                        <m:den>
                          <m:r>
                            <a:rPr lang="es-MX" sz="2400" i="1">
                              <a:latin typeface="Cambria Math"/>
                            </a:rPr>
                            <m:t>𝑛𝑇</m:t>
                          </m:r>
                        </m:den>
                      </m:f>
                      <m:r>
                        <a:rPr lang="es-MX" sz="2400" i="1">
                          <a:latin typeface="Cambria Math"/>
                        </a:rPr>
                        <m:t>=</m:t>
                      </m:r>
                      <m:f>
                        <m:fPr>
                          <m:ctrlPr>
                            <a:rPr lang="es-MX" sz="2400" i="1">
                              <a:latin typeface="Cambria Math" charset="0"/>
                            </a:rPr>
                          </m:ctrlPr>
                        </m:fPr>
                        <m:num>
                          <m:d>
                            <m:dPr>
                              <m:ctrlPr>
                                <a:rPr lang="es-MX" sz="2400" i="1">
                                  <a:latin typeface="Cambria Math" charset="0"/>
                                </a:rPr>
                              </m:ctrlPr>
                            </m:dPr>
                            <m:e>
                              <m:r>
                                <a:rPr lang="es-MX" sz="2400" i="1">
                                  <a:latin typeface="Cambria Math"/>
                                </a:rPr>
                                <m:t>1.0 </m:t>
                              </m:r>
                              <m:r>
                                <a:rPr lang="es-MX" sz="2400" i="1">
                                  <a:latin typeface="Cambria Math"/>
                                </a:rPr>
                                <m:t>𝑎𝑡𝑚</m:t>
                              </m:r>
                            </m:e>
                          </m:d>
                          <m:d>
                            <m:dPr>
                              <m:ctrlPr>
                                <a:rPr lang="es-MX" sz="2400" i="1">
                                  <a:latin typeface="Cambria Math" charset="0"/>
                                </a:rPr>
                              </m:ctrlPr>
                            </m:dPr>
                            <m:e>
                              <m:r>
                                <a:rPr lang="es-MX" sz="2400" i="1">
                                  <a:latin typeface="Cambria Math"/>
                                </a:rPr>
                                <m:t>22.414 </m:t>
                              </m:r>
                              <m:r>
                                <a:rPr lang="es-MX" sz="2400" i="1">
                                  <a:latin typeface="Cambria Math"/>
                                </a:rPr>
                                <m:t>𝐿</m:t>
                              </m:r>
                            </m:e>
                          </m:d>
                        </m:num>
                        <m:den>
                          <m:d>
                            <m:dPr>
                              <m:ctrlPr>
                                <a:rPr lang="es-MX" sz="2400" i="1">
                                  <a:latin typeface="Cambria Math" charset="0"/>
                                </a:rPr>
                              </m:ctrlPr>
                            </m:dPr>
                            <m:e>
                              <m:r>
                                <a:rPr lang="es-MX" sz="2400" i="1">
                                  <a:latin typeface="Cambria Math"/>
                                </a:rPr>
                                <m:t>1.0 </m:t>
                              </m:r>
                              <m:r>
                                <a:rPr lang="es-MX" sz="2400" i="1">
                                  <a:latin typeface="Cambria Math"/>
                                </a:rPr>
                                <m:t>𝑚𝑜𝑙</m:t>
                              </m:r>
                            </m:e>
                          </m:d>
                          <m:d>
                            <m:dPr>
                              <m:ctrlPr>
                                <a:rPr lang="es-MX" sz="2400" i="1">
                                  <a:latin typeface="Cambria Math" charset="0"/>
                                </a:rPr>
                              </m:ctrlPr>
                            </m:dPr>
                            <m:e>
                              <m:r>
                                <a:rPr lang="es-MX" sz="2400" i="1">
                                  <a:latin typeface="Cambria Math"/>
                                </a:rPr>
                                <m:t>273.15 </m:t>
                              </m:r>
                              <m:r>
                                <a:rPr lang="es-MX" sz="2400" i="1">
                                  <a:latin typeface="Cambria Math"/>
                                </a:rPr>
                                <m:t>𝐾</m:t>
                              </m:r>
                            </m:e>
                          </m:d>
                        </m:den>
                      </m:f>
                      <m:r>
                        <a:rPr lang="es-MX" sz="2400" i="1">
                          <a:latin typeface="Cambria Math"/>
                        </a:rPr>
                        <m:t>=0.082057 </m:t>
                      </m:r>
                      <m:f>
                        <m:fPr>
                          <m:ctrlPr>
                            <a:rPr lang="es-MX" sz="2400" i="1">
                              <a:latin typeface="Cambria Math" charset="0"/>
                            </a:rPr>
                          </m:ctrlPr>
                        </m:fPr>
                        <m:num>
                          <m:r>
                            <a:rPr lang="es-MX" sz="2400" i="1">
                              <a:latin typeface="Cambria Math"/>
                            </a:rPr>
                            <m:t>𝐿</m:t>
                          </m:r>
                          <m:r>
                            <a:rPr lang="es-MX" sz="2400" i="1">
                              <a:latin typeface="Cambria Math"/>
                            </a:rPr>
                            <m:t>.</m:t>
                          </m:r>
                          <m:r>
                            <a:rPr lang="es-MX" sz="2400" i="1">
                              <a:latin typeface="Cambria Math"/>
                            </a:rPr>
                            <m:t>𝑎𝑡𝑚</m:t>
                          </m:r>
                        </m:num>
                        <m:den>
                          <m:r>
                            <a:rPr lang="es-MX" sz="2400" i="1">
                              <a:latin typeface="Cambria Math"/>
                            </a:rPr>
                            <m:t>𝑚𝑜𝑙</m:t>
                          </m:r>
                          <m:r>
                            <a:rPr lang="es-MX" sz="2400" i="1">
                              <a:latin typeface="Cambria Math"/>
                            </a:rPr>
                            <m:t>.</m:t>
                          </m:r>
                          <m:r>
                            <a:rPr lang="es-MX" sz="2400" i="1">
                              <a:latin typeface="Cambria Math"/>
                            </a:rPr>
                            <m:t>𝐾</m:t>
                          </m:r>
                        </m:den>
                      </m:f>
                    </m:oMath>
                  </m:oMathPara>
                </a14:m>
                <a:endParaRPr lang="es-MX" sz="2400" dirty="0"/>
              </a:p>
            </p:txBody>
          </p:sp>
        </mc:Choice>
        <mc:Fallback xmlns="">
          <p:sp>
            <p:nvSpPr>
              <p:cNvPr id="6" name="5 Rectángulo"/>
              <p:cNvSpPr>
                <a:spLocks noRot="1" noChangeAspect="1" noMove="1" noResize="1" noEditPoints="1" noAdjustHandles="1" noChangeArrowheads="1" noChangeShapeType="1" noTextEdit="1"/>
              </p:cNvSpPr>
              <p:nvPr/>
            </p:nvSpPr>
            <p:spPr>
              <a:xfrm>
                <a:off x="958432" y="4941168"/>
                <a:ext cx="7190037" cy="861326"/>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64652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animBg="1"/>
      <p:bldP spid="2"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388411"/>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3" y="260648"/>
            <a:ext cx="884272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7.1. EJEMPLO DE LA LEY DE LOS GASES IDEALES</a:t>
            </a:r>
            <a:endParaRPr lang="es-ES" sz="2400" b="1" dirty="0">
              <a:solidFill>
                <a:srgbClr val="000066"/>
              </a:solidFill>
              <a:latin typeface="Tahoma" charset="0"/>
            </a:endParaRPr>
          </a:p>
        </p:txBody>
      </p:sp>
      <p:sp>
        <p:nvSpPr>
          <p:cNvPr id="2" name="1 Rectángulo"/>
          <p:cNvSpPr/>
          <p:nvPr/>
        </p:nvSpPr>
        <p:spPr>
          <a:xfrm>
            <a:off x="352402" y="1277077"/>
            <a:ext cx="8496944" cy="646331"/>
          </a:xfrm>
          <a:prstGeom prst="rect">
            <a:avLst/>
          </a:prstGeom>
        </p:spPr>
        <p:txBody>
          <a:bodyPr wrap="square">
            <a:spAutoFit/>
          </a:bodyPr>
          <a:lstStyle/>
          <a:p>
            <a:pPr algn="just"/>
            <a:r>
              <a:rPr lang="es-MX" b="1" dirty="0" smtClean="0">
                <a:solidFill>
                  <a:srgbClr val="000066"/>
                </a:solidFill>
              </a:rPr>
              <a:t>6. ¿Cuál </a:t>
            </a:r>
            <a:r>
              <a:rPr lang="es-MX" b="1" dirty="0">
                <a:solidFill>
                  <a:srgbClr val="000066"/>
                </a:solidFill>
              </a:rPr>
              <a:t>es el </a:t>
            </a:r>
            <a:r>
              <a:rPr lang="es-MX" b="1" dirty="0" smtClean="0">
                <a:solidFill>
                  <a:srgbClr val="000066"/>
                </a:solidFill>
              </a:rPr>
              <a:t>volumen </a:t>
            </a:r>
            <a:r>
              <a:rPr lang="es-MX" b="1" dirty="0">
                <a:solidFill>
                  <a:srgbClr val="000066"/>
                </a:solidFill>
              </a:rPr>
              <a:t>de un globo que se llenó con 4.0 moles de helio cuando la presión atmosférica es 748 torr y la temperatura es 30 °C.?</a:t>
            </a:r>
          </a:p>
        </p:txBody>
      </p:sp>
      <mc:AlternateContent xmlns:mc="http://schemas.openxmlformats.org/markup-compatibility/2006" xmlns:a14="http://schemas.microsoft.com/office/drawing/2010/main">
        <mc:Choice Requires="a14">
          <p:sp>
            <p:nvSpPr>
              <p:cNvPr id="6" name="5 Rectángulo"/>
              <p:cNvSpPr/>
              <p:nvPr/>
            </p:nvSpPr>
            <p:spPr>
              <a:xfrm>
                <a:off x="395536" y="1844824"/>
                <a:ext cx="3799437" cy="612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a:latin typeface="Cambria Math"/>
                        </a:rPr>
                        <m:t>𝑃</m:t>
                      </m:r>
                      <m:r>
                        <a:rPr lang="es-MX" i="1">
                          <a:latin typeface="Cambria Math"/>
                        </a:rPr>
                        <m:t>=748 </m:t>
                      </m:r>
                      <m:r>
                        <a:rPr lang="es-MX" i="1">
                          <a:latin typeface="Cambria Math"/>
                        </a:rPr>
                        <m:t>𝑡𝑜𝑟𝑟</m:t>
                      </m:r>
                      <m:r>
                        <a:rPr lang="es-MX" i="1">
                          <a:latin typeface="Cambria Math"/>
                        </a:rPr>
                        <m:t> </m:t>
                      </m:r>
                      <m:r>
                        <a:rPr lang="es-MX" i="1">
                          <a:latin typeface="Cambria Math"/>
                        </a:rPr>
                        <m:t>𝑥</m:t>
                      </m:r>
                      <m:r>
                        <a:rPr lang="es-MX" i="1">
                          <a:latin typeface="Cambria Math"/>
                        </a:rPr>
                        <m:t> </m:t>
                      </m:r>
                      <m:f>
                        <m:fPr>
                          <m:ctrlPr>
                            <a:rPr lang="es-MX" i="1">
                              <a:latin typeface="Cambria Math" charset="0"/>
                            </a:rPr>
                          </m:ctrlPr>
                        </m:fPr>
                        <m:num>
                          <m:r>
                            <a:rPr lang="es-MX" i="1">
                              <a:latin typeface="Cambria Math"/>
                            </a:rPr>
                            <m:t>1.0 </m:t>
                          </m:r>
                          <m:r>
                            <a:rPr lang="es-MX" i="1">
                              <a:latin typeface="Cambria Math"/>
                            </a:rPr>
                            <m:t>𝑎𝑡𝑚</m:t>
                          </m:r>
                        </m:num>
                        <m:den>
                          <m:r>
                            <a:rPr lang="es-MX" i="1">
                              <a:latin typeface="Cambria Math"/>
                            </a:rPr>
                            <m:t>760 </m:t>
                          </m:r>
                          <m:r>
                            <a:rPr lang="es-MX" i="1">
                              <a:latin typeface="Cambria Math"/>
                            </a:rPr>
                            <m:t>𝑡𝑜𝑟𝑟</m:t>
                          </m:r>
                        </m:den>
                      </m:f>
                      <m:r>
                        <a:rPr lang="es-MX" i="1">
                          <a:latin typeface="Cambria Math"/>
                        </a:rPr>
                        <m:t> 0.984 </m:t>
                      </m:r>
                      <m:r>
                        <a:rPr lang="es-MX" i="1">
                          <a:latin typeface="Cambria Math"/>
                        </a:rPr>
                        <m:t>𝑎𝑡𝑚</m:t>
                      </m:r>
                    </m:oMath>
                  </m:oMathPara>
                </a14:m>
                <a:endParaRPr lang="es-MX" dirty="0"/>
              </a:p>
            </p:txBody>
          </p:sp>
        </mc:Choice>
        <mc:Fallback xmlns="">
          <p:sp>
            <p:nvSpPr>
              <p:cNvPr id="6" name="5 Rectángulo"/>
              <p:cNvSpPr>
                <a:spLocks noRot="1" noChangeAspect="1" noMove="1" noResize="1" noEditPoints="1" noAdjustHandles="1" noChangeArrowheads="1" noChangeShapeType="1" noTextEdit="1"/>
              </p:cNvSpPr>
              <p:nvPr/>
            </p:nvSpPr>
            <p:spPr>
              <a:xfrm>
                <a:off x="395536" y="1844824"/>
                <a:ext cx="3799437" cy="612796"/>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395536" y="2655315"/>
                <a:ext cx="27687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a:latin typeface="Cambria Math"/>
                        </a:rPr>
                        <m:t>𝑇</m:t>
                      </m:r>
                      <m:r>
                        <a:rPr lang="es-MX" i="1">
                          <a:latin typeface="Cambria Math"/>
                        </a:rPr>
                        <m:t>=30 °</m:t>
                      </m:r>
                      <m:r>
                        <a:rPr lang="es-MX" i="1">
                          <a:latin typeface="Cambria Math"/>
                        </a:rPr>
                        <m:t>𝐶</m:t>
                      </m:r>
                      <m:r>
                        <a:rPr lang="es-MX" i="1">
                          <a:latin typeface="Cambria Math"/>
                        </a:rPr>
                        <m:t>+273=303 </m:t>
                      </m:r>
                      <m:r>
                        <a:rPr lang="es-MX" i="1">
                          <a:latin typeface="Cambria Math"/>
                        </a:rPr>
                        <m:t>𝐾</m:t>
                      </m:r>
                    </m:oMath>
                  </m:oMathPara>
                </a14:m>
                <a:endParaRPr lang="es-MX" dirty="0"/>
              </a:p>
            </p:txBody>
          </p:sp>
        </mc:Choice>
        <mc:Fallback xmlns="">
          <p:sp>
            <p:nvSpPr>
              <p:cNvPr id="7" name="6 Rectángulo"/>
              <p:cNvSpPr>
                <a:spLocks noRot="1" noChangeAspect="1" noMove="1" noResize="1" noEditPoints="1" noAdjustHandles="1" noChangeArrowheads="1" noChangeShapeType="1" noTextEdit="1"/>
              </p:cNvSpPr>
              <p:nvPr/>
            </p:nvSpPr>
            <p:spPr>
              <a:xfrm>
                <a:off x="395536" y="2655315"/>
                <a:ext cx="2768707" cy="369332"/>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477449" y="3244334"/>
                <a:ext cx="174118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a:latin typeface="Cambria Math"/>
                        </a:rPr>
                        <m:t>𝑛</m:t>
                      </m:r>
                      <m:r>
                        <a:rPr lang="es-MX" i="1">
                          <a:latin typeface="Cambria Math"/>
                        </a:rPr>
                        <m:t>=4.0 </m:t>
                      </m:r>
                      <m:r>
                        <a:rPr lang="es-MX" i="1">
                          <a:latin typeface="Cambria Math"/>
                        </a:rPr>
                        <m:t>𝑚𝑜𝑙𝑒𝑠</m:t>
                      </m:r>
                      <m:r>
                        <a:rPr lang="es-MX" i="1">
                          <a:latin typeface="Cambria Math"/>
                        </a:rPr>
                        <m:t>  </m:t>
                      </m:r>
                    </m:oMath>
                  </m:oMathPara>
                </a14:m>
                <a:endParaRPr lang="es-MX" dirty="0"/>
              </a:p>
            </p:txBody>
          </p:sp>
        </mc:Choice>
        <mc:Fallback xmlns="">
          <p:sp>
            <p:nvSpPr>
              <p:cNvPr id="8" name="7 Rectángulo"/>
              <p:cNvSpPr>
                <a:spLocks noRot="1" noChangeAspect="1" noMove="1" noResize="1" noEditPoints="1" noAdjustHandles="1" noChangeArrowheads="1" noChangeShapeType="1" noTextEdit="1"/>
              </p:cNvSpPr>
              <p:nvPr/>
            </p:nvSpPr>
            <p:spPr>
              <a:xfrm>
                <a:off x="477449" y="3244334"/>
                <a:ext cx="1741181" cy="369332"/>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477449" y="3613666"/>
                <a:ext cx="7168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a:latin typeface="Cambria Math"/>
                        </a:rPr>
                        <m:t>𝑉</m:t>
                      </m:r>
                      <m:r>
                        <a:rPr lang="es-MX" i="1">
                          <a:latin typeface="Cambria Math"/>
                        </a:rPr>
                        <m:t>=?</m:t>
                      </m:r>
                    </m:oMath>
                  </m:oMathPara>
                </a14:m>
                <a:endParaRPr lang="es-MX" dirty="0"/>
              </a:p>
            </p:txBody>
          </p:sp>
        </mc:Choice>
        <mc:Fallback xmlns="">
          <p:sp>
            <p:nvSpPr>
              <p:cNvPr id="9" name="8 Rectángulo"/>
              <p:cNvSpPr>
                <a:spLocks noRot="1" noChangeAspect="1" noMove="1" noResize="1" noEditPoints="1" noAdjustHandles="1" noChangeArrowheads="1" noChangeShapeType="1" noTextEdit="1"/>
              </p:cNvSpPr>
              <p:nvPr/>
            </p:nvSpPr>
            <p:spPr>
              <a:xfrm>
                <a:off x="477449" y="3613666"/>
                <a:ext cx="716863" cy="369332"/>
              </a:xfrm>
              <a:prstGeom prst="rect">
                <a:avLst/>
              </a:prstGeom>
              <a:blipFill rotWithShape="1">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835880" y="4653136"/>
                <a:ext cx="7709499" cy="10098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𝑉</m:t>
                      </m:r>
                      <m:r>
                        <a:rPr lang="es-MX" sz="2400" i="1">
                          <a:latin typeface="Cambria Math"/>
                        </a:rPr>
                        <m:t>=</m:t>
                      </m:r>
                      <m:f>
                        <m:fPr>
                          <m:ctrlPr>
                            <a:rPr lang="es-MX" sz="2400" i="1">
                              <a:latin typeface="Cambria Math" charset="0"/>
                            </a:rPr>
                          </m:ctrlPr>
                        </m:fPr>
                        <m:num>
                          <m:r>
                            <a:rPr lang="es-MX" sz="2400" i="1">
                              <a:latin typeface="Cambria Math"/>
                            </a:rPr>
                            <m:t>𝑛𝑅𝑇</m:t>
                          </m:r>
                        </m:num>
                        <m:den>
                          <m:r>
                            <a:rPr lang="es-MX" sz="2400" i="1">
                              <a:latin typeface="Cambria Math"/>
                            </a:rPr>
                            <m:t>𝑃</m:t>
                          </m:r>
                        </m:den>
                      </m:f>
                      <m:r>
                        <a:rPr lang="es-MX" sz="2400" i="1">
                          <a:latin typeface="Cambria Math"/>
                        </a:rPr>
                        <m:t>= </m:t>
                      </m:r>
                      <m:f>
                        <m:fPr>
                          <m:ctrlPr>
                            <a:rPr lang="es-MX" sz="2400" i="1">
                              <a:latin typeface="Cambria Math" charset="0"/>
                            </a:rPr>
                          </m:ctrlPr>
                        </m:fPr>
                        <m:num>
                          <m:d>
                            <m:dPr>
                              <m:ctrlPr>
                                <a:rPr lang="es-MX" sz="2400" i="1">
                                  <a:latin typeface="Cambria Math" charset="0"/>
                                </a:rPr>
                              </m:ctrlPr>
                            </m:dPr>
                            <m:e>
                              <m:r>
                                <a:rPr lang="es-MX" sz="2400" i="1">
                                  <a:latin typeface="Cambria Math"/>
                                </a:rPr>
                                <m:t>4.0 </m:t>
                              </m:r>
                              <m:r>
                                <a:rPr lang="es-MX" sz="2400" i="1">
                                  <a:latin typeface="Cambria Math"/>
                                </a:rPr>
                                <m:t>𝑚𝑜𝑙</m:t>
                              </m:r>
                            </m:e>
                          </m:d>
                          <m:d>
                            <m:dPr>
                              <m:ctrlPr>
                                <a:rPr lang="es-MX" sz="2400" i="1">
                                  <a:latin typeface="Cambria Math" charset="0"/>
                                </a:rPr>
                              </m:ctrlPr>
                            </m:dPr>
                            <m:e>
                              <m:r>
                                <a:rPr lang="es-MX" sz="2400" i="1">
                                  <a:latin typeface="Cambria Math"/>
                                </a:rPr>
                                <m:t>0.082 </m:t>
                              </m:r>
                              <m:r>
                                <a:rPr lang="es-MX" sz="2400" i="1">
                                  <a:latin typeface="Cambria Math"/>
                                </a:rPr>
                                <m:t>𝑙</m:t>
                              </m:r>
                              <m:r>
                                <a:rPr lang="es-MX" sz="2400" i="1">
                                  <a:latin typeface="Cambria Math"/>
                                </a:rPr>
                                <m:t>.</m:t>
                              </m:r>
                              <m:f>
                                <m:fPr>
                                  <m:ctrlPr>
                                    <a:rPr lang="es-MX" sz="2400" i="1">
                                      <a:latin typeface="Cambria Math" charset="0"/>
                                    </a:rPr>
                                  </m:ctrlPr>
                                </m:fPr>
                                <m:num>
                                  <m:r>
                                    <a:rPr lang="es-MX" sz="2400" i="1">
                                      <a:latin typeface="Cambria Math"/>
                                    </a:rPr>
                                    <m:t>𝑎𝑡𝑚</m:t>
                                  </m:r>
                                </m:num>
                                <m:den>
                                  <m:r>
                                    <a:rPr lang="es-MX" sz="2400" i="1">
                                      <a:latin typeface="Cambria Math"/>
                                    </a:rPr>
                                    <m:t>𝑚𝑜𝑙</m:t>
                                  </m:r>
                                </m:den>
                              </m:f>
                              <m:r>
                                <a:rPr lang="es-MX" sz="2400" i="1">
                                  <a:latin typeface="Cambria Math"/>
                                </a:rPr>
                                <m:t>.</m:t>
                              </m:r>
                              <m:r>
                                <a:rPr lang="es-MX" sz="2400" i="1">
                                  <a:latin typeface="Cambria Math"/>
                                </a:rPr>
                                <m:t>𝐾</m:t>
                              </m:r>
                            </m:e>
                          </m:d>
                          <m:d>
                            <m:dPr>
                              <m:ctrlPr>
                                <a:rPr lang="es-MX" sz="2400" i="1">
                                  <a:latin typeface="Cambria Math" charset="0"/>
                                </a:rPr>
                              </m:ctrlPr>
                            </m:dPr>
                            <m:e>
                              <m:r>
                                <a:rPr lang="es-MX" sz="2400" i="1">
                                  <a:latin typeface="Cambria Math"/>
                                </a:rPr>
                                <m:t>303 </m:t>
                              </m:r>
                              <m:r>
                                <a:rPr lang="es-MX" sz="2400" i="1">
                                  <a:latin typeface="Cambria Math"/>
                                </a:rPr>
                                <m:t>𝐾</m:t>
                              </m:r>
                            </m:e>
                          </m:d>
                        </m:num>
                        <m:den>
                          <m:r>
                            <a:rPr lang="es-MX" sz="2400" i="1">
                              <a:latin typeface="Cambria Math"/>
                            </a:rPr>
                            <m:t>0.984 </m:t>
                          </m:r>
                          <m:r>
                            <a:rPr lang="es-MX" sz="2400" i="1">
                              <a:latin typeface="Cambria Math"/>
                            </a:rPr>
                            <m:t>𝑎𝑡𝑚</m:t>
                          </m:r>
                        </m:den>
                      </m:f>
                      <m:r>
                        <a:rPr lang="es-MX" sz="2400" i="1">
                          <a:latin typeface="Cambria Math"/>
                        </a:rPr>
                        <m:t>=101 </m:t>
                      </m:r>
                      <m:r>
                        <a:rPr lang="es-MX" sz="2400" i="1">
                          <a:latin typeface="Cambria Math"/>
                        </a:rPr>
                        <m:t>𝐿</m:t>
                      </m:r>
                    </m:oMath>
                  </m:oMathPara>
                </a14:m>
                <a:endParaRPr lang="es-MX" sz="2400" dirty="0"/>
              </a:p>
            </p:txBody>
          </p:sp>
        </mc:Choice>
        <mc:Fallback xmlns="">
          <p:sp>
            <p:nvSpPr>
              <p:cNvPr id="10" name="9 Rectángulo"/>
              <p:cNvSpPr>
                <a:spLocks noRot="1" noChangeAspect="1" noMove="1" noResize="1" noEditPoints="1" noAdjustHandles="1" noChangeArrowheads="1" noChangeShapeType="1" noTextEdit="1"/>
              </p:cNvSpPr>
              <p:nvPr/>
            </p:nvSpPr>
            <p:spPr>
              <a:xfrm>
                <a:off x="835880" y="4653136"/>
                <a:ext cx="7709499" cy="1009828"/>
              </a:xfrm>
              <a:prstGeom prst="rect">
                <a:avLst/>
              </a:prstGeom>
              <a:blipFill rotWithShape="1">
                <a:blip r:embed="rId6"/>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50475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3"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215131" y="167874"/>
            <a:ext cx="3312368"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8</a:t>
            </a:r>
            <a:r>
              <a:rPr lang="es-ES_tradnl" sz="2400" b="1" dirty="0" smtClean="0">
                <a:solidFill>
                  <a:srgbClr val="000066"/>
                </a:solidFill>
                <a:latin typeface="Tahoma" charset="0"/>
              </a:rPr>
              <a:t>.-LEY DE DALTON</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2" name="1 Rectángulo"/>
              <p:cNvSpPr/>
              <p:nvPr/>
            </p:nvSpPr>
            <p:spPr>
              <a:xfrm>
                <a:off x="245005" y="758925"/>
                <a:ext cx="8777229" cy="80021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b="1" dirty="0" smtClean="0">
                    <a:solidFill>
                      <a:srgbClr val="002060"/>
                    </a:solidFill>
                  </a:rPr>
                  <a:t>La presión total ejercida por una mezcla de gas ideal, es la suma de las presiones parciales de esos gases. </a:t>
                </a:r>
                <a14:m>
                  <m:oMath xmlns:m="http://schemas.openxmlformats.org/officeDocument/2006/math">
                    <m:r>
                      <a:rPr lang="es-MX" sz="2800" b="1" i="1">
                        <a:solidFill>
                          <a:srgbClr val="002060"/>
                        </a:solidFill>
                        <a:latin typeface="Cambria Math"/>
                      </a:rPr>
                      <m:t>   </m:t>
                    </m:r>
                  </m:oMath>
                </a14:m>
                <a:endParaRPr lang="es-MX" sz="2800" b="1" i="1" dirty="0" smtClean="0">
                  <a:solidFill>
                    <a:srgbClr val="002060"/>
                  </a:solidFill>
                </a:endParaRPr>
              </a:p>
            </p:txBody>
          </p:sp>
        </mc:Choice>
        <mc:Fallback xmlns="">
          <p:sp>
            <p:nvSpPr>
              <p:cNvPr id="2" name="1 Rectángulo"/>
              <p:cNvSpPr>
                <a:spLocks noRot="1" noChangeAspect="1" noMove="1" noResize="1" noEditPoints="1" noAdjustHandles="1" noChangeArrowheads="1" noChangeShapeType="1" noTextEdit="1"/>
              </p:cNvSpPr>
              <p:nvPr/>
            </p:nvSpPr>
            <p:spPr>
              <a:xfrm>
                <a:off x="245005" y="758925"/>
                <a:ext cx="8777229" cy="800219"/>
              </a:xfrm>
              <a:prstGeom prst="rect">
                <a:avLst/>
              </a:prstGeom>
              <a:blipFill rotWithShape="0">
                <a:blip r:embed="rId2"/>
                <a:stretch>
                  <a:fillRect/>
                </a:stretch>
              </a:blipFill>
            </p:spPr>
            <p:txBody>
              <a:bodyPr/>
              <a:lstStyle/>
              <a:p>
                <a:r>
                  <a:rPr lang="es-ES_tradnl">
                    <a:noFill/>
                  </a:rPr>
                  <a:t> </a:t>
                </a:r>
              </a:p>
            </p:txBody>
          </p:sp>
        </mc:Fallback>
      </mc:AlternateContent>
      <p:pic>
        <p:nvPicPr>
          <p:cNvPr id="3" name="Imagen 2"/>
          <p:cNvPicPr>
            <a:picLocks noChangeAspect="1"/>
          </p:cNvPicPr>
          <p:nvPr/>
        </p:nvPicPr>
        <p:blipFill rotWithShape="1">
          <a:blip r:embed="rId3"/>
          <a:srcRect r="35798"/>
          <a:stretch/>
        </p:blipFill>
        <p:spPr>
          <a:xfrm>
            <a:off x="4499992" y="5617642"/>
            <a:ext cx="3815844" cy="70402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pic>
        <p:nvPicPr>
          <p:cNvPr id="6" name="Imagen 5"/>
          <p:cNvPicPr>
            <a:picLocks noChangeAspect="1"/>
          </p:cNvPicPr>
          <p:nvPr/>
        </p:nvPicPr>
        <p:blipFill>
          <a:blip r:embed="rId4"/>
          <a:stretch>
            <a:fillRect/>
          </a:stretch>
        </p:blipFill>
        <p:spPr>
          <a:xfrm>
            <a:off x="271896" y="1999410"/>
            <a:ext cx="4448144" cy="79308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pic>
      <p:pic>
        <p:nvPicPr>
          <p:cNvPr id="7" name="Imagen 6"/>
          <p:cNvPicPr>
            <a:picLocks noChangeAspect="1"/>
          </p:cNvPicPr>
          <p:nvPr/>
        </p:nvPicPr>
        <p:blipFill>
          <a:blip r:embed="rId5"/>
          <a:stretch>
            <a:fillRect/>
          </a:stretch>
        </p:blipFill>
        <p:spPr>
          <a:xfrm>
            <a:off x="261599" y="3325555"/>
            <a:ext cx="4458441" cy="887501"/>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r="100000" b="100000"/>
            </a:path>
            <a:tileRect l="-100000" t="-100000"/>
          </a:gradFill>
        </p:spPr>
      </p:pic>
      <p:pic>
        <p:nvPicPr>
          <p:cNvPr id="11" name="Imagen 10"/>
          <p:cNvPicPr>
            <a:picLocks noChangeAspect="1"/>
          </p:cNvPicPr>
          <p:nvPr/>
        </p:nvPicPr>
        <p:blipFill>
          <a:blip r:embed="rId6"/>
          <a:stretch>
            <a:fillRect/>
          </a:stretch>
        </p:blipFill>
        <p:spPr>
          <a:xfrm>
            <a:off x="289045" y="4655651"/>
            <a:ext cx="4025617" cy="87302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t="100000" r="100000"/>
            </a:path>
            <a:tileRect l="-100000" b="-100000"/>
          </a:gradFill>
        </p:spPr>
      </p:pic>
      <p:pic>
        <p:nvPicPr>
          <p:cNvPr id="12" name="Imagen 11"/>
          <p:cNvPicPr>
            <a:picLocks noChangeAspect="1"/>
          </p:cNvPicPr>
          <p:nvPr/>
        </p:nvPicPr>
        <p:blipFill>
          <a:blip r:embed="rId7"/>
          <a:stretch>
            <a:fillRect/>
          </a:stretch>
        </p:blipFill>
        <p:spPr>
          <a:xfrm>
            <a:off x="4747486" y="1644199"/>
            <a:ext cx="4219881" cy="3980415"/>
          </a:xfrm>
          <a:prstGeom prst="rect">
            <a:avLst/>
          </a:prstGeom>
        </p:spPr>
      </p:pic>
    </p:spTree>
    <p:extLst>
      <p:ext uri="{BB962C8B-B14F-4D97-AF65-F5344CB8AC3E}">
        <p14:creationId xmlns:p14="http://schemas.microsoft.com/office/powerpoint/2010/main" val="19724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388411"/>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3" y="260648"/>
            <a:ext cx="884272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7.1. EJEMPLO DE LA LEY DE DALTON</a:t>
            </a:r>
            <a:endParaRPr lang="es-ES" sz="2400" b="1" dirty="0">
              <a:solidFill>
                <a:srgbClr val="000066"/>
              </a:solidFill>
              <a:latin typeface="Tahoma" charset="0"/>
            </a:endParaRPr>
          </a:p>
        </p:txBody>
      </p:sp>
      <p:sp>
        <p:nvSpPr>
          <p:cNvPr id="2" name="1 Rectángulo"/>
          <p:cNvSpPr/>
          <p:nvPr/>
        </p:nvSpPr>
        <p:spPr>
          <a:xfrm>
            <a:off x="179513" y="953460"/>
            <a:ext cx="8496944" cy="1200329"/>
          </a:xfrm>
          <a:prstGeom prst="rect">
            <a:avLst/>
          </a:prstGeom>
        </p:spPr>
        <p:txBody>
          <a:bodyPr wrap="square">
            <a:spAutoFit/>
          </a:bodyPr>
          <a:lstStyle/>
          <a:p>
            <a:pPr algn="just"/>
            <a:r>
              <a:rPr lang="es-MX" b="1" dirty="0" smtClean="0">
                <a:solidFill>
                  <a:srgbClr val="000066"/>
                </a:solidFill>
              </a:rPr>
              <a:t>7. Un contenedor de  10L contiene 0.200 mol de metano, 0.300 mol de nitrogeno a 25ºC. A)¿Cuál es la presión, en atmosferas, dentro del contenedor?, b) ¿Cuál es la presión parcial de cada componente de la mezcla de gases?</a:t>
            </a:r>
            <a:endParaRPr lang="es-MX" b="1" dirty="0">
              <a:solidFill>
                <a:srgbClr val="000066"/>
              </a:solidFill>
            </a:endParaRPr>
          </a:p>
        </p:txBody>
      </p:sp>
      <p:pic>
        <p:nvPicPr>
          <p:cNvPr id="12" name="Imagen 11"/>
          <p:cNvPicPr>
            <a:picLocks noChangeAspect="1"/>
          </p:cNvPicPr>
          <p:nvPr/>
        </p:nvPicPr>
        <p:blipFill>
          <a:blip r:embed="rId2"/>
          <a:stretch>
            <a:fillRect/>
          </a:stretch>
        </p:blipFill>
        <p:spPr>
          <a:xfrm>
            <a:off x="392658" y="2717870"/>
            <a:ext cx="7676625" cy="756031"/>
          </a:xfrm>
          <a:prstGeom prst="rect">
            <a:avLst/>
          </a:prstGeom>
        </p:spPr>
      </p:pic>
      <p:pic>
        <p:nvPicPr>
          <p:cNvPr id="14" name="Imagen 13"/>
          <p:cNvPicPr>
            <a:picLocks noChangeAspect="1"/>
          </p:cNvPicPr>
          <p:nvPr/>
        </p:nvPicPr>
        <p:blipFill>
          <a:blip r:embed="rId3"/>
          <a:stretch>
            <a:fillRect/>
          </a:stretch>
        </p:blipFill>
        <p:spPr>
          <a:xfrm>
            <a:off x="392658" y="4639608"/>
            <a:ext cx="6446048" cy="1147178"/>
          </a:xfrm>
          <a:prstGeom prst="rect">
            <a:avLst/>
          </a:prstGeom>
        </p:spPr>
      </p:pic>
      <p:sp>
        <p:nvSpPr>
          <p:cNvPr id="15" name="CuadroTexto 14"/>
          <p:cNvSpPr txBox="1"/>
          <p:nvPr/>
        </p:nvSpPr>
        <p:spPr>
          <a:xfrm>
            <a:off x="320080" y="4037983"/>
            <a:ext cx="6793848" cy="369332"/>
          </a:xfrm>
          <a:prstGeom prst="rect">
            <a:avLst/>
          </a:prstGeom>
          <a:noFill/>
        </p:spPr>
        <p:txBody>
          <a:bodyPr wrap="none" rtlCol="0">
            <a:spAutoFit/>
          </a:bodyPr>
          <a:lstStyle/>
          <a:p>
            <a:r>
              <a:rPr lang="es-ES_tradnl" dirty="0" smtClean="0"/>
              <a:t>De la ecuación de gas ideal, despejamos P y sustituimos los datos</a:t>
            </a:r>
            <a:endParaRPr lang="es-ES_tradnl" dirty="0"/>
          </a:p>
        </p:txBody>
      </p:sp>
      <p:sp>
        <p:nvSpPr>
          <p:cNvPr id="16" name="CuadroTexto 15"/>
          <p:cNvSpPr txBox="1"/>
          <p:nvPr/>
        </p:nvSpPr>
        <p:spPr>
          <a:xfrm>
            <a:off x="419571" y="2269935"/>
            <a:ext cx="44435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ES_tradnl" dirty="0" smtClean="0"/>
              <a:t>a) </a:t>
            </a:r>
            <a:endParaRPr lang="es-ES_tradnl" dirty="0"/>
          </a:p>
        </p:txBody>
      </p:sp>
    </p:spTree>
    <p:extLst>
      <p:ext uri="{BB962C8B-B14F-4D97-AF65-F5344CB8AC3E}">
        <p14:creationId xmlns:p14="http://schemas.microsoft.com/office/powerpoint/2010/main" val="32239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388411"/>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3" y="260648"/>
            <a:ext cx="884272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7.1. EJEMPLO DE LA LEY DE DALTON</a:t>
            </a:r>
            <a:endParaRPr lang="es-ES" sz="2400" b="1" dirty="0">
              <a:solidFill>
                <a:srgbClr val="000066"/>
              </a:solidFill>
              <a:latin typeface="Tahoma" charset="0"/>
            </a:endParaRPr>
          </a:p>
        </p:txBody>
      </p:sp>
      <p:sp>
        <p:nvSpPr>
          <p:cNvPr id="2" name="1 Rectángulo"/>
          <p:cNvSpPr/>
          <p:nvPr/>
        </p:nvSpPr>
        <p:spPr>
          <a:xfrm>
            <a:off x="173808" y="903805"/>
            <a:ext cx="8496944" cy="1200329"/>
          </a:xfrm>
          <a:prstGeom prst="rect">
            <a:avLst/>
          </a:prstGeom>
        </p:spPr>
        <p:txBody>
          <a:bodyPr wrap="square">
            <a:spAutoFit/>
          </a:bodyPr>
          <a:lstStyle/>
          <a:p>
            <a:pPr algn="just"/>
            <a:r>
              <a:rPr lang="es-MX" b="1" dirty="0" smtClean="0">
                <a:solidFill>
                  <a:srgbClr val="000066"/>
                </a:solidFill>
              </a:rPr>
              <a:t>7. </a:t>
            </a:r>
            <a:r>
              <a:rPr lang="es-MX" b="1" dirty="0" smtClean="0">
                <a:solidFill>
                  <a:srgbClr val="C00000"/>
                </a:solidFill>
              </a:rPr>
              <a:t>CONTINUACIÓN.</a:t>
            </a:r>
            <a:r>
              <a:rPr lang="es-MX" b="1" dirty="0" smtClean="0">
                <a:solidFill>
                  <a:srgbClr val="000066"/>
                </a:solidFill>
              </a:rPr>
              <a:t> Un contenedor de  10L contiene 0.200 mol de metano, 0.300 mol de nitrogeno y 0.400 mol de nitrógeno a 25ºC. a)¿Cuál es la presión, en atmosferas, dentro del contenedor?, b) ¿Cuál es la presión parcial de cada componente de la mezcla de gases?</a:t>
            </a:r>
            <a:endParaRPr lang="es-MX" b="1" dirty="0">
              <a:solidFill>
                <a:srgbClr val="000066"/>
              </a:solidFill>
            </a:endParaRPr>
          </a:p>
        </p:txBody>
      </p:sp>
      <p:sp>
        <p:nvSpPr>
          <p:cNvPr id="16" name="CuadroTexto 15"/>
          <p:cNvSpPr txBox="1"/>
          <p:nvPr/>
        </p:nvSpPr>
        <p:spPr>
          <a:xfrm>
            <a:off x="395536" y="2285626"/>
            <a:ext cx="45717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ES_tradnl" dirty="0"/>
              <a:t>b</a:t>
            </a:r>
            <a:r>
              <a:rPr lang="es-ES_tradnl" dirty="0" smtClean="0"/>
              <a:t>) </a:t>
            </a:r>
            <a:endParaRPr lang="es-ES_tradnl" dirty="0"/>
          </a:p>
        </p:txBody>
      </p:sp>
      <p:sp>
        <p:nvSpPr>
          <p:cNvPr id="6" name="CuadroTexto 5"/>
          <p:cNvSpPr txBox="1"/>
          <p:nvPr/>
        </p:nvSpPr>
        <p:spPr>
          <a:xfrm>
            <a:off x="971600" y="2340259"/>
            <a:ext cx="7848872" cy="923330"/>
          </a:xfrm>
          <a:prstGeom prst="rect">
            <a:avLst/>
          </a:prstGeom>
          <a:noFill/>
        </p:spPr>
        <p:txBody>
          <a:bodyPr wrap="square" rtlCol="0">
            <a:spAutoFit/>
          </a:bodyPr>
          <a:lstStyle/>
          <a:p>
            <a:r>
              <a:rPr lang="es-ES_tradnl" dirty="0" smtClean="0"/>
              <a:t>Para calcular la presión parcial de cada componente, a partir de la ecuación despejada para P, sustituimos cantidad en mol del metano, hidrógeno y nitrógeno.</a:t>
            </a:r>
            <a:endParaRPr lang="es-ES_tradnl" dirty="0"/>
          </a:p>
        </p:txBody>
      </p:sp>
      <p:pic>
        <p:nvPicPr>
          <p:cNvPr id="7" name="Imagen 6"/>
          <p:cNvPicPr>
            <a:picLocks noChangeAspect="1"/>
          </p:cNvPicPr>
          <p:nvPr/>
        </p:nvPicPr>
        <p:blipFill>
          <a:blip r:embed="rId2"/>
          <a:stretch>
            <a:fillRect/>
          </a:stretch>
        </p:blipFill>
        <p:spPr>
          <a:xfrm>
            <a:off x="1196794" y="3203088"/>
            <a:ext cx="7398484" cy="1175918"/>
          </a:xfrm>
          <a:prstGeom prst="rect">
            <a:avLst/>
          </a:prstGeom>
        </p:spPr>
      </p:pic>
      <p:pic>
        <p:nvPicPr>
          <p:cNvPr id="8" name="Imagen 7"/>
          <p:cNvPicPr>
            <a:picLocks noChangeAspect="1"/>
          </p:cNvPicPr>
          <p:nvPr/>
        </p:nvPicPr>
        <p:blipFill>
          <a:blip r:embed="rId3"/>
          <a:stretch>
            <a:fillRect/>
          </a:stretch>
        </p:blipFill>
        <p:spPr>
          <a:xfrm>
            <a:off x="2055834" y="4659638"/>
            <a:ext cx="2343030" cy="648072"/>
          </a:xfrm>
          <a:prstGeom prst="rect">
            <a:avLst/>
          </a:prstGeom>
        </p:spPr>
      </p:pic>
      <p:pic>
        <p:nvPicPr>
          <p:cNvPr id="9" name="Imagen 8"/>
          <p:cNvPicPr>
            <a:picLocks noChangeAspect="1"/>
          </p:cNvPicPr>
          <p:nvPr/>
        </p:nvPicPr>
        <p:blipFill>
          <a:blip r:embed="rId4"/>
          <a:stretch>
            <a:fillRect/>
          </a:stretch>
        </p:blipFill>
        <p:spPr>
          <a:xfrm>
            <a:off x="4600874" y="4659638"/>
            <a:ext cx="2059358" cy="508483"/>
          </a:xfrm>
          <a:prstGeom prst="rect">
            <a:avLst/>
          </a:prstGeom>
        </p:spPr>
      </p:pic>
      <p:pic>
        <p:nvPicPr>
          <p:cNvPr id="10" name="Imagen 9"/>
          <p:cNvPicPr>
            <a:picLocks noChangeAspect="1"/>
          </p:cNvPicPr>
          <p:nvPr/>
        </p:nvPicPr>
        <p:blipFill>
          <a:blip r:embed="rId5"/>
          <a:stretch>
            <a:fillRect/>
          </a:stretch>
        </p:blipFill>
        <p:spPr>
          <a:xfrm>
            <a:off x="971600" y="5524781"/>
            <a:ext cx="7430356" cy="659349"/>
          </a:xfrm>
          <a:prstGeom prst="rect">
            <a:avLst/>
          </a:prstGeom>
        </p:spPr>
      </p:pic>
    </p:spTree>
    <p:extLst>
      <p:ext uri="{BB962C8B-B14F-4D97-AF65-F5344CB8AC3E}">
        <p14:creationId xmlns:p14="http://schemas.microsoft.com/office/powerpoint/2010/main" val="120296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3"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mc:AlternateContent xmlns:mc="http://schemas.openxmlformats.org/markup-compatibility/2006" xmlns:a14="http://schemas.microsoft.com/office/drawing/2010/main">
        <mc:Choice Requires="a14">
          <p:sp>
            <p:nvSpPr>
              <p:cNvPr id="2" name="1 Rectángulo"/>
              <p:cNvSpPr/>
              <p:nvPr/>
            </p:nvSpPr>
            <p:spPr>
              <a:xfrm>
                <a:off x="245005" y="401385"/>
                <a:ext cx="8777229" cy="80021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b="1" dirty="0" smtClean="0">
                    <a:solidFill>
                      <a:srgbClr val="002060"/>
                    </a:solidFill>
                  </a:rPr>
                  <a:t>TAMBIÉN PODEMOS DESCRIBIR LA COMPOSICIÓN DE UNA MEZCLA EN TÉRMINOS DE LA FRACCIÓN MOLAR DE CADA COMPONENTE. </a:t>
                </a:r>
                <a14:m>
                  <m:oMath xmlns:m="http://schemas.openxmlformats.org/officeDocument/2006/math">
                    <m:r>
                      <a:rPr lang="es-MX" sz="2800" b="1" i="1">
                        <a:solidFill>
                          <a:srgbClr val="002060"/>
                        </a:solidFill>
                        <a:latin typeface="Cambria Math"/>
                      </a:rPr>
                      <m:t>   </m:t>
                    </m:r>
                  </m:oMath>
                </a14:m>
                <a:endParaRPr lang="es-MX" sz="2800" b="1" i="1" dirty="0" smtClean="0">
                  <a:solidFill>
                    <a:srgbClr val="002060"/>
                  </a:solidFill>
                </a:endParaRPr>
              </a:p>
            </p:txBody>
          </p:sp>
        </mc:Choice>
        <mc:Fallback xmlns="">
          <p:sp>
            <p:nvSpPr>
              <p:cNvPr id="2" name="1 Rectángulo"/>
              <p:cNvSpPr>
                <a:spLocks noRot="1" noChangeAspect="1" noMove="1" noResize="1" noEditPoints="1" noAdjustHandles="1" noChangeArrowheads="1" noChangeShapeType="1" noTextEdit="1"/>
              </p:cNvSpPr>
              <p:nvPr/>
            </p:nvSpPr>
            <p:spPr>
              <a:xfrm>
                <a:off x="245005" y="401385"/>
                <a:ext cx="8777229" cy="800219"/>
              </a:xfrm>
              <a:prstGeom prst="rect">
                <a:avLst/>
              </a:prstGeom>
              <a:blipFill rotWithShape="0">
                <a:blip r:embed="rId2"/>
                <a:stretch>
                  <a:fillRect/>
                </a:stretch>
              </a:blipFill>
            </p:spPr>
            <p:txBody>
              <a:bodyPr/>
              <a:lstStyle/>
              <a:p>
                <a:r>
                  <a:rPr lang="es-ES_tradnl">
                    <a:noFill/>
                  </a:rPr>
                  <a:t> </a:t>
                </a:r>
              </a:p>
            </p:txBody>
          </p:sp>
        </mc:Fallback>
      </mc:AlternateContent>
      <p:sp>
        <p:nvSpPr>
          <p:cNvPr id="9" name="CuadroTexto 8"/>
          <p:cNvSpPr txBox="1"/>
          <p:nvPr/>
        </p:nvSpPr>
        <p:spPr>
          <a:xfrm>
            <a:off x="395536" y="1403200"/>
            <a:ext cx="1656223" cy="369332"/>
          </a:xfrm>
          <a:prstGeom prst="rect">
            <a:avLst/>
          </a:prstGeom>
          <a:noFill/>
        </p:spPr>
        <p:txBody>
          <a:bodyPr wrap="none" rtlCol="0">
            <a:spAutoFit/>
          </a:bodyPr>
          <a:lstStyle/>
          <a:p>
            <a:r>
              <a:rPr lang="es-ES_tradnl" smtClean="0"/>
              <a:t>Recuerda que:</a:t>
            </a:r>
            <a:endParaRPr lang="es-ES_tradnl"/>
          </a:p>
        </p:txBody>
      </p:sp>
      <p:pic>
        <p:nvPicPr>
          <p:cNvPr id="13" name="Imagen 12"/>
          <p:cNvPicPr>
            <a:picLocks noChangeAspect="1"/>
          </p:cNvPicPr>
          <p:nvPr/>
        </p:nvPicPr>
        <p:blipFill>
          <a:blip r:embed="rId3">
            <a:duotone>
              <a:prstClr val="black"/>
              <a:schemeClr val="accent1">
                <a:tint val="45000"/>
                <a:satMod val="400000"/>
              </a:schemeClr>
            </a:duotone>
          </a:blip>
          <a:stretch>
            <a:fillRect/>
          </a:stretch>
        </p:blipFill>
        <p:spPr>
          <a:xfrm>
            <a:off x="395535" y="1902507"/>
            <a:ext cx="4042409" cy="1448724"/>
          </a:xfrm>
          <a:prstGeom prst="rect">
            <a:avLst/>
          </a:prstGeom>
        </p:spPr>
      </p:pic>
      <p:pic>
        <p:nvPicPr>
          <p:cNvPr id="14" name="Imagen 13"/>
          <p:cNvPicPr>
            <a:picLocks noChangeAspect="1"/>
          </p:cNvPicPr>
          <p:nvPr/>
        </p:nvPicPr>
        <p:blipFill rotWithShape="1">
          <a:blip r:embed="rId4">
            <a:duotone>
              <a:prstClr val="black"/>
              <a:srgbClr val="00B0F0">
                <a:tint val="45000"/>
                <a:satMod val="400000"/>
              </a:srgbClr>
            </a:duotone>
          </a:blip>
          <a:srcRect b="20183"/>
          <a:stretch/>
        </p:blipFill>
        <p:spPr>
          <a:xfrm>
            <a:off x="395536" y="3624015"/>
            <a:ext cx="4037934" cy="596030"/>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p:spPr>
      </p:pic>
      <p:pic>
        <p:nvPicPr>
          <p:cNvPr id="15" name="Imagen 14"/>
          <p:cNvPicPr>
            <a:picLocks noChangeAspect="1"/>
          </p:cNvPicPr>
          <p:nvPr/>
        </p:nvPicPr>
        <p:blipFill>
          <a:blip r:embed="rId5"/>
          <a:stretch>
            <a:fillRect/>
          </a:stretch>
        </p:blipFill>
        <p:spPr>
          <a:xfrm>
            <a:off x="395535" y="4492829"/>
            <a:ext cx="4037935" cy="953052"/>
          </a:xfrm>
          <a:prstGeom prst="rect">
            <a:avLst/>
          </a:prstGeom>
          <a:gradFill flip="none" rotWithShape="1">
            <a:gsLst>
              <a:gs pos="0">
                <a:srgbClr val="FFFC00">
                  <a:tint val="66000"/>
                  <a:satMod val="160000"/>
                </a:srgbClr>
              </a:gs>
              <a:gs pos="50000">
                <a:srgbClr val="FFFC00">
                  <a:tint val="44500"/>
                  <a:satMod val="160000"/>
                </a:srgbClr>
              </a:gs>
              <a:gs pos="100000">
                <a:srgbClr val="FFFC00">
                  <a:tint val="23500"/>
                  <a:satMod val="160000"/>
                </a:srgbClr>
              </a:gs>
            </a:gsLst>
            <a:lin ang="2700000" scaled="1"/>
            <a:tileRect/>
          </a:gradFill>
        </p:spPr>
      </p:pic>
      <p:pic>
        <p:nvPicPr>
          <p:cNvPr id="16" name="Imagen 15"/>
          <p:cNvPicPr>
            <a:picLocks noChangeAspect="1"/>
          </p:cNvPicPr>
          <p:nvPr/>
        </p:nvPicPr>
        <p:blipFill rotWithShape="1">
          <a:blip r:embed="rId6"/>
          <a:srcRect b="-1537"/>
          <a:stretch/>
        </p:blipFill>
        <p:spPr>
          <a:xfrm>
            <a:off x="6457904" y="1628800"/>
            <a:ext cx="1534376" cy="916447"/>
          </a:xfrm>
          <a:prstGeom prst="rect">
            <a:avLst/>
          </a:prstGeom>
        </p:spPr>
      </p:pic>
      <p:pic>
        <p:nvPicPr>
          <p:cNvPr id="17" name="Imagen 16"/>
          <p:cNvPicPr>
            <a:picLocks noChangeAspect="1"/>
          </p:cNvPicPr>
          <p:nvPr/>
        </p:nvPicPr>
        <p:blipFill rotWithShape="1">
          <a:blip r:embed="rId7"/>
          <a:srcRect b="12481"/>
          <a:stretch/>
        </p:blipFill>
        <p:spPr>
          <a:xfrm>
            <a:off x="6474623" y="2706522"/>
            <a:ext cx="1517655" cy="877399"/>
          </a:xfrm>
          <a:prstGeom prst="rect">
            <a:avLst/>
          </a:prstGeom>
        </p:spPr>
      </p:pic>
      <p:pic>
        <p:nvPicPr>
          <p:cNvPr id="18" name="Imagen 17"/>
          <p:cNvPicPr>
            <a:picLocks noChangeAspect="1"/>
          </p:cNvPicPr>
          <p:nvPr/>
        </p:nvPicPr>
        <p:blipFill>
          <a:blip r:embed="rId8"/>
          <a:stretch>
            <a:fillRect/>
          </a:stretch>
        </p:blipFill>
        <p:spPr>
          <a:xfrm>
            <a:off x="6161902" y="4255743"/>
            <a:ext cx="2143101" cy="781942"/>
          </a:xfrm>
          <a:prstGeom prst="rect">
            <a:avLst/>
          </a:prstGeom>
        </p:spPr>
      </p:pic>
      <p:pic>
        <p:nvPicPr>
          <p:cNvPr id="19" name="Imagen 18"/>
          <p:cNvPicPr>
            <a:picLocks noChangeAspect="1"/>
          </p:cNvPicPr>
          <p:nvPr/>
        </p:nvPicPr>
        <p:blipFill>
          <a:blip r:embed="rId9"/>
          <a:stretch>
            <a:fillRect/>
          </a:stretch>
        </p:blipFill>
        <p:spPr>
          <a:xfrm>
            <a:off x="6161902" y="5325266"/>
            <a:ext cx="2209383" cy="768481"/>
          </a:xfrm>
          <a:prstGeom prst="rect">
            <a:avLst/>
          </a:prstGeom>
        </p:spPr>
      </p:pic>
      <p:sp>
        <p:nvSpPr>
          <p:cNvPr id="20" name="Cerrar llave 19"/>
          <p:cNvSpPr/>
          <p:nvPr/>
        </p:nvSpPr>
        <p:spPr>
          <a:xfrm>
            <a:off x="4592187" y="1902507"/>
            <a:ext cx="864096" cy="3673349"/>
          </a:xfrm>
          <a:prstGeom prst="rightBrace">
            <a:avLst>
              <a:gd name="adj1" fmla="val 8333"/>
              <a:gd name="adj2" fmla="val 50389"/>
            </a:avLst>
          </a:prstGeom>
          <a:noFill/>
          <a:ln w="38100">
            <a:solidFill>
              <a:srgbClr val="00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spTree>
    <p:extLst>
      <p:ext uri="{BB962C8B-B14F-4D97-AF65-F5344CB8AC3E}">
        <p14:creationId xmlns:p14="http://schemas.microsoft.com/office/powerpoint/2010/main" val="35197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388411"/>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3" y="260648"/>
            <a:ext cx="884272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7.1. EJEMPLO “FRACCIONES PARCIALES”</a:t>
            </a:r>
            <a:endParaRPr lang="es-ES" sz="2400" b="1" dirty="0">
              <a:solidFill>
                <a:srgbClr val="000066"/>
              </a:solidFill>
              <a:latin typeface="Tahoma" charset="0"/>
            </a:endParaRPr>
          </a:p>
        </p:txBody>
      </p:sp>
      <p:sp>
        <p:nvSpPr>
          <p:cNvPr id="2" name="1 Rectángulo"/>
          <p:cNvSpPr/>
          <p:nvPr/>
        </p:nvSpPr>
        <p:spPr>
          <a:xfrm>
            <a:off x="179513" y="953460"/>
            <a:ext cx="8496944" cy="1754326"/>
          </a:xfrm>
          <a:prstGeom prst="rect">
            <a:avLst/>
          </a:prstGeom>
        </p:spPr>
        <p:txBody>
          <a:bodyPr wrap="square">
            <a:spAutoFit/>
          </a:bodyPr>
          <a:lstStyle/>
          <a:p>
            <a:pPr algn="just"/>
            <a:r>
              <a:rPr lang="es-MX" b="1" dirty="0">
                <a:solidFill>
                  <a:srgbClr val="000066"/>
                </a:solidFill>
              </a:rPr>
              <a:t>8</a:t>
            </a:r>
            <a:r>
              <a:rPr lang="es-MX" b="1" dirty="0" smtClean="0">
                <a:solidFill>
                  <a:srgbClr val="000066"/>
                </a:solidFill>
              </a:rPr>
              <a:t>. Dos tanques estan conectados por una válvula cerrada. Cada tanque esta lleno con gas O</a:t>
            </a:r>
            <a:r>
              <a:rPr lang="es-MX" b="1" baseline="-25000" dirty="0" smtClean="0">
                <a:solidFill>
                  <a:srgbClr val="000066"/>
                </a:solidFill>
              </a:rPr>
              <a:t>2</a:t>
            </a:r>
            <a:r>
              <a:rPr lang="es-MX" b="1" dirty="0" smtClean="0">
                <a:solidFill>
                  <a:srgbClr val="000066"/>
                </a:solidFill>
              </a:rPr>
              <a:t> (5L, 24 atm), y N</a:t>
            </a:r>
            <a:r>
              <a:rPr lang="es-MX" b="1" baseline="-25000" dirty="0" smtClean="0">
                <a:solidFill>
                  <a:srgbClr val="000066"/>
                </a:solidFill>
              </a:rPr>
              <a:t>2</a:t>
            </a:r>
            <a:r>
              <a:rPr lang="es-MX" b="1" dirty="0" smtClean="0">
                <a:solidFill>
                  <a:srgbClr val="000066"/>
                </a:solidFill>
              </a:rPr>
              <a:t> (3L, 32 atm). Ambos a la misma temperatura. Cuando se abre la vávula los gases se mezclan. a)Despues de la mezcla, ¿Cuál es la  presión parcial de cada gas y cual es la presión total?, b) ¿Cuál es la fracción molar  de cada gas en la mezcla?</a:t>
            </a:r>
            <a:endParaRPr lang="es-MX" b="1" baseline="-25000" dirty="0">
              <a:solidFill>
                <a:srgbClr val="000066"/>
              </a:solidFill>
            </a:endParaRPr>
          </a:p>
        </p:txBody>
      </p:sp>
      <p:pic>
        <p:nvPicPr>
          <p:cNvPr id="7" name="Imagen 6"/>
          <p:cNvPicPr>
            <a:picLocks noChangeAspect="1"/>
          </p:cNvPicPr>
          <p:nvPr/>
        </p:nvPicPr>
        <p:blipFill>
          <a:blip r:embed="rId2"/>
          <a:stretch>
            <a:fillRect/>
          </a:stretch>
        </p:blipFill>
        <p:spPr>
          <a:xfrm>
            <a:off x="1200225" y="3285765"/>
            <a:ext cx="6151976" cy="794460"/>
          </a:xfrm>
          <a:prstGeom prst="rect">
            <a:avLst/>
          </a:prstGeom>
        </p:spPr>
      </p:pic>
      <p:sp>
        <p:nvSpPr>
          <p:cNvPr id="13" name="CuadroTexto 12"/>
          <p:cNvSpPr txBox="1"/>
          <p:nvPr/>
        </p:nvSpPr>
        <p:spPr>
          <a:xfrm>
            <a:off x="539552" y="2790585"/>
            <a:ext cx="44435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ES_tradnl" dirty="0" smtClean="0"/>
              <a:t>a) </a:t>
            </a:r>
            <a:endParaRPr lang="es-ES_tradnl" dirty="0"/>
          </a:p>
        </p:txBody>
      </p:sp>
      <p:sp>
        <p:nvSpPr>
          <p:cNvPr id="8" name="CuadroTexto 7"/>
          <p:cNvSpPr txBox="1"/>
          <p:nvPr/>
        </p:nvSpPr>
        <p:spPr>
          <a:xfrm>
            <a:off x="1331640" y="2790585"/>
            <a:ext cx="1244251" cy="369332"/>
          </a:xfrm>
          <a:prstGeom prst="rect">
            <a:avLst/>
          </a:prstGeom>
          <a:noFill/>
        </p:spPr>
        <p:txBody>
          <a:bodyPr wrap="none" rtlCol="0">
            <a:spAutoFit/>
          </a:bodyPr>
          <a:lstStyle/>
          <a:p>
            <a:r>
              <a:rPr lang="es-ES_tradnl" dirty="0" smtClean="0"/>
              <a:t>Para el O</a:t>
            </a:r>
            <a:r>
              <a:rPr lang="es-ES_tradnl" baseline="-25000" dirty="0" smtClean="0"/>
              <a:t>2</a:t>
            </a:r>
            <a:endParaRPr lang="es-ES_tradnl" baseline="-25000" dirty="0"/>
          </a:p>
        </p:txBody>
      </p:sp>
      <p:pic>
        <p:nvPicPr>
          <p:cNvPr id="9" name="Imagen 8"/>
          <p:cNvPicPr>
            <a:picLocks noChangeAspect="1"/>
          </p:cNvPicPr>
          <p:nvPr/>
        </p:nvPicPr>
        <p:blipFill>
          <a:blip r:embed="rId3"/>
          <a:stretch>
            <a:fillRect/>
          </a:stretch>
        </p:blipFill>
        <p:spPr>
          <a:xfrm>
            <a:off x="1185962" y="5015972"/>
            <a:ext cx="6151976" cy="667333"/>
          </a:xfrm>
          <a:prstGeom prst="rect">
            <a:avLst/>
          </a:prstGeom>
        </p:spPr>
      </p:pic>
      <p:sp>
        <p:nvSpPr>
          <p:cNvPr id="18" name="CuadroTexto 17"/>
          <p:cNvSpPr txBox="1"/>
          <p:nvPr/>
        </p:nvSpPr>
        <p:spPr>
          <a:xfrm>
            <a:off x="1312813" y="4473538"/>
            <a:ext cx="1207382" cy="369332"/>
          </a:xfrm>
          <a:prstGeom prst="rect">
            <a:avLst/>
          </a:prstGeom>
          <a:noFill/>
        </p:spPr>
        <p:txBody>
          <a:bodyPr wrap="none" rtlCol="0">
            <a:spAutoFit/>
          </a:bodyPr>
          <a:lstStyle/>
          <a:p>
            <a:r>
              <a:rPr lang="es-ES_tradnl" dirty="0" smtClean="0"/>
              <a:t>Para el N</a:t>
            </a:r>
            <a:r>
              <a:rPr lang="es-ES_tradnl" baseline="-25000" dirty="0" smtClean="0"/>
              <a:t>2</a:t>
            </a:r>
            <a:endParaRPr lang="es-ES_tradnl" baseline="-25000" dirty="0"/>
          </a:p>
        </p:txBody>
      </p:sp>
    </p:spTree>
    <p:extLst>
      <p:ext uri="{BB962C8B-B14F-4D97-AF65-F5344CB8AC3E}">
        <p14:creationId xmlns:p14="http://schemas.microsoft.com/office/powerpoint/2010/main" val="190228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388411"/>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3" y="260648"/>
            <a:ext cx="884272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smtClean="0">
                <a:solidFill>
                  <a:srgbClr val="000066"/>
                </a:solidFill>
                <a:latin typeface="Tahoma" charset="0"/>
              </a:rPr>
              <a:t>7.1. EJEMPLO “FRACCIONES PARCIALES”</a:t>
            </a:r>
            <a:endParaRPr lang="es-ES" sz="2400" b="1" dirty="0">
              <a:solidFill>
                <a:srgbClr val="000066"/>
              </a:solidFill>
              <a:latin typeface="Tahoma" charset="0"/>
            </a:endParaRPr>
          </a:p>
        </p:txBody>
      </p:sp>
      <p:sp>
        <p:nvSpPr>
          <p:cNvPr id="2" name="1 Rectángulo"/>
          <p:cNvSpPr/>
          <p:nvPr/>
        </p:nvSpPr>
        <p:spPr>
          <a:xfrm>
            <a:off x="179513" y="953460"/>
            <a:ext cx="8496944" cy="1754326"/>
          </a:xfrm>
          <a:prstGeom prst="rect">
            <a:avLst/>
          </a:prstGeom>
        </p:spPr>
        <p:txBody>
          <a:bodyPr wrap="square">
            <a:spAutoFit/>
          </a:bodyPr>
          <a:lstStyle/>
          <a:p>
            <a:pPr algn="just"/>
            <a:r>
              <a:rPr lang="es-MX" b="1" dirty="0">
                <a:solidFill>
                  <a:srgbClr val="000066"/>
                </a:solidFill>
              </a:rPr>
              <a:t>8</a:t>
            </a:r>
            <a:r>
              <a:rPr lang="es-MX" b="1" dirty="0" smtClean="0">
                <a:solidFill>
                  <a:srgbClr val="000066"/>
                </a:solidFill>
              </a:rPr>
              <a:t>. </a:t>
            </a:r>
            <a:r>
              <a:rPr lang="es-MX" b="1" dirty="0" smtClean="0">
                <a:solidFill>
                  <a:srgbClr val="C00000"/>
                </a:solidFill>
              </a:rPr>
              <a:t>CONTINUACIÓN</a:t>
            </a:r>
            <a:r>
              <a:rPr lang="es-MX" b="1" dirty="0" smtClean="0">
                <a:solidFill>
                  <a:srgbClr val="000066"/>
                </a:solidFill>
              </a:rPr>
              <a:t>. Dos tanques estan conectados por una válvula cerrada. Cada tanque esta lleno con gas O</a:t>
            </a:r>
            <a:r>
              <a:rPr lang="es-MX" b="1" baseline="-25000" dirty="0" smtClean="0">
                <a:solidFill>
                  <a:srgbClr val="000066"/>
                </a:solidFill>
              </a:rPr>
              <a:t>2</a:t>
            </a:r>
            <a:r>
              <a:rPr lang="es-MX" b="1" dirty="0" smtClean="0">
                <a:solidFill>
                  <a:srgbClr val="000066"/>
                </a:solidFill>
              </a:rPr>
              <a:t> (5L, 24 atm), y N</a:t>
            </a:r>
            <a:r>
              <a:rPr lang="es-MX" b="1" baseline="-25000" dirty="0" smtClean="0">
                <a:solidFill>
                  <a:srgbClr val="000066"/>
                </a:solidFill>
              </a:rPr>
              <a:t>2</a:t>
            </a:r>
            <a:r>
              <a:rPr lang="es-MX" b="1" dirty="0" smtClean="0">
                <a:solidFill>
                  <a:srgbClr val="000066"/>
                </a:solidFill>
              </a:rPr>
              <a:t> (3L, 32 atm). Ambos a la misma temperatura. Cuando se abre la vávula los gases se mezclan. a)Despues de la mezcla, ¿Cuál es la  presión parcial de cada gas y cual es la presión total?, b) ¿Cuál es la fracción molar  de cada gas en la mezcla?</a:t>
            </a:r>
            <a:endParaRPr lang="es-MX" b="1" baseline="-25000" dirty="0">
              <a:solidFill>
                <a:srgbClr val="000066"/>
              </a:solidFill>
            </a:endParaRPr>
          </a:p>
        </p:txBody>
      </p:sp>
      <p:sp>
        <p:nvSpPr>
          <p:cNvPr id="13" name="CuadroTexto 12"/>
          <p:cNvSpPr txBox="1"/>
          <p:nvPr/>
        </p:nvSpPr>
        <p:spPr>
          <a:xfrm>
            <a:off x="539552" y="2790585"/>
            <a:ext cx="45717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ES_tradnl" dirty="0" smtClean="0"/>
              <a:t>b) </a:t>
            </a:r>
            <a:endParaRPr lang="es-ES_tradnl" dirty="0"/>
          </a:p>
        </p:txBody>
      </p:sp>
      <p:pic>
        <p:nvPicPr>
          <p:cNvPr id="10" name="Imagen 9"/>
          <p:cNvPicPr>
            <a:picLocks noChangeAspect="1"/>
          </p:cNvPicPr>
          <p:nvPr/>
        </p:nvPicPr>
        <p:blipFill>
          <a:blip r:embed="rId2"/>
          <a:stretch>
            <a:fillRect/>
          </a:stretch>
        </p:blipFill>
        <p:spPr>
          <a:xfrm>
            <a:off x="1475656" y="3485922"/>
            <a:ext cx="6521570" cy="2031309"/>
          </a:xfrm>
          <a:prstGeom prst="rect">
            <a:avLst/>
          </a:prstGeom>
        </p:spPr>
      </p:pic>
    </p:spTree>
    <p:extLst>
      <p:ext uri="{BB962C8B-B14F-4D97-AF65-F5344CB8AC3E}">
        <p14:creationId xmlns:p14="http://schemas.microsoft.com/office/powerpoint/2010/main" val="178877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1196752"/>
            <a:ext cx="7416823" cy="4154984"/>
          </a:xfrm>
          <a:prstGeom prst="rect">
            <a:avLst/>
          </a:prstGeom>
        </p:spPr>
        <p:txBody>
          <a:bodyPr wrap="square">
            <a:spAutoFit/>
          </a:bodyPr>
          <a:lstStyle/>
          <a:p>
            <a:pPr algn="just"/>
            <a:endParaRPr lang="es-MX" sz="2400" b="1" dirty="0" smtClean="0">
              <a:solidFill>
                <a:srgbClr val="011893"/>
              </a:solidFill>
            </a:endParaRPr>
          </a:p>
          <a:p>
            <a:pPr algn="just"/>
            <a:r>
              <a:rPr lang="es-MX" sz="2400" b="1" dirty="0" smtClean="0">
                <a:solidFill>
                  <a:srgbClr val="011893"/>
                </a:solidFill>
              </a:rPr>
              <a:t>Adquirir </a:t>
            </a:r>
            <a:r>
              <a:rPr lang="es-MX" sz="2400" b="1" dirty="0">
                <a:solidFill>
                  <a:srgbClr val="011893"/>
                </a:solidFill>
              </a:rPr>
              <a:t>conocimientos básicos de las leyes de los gases que permitan al alumno analizar y aplicar cada una de ellas para comprender el comportamiento del estado gaseoso</a:t>
            </a:r>
            <a:r>
              <a:rPr lang="es-MX" sz="2400" b="1" dirty="0" smtClean="0">
                <a:solidFill>
                  <a:srgbClr val="011893"/>
                </a:solidFill>
              </a:rPr>
              <a:t>.</a:t>
            </a:r>
          </a:p>
          <a:p>
            <a:pPr algn="just"/>
            <a:endParaRPr lang="es-MX" sz="2400" b="1" dirty="0">
              <a:solidFill>
                <a:srgbClr val="011893"/>
              </a:solidFill>
            </a:endParaRPr>
          </a:p>
          <a:p>
            <a:pPr algn="just"/>
            <a:endParaRPr lang="es-MX" sz="2400" b="1" dirty="0" smtClean="0">
              <a:solidFill>
                <a:srgbClr val="011893"/>
              </a:solidFill>
            </a:endParaRPr>
          </a:p>
          <a:p>
            <a:pPr algn="just"/>
            <a:r>
              <a:rPr lang="es-MX" sz="2400" b="1" dirty="0" smtClean="0">
                <a:solidFill>
                  <a:srgbClr val="011893"/>
                </a:solidFill>
              </a:rPr>
              <a:t>Desarrollar habilidades para el análisis y resolución de problemas que involucran las leyes de los gases, valorando la aplicación de dichas leyes en la vida cotidiana.</a:t>
            </a:r>
            <a:endParaRPr lang="es-MX" sz="2400" b="1" dirty="0">
              <a:solidFill>
                <a:srgbClr val="011893"/>
              </a:solidFill>
            </a:endParaRPr>
          </a:p>
        </p:txBody>
      </p:sp>
      <p:sp>
        <p:nvSpPr>
          <p:cNvPr id="4" name="Text Box 5"/>
          <p:cNvSpPr txBox="1">
            <a:spLocks noChangeArrowheads="1"/>
          </p:cNvSpPr>
          <p:nvPr/>
        </p:nvSpPr>
        <p:spPr bwMode="auto">
          <a:xfrm>
            <a:off x="5293625"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2" y="258168"/>
            <a:ext cx="315014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1</a:t>
            </a:r>
            <a:r>
              <a:rPr lang="es-ES_tradnl" sz="2400" b="1" dirty="0" smtClean="0">
                <a:solidFill>
                  <a:srgbClr val="000066"/>
                </a:solidFill>
                <a:latin typeface="Tahoma" charset="0"/>
              </a:rPr>
              <a:t>.- OBJETIVO</a:t>
            </a:r>
            <a:endParaRPr lang="es-ES" sz="2400" b="1" dirty="0">
              <a:solidFill>
                <a:srgbClr val="000066"/>
              </a:solidFill>
              <a:latin typeface="Tahoma" charset="0"/>
            </a:endParaRPr>
          </a:p>
        </p:txBody>
      </p:sp>
    </p:spTree>
    <p:extLst>
      <p:ext uri="{BB962C8B-B14F-4D97-AF65-F5344CB8AC3E}">
        <p14:creationId xmlns:p14="http://schemas.microsoft.com/office/powerpoint/2010/main" val="380502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461"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mc:AlternateContent xmlns:mc="http://schemas.openxmlformats.org/markup-compatibility/2006" xmlns:a14="http://schemas.microsoft.com/office/drawing/2010/main">
        <mc:Choice Requires="a14">
          <p:graphicFrame>
            <p:nvGraphicFramePr>
              <p:cNvPr id="5" name="4 Diagrama"/>
              <p:cNvGraphicFramePr/>
              <p:nvPr>
                <p:extLst>
                  <p:ext uri="{D42A27DB-BD31-4B8C-83A1-F6EECF244321}">
                    <p14:modId xmlns:p14="http://schemas.microsoft.com/office/powerpoint/2010/main" val="1281932749"/>
                  </p:ext>
                </p:extLst>
              </p:nvPr>
            </p:nvGraphicFramePr>
            <p:xfrm>
              <a:off x="395536" y="260648"/>
              <a:ext cx="858154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4 Diagrama"/>
              <p:cNvGraphicFramePr/>
              <p:nvPr>
                <p:extLst>
                  <p:ext uri="{D42A27DB-BD31-4B8C-83A1-F6EECF244321}">
                    <p14:modId xmlns:p14="http://schemas.microsoft.com/office/powerpoint/2010/main" val="1281932749"/>
                  </p:ext>
                </p:extLst>
              </p:nvPr>
            </p:nvGraphicFramePr>
            <p:xfrm>
              <a:off x="395536" y="260648"/>
              <a:ext cx="8581546" cy="61206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6" name="Text Box 44"/>
          <p:cNvSpPr txBox="1">
            <a:spLocks noChangeArrowheads="1"/>
          </p:cNvSpPr>
          <p:nvPr/>
        </p:nvSpPr>
        <p:spPr bwMode="auto">
          <a:xfrm>
            <a:off x="251520" y="260648"/>
            <a:ext cx="734481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8.- RESUMEN</a:t>
            </a:r>
            <a:endParaRPr lang="es-ES" sz="2400" b="1" dirty="0">
              <a:solidFill>
                <a:srgbClr val="000066"/>
              </a:solidFill>
              <a:latin typeface="Tahoma" charset="0"/>
            </a:endParaRPr>
          </a:p>
        </p:txBody>
      </p:sp>
      <p:pic>
        <p:nvPicPr>
          <p:cNvPr id="7" name="Picture 10" descr="http://upload.wikimedia.org/wikipedia/commons/1/15/Boyles_Law_animated.gif"/>
          <p:cNvPicPr>
            <a:picLocks noChangeAspect="1" noChangeArrowheads="1" noCrop="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8823" y="4871310"/>
            <a:ext cx="1125907" cy="11203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upload.wikimedia.org/wikipedia/commons/e/e4/Charles_and_Gay-Lussac%27s_Law_animated.gif"/>
          <p:cNvPicPr>
            <a:picLocks noChangeAspect="1" noChangeArrowheads="1" noCrop="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132417" y="4936792"/>
            <a:ext cx="1150877" cy="103084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image.slidesharecdn.com/paraslideleyesdelosgases-120913190515-phpapp02/95/leyes-de-los-gases-1-728.jpg?cb=1347581204"/>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11287"/>
          <a:stretch/>
        </p:blipFill>
        <p:spPr bwMode="auto">
          <a:xfrm>
            <a:off x="6344902" y="4235773"/>
            <a:ext cx="1253644" cy="1133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prendoquimik.weebly.com/uploads/1/3/1/5/13159038/3208343.png?28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66366" y="4832909"/>
            <a:ext cx="1087437" cy="1072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0.gstatic.com/images?q=tbn:ANd9GcTJsw-xazAYoyxHWR7-RUQFKF5QfGCH2f6aeXq1srlUsLE3bSpVe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83294" y="3954993"/>
            <a:ext cx="1512168" cy="141439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16"/>
          <a:stretch>
            <a:fillRect/>
          </a:stretch>
        </p:blipFill>
        <p:spPr>
          <a:xfrm>
            <a:off x="7603243" y="4390597"/>
            <a:ext cx="1373839" cy="1454249"/>
          </a:xfrm>
          <a:prstGeom prst="rect">
            <a:avLst/>
          </a:prstGeom>
        </p:spPr>
      </p:pic>
    </p:spTree>
    <p:extLst>
      <p:ext uri="{BB962C8B-B14F-4D97-AF65-F5344CB8AC3E}">
        <p14:creationId xmlns:p14="http://schemas.microsoft.com/office/powerpoint/2010/main" val="209173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6" name="Text Box 44"/>
          <p:cNvSpPr txBox="1">
            <a:spLocks noChangeArrowheads="1"/>
          </p:cNvSpPr>
          <p:nvPr/>
        </p:nvSpPr>
        <p:spPr bwMode="auto">
          <a:xfrm>
            <a:off x="251520" y="260648"/>
            <a:ext cx="734481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9.- EJERCICIOS </a:t>
            </a:r>
            <a:r>
              <a:rPr lang="es-ES_tradnl" sz="2400" b="1" dirty="0" smtClean="0">
                <a:solidFill>
                  <a:srgbClr val="000066"/>
                </a:solidFill>
                <a:latin typeface="Tahoma" charset="0"/>
              </a:rPr>
              <a:t>ADICIONALES</a:t>
            </a:r>
            <a:endParaRPr lang="es-ES" sz="2400" b="1" dirty="0">
              <a:solidFill>
                <a:srgbClr val="000066"/>
              </a:solidFill>
              <a:latin typeface="Tahoma" charset="0"/>
            </a:endParaRPr>
          </a:p>
        </p:txBody>
      </p:sp>
      <p:sp>
        <p:nvSpPr>
          <p:cNvPr id="2" name="CuadroTexto 1"/>
          <p:cNvSpPr txBox="1"/>
          <p:nvPr/>
        </p:nvSpPr>
        <p:spPr>
          <a:xfrm>
            <a:off x="395536" y="976660"/>
            <a:ext cx="8352928" cy="4524315"/>
          </a:xfrm>
          <a:prstGeom prst="rect">
            <a:avLst/>
          </a:prstGeom>
          <a:noFill/>
        </p:spPr>
        <p:txBody>
          <a:bodyPr wrap="square" rtlCol="0">
            <a:spAutoFit/>
          </a:bodyPr>
          <a:lstStyle/>
          <a:p>
            <a:pPr algn="just"/>
            <a:r>
              <a:rPr lang="es-ES_tradnl" dirty="0" smtClean="0"/>
              <a:t>1.- Un globo que contiene 1.50 L de aire a 1.0 atm es colocado bajo el agua a una profundidad a la cual la presión es 3.0 atm. Calcula el nuevo volumen del globo. Asume que la temperatura es constante.</a:t>
            </a:r>
          </a:p>
          <a:p>
            <a:pPr algn="just"/>
            <a:endParaRPr lang="es-ES_tradnl" dirty="0" smtClean="0"/>
          </a:p>
          <a:p>
            <a:pPr algn="just"/>
            <a:r>
              <a:rPr lang="es-ES_tradnl" dirty="0" smtClean="0"/>
              <a:t>2.- Un gas ocupa un volumen de 31 La 17 </a:t>
            </a:r>
            <a:r>
              <a:rPr lang="es-ES_tradnl" dirty="0" err="1" smtClean="0"/>
              <a:t>ºC</a:t>
            </a:r>
            <a:r>
              <a:rPr lang="es-ES_tradnl" dirty="0" smtClean="0"/>
              <a:t>. Si la temperatura del gas alcanza los 34 </a:t>
            </a:r>
            <a:r>
              <a:rPr lang="es-ES_tradnl" dirty="0" err="1" smtClean="0"/>
              <a:t>ºC</a:t>
            </a:r>
            <a:r>
              <a:rPr lang="es-ES_tradnl" dirty="0" smtClean="0"/>
              <a:t> a presión constante. </a:t>
            </a:r>
            <a:r>
              <a:rPr lang="es-ES_tradnl" dirty="0"/>
              <a:t>a</a:t>
            </a:r>
            <a:r>
              <a:rPr lang="es-ES_tradnl" dirty="0" smtClean="0"/>
              <a:t>) Podría esperarse que el volumen se duplique al doble 62 L?, b) Calcule el nuevo volumen a 34 </a:t>
            </a:r>
            <a:r>
              <a:rPr lang="es-ES_tradnl" dirty="0" err="1" smtClean="0"/>
              <a:t>ºC</a:t>
            </a:r>
            <a:r>
              <a:rPr lang="es-ES_tradnl" dirty="0" smtClean="0"/>
              <a:t>,  c) a 400 K y d) a 0.00 </a:t>
            </a:r>
            <a:r>
              <a:rPr lang="es-ES_tradnl" dirty="0" err="1" smtClean="0"/>
              <a:t>ºC</a:t>
            </a:r>
            <a:r>
              <a:rPr lang="es-ES_tradnl" dirty="0" smtClean="0"/>
              <a:t>.</a:t>
            </a:r>
          </a:p>
          <a:p>
            <a:pPr algn="just"/>
            <a:endParaRPr lang="es-ES_tradnl" dirty="0"/>
          </a:p>
          <a:p>
            <a:pPr algn="just"/>
            <a:r>
              <a:rPr lang="es-ES_tradnl" dirty="0" smtClean="0"/>
              <a:t>3.- Una muestra de gas ocupa 400 ml a STP. ¿Bajo qué presión debería la muestra ocupar 200 ml si la temperatura se incrementara a 819 </a:t>
            </a:r>
            <a:r>
              <a:rPr lang="es-ES_tradnl" dirty="0" err="1" smtClean="0"/>
              <a:t>ºC</a:t>
            </a:r>
            <a:r>
              <a:rPr lang="es-ES_tradnl" dirty="0" smtClean="0"/>
              <a:t>?.</a:t>
            </a:r>
          </a:p>
          <a:p>
            <a:pPr algn="just"/>
            <a:endParaRPr lang="es-ES_tradnl" dirty="0"/>
          </a:p>
          <a:p>
            <a:pPr algn="just"/>
            <a:r>
              <a:rPr lang="es-ES_tradnl" dirty="0" smtClean="0"/>
              <a:t>4.- Un buque tanque que contenía 580 ton de cloro líquido tuvo un accidente. </a:t>
            </a:r>
            <a:r>
              <a:rPr lang="es-ES_tradnl" dirty="0"/>
              <a:t>a</a:t>
            </a:r>
            <a:r>
              <a:rPr lang="es-ES_tradnl" dirty="0" smtClean="0"/>
              <a:t>)¿Qué volumen ocuparía esta cantidad de cloro si todo se convirtiera en gas a750 torr y 18ºC, b)  Asuma que todo el cloro queda confinado en un volumen de 0.500 milla de ancho y una profundidad promedio de 60 pies. ¿Cuál sería la longitud en pies de esta nube de cloro?</a:t>
            </a:r>
            <a:endParaRPr lang="es-ES_tradnl" dirty="0"/>
          </a:p>
        </p:txBody>
      </p:sp>
    </p:spTree>
    <p:extLst>
      <p:ext uri="{BB962C8B-B14F-4D97-AF65-F5344CB8AC3E}">
        <p14:creationId xmlns:p14="http://schemas.microsoft.com/office/powerpoint/2010/main" val="25340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6" name="Text Box 44"/>
          <p:cNvSpPr txBox="1">
            <a:spLocks noChangeArrowheads="1"/>
          </p:cNvSpPr>
          <p:nvPr/>
        </p:nvSpPr>
        <p:spPr bwMode="auto">
          <a:xfrm>
            <a:off x="251520" y="260648"/>
            <a:ext cx="734481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9.- EJERCICIOS </a:t>
            </a:r>
            <a:r>
              <a:rPr lang="es-ES_tradnl" sz="2400" b="1" dirty="0" smtClean="0">
                <a:solidFill>
                  <a:srgbClr val="000066"/>
                </a:solidFill>
                <a:latin typeface="Tahoma" charset="0"/>
              </a:rPr>
              <a:t>ADICIONALES</a:t>
            </a:r>
            <a:endParaRPr lang="es-ES" sz="2400" b="1" dirty="0">
              <a:solidFill>
                <a:srgbClr val="000066"/>
              </a:solidFill>
              <a:latin typeface="Tahoma" charset="0"/>
            </a:endParaRPr>
          </a:p>
        </p:txBody>
      </p:sp>
      <p:sp>
        <p:nvSpPr>
          <p:cNvPr id="2" name="CuadroTexto 1"/>
          <p:cNvSpPr txBox="1"/>
          <p:nvPr/>
        </p:nvSpPr>
        <p:spPr>
          <a:xfrm>
            <a:off x="395536" y="976660"/>
            <a:ext cx="8352928" cy="3323987"/>
          </a:xfrm>
          <a:prstGeom prst="rect">
            <a:avLst/>
          </a:prstGeom>
          <a:noFill/>
        </p:spPr>
        <p:txBody>
          <a:bodyPr wrap="square" rtlCol="0">
            <a:spAutoFit/>
          </a:bodyPr>
          <a:lstStyle/>
          <a:p>
            <a:pPr algn="just"/>
            <a:r>
              <a:rPr lang="es-ES_tradnl" dirty="0"/>
              <a:t>5</a:t>
            </a:r>
            <a:r>
              <a:rPr lang="es-ES_tradnl" dirty="0" smtClean="0"/>
              <a:t>.- Una mezcla gaseosa contiene 5.23 g de cloroformo (CHCl</a:t>
            </a:r>
            <a:r>
              <a:rPr lang="es-ES_tradnl" baseline="-25000" dirty="0" smtClean="0"/>
              <a:t>3</a:t>
            </a:r>
            <a:r>
              <a:rPr lang="es-ES_tradnl" dirty="0" smtClean="0"/>
              <a:t>), y 1.66 g de metano (CH</a:t>
            </a:r>
            <a:r>
              <a:rPr lang="es-ES_tradnl" baseline="-25000" dirty="0" smtClean="0"/>
              <a:t>4</a:t>
            </a:r>
            <a:r>
              <a:rPr lang="es-ES_tradnl" dirty="0" smtClean="0"/>
              <a:t>).¿Qué presión es ejercida por la mezcla dentro de un contenedor metálico de 50 L a 275ºC?, ¿Cuál es la presión  con la que contribuye el CHCl</a:t>
            </a:r>
            <a:r>
              <a:rPr lang="es-ES_tradnl" baseline="-25000" dirty="0" smtClean="0"/>
              <a:t>3</a:t>
            </a:r>
            <a:r>
              <a:rPr lang="es-ES_tradnl" dirty="0" smtClean="0"/>
              <a:t>?</a:t>
            </a:r>
            <a:endParaRPr lang="es-ES_tradnl" baseline="-25000" dirty="0" smtClean="0"/>
          </a:p>
          <a:p>
            <a:pPr algn="just"/>
            <a:endParaRPr lang="es-ES_tradnl" dirty="0" smtClean="0"/>
          </a:p>
          <a:p>
            <a:pPr algn="just"/>
            <a:r>
              <a:rPr lang="es-ES_tradnl" dirty="0" smtClean="0"/>
              <a:t>6.- Un contenedor de 4.0L que contiene He a 6.0 atm es conectado a otro contenedor de 3.0L que contiene N</a:t>
            </a:r>
            <a:r>
              <a:rPr lang="es-ES_tradnl" baseline="-25000" dirty="0" smtClean="0"/>
              <a:t>2</a:t>
            </a:r>
            <a:r>
              <a:rPr lang="es-ES_tradnl" dirty="0" smtClean="0"/>
              <a:t> a 3.0 atm. Si los gases se mezclan, a) Encuentre la presión parcial de cada gas después de la mezcla, b)Encuentre la presión total de la mezcla, c)¿ Cuál es la fracción molar del He?</a:t>
            </a:r>
          </a:p>
          <a:p>
            <a:pPr algn="just"/>
            <a:endParaRPr lang="es-ES_tradnl" baseline="-25000" dirty="0"/>
          </a:p>
          <a:p>
            <a:pPr algn="just"/>
            <a:endParaRPr lang="es-ES_tradnl" baseline="-25000" dirty="0" smtClean="0"/>
          </a:p>
          <a:p>
            <a:pPr algn="just"/>
            <a:endParaRPr lang="es-ES_tradnl" baseline="-25000" dirty="0"/>
          </a:p>
          <a:p>
            <a:pPr algn="just"/>
            <a:r>
              <a:rPr lang="es-ES_tradnl" b="1" baseline="-25000" dirty="0" smtClean="0">
                <a:solidFill>
                  <a:srgbClr val="011893"/>
                </a:solidFill>
              </a:rPr>
              <a:t>NOTA: CONSULTA EL CAPITULO 12  DEL LIBRO DE QUÍMICA GENERAL. KENNETH W. WHITTEN Y RESULVE LOS EJERCICIOS DE TU INTRÉS.</a:t>
            </a:r>
            <a:r>
              <a:rPr lang="es-ES_tradnl" b="1" dirty="0" smtClean="0">
                <a:solidFill>
                  <a:srgbClr val="011893"/>
                </a:solidFill>
              </a:rPr>
              <a:t> </a:t>
            </a:r>
            <a:endParaRPr lang="es-ES_tradnl" b="1" dirty="0">
              <a:solidFill>
                <a:srgbClr val="011893"/>
              </a:solidFill>
            </a:endParaRPr>
          </a:p>
        </p:txBody>
      </p:sp>
    </p:spTree>
    <p:extLst>
      <p:ext uri="{BB962C8B-B14F-4D97-AF65-F5344CB8AC3E}">
        <p14:creationId xmlns:p14="http://schemas.microsoft.com/office/powerpoint/2010/main" val="488291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48064" y="6381328"/>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6" name="Text Box 44"/>
          <p:cNvSpPr txBox="1">
            <a:spLocks noChangeArrowheads="1"/>
          </p:cNvSpPr>
          <p:nvPr/>
        </p:nvSpPr>
        <p:spPr bwMode="auto">
          <a:xfrm>
            <a:off x="251520" y="260648"/>
            <a:ext cx="7344816"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10.- REFERENCIAS </a:t>
            </a:r>
            <a:r>
              <a:rPr lang="es-ES_tradnl" sz="2400" b="1" dirty="0" smtClean="0">
                <a:solidFill>
                  <a:srgbClr val="000066"/>
                </a:solidFill>
                <a:latin typeface="Tahoma" charset="0"/>
              </a:rPr>
              <a:t>BIBLIOGRÁFICAS</a:t>
            </a:r>
            <a:endParaRPr lang="es-ES" sz="2400" b="1" dirty="0">
              <a:solidFill>
                <a:srgbClr val="000066"/>
              </a:solidFill>
              <a:latin typeface="Tahoma" charset="0"/>
            </a:endParaRPr>
          </a:p>
        </p:txBody>
      </p:sp>
      <p:sp>
        <p:nvSpPr>
          <p:cNvPr id="3" name="2 Rectángulo"/>
          <p:cNvSpPr/>
          <p:nvPr/>
        </p:nvSpPr>
        <p:spPr>
          <a:xfrm>
            <a:off x="581625" y="1412776"/>
            <a:ext cx="7992888" cy="3373359"/>
          </a:xfrm>
          <a:prstGeom prst="rect">
            <a:avLst/>
          </a:prstGeom>
        </p:spPr>
        <p:txBody>
          <a:bodyPr wrap="square">
            <a:spAutoFit/>
          </a:bodyPr>
          <a:lstStyle/>
          <a:p>
            <a:pPr algn="just">
              <a:lnSpc>
                <a:spcPct val="150000"/>
              </a:lnSpc>
            </a:pPr>
            <a:r>
              <a:rPr lang="en-US" b="1" dirty="0">
                <a:solidFill>
                  <a:srgbClr val="000066"/>
                </a:solidFill>
              </a:rPr>
              <a:t>1.- </a:t>
            </a:r>
            <a:r>
              <a:rPr lang="en-US" b="1" dirty="0" err="1">
                <a:solidFill>
                  <a:srgbClr val="000066"/>
                </a:solidFill>
              </a:rPr>
              <a:t>Química</a:t>
            </a:r>
            <a:r>
              <a:rPr lang="en-US" b="1" dirty="0">
                <a:solidFill>
                  <a:srgbClr val="000066"/>
                </a:solidFill>
              </a:rPr>
              <a:t>. Raymond Chang. Ed. Mc </a:t>
            </a:r>
            <a:r>
              <a:rPr lang="en-US" b="1" dirty="0" err="1">
                <a:solidFill>
                  <a:srgbClr val="000066"/>
                </a:solidFill>
              </a:rPr>
              <a:t>Graw</a:t>
            </a:r>
            <a:r>
              <a:rPr lang="en-US" b="1" dirty="0">
                <a:solidFill>
                  <a:srgbClr val="000066"/>
                </a:solidFill>
              </a:rPr>
              <a:t> Hill. 11</a:t>
            </a:r>
            <a:r>
              <a:rPr lang="en-US" b="1" baseline="30000" dirty="0">
                <a:solidFill>
                  <a:srgbClr val="000066"/>
                </a:solidFill>
              </a:rPr>
              <a:t>a</a:t>
            </a:r>
            <a:r>
              <a:rPr lang="en-US" b="1" dirty="0">
                <a:solidFill>
                  <a:srgbClr val="000066"/>
                </a:solidFill>
              </a:rPr>
              <a:t> </a:t>
            </a:r>
            <a:r>
              <a:rPr lang="en-US" b="1" dirty="0" err="1">
                <a:solidFill>
                  <a:srgbClr val="000066"/>
                </a:solidFill>
              </a:rPr>
              <a:t>edición</a:t>
            </a:r>
            <a:r>
              <a:rPr lang="en-US" b="1" dirty="0">
                <a:solidFill>
                  <a:srgbClr val="000066"/>
                </a:solidFill>
              </a:rPr>
              <a:t>. </a:t>
            </a:r>
            <a:r>
              <a:rPr lang="es-MX" b="1" dirty="0">
                <a:solidFill>
                  <a:srgbClr val="000066"/>
                </a:solidFill>
              </a:rPr>
              <a:t>México (2013).</a:t>
            </a:r>
          </a:p>
          <a:p>
            <a:pPr algn="just">
              <a:lnSpc>
                <a:spcPct val="150000"/>
              </a:lnSpc>
            </a:pPr>
            <a:r>
              <a:rPr lang="es-MX" b="1" dirty="0">
                <a:solidFill>
                  <a:srgbClr val="000066"/>
                </a:solidFill>
              </a:rPr>
              <a:t>2.- Química General. Kenneth W. </a:t>
            </a:r>
            <a:r>
              <a:rPr lang="es-MX" b="1" dirty="0" err="1">
                <a:solidFill>
                  <a:srgbClr val="000066"/>
                </a:solidFill>
              </a:rPr>
              <a:t>Whitten</a:t>
            </a:r>
            <a:r>
              <a:rPr lang="es-MX" b="1" dirty="0">
                <a:solidFill>
                  <a:srgbClr val="000066"/>
                </a:solidFill>
              </a:rPr>
              <a:t>. </a:t>
            </a:r>
            <a:r>
              <a:rPr lang="en-US" b="1" dirty="0">
                <a:solidFill>
                  <a:srgbClr val="000066"/>
                </a:solidFill>
              </a:rPr>
              <a:t>Ed. Cengage Learning. 8</a:t>
            </a:r>
            <a:r>
              <a:rPr lang="en-US" b="1" baseline="30000" dirty="0">
                <a:solidFill>
                  <a:srgbClr val="000066"/>
                </a:solidFill>
              </a:rPr>
              <a:t> a</a:t>
            </a:r>
            <a:r>
              <a:rPr lang="en-US" b="1" dirty="0">
                <a:solidFill>
                  <a:srgbClr val="000066"/>
                </a:solidFill>
              </a:rPr>
              <a:t>  </a:t>
            </a:r>
            <a:r>
              <a:rPr lang="en-US" b="1" dirty="0" err="1">
                <a:solidFill>
                  <a:srgbClr val="000066"/>
                </a:solidFill>
              </a:rPr>
              <a:t>edición</a:t>
            </a:r>
            <a:r>
              <a:rPr lang="en-US" b="1" dirty="0">
                <a:solidFill>
                  <a:srgbClr val="000066"/>
                </a:solidFill>
              </a:rPr>
              <a:t>. </a:t>
            </a:r>
            <a:r>
              <a:rPr lang="es-MX" b="1" dirty="0">
                <a:solidFill>
                  <a:srgbClr val="000066"/>
                </a:solidFill>
              </a:rPr>
              <a:t>México (2008).</a:t>
            </a:r>
          </a:p>
          <a:p>
            <a:pPr algn="just">
              <a:lnSpc>
                <a:spcPct val="150000"/>
              </a:lnSpc>
            </a:pPr>
            <a:r>
              <a:rPr lang="es-MX" b="1" dirty="0">
                <a:solidFill>
                  <a:srgbClr val="000066"/>
                </a:solidFill>
              </a:rPr>
              <a:t>3.- Química. Jerome L. </a:t>
            </a:r>
            <a:r>
              <a:rPr lang="es-MX" b="1" dirty="0" err="1">
                <a:solidFill>
                  <a:srgbClr val="000066"/>
                </a:solidFill>
              </a:rPr>
              <a:t>Rosenberg</a:t>
            </a:r>
            <a:r>
              <a:rPr lang="es-MX" b="1" dirty="0">
                <a:solidFill>
                  <a:srgbClr val="000066"/>
                </a:solidFill>
              </a:rPr>
              <a:t>, Lawrence M. Epstein y Peter J. </a:t>
            </a:r>
            <a:r>
              <a:rPr lang="es-MX" b="1" dirty="0" err="1">
                <a:solidFill>
                  <a:srgbClr val="000066"/>
                </a:solidFill>
              </a:rPr>
              <a:t>Krieger</a:t>
            </a:r>
            <a:r>
              <a:rPr lang="es-MX" b="1" dirty="0">
                <a:solidFill>
                  <a:srgbClr val="000066"/>
                </a:solidFill>
              </a:rPr>
              <a:t>. Ed. Mc Graw Hill. 9</a:t>
            </a:r>
            <a:r>
              <a:rPr lang="es-MX" b="1" baseline="30000" dirty="0">
                <a:solidFill>
                  <a:srgbClr val="000066"/>
                </a:solidFill>
              </a:rPr>
              <a:t>a</a:t>
            </a:r>
            <a:r>
              <a:rPr lang="es-MX" b="1" dirty="0">
                <a:solidFill>
                  <a:srgbClr val="000066"/>
                </a:solidFill>
              </a:rPr>
              <a:t> edición. México (2009).</a:t>
            </a:r>
          </a:p>
          <a:p>
            <a:pPr algn="just">
              <a:lnSpc>
                <a:spcPct val="150000"/>
              </a:lnSpc>
            </a:pPr>
            <a:r>
              <a:rPr lang="es-MX" b="1" dirty="0">
                <a:solidFill>
                  <a:srgbClr val="000066"/>
                </a:solidFill>
              </a:rPr>
              <a:t>4.- Problemas de Química y Como Resolverlos. Paul Frey. Ed. CECSA. México (2000).</a:t>
            </a:r>
          </a:p>
          <a:p>
            <a:pPr algn="just">
              <a:lnSpc>
                <a:spcPct val="150000"/>
              </a:lnSpc>
            </a:pPr>
            <a:r>
              <a:rPr lang="es-MX" b="1" dirty="0">
                <a:solidFill>
                  <a:srgbClr val="000066"/>
                </a:solidFill>
              </a:rPr>
              <a:t> </a:t>
            </a:r>
          </a:p>
        </p:txBody>
      </p:sp>
    </p:spTree>
    <p:extLst>
      <p:ext uri="{BB962C8B-B14F-4D97-AF65-F5344CB8AC3E}">
        <p14:creationId xmlns:p14="http://schemas.microsoft.com/office/powerpoint/2010/main" val="77592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287920" y="6428075"/>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79512" y="320040"/>
            <a:ext cx="329416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2</a:t>
            </a:r>
            <a:r>
              <a:rPr lang="es-ES_tradnl" sz="2400" b="1" dirty="0" smtClean="0">
                <a:solidFill>
                  <a:srgbClr val="000066"/>
                </a:solidFill>
                <a:latin typeface="Tahoma" charset="0"/>
              </a:rPr>
              <a:t>.- INTRODUCCIÓN</a:t>
            </a:r>
            <a:endParaRPr lang="es-ES" sz="2400" b="1" dirty="0">
              <a:solidFill>
                <a:srgbClr val="000066"/>
              </a:solidFill>
              <a:latin typeface="Tahoma" charset="0"/>
            </a:endParaRPr>
          </a:p>
        </p:txBody>
      </p:sp>
      <p:graphicFrame>
        <p:nvGraphicFramePr>
          <p:cNvPr id="2" name="1 Diagrama"/>
          <p:cNvGraphicFramePr/>
          <p:nvPr>
            <p:extLst>
              <p:ext uri="{D42A27DB-BD31-4B8C-83A1-F6EECF244321}">
                <p14:modId xmlns:p14="http://schemas.microsoft.com/office/powerpoint/2010/main" val="3983543046"/>
              </p:ext>
            </p:extLst>
          </p:nvPr>
        </p:nvGraphicFramePr>
        <p:xfrm>
          <a:off x="1475656" y="320040"/>
          <a:ext cx="6792416"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0" name="Picture 4" descr="http://www.monografias.com/trabajos63/clasificacion-materia/clasificacion-materia_image001.jpg"/>
          <p:cNvPicPr>
            <a:picLocks noChangeAspect="1" noChangeArrowheads="1"/>
          </p:cNvPicPr>
          <p:nvPr/>
        </p:nvPicPr>
        <p:blipFill rotWithShape="1">
          <a:blip r:embed="rId7">
            <a:extLst>
              <a:ext uri="{28A0092B-C50C-407E-A947-70E740481C1C}">
                <a14:useLocalDpi xmlns:a14="http://schemas.microsoft.com/office/drawing/2010/main" val="0"/>
              </a:ext>
            </a:extLst>
          </a:blip>
          <a:srcRect b="12598"/>
          <a:stretch/>
        </p:blipFill>
        <p:spPr bwMode="auto">
          <a:xfrm>
            <a:off x="1331640" y="3284984"/>
            <a:ext cx="7010400" cy="2614371"/>
          </a:xfrm>
          <a:prstGeom prst="rect">
            <a:avLst/>
          </a:prstGeom>
          <a:noFill/>
          <a:extLst>
            <a:ext uri="{909E8E84-426E-40DD-AFC4-6F175D3DCCD1}">
              <a14:hiddenFill xmlns:a14="http://schemas.microsoft.com/office/drawing/2010/main">
                <a:solidFill>
                  <a:srgbClr val="FFFFFF"/>
                </a:solidFill>
              </a14:hiddenFill>
            </a:ext>
          </a:extLst>
        </p:spPr>
      </p:pic>
      <p:sp>
        <p:nvSpPr>
          <p:cNvPr id="3" name="2 Conector"/>
          <p:cNvSpPr/>
          <p:nvPr/>
        </p:nvSpPr>
        <p:spPr>
          <a:xfrm>
            <a:off x="5940152" y="2060848"/>
            <a:ext cx="2985300" cy="3960440"/>
          </a:xfrm>
          <a:prstGeom prst="flowChartConnector">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39293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1000"/>
                                        <p:tgtEl>
                                          <p:spTgt spid="4100"/>
                                        </p:tgtEl>
                                      </p:cBhvr>
                                    </p:animEffect>
                                    <p:anim calcmode="lin" valueType="num">
                                      <p:cBhvr>
                                        <p:cTn id="12" dur="1000" fill="hold"/>
                                        <p:tgtEl>
                                          <p:spTgt spid="4100"/>
                                        </p:tgtEl>
                                        <p:attrNameLst>
                                          <p:attrName>ppt_x</p:attrName>
                                        </p:attrNameLst>
                                      </p:cBhvr>
                                      <p:tavLst>
                                        <p:tav tm="0">
                                          <p:val>
                                            <p:strVal val="#ppt_x"/>
                                          </p:val>
                                        </p:tav>
                                        <p:tav tm="100000">
                                          <p:val>
                                            <p:strVal val="#ppt_x"/>
                                          </p:val>
                                        </p:tav>
                                      </p:tavLst>
                                    </p:anim>
                                    <p:anim calcmode="lin" valueType="num">
                                      <p:cBhvr>
                                        <p:cTn id="13"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86147" y="639903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659815" y="642983"/>
            <a:ext cx="345415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dirty="0" smtClean="0">
                <a:solidFill>
                  <a:srgbClr val="000066"/>
                </a:solidFill>
                <a:latin typeface="Tahoma" charset="0"/>
              </a:rPr>
              <a:t>CONCEPTOS BÁSICOS</a:t>
            </a:r>
            <a:endParaRPr lang="es-ES" sz="2400" dirty="0">
              <a:solidFill>
                <a:srgbClr val="000066"/>
              </a:solidFill>
              <a:latin typeface="Tahoma" charset="0"/>
            </a:endParaRPr>
          </a:p>
        </p:txBody>
      </p:sp>
      <p:pic>
        <p:nvPicPr>
          <p:cNvPr id="2050" name="Picture 2" descr="http://www.artinaid.com/wp-content/uploads/2013/05/Gas-Presi%C3%B3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2525" y="1104648"/>
            <a:ext cx="4036893" cy="2134462"/>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691540" y="1484784"/>
            <a:ext cx="3390702" cy="2308324"/>
          </a:xfrm>
          <a:prstGeom prst="rect">
            <a:avLst/>
          </a:prstGeom>
        </p:spPr>
        <p:txBody>
          <a:bodyPr wrap="square">
            <a:spAutoFit/>
          </a:bodyPr>
          <a:lstStyle/>
          <a:p>
            <a:pPr algn="just"/>
            <a:r>
              <a:rPr lang="es-MX" b="1" dirty="0">
                <a:solidFill>
                  <a:srgbClr val="000066"/>
                </a:solidFill>
              </a:rPr>
              <a:t>Presión: M</a:t>
            </a:r>
            <a:r>
              <a:rPr lang="es-MX" b="1" dirty="0" smtClean="0">
                <a:solidFill>
                  <a:srgbClr val="000066"/>
                </a:solidFill>
              </a:rPr>
              <a:t>ide </a:t>
            </a:r>
            <a:r>
              <a:rPr lang="es-MX" b="1" dirty="0">
                <a:solidFill>
                  <a:srgbClr val="000066"/>
                </a:solidFill>
              </a:rPr>
              <a:t>la proyección de la fuerza en dirección perpendicular por unidad de superficie. Los gases ejercen una presión sobre cualquier superficie</a:t>
            </a:r>
            <a:r>
              <a:rPr lang="es-MX" b="1" dirty="0" smtClean="0">
                <a:solidFill>
                  <a:srgbClr val="000066"/>
                </a:solidFill>
              </a:rPr>
              <a:t>.</a:t>
            </a:r>
          </a:p>
          <a:p>
            <a:pPr algn="just"/>
            <a:r>
              <a:rPr lang="es-MX" b="1" dirty="0" smtClean="0">
                <a:solidFill>
                  <a:srgbClr val="000066"/>
                </a:solidFill>
              </a:rPr>
              <a:t>La presión la medimos en atm, torr,mmHg.</a:t>
            </a:r>
            <a:endParaRPr lang="es-MX" b="1" dirty="0">
              <a:solidFill>
                <a:srgbClr val="000066"/>
              </a:solidFill>
            </a:endParaRPr>
          </a:p>
        </p:txBody>
      </p:sp>
      <p:sp>
        <p:nvSpPr>
          <p:cNvPr id="3" name="2 Rectángulo"/>
          <p:cNvSpPr/>
          <p:nvPr/>
        </p:nvSpPr>
        <p:spPr>
          <a:xfrm>
            <a:off x="691540" y="4077072"/>
            <a:ext cx="3362106" cy="2031325"/>
          </a:xfrm>
          <a:prstGeom prst="rect">
            <a:avLst/>
          </a:prstGeom>
        </p:spPr>
        <p:txBody>
          <a:bodyPr wrap="square">
            <a:spAutoFit/>
          </a:bodyPr>
          <a:lstStyle/>
          <a:p>
            <a:pPr algn="just"/>
            <a:r>
              <a:rPr lang="es-MX" b="1" dirty="0" smtClean="0">
                <a:solidFill>
                  <a:srgbClr val="000066"/>
                </a:solidFill>
              </a:rPr>
              <a:t>Volumen: Es </a:t>
            </a:r>
            <a:r>
              <a:rPr lang="es-MX" b="1" dirty="0">
                <a:solidFill>
                  <a:srgbClr val="000066"/>
                </a:solidFill>
              </a:rPr>
              <a:t>una magnitud derivada de la longitud, ya que se halla multiplicando la longitud, el ancho y la altura. </a:t>
            </a:r>
            <a:r>
              <a:rPr lang="es-MX" b="1" dirty="0" smtClean="0">
                <a:solidFill>
                  <a:srgbClr val="000066"/>
                </a:solidFill>
              </a:rPr>
              <a:t>El volumen lo medimos en L, ml.</a:t>
            </a:r>
            <a:endParaRPr lang="es-MX" b="1" dirty="0">
              <a:solidFill>
                <a:srgbClr val="000066"/>
              </a:solidFill>
            </a:endParaRPr>
          </a:p>
        </p:txBody>
      </p:sp>
      <p:pic>
        <p:nvPicPr>
          <p:cNvPr id="2052" name="Picture 4" descr="http://html.rincondelvago.com/00031293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6147" y="3429000"/>
            <a:ext cx="2788432" cy="2411032"/>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44"/>
          <p:cNvSpPr txBox="1">
            <a:spLocks noChangeArrowheads="1"/>
          </p:cNvSpPr>
          <p:nvPr/>
        </p:nvSpPr>
        <p:spPr bwMode="auto">
          <a:xfrm>
            <a:off x="197718" y="91440"/>
            <a:ext cx="322215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2</a:t>
            </a:r>
            <a:r>
              <a:rPr lang="es-ES_tradnl" sz="2400" b="1" dirty="0" smtClean="0">
                <a:solidFill>
                  <a:srgbClr val="000066"/>
                </a:solidFill>
                <a:latin typeface="Tahoma" charset="0"/>
              </a:rPr>
              <a:t>.- INTRODUCCIÓN</a:t>
            </a:r>
            <a:endParaRPr lang="es-ES" sz="2400" b="1" dirty="0">
              <a:solidFill>
                <a:srgbClr val="000066"/>
              </a:solidFill>
              <a:latin typeface="Tahoma" charset="0"/>
            </a:endParaRPr>
          </a:p>
        </p:txBody>
      </p:sp>
    </p:spTree>
    <p:extLst>
      <p:ext uri="{BB962C8B-B14F-4D97-AF65-F5344CB8AC3E}">
        <p14:creationId xmlns:p14="http://schemas.microsoft.com/office/powerpoint/2010/main" val="139177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par>
                          <p:cTn id="7" fill="hold">
                            <p:stCondLst>
                              <p:cond delay="500"/>
                            </p:stCondLst>
                            <p:childTnLst>
                              <p:par>
                                <p:cTn id="8" presetID="24"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05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052"/>
                                        </p:tgtEl>
                                        <p:attrNameLst>
                                          <p:attrName>style.visibility</p:attrName>
                                        </p:attrNameLst>
                                      </p:cBhvr>
                                      <p:to>
                                        <p:strVal val="visible"/>
                                      </p:to>
                                    </p:set>
                                    <p:anim calcmode="lin" valueType="num">
                                      <p:cBhvr additive="base">
                                        <p:cTn id="28" dur="500" fill="hold"/>
                                        <p:tgtEl>
                                          <p:spTgt spid="2052"/>
                                        </p:tgtEl>
                                        <p:attrNameLst>
                                          <p:attrName>ppt_x</p:attrName>
                                        </p:attrNameLst>
                                      </p:cBhvr>
                                      <p:tavLst>
                                        <p:tav tm="0">
                                          <p:val>
                                            <p:strVal val="#ppt_x"/>
                                          </p:val>
                                        </p:tav>
                                        <p:tav tm="100000">
                                          <p:val>
                                            <p:strVal val="#ppt_x"/>
                                          </p:val>
                                        </p:tav>
                                      </p:tavLst>
                                    </p:anim>
                                    <p:anim calcmode="lin" valueType="num">
                                      <p:cBhvr additive="base">
                                        <p:cTn id="29"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86147" y="639903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5" name="Text Box 44"/>
          <p:cNvSpPr txBox="1">
            <a:spLocks noChangeArrowheads="1"/>
          </p:cNvSpPr>
          <p:nvPr/>
        </p:nvSpPr>
        <p:spPr bwMode="auto">
          <a:xfrm>
            <a:off x="197718" y="825964"/>
            <a:ext cx="3454152"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dirty="0" smtClean="0">
                <a:solidFill>
                  <a:srgbClr val="000066"/>
                </a:solidFill>
                <a:latin typeface="Tahoma" charset="0"/>
              </a:rPr>
              <a:t>CONCEPTOS BÁSICOS</a:t>
            </a:r>
            <a:endParaRPr lang="es-ES" sz="2400" dirty="0">
              <a:solidFill>
                <a:srgbClr val="000066"/>
              </a:solidFill>
              <a:latin typeface="Tahoma" charset="0"/>
            </a:endParaRPr>
          </a:p>
        </p:txBody>
      </p:sp>
      <p:sp>
        <p:nvSpPr>
          <p:cNvPr id="6" name="5 Rectángulo"/>
          <p:cNvSpPr/>
          <p:nvPr/>
        </p:nvSpPr>
        <p:spPr>
          <a:xfrm>
            <a:off x="467544" y="2132856"/>
            <a:ext cx="3390702" cy="2308324"/>
          </a:xfrm>
          <a:prstGeom prst="rect">
            <a:avLst/>
          </a:prstGeom>
        </p:spPr>
        <p:txBody>
          <a:bodyPr wrap="square">
            <a:spAutoFit/>
          </a:bodyPr>
          <a:lstStyle/>
          <a:p>
            <a:pPr algn="just"/>
            <a:r>
              <a:rPr lang="es-MX" b="1" dirty="0">
                <a:solidFill>
                  <a:srgbClr val="000066"/>
                </a:solidFill>
              </a:rPr>
              <a:t>Temperatura: La temperatura es aquella propiedad física o magnitud que nos permite conocer cuanto frío o calor presenta el </a:t>
            </a:r>
            <a:r>
              <a:rPr lang="es-MX" b="1" dirty="0" smtClean="0">
                <a:solidFill>
                  <a:srgbClr val="000066"/>
                </a:solidFill>
              </a:rPr>
              <a:t>cuerpo. La temperatura la medimos en ºC, ºF, K.</a:t>
            </a:r>
            <a:endParaRPr lang="es-MX" dirty="0">
              <a:solidFill>
                <a:srgbClr val="000066"/>
              </a:solidFill>
            </a:endParaRPr>
          </a:p>
        </p:txBody>
      </p:sp>
      <p:pic>
        <p:nvPicPr>
          <p:cNvPr id="2054" name="Picture 6" descr="http://arquimedes.matem.unam.mx/Vinculos/Secundaria/2_segundo/2_Fisica/2f_b03_t03_s01_descartes/doc/images/image_03_03_01_03.png"/>
          <p:cNvPicPr>
            <a:picLocks noChangeAspect="1" noChangeArrowheads="1"/>
          </p:cNvPicPr>
          <p:nvPr/>
        </p:nvPicPr>
        <p:blipFill rotWithShape="1">
          <a:blip r:embed="rId2">
            <a:extLst>
              <a:ext uri="{28A0092B-C50C-407E-A947-70E740481C1C}">
                <a14:useLocalDpi xmlns:a14="http://schemas.microsoft.com/office/drawing/2010/main" val="0"/>
              </a:ext>
            </a:extLst>
          </a:blip>
          <a:srcRect l="3440" t="10699" b="9458"/>
          <a:stretch/>
        </p:blipFill>
        <p:spPr bwMode="auto">
          <a:xfrm>
            <a:off x="4427984" y="1435411"/>
            <a:ext cx="4265558" cy="2518294"/>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44"/>
          <p:cNvSpPr txBox="1">
            <a:spLocks noChangeArrowheads="1"/>
          </p:cNvSpPr>
          <p:nvPr/>
        </p:nvSpPr>
        <p:spPr bwMode="auto">
          <a:xfrm>
            <a:off x="197718" y="91440"/>
            <a:ext cx="3222154"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dirty="0">
                <a:solidFill>
                  <a:srgbClr val="000066"/>
                </a:solidFill>
                <a:latin typeface="Tahoma" charset="0"/>
              </a:rPr>
              <a:t>2</a:t>
            </a:r>
            <a:r>
              <a:rPr lang="es-ES_tradnl" sz="2400" b="1" dirty="0" smtClean="0">
                <a:solidFill>
                  <a:srgbClr val="000066"/>
                </a:solidFill>
                <a:latin typeface="Tahoma" charset="0"/>
              </a:rPr>
              <a:t>.- INTRODUCCIÓN</a:t>
            </a:r>
            <a:endParaRPr lang="es-ES" sz="2400" b="1" dirty="0">
              <a:solidFill>
                <a:srgbClr val="000066"/>
              </a:solidFill>
              <a:latin typeface="Tahoma" charset="0"/>
            </a:endParaRPr>
          </a:p>
        </p:txBody>
      </p:sp>
    </p:spTree>
    <p:extLst>
      <p:ext uri="{BB962C8B-B14F-4D97-AF65-F5344CB8AC3E}">
        <p14:creationId xmlns:p14="http://schemas.microsoft.com/office/powerpoint/2010/main" val="1177860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par>
                          <p:cTn id="7" fill="hold">
                            <p:stCondLst>
                              <p:cond delay="500"/>
                            </p:stCondLst>
                            <p:childTnLst>
                              <p:par>
                                <p:cTn id="8" presetID="24"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054"/>
                                        </p:tgtEl>
                                        <p:attrNameLst>
                                          <p:attrName>style.visibility</p:attrName>
                                        </p:attrNameLst>
                                      </p:cBhvr>
                                      <p:to>
                                        <p:strVal val="visible"/>
                                      </p:to>
                                    </p:set>
                                    <p:animEffect transition="in" filter="wipe(down)">
                                      <p:cBhvr>
                                        <p:cTn id="20"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10" name="Text Box 44"/>
          <p:cNvSpPr txBox="1">
            <a:spLocks noChangeArrowheads="1"/>
          </p:cNvSpPr>
          <p:nvPr/>
        </p:nvSpPr>
        <p:spPr bwMode="auto">
          <a:xfrm>
            <a:off x="187933" y="159460"/>
            <a:ext cx="3159931"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3.- LEY </a:t>
            </a:r>
            <a:r>
              <a:rPr lang="es-ES_tradnl" sz="2400" b="1" dirty="0" smtClean="0">
                <a:solidFill>
                  <a:srgbClr val="000066"/>
                </a:solidFill>
                <a:latin typeface="Tahoma" charset="0"/>
              </a:rPr>
              <a:t>DE BOYLE</a:t>
            </a:r>
            <a:endParaRPr lang="es-ES" sz="2400" b="1" dirty="0">
              <a:solidFill>
                <a:srgbClr val="000066"/>
              </a:solidFill>
              <a:latin typeface="Tahoma" charset="0"/>
            </a:endParaRPr>
          </a:p>
        </p:txBody>
      </p:sp>
      <p:pic>
        <p:nvPicPr>
          <p:cNvPr id="9226" name="Picture 10" descr="http://upload.wikimedia.org/wikipedia/commons/1/15/Boyles_Law_animated.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030110" y="1707333"/>
            <a:ext cx="4574338" cy="3953916"/>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http://upload.wikimedia.org/wikipedia/commons/b/b3/Robert_Boyle_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781705"/>
            <a:ext cx="2356060" cy="2647295"/>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51520" y="3573016"/>
            <a:ext cx="3312368" cy="923330"/>
          </a:xfrm>
          <a:prstGeom prst="rect">
            <a:avLst/>
          </a:prstGeom>
        </p:spPr>
        <p:txBody>
          <a:bodyPr wrap="square">
            <a:spAutoFit/>
          </a:bodyPr>
          <a:lstStyle/>
          <a:p>
            <a:pPr algn="ctr"/>
            <a:r>
              <a:rPr lang="es-MX" b="1" dirty="0">
                <a:solidFill>
                  <a:srgbClr val="000066"/>
                </a:solidFill>
              </a:rPr>
              <a:t>Robert </a:t>
            </a:r>
            <a:r>
              <a:rPr lang="es-MX" b="1" dirty="0" err="1" smtClean="0">
                <a:solidFill>
                  <a:srgbClr val="000066"/>
                </a:solidFill>
              </a:rPr>
              <a:t>Boyle</a:t>
            </a:r>
            <a:r>
              <a:rPr lang="es-MX" b="1" dirty="0" smtClean="0">
                <a:solidFill>
                  <a:srgbClr val="000066"/>
                </a:solidFill>
              </a:rPr>
              <a:t>, (1627-1691)</a:t>
            </a:r>
          </a:p>
          <a:p>
            <a:pPr algn="ctr"/>
            <a:r>
              <a:rPr lang="es-MX" b="1" dirty="0" smtClean="0">
                <a:solidFill>
                  <a:srgbClr val="000066"/>
                </a:solidFill>
              </a:rPr>
              <a:t>Filósofo, químico, físico e inventor </a:t>
            </a:r>
            <a:r>
              <a:rPr lang="es-MX" b="1" dirty="0" err="1">
                <a:solidFill>
                  <a:srgbClr val="000066"/>
                </a:solidFill>
              </a:rPr>
              <a:t>I</a:t>
            </a:r>
            <a:r>
              <a:rPr lang="es-MX" b="1" dirty="0" err="1" smtClean="0">
                <a:solidFill>
                  <a:srgbClr val="000066"/>
                </a:solidFill>
              </a:rPr>
              <a:t>rlandes</a:t>
            </a:r>
            <a:r>
              <a:rPr lang="es-MX" b="1" dirty="0" smtClean="0">
                <a:solidFill>
                  <a:srgbClr val="000066"/>
                </a:solidFill>
              </a:rPr>
              <a:t>.</a:t>
            </a:r>
          </a:p>
        </p:txBody>
      </p:sp>
      <mc:AlternateContent xmlns:mc="http://schemas.openxmlformats.org/markup-compatibility/2006" xmlns:a14="http://schemas.microsoft.com/office/drawing/2010/main">
        <mc:Choice Requires="a14">
          <p:sp>
            <p:nvSpPr>
              <p:cNvPr id="8" name="7 Rectángulo"/>
              <p:cNvSpPr/>
              <p:nvPr/>
            </p:nvSpPr>
            <p:spPr>
              <a:xfrm>
                <a:off x="2182585" y="5416626"/>
                <a:ext cx="1352678" cy="783804"/>
              </a:xfrm>
              <a:prstGeom prst="rect">
                <a:avLst/>
              </a:prstGeom>
              <a:ln/>
            </p:spPr>
            <p:style>
              <a:lnRef idx="1">
                <a:schemeClr val="accent1"/>
              </a:lnRef>
              <a:fillRef idx="3">
                <a:schemeClr val="accent1"/>
              </a:fillRef>
              <a:effectRef idx="2">
                <a:schemeClr val="accent1"/>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𝑽</m:t>
                      </m:r>
                      <m:r>
                        <a:rPr lang="es-MX" sz="2400" b="1" i="1" smtClean="0">
                          <a:solidFill>
                            <a:srgbClr val="000066"/>
                          </a:solidFill>
                          <a:latin typeface="Cambria Math"/>
                        </a:rPr>
                        <m:t>=</m:t>
                      </m:r>
                      <m:r>
                        <a:rPr lang="es-MX" sz="2400" b="1" i="1" smtClean="0">
                          <a:solidFill>
                            <a:srgbClr val="000066"/>
                          </a:solidFill>
                          <a:latin typeface="Cambria Math"/>
                        </a:rPr>
                        <m:t>𝑲</m:t>
                      </m:r>
                      <m:f>
                        <m:fPr>
                          <m:ctrlPr>
                            <a:rPr lang="es-MX" sz="2400" b="1" i="1">
                              <a:solidFill>
                                <a:srgbClr val="000066"/>
                              </a:solidFill>
                              <a:latin typeface="Cambria Math" charset="0"/>
                            </a:rPr>
                          </m:ctrlPr>
                        </m:fPr>
                        <m:num>
                          <m:r>
                            <a:rPr lang="es-MX" sz="2400" b="1" i="1">
                              <a:solidFill>
                                <a:srgbClr val="000066"/>
                              </a:solidFill>
                              <a:latin typeface="Cambria Math"/>
                            </a:rPr>
                            <m:t>𝟏</m:t>
                          </m:r>
                        </m:num>
                        <m:den>
                          <m:r>
                            <a:rPr lang="es-MX" sz="2400" b="1" i="1">
                              <a:solidFill>
                                <a:srgbClr val="000066"/>
                              </a:solidFill>
                              <a:latin typeface="Cambria Math"/>
                            </a:rPr>
                            <m:t>𝑷</m:t>
                          </m:r>
                        </m:den>
                      </m:f>
                    </m:oMath>
                  </m:oMathPara>
                </a14:m>
                <a:endParaRPr lang="es-MX" sz="2400" b="1" dirty="0">
                  <a:solidFill>
                    <a:srgbClr val="000066"/>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2182585" y="5416626"/>
                <a:ext cx="1352678" cy="783804"/>
              </a:xfrm>
              <a:prstGeom prst="rect">
                <a:avLst/>
              </a:prstGeom>
              <a:blipFill rotWithShape="0">
                <a:blip r:embed="rId4"/>
                <a:stretch>
                  <a:fillRect/>
                </a:stretch>
              </a:blipFill>
              <a:ln/>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6" name="15 Rectángulo"/>
              <p:cNvSpPr/>
              <p:nvPr/>
            </p:nvSpPr>
            <p:spPr>
              <a:xfrm>
                <a:off x="467544" y="5416626"/>
                <a:ext cx="1187569" cy="7838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𝑽</m:t>
                      </m:r>
                      <m:r>
                        <a:rPr lang="es-MX" sz="2400" b="1" i="1" smtClean="0">
                          <a:solidFill>
                            <a:srgbClr val="000066"/>
                          </a:solidFill>
                          <a:latin typeface="Cambria Math"/>
                        </a:rPr>
                        <m:t> ∝ </m:t>
                      </m:r>
                      <m:f>
                        <m:fPr>
                          <m:ctrlPr>
                            <a:rPr lang="es-MX" sz="2400" b="1" i="1">
                              <a:solidFill>
                                <a:srgbClr val="000066"/>
                              </a:solidFill>
                              <a:latin typeface="Cambria Math" charset="0"/>
                            </a:rPr>
                          </m:ctrlPr>
                        </m:fPr>
                        <m:num>
                          <m:r>
                            <a:rPr lang="es-MX" sz="2400" b="1" i="1">
                              <a:solidFill>
                                <a:srgbClr val="000066"/>
                              </a:solidFill>
                              <a:latin typeface="Cambria Math"/>
                            </a:rPr>
                            <m:t>𝟏</m:t>
                          </m:r>
                        </m:num>
                        <m:den>
                          <m:r>
                            <a:rPr lang="es-MX" sz="2400" b="1" i="1">
                              <a:solidFill>
                                <a:srgbClr val="000066"/>
                              </a:solidFill>
                              <a:latin typeface="Cambria Math"/>
                            </a:rPr>
                            <m:t>𝑷</m:t>
                          </m:r>
                        </m:den>
                      </m:f>
                    </m:oMath>
                  </m:oMathPara>
                </a14:m>
                <a:endParaRPr lang="es-MX" sz="2400" b="1" dirty="0">
                  <a:solidFill>
                    <a:srgbClr val="000066"/>
                  </a:solidFill>
                </a:endParaRPr>
              </a:p>
            </p:txBody>
          </p:sp>
        </mc:Choice>
        <mc:Fallback xmlns="">
          <p:sp>
            <p:nvSpPr>
              <p:cNvPr id="16" name="15 Rectángulo"/>
              <p:cNvSpPr>
                <a:spLocks noRot="1" noChangeAspect="1" noMove="1" noResize="1" noEditPoints="1" noAdjustHandles="1" noChangeArrowheads="1" noChangeShapeType="1" noTextEdit="1"/>
              </p:cNvSpPr>
              <p:nvPr/>
            </p:nvSpPr>
            <p:spPr>
              <a:xfrm>
                <a:off x="467544" y="5416626"/>
                <a:ext cx="1187569" cy="783804"/>
              </a:xfrm>
              <a:prstGeom prst="rect">
                <a:avLst/>
              </a:prstGeom>
              <a:blipFill rotWithShape="0">
                <a:blip r:embed="rId5"/>
                <a:stretch>
                  <a:fillRect/>
                </a:stretch>
              </a:blipFill>
            </p:spPr>
            <p:txBody>
              <a:bodyPr/>
              <a:lstStyle/>
              <a:p>
                <a:r>
                  <a:rPr lang="es-ES_tradnl">
                    <a:noFill/>
                  </a:rPr>
                  <a:t> </a:t>
                </a:r>
              </a:p>
            </p:txBody>
          </p:sp>
        </mc:Fallback>
      </mc:AlternateContent>
      <p:sp>
        <p:nvSpPr>
          <p:cNvPr id="9" name="8 Rectángulo"/>
          <p:cNvSpPr/>
          <p:nvPr/>
        </p:nvSpPr>
        <p:spPr>
          <a:xfrm>
            <a:off x="3535263" y="390293"/>
            <a:ext cx="5159474" cy="923330"/>
          </a:xfrm>
          <a:prstGeom prst="rect">
            <a:avLst/>
          </a:prstGeom>
        </p:spPr>
        <p:txBody>
          <a:bodyPr wrap="square">
            <a:spAutoFit/>
          </a:bodyPr>
          <a:lstStyle/>
          <a:p>
            <a:pPr algn="just"/>
            <a:r>
              <a:rPr lang="es-MX" dirty="0">
                <a:solidFill>
                  <a:srgbClr val="000066"/>
                </a:solidFill>
              </a:rPr>
              <a:t>A</a:t>
            </a:r>
            <a:r>
              <a:rPr lang="es-MX" dirty="0" smtClean="0">
                <a:solidFill>
                  <a:srgbClr val="000066"/>
                </a:solidFill>
              </a:rPr>
              <a:t> </a:t>
            </a:r>
            <a:r>
              <a:rPr lang="es-MX" dirty="0">
                <a:solidFill>
                  <a:srgbClr val="000066"/>
                </a:solidFill>
              </a:rPr>
              <a:t>temperatura constante el volumen (V) ocupado por un una masa definida de un gas es inversamente proporcional a la presión aplicada.</a:t>
            </a:r>
          </a:p>
        </p:txBody>
      </p:sp>
      <p:sp>
        <p:nvSpPr>
          <p:cNvPr id="3" name="Rectángulo 2"/>
          <p:cNvSpPr/>
          <p:nvPr/>
        </p:nvSpPr>
        <p:spPr>
          <a:xfrm>
            <a:off x="6660232" y="1664969"/>
            <a:ext cx="1944216"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4030110" y="1664969"/>
            <a:ext cx="613898" cy="2518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815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8"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10" name="Text Box 44"/>
          <p:cNvSpPr txBox="1">
            <a:spLocks noChangeArrowheads="1"/>
          </p:cNvSpPr>
          <p:nvPr/>
        </p:nvSpPr>
        <p:spPr bwMode="auto">
          <a:xfrm>
            <a:off x="233370" y="215969"/>
            <a:ext cx="2898470"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3.- LEY </a:t>
            </a:r>
            <a:r>
              <a:rPr lang="es-ES_tradnl" sz="2400" b="1" dirty="0" smtClean="0">
                <a:solidFill>
                  <a:srgbClr val="000066"/>
                </a:solidFill>
                <a:latin typeface="Tahoma" charset="0"/>
              </a:rPr>
              <a:t>DE BOYLE</a:t>
            </a:r>
            <a:endParaRPr lang="es-ES" sz="2400" b="1" dirty="0">
              <a:solidFill>
                <a:srgbClr val="000066"/>
              </a:solidFill>
              <a:latin typeface="Tahoma" charset="0"/>
            </a:endParaRPr>
          </a:p>
        </p:txBody>
      </p:sp>
      <p:sp>
        <p:nvSpPr>
          <p:cNvPr id="3" name="2 Rectángulo"/>
          <p:cNvSpPr/>
          <p:nvPr/>
        </p:nvSpPr>
        <p:spPr>
          <a:xfrm>
            <a:off x="3773356" y="405406"/>
            <a:ext cx="4203135"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r>
              <a:rPr lang="es-MX" sz="2400" b="1" dirty="0" err="1">
                <a:solidFill>
                  <a:srgbClr val="000066"/>
                </a:solidFill>
              </a:rPr>
              <a:t>PxV</a:t>
            </a:r>
            <a:r>
              <a:rPr lang="es-MX" sz="2400" b="1" dirty="0">
                <a:solidFill>
                  <a:srgbClr val="000066"/>
                </a:solidFill>
              </a:rPr>
              <a:t> = k ( n, T, constante)</a:t>
            </a:r>
          </a:p>
        </p:txBody>
      </p:sp>
      <mc:AlternateContent xmlns:mc="http://schemas.openxmlformats.org/markup-compatibility/2006" xmlns:a14="http://schemas.microsoft.com/office/drawing/2010/main">
        <mc:Choice Requires="a14">
          <p:sp>
            <p:nvSpPr>
              <p:cNvPr id="12" name="11 Rectángulo"/>
              <p:cNvSpPr/>
              <p:nvPr/>
            </p:nvSpPr>
            <p:spPr>
              <a:xfrm>
                <a:off x="815558" y="5751293"/>
                <a:ext cx="3975512" cy="400110"/>
              </a:xfrm>
              <a:prstGeom prst="rect">
                <a:avLst/>
              </a:prstGeom>
            </p:spPr>
            <p:txBody>
              <a:bodyPr wrap="none">
                <a:spAutoFit/>
              </a:bodyPr>
              <a:lstStyle/>
              <a:p>
                <a14:m>
                  <m:oMath xmlns:m="http://schemas.openxmlformats.org/officeDocument/2006/math">
                    <m:sSub>
                      <m:sSubPr>
                        <m:ctrlPr>
                          <a:rPr lang="es-MX" sz="2000" b="1" i="1" smtClean="0">
                            <a:solidFill>
                              <a:srgbClr val="000066"/>
                            </a:solidFill>
                            <a:latin typeface="Cambria Math" charset="0"/>
                          </a:rPr>
                        </m:ctrlPr>
                      </m:sSubPr>
                      <m:e>
                        <m:r>
                          <a:rPr lang="es-MX" sz="2000" b="1" i="1">
                            <a:solidFill>
                              <a:srgbClr val="000066"/>
                            </a:solidFill>
                            <a:latin typeface="Cambria Math"/>
                          </a:rPr>
                          <m:t>𝑷</m:t>
                        </m:r>
                      </m:e>
                      <m:sub>
                        <m:r>
                          <a:rPr lang="es-MX" sz="2000" b="1" i="1">
                            <a:solidFill>
                              <a:srgbClr val="000066"/>
                            </a:solidFill>
                            <a:latin typeface="Cambria Math"/>
                          </a:rPr>
                          <m:t>𝟏</m:t>
                        </m:r>
                        <m:r>
                          <a:rPr lang="es-MX" sz="2000" b="1" i="1">
                            <a:solidFill>
                              <a:srgbClr val="000066"/>
                            </a:solidFill>
                            <a:latin typeface="Cambria Math"/>
                          </a:rPr>
                          <m:t>  </m:t>
                        </m:r>
                      </m:sub>
                    </m:sSub>
                    <m:sSub>
                      <m:sSubPr>
                        <m:ctrlPr>
                          <a:rPr lang="es-MX" sz="2000" b="1" i="1">
                            <a:solidFill>
                              <a:srgbClr val="000066"/>
                            </a:solidFill>
                            <a:latin typeface="Cambria Math" charset="0"/>
                          </a:rPr>
                        </m:ctrlPr>
                      </m:sSubPr>
                      <m:e>
                        <m:r>
                          <a:rPr lang="es-MX" sz="2000" b="1" i="1">
                            <a:solidFill>
                              <a:srgbClr val="000066"/>
                            </a:solidFill>
                            <a:latin typeface="Cambria Math"/>
                          </a:rPr>
                          <m:t>𝑽</m:t>
                        </m:r>
                      </m:e>
                      <m:sub>
                        <m:r>
                          <a:rPr lang="es-MX" sz="2000" b="1" i="1">
                            <a:solidFill>
                              <a:srgbClr val="000066"/>
                            </a:solidFill>
                            <a:latin typeface="Cambria Math"/>
                          </a:rPr>
                          <m:t>𝟏</m:t>
                        </m:r>
                      </m:sub>
                    </m:sSub>
                    <m:r>
                      <a:rPr lang="es-MX" sz="2000" b="1" i="1">
                        <a:solidFill>
                          <a:srgbClr val="000066"/>
                        </a:solidFill>
                        <a:latin typeface="Cambria Math"/>
                      </a:rPr>
                      <m:t>=</m:t>
                    </m:r>
                    <m:r>
                      <a:rPr lang="es-MX" sz="2000" b="1" i="1">
                        <a:solidFill>
                          <a:srgbClr val="000066"/>
                        </a:solidFill>
                        <a:latin typeface="Cambria Math"/>
                      </a:rPr>
                      <m:t>𝒌</m:t>
                    </m:r>
                    <m:r>
                      <a:rPr lang="es-MX" sz="2000" b="1" i="1">
                        <a:solidFill>
                          <a:srgbClr val="000066"/>
                        </a:solidFill>
                        <a:latin typeface="Cambria Math"/>
                      </a:rPr>
                      <m:t>           (</m:t>
                    </m:r>
                    <m:r>
                      <a:rPr lang="es-MX" sz="2000" b="1" i="1">
                        <a:solidFill>
                          <a:srgbClr val="000066"/>
                        </a:solidFill>
                        <a:latin typeface="Cambria Math"/>
                      </a:rPr>
                      <m:t>𝒏</m:t>
                    </m:r>
                    <m:r>
                      <a:rPr lang="es-MX" sz="2000" b="1" i="1">
                        <a:solidFill>
                          <a:srgbClr val="000066"/>
                        </a:solidFill>
                        <a:latin typeface="Cambria Math"/>
                      </a:rPr>
                      <m:t>,</m:t>
                    </m:r>
                    <m:r>
                      <a:rPr lang="es-MX" sz="2000" b="1" i="1">
                        <a:solidFill>
                          <a:srgbClr val="000066"/>
                        </a:solidFill>
                        <a:latin typeface="Cambria Math"/>
                      </a:rPr>
                      <m:t>𝑻</m:t>
                    </m:r>
                    <m:r>
                      <a:rPr lang="es-MX" sz="2000" b="1" i="1">
                        <a:solidFill>
                          <a:srgbClr val="000066"/>
                        </a:solidFill>
                        <a:latin typeface="Cambria Math"/>
                      </a:rPr>
                      <m:t> </m:t>
                    </m:r>
                    <m:r>
                      <a:rPr lang="es-MX" sz="2000" b="1" i="1">
                        <a:solidFill>
                          <a:srgbClr val="000066"/>
                        </a:solidFill>
                        <a:latin typeface="Cambria Math"/>
                      </a:rPr>
                      <m:t>𝒄𝒐𝒏𝒕𝒂𝒏𝒕𝒆𝒔</m:t>
                    </m:r>
                    <m:r>
                      <a:rPr lang="es-MX" sz="2000" b="1" i="1">
                        <a:solidFill>
                          <a:srgbClr val="000066"/>
                        </a:solidFill>
                        <a:latin typeface="Cambria Math"/>
                      </a:rPr>
                      <m:t>)</m:t>
                    </m:r>
                  </m:oMath>
                </a14:m>
                <a:r>
                  <a:rPr lang="es-MX" sz="2000" b="1" dirty="0">
                    <a:solidFill>
                      <a:srgbClr val="000066"/>
                    </a:solidFill>
                  </a:rPr>
                  <a:t> </a:t>
                </a:r>
              </a:p>
            </p:txBody>
          </p:sp>
        </mc:Choice>
        <mc:Fallback xmlns="">
          <p:sp>
            <p:nvSpPr>
              <p:cNvPr id="12" name="11 Rectángulo"/>
              <p:cNvSpPr>
                <a:spLocks noRot="1" noChangeAspect="1" noMove="1" noResize="1" noEditPoints="1" noAdjustHandles="1" noChangeArrowheads="1" noChangeShapeType="1" noTextEdit="1"/>
              </p:cNvSpPr>
              <p:nvPr/>
            </p:nvSpPr>
            <p:spPr>
              <a:xfrm>
                <a:off x="815558" y="5751293"/>
                <a:ext cx="3975512" cy="400110"/>
              </a:xfrm>
              <a:prstGeom prst="rect">
                <a:avLst/>
              </a:prstGeom>
              <a:blipFill rotWithShape="0">
                <a:blip r:embed="rId2"/>
                <a:stretch>
                  <a:fillRect t="-96970" b="-125758"/>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3" name="12 Rectángulo"/>
              <p:cNvSpPr/>
              <p:nvPr/>
            </p:nvSpPr>
            <p:spPr>
              <a:xfrm>
                <a:off x="4644008" y="5801175"/>
                <a:ext cx="393383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000" b="1" i="1" smtClean="0">
                              <a:solidFill>
                                <a:srgbClr val="000066"/>
                              </a:solidFill>
                              <a:latin typeface="Cambria Math" charset="0"/>
                            </a:rPr>
                          </m:ctrlPr>
                        </m:sSubPr>
                        <m:e>
                          <m:r>
                            <a:rPr lang="es-MX" sz="2000" b="1" i="1">
                              <a:solidFill>
                                <a:srgbClr val="000066"/>
                              </a:solidFill>
                              <a:latin typeface="Cambria Math"/>
                            </a:rPr>
                            <m:t>𝑷</m:t>
                          </m:r>
                        </m:e>
                        <m:sub>
                          <m:r>
                            <a:rPr lang="es-MX" sz="2000" b="1" i="1">
                              <a:solidFill>
                                <a:srgbClr val="000066"/>
                              </a:solidFill>
                              <a:latin typeface="Cambria Math"/>
                            </a:rPr>
                            <m:t>𝟐</m:t>
                          </m:r>
                          <m:r>
                            <a:rPr lang="es-MX" sz="2000" b="1" i="1">
                              <a:solidFill>
                                <a:srgbClr val="000066"/>
                              </a:solidFill>
                              <a:latin typeface="Cambria Math"/>
                            </a:rPr>
                            <m:t> </m:t>
                          </m:r>
                        </m:sub>
                      </m:sSub>
                      <m:sSub>
                        <m:sSubPr>
                          <m:ctrlPr>
                            <a:rPr lang="es-MX" sz="2000" b="1" i="1">
                              <a:solidFill>
                                <a:srgbClr val="000066"/>
                              </a:solidFill>
                              <a:latin typeface="Cambria Math" charset="0"/>
                            </a:rPr>
                          </m:ctrlPr>
                        </m:sSubPr>
                        <m:e>
                          <m:r>
                            <a:rPr lang="es-MX" sz="2000" b="1" i="1">
                              <a:solidFill>
                                <a:srgbClr val="000066"/>
                              </a:solidFill>
                              <a:latin typeface="Cambria Math"/>
                            </a:rPr>
                            <m:t>𝑽</m:t>
                          </m:r>
                        </m:e>
                        <m:sub>
                          <m:r>
                            <a:rPr lang="es-MX" sz="2000" b="1" i="1">
                              <a:solidFill>
                                <a:srgbClr val="000066"/>
                              </a:solidFill>
                              <a:latin typeface="Cambria Math"/>
                            </a:rPr>
                            <m:t>𝟐</m:t>
                          </m:r>
                        </m:sub>
                      </m:sSub>
                      <m:r>
                        <a:rPr lang="es-MX" sz="2000" b="1" i="1">
                          <a:solidFill>
                            <a:srgbClr val="000066"/>
                          </a:solidFill>
                          <a:latin typeface="Cambria Math"/>
                        </a:rPr>
                        <m:t>=</m:t>
                      </m:r>
                      <m:r>
                        <a:rPr lang="es-MX" sz="2000" b="1" i="1">
                          <a:solidFill>
                            <a:srgbClr val="000066"/>
                          </a:solidFill>
                          <a:latin typeface="Cambria Math"/>
                        </a:rPr>
                        <m:t>𝒌</m:t>
                      </m:r>
                      <m:r>
                        <a:rPr lang="es-MX" sz="2000" b="1" i="1">
                          <a:solidFill>
                            <a:srgbClr val="000066"/>
                          </a:solidFill>
                          <a:latin typeface="Cambria Math"/>
                        </a:rPr>
                        <m:t>           (</m:t>
                      </m:r>
                      <m:r>
                        <a:rPr lang="es-MX" sz="2000" b="1" i="1">
                          <a:solidFill>
                            <a:srgbClr val="000066"/>
                          </a:solidFill>
                          <a:latin typeface="Cambria Math"/>
                        </a:rPr>
                        <m:t>𝒏</m:t>
                      </m:r>
                      <m:r>
                        <a:rPr lang="es-MX" sz="2000" b="1" i="1">
                          <a:solidFill>
                            <a:srgbClr val="000066"/>
                          </a:solidFill>
                          <a:latin typeface="Cambria Math"/>
                        </a:rPr>
                        <m:t>,</m:t>
                      </m:r>
                      <m:r>
                        <a:rPr lang="es-MX" sz="2000" b="1" i="1">
                          <a:solidFill>
                            <a:srgbClr val="000066"/>
                          </a:solidFill>
                          <a:latin typeface="Cambria Math"/>
                        </a:rPr>
                        <m:t>𝑻</m:t>
                      </m:r>
                      <m:r>
                        <a:rPr lang="es-MX" sz="2000" b="1" i="1">
                          <a:solidFill>
                            <a:srgbClr val="000066"/>
                          </a:solidFill>
                          <a:latin typeface="Cambria Math"/>
                        </a:rPr>
                        <m:t> </m:t>
                      </m:r>
                      <m:r>
                        <a:rPr lang="es-MX" sz="2000" b="1" i="1">
                          <a:solidFill>
                            <a:srgbClr val="000066"/>
                          </a:solidFill>
                          <a:latin typeface="Cambria Math"/>
                        </a:rPr>
                        <m:t>𝒄𝒐𝒏𝒕𝒂𝒏𝒕𝒆𝒔</m:t>
                      </m:r>
                      <m:r>
                        <a:rPr lang="es-MX" sz="2000" b="1" i="1">
                          <a:solidFill>
                            <a:srgbClr val="000066"/>
                          </a:solidFill>
                          <a:latin typeface="Cambria Math"/>
                        </a:rPr>
                        <m:t>)</m:t>
                      </m:r>
                    </m:oMath>
                  </m:oMathPara>
                </a14:m>
                <a:endParaRPr lang="es-MX" sz="2000" b="1" dirty="0">
                  <a:solidFill>
                    <a:srgbClr val="000066"/>
                  </a:solidFill>
                </a:endParaRPr>
              </a:p>
            </p:txBody>
          </p:sp>
        </mc:Choice>
        <mc:Fallback xmlns="">
          <p:sp>
            <p:nvSpPr>
              <p:cNvPr id="13" name="12 Rectángulo"/>
              <p:cNvSpPr>
                <a:spLocks noRot="1" noChangeAspect="1" noMove="1" noResize="1" noEditPoints="1" noAdjustHandles="1" noChangeArrowheads="1" noChangeShapeType="1" noTextEdit="1"/>
              </p:cNvSpPr>
              <p:nvPr/>
            </p:nvSpPr>
            <p:spPr>
              <a:xfrm>
                <a:off x="4644008" y="5801175"/>
                <a:ext cx="3933834" cy="400110"/>
              </a:xfrm>
              <a:prstGeom prst="rect">
                <a:avLst/>
              </a:prstGeom>
              <a:blipFill rotWithShape="0">
                <a:blip r:embed="rId3"/>
                <a:stretch>
                  <a:fillRect t="-100000" b="-127692"/>
                </a:stretch>
              </a:blipFill>
            </p:spPr>
            <p:txBody>
              <a:bodyPr/>
              <a:lstStyle/>
              <a:p>
                <a:r>
                  <a:rPr lang="es-ES_tradnl">
                    <a:noFill/>
                  </a:rPr>
                  <a:t> </a:t>
                </a:r>
              </a:p>
            </p:txBody>
          </p:sp>
        </mc:Fallback>
      </mc:AlternateContent>
      <p:pic>
        <p:nvPicPr>
          <p:cNvPr id="17" name="Imagen 16"/>
          <p:cNvPicPr>
            <a:picLocks noChangeAspect="1"/>
          </p:cNvPicPr>
          <p:nvPr/>
        </p:nvPicPr>
        <p:blipFill rotWithShape="1">
          <a:blip r:embed="rId4"/>
          <a:srcRect r="52103"/>
          <a:stretch/>
        </p:blipFill>
        <p:spPr>
          <a:xfrm>
            <a:off x="1842360" y="1011672"/>
            <a:ext cx="5265564" cy="4644902"/>
          </a:xfrm>
          <a:prstGeom prst="rect">
            <a:avLst/>
          </a:prstGeom>
        </p:spPr>
      </p:pic>
    </p:spTree>
    <p:extLst>
      <p:ext uri="{BB962C8B-B14F-4D97-AF65-F5344CB8AC3E}">
        <p14:creationId xmlns:p14="http://schemas.microsoft.com/office/powerpoint/2010/main" val="280493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5193614" y="6504057"/>
            <a:ext cx="3828621" cy="338554"/>
          </a:xfrm>
          <a:prstGeom prst="rect">
            <a:avLst/>
          </a:prstGeom>
          <a:noFill/>
          <a:ln w="9525">
            <a:noFill/>
            <a:miter lim="800000"/>
            <a:headEnd/>
            <a:tailEnd/>
          </a:ln>
          <a:effectLst>
            <a:outerShdw dist="71842" dir="2700000" algn="ctr" rotWithShape="0">
              <a:srgbClr val="CCCCFF">
                <a:alpha val="50000"/>
              </a:srgbClr>
            </a:outerShdw>
          </a:effectLst>
        </p:spPr>
        <p:txBody>
          <a:bodyPr wrap="square">
            <a:spAutoFit/>
          </a:bodyPr>
          <a:lstStyle/>
          <a:p>
            <a:pPr algn="ctr">
              <a:defRPr/>
            </a:pPr>
            <a:r>
              <a:rPr lang="es-MX" sz="1600" b="1" dirty="0" smtClean="0">
                <a:solidFill>
                  <a:srgbClr val="000066"/>
                </a:solidFill>
                <a:effectLst>
                  <a:outerShdw blurRad="38100" dist="38100" dir="2700000" algn="tl">
                    <a:srgbClr val="C0C0C0"/>
                  </a:outerShdw>
                </a:effectLst>
                <a:latin typeface="Arial" charset="0"/>
                <a:ea typeface="Arial Unicode MS" pitchFamily="34" charset="-128"/>
                <a:cs typeface="Arial Unicode MS" pitchFamily="34" charset="-128"/>
              </a:rPr>
              <a:t>LEYES DE LOS GASES</a:t>
            </a:r>
            <a:endParaRPr lang="es-ES" sz="1600" dirty="0">
              <a:solidFill>
                <a:srgbClr val="000066"/>
              </a:solidFill>
              <a:effectLst>
                <a:outerShdw blurRad="38100" dist="38100" dir="2700000" algn="tl">
                  <a:srgbClr val="C0C0C0"/>
                </a:outerShdw>
              </a:effectLst>
              <a:latin typeface="Tahoma" charset="0"/>
            </a:endParaRPr>
          </a:p>
        </p:txBody>
      </p:sp>
      <p:sp>
        <p:nvSpPr>
          <p:cNvPr id="10" name="Text Box 44"/>
          <p:cNvSpPr txBox="1">
            <a:spLocks noChangeArrowheads="1"/>
          </p:cNvSpPr>
          <p:nvPr/>
        </p:nvSpPr>
        <p:spPr bwMode="auto">
          <a:xfrm>
            <a:off x="233370" y="215969"/>
            <a:ext cx="2898470" cy="461665"/>
          </a:xfrm>
          <a:prstGeom prst="rect">
            <a:avLst/>
          </a:prstGeom>
          <a:noFill/>
          <a:ln>
            <a:noFill/>
          </a:ln>
          <a:effectLst>
            <a:outerShdw dist="45791" dir="2021404" algn="ctr" rotWithShape="0">
              <a:srgbClr val="CCCC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3F2F9D"/>
                </a:solidFill>
                <a:latin typeface="Arial Narrow" pitchFamily="34" charset="0"/>
              </a:defRPr>
            </a:lvl1pPr>
            <a:lvl2pPr marL="742950" indent="-285750" eaLnBrk="0" hangingPunct="0">
              <a:defRPr>
                <a:solidFill>
                  <a:srgbClr val="3F2F9D"/>
                </a:solidFill>
                <a:latin typeface="Arial Narrow" pitchFamily="34" charset="0"/>
              </a:defRPr>
            </a:lvl2pPr>
            <a:lvl3pPr marL="1143000" indent="-228600" eaLnBrk="0" hangingPunct="0">
              <a:defRPr>
                <a:solidFill>
                  <a:srgbClr val="3F2F9D"/>
                </a:solidFill>
                <a:latin typeface="Arial Narrow" pitchFamily="34" charset="0"/>
              </a:defRPr>
            </a:lvl3pPr>
            <a:lvl4pPr marL="1600200" indent="-228600" eaLnBrk="0" hangingPunct="0">
              <a:defRPr>
                <a:solidFill>
                  <a:srgbClr val="3F2F9D"/>
                </a:solidFill>
                <a:latin typeface="Arial Narrow" pitchFamily="34" charset="0"/>
              </a:defRPr>
            </a:lvl4pPr>
            <a:lvl5pPr marL="2057400" indent="-228600" eaLnBrk="0" hangingPunct="0">
              <a:defRPr>
                <a:solidFill>
                  <a:srgbClr val="3F2F9D"/>
                </a:solidFill>
                <a:latin typeface="Arial Narrow" pitchFamily="34" charset="0"/>
              </a:defRPr>
            </a:lvl5pPr>
            <a:lvl6pPr marL="2514600" indent="-228600" algn="ctr" eaLnBrk="0" fontAlgn="base" hangingPunct="0">
              <a:spcBef>
                <a:spcPct val="50000"/>
              </a:spcBef>
              <a:spcAft>
                <a:spcPct val="0"/>
              </a:spcAft>
              <a:defRPr>
                <a:solidFill>
                  <a:srgbClr val="3F2F9D"/>
                </a:solidFill>
                <a:latin typeface="Arial Narrow" pitchFamily="34" charset="0"/>
              </a:defRPr>
            </a:lvl6pPr>
            <a:lvl7pPr marL="2971800" indent="-228600" algn="ctr" eaLnBrk="0" fontAlgn="base" hangingPunct="0">
              <a:spcBef>
                <a:spcPct val="50000"/>
              </a:spcBef>
              <a:spcAft>
                <a:spcPct val="0"/>
              </a:spcAft>
              <a:defRPr>
                <a:solidFill>
                  <a:srgbClr val="3F2F9D"/>
                </a:solidFill>
                <a:latin typeface="Arial Narrow" pitchFamily="34" charset="0"/>
              </a:defRPr>
            </a:lvl7pPr>
            <a:lvl8pPr marL="3429000" indent="-228600" algn="ctr" eaLnBrk="0" fontAlgn="base" hangingPunct="0">
              <a:spcBef>
                <a:spcPct val="50000"/>
              </a:spcBef>
              <a:spcAft>
                <a:spcPct val="0"/>
              </a:spcAft>
              <a:defRPr>
                <a:solidFill>
                  <a:srgbClr val="3F2F9D"/>
                </a:solidFill>
                <a:latin typeface="Arial Narrow" pitchFamily="34" charset="0"/>
              </a:defRPr>
            </a:lvl8pPr>
            <a:lvl9pPr marL="3886200" indent="-228600" algn="ctr" eaLnBrk="0" fontAlgn="base" hangingPunct="0">
              <a:spcBef>
                <a:spcPct val="50000"/>
              </a:spcBef>
              <a:spcAft>
                <a:spcPct val="0"/>
              </a:spcAft>
              <a:defRPr>
                <a:solidFill>
                  <a:srgbClr val="3F2F9D"/>
                </a:solidFill>
                <a:latin typeface="Arial Narrow" pitchFamily="34" charset="0"/>
              </a:defRPr>
            </a:lvl9pPr>
          </a:lstStyle>
          <a:p>
            <a:pPr algn="l" eaLnBrk="1" hangingPunct="1"/>
            <a:r>
              <a:rPr lang="es-ES_tradnl" sz="2400" b="1" smtClean="0">
                <a:solidFill>
                  <a:srgbClr val="000066"/>
                </a:solidFill>
                <a:latin typeface="Tahoma" charset="0"/>
              </a:rPr>
              <a:t>3.- LEY </a:t>
            </a:r>
            <a:r>
              <a:rPr lang="es-ES_tradnl" sz="2400" b="1" dirty="0" smtClean="0">
                <a:solidFill>
                  <a:srgbClr val="000066"/>
                </a:solidFill>
                <a:latin typeface="Tahoma" charset="0"/>
              </a:rPr>
              <a:t>DE BOYLE</a:t>
            </a:r>
            <a:endParaRPr lang="es-ES" sz="2400" b="1" dirty="0">
              <a:solidFill>
                <a:srgbClr val="000066"/>
              </a:solidFill>
              <a:latin typeface="Tahoma" charset="0"/>
            </a:endParaRPr>
          </a:p>
        </p:txBody>
      </p:sp>
      <mc:AlternateContent xmlns:mc="http://schemas.openxmlformats.org/markup-compatibility/2006" xmlns:a14="http://schemas.microsoft.com/office/drawing/2010/main">
        <mc:Choice Requires="a14">
          <p:sp>
            <p:nvSpPr>
              <p:cNvPr id="8" name="7 Rectángulo"/>
              <p:cNvSpPr/>
              <p:nvPr/>
            </p:nvSpPr>
            <p:spPr>
              <a:xfrm>
                <a:off x="362252" y="841139"/>
                <a:ext cx="1352678" cy="783804"/>
              </a:xfrm>
              <a:prstGeom prst="rect">
                <a:avLst/>
              </a:prstGeom>
              <a:ln/>
            </p:spPr>
            <p:style>
              <a:lnRef idx="1">
                <a:schemeClr val="accent3"/>
              </a:lnRef>
              <a:fillRef idx="2">
                <a:schemeClr val="accent3"/>
              </a:fillRef>
              <a:effectRef idx="1">
                <a:schemeClr val="accent3"/>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MX" sz="2400" b="1" i="1" smtClean="0">
                          <a:solidFill>
                            <a:srgbClr val="000066"/>
                          </a:solidFill>
                          <a:latin typeface="Cambria Math"/>
                        </a:rPr>
                        <m:t>𝑽</m:t>
                      </m:r>
                      <m:r>
                        <a:rPr lang="es-MX" sz="2400" b="1" i="1" smtClean="0">
                          <a:solidFill>
                            <a:srgbClr val="000066"/>
                          </a:solidFill>
                          <a:latin typeface="Cambria Math"/>
                        </a:rPr>
                        <m:t>=</m:t>
                      </m:r>
                      <m:r>
                        <a:rPr lang="es-MX" sz="2400" b="1" i="1" smtClean="0">
                          <a:solidFill>
                            <a:srgbClr val="000066"/>
                          </a:solidFill>
                          <a:latin typeface="Cambria Math"/>
                        </a:rPr>
                        <m:t>𝑲</m:t>
                      </m:r>
                      <m:f>
                        <m:fPr>
                          <m:ctrlPr>
                            <a:rPr lang="es-MX" sz="2400" b="1" i="1">
                              <a:solidFill>
                                <a:srgbClr val="000066"/>
                              </a:solidFill>
                              <a:latin typeface="Cambria Math" charset="0"/>
                            </a:rPr>
                          </m:ctrlPr>
                        </m:fPr>
                        <m:num>
                          <m:r>
                            <a:rPr lang="es-MX" sz="2400" b="1" i="1">
                              <a:solidFill>
                                <a:srgbClr val="000066"/>
                              </a:solidFill>
                              <a:latin typeface="Cambria Math"/>
                            </a:rPr>
                            <m:t>𝟏</m:t>
                          </m:r>
                        </m:num>
                        <m:den>
                          <m:r>
                            <a:rPr lang="es-MX" sz="2400" b="1" i="1">
                              <a:solidFill>
                                <a:srgbClr val="000066"/>
                              </a:solidFill>
                              <a:latin typeface="Cambria Math"/>
                            </a:rPr>
                            <m:t>𝑷</m:t>
                          </m:r>
                        </m:den>
                      </m:f>
                    </m:oMath>
                  </m:oMathPara>
                </a14:m>
                <a:endParaRPr lang="es-MX" sz="2400" b="1" dirty="0">
                  <a:solidFill>
                    <a:srgbClr val="000066"/>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362252" y="841139"/>
                <a:ext cx="1352678" cy="783804"/>
              </a:xfrm>
              <a:prstGeom prst="rect">
                <a:avLst/>
              </a:prstGeom>
              <a:blipFill rotWithShape="0">
                <a:blip r:embed="rId2"/>
                <a:stretch>
                  <a:fillRect/>
                </a:stretch>
              </a:blipFill>
              <a:ln/>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4" name="13 Rectángulo"/>
              <p:cNvSpPr/>
              <p:nvPr/>
            </p:nvSpPr>
            <p:spPr>
              <a:xfrm>
                <a:off x="1646813" y="5704367"/>
                <a:ext cx="6168548" cy="523220"/>
              </a:xfrm>
              <a:prstGeom prst="rect">
                <a:avLst/>
              </a:prstGeom>
            </p:spPr>
            <p:style>
              <a:lnRef idx="1">
                <a:schemeClr val="accent6"/>
              </a:lnRef>
              <a:fillRef idx="3">
                <a:schemeClr val="accent6"/>
              </a:fillRef>
              <a:effectRef idx="2">
                <a:schemeClr val="accent6"/>
              </a:effectRef>
              <a:fontRef idx="minor">
                <a:schemeClr val="lt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800" b="1" i="1" smtClean="0">
                              <a:solidFill>
                                <a:srgbClr val="000066"/>
                              </a:solidFill>
                              <a:latin typeface="Cambria Math" charset="0"/>
                            </a:rPr>
                          </m:ctrlPr>
                        </m:sSubPr>
                        <m:e>
                          <m:r>
                            <a:rPr lang="es-MX" sz="2800" b="1" i="1">
                              <a:solidFill>
                                <a:srgbClr val="000066"/>
                              </a:solidFill>
                              <a:latin typeface="Cambria Math"/>
                            </a:rPr>
                            <m:t>𝑷</m:t>
                          </m:r>
                        </m:e>
                        <m:sub>
                          <m:r>
                            <a:rPr lang="es-MX" sz="2800" b="1" i="1">
                              <a:solidFill>
                                <a:srgbClr val="000066"/>
                              </a:solidFill>
                              <a:latin typeface="Cambria Math"/>
                            </a:rPr>
                            <m:t>𝟏</m:t>
                          </m:r>
                          <m:r>
                            <a:rPr lang="es-MX" sz="2800" b="1" i="1">
                              <a:solidFill>
                                <a:srgbClr val="000066"/>
                              </a:solidFill>
                              <a:latin typeface="Cambria Math"/>
                            </a:rPr>
                            <m:t>  </m:t>
                          </m:r>
                        </m:sub>
                      </m:sSub>
                      <m:sSub>
                        <m:sSubPr>
                          <m:ctrlPr>
                            <a:rPr lang="es-MX" sz="2800" b="1" i="1">
                              <a:solidFill>
                                <a:srgbClr val="000066"/>
                              </a:solidFill>
                              <a:latin typeface="Cambria Math" charset="0"/>
                            </a:rPr>
                          </m:ctrlPr>
                        </m:sSubPr>
                        <m:e>
                          <m:r>
                            <a:rPr lang="es-MX" sz="2800" b="1" i="1">
                              <a:solidFill>
                                <a:srgbClr val="000066"/>
                              </a:solidFill>
                              <a:latin typeface="Cambria Math"/>
                            </a:rPr>
                            <m:t>𝑽</m:t>
                          </m:r>
                        </m:e>
                        <m:sub>
                          <m:r>
                            <a:rPr lang="es-MX" sz="2800" b="1" i="1">
                              <a:solidFill>
                                <a:srgbClr val="000066"/>
                              </a:solidFill>
                              <a:latin typeface="Cambria Math"/>
                            </a:rPr>
                            <m:t>𝟏</m:t>
                          </m:r>
                        </m:sub>
                      </m:sSub>
                      <m:r>
                        <a:rPr lang="es-MX" sz="2800" b="1" i="1">
                          <a:solidFill>
                            <a:srgbClr val="000066"/>
                          </a:solidFill>
                          <a:latin typeface="Cambria Math"/>
                        </a:rPr>
                        <m:t>=  </m:t>
                      </m:r>
                      <m:sSub>
                        <m:sSubPr>
                          <m:ctrlPr>
                            <a:rPr lang="es-MX" sz="2800" b="1" i="1">
                              <a:solidFill>
                                <a:srgbClr val="000066"/>
                              </a:solidFill>
                              <a:latin typeface="Cambria Math" charset="0"/>
                            </a:rPr>
                          </m:ctrlPr>
                        </m:sSubPr>
                        <m:e>
                          <m:r>
                            <a:rPr lang="es-MX" sz="2800" b="1" i="1">
                              <a:solidFill>
                                <a:srgbClr val="000066"/>
                              </a:solidFill>
                              <a:latin typeface="Cambria Math"/>
                            </a:rPr>
                            <m:t>𝑷</m:t>
                          </m:r>
                        </m:e>
                        <m:sub>
                          <m:r>
                            <a:rPr lang="es-MX" sz="2800" b="1" i="1">
                              <a:solidFill>
                                <a:srgbClr val="000066"/>
                              </a:solidFill>
                              <a:latin typeface="Cambria Math"/>
                            </a:rPr>
                            <m:t>𝟐</m:t>
                          </m:r>
                        </m:sub>
                      </m:sSub>
                      <m:sSub>
                        <m:sSubPr>
                          <m:ctrlPr>
                            <a:rPr lang="es-MX" sz="2800" b="1" i="1">
                              <a:solidFill>
                                <a:srgbClr val="000066"/>
                              </a:solidFill>
                              <a:latin typeface="Cambria Math" charset="0"/>
                            </a:rPr>
                          </m:ctrlPr>
                        </m:sSubPr>
                        <m:e>
                          <m:r>
                            <a:rPr lang="es-MX" sz="2800" b="1" i="1">
                              <a:solidFill>
                                <a:srgbClr val="000066"/>
                              </a:solidFill>
                              <a:latin typeface="Cambria Math"/>
                            </a:rPr>
                            <m:t>𝑽</m:t>
                          </m:r>
                        </m:e>
                        <m:sub>
                          <m:r>
                            <a:rPr lang="es-MX" sz="2800" b="1" i="1">
                              <a:solidFill>
                                <a:srgbClr val="000066"/>
                              </a:solidFill>
                              <a:latin typeface="Cambria Math"/>
                            </a:rPr>
                            <m:t>𝟐</m:t>
                          </m:r>
                        </m:sub>
                      </m:sSub>
                      <m:r>
                        <a:rPr lang="es-MX" sz="2800" b="1" i="1">
                          <a:solidFill>
                            <a:srgbClr val="000066"/>
                          </a:solidFill>
                          <a:latin typeface="Cambria Math"/>
                        </a:rPr>
                        <m:t>          (</m:t>
                      </m:r>
                      <m:r>
                        <a:rPr lang="es-MX" sz="2800" b="1" i="1">
                          <a:solidFill>
                            <a:srgbClr val="000066"/>
                          </a:solidFill>
                          <a:latin typeface="Cambria Math"/>
                        </a:rPr>
                        <m:t>𝒏</m:t>
                      </m:r>
                      <m:r>
                        <a:rPr lang="es-MX" sz="2800" b="1" i="1">
                          <a:solidFill>
                            <a:srgbClr val="000066"/>
                          </a:solidFill>
                          <a:latin typeface="Cambria Math"/>
                        </a:rPr>
                        <m:t>,</m:t>
                      </m:r>
                      <m:r>
                        <a:rPr lang="es-MX" sz="2800" b="1" i="1">
                          <a:solidFill>
                            <a:srgbClr val="000066"/>
                          </a:solidFill>
                          <a:latin typeface="Cambria Math"/>
                        </a:rPr>
                        <m:t>𝑻</m:t>
                      </m:r>
                      <m:r>
                        <a:rPr lang="es-MX" sz="2800" b="1" i="1">
                          <a:solidFill>
                            <a:srgbClr val="000066"/>
                          </a:solidFill>
                          <a:latin typeface="Cambria Math"/>
                        </a:rPr>
                        <m:t> </m:t>
                      </m:r>
                      <m:r>
                        <a:rPr lang="es-MX" sz="2800" b="1" i="1">
                          <a:solidFill>
                            <a:srgbClr val="000066"/>
                          </a:solidFill>
                          <a:latin typeface="Cambria Math"/>
                        </a:rPr>
                        <m:t>𝒄𝒐𝒏𝒕𝒂𝒏𝒕𝒆𝒔</m:t>
                      </m:r>
                      <m:r>
                        <a:rPr lang="es-MX" sz="2800" b="1" i="1">
                          <a:solidFill>
                            <a:srgbClr val="000066"/>
                          </a:solidFill>
                          <a:latin typeface="Cambria Math"/>
                        </a:rPr>
                        <m:t>)</m:t>
                      </m:r>
                    </m:oMath>
                  </m:oMathPara>
                </a14:m>
                <a:endParaRPr lang="es-MX" sz="2800" b="1" dirty="0">
                  <a:solidFill>
                    <a:srgbClr val="000066"/>
                  </a:solidFill>
                </a:endParaRPr>
              </a:p>
            </p:txBody>
          </p:sp>
        </mc:Choice>
        <mc:Fallback xmlns="">
          <p:sp>
            <p:nvSpPr>
              <p:cNvPr id="14" name="13 Rectángulo"/>
              <p:cNvSpPr>
                <a:spLocks noRot="1" noChangeAspect="1" noMove="1" noResize="1" noEditPoints="1" noAdjustHandles="1" noChangeArrowheads="1" noChangeShapeType="1" noTextEdit="1"/>
              </p:cNvSpPr>
              <p:nvPr/>
            </p:nvSpPr>
            <p:spPr>
              <a:xfrm>
                <a:off x="1646813" y="5704367"/>
                <a:ext cx="6168548" cy="523220"/>
              </a:xfrm>
              <a:prstGeom prst="rect">
                <a:avLst/>
              </a:prstGeom>
              <a:blipFill rotWithShape="0">
                <a:blip r:embed="rId3"/>
                <a:stretch>
                  <a:fillRect/>
                </a:stretch>
              </a:blipFill>
            </p:spPr>
            <p:txBody>
              <a:bodyPr/>
              <a:lstStyle/>
              <a:p>
                <a:r>
                  <a:rPr lang="es-ES_tradnl">
                    <a:noFill/>
                  </a:rPr>
                  <a:t> </a:t>
                </a:r>
              </a:p>
            </p:txBody>
          </p:sp>
        </mc:Fallback>
      </mc:AlternateContent>
      <p:pic>
        <p:nvPicPr>
          <p:cNvPr id="17" name="Imagen 16"/>
          <p:cNvPicPr>
            <a:picLocks noChangeAspect="1"/>
          </p:cNvPicPr>
          <p:nvPr/>
        </p:nvPicPr>
        <p:blipFill rotWithShape="1">
          <a:blip r:embed="rId4"/>
          <a:srcRect l="50000"/>
          <a:stretch/>
        </p:blipFill>
        <p:spPr>
          <a:xfrm>
            <a:off x="1596698" y="617991"/>
            <a:ext cx="5855621" cy="4948142"/>
          </a:xfrm>
          <a:prstGeom prst="rect">
            <a:avLst/>
          </a:prstGeom>
        </p:spPr>
      </p:pic>
    </p:spTree>
    <p:extLst>
      <p:ext uri="{BB962C8B-B14F-4D97-AF65-F5344CB8AC3E}">
        <p14:creationId xmlns:p14="http://schemas.microsoft.com/office/powerpoint/2010/main" val="112624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8" grpId="0" animBg="1"/>
      <p:bldP spid="1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l">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754</TotalTime>
  <Words>2035</Words>
  <Application>Microsoft Macintosh PowerPoint</Application>
  <PresentationFormat>Presentación en pantalla (4:3)</PresentationFormat>
  <Paragraphs>261</Paragraphs>
  <Slides>33</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33</vt:i4>
      </vt:variant>
    </vt:vector>
  </HeadingPairs>
  <TitlesOfParts>
    <vt:vector size="43" baseType="lpstr">
      <vt:lpstr>Cambria Math</vt:lpstr>
      <vt:lpstr>Arial</vt:lpstr>
      <vt:lpstr>Arial Narrow</vt:lpstr>
      <vt:lpstr>Arial Unicode MS</vt:lpstr>
      <vt:lpstr>Calibri</vt:lpstr>
      <vt:lpstr>Georgia</vt:lpstr>
      <vt:lpstr>Tahoma</vt:lpstr>
      <vt:lpstr>Wingdings</vt:lpstr>
      <vt:lpstr>Wingdings 2</vt:lpstr>
      <vt:lpstr>Civil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rosamaria</dc:creator>
  <cp:lastModifiedBy>Usuario de Microsoft Office</cp:lastModifiedBy>
  <cp:revision>67</cp:revision>
  <cp:lastPrinted>2016-10-12T03:40:50Z</cp:lastPrinted>
  <dcterms:created xsi:type="dcterms:W3CDTF">2014-10-27T01:18:21Z</dcterms:created>
  <dcterms:modified xsi:type="dcterms:W3CDTF">2016-10-12T03:46:07Z</dcterms:modified>
</cp:coreProperties>
</file>