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3" r:id="rId1"/>
  </p:sldMasterIdLst>
  <p:notesMasterIdLst>
    <p:notesMasterId r:id="rId59"/>
  </p:notesMasterIdLst>
  <p:sldIdLst>
    <p:sldId id="384" r:id="rId2"/>
    <p:sldId id="449" r:id="rId3"/>
    <p:sldId id="256" r:id="rId4"/>
    <p:sldId id="435" r:id="rId5"/>
    <p:sldId id="386" r:id="rId6"/>
    <p:sldId id="367" r:id="rId7"/>
    <p:sldId id="415" r:id="rId8"/>
    <p:sldId id="417" r:id="rId9"/>
    <p:sldId id="418" r:id="rId10"/>
    <p:sldId id="419" r:id="rId11"/>
    <p:sldId id="421" r:id="rId12"/>
    <p:sldId id="423" r:id="rId13"/>
    <p:sldId id="426" r:id="rId14"/>
    <p:sldId id="427" r:id="rId15"/>
    <p:sldId id="428" r:id="rId16"/>
    <p:sldId id="388" r:id="rId17"/>
    <p:sldId id="316" r:id="rId18"/>
    <p:sldId id="317" r:id="rId19"/>
    <p:sldId id="348" r:id="rId20"/>
    <p:sldId id="378" r:id="rId21"/>
    <p:sldId id="382" r:id="rId22"/>
    <p:sldId id="431" r:id="rId23"/>
    <p:sldId id="433" r:id="rId24"/>
    <p:sldId id="432" r:id="rId25"/>
    <p:sldId id="434" r:id="rId26"/>
    <p:sldId id="430" r:id="rId27"/>
    <p:sldId id="436" r:id="rId28"/>
    <p:sldId id="395" r:id="rId29"/>
    <p:sldId id="362" r:id="rId30"/>
    <p:sldId id="397" r:id="rId31"/>
    <p:sldId id="437" r:id="rId32"/>
    <p:sldId id="438" r:id="rId33"/>
    <p:sldId id="439" r:id="rId34"/>
    <p:sldId id="398" r:id="rId35"/>
    <p:sldId id="399" r:id="rId36"/>
    <p:sldId id="440" r:id="rId37"/>
    <p:sldId id="400" r:id="rId38"/>
    <p:sldId id="404" r:id="rId39"/>
    <p:sldId id="401" r:id="rId40"/>
    <p:sldId id="441" r:id="rId41"/>
    <p:sldId id="405" r:id="rId42"/>
    <p:sldId id="406" r:id="rId43"/>
    <p:sldId id="402" r:id="rId44"/>
    <p:sldId id="403" r:id="rId45"/>
    <p:sldId id="442" r:id="rId46"/>
    <p:sldId id="407" r:id="rId47"/>
    <p:sldId id="408" r:id="rId48"/>
    <p:sldId id="410" r:id="rId49"/>
    <p:sldId id="443" r:id="rId50"/>
    <p:sldId id="444" r:id="rId51"/>
    <p:sldId id="409" r:id="rId52"/>
    <p:sldId id="411" r:id="rId53"/>
    <p:sldId id="445" r:id="rId54"/>
    <p:sldId id="412" r:id="rId55"/>
    <p:sldId id="413" r:id="rId56"/>
    <p:sldId id="448" r:id="rId57"/>
    <p:sldId id="414" r:id="rId58"/>
  </p:sldIdLst>
  <p:sldSz cx="9144000" cy="6858000" type="screen4x3"/>
  <p:notesSz cx="6858000" cy="9144000"/>
  <p:defaultTextStyle>
    <a:defPPr>
      <a:defRPr lang="es-E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9999"/>
    <a:srgbClr val="FF9966"/>
    <a:srgbClr val="FF9933"/>
    <a:srgbClr val="996633"/>
    <a:srgbClr val="FF9900"/>
    <a:srgbClr val="99CCFF"/>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45" autoAdjust="0"/>
    <p:restoredTop sz="90929"/>
  </p:normalViewPr>
  <p:slideViewPr>
    <p:cSldViewPr>
      <p:cViewPr varScale="1">
        <p:scale>
          <a:sx n="80" d="100"/>
          <a:sy n="80" d="100"/>
        </p:scale>
        <p:origin x="16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71F1BF-4F34-45B4-838C-8C811D77BFC9}"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s-MX"/>
        </a:p>
      </dgm:t>
    </dgm:pt>
    <dgm:pt modelId="{3771D80D-0F8A-4920-B670-161D26BDC8F1}">
      <dgm:prSet phldrT="[Texto]" custT="1"/>
      <dgm:spPr/>
      <dgm:t>
        <a:bodyPr/>
        <a:lstStyle/>
        <a:p>
          <a:r>
            <a:rPr lang="es-MX" sz="1800" b="1" dirty="0" smtClean="0"/>
            <a:t>MÉTODO DEDUCTIVO</a:t>
          </a:r>
        </a:p>
      </dgm:t>
    </dgm:pt>
    <dgm:pt modelId="{660E0413-2B3E-44D5-8127-9850BC893F38}" type="parTrans" cxnId="{DD45EEE6-0922-441E-A0AC-518167CED17B}">
      <dgm:prSet/>
      <dgm:spPr/>
      <dgm:t>
        <a:bodyPr/>
        <a:lstStyle/>
        <a:p>
          <a:endParaRPr lang="es-MX"/>
        </a:p>
      </dgm:t>
    </dgm:pt>
    <dgm:pt modelId="{BDA5A8C3-8F0C-4F66-9DFB-97E322027CB1}" type="sibTrans" cxnId="{DD45EEE6-0922-441E-A0AC-518167CED17B}">
      <dgm:prSet/>
      <dgm:spPr/>
      <dgm:t>
        <a:bodyPr/>
        <a:lstStyle/>
        <a:p>
          <a:endParaRPr lang="es-MX"/>
        </a:p>
      </dgm:t>
    </dgm:pt>
    <dgm:pt modelId="{DAD2FDC1-173E-47C5-A917-4270B2CCF834}">
      <dgm:prSet phldrT="[Texto]" custT="1"/>
      <dgm:spPr/>
      <dgm:t>
        <a:bodyPr/>
        <a:lstStyle/>
        <a:p>
          <a:r>
            <a:rPr lang="es-MX" sz="1800" b="1" dirty="0" smtClean="0"/>
            <a:t>MÉTODO INDUCTIVO </a:t>
          </a:r>
        </a:p>
      </dgm:t>
    </dgm:pt>
    <dgm:pt modelId="{A592913F-BA0B-4D7B-AC8C-6F0185EA8C4C}" type="parTrans" cxnId="{1F1B00A8-A034-4C91-B126-E00AEB9CFF40}">
      <dgm:prSet/>
      <dgm:spPr/>
      <dgm:t>
        <a:bodyPr/>
        <a:lstStyle/>
        <a:p>
          <a:endParaRPr lang="es-MX"/>
        </a:p>
      </dgm:t>
    </dgm:pt>
    <dgm:pt modelId="{119CD1BB-4227-43ED-9D06-F82FB99C6FCA}" type="sibTrans" cxnId="{1F1B00A8-A034-4C91-B126-E00AEB9CFF40}">
      <dgm:prSet/>
      <dgm:spPr/>
      <dgm:t>
        <a:bodyPr/>
        <a:lstStyle/>
        <a:p>
          <a:endParaRPr lang="es-MX"/>
        </a:p>
      </dgm:t>
    </dgm:pt>
    <dgm:pt modelId="{4873C9B3-3A55-4A54-B202-FB60D0822681}">
      <dgm:prSet phldrT="[Texto]" custT="1"/>
      <dgm:spPr/>
      <dgm:t>
        <a:bodyPr/>
        <a:lstStyle/>
        <a:p>
          <a:r>
            <a:rPr lang="es-MX" sz="1800" dirty="0" smtClean="0"/>
            <a:t>Utiliza el </a:t>
          </a:r>
          <a:r>
            <a:rPr lang="es-MX" sz="1800" u="sng" dirty="0" smtClean="0"/>
            <a:t>razonamiento </a:t>
          </a:r>
          <a:r>
            <a:rPr lang="es-MX" sz="1800" dirty="0" smtClean="0"/>
            <a:t>para obtener conclusiones que parten de hechos particulares aceptados como válidos para llega a conclusiones cuya aplicación sea de carácter general.</a:t>
          </a:r>
          <a:endParaRPr lang="es-MX" sz="1800" dirty="0"/>
        </a:p>
      </dgm:t>
    </dgm:pt>
    <dgm:pt modelId="{3A335CD8-A396-4326-AC3D-7C7A06FEA36C}" type="parTrans" cxnId="{300C5624-1923-4484-A807-134986C40EB4}">
      <dgm:prSet/>
      <dgm:spPr/>
      <dgm:t>
        <a:bodyPr/>
        <a:lstStyle/>
        <a:p>
          <a:endParaRPr lang="es-MX"/>
        </a:p>
      </dgm:t>
    </dgm:pt>
    <dgm:pt modelId="{DD51AE6F-A966-43EA-8D54-4693C3B2E17E}" type="sibTrans" cxnId="{300C5624-1923-4484-A807-134986C40EB4}">
      <dgm:prSet/>
      <dgm:spPr/>
      <dgm:t>
        <a:bodyPr/>
        <a:lstStyle/>
        <a:p>
          <a:endParaRPr lang="es-MX"/>
        </a:p>
      </dgm:t>
    </dgm:pt>
    <dgm:pt modelId="{B98F7328-4559-4FD1-8AAF-70D5C2201CCA}">
      <dgm:prSet phldrT="[Texto]" custT="1"/>
      <dgm:spPr/>
      <dgm:t>
        <a:bodyPr/>
        <a:lstStyle/>
        <a:p>
          <a:r>
            <a:rPr lang="es-MX" sz="1800" b="1" dirty="0" smtClean="0"/>
            <a:t>MÉTODO ANALÍTICO</a:t>
          </a:r>
          <a:endParaRPr lang="es-MX" sz="1800" b="1" dirty="0"/>
        </a:p>
      </dgm:t>
    </dgm:pt>
    <dgm:pt modelId="{9DE228AF-0198-47BC-9FAF-FCC45B7AB96A}" type="parTrans" cxnId="{7070E986-5ECC-4889-8F2D-4233D7AF950D}">
      <dgm:prSet/>
      <dgm:spPr/>
      <dgm:t>
        <a:bodyPr/>
        <a:lstStyle/>
        <a:p>
          <a:endParaRPr lang="es-MX"/>
        </a:p>
      </dgm:t>
    </dgm:pt>
    <dgm:pt modelId="{60ACEF9E-33F8-413A-93F4-A7DB2E378951}" type="sibTrans" cxnId="{7070E986-5ECC-4889-8F2D-4233D7AF950D}">
      <dgm:prSet/>
      <dgm:spPr/>
      <dgm:t>
        <a:bodyPr/>
        <a:lstStyle/>
        <a:p>
          <a:endParaRPr lang="es-MX"/>
        </a:p>
      </dgm:t>
    </dgm:pt>
    <dgm:pt modelId="{3627E95F-4902-4BFB-9DCC-2E78EA074234}">
      <dgm:prSet phldrT="[Texto]" custT="1"/>
      <dgm:spPr/>
      <dgm:t>
        <a:bodyPr/>
        <a:lstStyle/>
        <a:p>
          <a:r>
            <a:rPr lang="es-MX" sz="1800" dirty="0" smtClean="0"/>
            <a:t>Este proceso cognoscitivo  consiste en </a:t>
          </a:r>
          <a:r>
            <a:rPr lang="es-MX" sz="1800" u="sng" dirty="0" smtClean="0"/>
            <a:t>descomponer un objeto de  estudio, </a:t>
          </a:r>
          <a:r>
            <a:rPr lang="es-MX" sz="1800" dirty="0" smtClean="0"/>
            <a:t>separando cada una de las partes  del todo para estudiarlo de forma individual, s</a:t>
          </a:r>
          <a:r>
            <a:rPr lang="es-MX" sz="1800" b="0" i="0" dirty="0" smtClean="0"/>
            <a:t>e establece la relación causa-efecto entre los elementos del objetivo.</a:t>
          </a:r>
          <a:endParaRPr lang="es-MX" sz="1800" dirty="0"/>
        </a:p>
      </dgm:t>
    </dgm:pt>
    <dgm:pt modelId="{7840556A-E5D7-487D-81C5-D3D265AF8098}" type="parTrans" cxnId="{1B399503-01F1-4B34-8CBD-A2F3CE78D046}">
      <dgm:prSet/>
      <dgm:spPr/>
      <dgm:t>
        <a:bodyPr/>
        <a:lstStyle/>
        <a:p>
          <a:endParaRPr lang="es-MX"/>
        </a:p>
      </dgm:t>
    </dgm:pt>
    <dgm:pt modelId="{D3833960-D2CA-403C-9DDE-6E36C36E8B29}" type="sibTrans" cxnId="{1B399503-01F1-4B34-8CBD-A2F3CE78D046}">
      <dgm:prSet/>
      <dgm:spPr/>
      <dgm:t>
        <a:bodyPr/>
        <a:lstStyle/>
        <a:p>
          <a:endParaRPr lang="es-MX"/>
        </a:p>
      </dgm:t>
    </dgm:pt>
    <dgm:pt modelId="{56D72D2D-BDFE-4CAF-93EB-E76105DC0502}">
      <dgm:prSet custT="1"/>
      <dgm:spPr/>
      <dgm:t>
        <a:bodyPr/>
        <a:lstStyle/>
        <a:p>
          <a:r>
            <a:rPr lang="es-MX" sz="1800" dirty="0" smtClean="0"/>
            <a:t>Consiste en tomar </a:t>
          </a:r>
          <a:r>
            <a:rPr lang="es-MX" sz="1800" u="sng" dirty="0" smtClean="0"/>
            <a:t>conclusiones</a:t>
          </a:r>
          <a:r>
            <a:rPr lang="es-MX" sz="1800" dirty="0" smtClean="0"/>
            <a:t> para obtener explicaciones particulares.</a:t>
          </a:r>
          <a:endParaRPr lang="es-MX" sz="1800" dirty="0"/>
        </a:p>
      </dgm:t>
    </dgm:pt>
    <dgm:pt modelId="{70F694B6-BC09-4230-8D10-6968AD04311A}" type="sibTrans" cxnId="{3D988032-309B-40FA-B63F-CF7654564CE9}">
      <dgm:prSet/>
      <dgm:spPr/>
      <dgm:t>
        <a:bodyPr/>
        <a:lstStyle/>
        <a:p>
          <a:endParaRPr lang="es-MX"/>
        </a:p>
      </dgm:t>
    </dgm:pt>
    <dgm:pt modelId="{0D64FD99-1262-4E12-A22B-7311F266DE6C}" type="parTrans" cxnId="{3D988032-309B-40FA-B63F-CF7654564CE9}">
      <dgm:prSet/>
      <dgm:spPr/>
      <dgm:t>
        <a:bodyPr/>
        <a:lstStyle/>
        <a:p>
          <a:endParaRPr lang="es-MX"/>
        </a:p>
      </dgm:t>
    </dgm:pt>
    <dgm:pt modelId="{01B6057B-515D-4750-A664-153855FB7C04}" type="pres">
      <dgm:prSet presAssocID="{1071F1BF-4F34-45B4-838C-8C811D77BFC9}" presName="Name0" presStyleCnt="0">
        <dgm:presLayoutVars>
          <dgm:dir/>
          <dgm:animLvl val="lvl"/>
          <dgm:resizeHandles val="exact"/>
        </dgm:presLayoutVars>
      </dgm:prSet>
      <dgm:spPr/>
      <dgm:t>
        <a:bodyPr/>
        <a:lstStyle/>
        <a:p>
          <a:endParaRPr lang="es-MX"/>
        </a:p>
      </dgm:t>
    </dgm:pt>
    <dgm:pt modelId="{CD2010E3-9D43-41FE-AAB7-8841C8BABC03}" type="pres">
      <dgm:prSet presAssocID="{3771D80D-0F8A-4920-B670-161D26BDC8F1}" presName="composite" presStyleCnt="0"/>
      <dgm:spPr/>
    </dgm:pt>
    <dgm:pt modelId="{2EF9F2EE-9384-4348-BF4F-3D42CCB02E8B}" type="pres">
      <dgm:prSet presAssocID="{3771D80D-0F8A-4920-B670-161D26BDC8F1}" presName="parTx" presStyleLbl="alignNode1" presStyleIdx="0" presStyleCnt="3">
        <dgm:presLayoutVars>
          <dgm:chMax val="0"/>
          <dgm:chPref val="0"/>
          <dgm:bulletEnabled val="1"/>
        </dgm:presLayoutVars>
      </dgm:prSet>
      <dgm:spPr/>
      <dgm:t>
        <a:bodyPr/>
        <a:lstStyle/>
        <a:p>
          <a:endParaRPr lang="es-MX"/>
        </a:p>
      </dgm:t>
    </dgm:pt>
    <dgm:pt modelId="{656BC171-9B1A-4B36-9AF5-6AEE156FE673}" type="pres">
      <dgm:prSet presAssocID="{3771D80D-0F8A-4920-B670-161D26BDC8F1}" presName="desTx" presStyleLbl="alignAccFollowNode1" presStyleIdx="0" presStyleCnt="3">
        <dgm:presLayoutVars>
          <dgm:bulletEnabled val="1"/>
        </dgm:presLayoutVars>
      </dgm:prSet>
      <dgm:spPr/>
      <dgm:t>
        <a:bodyPr/>
        <a:lstStyle/>
        <a:p>
          <a:endParaRPr lang="es-MX"/>
        </a:p>
      </dgm:t>
    </dgm:pt>
    <dgm:pt modelId="{CA6DE0FE-C8A3-4DA6-8F18-1564812A6A5F}" type="pres">
      <dgm:prSet presAssocID="{BDA5A8C3-8F0C-4F66-9DFB-97E322027CB1}" presName="space" presStyleCnt="0"/>
      <dgm:spPr/>
    </dgm:pt>
    <dgm:pt modelId="{C6F3CD83-326C-48A5-8E1F-045B281619C5}" type="pres">
      <dgm:prSet presAssocID="{DAD2FDC1-173E-47C5-A917-4270B2CCF834}" presName="composite" presStyleCnt="0"/>
      <dgm:spPr/>
    </dgm:pt>
    <dgm:pt modelId="{11A54547-C0E3-4D6E-85E6-89B7236EF90D}" type="pres">
      <dgm:prSet presAssocID="{DAD2FDC1-173E-47C5-A917-4270B2CCF834}" presName="parTx" presStyleLbl="alignNode1" presStyleIdx="1" presStyleCnt="3">
        <dgm:presLayoutVars>
          <dgm:chMax val="0"/>
          <dgm:chPref val="0"/>
          <dgm:bulletEnabled val="1"/>
        </dgm:presLayoutVars>
      </dgm:prSet>
      <dgm:spPr/>
      <dgm:t>
        <a:bodyPr/>
        <a:lstStyle/>
        <a:p>
          <a:endParaRPr lang="es-MX"/>
        </a:p>
      </dgm:t>
    </dgm:pt>
    <dgm:pt modelId="{A692553F-034D-49E7-BEF4-C71EA4D1F28C}" type="pres">
      <dgm:prSet presAssocID="{DAD2FDC1-173E-47C5-A917-4270B2CCF834}" presName="desTx" presStyleLbl="alignAccFollowNode1" presStyleIdx="1" presStyleCnt="3">
        <dgm:presLayoutVars>
          <dgm:bulletEnabled val="1"/>
        </dgm:presLayoutVars>
      </dgm:prSet>
      <dgm:spPr/>
      <dgm:t>
        <a:bodyPr/>
        <a:lstStyle/>
        <a:p>
          <a:endParaRPr lang="es-MX"/>
        </a:p>
      </dgm:t>
    </dgm:pt>
    <dgm:pt modelId="{E9BF4FD1-FB4B-454E-A77B-CA1B48B578A4}" type="pres">
      <dgm:prSet presAssocID="{119CD1BB-4227-43ED-9D06-F82FB99C6FCA}" presName="space" presStyleCnt="0"/>
      <dgm:spPr/>
    </dgm:pt>
    <dgm:pt modelId="{B2C35B08-F3EB-4A77-A879-72351AA934D2}" type="pres">
      <dgm:prSet presAssocID="{B98F7328-4559-4FD1-8AAF-70D5C2201CCA}" presName="composite" presStyleCnt="0"/>
      <dgm:spPr/>
    </dgm:pt>
    <dgm:pt modelId="{26067914-9277-4A9F-96BC-8EC0BF8A1784}" type="pres">
      <dgm:prSet presAssocID="{B98F7328-4559-4FD1-8AAF-70D5C2201CCA}" presName="parTx" presStyleLbl="alignNode1" presStyleIdx="2" presStyleCnt="3">
        <dgm:presLayoutVars>
          <dgm:chMax val="0"/>
          <dgm:chPref val="0"/>
          <dgm:bulletEnabled val="1"/>
        </dgm:presLayoutVars>
      </dgm:prSet>
      <dgm:spPr/>
      <dgm:t>
        <a:bodyPr/>
        <a:lstStyle/>
        <a:p>
          <a:endParaRPr lang="es-MX"/>
        </a:p>
      </dgm:t>
    </dgm:pt>
    <dgm:pt modelId="{93F6034F-1B53-428D-941C-D81EC51FF48E}" type="pres">
      <dgm:prSet presAssocID="{B98F7328-4559-4FD1-8AAF-70D5C2201CCA}" presName="desTx" presStyleLbl="alignAccFollowNode1" presStyleIdx="2" presStyleCnt="3">
        <dgm:presLayoutVars>
          <dgm:bulletEnabled val="1"/>
        </dgm:presLayoutVars>
      </dgm:prSet>
      <dgm:spPr/>
      <dgm:t>
        <a:bodyPr/>
        <a:lstStyle/>
        <a:p>
          <a:endParaRPr lang="es-MX"/>
        </a:p>
      </dgm:t>
    </dgm:pt>
  </dgm:ptLst>
  <dgm:cxnLst>
    <dgm:cxn modelId="{3D988032-309B-40FA-B63F-CF7654564CE9}" srcId="{3771D80D-0F8A-4920-B670-161D26BDC8F1}" destId="{56D72D2D-BDFE-4CAF-93EB-E76105DC0502}" srcOrd="0" destOrd="0" parTransId="{0D64FD99-1262-4E12-A22B-7311F266DE6C}" sibTransId="{70F694B6-BC09-4230-8D10-6968AD04311A}"/>
    <dgm:cxn modelId="{FF536E7B-B6C0-4D8B-9EEB-6A5C51B32029}" type="presOf" srcId="{1071F1BF-4F34-45B4-838C-8C811D77BFC9}" destId="{01B6057B-515D-4750-A664-153855FB7C04}" srcOrd="0" destOrd="0" presId="urn:microsoft.com/office/officeart/2005/8/layout/hList1"/>
    <dgm:cxn modelId="{300C5624-1923-4484-A807-134986C40EB4}" srcId="{DAD2FDC1-173E-47C5-A917-4270B2CCF834}" destId="{4873C9B3-3A55-4A54-B202-FB60D0822681}" srcOrd="0" destOrd="0" parTransId="{3A335CD8-A396-4326-AC3D-7C7A06FEA36C}" sibTransId="{DD51AE6F-A966-43EA-8D54-4693C3B2E17E}"/>
    <dgm:cxn modelId="{04D527FC-9293-43E8-BA8F-EF19138112E6}" type="presOf" srcId="{DAD2FDC1-173E-47C5-A917-4270B2CCF834}" destId="{11A54547-C0E3-4D6E-85E6-89B7236EF90D}" srcOrd="0" destOrd="0" presId="urn:microsoft.com/office/officeart/2005/8/layout/hList1"/>
    <dgm:cxn modelId="{9150350E-9314-4577-832A-E7AF5F1CCD05}" type="presOf" srcId="{56D72D2D-BDFE-4CAF-93EB-E76105DC0502}" destId="{656BC171-9B1A-4B36-9AF5-6AEE156FE673}" srcOrd="0" destOrd="0" presId="urn:microsoft.com/office/officeart/2005/8/layout/hList1"/>
    <dgm:cxn modelId="{1B399503-01F1-4B34-8CBD-A2F3CE78D046}" srcId="{B98F7328-4559-4FD1-8AAF-70D5C2201CCA}" destId="{3627E95F-4902-4BFB-9DCC-2E78EA074234}" srcOrd="0" destOrd="0" parTransId="{7840556A-E5D7-487D-81C5-D3D265AF8098}" sibTransId="{D3833960-D2CA-403C-9DDE-6E36C36E8B29}"/>
    <dgm:cxn modelId="{B4C1C8E5-FCB7-4C9A-8578-15CD24E598DF}" type="presOf" srcId="{4873C9B3-3A55-4A54-B202-FB60D0822681}" destId="{A692553F-034D-49E7-BEF4-C71EA4D1F28C}" srcOrd="0" destOrd="0" presId="urn:microsoft.com/office/officeart/2005/8/layout/hList1"/>
    <dgm:cxn modelId="{DD45EEE6-0922-441E-A0AC-518167CED17B}" srcId="{1071F1BF-4F34-45B4-838C-8C811D77BFC9}" destId="{3771D80D-0F8A-4920-B670-161D26BDC8F1}" srcOrd="0" destOrd="0" parTransId="{660E0413-2B3E-44D5-8127-9850BC893F38}" sibTransId="{BDA5A8C3-8F0C-4F66-9DFB-97E322027CB1}"/>
    <dgm:cxn modelId="{76C1BA0C-ABC8-464B-9664-35B4DDB3345B}" type="presOf" srcId="{B98F7328-4559-4FD1-8AAF-70D5C2201CCA}" destId="{26067914-9277-4A9F-96BC-8EC0BF8A1784}" srcOrd="0" destOrd="0" presId="urn:microsoft.com/office/officeart/2005/8/layout/hList1"/>
    <dgm:cxn modelId="{78A3D6F7-0825-4389-BFA1-D4A0BD69EF9B}" type="presOf" srcId="{3771D80D-0F8A-4920-B670-161D26BDC8F1}" destId="{2EF9F2EE-9384-4348-BF4F-3D42CCB02E8B}" srcOrd="0" destOrd="0" presId="urn:microsoft.com/office/officeart/2005/8/layout/hList1"/>
    <dgm:cxn modelId="{1F1B00A8-A034-4C91-B126-E00AEB9CFF40}" srcId="{1071F1BF-4F34-45B4-838C-8C811D77BFC9}" destId="{DAD2FDC1-173E-47C5-A917-4270B2CCF834}" srcOrd="1" destOrd="0" parTransId="{A592913F-BA0B-4D7B-AC8C-6F0185EA8C4C}" sibTransId="{119CD1BB-4227-43ED-9D06-F82FB99C6FCA}"/>
    <dgm:cxn modelId="{8A5FE9E5-F8ED-487C-9A83-8C51532B2A7A}" type="presOf" srcId="{3627E95F-4902-4BFB-9DCC-2E78EA074234}" destId="{93F6034F-1B53-428D-941C-D81EC51FF48E}" srcOrd="0" destOrd="0" presId="urn:microsoft.com/office/officeart/2005/8/layout/hList1"/>
    <dgm:cxn modelId="{7070E986-5ECC-4889-8F2D-4233D7AF950D}" srcId="{1071F1BF-4F34-45B4-838C-8C811D77BFC9}" destId="{B98F7328-4559-4FD1-8AAF-70D5C2201CCA}" srcOrd="2" destOrd="0" parTransId="{9DE228AF-0198-47BC-9FAF-FCC45B7AB96A}" sibTransId="{60ACEF9E-33F8-413A-93F4-A7DB2E378951}"/>
    <dgm:cxn modelId="{B9F1BA7C-CF49-4615-967E-F1F1C4066982}" type="presParOf" srcId="{01B6057B-515D-4750-A664-153855FB7C04}" destId="{CD2010E3-9D43-41FE-AAB7-8841C8BABC03}" srcOrd="0" destOrd="0" presId="urn:microsoft.com/office/officeart/2005/8/layout/hList1"/>
    <dgm:cxn modelId="{8F794C25-74B1-4126-AC74-B2B7EE2D9390}" type="presParOf" srcId="{CD2010E3-9D43-41FE-AAB7-8841C8BABC03}" destId="{2EF9F2EE-9384-4348-BF4F-3D42CCB02E8B}" srcOrd="0" destOrd="0" presId="urn:microsoft.com/office/officeart/2005/8/layout/hList1"/>
    <dgm:cxn modelId="{1C78085A-20C9-4407-B01C-BEC623A515A2}" type="presParOf" srcId="{CD2010E3-9D43-41FE-AAB7-8841C8BABC03}" destId="{656BC171-9B1A-4B36-9AF5-6AEE156FE673}" srcOrd="1" destOrd="0" presId="urn:microsoft.com/office/officeart/2005/8/layout/hList1"/>
    <dgm:cxn modelId="{1B3C0072-3A57-45BB-8237-F3740F29848E}" type="presParOf" srcId="{01B6057B-515D-4750-A664-153855FB7C04}" destId="{CA6DE0FE-C8A3-4DA6-8F18-1564812A6A5F}" srcOrd="1" destOrd="0" presId="urn:microsoft.com/office/officeart/2005/8/layout/hList1"/>
    <dgm:cxn modelId="{6D63DD59-2F98-442D-B584-24E5B587BF73}" type="presParOf" srcId="{01B6057B-515D-4750-A664-153855FB7C04}" destId="{C6F3CD83-326C-48A5-8E1F-045B281619C5}" srcOrd="2" destOrd="0" presId="urn:microsoft.com/office/officeart/2005/8/layout/hList1"/>
    <dgm:cxn modelId="{F932C62E-61D1-4303-9FF6-116A8A0A93C8}" type="presParOf" srcId="{C6F3CD83-326C-48A5-8E1F-045B281619C5}" destId="{11A54547-C0E3-4D6E-85E6-89B7236EF90D}" srcOrd="0" destOrd="0" presId="urn:microsoft.com/office/officeart/2005/8/layout/hList1"/>
    <dgm:cxn modelId="{FC405263-7FB9-4472-A192-35F1972174ED}" type="presParOf" srcId="{C6F3CD83-326C-48A5-8E1F-045B281619C5}" destId="{A692553F-034D-49E7-BEF4-C71EA4D1F28C}" srcOrd="1" destOrd="0" presId="urn:microsoft.com/office/officeart/2005/8/layout/hList1"/>
    <dgm:cxn modelId="{BCE01570-E016-4393-B272-3D405675CE01}" type="presParOf" srcId="{01B6057B-515D-4750-A664-153855FB7C04}" destId="{E9BF4FD1-FB4B-454E-A77B-CA1B48B578A4}" srcOrd="3" destOrd="0" presId="urn:microsoft.com/office/officeart/2005/8/layout/hList1"/>
    <dgm:cxn modelId="{C3E23517-749E-408F-A0C1-BE6C5917B03E}" type="presParOf" srcId="{01B6057B-515D-4750-A664-153855FB7C04}" destId="{B2C35B08-F3EB-4A77-A879-72351AA934D2}" srcOrd="4" destOrd="0" presId="urn:microsoft.com/office/officeart/2005/8/layout/hList1"/>
    <dgm:cxn modelId="{800E623D-7BD4-4B38-84D4-5B82C6464D63}" type="presParOf" srcId="{B2C35B08-F3EB-4A77-A879-72351AA934D2}" destId="{26067914-9277-4A9F-96BC-8EC0BF8A1784}" srcOrd="0" destOrd="0" presId="urn:microsoft.com/office/officeart/2005/8/layout/hList1"/>
    <dgm:cxn modelId="{BFE4E3A0-2F65-4F1F-9B7A-F819C3EDD11F}" type="presParOf" srcId="{B2C35B08-F3EB-4A77-A879-72351AA934D2}" destId="{93F6034F-1B53-428D-941C-D81EC51FF48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D4BDB4-1CCC-4417-8389-D881E554CFCD}"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MX"/>
        </a:p>
      </dgm:t>
    </dgm:pt>
    <dgm:pt modelId="{6683BFBF-E73E-4A3B-9FC9-44938EB1EF8C}">
      <dgm:prSet phldrT="[Texto]" custT="1"/>
      <dgm:spPr/>
      <dgm:t>
        <a:bodyPr/>
        <a:lstStyle/>
        <a:p>
          <a:r>
            <a:rPr lang="es-MX" sz="1600" b="1" dirty="0" smtClean="0"/>
            <a:t>MÉTODO SINTÉTICO</a:t>
          </a:r>
          <a:endParaRPr lang="es-MX" sz="1600" b="1" dirty="0"/>
        </a:p>
      </dgm:t>
    </dgm:pt>
    <dgm:pt modelId="{4011C861-C0BC-4403-88B2-D412AA659833}" type="parTrans" cxnId="{B1979124-FB26-40CB-899D-55878313D697}">
      <dgm:prSet/>
      <dgm:spPr/>
      <dgm:t>
        <a:bodyPr/>
        <a:lstStyle/>
        <a:p>
          <a:endParaRPr lang="es-MX"/>
        </a:p>
      </dgm:t>
    </dgm:pt>
    <dgm:pt modelId="{F92B9CE7-2F93-4938-9DFC-F1C5B333D195}" type="sibTrans" cxnId="{B1979124-FB26-40CB-899D-55878313D697}">
      <dgm:prSet/>
      <dgm:spPr/>
      <dgm:t>
        <a:bodyPr/>
        <a:lstStyle/>
        <a:p>
          <a:endParaRPr lang="es-MX"/>
        </a:p>
      </dgm:t>
    </dgm:pt>
    <dgm:pt modelId="{A3E0BBB4-4274-4314-A609-4C7BF9CAF656}">
      <dgm:prSet phldrT="[Texto]" custT="1"/>
      <dgm:spPr/>
      <dgm:t>
        <a:bodyPr/>
        <a:lstStyle/>
        <a:p>
          <a:r>
            <a:rPr lang="es-MX" sz="1600" dirty="0" smtClean="0"/>
            <a:t>Integra los componentes dispersos en un objeto de estudio para estudiarlos en su totalidad.</a:t>
          </a:r>
          <a:endParaRPr lang="es-MX" sz="1600" dirty="0"/>
        </a:p>
      </dgm:t>
    </dgm:pt>
    <dgm:pt modelId="{A19F774B-BEE2-4BA5-A268-62DFEAF8D44D}" type="parTrans" cxnId="{8D92FFF9-16B5-4B73-AF81-694BF20666E4}">
      <dgm:prSet/>
      <dgm:spPr/>
      <dgm:t>
        <a:bodyPr/>
        <a:lstStyle/>
        <a:p>
          <a:endParaRPr lang="es-MX"/>
        </a:p>
      </dgm:t>
    </dgm:pt>
    <dgm:pt modelId="{31BBEEAD-B3CD-43BB-91CE-6642BD6751C6}" type="sibTrans" cxnId="{8D92FFF9-16B5-4B73-AF81-694BF20666E4}">
      <dgm:prSet/>
      <dgm:spPr/>
      <dgm:t>
        <a:bodyPr/>
        <a:lstStyle/>
        <a:p>
          <a:endParaRPr lang="es-MX"/>
        </a:p>
      </dgm:t>
    </dgm:pt>
    <dgm:pt modelId="{F9934238-870B-4E8C-8F3F-9E18ECA882BA}">
      <dgm:prSet phldrT="[Texto]" custT="1"/>
      <dgm:spPr/>
      <dgm:t>
        <a:bodyPr/>
        <a:lstStyle/>
        <a:p>
          <a:r>
            <a:rPr lang="es-MX" sz="1400" b="1" dirty="0" smtClean="0"/>
            <a:t>MÉTODO HISTÓRICO</a:t>
          </a:r>
          <a:endParaRPr lang="es-MX" sz="1400" b="1" dirty="0"/>
        </a:p>
      </dgm:t>
    </dgm:pt>
    <dgm:pt modelId="{85AF9452-C380-4B9C-9A5B-C10A1E6B5B32}" type="parTrans" cxnId="{3C6CECF5-3077-42A4-B7E9-44B6032E0369}">
      <dgm:prSet/>
      <dgm:spPr/>
      <dgm:t>
        <a:bodyPr/>
        <a:lstStyle/>
        <a:p>
          <a:endParaRPr lang="es-MX"/>
        </a:p>
      </dgm:t>
    </dgm:pt>
    <dgm:pt modelId="{D30F5C10-259A-48C7-9B00-EB89CC1F83C2}" type="sibTrans" cxnId="{3C6CECF5-3077-42A4-B7E9-44B6032E0369}">
      <dgm:prSet/>
      <dgm:spPr/>
      <dgm:t>
        <a:bodyPr/>
        <a:lstStyle/>
        <a:p>
          <a:endParaRPr lang="es-MX"/>
        </a:p>
      </dgm:t>
    </dgm:pt>
    <dgm:pt modelId="{1F02C443-C8CC-4A8E-B417-22AB53C67071}">
      <dgm:prSet phldrT="[Texto]" custT="1"/>
      <dgm:spPr/>
      <dgm:t>
        <a:bodyPr/>
        <a:lstStyle/>
        <a:p>
          <a:r>
            <a:rPr lang="es-MX" sz="1600" dirty="0" smtClean="0"/>
            <a:t>procedimiento de investigación y esclarecimiento de los fenómenos culturales en el tiempo, estableciendo las semejanzas  de esos fenómenos. </a:t>
          </a:r>
          <a:endParaRPr lang="es-MX" sz="1600" dirty="0"/>
        </a:p>
      </dgm:t>
    </dgm:pt>
    <dgm:pt modelId="{1469BF93-8CDB-4057-9DF8-E054B6E4CAE2}" type="sibTrans" cxnId="{5B1C67A8-93AA-4988-87AA-2987E8E3E1EF}">
      <dgm:prSet/>
      <dgm:spPr/>
      <dgm:t>
        <a:bodyPr/>
        <a:lstStyle/>
        <a:p>
          <a:endParaRPr lang="es-MX"/>
        </a:p>
      </dgm:t>
    </dgm:pt>
    <dgm:pt modelId="{A23D0380-7920-4657-BD9D-BFA6295DBCD3}" type="parTrans" cxnId="{5B1C67A8-93AA-4988-87AA-2987E8E3E1EF}">
      <dgm:prSet/>
      <dgm:spPr/>
      <dgm:t>
        <a:bodyPr/>
        <a:lstStyle/>
        <a:p>
          <a:endParaRPr lang="es-MX"/>
        </a:p>
      </dgm:t>
    </dgm:pt>
    <dgm:pt modelId="{F4A94CC2-63D4-405C-9F4D-0F48096C31F9}" type="pres">
      <dgm:prSet presAssocID="{A5D4BDB4-1CCC-4417-8389-D881E554CFCD}" presName="Name0" presStyleCnt="0">
        <dgm:presLayoutVars>
          <dgm:dir/>
          <dgm:animLvl val="lvl"/>
          <dgm:resizeHandles val="exact"/>
        </dgm:presLayoutVars>
      </dgm:prSet>
      <dgm:spPr/>
      <dgm:t>
        <a:bodyPr/>
        <a:lstStyle/>
        <a:p>
          <a:endParaRPr lang="es-MX"/>
        </a:p>
      </dgm:t>
    </dgm:pt>
    <dgm:pt modelId="{9B81AED6-5616-431F-BBC7-9D78BD981CF9}" type="pres">
      <dgm:prSet presAssocID="{6683BFBF-E73E-4A3B-9FC9-44938EB1EF8C}" presName="composite" presStyleCnt="0"/>
      <dgm:spPr/>
    </dgm:pt>
    <dgm:pt modelId="{0255B01B-EFB8-4A77-9655-97315D3831FE}" type="pres">
      <dgm:prSet presAssocID="{6683BFBF-E73E-4A3B-9FC9-44938EB1EF8C}" presName="parTx" presStyleLbl="alignNode1" presStyleIdx="0" presStyleCnt="2">
        <dgm:presLayoutVars>
          <dgm:chMax val="0"/>
          <dgm:chPref val="0"/>
          <dgm:bulletEnabled val="1"/>
        </dgm:presLayoutVars>
      </dgm:prSet>
      <dgm:spPr/>
      <dgm:t>
        <a:bodyPr/>
        <a:lstStyle/>
        <a:p>
          <a:endParaRPr lang="es-MX"/>
        </a:p>
      </dgm:t>
    </dgm:pt>
    <dgm:pt modelId="{68D2B9C6-BF60-4D08-9ACE-955DED8325B3}" type="pres">
      <dgm:prSet presAssocID="{6683BFBF-E73E-4A3B-9FC9-44938EB1EF8C}" presName="desTx" presStyleLbl="alignAccFollowNode1" presStyleIdx="0" presStyleCnt="2" custScaleX="105205">
        <dgm:presLayoutVars>
          <dgm:bulletEnabled val="1"/>
        </dgm:presLayoutVars>
      </dgm:prSet>
      <dgm:spPr/>
      <dgm:t>
        <a:bodyPr/>
        <a:lstStyle/>
        <a:p>
          <a:endParaRPr lang="es-MX"/>
        </a:p>
      </dgm:t>
    </dgm:pt>
    <dgm:pt modelId="{026E372C-8C2A-49A1-B230-C770600AACF6}" type="pres">
      <dgm:prSet presAssocID="{F92B9CE7-2F93-4938-9DFC-F1C5B333D195}" presName="space" presStyleCnt="0"/>
      <dgm:spPr/>
    </dgm:pt>
    <dgm:pt modelId="{29871D5A-25BB-4BC7-AD10-20CED40E6BD6}" type="pres">
      <dgm:prSet presAssocID="{F9934238-870B-4E8C-8F3F-9E18ECA882BA}" presName="composite" presStyleCnt="0"/>
      <dgm:spPr/>
    </dgm:pt>
    <dgm:pt modelId="{E0DF9174-29E7-4530-A880-68A4E3250F03}" type="pres">
      <dgm:prSet presAssocID="{F9934238-870B-4E8C-8F3F-9E18ECA882BA}" presName="parTx" presStyleLbl="alignNode1" presStyleIdx="1" presStyleCnt="2">
        <dgm:presLayoutVars>
          <dgm:chMax val="0"/>
          <dgm:chPref val="0"/>
          <dgm:bulletEnabled val="1"/>
        </dgm:presLayoutVars>
      </dgm:prSet>
      <dgm:spPr/>
      <dgm:t>
        <a:bodyPr/>
        <a:lstStyle/>
        <a:p>
          <a:endParaRPr lang="es-MX"/>
        </a:p>
      </dgm:t>
    </dgm:pt>
    <dgm:pt modelId="{41032630-B841-473A-BB21-D174E0C1A017}" type="pres">
      <dgm:prSet presAssocID="{F9934238-870B-4E8C-8F3F-9E18ECA882BA}" presName="desTx" presStyleLbl="alignAccFollowNode1" presStyleIdx="1" presStyleCnt="2">
        <dgm:presLayoutVars>
          <dgm:bulletEnabled val="1"/>
        </dgm:presLayoutVars>
      </dgm:prSet>
      <dgm:spPr/>
      <dgm:t>
        <a:bodyPr/>
        <a:lstStyle/>
        <a:p>
          <a:endParaRPr lang="es-MX"/>
        </a:p>
      </dgm:t>
    </dgm:pt>
  </dgm:ptLst>
  <dgm:cxnLst>
    <dgm:cxn modelId="{70391493-9129-4550-9E2A-E682EEF02BBE}" type="presOf" srcId="{F9934238-870B-4E8C-8F3F-9E18ECA882BA}" destId="{E0DF9174-29E7-4530-A880-68A4E3250F03}" srcOrd="0" destOrd="0" presId="urn:microsoft.com/office/officeart/2005/8/layout/hList1"/>
    <dgm:cxn modelId="{ED6EC71F-70B6-48FE-B4E6-495B8052CE83}" type="presOf" srcId="{A5D4BDB4-1CCC-4417-8389-D881E554CFCD}" destId="{F4A94CC2-63D4-405C-9F4D-0F48096C31F9}" srcOrd="0" destOrd="0" presId="urn:microsoft.com/office/officeart/2005/8/layout/hList1"/>
    <dgm:cxn modelId="{3C6CECF5-3077-42A4-B7E9-44B6032E0369}" srcId="{A5D4BDB4-1CCC-4417-8389-D881E554CFCD}" destId="{F9934238-870B-4E8C-8F3F-9E18ECA882BA}" srcOrd="1" destOrd="0" parTransId="{85AF9452-C380-4B9C-9A5B-C10A1E6B5B32}" sibTransId="{D30F5C10-259A-48C7-9B00-EB89CC1F83C2}"/>
    <dgm:cxn modelId="{1E39F90A-BF6F-42FF-BB65-216DC0433043}" type="presOf" srcId="{6683BFBF-E73E-4A3B-9FC9-44938EB1EF8C}" destId="{0255B01B-EFB8-4A77-9655-97315D3831FE}" srcOrd="0" destOrd="0" presId="urn:microsoft.com/office/officeart/2005/8/layout/hList1"/>
    <dgm:cxn modelId="{B1979124-FB26-40CB-899D-55878313D697}" srcId="{A5D4BDB4-1CCC-4417-8389-D881E554CFCD}" destId="{6683BFBF-E73E-4A3B-9FC9-44938EB1EF8C}" srcOrd="0" destOrd="0" parTransId="{4011C861-C0BC-4403-88B2-D412AA659833}" sibTransId="{F92B9CE7-2F93-4938-9DFC-F1C5B333D195}"/>
    <dgm:cxn modelId="{FAA1AE0D-D483-4FC8-AEAE-FD2B1B1AB24D}" type="presOf" srcId="{1F02C443-C8CC-4A8E-B417-22AB53C67071}" destId="{41032630-B841-473A-BB21-D174E0C1A017}" srcOrd="0" destOrd="0" presId="urn:microsoft.com/office/officeart/2005/8/layout/hList1"/>
    <dgm:cxn modelId="{8D92FFF9-16B5-4B73-AF81-694BF20666E4}" srcId="{6683BFBF-E73E-4A3B-9FC9-44938EB1EF8C}" destId="{A3E0BBB4-4274-4314-A609-4C7BF9CAF656}" srcOrd="0" destOrd="0" parTransId="{A19F774B-BEE2-4BA5-A268-62DFEAF8D44D}" sibTransId="{31BBEEAD-B3CD-43BB-91CE-6642BD6751C6}"/>
    <dgm:cxn modelId="{F380FCB7-4EFF-487E-8E52-48A540BC443C}" type="presOf" srcId="{A3E0BBB4-4274-4314-A609-4C7BF9CAF656}" destId="{68D2B9C6-BF60-4D08-9ACE-955DED8325B3}" srcOrd="0" destOrd="0" presId="urn:microsoft.com/office/officeart/2005/8/layout/hList1"/>
    <dgm:cxn modelId="{5B1C67A8-93AA-4988-87AA-2987E8E3E1EF}" srcId="{F9934238-870B-4E8C-8F3F-9E18ECA882BA}" destId="{1F02C443-C8CC-4A8E-B417-22AB53C67071}" srcOrd="0" destOrd="0" parTransId="{A23D0380-7920-4657-BD9D-BFA6295DBCD3}" sibTransId="{1469BF93-8CDB-4057-9DF8-E054B6E4CAE2}"/>
    <dgm:cxn modelId="{1374C0C4-C8F9-4E31-A731-9AAA99819C6D}" type="presParOf" srcId="{F4A94CC2-63D4-405C-9F4D-0F48096C31F9}" destId="{9B81AED6-5616-431F-BBC7-9D78BD981CF9}" srcOrd="0" destOrd="0" presId="urn:microsoft.com/office/officeart/2005/8/layout/hList1"/>
    <dgm:cxn modelId="{BB222DC5-BA37-4601-8F03-18D21EE94F80}" type="presParOf" srcId="{9B81AED6-5616-431F-BBC7-9D78BD981CF9}" destId="{0255B01B-EFB8-4A77-9655-97315D3831FE}" srcOrd="0" destOrd="0" presId="urn:microsoft.com/office/officeart/2005/8/layout/hList1"/>
    <dgm:cxn modelId="{13753B88-AE0A-4CE0-9C66-7F7C0DFD4B91}" type="presParOf" srcId="{9B81AED6-5616-431F-BBC7-9D78BD981CF9}" destId="{68D2B9C6-BF60-4D08-9ACE-955DED8325B3}" srcOrd="1" destOrd="0" presId="urn:microsoft.com/office/officeart/2005/8/layout/hList1"/>
    <dgm:cxn modelId="{6F731A6D-7B8E-4623-808C-4DA50842F55C}" type="presParOf" srcId="{F4A94CC2-63D4-405C-9F4D-0F48096C31F9}" destId="{026E372C-8C2A-49A1-B230-C770600AACF6}" srcOrd="1" destOrd="0" presId="urn:microsoft.com/office/officeart/2005/8/layout/hList1"/>
    <dgm:cxn modelId="{78E2226F-E882-4786-B2F4-31F21F816C22}" type="presParOf" srcId="{F4A94CC2-63D4-405C-9F4D-0F48096C31F9}" destId="{29871D5A-25BB-4BC7-AD10-20CED40E6BD6}" srcOrd="2" destOrd="0" presId="urn:microsoft.com/office/officeart/2005/8/layout/hList1"/>
    <dgm:cxn modelId="{BB42DB7E-580C-41AC-A37D-EBD4A9A60038}" type="presParOf" srcId="{29871D5A-25BB-4BC7-AD10-20CED40E6BD6}" destId="{E0DF9174-29E7-4530-A880-68A4E3250F03}" srcOrd="0" destOrd="0" presId="urn:microsoft.com/office/officeart/2005/8/layout/hList1"/>
    <dgm:cxn modelId="{71E629A0-5E4C-4375-B983-57A62C7FF82A}" type="presParOf" srcId="{29871D5A-25BB-4BC7-AD10-20CED40E6BD6}" destId="{41032630-B841-473A-BB21-D174E0C1A01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3F1DAF-341B-46AE-B67F-F591E6D5662A}" type="doc">
      <dgm:prSet loTypeId="urn:microsoft.com/office/officeart/2005/8/layout/radial5" loCatId="cycle" qsTypeId="urn:microsoft.com/office/officeart/2005/8/quickstyle/simple5" qsCatId="simple" csTypeId="urn:microsoft.com/office/officeart/2005/8/colors/colorful1" csCatId="colorful" phldr="1"/>
      <dgm:spPr/>
      <dgm:t>
        <a:bodyPr/>
        <a:lstStyle/>
        <a:p>
          <a:endParaRPr lang="es-MX"/>
        </a:p>
      </dgm:t>
    </dgm:pt>
    <dgm:pt modelId="{2E224DFC-5570-43C9-B593-51A573D708D4}">
      <dgm:prSet phldrT="[Texto]"/>
      <dgm:spPr/>
      <dgm:t>
        <a:bodyPr/>
        <a:lstStyle/>
        <a:p>
          <a:r>
            <a:rPr lang="es-MX" dirty="0" smtClean="0"/>
            <a:t>Interés por un tema </a:t>
          </a:r>
          <a:endParaRPr lang="es-MX" dirty="0"/>
        </a:p>
      </dgm:t>
    </dgm:pt>
    <dgm:pt modelId="{1AD4E59B-0A59-4660-80C6-EAD7DA462AED}" type="parTrans" cxnId="{163474A5-6C42-4B23-BEF0-DD4756A07850}">
      <dgm:prSet/>
      <dgm:spPr/>
      <dgm:t>
        <a:bodyPr/>
        <a:lstStyle/>
        <a:p>
          <a:endParaRPr lang="es-MX"/>
        </a:p>
      </dgm:t>
    </dgm:pt>
    <dgm:pt modelId="{D95768C8-B4A4-477D-A376-9F04EDC0DEEB}" type="sibTrans" cxnId="{163474A5-6C42-4B23-BEF0-DD4756A07850}">
      <dgm:prSet/>
      <dgm:spPr/>
      <dgm:t>
        <a:bodyPr/>
        <a:lstStyle/>
        <a:p>
          <a:endParaRPr lang="es-MX"/>
        </a:p>
      </dgm:t>
    </dgm:pt>
    <dgm:pt modelId="{2C13EDA8-6CB0-44F1-8787-BE24952B9725}">
      <dgm:prSet phldrT="[Texto]"/>
      <dgm:spPr/>
      <dgm:t>
        <a:bodyPr/>
        <a:lstStyle/>
        <a:p>
          <a:r>
            <a:rPr lang="es-MX" dirty="0" smtClean="0"/>
            <a:t>A) Fuentes de ideas</a:t>
          </a:r>
        </a:p>
        <a:p>
          <a:r>
            <a:rPr lang="es-MX" dirty="0" smtClean="0"/>
            <a:t>*Lectura reflexiva y critica</a:t>
          </a:r>
        </a:p>
        <a:p>
          <a:r>
            <a:rPr lang="es-MX" dirty="0" smtClean="0"/>
            <a:t>*Centros de Investigación</a:t>
          </a:r>
          <a:endParaRPr lang="es-MX" dirty="0"/>
        </a:p>
      </dgm:t>
    </dgm:pt>
    <dgm:pt modelId="{9D6BE8FF-A33A-413F-A36F-F8FCF0751B5B}" type="parTrans" cxnId="{FE20892A-716D-4274-A8BE-1A25A2A068EF}">
      <dgm:prSet/>
      <dgm:spPr/>
      <dgm:t>
        <a:bodyPr/>
        <a:lstStyle/>
        <a:p>
          <a:endParaRPr lang="es-MX"/>
        </a:p>
      </dgm:t>
    </dgm:pt>
    <dgm:pt modelId="{F67DB136-2D4C-45C9-AEA8-D969AA56B8B3}" type="sibTrans" cxnId="{FE20892A-716D-4274-A8BE-1A25A2A068EF}">
      <dgm:prSet/>
      <dgm:spPr/>
      <dgm:t>
        <a:bodyPr/>
        <a:lstStyle/>
        <a:p>
          <a:endParaRPr lang="es-MX"/>
        </a:p>
      </dgm:t>
    </dgm:pt>
    <dgm:pt modelId="{13CD4A40-E4CA-4250-8448-6B478B41570B}">
      <dgm:prSet phldrT="[Texto]"/>
      <dgm:spPr/>
      <dgm:t>
        <a:bodyPr/>
        <a:lstStyle/>
        <a:p>
          <a:r>
            <a:rPr lang="es-MX" dirty="0" smtClean="0"/>
            <a:t>C) Validación de los temas</a:t>
          </a:r>
        </a:p>
        <a:p>
          <a:r>
            <a:rPr lang="es-MX" dirty="0" smtClean="0"/>
            <a:t>*Expertos en el tema</a:t>
          </a:r>
        </a:p>
        <a:p>
          <a:r>
            <a:rPr lang="es-MX" dirty="0" smtClean="0"/>
            <a:t>* Revisión de la información </a:t>
          </a:r>
          <a:endParaRPr lang="es-MX" dirty="0"/>
        </a:p>
      </dgm:t>
    </dgm:pt>
    <dgm:pt modelId="{397BFEA7-82F5-43A6-8293-2CA97813E69F}" type="parTrans" cxnId="{D6EB38D6-9C72-48C2-83DD-942424BAA2C8}">
      <dgm:prSet/>
      <dgm:spPr/>
      <dgm:t>
        <a:bodyPr/>
        <a:lstStyle/>
        <a:p>
          <a:endParaRPr lang="es-MX"/>
        </a:p>
      </dgm:t>
    </dgm:pt>
    <dgm:pt modelId="{D8D0B525-D5F0-4833-9C51-CFD89033C511}" type="sibTrans" cxnId="{D6EB38D6-9C72-48C2-83DD-942424BAA2C8}">
      <dgm:prSet/>
      <dgm:spPr/>
      <dgm:t>
        <a:bodyPr/>
        <a:lstStyle/>
        <a:p>
          <a:endParaRPr lang="es-MX"/>
        </a:p>
      </dgm:t>
    </dgm:pt>
    <dgm:pt modelId="{52FB94C1-5B7B-4416-9616-36EEF463364C}">
      <dgm:prSet phldrT="[Texto]"/>
      <dgm:spPr/>
      <dgm:t>
        <a:bodyPr/>
        <a:lstStyle/>
        <a:p>
          <a:r>
            <a:rPr lang="es-MX" dirty="0" smtClean="0"/>
            <a:t>B) Criterios para categorizar la idea investigativa</a:t>
          </a:r>
        </a:p>
        <a:p>
          <a:r>
            <a:rPr lang="es-MX" dirty="0" smtClean="0"/>
            <a:t>* Novedad</a:t>
          </a:r>
        </a:p>
        <a:p>
          <a:r>
            <a:rPr lang="es-MX" dirty="0" smtClean="0"/>
            <a:t>*Solución de problemas</a:t>
          </a:r>
          <a:endParaRPr lang="es-MX" dirty="0"/>
        </a:p>
      </dgm:t>
    </dgm:pt>
    <dgm:pt modelId="{33715A31-E00B-4EEF-A7F0-ED5D8BB81292}" type="parTrans" cxnId="{98199BD0-84BD-4295-8B15-064E6D35F1E1}">
      <dgm:prSet/>
      <dgm:spPr/>
      <dgm:t>
        <a:bodyPr/>
        <a:lstStyle/>
        <a:p>
          <a:endParaRPr lang="es-MX"/>
        </a:p>
      </dgm:t>
    </dgm:pt>
    <dgm:pt modelId="{365E4E42-935E-4AE0-BB21-05126D49A5F0}" type="sibTrans" cxnId="{98199BD0-84BD-4295-8B15-064E6D35F1E1}">
      <dgm:prSet/>
      <dgm:spPr/>
      <dgm:t>
        <a:bodyPr/>
        <a:lstStyle/>
        <a:p>
          <a:endParaRPr lang="es-MX"/>
        </a:p>
      </dgm:t>
    </dgm:pt>
    <dgm:pt modelId="{114B58F3-17B8-4E1A-AFA8-BA16BCA3E1E5}">
      <dgm:prSet custScaleX="278378" custRadScaleRad="178496" custRadScaleInc="1986"/>
      <dgm:spPr/>
      <dgm:t>
        <a:bodyPr/>
        <a:lstStyle/>
        <a:p>
          <a:endParaRPr lang="es-MX"/>
        </a:p>
      </dgm:t>
    </dgm:pt>
    <dgm:pt modelId="{798F21DC-190A-44BD-B635-6EDD22108AF6}" type="parTrans" cxnId="{A5204D5B-01EE-45E7-8989-4D00204318F1}">
      <dgm:prSet/>
      <dgm:spPr/>
      <dgm:t>
        <a:bodyPr/>
        <a:lstStyle/>
        <a:p>
          <a:endParaRPr lang="es-MX"/>
        </a:p>
      </dgm:t>
    </dgm:pt>
    <dgm:pt modelId="{825BCB84-640B-4674-90A3-7EE45F324C9F}" type="sibTrans" cxnId="{A5204D5B-01EE-45E7-8989-4D00204318F1}">
      <dgm:prSet/>
      <dgm:spPr/>
      <dgm:t>
        <a:bodyPr/>
        <a:lstStyle/>
        <a:p>
          <a:endParaRPr lang="es-MX"/>
        </a:p>
      </dgm:t>
    </dgm:pt>
    <dgm:pt modelId="{87B57843-25F0-4FD4-BAEB-D166F2280BB3}">
      <dgm:prSet phldrT="[Texto]"/>
      <dgm:spPr/>
      <dgm:t>
        <a:bodyPr/>
        <a:lstStyle/>
        <a:p>
          <a:endParaRPr lang="es-MX"/>
        </a:p>
      </dgm:t>
    </dgm:pt>
    <dgm:pt modelId="{E9C3ABD2-1EE7-4B74-9222-E4BA84FE6F3A}" type="parTrans" cxnId="{191A9060-F18E-4F77-992F-E5E694D80927}">
      <dgm:prSet/>
      <dgm:spPr/>
      <dgm:t>
        <a:bodyPr/>
        <a:lstStyle/>
        <a:p>
          <a:endParaRPr lang="es-MX"/>
        </a:p>
      </dgm:t>
    </dgm:pt>
    <dgm:pt modelId="{A55E8210-6D58-41D4-B737-56BC5BA3E361}" type="sibTrans" cxnId="{191A9060-F18E-4F77-992F-E5E694D80927}">
      <dgm:prSet/>
      <dgm:spPr/>
      <dgm:t>
        <a:bodyPr/>
        <a:lstStyle/>
        <a:p>
          <a:endParaRPr lang="es-MX"/>
        </a:p>
      </dgm:t>
    </dgm:pt>
    <dgm:pt modelId="{BE2A7892-718B-4252-9111-F0A469F82939}">
      <dgm:prSet phldrT="[Texto]"/>
      <dgm:spPr/>
      <dgm:t>
        <a:bodyPr/>
        <a:lstStyle/>
        <a:p>
          <a:endParaRPr lang="es-MX"/>
        </a:p>
      </dgm:t>
    </dgm:pt>
    <dgm:pt modelId="{AAC569A1-9375-4452-BFD4-3CEA762BC699}" type="parTrans" cxnId="{EC667C28-70AF-44C9-90C2-EE9FE67C5A8E}">
      <dgm:prSet/>
      <dgm:spPr/>
      <dgm:t>
        <a:bodyPr/>
        <a:lstStyle/>
        <a:p>
          <a:endParaRPr lang="es-MX"/>
        </a:p>
      </dgm:t>
    </dgm:pt>
    <dgm:pt modelId="{6DC01A50-81A7-45A7-8FAB-003664B0D50C}" type="sibTrans" cxnId="{EC667C28-70AF-44C9-90C2-EE9FE67C5A8E}">
      <dgm:prSet/>
      <dgm:spPr/>
      <dgm:t>
        <a:bodyPr/>
        <a:lstStyle/>
        <a:p>
          <a:endParaRPr lang="es-MX"/>
        </a:p>
      </dgm:t>
    </dgm:pt>
    <dgm:pt modelId="{FDFEFB3B-A821-4DF7-9720-AA156BC7D28E}">
      <dgm:prSet phldrT="[Texto]"/>
      <dgm:spPr/>
      <dgm:t>
        <a:bodyPr/>
        <a:lstStyle/>
        <a:p>
          <a:endParaRPr lang="es-MX"/>
        </a:p>
      </dgm:t>
    </dgm:pt>
    <dgm:pt modelId="{3C929B99-4BC5-44B7-90E0-2039912E9B3A}" type="parTrans" cxnId="{38F11FB6-E940-428D-9546-94D32EC327DD}">
      <dgm:prSet/>
      <dgm:spPr/>
      <dgm:t>
        <a:bodyPr/>
        <a:lstStyle/>
        <a:p>
          <a:endParaRPr lang="es-MX"/>
        </a:p>
      </dgm:t>
    </dgm:pt>
    <dgm:pt modelId="{F1FCEB6B-65FF-431F-9525-B3D83A7514D7}" type="sibTrans" cxnId="{38F11FB6-E940-428D-9546-94D32EC327DD}">
      <dgm:prSet/>
      <dgm:spPr/>
      <dgm:t>
        <a:bodyPr/>
        <a:lstStyle/>
        <a:p>
          <a:endParaRPr lang="es-MX"/>
        </a:p>
      </dgm:t>
    </dgm:pt>
    <dgm:pt modelId="{C9A31445-5ABA-41E1-A5A4-CB5A77DBA98E}">
      <dgm:prSet phldrT="[Texto]"/>
      <dgm:spPr/>
      <dgm:t>
        <a:bodyPr/>
        <a:lstStyle/>
        <a:p>
          <a:r>
            <a:rPr lang="es-MX" dirty="0" smtClean="0"/>
            <a:t>Título del estudio</a:t>
          </a:r>
          <a:endParaRPr lang="es-MX" dirty="0"/>
        </a:p>
      </dgm:t>
    </dgm:pt>
    <dgm:pt modelId="{E20506FB-1B98-4A61-AEA1-8F4027620C7F}" type="parTrans" cxnId="{FEF29745-02C3-4C87-99EE-26182CAAF7DF}">
      <dgm:prSet/>
      <dgm:spPr/>
      <dgm:t>
        <a:bodyPr/>
        <a:lstStyle/>
        <a:p>
          <a:endParaRPr lang="es-MX"/>
        </a:p>
      </dgm:t>
    </dgm:pt>
    <dgm:pt modelId="{2874CFB2-57EB-47DA-9114-E11095643976}" type="sibTrans" cxnId="{FEF29745-02C3-4C87-99EE-26182CAAF7DF}">
      <dgm:prSet/>
      <dgm:spPr/>
      <dgm:t>
        <a:bodyPr/>
        <a:lstStyle/>
        <a:p>
          <a:endParaRPr lang="es-MX"/>
        </a:p>
      </dgm:t>
    </dgm:pt>
    <dgm:pt modelId="{918A2214-9E85-433A-8E54-817BA1505EB9}" type="pres">
      <dgm:prSet presAssocID="{F13F1DAF-341B-46AE-B67F-F591E6D5662A}" presName="Name0" presStyleCnt="0">
        <dgm:presLayoutVars>
          <dgm:chMax val="1"/>
          <dgm:dir/>
          <dgm:animLvl val="ctr"/>
          <dgm:resizeHandles val="exact"/>
        </dgm:presLayoutVars>
      </dgm:prSet>
      <dgm:spPr/>
      <dgm:t>
        <a:bodyPr/>
        <a:lstStyle/>
        <a:p>
          <a:endParaRPr lang="es-MX"/>
        </a:p>
      </dgm:t>
    </dgm:pt>
    <dgm:pt modelId="{2D255714-759F-4606-88B5-7D553FEB57EA}" type="pres">
      <dgm:prSet presAssocID="{2E224DFC-5570-43C9-B593-51A573D708D4}" presName="centerShape" presStyleLbl="node0" presStyleIdx="0" presStyleCnt="1"/>
      <dgm:spPr/>
      <dgm:t>
        <a:bodyPr/>
        <a:lstStyle/>
        <a:p>
          <a:endParaRPr lang="es-MX"/>
        </a:p>
      </dgm:t>
    </dgm:pt>
    <dgm:pt modelId="{658D06F6-44B3-42CA-958F-A660DB3B02E9}" type="pres">
      <dgm:prSet presAssocID="{9D6BE8FF-A33A-413F-A36F-F8FCF0751B5B}" presName="parTrans" presStyleLbl="sibTrans2D1" presStyleIdx="0" presStyleCnt="4"/>
      <dgm:spPr/>
      <dgm:t>
        <a:bodyPr/>
        <a:lstStyle/>
        <a:p>
          <a:endParaRPr lang="es-MX"/>
        </a:p>
      </dgm:t>
    </dgm:pt>
    <dgm:pt modelId="{2D6D11F8-9C74-4490-99C0-A7E3159DFB2B}" type="pres">
      <dgm:prSet presAssocID="{9D6BE8FF-A33A-413F-A36F-F8FCF0751B5B}" presName="connectorText" presStyleLbl="sibTrans2D1" presStyleIdx="0" presStyleCnt="4"/>
      <dgm:spPr/>
      <dgm:t>
        <a:bodyPr/>
        <a:lstStyle/>
        <a:p>
          <a:endParaRPr lang="es-MX"/>
        </a:p>
      </dgm:t>
    </dgm:pt>
    <dgm:pt modelId="{89780C61-C03D-4933-ADB9-8F12CF655275}" type="pres">
      <dgm:prSet presAssocID="{2C13EDA8-6CB0-44F1-8787-BE24952B9725}" presName="node" presStyleLbl="node1" presStyleIdx="0" presStyleCnt="4" custScaleX="299234" custScaleY="76643">
        <dgm:presLayoutVars>
          <dgm:bulletEnabled val="1"/>
        </dgm:presLayoutVars>
      </dgm:prSet>
      <dgm:spPr/>
      <dgm:t>
        <a:bodyPr/>
        <a:lstStyle/>
        <a:p>
          <a:endParaRPr lang="es-MX"/>
        </a:p>
      </dgm:t>
    </dgm:pt>
    <dgm:pt modelId="{56FEA72A-7EA6-43EE-A4D3-E49D87FF2A04}" type="pres">
      <dgm:prSet presAssocID="{E20506FB-1B98-4A61-AEA1-8F4027620C7F}" presName="parTrans" presStyleLbl="sibTrans2D1" presStyleIdx="1" presStyleCnt="4"/>
      <dgm:spPr/>
      <dgm:t>
        <a:bodyPr/>
        <a:lstStyle/>
        <a:p>
          <a:endParaRPr lang="es-MX"/>
        </a:p>
      </dgm:t>
    </dgm:pt>
    <dgm:pt modelId="{042FB8F7-0CB2-4728-B72A-03D19E84AD46}" type="pres">
      <dgm:prSet presAssocID="{E20506FB-1B98-4A61-AEA1-8F4027620C7F}" presName="connectorText" presStyleLbl="sibTrans2D1" presStyleIdx="1" presStyleCnt="4"/>
      <dgm:spPr/>
      <dgm:t>
        <a:bodyPr/>
        <a:lstStyle/>
        <a:p>
          <a:endParaRPr lang="es-MX"/>
        </a:p>
      </dgm:t>
    </dgm:pt>
    <dgm:pt modelId="{6A05091E-CB2A-47AC-AD29-F6E5CFF0CD26}" type="pres">
      <dgm:prSet presAssocID="{C9A31445-5ABA-41E1-A5A4-CB5A77DBA98E}" presName="node" presStyleLbl="node1" presStyleIdx="1" presStyleCnt="4" custScaleX="106422" custScaleY="86598" custRadScaleRad="179642" custRadScaleInc="-25403">
        <dgm:presLayoutVars>
          <dgm:bulletEnabled val="1"/>
        </dgm:presLayoutVars>
      </dgm:prSet>
      <dgm:spPr/>
      <dgm:t>
        <a:bodyPr/>
        <a:lstStyle/>
        <a:p>
          <a:endParaRPr lang="es-MX"/>
        </a:p>
      </dgm:t>
    </dgm:pt>
    <dgm:pt modelId="{1C781899-EDC3-4554-8FCA-1FD6D9BEBA22}" type="pres">
      <dgm:prSet presAssocID="{397BFEA7-82F5-43A6-8293-2CA97813E69F}" presName="parTrans" presStyleLbl="sibTrans2D1" presStyleIdx="2" presStyleCnt="4"/>
      <dgm:spPr/>
      <dgm:t>
        <a:bodyPr/>
        <a:lstStyle/>
        <a:p>
          <a:endParaRPr lang="es-MX"/>
        </a:p>
      </dgm:t>
    </dgm:pt>
    <dgm:pt modelId="{6B618435-6919-4412-9929-3D05A5850B09}" type="pres">
      <dgm:prSet presAssocID="{397BFEA7-82F5-43A6-8293-2CA97813E69F}" presName="connectorText" presStyleLbl="sibTrans2D1" presStyleIdx="2" presStyleCnt="4"/>
      <dgm:spPr/>
      <dgm:t>
        <a:bodyPr/>
        <a:lstStyle/>
        <a:p>
          <a:endParaRPr lang="es-MX"/>
        </a:p>
      </dgm:t>
    </dgm:pt>
    <dgm:pt modelId="{BF1CE924-B68D-4E77-BA89-14E17C188CDB}" type="pres">
      <dgm:prSet presAssocID="{13CD4A40-E4CA-4250-8448-6B478B41570B}" presName="node" presStyleLbl="node1" presStyleIdx="2" presStyleCnt="4" custScaleX="209776" custScaleY="73144" custRadScaleRad="92636" custRadScaleInc="-111466">
        <dgm:presLayoutVars>
          <dgm:bulletEnabled val="1"/>
        </dgm:presLayoutVars>
      </dgm:prSet>
      <dgm:spPr/>
      <dgm:t>
        <a:bodyPr/>
        <a:lstStyle/>
        <a:p>
          <a:endParaRPr lang="es-MX"/>
        </a:p>
      </dgm:t>
    </dgm:pt>
    <dgm:pt modelId="{3D527D89-E61A-46B4-8519-933F53E4FD93}" type="pres">
      <dgm:prSet presAssocID="{33715A31-E00B-4EEF-A7F0-ED5D8BB81292}" presName="parTrans" presStyleLbl="sibTrans2D1" presStyleIdx="3" presStyleCnt="4"/>
      <dgm:spPr/>
      <dgm:t>
        <a:bodyPr/>
        <a:lstStyle/>
        <a:p>
          <a:endParaRPr lang="es-MX"/>
        </a:p>
      </dgm:t>
    </dgm:pt>
    <dgm:pt modelId="{22B974A8-AB15-41C3-9FB0-3F829891A5A6}" type="pres">
      <dgm:prSet presAssocID="{33715A31-E00B-4EEF-A7F0-ED5D8BB81292}" presName="connectorText" presStyleLbl="sibTrans2D1" presStyleIdx="3" presStyleCnt="4"/>
      <dgm:spPr/>
      <dgm:t>
        <a:bodyPr/>
        <a:lstStyle/>
        <a:p>
          <a:endParaRPr lang="es-MX"/>
        </a:p>
      </dgm:t>
    </dgm:pt>
    <dgm:pt modelId="{5E206B79-7D93-4F6E-BFCF-C2DB1D770CA0}" type="pres">
      <dgm:prSet presAssocID="{52FB94C1-5B7B-4416-9616-36EEF463364C}" presName="node" presStyleLbl="node1" presStyleIdx="3" presStyleCnt="4" custScaleX="253124" custRadScaleRad="173500" custRadScaleInc="-36855">
        <dgm:presLayoutVars>
          <dgm:bulletEnabled val="1"/>
        </dgm:presLayoutVars>
      </dgm:prSet>
      <dgm:spPr/>
      <dgm:t>
        <a:bodyPr/>
        <a:lstStyle/>
        <a:p>
          <a:endParaRPr lang="es-MX"/>
        </a:p>
      </dgm:t>
    </dgm:pt>
  </dgm:ptLst>
  <dgm:cxnLst>
    <dgm:cxn modelId="{A5204D5B-01EE-45E7-8989-4D00204318F1}" srcId="{F13F1DAF-341B-46AE-B67F-F591E6D5662A}" destId="{114B58F3-17B8-4E1A-AFA8-BA16BCA3E1E5}" srcOrd="2" destOrd="0" parTransId="{798F21DC-190A-44BD-B635-6EDD22108AF6}" sibTransId="{825BCB84-640B-4674-90A3-7EE45F324C9F}"/>
    <dgm:cxn modelId="{98199BD0-84BD-4295-8B15-064E6D35F1E1}" srcId="{2E224DFC-5570-43C9-B593-51A573D708D4}" destId="{52FB94C1-5B7B-4416-9616-36EEF463364C}" srcOrd="3" destOrd="0" parTransId="{33715A31-E00B-4EEF-A7F0-ED5D8BB81292}" sibTransId="{365E4E42-935E-4AE0-BB21-05126D49A5F0}"/>
    <dgm:cxn modelId="{A6C5A547-D8CD-4218-BA49-FEDCB8489216}" type="presOf" srcId="{13CD4A40-E4CA-4250-8448-6B478B41570B}" destId="{BF1CE924-B68D-4E77-BA89-14E17C188CDB}" srcOrd="0" destOrd="0" presId="urn:microsoft.com/office/officeart/2005/8/layout/radial5"/>
    <dgm:cxn modelId="{D6EB38D6-9C72-48C2-83DD-942424BAA2C8}" srcId="{2E224DFC-5570-43C9-B593-51A573D708D4}" destId="{13CD4A40-E4CA-4250-8448-6B478B41570B}" srcOrd="2" destOrd="0" parTransId="{397BFEA7-82F5-43A6-8293-2CA97813E69F}" sibTransId="{D8D0B525-D5F0-4833-9C51-CFD89033C511}"/>
    <dgm:cxn modelId="{142549DB-67EC-48E2-ACB4-957A02EA448B}" type="presOf" srcId="{2C13EDA8-6CB0-44F1-8787-BE24952B9725}" destId="{89780C61-C03D-4933-ADB9-8F12CF655275}" srcOrd="0" destOrd="0" presId="urn:microsoft.com/office/officeart/2005/8/layout/radial5"/>
    <dgm:cxn modelId="{191A9060-F18E-4F77-992F-E5E694D80927}" srcId="{F13F1DAF-341B-46AE-B67F-F591E6D5662A}" destId="{87B57843-25F0-4FD4-BAEB-D166F2280BB3}" srcOrd="3" destOrd="0" parTransId="{E9C3ABD2-1EE7-4B74-9222-E4BA84FE6F3A}" sibTransId="{A55E8210-6D58-41D4-B737-56BC5BA3E361}"/>
    <dgm:cxn modelId="{38F11FB6-E940-428D-9546-94D32EC327DD}" srcId="{F13F1DAF-341B-46AE-B67F-F591E6D5662A}" destId="{FDFEFB3B-A821-4DF7-9720-AA156BC7D28E}" srcOrd="4" destOrd="0" parTransId="{3C929B99-4BC5-44B7-90E0-2039912E9B3A}" sibTransId="{F1FCEB6B-65FF-431F-9525-B3D83A7514D7}"/>
    <dgm:cxn modelId="{4CE8A3FA-1D68-4E23-A475-6B1FA45046CD}" type="presOf" srcId="{C9A31445-5ABA-41E1-A5A4-CB5A77DBA98E}" destId="{6A05091E-CB2A-47AC-AD29-F6E5CFF0CD26}" srcOrd="0" destOrd="0" presId="urn:microsoft.com/office/officeart/2005/8/layout/radial5"/>
    <dgm:cxn modelId="{1D04CD98-621B-4EBD-9205-3867743360D9}" type="presOf" srcId="{9D6BE8FF-A33A-413F-A36F-F8FCF0751B5B}" destId="{658D06F6-44B3-42CA-958F-A660DB3B02E9}" srcOrd="0" destOrd="0" presId="urn:microsoft.com/office/officeart/2005/8/layout/radial5"/>
    <dgm:cxn modelId="{163474A5-6C42-4B23-BEF0-DD4756A07850}" srcId="{F13F1DAF-341B-46AE-B67F-F591E6D5662A}" destId="{2E224DFC-5570-43C9-B593-51A573D708D4}" srcOrd="0" destOrd="0" parTransId="{1AD4E59B-0A59-4660-80C6-EAD7DA462AED}" sibTransId="{D95768C8-B4A4-477D-A376-9F04EDC0DEEB}"/>
    <dgm:cxn modelId="{E51AFC0A-5256-4C89-B5E6-3BD893794091}" type="presOf" srcId="{52FB94C1-5B7B-4416-9616-36EEF463364C}" destId="{5E206B79-7D93-4F6E-BFCF-C2DB1D770CA0}" srcOrd="0" destOrd="0" presId="urn:microsoft.com/office/officeart/2005/8/layout/radial5"/>
    <dgm:cxn modelId="{DE656273-48AC-42DC-B828-9509FDB2936D}" type="presOf" srcId="{F13F1DAF-341B-46AE-B67F-F591E6D5662A}" destId="{918A2214-9E85-433A-8E54-817BA1505EB9}" srcOrd="0" destOrd="0" presId="urn:microsoft.com/office/officeart/2005/8/layout/radial5"/>
    <dgm:cxn modelId="{CABAE267-2100-439E-9F47-8F557104A958}" type="presOf" srcId="{33715A31-E00B-4EEF-A7F0-ED5D8BB81292}" destId="{22B974A8-AB15-41C3-9FB0-3F829891A5A6}" srcOrd="1" destOrd="0" presId="urn:microsoft.com/office/officeart/2005/8/layout/radial5"/>
    <dgm:cxn modelId="{EC667C28-70AF-44C9-90C2-EE9FE67C5A8E}" srcId="{F13F1DAF-341B-46AE-B67F-F591E6D5662A}" destId="{BE2A7892-718B-4252-9111-F0A469F82939}" srcOrd="1" destOrd="0" parTransId="{AAC569A1-9375-4452-BFD4-3CEA762BC699}" sibTransId="{6DC01A50-81A7-45A7-8FAB-003664B0D50C}"/>
    <dgm:cxn modelId="{883547AD-6ADF-4AB9-B72E-D7517C743967}" type="presOf" srcId="{E20506FB-1B98-4A61-AEA1-8F4027620C7F}" destId="{042FB8F7-0CB2-4728-B72A-03D19E84AD46}" srcOrd="1" destOrd="0" presId="urn:microsoft.com/office/officeart/2005/8/layout/radial5"/>
    <dgm:cxn modelId="{EC3442EB-124B-418A-A9C8-46A63551039F}" type="presOf" srcId="{9D6BE8FF-A33A-413F-A36F-F8FCF0751B5B}" destId="{2D6D11F8-9C74-4490-99C0-A7E3159DFB2B}" srcOrd="1" destOrd="0" presId="urn:microsoft.com/office/officeart/2005/8/layout/radial5"/>
    <dgm:cxn modelId="{1751A28E-4EC2-44B6-8035-4BCAC5BC128C}" type="presOf" srcId="{397BFEA7-82F5-43A6-8293-2CA97813E69F}" destId="{6B618435-6919-4412-9929-3D05A5850B09}" srcOrd="1" destOrd="0" presId="urn:microsoft.com/office/officeart/2005/8/layout/radial5"/>
    <dgm:cxn modelId="{DC07E4F9-41FB-4A99-82E1-89133AD674B3}" type="presOf" srcId="{2E224DFC-5570-43C9-B593-51A573D708D4}" destId="{2D255714-759F-4606-88B5-7D553FEB57EA}" srcOrd="0" destOrd="0" presId="urn:microsoft.com/office/officeart/2005/8/layout/radial5"/>
    <dgm:cxn modelId="{3F7274C5-1937-44CC-ABDC-AFF716D77DD0}" type="presOf" srcId="{33715A31-E00B-4EEF-A7F0-ED5D8BB81292}" destId="{3D527D89-E61A-46B4-8519-933F53E4FD93}" srcOrd="0" destOrd="0" presId="urn:microsoft.com/office/officeart/2005/8/layout/radial5"/>
    <dgm:cxn modelId="{FE20892A-716D-4274-A8BE-1A25A2A068EF}" srcId="{2E224DFC-5570-43C9-B593-51A573D708D4}" destId="{2C13EDA8-6CB0-44F1-8787-BE24952B9725}" srcOrd="0" destOrd="0" parTransId="{9D6BE8FF-A33A-413F-A36F-F8FCF0751B5B}" sibTransId="{F67DB136-2D4C-45C9-AEA8-D969AA56B8B3}"/>
    <dgm:cxn modelId="{92B97E22-2822-40D7-A3CF-B30F783C46C5}" type="presOf" srcId="{E20506FB-1B98-4A61-AEA1-8F4027620C7F}" destId="{56FEA72A-7EA6-43EE-A4D3-E49D87FF2A04}" srcOrd="0" destOrd="0" presId="urn:microsoft.com/office/officeart/2005/8/layout/radial5"/>
    <dgm:cxn modelId="{FEF29745-02C3-4C87-99EE-26182CAAF7DF}" srcId="{2E224DFC-5570-43C9-B593-51A573D708D4}" destId="{C9A31445-5ABA-41E1-A5A4-CB5A77DBA98E}" srcOrd="1" destOrd="0" parTransId="{E20506FB-1B98-4A61-AEA1-8F4027620C7F}" sibTransId="{2874CFB2-57EB-47DA-9114-E11095643976}"/>
    <dgm:cxn modelId="{CAA122A2-31A5-422F-A6FE-1C432C17B104}" type="presOf" srcId="{397BFEA7-82F5-43A6-8293-2CA97813E69F}" destId="{1C781899-EDC3-4554-8FCA-1FD6D9BEBA22}" srcOrd="0" destOrd="0" presId="urn:microsoft.com/office/officeart/2005/8/layout/radial5"/>
    <dgm:cxn modelId="{7E086852-CF0D-477E-8C25-6001C9DD82C8}" type="presParOf" srcId="{918A2214-9E85-433A-8E54-817BA1505EB9}" destId="{2D255714-759F-4606-88B5-7D553FEB57EA}" srcOrd="0" destOrd="0" presId="urn:microsoft.com/office/officeart/2005/8/layout/radial5"/>
    <dgm:cxn modelId="{917F33EC-5B2E-4BD4-A22D-297B5CC8FB30}" type="presParOf" srcId="{918A2214-9E85-433A-8E54-817BA1505EB9}" destId="{658D06F6-44B3-42CA-958F-A660DB3B02E9}" srcOrd="1" destOrd="0" presId="urn:microsoft.com/office/officeart/2005/8/layout/radial5"/>
    <dgm:cxn modelId="{48D599E4-BE40-4D04-B9E9-E2C6EAD93C82}" type="presParOf" srcId="{658D06F6-44B3-42CA-958F-A660DB3B02E9}" destId="{2D6D11F8-9C74-4490-99C0-A7E3159DFB2B}" srcOrd="0" destOrd="0" presId="urn:microsoft.com/office/officeart/2005/8/layout/radial5"/>
    <dgm:cxn modelId="{02CAD691-F39C-4EBF-9F08-EFC54E30BDF8}" type="presParOf" srcId="{918A2214-9E85-433A-8E54-817BA1505EB9}" destId="{89780C61-C03D-4933-ADB9-8F12CF655275}" srcOrd="2" destOrd="0" presId="urn:microsoft.com/office/officeart/2005/8/layout/radial5"/>
    <dgm:cxn modelId="{6199C78F-49F6-4B17-99A7-547FD169073F}" type="presParOf" srcId="{918A2214-9E85-433A-8E54-817BA1505EB9}" destId="{56FEA72A-7EA6-43EE-A4D3-E49D87FF2A04}" srcOrd="3" destOrd="0" presId="urn:microsoft.com/office/officeart/2005/8/layout/radial5"/>
    <dgm:cxn modelId="{1A1CA7A2-5EC5-4DF5-8EDE-3B433E830AAE}" type="presParOf" srcId="{56FEA72A-7EA6-43EE-A4D3-E49D87FF2A04}" destId="{042FB8F7-0CB2-4728-B72A-03D19E84AD46}" srcOrd="0" destOrd="0" presId="urn:microsoft.com/office/officeart/2005/8/layout/radial5"/>
    <dgm:cxn modelId="{998ADAF5-F327-4DBC-9F34-3E6C639D428C}" type="presParOf" srcId="{918A2214-9E85-433A-8E54-817BA1505EB9}" destId="{6A05091E-CB2A-47AC-AD29-F6E5CFF0CD26}" srcOrd="4" destOrd="0" presId="urn:microsoft.com/office/officeart/2005/8/layout/radial5"/>
    <dgm:cxn modelId="{A069C78F-257C-4E92-B1C3-9071AE1EB0F4}" type="presParOf" srcId="{918A2214-9E85-433A-8E54-817BA1505EB9}" destId="{1C781899-EDC3-4554-8FCA-1FD6D9BEBA22}" srcOrd="5" destOrd="0" presId="urn:microsoft.com/office/officeart/2005/8/layout/radial5"/>
    <dgm:cxn modelId="{1A656661-547F-4CCB-8146-17AB4E6FC280}" type="presParOf" srcId="{1C781899-EDC3-4554-8FCA-1FD6D9BEBA22}" destId="{6B618435-6919-4412-9929-3D05A5850B09}" srcOrd="0" destOrd="0" presId="urn:microsoft.com/office/officeart/2005/8/layout/radial5"/>
    <dgm:cxn modelId="{5B9AF6A9-A5C4-4247-B68B-AF88E0235178}" type="presParOf" srcId="{918A2214-9E85-433A-8E54-817BA1505EB9}" destId="{BF1CE924-B68D-4E77-BA89-14E17C188CDB}" srcOrd="6" destOrd="0" presId="urn:microsoft.com/office/officeart/2005/8/layout/radial5"/>
    <dgm:cxn modelId="{BB0E4ED5-A1E7-4BBC-92E1-8A2851F40B7C}" type="presParOf" srcId="{918A2214-9E85-433A-8E54-817BA1505EB9}" destId="{3D527D89-E61A-46B4-8519-933F53E4FD93}" srcOrd="7" destOrd="0" presId="urn:microsoft.com/office/officeart/2005/8/layout/radial5"/>
    <dgm:cxn modelId="{55BABB89-ABA3-4A31-BDF8-D705B257532F}" type="presParOf" srcId="{3D527D89-E61A-46B4-8519-933F53E4FD93}" destId="{22B974A8-AB15-41C3-9FB0-3F829891A5A6}" srcOrd="0" destOrd="0" presId="urn:microsoft.com/office/officeart/2005/8/layout/radial5"/>
    <dgm:cxn modelId="{F8A5553F-9125-447E-A9D9-2DB4FD83C7A3}" type="presParOf" srcId="{918A2214-9E85-433A-8E54-817BA1505EB9}" destId="{5E206B79-7D93-4F6E-BFCF-C2DB1D770CA0}"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13F1DAF-341B-46AE-B67F-F591E6D5662A}" type="doc">
      <dgm:prSet loTypeId="urn:microsoft.com/office/officeart/2005/8/layout/radial5" loCatId="cycle" qsTypeId="urn:microsoft.com/office/officeart/2005/8/quickstyle/simple5" qsCatId="simple" csTypeId="urn:microsoft.com/office/officeart/2005/8/colors/colorful1" csCatId="colorful" phldr="1"/>
      <dgm:spPr/>
      <dgm:t>
        <a:bodyPr/>
        <a:lstStyle/>
        <a:p>
          <a:endParaRPr lang="es-MX"/>
        </a:p>
      </dgm:t>
    </dgm:pt>
    <dgm:pt modelId="{2E224DFC-5570-43C9-B593-51A573D708D4}">
      <dgm:prSet phldrT="[Texto]"/>
      <dgm:spPr/>
      <dgm:t>
        <a:bodyPr/>
        <a:lstStyle/>
        <a:p>
          <a:r>
            <a:rPr lang="es-MX" dirty="0" smtClean="0"/>
            <a:t>Plantear el problema de inv.</a:t>
          </a:r>
          <a:endParaRPr lang="es-MX" dirty="0"/>
        </a:p>
      </dgm:t>
    </dgm:pt>
    <dgm:pt modelId="{1AD4E59B-0A59-4660-80C6-EAD7DA462AED}" type="parTrans" cxnId="{163474A5-6C42-4B23-BEF0-DD4756A07850}">
      <dgm:prSet/>
      <dgm:spPr/>
      <dgm:t>
        <a:bodyPr/>
        <a:lstStyle/>
        <a:p>
          <a:endParaRPr lang="es-MX"/>
        </a:p>
      </dgm:t>
    </dgm:pt>
    <dgm:pt modelId="{D95768C8-B4A4-477D-A376-9F04EDC0DEEB}" type="sibTrans" cxnId="{163474A5-6C42-4B23-BEF0-DD4756A07850}">
      <dgm:prSet/>
      <dgm:spPr/>
      <dgm:t>
        <a:bodyPr/>
        <a:lstStyle/>
        <a:p>
          <a:endParaRPr lang="es-MX"/>
        </a:p>
      </dgm:t>
    </dgm:pt>
    <dgm:pt modelId="{2C13EDA8-6CB0-44F1-8787-BE24952B9725}">
      <dgm:prSet phldrT="[Texto]"/>
      <dgm:spPr/>
      <dgm:t>
        <a:bodyPr/>
        <a:lstStyle/>
        <a:p>
          <a:r>
            <a:rPr lang="es-MX" dirty="0" smtClean="0"/>
            <a:t>A)¿Qué es un problema de investigación?</a:t>
          </a:r>
        </a:p>
        <a:p>
          <a:r>
            <a:rPr lang="es-MX" dirty="0" smtClean="0"/>
            <a:t>Fenómeno o situación que inicia la reflexión. </a:t>
          </a:r>
        </a:p>
      </dgm:t>
    </dgm:pt>
    <dgm:pt modelId="{9D6BE8FF-A33A-413F-A36F-F8FCF0751B5B}" type="parTrans" cxnId="{FE20892A-716D-4274-A8BE-1A25A2A068EF}">
      <dgm:prSet/>
      <dgm:spPr/>
      <dgm:t>
        <a:bodyPr/>
        <a:lstStyle/>
        <a:p>
          <a:endParaRPr lang="es-MX"/>
        </a:p>
      </dgm:t>
    </dgm:pt>
    <dgm:pt modelId="{F67DB136-2D4C-45C9-AEA8-D969AA56B8B3}" type="sibTrans" cxnId="{FE20892A-716D-4274-A8BE-1A25A2A068EF}">
      <dgm:prSet/>
      <dgm:spPr/>
      <dgm:t>
        <a:bodyPr/>
        <a:lstStyle/>
        <a:p>
          <a:endParaRPr lang="es-MX"/>
        </a:p>
      </dgm:t>
    </dgm:pt>
    <dgm:pt modelId="{13CD4A40-E4CA-4250-8448-6B478B41570B}">
      <dgm:prSet phldrT="[Texto]"/>
      <dgm:spPr/>
      <dgm:t>
        <a:bodyPr/>
        <a:lstStyle/>
        <a:p>
          <a:r>
            <a:rPr lang="es-MX" dirty="0" smtClean="0"/>
            <a:t>B) Aspectos del problema</a:t>
          </a:r>
        </a:p>
        <a:p>
          <a:r>
            <a:rPr lang="es-MX" dirty="0" smtClean="0"/>
            <a:t>Descripción: mostrar el estado actual del problema</a:t>
          </a:r>
        </a:p>
        <a:p>
          <a:r>
            <a:rPr lang="es-MX" dirty="0" smtClean="0"/>
            <a:t> Formulación : Elabora la </a:t>
          </a:r>
          <a:r>
            <a:rPr lang="es-MX" dirty="0" err="1" smtClean="0"/>
            <a:t>preguanta</a:t>
          </a:r>
          <a:endParaRPr lang="es-MX" dirty="0"/>
        </a:p>
      </dgm:t>
    </dgm:pt>
    <dgm:pt modelId="{397BFEA7-82F5-43A6-8293-2CA97813E69F}" type="parTrans" cxnId="{D6EB38D6-9C72-48C2-83DD-942424BAA2C8}">
      <dgm:prSet/>
      <dgm:spPr/>
      <dgm:t>
        <a:bodyPr/>
        <a:lstStyle/>
        <a:p>
          <a:endParaRPr lang="es-MX"/>
        </a:p>
      </dgm:t>
    </dgm:pt>
    <dgm:pt modelId="{D8D0B525-D5F0-4833-9C51-CFD89033C511}" type="sibTrans" cxnId="{D6EB38D6-9C72-48C2-83DD-942424BAA2C8}">
      <dgm:prSet/>
      <dgm:spPr/>
      <dgm:t>
        <a:bodyPr/>
        <a:lstStyle/>
        <a:p>
          <a:endParaRPr lang="es-MX"/>
        </a:p>
      </dgm:t>
    </dgm:pt>
    <dgm:pt modelId="{52FB94C1-5B7B-4416-9616-36EEF463364C}">
      <dgm:prSet phldrT="[Texto]"/>
      <dgm:spPr/>
      <dgm:t>
        <a:bodyPr/>
        <a:lstStyle/>
        <a:p>
          <a:r>
            <a:rPr lang="es-MX" dirty="0" smtClean="0"/>
            <a:t>c) Importancia </a:t>
          </a:r>
        </a:p>
        <a:p>
          <a:r>
            <a:rPr lang="es-MX" dirty="0" smtClean="0"/>
            <a:t>Permite conocer la situación que se va a estudiar, mostrando sus principales rasgos.</a:t>
          </a:r>
        </a:p>
      </dgm:t>
    </dgm:pt>
    <dgm:pt modelId="{33715A31-E00B-4EEF-A7F0-ED5D8BB81292}" type="parTrans" cxnId="{98199BD0-84BD-4295-8B15-064E6D35F1E1}">
      <dgm:prSet/>
      <dgm:spPr/>
      <dgm:t>
        <a:bodyPr/>
        <a:lstStyle/>
        <a:p>
          <a:endParaRPr lang="es-MX"/>
        </a:p>
      </dgm:t>
    </dgm:pt>
    <dgm:pt modelId="{365E4E42-935E-4AE0-BB21-05126D49A5F0}" type="sibTrans" cxnId="{98199BD0-84BD-4295-8B15-064E6D35F1E1}">
      <dgm:prSet/>
      <dgm:spPr/>
      <dgm:t>
        <a:bodyPr/>
        <a:lstStyle/>
        <a:p>
          <a:endParaRPr lang="es-MX"/>
        </a:p>
      </dgm:t>
    </dgm:pt>
    <dgm:pt modelId="{114B58F3-17B8-4E1A-AFA8-BA16BCA3E1E5}">
      <dgm:prSet custScaleX="278378" custRadScaleRad="178496" custRadScaleInc="1986"/>
      <dgm:spPr/>
      <dgm:t>
        <a:bodyPr/>
        <a:lstStyle/>
        <a:p>
          <a:endParaRPr lang="es-MX"/>
        </a:p>
      </dgm:t>
    </dgm:pt>
    <dgm:pt modelId="{798F21DC-190A-44BD-B635-6EDD22108AF6}" type="parTrans" cxnId="{A5204D5B-01EE-45E7-8989-4D00204318F1}">
      <dgm:prSet/>
      <dgm:spPr/>
      <dgm:t>
        <a:bodyPr/>
        <a:lstStyle/>
        <a:p>
          <a:endParaRPr lang="es-MX"/>
        </a:p>
      </dgm:t>
    </dgm:pt>
    <dgm:pt modelId="{825BCB84-640B-4674-90A3-7EE45F324C9F}" type="sibTrans" cxnId="{A5204D5B-01EE-45E7-8989-4D00204318F1}">
      <dgm:prSet/>
      <dgm:spPr/>
      <dgm:t>
        <a:bodyPr/>
        <a:lstStyle/>
        <a:p>
          <a:endParaRPr lang="es-MX"/>
        </a:p>
      </dgm:t>
    </dgm:pt>
    <dgm:pt modelId="{87B57843-25F0-4FD4-BAEB-D166F2280BB3}">
      <dgm:prSet phldrT="[Texto]"/>
      <dgm:spPr/>
      <dgm:t>
        <a:bodyPr/>
        <a:lstStyle/>
        <a:p>
          <a:endParaRPr lang="es-MX"/>
        </a:p>
      </dgm:t>
    </dgm:pt>
    <dgm:pt modelId="{E9C3ABD2-1EE7-4B74-9222-E4BA84FE6F3A}" type="parTrans" cxnId="{191A9060-F18E-4F77-992F-E5E694D80927}">
      <dgm:prSet/>
      <dgm:spPr/>
      <dgm:t>
        <a:bodyPr/>
        <a:lstStyle/>
        <a:p>
          <a:endParaRPr lang="es-MX"/>
        </a:p>
      </dgm:t>
    </dgm:pt>
    <dgm:pt modelId="{A55E8210-6D58-41D4-B737-56BC5BA3E361}" type="sibTrans" cxnId="{191A9060-F18E-4F77-992F-E5E694D80927}">
      <dgm:prSet/>
      <dgm:spPr/>
      <dgm:t>
        <a:bodyPr/>
        <a:lstStyle/>
        <a:p>
          <a:endParaRPr lang="es-MX"/>
        </a:p>
      </dgm:t>
    </dgm:pt>
    <dgm:pt modelId="{BE2A7892-718B-4252-9111-F0A469F82939}">
      <dgm:prSet phldrT="[Texto]"/>
      <dgm:spPr/>
      <dgm:t>
        <a:bodyPr/>
        <a:lstStyle/>
        <a:p>
          <a:endParaRPr lang="es-MX"/>
        </a:p>
      </dgm:t>
    </dgm:pt>
    <dgm:pt modelId="{AAC569A1-9375-4452-BFD4-3CEA762BC699}" type="parTrans" cxnId="{EC667C28-70AF-44C9-90C2-EE9FE67C5A8E}">
      <dgm:prSet/>
      <dgm:spPr/>
      <dgm:t>
        <a:bodyPr/>
        <a:lstStyle/>
        <a:p>
          <a:endParaRPr lang="es-MX"/>
        </a:p>
      </dgm:t>
    </dgm:pt>
    <dgm:pt modelId="{6DC01A50-81A7-45A7-8FAB-003664B0D50C}" type="sibTrans" cxnId="{EC667C28-70AF-44C9-90C2-EE9FE67C5A8E}">
      <dgm:prSet/>
      <dgm:spPr/>
      <dgm:t>
        <a:bodyPr/>
        <a:lstStyle/>
        <a:p>
          <a:endParaRPr lang="es-MX"/>
        </a:p>
      </dgm:t>
    </dgm:pt>
    <dgm:pt modelId="{FDFEFB3B-A821-4DF7-9720-AA156BC7D28E}">
      <dgm:prSet phldrT="[Texto]"/>
      <dgm:spPr/>
      <dgm:t>
        <a:bodyPr/>
        <a:lstStyle/>
        <a:p>
          <a:endParaRPr lang="es-MX"/>
        </a:p>
      </dgm:t>
    </dgm:pt>
    <dgm:pt modelId="{3C929B99-4BC5-44B7-90E0-2039912E9B3A}" type="parTrans" cxnId="{38F11FB6-E940-428D-9546-94D32EC327DD}">
      <dgm:prSet/>
      <dgm:spPr/>
      <dgm:t>
        <a:bodyPr/>
        <a:lstStyle/>
        <a:p>
          <a:endParaRPr lang="es-MX"/>
        </a:p>
      </dgm:t>
    </dgm:pt>
    <dgm:pt modelId="{F1FCEB6B-65FF-431F-9525-B3D83A7514D7}" type="sibTrans" cxnId="{38F11FB6-E940-428D-9546-94D32EC327DD}">
      <dgm:prSet/>
      <dgm:spPr/>
      <dgm:t>
        <a:bodyPr/>
        <a:lstStyle/>
        <a:p>
          <a:endParaRPr lang="es-MX"/>
        </a:p>
      </dgm:t>
    </dgm:pt>
    <dgm:pt modelId="{918A2214-9E85-433A-8E54-817BA1505EB9}" type="pres">
      <dgm:prSet presAssocID="{F13F1DAF-341B-46AE-B67F-F591E6D5662A}" presName="Name0" presStyleCnt="0">
        <dgm:presLayoutVars>
          <dgm:chMax val="1"/>
          <dgm:dir/>
          <dgm:animLvl val="ctr"/>
          <dgm:resizeHandles val="exact"/>
        </dgm:presLayoutVars>
      </dgm:prSet>
      <dgm:spPr/>
      <dgm:t>
        <a:bodyPr/>
        <a:lstStyle/>
        <a:p>
          <a:endParaRPr lang="es-MX"/>
        </a:p>
      </dgm:t>
    </dgm:pt>
    <dgm:pt modelId="{2D255714-759F-4606-88B5-7D553FEB57EA}" type="pres">
      <dgm:prSet presAssocID="{2E224DFC-5570-43C9-B593-51A573D708D4}" presName="centerShape" presStyleLbl="node0" presStyleIdx="0" presStyleCnt="1"/>
      <dgm:spPr/>
      <dgm:t>
        <a:bodyPr/>
        <a:lstStyle/>
        <a:p>
          <a:endParaRPr lang="es-MX"/>
        </a:p>
      </dgm:t>
    </dgm:pt>
    <dgm:pt modelId="{658D06F6-44B3-42CA-958F-A660DB3B02E9}" type="pres">
      <dgm:prSet presAssocID="{9D6BE8FF-A33A-413F-A36F-F8FCF0751B5B}" presName="parTrans" presStyleLbl="sibTrans2D1" presStyleIdx="0" presStyleCnt="3"/>
      <dgm:spPr/>
      <dgm:t>
        <a:bodyPr/>
        <a:lstStyle/>
        <a:p>
          <a:endParaRPr lang="es-MX"/>
        </a:p>
      </dgm:t>
    </dgm:pt>
    <dgm:pt modelId="{2D6D11F8-9C74-4490-99C0-A7E3159DFB2B}" type="pres">
      <dgm:prSet presAssocID="{9D6BE8FF-A33A-413F-A36F-F8FCF0751B5B}" presName="connectorText" presStyleLbl="sibTrans2D1" presStyleIdx="0" presStyleCnt="3"/>
      <dgm:spPr/>
      <dgm:t>
        <a:bodyPr/>
        <a:lstStyle/>
        <a:p>
          <a:endParaRPr lang="es-MX"/>
        </a:p>
      </dgm:t>
    </dgm:pt>
    <dgm:pt modelId="{89780C61-C03D-4933-ADB9-8F12CF655275}" type="pres">
      <dgm:prSet presAssocID="{2C13EDA8-6CB0-44F1-8787-BE24952B9725}" presName="node" presStyleLbl="node1" presStyleIdx="0" presStyleCnt="3" custScaleX="299234" custScaleY="76643" custRadScaleRad="103144" custRadScaleInc="9402">
        <dgm:presLayoutVars>
          <dgm:bulletEnabled val="1"/>
        </dgm:presLayoutVars>
      </dgm:prSet>
      <dgm:spPr/>
      <dgm:t>
        <a:bodyPr/>
        <a:lstStyle/>
        <a:p>
          <a:endParaRPr lang="es-MX"/>
        </a:p>
      </dgm:t>
    </dgm:pt>
    <dgm:pt modelId="{1C781899-EDC3-4554-8FCA-1FD6D9BEBA22}" type="pres">
      <dgm:prSet presAssocID="{397BFEA7-82F5-43A6-8293-2CA97813E69F}" presName="parTrans" presStyleLbl="sibTrans2D1" presStyleIdx="1" presStyleCnt="3"/>
      <dgm:spPr/>
      <dgm:t>
        <a:bodyPr/>
        <a:lstStyle/>
        <a:p>
          <a:endParaRPr lang="es-MX"/>
        </a:p>
      </dgm:t>
    </dgm:pt>
    <dgm:pt modelId="{6B618435-6919-4412-9929-3D05A5850B09}" type="pres">
      <dgm:prSet presAssocID="{397BFEA7-82F5-43A6-8293-2CA97813E69F}" presName="connectorText" presStyleLbl="sibTrans2D1" presStyleIdx="1" presStyleCnt="3"/>
      <dgm:spPr/>
      <dgm:t>
        <a:bodyPr/>
        <a:lstStyle/>
        <a:p>
          <a:endParaRPr lang="es-MX"/>
        </a:p>
      </dgm:t>
    </dgm:pt>
    <dgm:pt modelId="{BF1CE924-B68D-4E77-BA89-14E17C188CDB}" type="pres">
      <dgm:prSet presAssocID="{13CD4A40-E4CA-4250-8448-6B478B41570B}" presName="node" presStyleLbl="node1" presStyleIdx="1" presStyleCnt="3" custScaleX="209776" custScaleY="73144" custRadScaleRad="163672" custRadScaleInc="-37379">
        <dgm:presLayoutVars>
          <dgm:bulletEnabled val="1"/>
        </dgm:presLayoutVars>
      </dgm:prSet>
      <dgm:spPr/>
      <dgm:t>
        <a:bodyPr/>
        <a:lstStyle/>
        <a:p>
          <a:endParaRPr lang="es-MX"/>
        </a:p>
      </dgm:t>
    </dgm:pt>
    <dgm:pt modelId="{3D527D89-E61A-46B4-8519-933F53E4FD93}" type="pres">
      <dgm:prSet presAssocID="{33715A31-E00B-4EEF-A7F0-ED5D8BB81292}" presName="parTrans" presStyleLbl="sibTrans2D1" presStyleIdx="2" presStyleCnt="3"/>
      <dgm:spPr/>
      <dgm:t>
        <a:bodyPr/>
        <a:lstStyle/>
        <a:p>
          <a:endParaRPr lang="es-MX"/>
        </a:p>
      </dgm:t>
    </dgm:pt>
    <dgm:pt modelId="{22B974A8-AB15-41C3-9FB0-3F829891A5A6}" type="pres">
      <dgm:prSet presAssocID="{33715A31-E00B-4EEF-A7F0-ED5D8BB81292}" presName="connectorText" presStyleLbl="sibTrans2D1" presStyleIdx="2" presStyleCnt="3"/>
      <dgm:spPr/>
      <dgm:t>
        <a:bodyPr/>
        <a:lstStyle/>
        <a:p>
          <a:endParaRPr lang="es-MX"/>
        </a:p>
      </dgm:t>
    </dgm:pt>
    <dgm:pt modelId="{5E206B79-7D93-4F6E-BFCF-C2DB1D770CA0}" type="pres">
      <dgm:prSet presAssocID="{52FB94C1-5B7B-4416-9616-36EEF463364C}" presName="node" presStyleLbl="node1" presStyleIdx="2" presStyleCnt="3" custScaleX="201554" custScaleY="113892" custRadScaleRad="140258" custRadScaleInc="26397">
        <dgm:presLayoutVars>
          <dgm:bulletEnabled val="1"/>
        </dgm:presLayoutVars>
      </dgm:prSet>
      <dgm:spPr/>
      <dgm:t>
        <a:bodyPr/>
        <a:lstStyle/>
        <a:p>
          <a:endParaRPr lang="es-MX"/>
        </a:p>
      </dgm:t>
    </dgm:pt>
  </dgm:ptLst>
  <dgm:cxnLst>
    <dgm:cxn modelId="{8FDED3A6-247C-4924-BC5D-67C435FD58FF}" type="presOf" srcId="{13CD4A40-E4CA-4250-8448-6B478B41570B}" destId="{BF1CE924-B68D-4E77-BA89-14E17C188CDB}" srcOrd="0" destOrd="0" presId="urn:microsoft.com/office/officeart/2005/8/layout/radial5"/>
    <dgm:cxn modelId="{D531965D-A416-458B-AB44-BF14F8F71350}" type="presOf" srcId="{33715A31-E00B-4EEF-A7F0-ED5D8BB81292}" destId="{22B974A8-AB15-41C3-9FB0-3F829891A5A6}" srcOrd="1" destOrd="0" presId="urn:microsoft.com/office/officeart/2005/8/layout/radial5"/>
    <dgm:cxn modelId="{A87BB490-F59F-4292-8592-D6AFC0402D70}" type="presOf" srcId="{397BFEA7-82F5-43A6-8293-2CA97813E69F}" destId="{6B618435-6919-4412-9929-3D05A5850B09}" srcOrd="1" destOrd="0" presId="urn:microsoft.com/office/officeart/2005/8/layout/radial5"/>
    <dgm:cxn modelId="{163474A5-6C42-4B23-BEF0-DD4756A07850}" srcId="{F13F1DAF-341B-46AE-B67F-F591E6D5662A}" destId="{2E224DFC-5570-43C9-B593-51A573D708D4}" srcOrd="0" destOrd="0" parTransId="{1AD4E59B-0A59-4660-80C6-EAD7DA462AED}" sibTransId="{D95768C8-B4A4-477D-A376-9F04EDC0DEEB}"/>
    <dgm:cxn modelId="{191A9060-F18E-4F77-992F-E5E694D80927}" srcId="{F13F1DAF-341B-46AE-B67F-F591E6D5662A}" destId="{87B57843-25F0-4FD4-BAEB-D166F2280BB3}" srcOrd="3" destOrd="0" parTransId="{E9C3ABD2-1EE7-4B74-9222-E4BA84FE6F3A}" sibTransId="{A55E8210-6D58-41D4-B737-56BC5BA3E361}"/>
    <dgm:cxn modelId="{FE20892A-716D-4274-A8BE-1A25A2A068EF}" srcId="{2E224DFC-5570-43C9-B593-51A573D708D4}" destId="{2C13EDA8-6CB0-44F1-8787-BE24952B9725}" srcOrd="0" destOrd="0" parTransId="{9D6BE8FF-A33A-413F-A36F-F8FCF0751B5B}" sibTransId="{F67DB136-2D4C-45C9-AEA8-D969AA56B8B3}"/>
    <dgm:cxn modelId="{CBA0CB1D-4881-4D46-BA2A-EF8F176E7535}" type="presOf" srcId="{2C13EDA8-6CB0-44F1-8787-BE24952B9725}" destId="{89780C61-C03D-4933-ADB9-8F12CF655275}" srcOrd="0" destOrd="0" presId="urn:microsoft.com/office/officeart/2005/8/layout/radial5"/>
    <dgm:cxn modelId="{D6EB38D6-9C72-48C2-83DD-942424BAA2C8}" srcId="{2E224DFC-5570-43C9-B593-51A573D708D4}" destId="{13CD4A40-E4CA-4250-8448-6B478B41570B}" srcOrd="1" destOrd="0" parTransId="{397BFEA7-82F5-43A6-8293-2CA97813E69F}" sibTransId="{D8D0B525-D5F0-4833-9C51-CFD89033C511}"/>
    <dgm:cxn modelId="{EAFA16FB-7F7B-4509-B464-CAA57FF0E278}" type="presOf" srcId="{9D6BE8FF-A33A-413F-A36F-F8FCF0751B5B}" destId="{658D06F6-44B3-42CA-958F-A660DB3B02E9}" srcOrd="0" destOrd="0" presId="urn:microsoft.com/office/officeart/2005/8/layout/radial5"/>
    <dgm:cxn modelId="{CD77F8DE-08F0-44E2-B8EB-B0BEE5B73B35}" type="presOf" srcId="{33715A31-E00B-4EEF-A7F0-ED5D8BB81292}" destId="{3D527D89-E61A-46B4-8519-933F53E4FD93}" srcOrd="0" destOrd="0" presId="urn:microsoft.com/office/officeart/2005/8/layout/radial5"/>
    <dgm:cxn modelId="{C0B1D421-BFB6-4F24-9109-5E307DDC36D2}" type="presOf" srcId="{2E224DFC-5570-43C9-B593-51A573D708D4}" destId="{2D255714-759F-4606-88B5-7D553FEB57EA}" srcOrd="0" destOrd="0" presId="urn:microsoft.com/office/officeart/2005/8/layout/radial5"/>
    <dgm:cxn modelId="{98199BD0-84BD-4295-8B15-064E6D35F1E1}" srcId="{2E224DFC-5570-43C9-B593-51A573D708D4}" destId="{52FB94C1-5B7B-4416-9616-36EEF463364C}" srcOrd="2" destOrd="0" parTransId="{33715A31-E00B-4EEF-A7F0-ED5D8BB81292}" sibTransId="{365E4E42-935E-4AE0-BB21-05126D49A5F0}"/>
    <dgm:cxn modelId="{411F623F-4036-4243-A9DE-00C7A014EA86}" type="presOf" srcId="{9D6BE8FF-A33A-413F-A36F-F8FCF0751B5B}" destId="{2D6D11F8-9C74-4490-99C0-A7E3159DFB2B}" srcOrd="1" destOrd="0" presId="urn:microsoft.com/office/officeart/2005/8/layout/radial5"/>
    <dgm:cxn modelId="{EC667C28-70AF-44C9-90C2-EE9FE67C5A8E}" srcId="{F13F1DAF-341B-46AE-B67F-F591E6D5662A}" destId="{BE2A7892-718B-4252-9111-F0A469F82939}" srcOrd="1" destOrd="0" parTransId="{AAC569A1-9375-4452-BFD4-3CEA762BC699}" sibTransId="{6DC01A50-81A7-45A7-8FAB-003664B0D50C}"/>
    <dgm:cxn modelId="{977739BE-6DC7-446F-8B89-83CA7B8FA81B}" type="presOf" srcId="{52FB94C1-5B7B-4416-9616-36EEF463364C}" destId="{5E206B79-7D93-4F6E-BFCF-C2DB1D770CA0}" srcOrd="0" destOrd="0" presId="urn:microsoft.com/office/officeart/2005/8/layout/radial5"/>
    <dgm:cxn modelId="{38F11FB6-E940-428D-9546-94D32EC327DD}" srcId="{F13F1DAF-341B-46AE-B67F-F591E6D5662A}" destId="{FDFEFB3B-A821-4DF7-9720-AA156BC7D28E}" srcOrd="4" destOrd="0" parTransId="{3C929B99-4BC5-44B7-90E0-2039912E9B3A}" sibTransId="{F1FCEB6B-65FF-431F-9525-B3D83A7514D7}"/>
    <dgm:cxn modelId="{A5204D5B-01EE-45E7-8989-4D00204318F1}" srcId="{F13F1DAF-341B-46AE-B67F-F591E6D5662A}" destId="{114B58F3-17B8-4E1A-AFA8-BA16BCA3E1E5}" srcOrd="2" destOrd="0" parTransId="{798F21DC-190A-44BD-B635-6EDD22108AF6}" sibTransId="{825BCB84-640B-4674-90A3-7EE45F324C9F}"/>
    <dgm:cxn modelId="{213359E6-02CD-4641-8E48-EC920ECBBF7A}" type="presOf" srcId="{F13F1DAF-341B-46AE-B67F-F591E6D5662A}" destId="{918A2214-9E85-433A-8E54-817BA1505EB9}" srcOrd="0" destOrd="0" presId="urn:microsoft.com/office/officeart/2005/8/layout/radial5"/>
    <dgm:cxn modelId="{73F02348-53F0-4ACB-9E97-365994250A88}" type="presOf" srcId="{397BFEA7-82F5-43A6-8293-2CA97813E69F}" destId="{1C781899-EDC3-4554-8FCA-1FD6D9BEBA22}" srcOrd="0" destOrd="0" presId="urn:microsoft.com/office/officeart/2005/8/layout/radial5"/>
    <dgm:cxn modelId="{9212B1DE-FC1D-49BD-8984-386B98488CDD}" type="presParOf" srcId="{918A2214-9E85-433A-8E54-817BA1505EB9}" destId="{2D255714-759F-4606-88B5-7D553FEB57EA}" srcOrd="0" destOrd="0" presId="urn:microsoft.com/office/officeart/2005/8/layout/radial5"/>
    <dgm:cxn modelId="{03BE6CD0-BF01-4C7D-91E5-F4F06F4159D8}" type="presParOf" srcId="{918A2214-9E85-433A-8E54-817BA1505EB9}" destId="{658D06F6-44B3-42CA-958F-A660DB3B02E9}" srcOrd="1" destOrd="0" presId="urn:microsoft.com/office/officeart/2005/8/layout/radial5"/>
    <dgm:cxn modelId="{5F51A5AB-9E95-41CE-9390-E52554D6DF1B}" type="presParOf" srcId="{658D06F6-44B3-42CA-958F-A660DB3B02E9}" destId="{2D6D11F8-9C74-4490-99C0-A7E3159DFB2B}" srcOrd="0" destOrd="0" presId="urn:microsoft.com/office/officeart/2005/8/layout/radial5"/>
    <dgm:cxn modelId="{CB069242-E65C-413E-A9EC-3C828640A586}" type="presParOf" srcId="{918A2214-9E85-433A-8E54-817BA1505EB9}" destId="{89780C61-C03D-4933-ADB9-8F12CF655275}" srcOrd="2" destOrd="0" presId="urn:microsoft.com/office/officeart/2005/8/layout/radial5"/>
    <dgm:cxn modelId="{B7F2B01F-EF60-4378-84D2-08760A6ECA00}" type="presParOf" srcId="{918A2214-9E85-433A-8E54-817BA1505EB9}" destId="{1C781899-EDC3-4554-8FCA-1FD6D9BEBA22}" srcOrd="3" destOrd="0" presId="urn:microsoft.com/office/officeart/2005/8/layout/radial5"/>
    <dgm:cxn modelId="{4646A1BE-1FA5-4118-BBC0-FA5ABD0170E0}" type="presParOf" srcId="{1C781899-EDC3-4554-8FCA-1FD6D9BEBA22}" destId="{6B618435-6919-4412-9929-3D05A5850B09}" srcOrd="0" destOrd="0" presId="urn:microsoft.com/office/officeart/2005/8/layout/radial5"/>
    <dgm:cxn modelId="{CED36641-9516-44F3-B38B-1C108F76F93F}" type="presParOf" srcId="{918A2214-9E85-433A-8E54-817BA1505EB9}" destId="{BF1CE924-B68D-4E77-BA89-14E17C188CDB}" srcOrd="4" destOrd="0" presId="urn:microsoft.com/office/officeart/2005/8/layout/radial5"/>
    <dgm:cxn modelId="{E244F794-93E7-4072-AA56-66E628C7FD23}" type="presParOf" srcId="{918A2214-9E85-433A-8E54-817BA1505EB9}" destId="{3D527D89-E61A-46B4-8519-933F53E4FD93}" srcOrd="5" destOrd="0" presId="urn:microsoft.com/office/officeart/2005/8/layout/radial5"/>
    <dgm:cxn modelId="{106F6E1C-B233-4EEA-8F25-4163E770F030}" type="presParOf" srcId="{3D527D89-E61A-46B4-8519-933F53E4FD93}" destId="{22B974A8-AB15-41C3-9FB0-3F829891A5A6}" srcOrd="0" destOrd="0" presId="urn:microsoft.com/office/officeart/2005/8/layout/radial5"/>
    <dgm:cxn modelId="{D2D21479-B402-48E5-9D81-66369361E6CA}" type="presParOf" srcId="{918A2214-9E85-433A-8E54-817BA1505EB9}" destId="{5E206B79-7D93-4F6E-BFCF-C2DB1D770CA0}"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96A8077-BE17-4AD7-A852-77D4171571C3}" type="doc">
      <dgm:prSet loTypeId="urn:microsoft.com/office/officeart/2005/8/layout/list1" loCatId="list" qsTypeId="urn:microsoft.com/office/officeart/2005/8/quickstyle/simple1" qsCatId="simple" csTypeId="urn:microsoft.com/office/officeart/2005/8/colors/accent3_2" csCatId="accent3" phldr="1"/>
      <dgm:spPr/>
      <dgm:t>
        <a:bodyPr/>
        <a:lstStyle/>
        <a:p>
          <a:endParaRPr lang="es-MX"/>
        </a:p>
      </dgm:t>
    </dgm:pt>
    <dgm:pt modelId="{3F974A21-15BB-42B0-A8D9-71FEC4F4B4CB}">
      <dgm:prSet phldrT="[Texto]" custT="1"/>
      <dgm:spPr/>
      <dgm:t>
        <a:bodyPr/>
        <a:lstStyle/>
        <a:p>
          <a:r>
            <a:rPr lang="es-MX" sz="1800" dirty="0" smtClean="0"/>
            <a:t>Investigación no experimental</a:t>
          </a:r>
          <a:endParaRPr lang="es-MX" dirty="0"/>
        </a:p>
      </dgm:t>
    </dgm:pt>
    <dgm:pt modelId="{969BD5B5-2152-48D1-AD88-661CD321CB49}" type="parTrans" cxnId="{A439278F-A7E7-4110-829E-18812739436F}">
      <dgm:prSet/>
      <dgm:spPr/>
      <dgm:t>
        <a:bodyPr/>
        <a:lstStyle/>
        <a:p>
          <a:endParaRPr lang="es-MX"/>
        </a:p>
      </dgm:t>
    </dgm:pt>
    <dgm:pt modelId="{19F2B8EB-5563-4746-81E6-ED908870FEB6}" type="sibTrans" cxnId="{A439278F-A7E7-4110-829E-18812739436F}">
      <dgm:prSet/>
      <dgm:spPr/>
      <dgm:t>
        <a:bodyPr/>
        <a:lstStyle/>
        <a:p>
          <a:endParaRPr lang="es-MX"/>
        </a:p>
      </dgm:t>
    </dgm:pt>
    <dgm:pt modelId="{BF759D06-E8B6-4EA9-92E8-0F828EBCDC8B}">
      <dgm:prSet phldrT="[Texto]" custT="1"/>
      <dgm:spPr/>
      <dgm:t>
        <a:bodyPr/>
        <a:lstStyle/>
        <a:p>
          <a:r>
            <a:rPr lang="es-MX" sz="1800" dirty="0" smtClean="0"/>
            <a:t>Estudio que se realiza sin la manipulación deliberad de variables y en los que solo se observan los fenómenos en su ambiente natural para analizarlos</a:t>
          </a:r>
          <a:endParaRPr lang="es-MX" dirty="0"/>
        </a:p>
      </dgm:t>
    </dgm:pt>
    <dgm:pt modelId="{EDC103B2-6F8E-41BA-BFD5-B4ED1012BF8F}" type="parTrans" cxnId="{ADE33178-1399-4164-A58D-2D1C67E12CDC}">
      <dgm:prSet/>
      <dgm:spPr/>
      <dgm:t>
        <a:bodyPr/>
        <a:lstStyle/>
        <a:p>
          <a:endParaRPr lang="es-MX"/>
        </a:p>
      </dgm:t>
    </dgm:pt>
    <dgm:pt modelId="{1818FFD4-7864-455C-AA34-EC7D4EA8A06E}" type="sibTrans" cxnId="{ADE33178-1399-4164-A58D-2D1C67E12CDC}">
      <dgm:prSet/>
      <dgm:spPr/>
      <dgm:t>
        <a:bodyPr/>
        <a:lstStyle/>
        <a:p>
          <a:endParaRPr lang="es-MX"/>
        </a:p>
      </dgm:t>
    </dgm:pt>
    <dgm:pt modelId="{3DBF4778-0020-4454-9B31-F19B247C1E81}">
      <dgm:prSet phldrT="[Texto]" custT="1"/>
      <dgm:spPr/>
      <dgm:t>
        <a:bodyPr/>
        <a:lstStyle/>
        <a:p>
          <a:r>
            <a:rPr lang="es-MX" sz="1800" dirty="0" smtClean="0"/>
            <a:t>Investigación experimental</a:t>
          </a:r>
          <a:endParaRPr lang="es-MX" dirty="0"/>
        </a:p>
      </dgm:t>
    </dgm:pt>
    <dgm:pt modelId="{6CA3D4F7-141D-4242-A038-5681B0F25D19}" type="parTrans" cxnId="{55F1CC08-AC72-44DF-8709-94FFF9F5D2F6}">
      <dgm:prSet/>
      <dgm:spPr/>
      <dgm:t>
        <a:bodyPr/>
        <a:lstStyle/>
        <a:p>
          <a:endParaRPr lang="es-MX"/>
        </a:p>
      </dgm:t>
    </dgm:pt>
    <dgm:pt modelId="{7A62FF13-F44C-43FD-B632-48441FA02549}" type="sibTrans" cxnId="{55F1CC08-AC72-44DF-8709-94FFF9F5D2F6}">
      <dgm:prSet/>
      <dgm:spPr/>
      <dgm:t>
        <a:bodyPr/>
        <a:lstStyle/>
        <a:p>
          <a:endParaRPr lang="es-MX"/>
        </a:p>
      </dgm:t>
    </dgm:pt>
    <dgm:pt modelId="{88BD23ED-6E2E-4B73-A9C4-CF409936FBF1}">
      <dgm:prSet phldrT="[Texto]"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s-MX" sz="1800" dirty="0" smtClean="0"/>
            <a:t>Situación de control en la cual se manipulan, de manera intencional una o más variables para analizar las consecuencias.</a:t>
          </a:r>
        </a:p>
        <a:p>
          <a:pPr marL="285750" indent="0" defTabSz="1911350">
            <a:lnSpc>
              <a:spcPct val="90000"/>
            </a:lnSpc>
            <a:spcBef>
              <a:spcPct val="0"/>
            </a:spcBef>
            <a:spcAft>
              <a:spcPct val="20000"/>
            </a:spcAft>
            <a:buNone/>
          </a:pPr>
          <a:endParaRPr lang="es-MX" dirty="0"/>
        </a:p>
      </dgm:t>
    </dgm:pt>
    <dgm:pt modelId="{BEF4D6B7-C5C2-4CDE-A8CC-6E8C0356EDB9}" type="parTrans" cxnId="{B5063983-0015-4673-AB60-6B4628030CCA}">
      <dgm:prSet/>
      <dgm:spPr/>
      <dgm:t>
        <a:bodyPr/>
        <a:lstStyle/>
        <a:p>
          <a:endParaRPr lang="es-MX"/>
        </a:p>
      </dgm:t>
    </dgm:pt>
    <dgm:pt modelId="{08D693D7-8D1B-4511-A255-C08C76F3A2DB}" type="sibTrans" cxnId="{B5063983-0015-4673-AB60-6B4628030CCA}">
      <dgm:prSet/>
      <dgm:spPr/>
      <dgm:t>
        <a:bodyPr/>
        <a:lstStyle/>
        <a:p>
          <a:endParaRPr lang="es-MX"/>
        </a:p>
      </dgm:t>
    </dgm:pt>
    <dgm:pt modelId="{D88B0DEB-E67B-4BA7-A6B7-7F13F60BD9C5}" type="pres">
      <dgm:prSet presAssocID="{796A8077-BE17-4AD7-A852-77D4171571C3}" presName="linear" presStyleCnt="0">
        <dgm:presLayoutVars>
          <dgm:dir/>
          <dgm:animLvl val="lvl"/>
          <dgm:resizeHandles val="exact"/>
        </dgm:presLayoutVars>
      </dgm:prSet>
      <dgm:spPr/>
      <dgm:t>
        <a:bodyPr/>
        <a:lstStyle/>
        <a:p>
          <a:endParaRPr lang="es-MX"/>
        </a:p>
      </dgm:t>
    </dgm:pt>
    <dgm:pt modelId="{199C4FAA-B038-47AA-9933-6548C04578D6}" type="pres">
      <dgm:prSet presAssocID="{3F974A21-15BB-42B0-A8D9-71FEC4F4B4CB}" presName="parentLin" presStyleCnt="0"/>
      <dgm:spPr/>
    </dgm:pt>
    <dgm:pt modelId="{5965FEA5-6646-4B55-889C-4F0B4540CA86}" type="pres">
      <dgm:prSet presAssocID="{3F974A21-15BB-42B0-A8D9-71FEC4F4B4CB}" presName="parentLeftMargin" presStyleLbl="node1" presStyleIdx="0" presStyleCnt="2"/>
      <dgm:spPr/>
      <dgm:t>
        <a:bodyPr/>
        <a:lstStyle/>
        <a:p>
          <a:endParaRPr lang="es-MX"/>
        </a:p>
      </dgm:t>
    </dgm:pt>
    <dgm:pt modelId="{8B3CCA98-4CEA-43CB-8EDD-D6AE523D06EC}" type="pres">
      <dgm:prSet presAssocID="{3F974A21-15BB-42B0-A8D9-71FEC4F4B4CB}" presName="parentText" presStyleLbl="node1" presStyleIdx="0" presStyleCnt="2">
        <dgm:presLayoutVars>
          <dgm:chMax val="0"/>
          <dgm:bulletEnabled val="1"/>
        </dgm:presLayoutVars>
      </dgm:prSet>
      <dgm:spPr/>
      <dgm:t>
        <a:bodyPr/>
        <a:lstStyle/>
        <a:p>
          <a:endParaRPr lang="es-MX"/>
        </a:p>
      </dgm:t>
    </dgm:pt>
    <dgm:pt modelId="{039CB646-4C70-4728-9B85-16B16092728C}" type="pres">
      <dgm:prSet presAssocID="{3F974A21-15BB-42B0-A8D9-71FEC4F4B4CB}" presName="negativeSpace" presStyleCnt="0"/>
      <dgm:spPr/>
    </dgm:pt>
    <dgm:pt modelId="{77ECC246-5E49-468F-A9B6-BE1DA9C6275E}" type="pres">
      <dgm:prSet presAssocID="{3F974A21-15BB-42B0-A8D9-71FEC4F4B4CB}" presName="childText" presStyleLbl="conFgAcc1" presStyleIdx="0" presStyleCnt="2">
        <dgm:presLayoutVars>
          <dgm:bulletEnabled val="1"/>
        </dgm:presLayoutVars>
      </dgm:prSet>
      <dgm:spPr/>
      <dgm:t>
        <a:bodyPr/>
        <a:lstStyle/>
        <a:p>
          <a:endParaRPr lang="es-MX"/>
        </a:p>
      </dgm:t>
    </dgm:pt>
    <dgm:pt modelId="{47D136A0-8540-4B13-8AFE-92A38C8C689D}" type="pres">
      <dgm:prSet presAssocID="{19F2B8EB-5563-4746-81E6-ED908870FEB6}" presName="spaceBetweenRectangles" presStyleCnt="0"/>
      <dgm:spPr/>
    </dgm:pt>
    <dgm:pt modelId="{934A9215-F605-48E7-A292-7C4B1F879728}" type="pres">
      <dgm:prSet presAssocID="{3DBF4778-0020-4454-9B31-F19B247C1E81}" presName="parentLin" presStyleCnt="0"/>
      <dgm:spPr/>
    </dgm:pt>
    <dgm:pt modelId="{9FCAB305-13A5-4CA5-B24D-A3F80379972B}" type="pres">
      <dgm:prSet presAssocID="{3DBF4778-0020-4454-9B31-F19B247C1E81}" presName="parentLeftMargin" presStyleLbl="node1" presStyleIdx="0" presStyleCnt="2"/>
      <dgm:spPr/>
      <dgm:t>
        <a:bodyPr/>
        <a:lstStyle/>
        <a:p>
          <a:endParaRPr lang="es-MX"/>
        </a:p>
      </dgm:t>
    </dgm:pt>
    <dgm:pt modelId="{3E26149B-7793-4F54-8C70-5AE309F9FD45}" type="pres">
      <dgm:prSet presAssocID="{3DBF4778-0020-4454-9B31-F19B247C1E81}" presName="parentText" presStyleLbl="node1" presStyleIdx="1" presStyleCnt="2">
        <dgm:presLayoutVars>
          <dgm:chMax val="0"/>
          <dgm:bulletEnabled val="1"/>
        </dgm:presLayoutVars>
      </dgm:prSet>
      <dgm:spPr/>
      <dgm:t>
        <a:bodyPr/>
        <a:lstStyle/>
        <a:p>
          <a:endParaRPr lang="es-MX"/>
        </a:p>
      </dgm:t>
    </dgm:pt>
    <dgm:pt modelId="{CFA81FF8-1574-4C06-A926-490E8FE90381}" type="pres">
      <dgm:prSet presAssocID="{3DBF4778-0020-4454-9B31-F19B247C1E81}" presName="negativeSpace" presStyleCnt="0"/>
      <dgm:spPr/>
    </dgm:pt>
    <dgm:pt modelId="{FF50ACC2-363F-4964-BC37-CF1FAEF2DDDF}" type="pres">
      <dgm:prSet presAssocID="{3DBF4778-0020-4454-9B31-F19B247C1E81}" presName="childText" presStyleLbl="conFgAcc1" presStyleIdx="1" presStyleCnt="2">
        <dgm:presLayoutVars>
          <dgm:bulletEnabled val="1"/>
        </dgm:presLayoutVars>
      </dgm:prSet>
      <dgm:spPr/>
      <dgm:t>
        <a:bodyPr/>
        <a:lstStyle/>
        <a:p>
          <a:endParaRPr lang="es-MX"/>
        </a:p>
      </dgm:t>
    </dgm:pt>
  </dgm:ptLst>
  <dgm:cxnLst>
    <dgm:cxn modelId="{4CEF3C2A-CFD6-47AB-8866-EDC8C2B8F6F6}" type="presOf" srcId="{3DBF4778-0020-4454-9B31-F19B247C1E81}" destId="{9FCAB305-13A5-4CA5-B24D-A3F80379972B}" srcOrd="0" destOrd="0" presId="urn:microsoft.com/office/officeart/2005/8/layout/list1"/>
    <dgm:cxn modelId="{B5063983-0015-4673-AB60-6B4628030CCA}" srcId="{3DBF4778-0020-4454-9B31-F19B247C1E81}" destId="{88BD23ED-6E2E-4B73-A9C4-CF409936FBF1}" srcOrd="0" destOrd="0" parTransId="{BEF4D6B7-C5C2-4CDE-A8CC-6E8C0356EDB9}" sibTransId="{08D693D7-8D1B-4511-A255-C08C76F3A2DB}"/>
    <dgm:cxn modelId="{A439278F-A7E7-4110-829E-18812739436F}" srcId="{796A8077-BE17-4AD7-A852-77D4171571C3}" destId="{3F974A21-15BB-42B0-A8D9-71FEC4F4B4CB}" srcOrd="0" destOrd="0" parTransId="{969BD5B5-2152-48D1-AD88-661CD321CB49}" sibTransId="{19F2B8EB-5563-4746-81E6-ED908870FEB6}"/>
    <dgm:cxn modelId="{55F1CC08-AC72-44DF-8709-94FFF9F5D2F6}" srcId="{796A8077-BE17-4AD7-A852-77D4171571C3}" destId="{3DBF4778-0020-4454-9B31-F19B247C1E81}" srcOrd="1" destOrd="0" parTransId="{6CA3D4F7-141D-4242-A038-5681B0F25D19}" sibTransId="{7A62FF13-F44C-43FD-B632-48441FA02549}"/>
    <dgm:cxn modelId="{0AEEA3CC-80A6-4BCE-B3FF-00B3EAD64D63}" type="presOf" srcId="{3DBF4778-0020-4454-9B31-F19B247C1E81}" destId="{3E26149B-7793-4F54-8C70-5AE309F9FD45}" srcOrd="1" destOrd="0" presId="urn:microsoft.com/office/officeart/2005/8/layout/list1"/>
    <dgm:cxn modelId="{ADE33178-1399-4164-A58D-2D1C67E12CDC}" srcId="{3F974A21-15BB-42B0-A8D9-71FEC4F4B4CB}" destId="{BF759D06-E8B6-4EA9-92E8-0F828EBCDC8B}" srcOrd="0" destOrd="0" parTransId="{EDC103B2-6F8E-41BA-BFD5-B4ED1012BF8F}" sibTransId="{1818FFD4-7864-455C-AA34-EC7D4EA8A06E}"/>
    <dgm:cxn modelId="{CCA610FC-F2D7-47F2-97CA-CB76D4B4008B}" type="presOf" srcId="{796A8077-BE17-4AD7-A852-77D4171571C3}" destId="{D88B0DEB-E67B-4BA7-A6B7-7F13F60BD9C5}" srcOrd="0" destOrd="0" presId="urn:microsoft.com/office/officeart/2005/8/layout/list1"/>
    <dgm:cxn modelId="{04BE6A1C-AE37-4F2A-A0CE-450A4B7184D9}" type="presOf" srcId="{88BD23ED-6E2E-4B73-A9C4-CF409936FBF1}" destId="{FF50ACC2-363F-4964-BC37-CF1FAEF2DDDF}" srcOrd="0" destOrd="0" presId="urn:microsoft.com/office/officeart/2005/8/layout/list1"/>
    <dgm:cxn modelId="{007D5DBD-2E1B-4E96-98DF-1853660D13CC}" type="presOf" srcId="{3F974A21-15BB-42B0-A8D9-71FEC4F4B4CB}" destId="{8B3CCA98-4CEA-43CB-8EDD-D6AE523D06EC}" srcOrd="1" destOrd="0" presId="urn:microsoft.com/office/officeart/2005/8/layout/list1"/>
    <dgm:cxn modelId="{7A198BCD-E82A-4D1A-9132-6A2330B7AF34}" type="presOf" srcId="{3F974A21-15BB-42B0-A8D9-71FEC4F4B4CB}" destId="{5965FEA5-6646-4B55-889C-4F0B4540CA86}" srcOrd="0" destOrd="0" presId="urn:microsoft.com/office/officeart/2005/8/layout/list1"/>
    <dgm:cxn modelId="{0FB8BDBD-1C98-48D7-8D96-0F781364E202}" type="presOf" srcId="{BF759D06-E8B6-4EA9-92E8-0F828EBCDC8B}" destId="{77ECC246-5E49-468F-A9B6-BE1DA9C6275E}" srcOrd="0" destOrd="0" presId="urn:microsoft.com/office/officeart/2005/8/layout/list1"/>
    <dgm:cxn modelId="{F999B89F-AA06-4DAD-A011-CDBA154550DD}" type="presParOf" srcId="{D88B0DEB-E67B-4BA7-A6B7-7F13F60BD9C5}" destId="{199C4FAA-B038-47AA-9933-6548C04578D6}" srcOrd="0" destOrd="0" presId="urn:microsoft.com/office/officeart/2005/8/layout/list1"/>
    <dgm:cxn modelId="{F3E92A23-C7D0-4D62-86C7-C2325F68FC80}" type="presParOf" srcId="{199C4FAA-B038-47AA-9933-6548C04578D6}" destId="{5965FEA5-6646-4B55-889C-4F0B4540CA86}" srcOrd="0" destOrd="0" presId="urn:microsoft.com/office/officeart/2005/8/layout/list1"/>
    <dgm:cxn modelId="{1F0BA66B-89F1-4A8F-8BD1-A4E7E99B8CD0}" type="presParOf" srcId="{199C4FAA-B038-47AA-9933-6548C04578D6}" destId="{8B3CCA98-4CEA-43CB-8EDD-D6AE523D06EC}" srcOrd="1" destOrd="0" presId="urn:microsoft.com/office/officeart/2005/8/layout/list1"/>
    <dgm:cxn modelId="{450CB503-9515-40E4-AFC9-EDEBAC214E97}" type="presParOf" srcId="{D88B0DEB-E67B-4BA7-A6B7-7F13F60BD9C5}" destId="{039CB646-4C70-4728-9B85-16B16092728C}" srcOrd="1" destOrd="0" presId="urn:microsoft.com/office/officeart/2005/8/layout/list1"/>
    <dgm:cxn modelId="{8B49BF01-B020-462C-97CB-E6CE0D76B739}" type="presParOf" srcId="{D88B0DEB-E67B-4BA7-A6B7-7F13F60BD9C5}" destId="{77ECC246-5E49-468F-A9B6-BE1DA9C6275E}" srcOrd="2" destOrd="0" presId="urn:microsoft.com/office/officeart/2005/8/layout/list1"/>
    <dgm:cxn modelId="{D4003798-1A74-4A70-BB2E-E7352DC027AA}" type="presParOf" srcId="{D88B0DEB-E67B-4BA7-A6B7-7F13F60BD9C5}" destId="{47D136A0-8540-4B13-8AFE-92A38C8C689D}" srcOrd="3" destOrd="0" presId="urn:microsoft.com/office/officeart/2005/8/layout/list1"/>
    <dgm:cxn modelId="{564119AA-6D3D-49FD-AD08-C9F85FC25A97}" type="presParOf" srcId="{D88B0DEB-E67B-4BA7-A6B7-7F13F60BD9C5}" destId="{934A9215-F605-48E7-A292-7C4B1F879728}" srcOrd="4" destOrd="0" presId="urn:microsoft.com/office/officeart/2005/8/layout/list1"/>
    <dgm:cxn modelId="{166F0E6F-638C-4A90-869C-E95E0CA293C6}" type="presParOf" srcId="{934A9215-F605-48E7-A292-7C4B1F879728}" destId="{9FCAB305-13A5-4CA5-B24D-A3F80379972B}" srcOrd="0" destOrd="0" presId="urn:microsoft.com/office/officeart/2005/8/layout/list1"/>
    <dgm:cxn modelId="{2E86077B-D6E8-4B7E-B02D-8AB6AF9DF1AC}" type="presParOf" srcId="{934A9215-F605-48E7-A292-7C4B1F879728}" destId="{3E26149B-7793-4F54-8C70-5AE309F9FD45}" srcOrd="1" destOrd="0" presId="urn:microsoft.com/office/officeart/2005/8/layout/list1"/>
    <dgm:cxn modelId="{CFFF05FE-B580-445C-BAEE-F76083D5A153}" type="presParOf" srcId="{D88B0DEB-E67B-4BA7-A6B7-7F13F60BD9C5}" destId="{CFA81FF8-1574-4C06-A926-490E8FE90381}" srcOrd="5" destOrd="0" presId="urn:microsoft.com/office/officeart/2005/8/layout/list1"/>
    <dgm:cxn modelId="{0E048C07-4BB0-4B87-AC3D-5C1D7917F759}" type="presParOf" srcId="{D88B0DEB-E67B-4BA7-A6B7-7F13F60BD9C5}" destId="{FF50ACC2-363F-4964-BC37-CF1FAEF2DDDF}"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04D62EA-D422-4A7E-9506-1F57A443F126}" type="doc">
      <dgm:prSet loTypeId="urn:microsoft.com/office/officeart/2005/8/layout/hierarchy1" loCatId="hierarchy" qsTypeId="urn:microsoft.com/office/officeart/2005/8/quickstyle/3d2" qsCatId="3D" csTypeId="urn:microsoft.com/office/officeart/2005/8/colors/accent2_5" csCatId="accent2" phldr="1"/>
      <dgm:spPr/>
      <dgm:t>
        <a:bodyPr/>
        <a:lstStyle/>
        <a:p>
          <a:endParaRPr lang="es-MX"/>
        </a:p>
      </dgm:t>
    </dgm:pt>
    <dgm:pt modelId="{09B58BEC-C430-4FFD-B789-9F47F0D48DC6}">
      <dgm:prSet phldrT="[Texto]" custT="1"/>
      <dgm:spPr/>
      <dgm:t>
        <a:bodyPr/>
        <a:lstStyle/>
        <a:p>
          <a:r>
            <a:rPr lang="es-MX" sz="1200" dirty="0" smtClean="0"/>
            <a:t>Diseño de investigación</a:t>
          </a:r>
          <a:endParaRPr lang="es-MX" sz="1200" dirty="0"/>
        </a:p>
      </dgm:t>
    </dgm:pt>
    <dgm:pt modelId="{E8F1A40A-3078-4168-B60E-882668B62760}" type="parTrans" cxnId="{565298B0-5A28-43B6-9E16-11DDA4D85A56}">
      <dgm:prSet/>
      <dgm:spPr/>
      <dgm:t>
        <a:bodyPr/>
        <a:lstStyle/>
        <a:p>
          <a:endParaRPr lang="es-MX"/>
        </a:p>
      </dgm:t>
    </dgm:pt>
    <dgm:pt modelId="{E4D11F53-E520-4400-9B98-A54839CA5FB0}" type="sibTrans" cxnId="{565298B0-5A28-43B6-9E16-11DDA4D85A56}">
      <dgm:prSet/>
      <dgm:spPr/>
      <dgm:t>
        <a:bodyPr/>
        <a:lstStyle/>
        <a:p>
          <a:endParaRPr lang="es-MX"/>
        </a:p>
      </dgm:t>
    </dgm:pt>
    <dgm:pt modelId="{4E3BE3CC-55D6-4235-B055-BC53EDC500B0}">
      <dgm:prSet phldrT="[Texto]" custT="1"/>
      <dgm:spPr/>
      <dgm:t>
        <a:bodyPr/>
        <a:lstStyle/>
        <a:p>
          <a:r>
            <a:rPr lang="es-MX" sz="1200" dirty="0" smtClean="0"/>
            <a:t>No experimentales</a:t>
          </a:r>
          <a:endParaRPr lang="es-MX" sz="1200" dirty="0"/>
        </a:p>
      </dgm:t>
    </dgm:pt>
    <dgm:pt modelId="{2BBCCC46-4FA1-488E-A308-DAC8FAC8156D}" type="parTrans" cxnId="{CC23DD5E-6937-426F-82AA-8219BFAC86F0}">
      <dgm:prSet/>
      <dgm:spPr/>
      <dgm:t>
        <a:bodyPr/>
        <a:lstStyle/>
        <a:p>
          <a:endParaRPr lang="es-MX" sz="1200"/>
        </a:p>
      </dgm:t>
    </dgm:pt>
    <dgm:pt modelId="{9F31E38D-F10C-4F9B-9FF3-AE7ADFC1F659}" type="sibTrans" cxnId="{CC23DD5E-6937-426F-82AA-8219BFAC86F0}">
      <dgm:prSet/>
      <dgm:spPr/>
      <dgm:t>
        <a:bodyPr/>
        <a:lstStyle/>
        <a:p>
          <a:endParaRPr lang="es-MX"/>
        </a:p>
      </dgm:t>
    </dgm:pt>
    <dgm:pt modelId="{CB1D4E21-96A5-4158-AAD0-F68104C5AF38}">
      <dgm:prSet phldrT="[Texto]" custT="1"/>
      <dgm:spPr/>
      <dgm:t>
        <a:bodyPr/>
        <a:lstStyle/>
        <a:p>
          <a:r>
            <a:rPr lang="es-MX" sz="1200" dirty="0" smtClean="0"/>
            <a:t>longitudinales</a:t>
          </a:r>
          <a:endParaRPr lang="es-MX" sz="1200" dirty="0"/>
        </a:p>
      </dgm:t>
    </dgm:pt>
    <dgm:pt modelId="{E37E5273-37DA-4972-8DCD-2947265ED484}" type="parTrans" cxnId="{9CEADEF5-660F-440F-A407-1DB0C6D726F4}">
      <dgm:prSet/>
      <dgm:spPr/>
      <dgm:t>
        <a:bodyPr/>
        <a:lstStyle/>
        <a:p>
          <a:endParaRPr lang="es-MX" sz="1200"/>
        </a:p>
      </dgm:t>
    </dgm:pt>
    <dgm:pt modelId="{C5630EC1-4582-4255-B794-64F4F5BA87E4}" type="sibTrans" cxnId="{9CEADEF5-660F-440F-A407-1DB0C6D726F4}">
      <dgm:prSet/>
      <dgm:spPr/>
      <dgm:t>
        <a:bodyPr/>
        <a:lstStyle/>
        <a:p>
          <a:endParaRPr lang="es-MX"/>
        </a:p>
      </dgm:t>
    </dgm:pt>
    <dgm:pt modelId="{BAB3CEBD-6C39-4A10-B3DB-F98C4472A761}">
      <dgm:prSet phldrT="[Texto]" custT="1"/>
      <dgm:spPr/>
      <dgm:t>
        <a:bodyPr/>
        <a:lstStyle/>
        <a:p>
          <a:r>
            <a:rPr lang="es-MX" sz="1200" dirty="0" smtClean="0"/>
            <a:t>Transaccionales o Transversales</a:t>
          </a:r>
          <a:endParaRPr lang="es-MX" sz="1200" dirty="0"/>
        </a:p>
      </dgm:t>
    </dgm:pt>
    <dgm:pt modelId="{B1F9B5B4-A476-4A48-BCF2-D7A891902845}" type="parTrans" cxnId="{FE6BBF06-EE33-4A4D-9496-4F75238B5312}">
      <dgm:prSet/>
      <dgm:spPr/>
      <dgm:t>
        <a:bodyPr/>
        <a:lstStyle/>
        <a:p>
          <a:endParaRPr lang="es-MX" sz="1200"/>
        </a:p>
      </dgm:t>
    </dgm:pt>
    <dgm:pt modelId="{9A087332-1243-4876-933F-856C05253BB7}" type="sibTrans" cxnId="{FE6BBF06-EE33-4A4D-9496-4F75238B5312}">
      <dgm:prSet/>
      <dgm:spPr/>
      <dgm:t>
        <a:bodyPr/>
        <a:lstStyle/>
        <a:p>
          <a:endParaRPr lang="es-MX"/>
        </a:p>
      </dgm:t>
    </dgm:pt>
    <dgm:pt modelId="{63520B0D-B046-4B94-809F-5D413609F07C}">
      <dgm:prSet phldrT="[Texto]" custT="1"/>
      <dgm:spPr/>
      <dgm:t>
        <a:bodyPr/>
        <a:lstStyle/>
        <a:p>
          <a:r>
            <a:rPr lang="es-MX" sz="1200" dirty="0" smtClean="0"/>
            <a:t>Experimentales</a:t>
          </a:r>
          <a:endParaRPr lang="es-MX" sz="1200" dirty="0"/>
        </a:p>
      </dgm:t>
    </dgm:pt>
    <dgm:pt modelId="{908AB76E-C0C5-4A3F-9427-19F46F2DCEE6}" type="parTrans" cxnId="{0843F837-C589-48AD-9C41-F72744B7EA95}">
      <dgm:prSet/>
      <dgm:spPr/>
      <dgm:t>
        <a:bodyPr/>
        <a:lstStyle/>
        <a:p>
          <a:endParaRPr lang="es-MX" sz="1200"/>
        </a:p>
      </dgm:t>
    </dgm:pt>
    <dgm:pt modelId="{B354FF76-F931-4D84-90E6-B738F633202C}" type="sibTrans" cxnId="{0843F837-C589-48AD-9C41-F72744B7EA95}">
      <dgm:prSet/>
      <dgm:spPr/>
      <dgm:t>
        <a:bodyPr/>
        <a:lstStyle/>
        <a:p>
          <a:endParaRPr lang="es-MX"/>
        </a:p>
      </dgm:t>
    </dgm:pt>
    <dgm:pt modelId="{77F79E11-6BD2-47A6-989B-309F993CAABD}">
      <dgm:prSet phldrT="[Texto]" custT="1"/>
      <dgm:spPr/>
      <dgm:t>
        <a:bodyPr/>
        <a:lstStyle/>
        <a:p>
          <a:r>
            <a:rPr lang="es-MX" sz="1200" dirty="0" smtClean="0"/>
            <a:t>Pre- experimentales</a:t>
          </a:r>
        </a:p>
      </dgm:t>
    </dgm:pt>
    <dgm:pt modelId="{57B4EA2A-C0F7-4A39-89A6-1D6883E35E40}" type="parTrans" cxnId="{C233E198-5477-4368-ACDE-7FC48C1BED20}">
      <dgm:prSet/>
      <dgm:spPr/>
      <dgm:t>
        <a:bodyPr/>
        <a:lstStyle/>
        <a:p>
          <a:endParaRPr lang="es-MX" sz="1200"/>
        </a:p>
      </dgm:t>
    </dgm:pt>
    <dgm:pt modelId="{1BEF5A47-0743-43E0-B307-9EDF36FEA7B6}" type="sibTrans" cxnId="{C233E198-5477-4368-ACDE-7FC48C1BED20}">
      <dgm:prSet/>
      <dgm:spPr/>
      <dgm:t>
        <a:bodyPr/>
        <a:lstStyle/>
        <a:p>
          <a:endParaRPr lang="es-MX"/>
        </a:p>
      </dgm:t>
    </dgm:pt>
    <dgm:pt modelId="{26FF6C1A-5C4E-4AEF-8F57-90ED896C01C8}">
      <dgm:prSet phldrT="[Texto]" custT="1"/>
      <dgm:spPr/>
      <dgm:t>
        <a:bodyPr/>
        <a:lstStyle/>
        <a:p>
          <a:r>
            <a:rPr lang="es-MX" sz="1200" dirty="0" smtClean="0"/>
            <a:t>Cuasiexpermientos</a:t>
          </a:r>
        </a:p>
      </dgm:t>
    </dgm:pt>
    <dgm:pt modelId="{32BE4714-413D-477A-92A9-E0856AD27189}" type="parTrans" cxnId="{F34F04FD-FD0A-4835-B7E1-DD9715F1A9D7}">
      <dgm:prSet/>
      <dgm:spPr/>
      <dgm:t>
        <a:bodyPr/>
        <a:lstStyle/>
        <a:p>
          <a:endParaRPr lang="es-MX" sz="1200"/>
        </a:p>
      </dgm:t>
    </dgm:pt>
    <dgm:pt modelId="{81AC47F0-4F3C-487D-AB86-8CDC4071254E}" type="sibTrans" cxnId="{F34F04FD-FD0A-4835-B7E1-DD9715F1A9D7}">
      <dgm:prSet/>
      <dgm:spPr/>
      <dgm:t>
        <a:bodyPr/>
        <a:lstStyle/>
        <a:p>
          <a:endParaRPr lang="es-MX"/>
        </a:p>
      </dgm:t>
    </dgm:pt>
    <dgm:pt modelId="{06BF34BE-13BD-482E-9BD6-C88FD6E18C2C}">
      <dgm:prSet phldrT="[Texto]" custT="1"/>
      <dgm:spPr/>
      <dgm:t>
        <a:bodyPr/>
        <a:lstStyle/>
        <a:p>
          <a:r>
            <a:rPr lang="es-MX" sz="1200" dirty="0" smtClean="0"/>
            <a:t>Experimentos puros</a:t>
          </a:r>
        </a:p>
      </dgm:t>
    </dgm:pt>
    <dgm:pt modelId="{BEA4DF61-8359-44D9-B61A-A947CFCADBA8}" type="parTrans" cxnId="{97182D6F-8C04-42B4-87E3-B94B924246B8}">
      <dgm:prSet/>
      <dgm:spPr/>
      <dgm:t>
        <a:bodyPr/>
        <a:lstStyle/>
        <a:p>
          <a:endParaRPr lang="es-MX" sz="1200"/>
        </a:p>
      </dgm:t>
    </dgm:pt>
    <dgm:pt modelId="{3331E54D-B34F-4A5B-9878-39AA542AD3D9}" type="sibTrans" cxnId="{97182D6F-8C04-42B4-87E3-B94B924246B8}">
      <dgm:prSet/>
      <dgm:spPr/>
      <dgm:t>
        <a:bodyPr/>
        <a:lstStyle/>
        <a:p>
          <a:endParaRPr lang="es-MX"/>
        </a:p>
      </dgm:t>
    </dgm:pt>
    <dgm:pt modelId="{E7EA3FA4-E230-4033-8683-94B0E0671B6E}">
      <dgm:prSet custT="1"/>
      <dgm:spPr/>
      <dgm:t>
        <a:bodyPr/>
        <a:lstStyle/>
        <a:p>
          <a:r>
            <a:rPr lang="es-MX" sz="1200" dirty="0" smtClean="0"/>
            <a:t>Implica grupos intactos</a:t>
          </a:r>
          <a:endParaRPr lang="es-MX" sz="1200" dirty="0"/>
        </a:p>
      </dgm:t>
    </dgm:pt>
    <dgm:pt modelId="{2C026678-5E12-48A4-BB81-A6B5ED96B5E5}" type="parTrans" cxnId="{6209AE1D-4E24-4404-8A15-A6F9FFCD9075}">
      <dgm:prSet/>
      <dgm:spPr/>
      <dgm:t>
        <a:bodyPr/>
        <a:lstStyle/>
        <a:p>
          <a:endParaRPr lang="es-MX"/>
        </a:p>
      </dgm:t>
    </dgm:pt>
    <dgm:pt modelId="{25FA64AA-42DA-4F16-B92E-C244B94AFFBB}" type="sibTrans" cxnId="{6209AE1D-4E24-4404-8A15-A6F9FFCD9075}">
      <dgm:prSet/>
      <dgm:spPr/>
      <dgm:t>
        <a:bodyPr/>
        <a:lstStyle/>
        <a:p>
          <a:endParaRPr lang="es-MX"/>
        </a:p>
      </dgm:t>
    </dgm:pt>
    <dgm:pt modelId="{D9BA452F-DF7A-4CAE-AA27-9C6A9BAA191D}">
      <dgm:prSet custT="1"/>
      <dgm:spPr/>
      <dgm:t>
        <a:bodyPr/>
        <a:lstStyle/>
        <a:p>
          <a:r>
            <a:rPr lang="es-MX" sz="1200" dirty="0" smtClean="0"/>
            <a:t>Tienen grado de control mínimo</a:t>
          </a:r>
          <a:endParaRPr lang="es-MX" sz="1200" dirty="0"/>
        </a:p>
      </dgm:t>
    </dgm:pt>
    <dgm:pt modelId="{D9E6130D-D4FE-4268-A85F-4A610CD3634B}" type="parTrans" cxnId="{567F8808-AF6F-4424-8131-C4A4C80E3A71}">
      <dgm:prSet/>
      <dgm:spPr/>
      <dgm:t>
        <a:bodyPr/>
        <a:lstStyle/>
        <a:p>
          <a:endParaRPr lang="es-MX"/>
        </a:p>
      </dgm:t>
    </dgm:pt>
    <dgm:pt modelId="{CDC75784-F41B-4EF6-ABA9-3911377AC619}" type="sibTrans" cxnId="{567F8808-AF6F-4424-8131-C4A4C80E3A71}">
      <dgm:prSet/>
      <dgm:spPr/>
      <dgm:t>
        <a:bodyPr/>
        <a:lstStyle/>
        <a:p>
          <a:endParaRPr lang="es-MX"/>
        </a:p>
      </dgm:t>
    </dgm:pt>
    <dgm:pt modelId="{1C09482E-4A1B-4803-8812-07EC2E0A8D92}">
      <dgm:prSet custT="1"/>
      <dgm:spPr/>
      <dgm:t>
        <a:bodyPr/>
        <a:lstStyle/>
        <a:p>
          <a:r>
            <a:rPr lang="es-MX" sz="1200" dirty="0" smtClean="0"/>
            <a:t>Manipulación intencional de variables</a:t>
          </a:r>
          <a:endParaRPr lang="es-MX" sz="1200" dirty="0"/>
        </a:p>
      </dgm:t>
    </dgm:pt>
    <dgm:pt modelId="{5ABE9874-E4C6-4E85-A9C9-C6DD1FB16879}" type="parTrans" cxnId="{4C7EE21F-C973-48D1-BEDC-F5762BE01613}">
      <dgm:prSet/>
      <dgm:spPr/>
      <dgm:t>
        <a:bodyPr/>
        <a:lstStyle/>
        <a:p>
          <a:endParaRPr lang="es-MX"/>
        </a:p>
      </dgm:t>
    </dgm:pt>
    <dgm:pt modelId="{8758D357-B7B1-4B42-9AC4-F5CAE8FAF8CA}" type="sibTrans" cxnId="{4C7EE21F-C973-48D1-BEDC-F5762BE01613}">
      <dgm:prSet/>
      <dgm:spPr/>
      <dgm:t>
        <a:bodyPr/>
        <a:lstStyle/>
        <a:p>
          <a:endParaRPr lang="es-MX"/>
        </a:p>
      </dgm:t>
    </dgm:pt>
    <dgm:pt modelId="{F7BC235C-BAEC-49E5-BF3F-545DD1FAF6EE}">
      <dgm:prSet custT="1"/>
      <dgm:spPr/>
      <dgm:t>
        <a:bodyPr/>
        <a:lstStyle/>
        <a:p>
          <a:r>
            <a:rPr lang="es-MX" sz="1100" dirty="0" smtClean="0"/>
            <a:t>Analizar cambios a través del tiempo </a:t>
          </a:r>
          <a:endParaRPr lang="es-MX" sz="1100" dirty="0"/>
        </a:p>
      </dgm:t>
    </dgm:pt>
    <dgm:pt modelId="{350327C5-6DEF-4DA3-B47A-FC6BCEC92DB9}" type="parTrans" cxnId="{A5920CF7-A475-4641-BA10-313836D12CA0}">
      <dgm:prSet/>
      <dgm:spPr/>
      <dgm:t>
        <a:bodyPr/>
        <a:lstStyle/>
        <a:p>
          <a:endParaRPr lang="es-MX"/>
        </a:p>
      </dgm:t>
    </dgm:pt>
    <dgm:pt modelId="{3E70B6F7-DC0B-4385-8937-2D23CDB0353B}" type="sibTrans" cxnId="{A5920CF7-A475-4641-BA10-313836D12CA0}">
      <dgm:prSet/>
      <dgm:spPr/>
      <dgm:t>
        <a:bodyPr/>
        <a:lstStyle/>
        <a:p>
          <a:endParaRPr lang="es-MX"/>
        </a:p>
      </dgm:t>
    </dgm:pt>
    <dgm:pt modelId="{43B43228-1317-4C75-AC51-F3AB3B90F0D9}">
      <dgm:prSet custT="1"/>
      <dgm:spPr/>
      <dgm:t>
        <a:bodyPr/>
        <a:lstStyle/>
        <a:p>
          <a:r>
            <a:rPr lang="es-MX" sz="1200" dirty="0" smtClean="0"/>
            <a:t>Recolección de datos en un único momento</a:t>
          </a:r>
          <a:endParaRPr lang="es-MX" sz="1200" dirty="0"/>
        </a:p>
      </dgm:t>
    </dgm:pt>
    <dgm:pt modelId="{325E91A7-D89B-482D-9FE1-34507882C73A}" type="parTrans" cxnId="{40780F05-2BA1-4014-905D-4044F974FE6D}">
      <dgm:prSet/>
      <dgm:spPr/>
      <dgm:t>
        <a:bodyPr/>
        <a:lstStyle/>
        <a:p>
          <a:endParaRPr lang="es-MX"/>
        </a:p>
      </dgm:t>
    </dgm:pt>
    <dgm:pt modelId="{5A487817-1126-4513-BA5F-A790CE8976F5}" type="sibTrans" cxnId="{40780F05-2BA1-4014-905D-4044F974FE6D}">
      <dgm:prSet/>
      <dgm:spPr/>
      <dgm:t>
        <a:bodyPr/>
        <a:lstStyle/>
        <a:p>
          <a:endParaRPr lang="es-MX"/>
        </a:p>
      </dgm:t>
    </dgm:pt>
    <dgm:pt modelId="{BEFBA532-C824-4623-93CC-F136D1840108}" type="pres">
      <dgm:prSet presAssocID="{904D62EA-D422-4A7E-9506-1F57A443F126}" presName="hierChild1" presStyleCnt="0">
        <dgm:presLayoutVars>
          <dgm:chPref val="1"/>
          <dgm:dir/>
          <dgm:animOne val="branch"/>
          <dgm:animLvl val="lvl"/>
          <dgm:resizeHandles/>
        </dgm:presLayoutVars>
      </dgm:prSet>
      <dgm:spPr/>
      <dgm:t>
        <a:bodyPr/>
        <a:lstStyle/>
        <a:p>
          <a:endParaRPr lang="es-MX"/>
        </a:p>
      </dgm:t>
    </dgm:pt>
    <dgm:pt modelId="{5F01CDA6-4D08-4521-8B41-6BE6916469A8}" type="pres">
      <dgm:prSet presAssocID="{09B58BEC-C430-4FFD-B789-9F47F0D48DC6}" presName="hierRoot1" presStyleCnt="0"/>
      <dgm:spPr/>
    </dgm:pt>
    <dgm:pt modelId="{410B00C4-23FE-4C6B-B8DA-F2936D73D90F}" type="pres">
      <dgm:prSet presAssocID="{09B58BEC-C430-4FFD-B789-9F47F0D48DC6}" presName="composite" presStyleCnt="0"/>
      <dgm:spPr/>
    </dgm:pt>
    <dgm:pt modelId="{A780E452-3269-4521-844D-1621804BA4E8}" type="pres">
      <dgm:prSet presAssocID="{09B58BEC-C430-4FFD-B789-9F47F0D48DC6}" presName="background" presStyleLbl="node0" presStyleIdx="0" presStyleCnt="6"/>
      <dgm:spPr/>
    </dgm:pt>
    <dgm:pt modelId="{9EEBF984-09C7-42FF-8512-C5C0DFC14A29}" type="pres">
      <dgm:prSet presAssocID="{09B58BEC-C430-4FFD-B789-9F47F0D48DC6}" presName="text" presStyleLbl="fgAcc0" presStyleIdx="0" presStyleCnt="6" custLinFactNeighborX="31410">
        <dgm:presLayoutVars>
          <dgm:chPref val="3"/>
        </dgm:presLayoutVars>
      </dgm:prSet>
      <dgm:spPr/>
      <dgm:t>
        <a:bodyPr/>
        <a:lstStyle/>
        <a:p>
          <a:endParaRPr lang="es-MX"/>
        </a:p>
      </dgm:t>
    </dgm:pt>
    <dgm:pt modelId="{4F699337-4F90-4E0E-9AA2-8365708CFF8B}" type="pres">
      <dgm:prSet presAssocID="{09B58BEC-C430-4FFD-B789-9F47F0D48DC6}" presName="hierChild2" presStyleCnt="0"/>
      <dgm:spPr/>
    </dgm:pt>
    <dgm:pt modelId="{5C65BB02-A09E-44AE-9D2F-E5B63640B394}" type="pres">
      <dgm:prSet presAssocID="{2BBCCC46-4FA1-488E-A308-DAC8FAC8156D}" presName="Name10" presStyleLbl="parChTrans1D2" presStyleIdx="0" presStyleCnt="2"/>
      <dgm:spPr/>
      <dgm:t>
        <a:bodyPr/>
        <a:lstStyle/>
        <a:p>
          <a:endParaRPr lang="es-MX"/>
        </a:p>
      </dgm:t>
    </dgm:pt>
    <dgm:pt modelId="{0FBE631A-72C5-463F-B109-10EE1A569217}" type="pres">
      <dgm:prSet presAssocID="{4E3BE3CC-55D6-4235-B055-BC53EDC500B0}" presName="hierRoot2" presStyleCnt="0"/>
      <dgm:spPr/>
    </dgm:pt>
    <dgm:pt modelId="{FB99C24B-4834-4C47-8696-045DE7046034}" type="pres">
      <dgm:prSet presAssocID="{4E3BE3CC-55D6-4235-B055-BC53EDC500B0}" presName="composite2" presStyleCnt="0"/>
      <dgm:spPr/>
    </dgm:pt>
    <dgm:pt modelId="{B96384B4-6108-4784-BA55-4328E48DD0A9}" type="pres">
      <dgm:prSet presAssocID="{4E3BE3CC-55D6-4235-B055-BC53EDC500B0}" presName="background2" presStyleLbl="node2" presStyleIdx="0" presStyleCnt="2"/>
      <dgm:spPr/>
    </dgm:pt>
    <dgm:pt modelId="{97E6E3EA-76FB-4BBD-ACA1-92FF08A8EC64}" type="pres">
      <dgm:prSet presAssocID="{4E3BE3CC-55D6-4235-B055-BC53EDC500B0}" presName="text2" presStyleLbl="fgAcc2" presStyleIdx="0" presStyleCnt="2" custLinFactNeighborX="31410">
        <dgm:presLayoutVars>
          <dgm:chPref val="3"/>
        </dgm:presLayoutVars>
      </dgm:prSet>
      <dgm:spPr/>
      <dgm:t>
        <a:bodyPr/>
        <a:lstStyle/>
        <a:p>
          <a:endParaRPr lang="es-MX"/>
        </a:p>
      </dgm:t>
    </dgm:pt>
    <dgm:pt modelId="{FAF67F9F-9349-4AE1-B44E-69DF420CDC1A}" type="pres">
      <dgm:prSet presAssocID="{4E3BE3CC-55D6-4235-B055-BC53EDC500B0}" presName="hierChild3" presStyleCnt="0"/>
      <dgm:spPr/>
    </dgm:pt>
    <dgm:pt modelId="{64249853-B092-4819-8DD2-3297FF7EA1E1}" type="pres">
      <dgm:prSet presAssocID="{E37E5273-37DA-4972-8DCD-2947265ED484}" presName="Name17" presStyleLbl="parChTrans1D3" presStyleIdx="0" presStyleCnt="5"/>
      <dgm:spPr/>
      <dgm:t>
        <a:bodyPr/>
        <a:lstStyle/>
        <a:p>
          <a:endParaRPr lang="es-MX"/>
        </a:p>
      </dgm:t>
    </dgm:pt>
    <dgm:pt modelId="{A87C8C92-C234-4AEC-8E23-1DE479B44106}" type="pres">
      <dgm:prSet presAssocID="{CB1D4E21-96A5-4158-AAD0-F68104C5AF38}" presName="hierRoot3" presStyleCnt="0"/>
      <dgm:spPr/>
    </dgm:pt>
    <dgm:pt modelId="{6CBCA8AA-39CD-4812-A554-D13918649905}" type="pres">
      <dgm:prSet presAssocID="{CB1D4E21-96A5-4158-AAD0-F68104C5AF38}" presName="composite3" presStyleCnt="0"/>
      <dgm:spPr/>
    </dgm:pt>
    <dgm:pt modelId="{1BB38AD7-4EBB-49D4-8B0B-D26989C8760E}" type="pres">
      <dgm:prSet presAssocID="{CB1D4E21-96A5-4158-AAD0-F68104C5AF38}" presName="background3" presStyleLbl="node3" presStyleIdx="0" presStyleCnt="5"/>
      <dgm:spPr/>
    </dgm:pt>
    <dgm:pt modelId="{AFDAFAAF-C3DB-4473-B16C-F7BB73A26085}" type="pres">
      <dgm:prSet presAssocID="{CB1D4E21-96A5-4158-AAD0-F68104C5AF38}" presName="text3" presStyleLbl="fgAcc3" presStyleIdx="0" presStyleCnt="5" custLinFactNeighborX="31410">
        <dgm:presLayoutVars>
          <dgm:chPref val="3"/>
        </dgm:presLayoutVars>
      </dgm:prSet>
      <dgm:spPr/>
      <dgm:t>
        <a:bodyPr/>
        <a:lstStyle/>
        <a:p>
          <a:endParaRPr lang="es-MX"/>
        </a:p>
      </dgm:t>
    </dgm:pt>
    <dgm:pt modelId="{32FE2027-A99D-448F-83D3-BC82A37B5C2C}" type="pres">
      <dgm:prSet presAssocID="{CB1D4E21-96A5-4158-AAD0-F68104C5AF38}" presName="hierChild4" presStyleCnt="0"/>
      <dgm:spPr/>
    </dgm:pt>
    <dgm:pt modelId="{9A27F3A3-6962-4E37-A775-82D9F0E6319B}" type="pres">
      <dgm:prSet presAssocID="{B1F9B5B4-A476-4A48-BCF2-D7A891902845}" presName="Name17" presStyleLbl="parChTrans1D3" presStyleIdx="1" presStyleCnt="5"/>
      <dgm:spPr/>
      <dgm:t>
        <a:bodyPr/>
        <a:lstStyle/>
        <a:p>
          <a:endParaRPr lang="es-MX"/>
        </a:p>
      </dgm:t>
    </dgm:pt>
    <dgm:pt modelId="{5EE8BD0F-78CF-4A88-8F52-73AEF0353813}" type="pres">
      <dgm:prSet presAssocID="{BAB3CEBD-6C39-4A10-B3DB-F98C4472A761}" presName="hierRoot3" presStyleCnt="0"/>
      <dgm:spPr/>
    </dgm:pt>
    <dgm:pt modelId="{8BE1AB36-FDD1-45C4-A4FD-87E530E1341E}" type="pres">
      <dgm:prSet presAssocID="{BAB3CEBD-6C39-4A10-B3DB-F98C4472A761}" presName="composite3" presStyleCnt="0"/>
      <dgm:spPr/>
    </dgm:pt>
    <dgm:pt modelId="{3548D2EC-8EF6-4022-80B5-6C76B1C26836}" type="pres">
      <dgm:prSet presAssocID="{BAB3CEBD-6C39-4A10-B3DB-F98C4472A761}" presName="background3" presStyleLbl="node3" presStyleIdx="1" presStyleCnt="5"/>
      <dgm:spPr/>
    </dgm:pt>
    <dgm:pt modelId="{AB9AE7B1-0EF5-43B4-8D7D-C3591B6D900A}" type="pres">
      <dgm:prSet presAssocID="{BAB3CEBD-6C39-4A10-B3DB-F98C4472A761}" presName="text3" presStyleLbl="fgAcc3" presStyleIdx="1" presStyleCnt="5" custLinFactNeighborX="31410">
        <dgm:presLayoutVars>
          <dgm:chPref val="3"/>
        </dgm:presLayoutVars>
      </dgm:prSet>
      <dgm:spPr/>
      <dgm:t>
        <a:bodyPr/>
        <a:lstStyle/>
        <a:p>
          <a:endParaRPr lang="es-MX"/>
        </a:p>
      </dgm:t>
    </dgm:pt>
    <dgm:pt modelId="{421F8CF9-AB1D-4B7C-BFD5-B7CFC03802E9}" type="pres">
      <dgm:prSet presAssocID="{BAB3CEBD-6C39-4A10-B3DB-F98C4472A761}" presName="hierChild4" presStyleCnt="0"/>
      <dgm:spPr/>
    </dgm:pt>
    <dgm:pt modelId="{FB5B3479-BBF5-4B17-8022-74A55098C630}" type="pres">
      <dgm:prSet presAssocID="{908AB76E-C0C5-4A3F-9427-19F46F2DCEE6}" presName="Name10" presStyleLbl="parChTrans1D2" presStyleIdx="1" presStyleCnt="2"/>
      <dgm:spPr/>
      <dgm:t>
        <a:bodyPr/>
        <a:lstStyle/>
        <a:p>
          <a:endParaRPr lang="es-MX"/>
        </a:p>
      </dgm:t>
    </dgm:pt>
    <dgm:pt modelId="{498F224C-3363-44FF-B7D7-1C920FC26F94}" type="pres">
      <dgm:prSet presAssocID="{63520B0D-B046-4B94-809F-5D413609F07C}" presName="hierRoot2" presStyleCnt="0"/>
      <dgm:spPr/>
    </dgm:pt>
    <dgm:pt modelId="{04900AAD-13D8-404C-946F-884393D2A922}" type="pres">
      <dgm:prSet presAssocID="{63520B0D-B046-4B94-809F-5D413609F07C}" presName="composite2" presStyleCnt="0"/>
      <dgm:spPr/>
    </dgm:pt>
    <dgm:pt modelId="{174EEDDD-10ED-4467-B1C6-0EAAFE28DE02}" type="pres">
      <dgm:prSet presAssocID="{63520B0D-B046-4B94-809F-5D413609F07C}" presName="background2" presStyleLbl="node2" presStyleIdx="1" presStyleCnt="2"/>
      <dgm:spPr/>
    </dgm:pt>
    <dgm:pt modelId="{DA2808D5-7CDC-44E5-BC5D-BC0EE6811592}" type="pres">
      <dgm:prSet presAssocID="{63520B0D-B046-4B94-809F-5D413609F07C}" presName="text2" presStyleLbl="fgAcc2" presStyleIdx="1" presStyleCnt="2" custLinFactNeighborX="31410">
        <dgm:presLayoutVars>
          <dgm:chPref val="3"/>
        </dgm:presLayoutVars>
      </dgm:prSet>
      <dgm:spPr/>
      <dgm:t>
        <a:bodyPr/>
        <a:lstStyle/>
        <a:p>
          <a:endParaRPr lang="es-MX"/>
        </a:p>
      </dgm:t>
    </dgm:pt>
    <dgm:pt modelId="{3135F59A-1C69-48C0-BEDC-6FA3DCB26706}" type="pres">
      <dgm:prSet presAssocID="{63520B0D-B046-4B94-809F-5D413609F07C}" presName="hierChild3" presStyleCnt="0"/>
      <dgm:spPr/>
    </dgm:pt>
    <dgm:pt modelId="{0ACED1F5-95BB-437C-BED1-CC856308C62C}" type="pres">
      <dgm:prSet presAssocID="{32BE4714-413D-477A-92A9-E0856AD27189}" presName="Name17" presStyleLbl="parChTrans1D3" presStyleIdx="2" presStyleCnt="5"/>
      <dgm:spPr/>
      <dgm:t>
        <a:bodyPr/>
        <a:lstStyle/>
        <a:p>
          <a:endParaRPr lang="es-MX"/>
        </a:p>
      </dgm:t>
    </dgm:pt>
    <dgm:pt modelId="{CFDBB0FB-70AF-4CA3-9074-8A40FDA16E8B}" type="pres">
      <dgm:prSet presAssocID="{26FF6C1A-5C4E-4AEF-8F57-90ED896C01C8}" presName="hierRoot3" presStyleCnt="0"/>
      <dgm:spPr/>
    </dgm:pt>
    <dgm:pt modelId="{8758BDDE-FFB1-4930-89C0-72BB1E656296}" type="pres">
      <dgm:prSet presAssocID="{26FF6C1A-5C4E-4AEF-8F57-90ED896C01C8}" presName="composite3" presStyleCnt="0"/>
      <dgm:spPr/>
    </dgm:pt>
    <dgm:pt modelId="{CA301DDA-D804-402D-8852-435EF642B00C}" type="pres">
      <dgm:prSet presAssocID="{26FF6C1A-5C4E-4AEF-8F57-90ED896C01C8}" presName="background3" presStyleLbl="node3" presStyleIdx="2" presStyleCnt="5"/>
      <dgm:spPr/>
    </dgm:pt>
    <dgm:pt modelId="{5BCA7CA8-0C06-4AF3-AB05-F4913676BAC4}" type="pres">
      <dgm:prSet presAssocID="{26FF6C1A-5C4E-4AEF-8F57-90ED896C01C8}" presName="text3" presStyleLbl="fgAcc3" presStyleIdx="2" presStyleCnt="5" custLinFactNeighborX="31410">
        <dgm:presLayoutVars>
          <dgm:chPref val="3"/>
        </dgm:presLayoutVars>
      </dgm:prSet>
      <dgm:spPr/>
      <dgm:t>
        <a:bodyPr/>
        <a:lstStyle/>
        <a:p>
          <a:endParaRPr lang="es-MX"/>
        </a:p>
      </dgm:t>
    </dgm:pt>
    <dgm:pt modelId="{CCEB1319-6E5D-4C93-BA27-8237081A3774}" type="pres">
      <dgm:prSet presAssocID="{26FF6C1A-5C4E-4AEF-8F57-90ED896C01C8}" presName="hierChild4" presStyleCnt="0"/>
      <dgm:spPr/>
    </dgm:pt>
    <dgm:pt modelId="{2C585BD0-8409-4AAD-B563-13A608C21AA8}" type="pres">
      <dgm:prSet presAssocID="{57B4EA2A-C0F7-4A39-89A6-1D6883E35E40}" presName="Name17" presStyleLbl="parChTrans1D3" presStyleIdx="3" presStyleCnt="5"/>
      <dgm:spPr/>
      <dgm:t>
        <a:bodyPr/>
        <a:lstStyle/>
        <a:p>
          <a:endParaRPr lang="es-MX"/>
        </a:p>
      </dgm:t>
    </dgm:pt>
    <dgm:pt modelId="{4062FAD3-7FE5-4BD8-B09B-1B82ECB1098C}" type="pres">
      <dgm:prSet presAssocID="{77F79E11-6BD2-47A6-989B-309F993CAABD}" presName="hierRoot3" presStyleCnt="0"/>
      <dgm:spPr/>
    </dgm:pt>
    <dgm:pt modelId="{8921F8DE-4136-44B8-A80B-1A7A8CE64697}" type="pres">
      <dgm:prSet presAssocID="{77F79E11-6BD2-47A6-989B-309F993CAABD}" presName="composite3" presStyleCnt="0"/>
      <dgm:spPr/>
    </dgm:pt>
    <dgm:pt modelId="{89A4155C-8BAC-48F5-8237-F36751EA3D82}" type="pres">
      <dgm:prSet presAssocID="{77F79E11-6BD2-47A6-989B-309F993CAABD}" presName="background3" presStyleLbl="node3" presStyleIdx="3" presStyleCnt="5"/>
      <dgm:spPr/>
    </dgm:pt>
    <dgm:pt modelId="{BE7B04FC-1BB4-4500-9085-5F6B2AA5B205}" type="pres">
      <dgm:prSet presAssocID="{77F79E11-6BD2-47A6-989B-309F993CAABD}" presName="text3" presStyleLbl="fgAcc3" presStyleIdx="3" presStyleCnt="5" custLinFactNeighborX="31410">
        <dgm:presLayoutVars>
          <dgm:chPref val="3"/>
        </dgm:presLayoutVars>
      </dgm:prSet>
      <dgm:spPr/>
      <dgm:t>
        <a:bodyPr/>
        <a:lstStyle/>
        <a:p>
          <a:endParaRPr lang="es-MX"/>
        </a:p>
      </dgm:t>
    </dgm:pt>
    <dgm:pt modelId="{F13CBAD8-AA48-400D-9F47-6E42B25254D0}" type="pres">
      <dgm:prSet presAssocID="{77F79E11-6BD2-47A6-989B-309F993CAABD}" presName="hierChild4" presStyleCnt="0"/>
      <dgm:spPr/>
    </dgm:pt>
    <dgm:pt modelId="{CD6CBC4E-8227-43CA-A86D-40C25C9E7088}" type="pres">
      <dgm:prSet presAssocID="{BEA4DF61-8359-44D9-B61A-A947CFCADBA8}" presName="Name17" presStyleLbl="parChTrans1D3" presStyleIdx="4" presStyleCnt="5"/>
      <dgm:spPr/>
      <dgm:t>
        <a:bodyPr/>
        <a:lstStyle/>
        <a:p>
          <a:endParaRPr lang="es-MX"/>
        </a:p>
      </dgm:t>
    </dgm:pt>
    <dgm:pt modelId="{A5CD2E30-43F5-4142-9B34-7EEFE02DBD62}" type="pres">
      <dgm:prSet presAssocID="{06BF34BE-13BD-482E-9BD6-C88FD6E18C2C}" presName="hierRoot3" presStyleCnt="0"/>
      <dgm:spPr/>
    </dgm:pt>
    <dgm:pt modelId="{954055D0-06AE-4EC5-9A36-0027A87B3992}" type="pres">
      <dgm:prSet presAssocID="{06BF34BE-13BD-482E-9BD6-C88FD6E18C2C}" presName="composite3" presStyleCnt="0"/>
      <dgm:spPr/>
    </dgm:pt>
    <dgm:pt modelId="{72DAD5BD-0A85-4291-9DC0-10F9C327B845}" type="pres">
      <dgm:prSet presAssocID="{06BF34BE-13BD-482E-9BD6-C88FD6E18C2C}" presName="background3" presStyleLbl="node3" presStyleIdx="4" presStyleCnt="5"/>
      <dgm:spPr/>
    </dgm:pt>
    <dgm:pt modelId="{D1654A28-9CB5-4883-9648-CDD673681098}" type="pres">
      <dgm:prSet presAssocID="{06BF34BE-13BD-482E-9BD6-C88FD6E18C2C}" presName="text3" presStyleLbl="fgAcc3" presStyleIdx="4" presStyleCnt="5" custLinFactNeighborX="31410">
        <dgm:presLayoutVars>
          <dgm:chPref val="3"/>
        </dgm:presLayoutVars>
      </dgm:prSet>
      <dgm:spPr/>
      <dgm:t>
        <a:bodyPr/>
        <a:lstStyle/>
        <a:p>
          <a:endParaRPr lang="es-MX"/>
        </a:p>
      </dgm:t>
    </dgm:pt>
    <dgm:pt modelId="{8CCE4ABA-8FF3-4751-ABB2-22E7D55E8B84}" type="pres">
      <dgm:prSet presAssocID="{06BF34BE-13BD-482E-9BD6-C88FD6E18C2C}" presName="hierChild4" presStyleCnt="0"/>
      <dgm:spPr/>
    </dgm:pt>
    <dgm:pt modelId="{21B9C7BF-A0F6-40CA-9A46-FF8AE577072B}" type="pres">
      <dgm:prSet presAssocID="{E7EA3FA4-E230-4033-8683-94B0E0671B6E}" presName="hierRoot1" presStyleCnt="0"/>
      <dgm:spPr/>
    </dgm:pt>
    <dgm:pt modelId="{DC9E9A50-4C74-4EBE-AFAE-BC2C6812EE21}" type="pres">
      <dgm:prSet presAssocID="{E7EA3FA4-E230-4033-8683-94B0E0671B6E}" presName="composite" presStyleCnt="0"/>
      <dgm:spPr/>
    </dgm:pt>
    <dgm:pt modelId="{A116B55B-6C78-4D4A-8D7C-69153386A7DE}" type="pres">
      <dgm:prSet presAssocID="{E7EA3FA4-E230-4033-8683-94B0E0671B6E}" presName="background" presStyleLbl="node0" presStyleIdx="1" presStyleCnt="6"/>
      <dgm:spPr/>
    </dgm:pt>
    <dgm:pt modelId="{6E81952B-A50D-4765-8F74-2F41E4E17A2B}" type="pres">
      <dgm:prSet presAssocID="{E7EA3FA4-E230-4033-8683-94B0E0671B6E}" presName="text" presStyleLbl="fgAcc0" presStyleIdx="1" presStyleCnt="6" custLinFactY="200000" custLinFactNeighborX="-63397" custLinFactNeighborY="238890">
        <dgm:presLayoutVars>
          <dgm:chPref val="3"/>
        </dgm:presLayoutVars>
      </dgm:prSet>
      <dgm:spPr/>
      <dgm:t>
        <a:bodyPr/>
        <a:lstStyle/>
        <a:p>
          <a:endParaRPr lang="es-MX"/>
        </a:p>
      </dgm:t>
    </dgm:pt>
    <dgm:pt modelId="{54BCAE54-3BFB-4A4C-90F5-AA399B4E0C36}" type="pres">
      <dgm:prSet presAssocID="{E7EA3FA4-E230-4033-8683-94B0E0671B6E}" presName="hierChild2" presStyleCnt="0"/>
      <dgm:spPr/>
    </dgm:pt>
    <dgm:pt modelId="{64F28112-1FAA-4125-B0BD-1F70937D0584}" type="pres">
      <dgm:prSet presAssocID="{F7BC235C-BAEC-49E5-BF3F-545DD1FAF6EE}" presName="hierRoot1" presStyleCnt="0"/>
      <dgm:spPr/>
    </dgm:pt>
    <dgm:pt modelId="{BB3EDEF1-D4B8-44F6-8941-2F29A9777FB0}" type="pres">
      <dgm:prSet presAssocID="{F7BC235C-BAEC-49E5-BF3F-545DD1FAF6EE}" presName="composite" presStyleCnt="0"/>
      <dgm:spPr/>
    </dgm:pt>
    <dgm:pt modelId="{F86A1ABE-F86F-4AE7-B933-FCA09FB6BBB5}" type="pres">
      <dgm:prSet presAssocID="{F7BC235C-BAEC-49E5-BF3F-545DD1FAF6EE}" presName="background" presStyleLbl="node0" presStyleIdx="2" presStyleCnt="6"/>
      <dgm:spPr/>
    </dgm:pt>
    <dgm:pt modelId="{98DD16E8-C9ED-4521-8FD4-4FB6523F15C1}" type="pres">
      <dgm:prSet presAssocID="{F7BC235C-BAEC-49E5-BF3F-545DD1FAF6EE}" presName="text" presStyleLbl="fgAcc0" presStyleIdx="2" presStyleCnt="6" custLinFactX="-200000" custLinFactY="200000" custLinFactNeighborX="-238200" custLinFactNeighborY="218196">
        <dgm:presLayoutVars>
          <dgm:chPref val="3"/>
        </dgm:presLayoutVars>
      </dgm:prSet>
      <dgm:spPr/>
      <dgm:t>
        <a:bodyPr/>
        <a:lstStyle/>
        <a:p>
          <a:endParaRPr lang="es-MX"/>
        </a:p>
      </dgm:t>
    </dgm:pt>
    <dgm:pt modelId="{FFDA3471-2574-4F0D-A630-9354408A992D}" type="pres">
      <dgm:prSet presAssocID="{F7BC235C-BAEC-49E5-BF3F-545DD1FAF6EE}" presName="hierChild2" presStyleCnt="0"/>
      <dgm:spPr/>
    </dgm:pt>
    <dgm:pt modelId="{A60B3409-76BD-49E5-9E70-4E8577620F4D}" type="pres">
      <dgm:prSet presAssocID="{43B43228-1317-4C75-AC51-F3AB3B90F0D9}" presName="hierRoot1" presStyleCnt="0"/>
      <dgm:spPr/>
    </dgm:pt>
    <dgm:pt modelId="{38C11141-437D-4CF8-A940-00780F3D0625}" type="pres">
      <dgm:prSet presAssocID="{43B43228-1317-4C75-AC51-F3AB3B90F0D9}" presName="composite" presStyleCnt="0"/>
      <dgm:spPr/>
    </dgm:pt>
    <dgm:pt modelId="{907CD344-EA50-4221-87BD-01C5A9277AA9}" type="pres">
      <dgm:prSet presAssocID="{43B43228-1317-4C75-AC51-F3AB3B90F0D9}" presName="background" presStyleLbl="node0" presStyleIdx="3" presStyleCnt="6"/>
      <dgm:spPr/>
    </dgm:pt>
    <dgm:pt modelId="{2AD47A30-80D6-4F14-8ECE-154E434572E7}" type="pres">
      <dgm:prSet presAssocID="{43B43228-1317-4C75-AC51-F3AB3B90F0D9}" presName="text" presStyleLbl="fgAcc0" presStyleIdx="3" presStyleCnt="6" custLinFactX="-200000" custLinFactY="200000" custLinFactNeighborX="-239820" custLinFactNeighborY="222103">
        <dgm:presLayoutVars>
          <dgm:chPref val="3"/>
        </dgm:presLayoutVars>
      </dgm:prSet>
      <dgm:spPr/>
      <dgm:t>
        <a:bodyPr/>
        <a:lstStyle/>
        <a:p>
          <a:endParaRPr lang="es-MX"/>
        </a:p>
      </dgm:t>
    </dgm:pt>
    <dgm:pt modelId="{7798EFC9-5579-41BB-89CA-25E94433E974}" type="pres">
      <dgm:prSet presAssocID="{43B43228-1317-4C75-AC51-F3AB3B90F0D9}" presName="hierChild2" presStyleCnt="0"/>
      <dgm:spPr/>
    </dgm:pt>
    <dgm:pt modelId="{A03BD435-5AFA-4C3F-8ADE-398DC120B518}" type="pres">
      <dgm:prSet presAssocID="{D9BA452F-DF7A-4CAE-AA27-9C6A9BAA191D}" presName="hierRoot1" presStyleCnt="0"/>
      <dgm:spPr/>
    </dgm:pt>
    <dgm:pt modelId="{87ABA043-F4B5-48DF-B6EC-03B946644978}" type="pres">
      <dgm:prSet presAssocID="{D9BA452F-DF7A-4CAE-AA27-9C6A9BAA191D}" presName="composite" presStyleCnt="0"/>
      <dgm:spPr/>
    </dgm:pt>
    <dgm:pt modelId="{89472059-76D2-4BFF-B022-9B928BB1161E}" type="pres">
      <dgm:prSet presAssocID="{D9BA452F-DF7A-4CAE-AA27-9C6A9BAA191D}" presName="background" presStyleLbl="node0" presStyleIdx="4" presStyleCnt="6"/>
      <dgm:spPr/>
    </dgm:pt>
    <dgm:pt modelId="{AC7D94ED-09F2-4DCA-8F99-44E307C2C194}" type="pres">
      <dgm:prSet presAssocID="{D9BA452F-DF7A-4CAE-AA27-9C6A9BAA191D}" presName="text" presStyleLbl="fgAcc0" presStyleIdx="4" presStyleCnt="6" custLinFactX="-106649" custLinFactY="200000" custLinFactNeighborX="-200000" custLinFactNeighborY="244447">
        <dgm:presLayoutVars>
          <dgm:chPref val="3"/>
        </dgm:presLayoutVars>
      </dgm:prSet>
      <dgm:spPr/>
      <dgm:t>
        <a:bodyPr/>
        <a:lstStyle/>
        <a:p>
          <a:endParaRPr lang="es-MX"/>
        </a:p>
      </dgm:t>
    </dgm:pt>
    <dgm:pt modelId="{21A24C12-F962-4CB3-B7B5-7BBB70EE472A}" type="pres">
      <dgm:prSet presAssocID="{D9BA452F-DF7A-4CAE-AA27-9C6A9BAA191D}" presName="hierChild2" presStyleCnt="0"/>
      <dgm:spPr/>
    </dgm:pt>
    <dgm:pt modelId="{B3E32710-55D7-435C-AED5-48599FDD3C88}" type="pres">
      <dgm:prSet presAssocID="{1C09482E-4A1B-4803-8812-07EC2E0A8D92}" presName="hierRoot1" presStyleCnt="0"/>
      <dgm:spPr/>
    </dgm:pt>
    <dgm:pt modelId="{78AAA52D-9494-459F-97A4-EE09DC1980CA}" type="pres">
      <dgm:prSet presAssocID="{1C09482E-4A1B-4803-8812-07EC2E0A8D92}" presName="composite" presStyleCnt="0"/>
      <dgm:spPr/>
    </dgm:pt>
    <dgm:pt modelId="{7413C401-82AC-4565-B1B8-4214FE77646D}" type="pres">
      <dgm:prSet presAssocID="{1C09482E-4A1B-4803-8812-07EC2E0A8D92}" presName="background" presStyleLbl="node0" presStyleIdx="5" presStyleCnt="6"/>
      <dgm:spPr/>
    </dgm:pt>
    <dgm:pt modelId="{1F9D774C-F71B-473E-9D0A-6366D240CA06}" type="pres">
      <dgm:prSet presAssocID="{1C09482E-4A1B-4803-8812-07EC2E0A8D92}" presName="text" presStyleLbl="fgAcc0" presStyleIdx="5" presStyleCnt="6" custLinFactX="-118396" custLinFactY="200000" custLinFactNeighborX="-200000" custLinFactNeighborY="233275">
        <dgm:presLayoutVars>
          <dgm:chPref val="3"/>
        </dgm:presLayoutVars>
      </dgm:prSet>
      <dgm:spPr/>
      <dgm:t>
        <a:bodyPr/>
        <a:lstStyle/>
        <a:p>
          <a:endParaRPr lang="es-MX"/>
        </a:p>
      </dgm:t>
    </dgm:pt>
    <dgm:pt modelId="{1A2EF784-A662-4D71-8C28-DCD37DB726A5}" type="pres">
      <dgm:prSet presAssocID="{1C09482E-4A1B-4803-8812-07EC2E0A8D92}" presName="hierChild2" presStyleCnt="0"/>
      <dgm:spPr/>
    </dgm:pt>
  </dgm:ptLst>
  <dgm:cxnLst>
    <dgm:cxn modelId="{C96B88E4-8FB9-47E0-8B68-D3401796CED4}" type="presOf" srcId="{57B4EA2A-C0F7-4A39-89A6-1D6883E35E40}" destId="{2C585BD0-8409-4AAD-B563-13A608C21AA8}" srcOrd="0" destOrd="0" presId="urn:microsoft.com/office/officeart/2005/8/layout/hierarchy1"/>
    <dgm:cxn modelId="{9CEADEF5-660F-440F-A407-1DB0C6D726F4}" srcId="{4E3BE3CC-55D6-4235-B055-BC53EDC500B0}" destId="{CB1D4E21-96A5-4158-AAD0-F68104C5AF38}" srcOrd="0" destOrd="0" parTransId="{E37E5273-37DA-4972-8DCD-2947265ED484}" sibTransId="{C5630EC1-4582-4255-B794-64F4F5BA87E4}"/>
    <dgm:cxn modelId="{40780F05-2BA1-4014-905D-4044F974FE6D}" srcId="{904D62EA-D422-4A7E-9506-1F57A443F126}" destId="{43B43228-1317-4C75-AC51-F3AB3B90F0D9}" srcOrd="3" destOrd="0" parTransId="{325E91A7-D89B-482D-9FE1-34507882C73A}" sibTransId="{5A487817-1126-4513-BA5F-A790CE8976F5}"/>
    <dgm:cxn modelId="{BADE47A3-DE58-4F08-AFD6-3D3418579F9E}" type="presOf" srcId="{06BF34BE-13BD-482E-9BD6-C88FD6E18C2C}" destId="{D1654A28-9CB5-4883-9648-CDD673681098}" srcOrd="0" destOrd="0" presId="urn:microsoft.com/office/officeart/2005/8/layout/hierarchy1"/>
    <dgm:cxn modelId="{6BA89D9E-81C6-4E5E-883B-5978FC15B887}" type="presOf" srcId="{E7EA3FA4-E230-4033-8683-94B0E0671B6E}" destId="{6E81952B-A50D-4765-8F74-2F41E4E17A2B}" srcOrd="0" destOrd="0" presId="urn:microsoft.com/office/officeart/2005/8/layout/hierarchy1"/>
    <dgm:cxn modelId="{A482F5AA-0826-48EF-A84F-8B50F740A864}" type="presOf" srcId="{32BE4714-413D-477A-92A9-E0856AD27189}" destId="{0ACED1F5-95BB-437C-BED1-CC856308C62C}" srcOrd="0" destOrd="0" presId="urn:microsoft.com/office/officeart/2005/8/layout/hierarchy1"/>
    <dgm:cxn modelId="{97182D6F-8C04-42B4-87E3-B94B924246B8}" srcId="{63520B0D-B046-4B94-809F-5D413609F07C}" destId="{06BF34BE-13BD-482E-9BD6-C88FD6E18C2C}" srcOrd="2" destOrd="0" parTransId="{BEA4DF61-8359-44D9-B61A-A947CFCADBA8}" sibTransId="{3331E54D-B34F-4A5B-9878-39AA542AD3D9}"/>
    <dgm:cxn modelId="{3A825D2F-7724-4864-9B9D-B0C859AB5992}" type="presOf" srcId="{1C09482E-4A1B-4803-8812-07EC2E0A8D92}" destId="{1F9D774C-F71B-473E-9D0A-6366D240CA06}" srcOrd="0" destOrd="0" presId="urn:microsoft.com/office/officeart/2005/8/layout/hierarchy1"/>
    <dgm:cxn modelId="{A5920CF7-A475-4641-BA10-313836D12CA0}" srcId="{904D62EA-D422-4A7E-9506-1F57A443F126}" destId="{F7BC235C-BAEC-49E5-BF3F-545DD1FAF6EE}" srcOrd="2" destOrd="0" parTransId="{350327C5-6DEF-4DA3-B47A-FC6BCEC92DB9}" sibTransId="{3E70B6F7-DC0B-4385-8937-2D23CDB0353B}"/>
    <dgm:cxn modelId="{F34F04FD-FD0A-4835-B7E1-DD9715F1A9D7}" srcId="{63520B0D-B046-4B94-809F-5D413609F07C}" destId="{26FF6C1A-5C4E-4AEF-8F57-90ED896C01C8}" srcOrd="0" destOrd="0" parTransId="{32BE4714-413D-477A-92A9-E0856AD27189}" sibTransId="{81AC47F0-4F3C-487D-AB86-8CDC4071254E}"/>
    <dgm:cxn modelId="{CC23DD5E-6937-426F-82AA-8219BFAC86F0}" srcId="{09B58BEC-C430-4FFD-B789-9F47F0D48DC6}" destId="{4E3BE3CC-55D6-4235-B055-BC53EDC500B0}" srcOrd="0" destOrd="0" parTransId="{2BBCCC46-4FA1-488E-A308-DAC8FAC8156D}" sibTransId="{9F31E38D-F10C-4F9B-9FF3-AE7ADFC1F659}"/>
    <dgm:cxn modelId="{5257423B-179F-4E84-9ECB-920A90976E65}" type="presOf" srcId="{E37E5273-37DA-4972-8DCD-2947265ED484}" destId="{64249853-B092-4819-8DD2-3297FF7EA1E1}" srcOrd="0" destOrd="0" presId="urn:microsoft.com/office/officeart/2005/8/layout/hierarchy1"/>
    <dgm:cxn modelId="{CADC5D00-3B7A-495D-80BE-D4C6CBE919AA}" type="presOf" srcId="{908AB76E-C0C5-4A3F-9427-19F46F2DCEE6}" destId="{FB5B3479-BBF5-4B17-8022-74A55098C630}" srcOrd="0" destOrd="0" presId="urn:microsoft.com/office/officeart/2005/8/layout/hierarchy1"/>
    <dgm:cxn modelId="{FE6BBF06-EE33-4A4D-9496-4F75238B5312}" srcId="{4E3BE3CC-55D6-4235-B055-BC53EDC500B0}" destId="{BAB3CEBD-6C39-4A10-B3DB-F98C4472A761}" srcOrd="1" destOrd="0" parTransId="{B1F9B5B4-A476-4A48-BCF2-D7A891902845}" sibTransId="{9A087332-1243-4876-933F-856C05253BB7}"/>
    <dgm:cxn modelId="{565298B0-5A28-43B6-9E16-11DDA4D85A56}" srcId="{904D62EA-D422-4A7E-9506-1F57A443F126}" destId="{09B58BEC-C430-4FFD-B789-9F47F0D48DC6}" srcOrd="0" destOrd="0" parTransId="{E8F1A40A-3078-4168-B60E-882668B62760}" sibTransId="{E4D11F53-E520-4400-9B98-A54839CA5FB0}"/>
    <dgm:cxn modelId="{99C052B7-3E12-4B49-8362-15763D3F0F55}" type="presOf" srcId="{D9BA452F-DF7A-4CAE-AA27-9C6A9BAA191D}" destId="{AC7D94ED-09F2-4DCA-8F99-44E307C2C194}" srcOrd="0" destOrd="0" presId="urn:microsoft.com/office/officeart/2005/8/layout/hierarchy1"/>
    <dgm:cxn modelId="{8E4538BE-F7A9-4868-ACA1-300A5C4D968D}" type="presOf" srcId="{77F79E11-6BD2-47A6-989B-309F993CAABD}" destId="{BE7B04FC-1BB4-4500-9085-5F6B2AA5B205}" srcOrd="0" destOrd="0" presId="urn:microsoft.com/office/officeart/2005/8/layout/hierarchy1"/>
    <dgm:cxn modelId="{6209AE1D-4E24-4404-8A15-A6F9FFCD9075}" srcId="{904D62EA-D422-4A7E-9506-1F57A443F126}" destId="{E7EA3FA4-E230-4033-8683-94B0E0671B6E}" srcOrd="1" destOrd="0" parTransId="{2C026678-5E12-48A4-BB81-A6B5ED96B5E5}" sibTransId="{25FA64AA-42DA-4F16-B92E-C244B94AFFBB}"/>
    <dgm:cxn modelId="{3F2C4385-AA7D-4285-B33C-3352A2E072F2}" type="presOf" srcId="{2BBCCC46-4FA1-488E-A308-DAC8FAC8156D}" destId="{5C65BB02-A09E-44AE-9D2F-E5B63640B394}" srcOrd="0" destOrd="0" presId="urn:microsoft.com/office/officeart/2005/8/layout/hierarchy1"/>
    <dgm:cxn modelId="{6D95EA3C-85D6-4B4F-9C2E-C0DCBF502F3F}" type="presOf" srcId="{4E3BE3CC-55D6-4235-B055-BC53EDC500B0}" destId="{97E6E3EA-76FB-4BBD-ACA1-92FF08A8EC64}" srcOrd="0" destOrd="0" presId="urn:microsoft.com/office/officeart/2005/8/layout/hierarchy1"/>
    <dgm:cxn modelId="{52B2FA43-0398-40A9-9530-987FD37FD96E}" type="presOf" srcId="{F7BC235C-BAEC-49E5-BF3F-545DD1FAF6EE}" destId="{98DD16E8-C9ED-4521-8FD4-4FB6523F15C1}" srcOrd="0" destOrd="0" presId="urn:microsoft.com/office/officeart/2005/8/layout/hierarchy1"/>
    <dgm:cxn modelId="{E9408790-12D8-4AD8-A7F7-32CF5651DB3D}" type="presOf" srcId="{63520B0D-B046-4B94-809F-5D413609F07C}" destId="{DA2808D5-7CDC-44E5-BC5D-BC0EE6811592}" srcOrd="0" destOrd="0" presId="urn:microsoft.com/office/officeart/2005/8/layout/hierarchy1"/>
    <dgm:cxn modelId="{4C7EE21F-C973-48D1-BEDC-F5762BE01613}" srcId="{904D62EA-D422-4A7E-9506-1F57A443F126}" destId="{1C09482E-4A1B-4803-8812-07EC2E0A8D92}" srcOrd="5" destOrd="0" parTransId="{5ABE9874-E4C6-4E85-A9C9-C6DD1FB16879}" sibTransId="{8758D357-B7B1-4B42-9AC4-F5CAE8FAF8CA}"/>
    <dgm:cxn modelId="{E3E77DA0-1AB5-4C41-B795-8C674E766EF7}" type="presOf" srcId="{43B43228-1317-4C75-AC51-F3AB3B90F0D9}" destId="{2AD47A30-80D6-4F14-8ECE-154E434572E7}" srcOrd="0" destOrd="0" presId="urn:microsoft.com/office/officeart/2005/8/layout/hierarchy1"/>
    <dgm:cxn modelId="{2587BAB2-83E8-4468-A751-B091CFF05156}" type="presOf" srcId="{BEA4DF61-8359-44D9-B61A-A947CFCADBA8}" destId="{CD6CBC4E-8227-43CA-A86D-40C25C9E7088}" srcOrd="0" destOrd="0" presId="urn:microsoft.com/office/officeart/2005/8/layout/hierarchy1"/>
    <dgm:cxn modelId="{305C737D-E439-415A-96AC-FF25D675BA7A}" type="presOf" srcId="{CB1D4E21-96A5-4158-AAD0-F68104C5AF38}" destId="{AFDAFAAF-C3DB-4473-B16C-F7BB73A26085}" srcOrd="0" destOrd="0" presId="urn:microsoft.com/office/officeart/2005/8/layout/hierarchy1"/>
    <dgm:cxn modelId="{314F6CE4-D563-41B1-940D-4A5518D6E1EC}" type="presOf" srcId="{BAB3CEBD-6C39-4A10-B3DB-F98C4472A761}" destId="{AB9AE7B1-0EF5-43B4-8D7D-C3591B6D900A}" srcOrd="0" destOrd="0" presId="urn:microsoft.com/office/officeart/2005/8/layout/hierarchy1"/>
    <dgm:cxn modelId="{2907DEC8-FAA4-424C-8E95-BDC6FE977E27}" type="presOf" srcId="{904D62EA-D422-4A7E-9506-1F57A443F126}" destId="{BEFBA532-C824-4623-93CC-F136D1840108}" srcOrd="0" destOrd="0" presId="urn:microsoft.com/office/officeart/2005/8/layout/hierarchy1"/>
    <dgm:cxn modelId="{41E5AE3D-0A4A-4882-A05A-99B6D39C4138}" type="presOf" srcId="{09B58BEC-C430-4FFD-B789-9F47F0D48DC6}" destId="{9EEBF984-09C7-42FF-8512-C5C0DFC14A29}" srcOrd="0" destOrd="0" presId="urn:microsoft.com/office/officeart/2005/8/layout/hierarchy1"/>
    <dgm:cxn modelId="{0843F837-C589-48AD-9C41-F72744B7EA95}" srcId="{09B58BEC-C430-4FFD-B789-9F47F0D48DC6}" destId="{63520B0D-B046-4B94-809F-5D413609F07C}" srcOrd="1" destOrd="0" parTransId="{908AB76E-C0C5-4A3F-9427-19F46F2DCEE6}" sibTransId="{B354FF76-F931-4D84-90E6-B738F633202C}"/>
    <dgm:cxn modelId="{34B1C488-4D5E-4649-8EE5-E39CCA00F11C}" type="presOf" srcId="{B1F9B5B4-A476-4A48-BCF2-D7A891902845}" destId="{9A27F3A3-6962-4E37-A775-82D9F0E6319B}" srcOrd="0" destOrd="0" presId="urn:microsoft.com/office/officeart/2005/8/layout/hierarchy1"/>
    <dgm:cxn modelId="{567F8808-AF6F-4424-8131-C4A4C80E3A71}" srcId="{904D62EA-D422-4A7E-9506-1F57A443F126}" destId="{D9BA452F-DF7A-4CAE-AA27-9C6A9BAA191D}" srcOrd="4" destOrd="0" parTransId="{D9E6130D-D4FE-4268-A85F-4A610CD3634B}" sibTransId="{CDC75784-F41B-4EF6-ABA9-3911377AC619}"/>
    <dgm:cxn modelId="{C233E198-5477-4368-ACDE-7FC48C1BED20}" srcId="{63520B0D-B046-4B94-809F-5D413609F07C}" destId="{77F79E11-6BD2-47A6-989B-309F993CAABD}" srcOrd="1" destOrd="0" parTransId="{57B4EA2A-C0F7-4A39-89A6-1D6883E35E40}" sibTransId="{1BEF5A47-0743-43E0-B307-9EDF36FEA7B6}"/>
    <dgm:cxn modelId="{F517BE77-4EB8-40F7-B214-0A9F933D888A}" type="presOf" srcId="{26FF6C1A-5C4E-4AEF-8F57-90ED896C01C8}" destId="{5BCA7CA8-0C06-4AF3-AB05-F4913676BAC4}" srcOrd="0" destOrd="0" presId="urn:microsoft.com/office/officeart/2005/8/layout/hierarchy1"/>
    <dgm:cxn modelId="{F507EC05-46AE-4BF2-A2DA-A3851E8105F6}" type="presParOf" srcId="{BEFBA532-C824-4623-93CC-F136D1840108}" destId="{5F01CDA6-4D08-4521-8B41-6BE6916469A8}" srcOrd="0" destOrd="0" presId="urn:microsoft.com/office/officeart/2005/8/layout/hierarchy1"/>
    <dgm:cxn modelId="{17218420-67D8-4DB9-BEF0-1A97875EABB7}" type="presParOf" srcId="{5F01CDA6-4D08-4521-8B41-6BE6916469A8}" destId="{410B00C4-23FE-4C6B-B8DA-F2936D73D90F}" srcOrd="0" destOrd="0" presId="urn:microsoft.com/office/officeart/2005/8/layout/hierarchy1"/>
    <dgm:cxn modelId="{54E751FD-07AB-41AD-9D61-C2E72C1B17FD}" type="presParOf" srcId="{410B00C4-23FE-4C6B-B8DA-F2936D73D90F}" destId="{A780E452-3269-4521-844D-1621804BA4E8}" srcOrd="0" destOrd="0" presId="urn:microsoft.com/office/officeart/2005/8/layout/hierarchy1"/>
    <dgm:cxn modelId="{0A43B014-F63C-4160-BCA7-D5B27E8E0105}" type="presParOf" srcId="{410B00C4-23FE-4C6B-B8DA-F2936D73D90F}" destId="{9EEBF984-09C7-42FF-8512-C5C0DFC14A29}" srcOrd="1" destOrd="0" presId="urn:microsoft.com/office/officeart/2005/8/layout/hierarchy1"/>
    <dgm:cxn modelId="{BC0BB4F3-2024-4B38-9E0D-56F4BAB37E52}" type="presParOf" srcId="{5F01CDA6-4D08-4521-8B41-6BE6916469A8}" destId="{4F699337-4F90-4E0E-9AA2-8365708CFF8B}" srcOrd="1" destOrd="0" presId="urn:microsoft.com/office/officeart/2005/8/layout/hierarchy1"/>
    <dgm:cxn modelId="{B823ECE4-EDE1-4868-8DF3-765CDA3ED67C}" type="presParOf" srcId="{4F699337-4F90-4E0E-9AA2-8365708CFF8B}" destId="{5C65BB02-A09E-44AE-9D2F-E5B63640B394}" srcOrd="0" destOrd="0" presId="urn:microsoft.com/office/officeart/2005/8/layout/hierarchy1"/>
    <dgm:cxn modelId="{82FCE976-615A-4AA9-A242-520941C7ED1C}" type="presParOf" srcId="{4F699337-4F90-4E0E-9AA2-8365708CFF8B}" destId="{0FBE631A-72C5-463F-B109-10EE1A569217}" srcOrd="1" destOrd="0" presId="urn:microsoft.com/office/officeart/2005/8/layout/hierarchy1"/>
    <dgm:cxn modelId="{BAE6D01F-C0E7-4077-BEF3-920EC6EDCC6E}" type="presParOf" srcId="{0FBE631A-72C5-463F-B109-10EE1A569217}" destId="{FB99C24B-4834-4C47-8696-045DE7046034}" srcOrd="0" destOrd="0" presId="urn:microsoft.com/office/officeart/2005/8/layout/hierarchy1"/>
    <dgm:cxn modelId="{56D85180-F420-4391-98BD-E70FBABAF088}" type="presParOf" srcId="{FB99C24B-4834-4C47-8696-045DE7046034}" destId="{B96384B4-6108-4784-BA55-4328E48DD0A9}" srcOrd="0" destOrd="0" presId="urn:microsoft.com/office/officeart/2005/8/layout/hierarchy1"/>
    <dgm:cxn modelId="{AF2056AC-1A15-484C-8A67-F734972A9A4D}" type="presParOf" srcId="{FB99C24B-4834-4C47-8696-045DE7046034}" destId="{97E6E3EA-76FB-4BBD-ACA1-92FF08A8EC64}" srcOrd="1" destOrd="0" presId="urn:microsoft.com/office/officeart/2005/8/layout/hierarchy1"/>
    <dgm:cxn modelId="{79A82CED-170E-4525-B0A8-AF14FACCDDFD}" type="presParOf" srcId="{0FBE631A-72C5-463F-B109-10EE1A569217}" destId="{FAF67F9F-9349-4AE1-B44E-69DF420CDC1A}" srcOrd="1" destOrd="0" presId="urn:microsoft.com/office/officeart/2005/8/layout/hierarchy1"/>
    <dgm:cxn modelId="{8ACCA4A7-6A2C-45F4-84E5-314FD72CA000}" type="presParOf" srcId="{FAF67F9F-9349-4AE1-B44E-69DF420CDC1A}" destId="{64249853-B092-4819-8DD2-3297FF7EA1E1}" srcOrd="0" destOrd="0" presId="urn:microsoft.com/office/officeart/2005/8/layout/hierarchy1"/>
    <dgm:cxn modelId="{02AA9E81-3156-4517-8246-B8EDED0DCD8C}" type="presParOf" srcId="{FAF67F9F-9349-4AE1-B44E-69DF420CDC1A}" destId="{A87C8C92-C234-4AEC-8E23-1DE479B44106}" srcOrd="1" destOrd="0" presId="urn:microsoft.com/office/officeart/2005/8/layout/hierarchy1"/>
    <dgm:cxn modelId="{2A89B5D3-8B7E-4E68-877F-3415E3035549}" type="presParOf" srcId="{A87C8C92-C234-4AEC-8E23-1DE479B44106}" destId="{6CBCA8AA-39CD-4812-A554-D13918649905}" srcOrd="0" destOrd="0" presId="urn:microsoft.com/office/officeart/2005/8/layout/hierarchy1"/>
    <dgm:cxn modelId="{CC8FE755-4F76-4B5B-B724-96AAFE73875B}" type="presParOf" srcId="{6CBCA8AA-39CD-4812-A554-D13918649905}" destId="{1BB38AD7-4EBB-49D4-8B0B-D26989C8760E}" srcOrd="0" destOrd="0" presId="urn:microsoft.com/office/officeart/2005/8/layout/hierarchy1"/>
    <dgm:cxn modelId="{BD22CA05-79DB-4A62-898F-038EDDDE5056}" type="presParOf" srcId="{6CBCA8AA-39CD-4812-A554-D13918649905}" destId="{AFDAFAAF-C3DB-4473-B16C-F7BB73A26085}" srcOrd="1" destOrd="0" presId="urn:microsoft.com/office/officeart/2005/8/layout/hierarchy1"/>
    <dgm:cxn modelId="{4065B11A-E50E-4254-8CD0-C8B79549DD90}" type="presParOf" srcId="{A87C8C92-C234-4AEC-8E23-1DE479B44106}" destId="{32FE2027-A99D-448F-83D3-BC82A37B5C2C}" srcOrd="1" destOrd="0" presId="urn:microsoft.com/office/officeart/2005/8/layout/hierarchy1"/>
    <dgm:cxn modelId="{2318A252-366C-4C6B-AA6D-24CEADD34F03}" type="presParOf" srcId="{FAF67F9F-9349-4AE1-B44E-69DF420CDC1A}" destId="{9A27F3A3-6962-4E37-A775-82D9F0E6319B}" srcOrd="2" destOrd="0" presId="urn:microsoft.com/office/officeart/2005/8/layout/hierarchy1"/>
    <dgm:cxn modelId="{00055A98-A287-401C-A23F-A21A4B9EEF90}" type="presParOf" srcId="{FAF67F9F-9349-4AE1-B44E-69DF420CDC1A}" destId="{5EE8BD0F-78CF-4A88-8F52-73AEF0353813}" srcOrd="3" destOrd="0" presId="urn:microsoft.com/office/officeart/2005/8/layout/hierarchy1"/>
    <dgm:cxn modelId="{6CC16449-CE21-4AB9-AF71-10C16E0E1355}" type="presParOf" srcId="{5EE8BD0F-78CF-4A88-8F52-73AEF0353813}" destId="{8BE1AB36-FDD1-45C4-A4FD-87E530E1341E}" srcOrd="0" destOrd="0" presId="urn:microsoft.com/office/officeart/2005/8/layout/hierarchy1"/>
    <dgm:cxn modelId="{D7641B51-C85A-4E1B-8B3E-B8BD8BBCE5BE}" type="presParOf" srcId="{8BE1AB36-FDD1-45C4-A4FD-87E530E1341E}" destId="{3548D2EC-8EF6-4022-80B5-6C76B1C26836}" srcOrd="0" destOrd="0" presId="urn:microsoft.com/office/officeart/2005/8/layout/hierarchy1"/>
    <dgm:cxn modelId="{36A96C1D-4753-49E1-8F21-C06FE357C9B0}" type="presParOf" srcId="{8BE1AB36-FDD1-45C4-A4FD-87E530E1341E}" destId="{AB9AE7B1-0EF5-43B4-8D7D-C3591B6D900A}" srcOrd="1" destOrd="0" presId="urn:microsoft.com/office/officeart/2005/8/layout/hierarchy1"/>
    <dgm:cxn modelId="{B65E639D-1B10-4558-878D-1BF1E4A460C2}" type="presParOf" srcId="{5EE8BD0F-78CF-4A88-8F52-73AEF0353813}" destId="{421F8CF9-AB1D-4B7C-BFD5-B7CFC03802E9}" srcOrd="1" destOrd="0" presId="urn:microsoft.com/office/officeart/2005/8/layout/hierarchy1"/>
    <dgm:cxn modelId="{49E71C76-C0AB-47AD-9DB4-FE13EA3E350A}" type="presParOf" srcId="{4F699337-4F90-4E0E-9AA2-8365708CFF8B}" destId="{FB5B3479-BBF5-4B17-8022-74A55098C630}" srcOrd="2" destOrd="0" presId="urn:microsoft.com/office/officeart/2005/8/layout/hierarchy1"/>
    <dgm:cxn modelId="{CD37E59A-FBF7-4617-9174-6DABE5FF910D}" type="presParOf" srcId="{4F699337-4F90-4E0E-9AA2-8365708CFF8B}" destId="{498F224C-3363-44FF-B7D7-1C920FC26F94}" srcOrd="3" destOrd="0" presId="urn:microsoft.com/office/officeart/2005/8/layout/hierarchy1"/>
    <dgm:cxn modelId="{51070927-F8AB-471F-97CE-5BE902EB09B2}" type="presParOf" srcId="{498F224C-3363-44FF-B7D7-1C920FC26F94}" destId="{04900AAD-13D8-404C-946F-884393D2A922}" srcOrd="0" destOrd="0" presId="urn:microsoft.com/office/officeart/2005/8/layout/hierarchy1"/>
    <dgm:cxn modelId="{5276A391-4206-4098-B529-EE8B2A2290F1}" type="presParOf" srcId="{04900AAD-13D8-404C-946F-884393D2A922}" destId="{174EEDDD-10ED-4467-B1C6-0EAAFE28DE02}" srcOrd="0" destOrd="0" presId="urn:microsoft.com/office/officeart/2005/8/layout/hierarchy1"/>
    <dgm:cxn modelId="{86264399-196C-40FC-ABA5-E728C1300929}" type="presParOf" srcId="{04900AAD-13D8-404C-946F-884393D2A922}" destId="{DA2808D5-7CDC-44E5-BC5D-BC0EE6811592}" srcOrd="1" destOrd="0" presId="urn:microsoft.com/office/officeart/2005/8/layout/hierarchy1"/>
    <dgm:cxn modelId="{CE3795CF-C511-4FC3-9DD4-C3AFF4D0E4C0}" type="presParOf" srcId="{498F224C-3363-44FF-B7D7-1C920FC26F94}" destId="{3135F59A-1C69-48C0-BEDC-6FA3DCB26706}" srcOrd="1" destOrd="0" presId="urn:microsoft.com/office/officeart/2005/8/layout/hierarchy1"/>
    <dgm:cxn modelId="{7ECD15ED-423C-4BC5-AC92-0215F3275314}" type="presParOf" srcId="{3135F59A-1C69-48C0-BEDC-6FA3DCB26706}" destId="{0ACED1F5-95BB-437C-BED1-CC856308C62C}" srcOrd="0" destOrd="0" presId="urn:microsoft.com/office/officeart/2005/8/layout/hierarchy1"/>
    <dgm:cxn modelId="{F79EDECB-1883-4F3A-B719-48A677A0FECF}" type="presParOf" srcId="{3135F59A-1C69-48C0-BEDC-6FA3DCB26706}" destId="{CFDBB0FB-70AF-4CA3-9074-8A40FDA16E8B}" srcOrd="1" destOrd="0" presId="urn:microsoft.com/office/officeart/2005/8/layout/hierarchy1"/>
    <dgm:cxn modelId="{5331AF70-2A44-44CD-A8AB-64F37AEB700C}" type="presParOf" srcId="{CFDBB0FB-70AF-4CA3-9074-8A40FDA16E8B}" destId="{8758BDDE-FFB1-4930-89C0-72BB1E656296}" srcOrd="0" destOrd="0" presId="urn:microsoft.com/office/officeart/2005/8/layout/hierarchy1"/>
    <dgm:cxn modelId="{F1CA03FF-53B0-4B0D-A4FA-E916A824F907}" type="presParOf" srcId="{8758BDDE-FFB1-4930-89C0-72BB1E656296}" destId="{CA301DDA-D804-402D-8852-435EF642B00C}" srcOrd="0" destOrd="0" presId="urn:microsoft.com/office/officeart/2005/8/layout/hierarchy1"/>
    <dgm:cxn modelId="{08BD7E4F-7C1A-42C8-8E76-6BEC2F510836}" type="presParOf" srcId="{8758BDDE-FFB1-4930-89C0-72BB1E656296}" destId="{5BCA7CA8-0C06-4AF3-AB05-F4913676BAC4}" srcOrd="1" destOrd="0" presId="urn:microsoft.com/office/officeart/2005/8/layout/hierarchy1"/>
    <dgm:cxn modelId="{ABA3DD78-F9A8-44C7-9927-D191AD7E632D}" type="presParOf" srcId="{CFDBB0FB-70AF-4CA3-9074-8A40FDA16E8B}" destId="{CCEB1319-6E5D-4C93-BA27-8237081A3774}" srcOrd="1" destOrd="0" presId="urn:microsoft.com/office/officeart/2005/8/layout/hierarchy1"/>
    <dgm:cxn modelId="{3A355356-DE62-475F-B20C-B91BEB05199E}" type="presParOf" srcId="{3135F59A-1C69-48C0-BEDC-6FA3DCB26706}" destId="{2C585BD0-8409-4AAD-B563-13A608C21AA8}" srcOrd="2" destOrd="0" presId="urn:microsoft.com/office/officeart/2005/8/layout/hierarchy1"/>
    <dgm:cxn modelId="{EE96CE27-0575-4718-B7B8-8789F451F2A3}" type="presParOf" srcId="{3135F59A-1C69-48C0-BEDC-6FA3DCB26706}" destId="{4062FAD3-7FE5-4BD8-B09B-1B82ECB1098C}" srcOrd="3" destOrd="0" presId="urn:microsoft.com/office/officeart/2005/8/layout/hierarchy1"/>
    <dgm:cxn modelId="{80F38BBB-DCDE-44A2-9378-F7273C5CDC1F}" type="presParOf" srcId="{4062FAD3-7FE5-4BD8-B09B-1B82ECB1098C}" destId="{8921F8DE-4136-44B8-A80B-1A7A8CE64697}" srcOrd="0" destOrd="0" presId="urn:microsoft.com/office/officeart/2005/8/layout/hierarchy1"/>
    <dgm:cxn modelId="{616906D9-AB03-47B0-B6F4-6FB89BF19105}" type="presParOf" srcId="{8921F8DE-4136-44B8-A80B-1A7A8CE64697}" destId="{89A4155C-8BAC-48F5-8237-F36751EA3D82}" srcOrd="0" destOrd="0" presId="urn:microsoft.com/office/officeart/2005/8/layout/hierarchy1"/>
    <dgm:cxn modelId="{054BAB4F-9875-409C-BBE8-BEA1369B9B4B}" type="presParOf" srcId="{8921F8DE-4136-44B8-A80B-1A7A8CE64697}" destId="{BE7B04FC-1BB4-4500-9085-5F6B2AA5B205}" srcOrd="1" destOrd="0" presId="urn:microsoft.com/office/officeart/2005/8/layout/hierarchy1"/>
    <dgm:cxn modelId="{BDD7F91C-98AB-4198-8FD6-9487ACC42CF2}" type="presParOf" srcId="{4062FAD3-7FE5-4BD8-B09B-1B82ECB1098C}" destId="{F13CBAD8-AA48-400D-9F47-6E42B25254D0}" srcOrd="1" destOrd="0" presId="urn:microsoft.com/office/officeart/2005/8/layout/hierarchy1"/>
    <dgm:cxn modelId="{A6C4DB93-FFBD-467F-8EF6-9A69D415891D}" type="presParOf" srcId="{3135F59A-1C69-48C0-BEDC-6FA3DCB26706}" destId="{CD6CBC4E-8227-43CA-A86D-40C25C9E7088}" srcOrd="4" destOrd="0" presId="urn:microsoft.com/office/officeart/2005/8/layout/hierarchy1"/>
    <dgm:cxn modelId="{E43664AE-B84A-470F-B6E0-BBB0D196427A}" type="presParOf" srcId="{3135F59A-1C69-48C0-BEDC-6FA3DCB26706}" destId="{A5CD2E30-43F5-4142-9B34-7EEFE02DBD62}" srcOrd="5" destOrd="0" presId="urn:microsoft.com/office/officeart/2005/8/layout/hierarchy1"/>
    <dgm:cxn modelId="{5298841C-A076-4203-AE8C-C33988D52BC0}" type="presParOf" srcId="{A5CD2E30-43F5-4142-9B34-7EEFE02DBD62}" destId="{954055D0-06AE-4EC5-9A36-0027A87B3992}" srcOrd="0" destOrd="0" presId="urn:microsoft.com/office/officeart/2005/8/layout/hierarchy1"/>
    <dgm:cxn modelId="{EEE05790-C68A-458E-BF4D-39918044B556}" type="presParOf" srcId="{954055D0-06AE-4EC5-9A36-0027A87B3992}" destId="{72DAD5BD-0A85-4291-9DC0-10F9C327B845}" srcOrd="0" destOrd="0" presId="urn:microsoft.com/office/officeart/2005/8/layout/hierarchy1"/>
    <dgm:cxn modelId="{4C2B3A6A-F706-4320-8D2B-43EFB1F44367}" type="presParOf" srcId="{954055D0-06AE-4EC5-9A36-0027A87B3992}" destId="{D1654A28-9CB5-4883-9648-CDD673681098}" srcOrd="1" destOrd="0" presId="urn:microsoft.com/office/officeart/2005/8/layout/hierarchy1"/>
    <dgm:cxn modelId="{327EC3DF-57D8-4C71-AF90-434D96E4062C}" type="presParOf" srcId="{A5CD2E30-43F5-4142-9B34-7EEFE02DBD62}" destId="{8CCE4ABA-8FF3-4751-ABB2-22E7D55E8B84}" srcOrd="1" destOrd="0" presId="urn:microsoft.com/office/officeart/2005/8/layout/hierarchy1"/>
    <dgm:cxn modelId="{11168ED9-A531-4C9B-987E-EE0DE7813AFC}" type="presParOf" srcId="{BEFBA532-C824-4623-93CC-F136D1840108}" destId="{21B9C7BF-A0F6-40CA-9A46-FF8AE577072B}" srcOrd="1" destOrd="0" presId="urn:microsoft.com/office/officeart/2005/8/layout/hierarchy1"/>
    <dgm:cxn modelId="{C8097360-2734-4E1E-B76E-EAA7D4F19FA7}" type="presParOf" srcId="{21B9C7BF-A0F6-40CA-9A46-FF8AE577072B}" destId="{DC9E9A50-4C74-4EBE-AFAE-BC2C6812EE21}" srcOrd="0" destOrd="0" presId="urn:microsoft.com/office/officeart/2005/8/layout/hierarchy1"/>
    <dgm:cxn modelId="{2654DF35-3D63-4275-9D19-E461FF80524D}" type="presParOf" srcId="{DC9E9A50-4C74-4EBE-AFAE-BC2C6812EE21}" destId="{A116B55B-6C78-4D4A-8D7C-69153386A7DE}" srcOrd="0" destOrd="0" presId="urn:microsoft.com/office/officeart/2005/8/layout/hierarchy1"/>
    <dgm:cxn modelId="{E5B47B1C-4E80-43C4-AE36-F18F3E261E8B}" type="presParOf" srcId="{DC9E9A50-4C74-4EBE-AFAE-BC2C6812EE21}" destId="{6E81952B-A50D-4765-8F74-2F41E4E17A2B}" srcOrd="1" destOrd="0" presId="urn:microsoft.com/office/officeart/2005/8/layout/hierarchy1"/>
    <dgm:cxn modelId="{6219AEB7-E700-4F98-A701-2DB1DA381D4E}" type="presParOf" srcId="{21B9C7BF-A0F6-40CA-9A46-FF8AE577072B}" destId="{54BCAE54-3BFB-4A4C-90F5-AA399B4E0C36}" srcOrd="1" destOrd="0" presId="urn:microsoft.com/office/officeart/2005/8/layout/hierarchy1"/>
    <dgm:cxn modelId="{614392C6-76D8-4BA5-AB82-13A2D5149C07}" type="presParOf" srcId="{BEFBA532-C824-4623-93CC-F136D1840108}" destId="{64F28112-1FAA-4125-B0BD-1F70937D0584}" srcOrd="2" destOrd="0" presId="urn:microsoft.com/office/officeart/2005/8/layout/hierarchy1"/>
    <dgm:cxn modelId="{779C5462-D274-46E8-A3B1-0803D8CA3028}" type="presParOf" srcId="{64F28112-1FAA-4125-B0BD-1F70937D0584}" destId="{BB3EDEF1-D4B8-44F6-8941-2F29A9777FB0}" srcOrd="0" destOrd="0" presId="urn:microsoft.com/office/officeart/2005/8/layout/hierarchy1"/>
    <dgm:cxn modelId="{83ED0EAB-CA60-4712-B059-A2D653480C14}" type="presParOf" srcId="{BB3EDEF1-D4B8-44F6-8941-2F29A9777FB0}" destId="{F86A1ABE-F86F-4AE7-B933-FCA09FB6BBB5}" srcOrd="0" destOrd="0" presId="urn:microsoft.com/office/officeart/2005/8/layout/hierarchy1"/>
    <dgm:cxn modelId="{E78936BD-D750-4B18-B686-354449BA6239}" type="presParOf" srcId="{BB3EDEF1-D4B8-44F6-8941-2F29A9777FB0}" destId="{98DD16E8-C9ED-4521-8FD4-4FB6523F15C1}" srcOrd="1" destOrd="0" presId="urn:microsoft.com/office/officeart/2005/8/layout/hierarchy1"/>
    <dgm:cxn modelId="{22EC59AC-93AE-48B8-AC17-1F5B3191931D}" type="presParOf" srcId="{64F28112-1FAA-4125-B0BD-1F70937D0584}" destId="{FFDA3471-2574-4F0D-A630-9354408A992D}" srcOrd="1" destOrd="0" presId="urn:microsoft.com/office/officeart/2005/8/layout/hierarchy1"/>
    <dgm:cxn modelId="{8DF7C74F-7723-4D12-BF2C-7D7E4B65BF03}" type="presParOf" srcId="{BEFBA532-C824-4623-93CC-F136D1840108}" destId="{A60B3409-76BD-49E5-9E70-4E8577620F4D}" srcOrd="3" destOrd="0" presId="urn:microsoft.com/office/officeart/2005/8/layout/hierarchy1"/>
    <dgm:cxn modelId="{14E9A3CC-7D8E-40B6-A03F-23A675326D3A}" type="presParOf" srcId="{A60B3409-76BD-49E5-9E70-4E8577620F4D}" destId="{38C11141-437D-4CF8-A940-00780F3D0625}" srcOrd="0" destOrd="0" presId="urn:microsoft.com/office/officeart/2005/8/layout/hierarchy1"/>
    <dgm:cxn modelId="{3D703CB9-4D00-4BF4-9676-A203C12A574A}" type="presParOf" srcId="{38C11141-437D-4CF8-A940-00780F3D0625}" destId="{907CD344-EA50-4221-87BD-01C5A9277AA9}" srcOrd="0" destOrd="0" presId="urn:microsoft.com/office/officeart/2005/8/layout/hierarchy1"/>
    <dgm:cxn modelId="{ADDBACEC-97E8-4A0C-BFA6-24E8CDDAF993}" type="presParOf" srcId="{38C11141-437D-4CF8-A940-00780F3D0625}" destId="{2AD47A30-80D6-4F14-8ECE-154E434572E7}" srcOrd="1" destOrd="0" presId="urn:microsoft.com/office/officeart/2005/8/layout/hierarchy1"/>
    <dgm:cxn modelId="{E226DBB9-2667-463E-BAE2-4EA890CE698C}" type="presParOf" srcId="{A60B3409-76BD-49E5-9E70-4E8577620F4D}" destId="{7798EFC9-5579-41BB-89CA-25E94433E974}" srcOrd="1" destOrd="0" presId="urn:microsoft.com/office/officeart/2005/8/layout/hierarchy1"/>
    <dgm:cxn modelId="{1D622519-B82D-445A-A16F-A4F30F130781}" type="presParOf" srcId="{BEFBA532-C824-4623-93CC-F136D1840108}" destId="{A03BD435-5AFA-4C3F-8ADE-398DC120B518}" srcOrd="4" destOrd="0" presId="urn:microsoft.com/office/officeart/2005/8/layout/hierarchy1"/>
    <dgm:cxn modelId="{A28F365B-0364-48C4-A6E3-1CF11131A9B1}" type="presParOf" srcId="{A03BD435-5AFA-4C3F-8ADE-398DC120B518}" destId="{87ABA043-F4B5-48DF-B6EC-03B946644978}" srcOrd="0" destOrd="0" presId="urn:microsoft.com/office/officeart/2005/8/layout/hierarchy1"/>
    <dgm:cxn modelId="{6511E427-C333-4B6E-B3CE-087CB3924D8A}" type="presParOf" srcId="{87ABA043-F4B5-48DF-B6EC-03B946644978}" destId="{89472059-76D2-4BFF-B022-9B928BB1161E}" srcOrd="0" destOrd="0" presId="urn:microsoft.com/office/officeart/2005/8/layout/hierarchy1"/>
    <dgm:cxn modelId="{AC92C9E7-9503-4AA8-AA08-032127AE570D}" type="presParOf" srcId="{87ABA043-F4B5-48DF-B6EC-03B946644978}" destId="{AC7D94ED-09F2-4DCA-8F99-44E307C2C194}" srcOrd="1" destOrd="0" presId="urn:microsoft.com/office/officeart/2005/8/layout/hierarchy1"/>
    <dgm:cxn modelId="{47C4C23B-D587-4480-91AE-FF7F2E3FEDB6}" type="presParOf" srcId="{A03BD435-5AFA-4C3F-8ADE-398DC120B518}" destId="{21A24C12-F962-4CB3-B7B5-7BBB70EE472A}" srcOrd="1" destOrd="0" presId="urn:microsoft.com/office/officeart/2005/8/layout/hierarchy1"/>
    <dgm:cxn modelId="{75C27B09-7CC8-4683-854C-92C2D20AD389}" type="presParOf" srcId="{BEFBA532-C824-4623-93CC-F136D1840108}" destId="{B3E32710-55D7-435C-AED5-48599FDD3C88}" srcOrd="5" destOrd="0" presId="urn:microsoft.com/office/officeart/2005/8/layout/hierarchy1"/>
    <dgm:cxn modelId="{65D067FE-DFB9-4CE7-8C9D-92DB37072E9A}" type="presParOf" srcId="{B3E32710-55D7-435C-AED5-48599FDD3C88}" destId="{78AAA52D-9494-459F-97A4-EE09DC1980CA}" srcOrd="0" destOrd="0" presId="urn:microsoft.com/office/officeart/2005/8/layout/hierarchy1"/>
    <dgm:cxn modelId="{FFD349B0-424D-4A07-BDBC-ED68F11CAB65}" type="presParOf" srcId="{78AAA52D-9494-459F-97A4-EE09DC1980CA}" destId="{7413C401-82AC-4565-B1B8-4214FE77646D}" srcOrd="0" destOrd="0" presId="urn:microsoft.com/office/officeart/2005/8/layout/hierarchy1"/>
    <dgm:cxn modelId="{3132442A-3E1B-414A-831C-8F21D9D6DAC4}" type="presParOf" srcId="{78AAA52D-9494-459F-97A4-EE09DC1980CA}" destId="{1F9D774C-F71B-473E-9D0A-6366D240CA06}" srcOrd="1" destOrd="0" presId="urn:microsoft.com/office/officeart/2005/8/layout/hierarchy1"/>
    <dgm:cxn modelId="{6A58EEB4-37C6-4455-9217-0DB3BD84731D}" type="presParOf" srcId="{B3E32710-55D7-435C-AED5-48599FDD3C88}" destId="{1A2EF784-A662-4D71-8C28-DCD37DB726A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522B09C-2E16-4E18-848F-969425C7F606}" type="doc">
      <dgm:prSet loTypeId="urn:microsoft.com/office/officeart/2005/8/layout/hierarchy3" loCatId="hierarchy" qsTypeId="urn:microsoft.com/office/officeart/2005/8/quickstyle/3d2" qsCatId="3D" csTypeId="urn:microsoft.com/office/officeart/2005/8/colors/accent6_4" csCatId="accent6" phldr="1"/>
      <dgm:spPr/>
      <dgm:t>
        <a:bodyPr/>
        <a:lstStyle/>
        <a:p>
          <a:endParaRPr lang="es-MX"/>
        </a:p>
      </dgm:t>
    </dgm:pt>
    <dgm:pt modelId="{2F3049A0-0CD4-40B1-AD2E-9F76A1668D5E}">
      <dgm:prSet phldrT="[Texto]" custT="1"/>
      <dgm:spPr/>
      <dgm:t>
        <a:bodyPr/>
        <a:lstStyle/>
        <a:p>
          <a:r>
            <a:rPr lang="es-MX" sz="2800" dirty="0" smtClean="0"/>
            <a:t>MÉTODOS DE MUESTREO</a:t>
          </a:r>
          <a:endParaRPr lang="es-MX" sz="2800" dirty="0"/>
        </a:p>
      </dgm:t>
    </dgm:pt>
    <dgm:pt modelId="{3DFE2A9E-929F-4443-821D-5589C9E72CD2}" type="parTrans" cxnId="{2F0DD3C7-635B-4AD8-9B28-D8105B9CB852}">
      <dgm:prSet/>
      <dgm:spPr/>
      <dgm:t>
        <a:bodyPr/>
        <a:lstStyle/>
        <a:p>
          <a:endParaRPr lang="es-MX" sz="1400"/>
        </a:p>
      </dgm:t>
    </dgm:pt>
    <dgm:pt modelId="{C3A8EBAE-C3B7-474B-ABBA-985985DF44D7}" type="sibTrans" cxnId="{2F0DD3C7-635B-4AD8-9B28-D8105B9CB852}">
      <dgm:prSet/>
      <dgm:spPr/>
      <dgm:t>
        <a:bodyPr/>
        <a:lstStyle/>
        <a:p>
          <a:endParaRPr lang="es-MX" sz="1400"/>
        </a:p>
      </dgm:t>
    </dgm:pt>
    <dgm:pt modelId="{51383121-E3AE-48D9-A693-F9596A17F1F4}">
      <dgm:prSet phldrT="[Texto]" custT="1"/>
      <dgm:spPr/>
      <dgm:t>
        <a:bodyPr/>
        <a:lstStyle/>
        <a:p>
          <a:r>
            <a:rPr lang="es-MX" sz="2000" dirty="0" smtClean="0"/>
            <a:t>Probabilístico</a:t>
          </a:r>
          <a:endParaRPr lang="es-MX" sz="2000" dirty="0"/>
        </a:p>
      </dgm:t>
    </dgm:pt>
    <dgm:pt modelId="{CAA52AAD-79AF-41CC-A5A1-00E064BFC9C5}" type="parTrans" cxnId="{20ACDB81-4025-44B0-A731-85FF952E9C12}">
      <dgm:prSet custT="1"/>
      <dgm:spPr/>
      <dgm:t>
        <a:bodyPr/>
        <a:lstStyle/>
        <a:p>
          <a:endParaRPr lang="es-MX" sz="1400"/>
        </a:p>
      </dgm:t>
    </dgm:pt>
    <dgm:pt modelId="{66F6CD17-0F88-4C81-879D-31243841CECE}" type="sibTrans" cxnId="{20ACDB81-4025-44B0-A731-85FF952E9C12}">
      <dgm:prSet/>
      <dgm:spPr/>
      <dgm:t>
        <a:bodyPr/>
        <a:lstStyle/>
        <a:p>
          <a:endParaRPr lang="es-MX" sz="1400"/>
        </a:p>
      </dgm:t>
    </dgm:pt>
    <dgm:pt modelId="{C82BE0B0-7090-452A-8C6A-F9250A503DDE}">
      <dgm:prSet phldrT="[Texto]" custT="1"/>
      <dgm:spPr/>
      <dgm:t>
        <a:bodyPr/>
        <a:lstStyle/>
        <a:p>
          <a:r>
            <a:rPr lang="es-MX" sz="2000" dirty="0" smtClean="0"/>
            <a:t>Todos los elementos tienen la misma posibilidad de ser escogidos</a:t>
          </a:r>
          <a:endParaRPr lang="es-MX" sz="2000" dirty="0"/>
        </a:p>
      </dgm:t>
    </dgm:pt>
    <dgm:pt modelId="{5BC10564-6327-462A-8E52-466CF98FFE93}" type="parTrans" cxnId="{360682BE-731F-4D61-9459-F1A77A8EAE2C}">
      <dgm:prSet custT="1"/>
      <dgm:spPr/>
      <dgm:t>
        <a:bodyPr/>
        <a:lstStyle/>
        <a:p>
          <a:endParaRPr lang="es-MX" sz="1400"/>
        </a:p>
      </dgm:t>
    </dgm:pt>
    <dgm:pt modelId="{CEB98030-8717-4322-A28F-F762CF56E08B}" type="sibTrans" cxnId="{360682BE-731F-4D61-9459-F1A77A8EAE2C}">
      <dgm:prSet/>
      <dgm:spPr/>
      <dgm:t>
        <a:bodyPr/>
        <a:lstStyle/>
        <a:p>
          <a:endParaRPr lang="es-MX" sz="1400"/>
        </a:p>
      </dgm:t>
    </dgm:pt>
    <dgm:pt modelId="{16F0349E-16A3-4CD9-9E04-ECBB7ECFC480}">
      <dgm:prSet phldrT="[Texto]" custT="1"/>
      <dgm:spPr/>
      <dgm:t>
        <a:bodyPr/>
        <a:lstStyle/>
        <a:p>
          <a:r>
            <a:rPr lang="es-MX" sz="2000" dirty="0" smtClean="0"/>
            <a:t>No probabilístico</a:t>
          </a:r>
          <a:endParaRPr lang="es-MX" sz="2000" dirty="0"/>
        </a:p>
      </dgm:t>
    </dgm:pt>
    <dgm:pt modelId="{B6C91D39-9FB1-48CC-ABB9-F55960FC6031}" type="parTrans" cxnId="{5C7E1CB7-5C5A-4AD6-A4EB-534D985756FB}">
      <dgm:prSet custT="1"/>
      <dgm:spPr/>
      <dgm:t>
        <a:bodyPr/>
        <a:lstStyle/>
        <a:p>
          <a:endParaRPr lang="es-MX" sz="1400"/>
        </a:p>
      </dgm:t>
    </dgm:pt>
    <dgm:pt modelId="{E660303C-3F04-4865-97AA-84CA28FF54F1}" type="sibTrans" cxnId="{5C7E1CB7-5C5A-4AD6-A4EB-534D985756FB}">
      <dgm:prSet/>
      <dgm:spPr/>
      <dgm:t>
        <a:bodyPr/>
        <a:lstStyle/>
        <a:p>
          <a:endParaRPr lang="es-MX" sz="1400"/>
        </a:p>
      </dgm:t>
    </dgm:pt>
    <dgm:pt modelId="{B41519AF-BA9E-466C-8EFC-011850D7BCEE}">
      <dgm:prSet phldrT="[Texto]" custT="1"/>
      <dgm:spPr/>
      <dgm:t>
        <a:bodyPr/>
        <a:lstStyle/>
        <a:p>
          <a:r>
            <a:rPr lang="es-MX" sz="2000" dirty="0" smtClean="0"/>
            <a:t>Selecciona casos con las características de la investigación o propósitos del investigador</a:t>
          </a:r>
          <a:endParaRPr lang="es-MX" sz="2000" dirty="0"/>
        </a:p>
      </dgm:t>
    </dgm:pt>
    <dgm:pt modelId="{EF1604FD-126F-47E0-AF6F-EFF608ED803B}" type="parTrans" cxnId="{946060B9-2584-4709-8535-50E6403E60C6}">
      <dgm:prSet custT="1"/>
      <dgm:spPr/>
      <dgm:t>
        <a:bodyPr/>
        <a:lstStyle/>
        <a:p>
          <a:endParaRPr lang="es-MX" sz="1400"/>
        </a:p>
      </dgm:t>
    </dgm:pt>
    <dgm:pt modelId="{FCD5D40D-5C80-410C-A401-F450755AF8BF}" type="sibTrans" cxnId="{946060B9-2584-4709-8535-50E6403E60C6}">
      <dgm:prSet/>
      <dgm:spPr/>
      <dgm:t>
        <a:bodyPr/>
        <a:lstStyle/>
        <a:p>
          <a:endParaRPr lang="es-MX" sz="1400"/>
        </a:p>
      </dgm:t>
    </dgm:pt>
    <dgm:pt modelId="{C8BD7F1C-DB7F-40CC-B333-8C6CD373A883}">
      <dgm:prSet phldrT="[Texto]" custT="1"/>
      <dgm:spPr/>
      <dgm:t>
        <a:bodyPr/>
        <a:lstStyle/>
        <a:p>
          <a:r>
            <a:rPr lang="es-MX" sz="2000" dirty="0" smtClean="0"/>
            <a:t>Seleccionar unidades o elementos por  medio de: listado o procedimientos (tómbolas) </a:t>
          </a:r>
          <a:endParaRPr lang="es-MX" sz="2000" dirty="0"/>
        </a:p>
      </dgm:t>
    </dgm:pt>
    <dgm:pt modelId="{E88E3708-AC69-425F-A98A-A55A2E517725}" type="parTrans" cxnId="{A61DEA78-5417-4015-B4C1-F67F0EE00973}">
      <dgm:prSet custT="1"/>
      <dgm:spPr/>
      <dgm:t>
        <a:bodyPr/>
        <a:lstStyle/>
        <a:p>
          <a:endParaRPr lang="es-MX" sz="1400"/>
        </a:p>
      </dgm:t>
    </dgm:pt>
    <dgm:pt modelId="{42904C10-5986-4D55-B97F-A717CB7AC63F}" type="sibTrans" cxnId="{A61DEA78-5417-4015-B4C1-F67F0EE00973}">
      <dgm:prSet/>
      <dgm:spPr/>
      <dgm:t>
        <a:bodyPr/>
        <a:lstStyle/>
        <a:p>
          <a:endParaRPr lang="es-MX" sz="1400"/>
        </a:p>
      </dgm:t>
    </dgm:pt>
    <dgm:pt modelId="{E55D0852-53C1-4441-9596-B6F227525157}">
      <dgm:prSet phldrT="[Texto]" custT="1"/>
      <dgm:spPr/>
      <dgm:t>
        <a:bodyPr/>
        <a:lstStyle/>
        <a:p>
          <a:r>
            <a:rPr lang="es-MX" sz="2000" dirty="0" smtClean="0"/>
            <a:t>Por conveniencia</a:t>
          </a:r>
        </a:p>
        <a:p>
          <a:r>
            <a:rPr lang="es-MX" sz="2000" dirty="0" smtClean="0"/>
            <a:t>Con fines especiales</a:t>
          </a:r>
          <a:endParaRPr lang="es-MX" sz="2000" dirty="0"/>
        </a:p>
      </dgm:t>
    </dgm:pt>
    <dgm:pt modelId="{D6C4FFDB-06F5-48AF-9A2B-CCCC788A90E2}" type="parTrans" cxnId="{110942D4-457D-4796-BF4B-B9FF373C3BF1}">
      <dgm:prSet custT="1"/>
      <dgm:spPr/>
      <dgm:t>
        <a:bodyPr/>
        <a:lstStyle/>
        <a:p>
          <a:endParaRPr lang="es-MX" sz="1400"/>
        </a:p>
      </dgm:t>
    </dgm:pt>
    <dgm:pt modelId="{C686E74B-B84F-41BC-B031-DA32E5AAD025}" type="sibTrans" cxnId="{110942D4-457D-4796-BF4B-B9FF373C3BF1}">
      <dgm:prSet/>
      <dgm:spPr/>
      <dgm:t>
        <a:bodyPr/>
        <a:lstStyle/>
        <a:p>
          <a:endParaRPr lang="es-MX" sz="1400"/>
        </a:p>
      </dgm:t>
    </dgm:pt>
    <dgm:pt modelId="{9509B70A-1805-4C9B-BCFE-5D5CEE502F2B}" type="pres">
      <dgm:prSet presAssocID="{3522B09C-2E16-4E18-848F-969425C7F606}" presName="diagram" presStyleCnt="0">
        <dgm:presLayoutVars>
          <dgm:chPref val="1"/>
          <dgm:dir/>
          <dgm:animOne val="branch"/>
          <dgm:animLvl val="lvl"/>
          <dgm:resizeHandles/>
        </dgm:presLayoutVars>
      </dgm:prSet>
      <dgm:spPr/>
      <dgm:t>
        <a:bodyPr/>
        <a:lstStyle/>
        <a:p>
          <a:endParaRPr lang="es-MX"/>
        </a:p>
      </dgm:t>
    </dgm:pt>
    <dgm:pt modelId="{40399822-5666-4480-A088-A7BE0D0EF473}" type="pres">
      <dgm:prSet presAssocID="{2F3049A0-0CD4-40B1-AD2E-9F76A1668D5E}" presName="root" presStyleCnt="0"/>
      <dgm:spPr/>
      <dgm:t>
        <a:bodyPr/>
        <a:lstStyle/>
        <a:p>
          <a:endParaRPr lang="es-MX"/>
        </a:p>
      </dgm:t>
    </dgm:pt>
    <dgm:pt modelId="{36317552-8A19-4567-B80B-267D9470639F}" type="pres">
      <dgm:prSet presAssocID="{2F3049A0-0CD4-40B1-AD2E-9F76A1668D5E}" presName="rootComposite" presStyleCnt="0"/>
      <dgm:spPr/>
      <dgm:t>
        <a:bodyPr/>
        <a:lstStyle/>
        <a:p>
          <a:endParaRPr lang="es-MX"/>
        </a:p>
      </dgm:t>
    </dgm:pt>
    <dgm:pt modelId="{D80151CE-E3D9-4392-9780-A214E9DC267E}" type="pres">
      <dgm:prSet presAssocID="{2F3049A0-0CD4-40B1-AD2E-9F76A1668D5E}" presName="rootText" presStyleLbl="node1" presStyleIdx="0" presStyleCnt="1" custScaleX="80857" custScaleY="41368"/>
      <dgm:spPr/>
      <dgm:t>
        <a:bodyPr/>
        <a:lstStyle/>
        <a:p>
          <a:endParaRPr lang="es-MX"/>
        </a:p>
      </dgm:t>
    </dgm:pt>
    <dgm:pt modelId="{34F6DA52-E065-492D-A555-B6C08B0C8150}" type="pres">
      <dgm:prSet presAssocID="{2F3049A0-0CD4-40B1-AD2E-9F76A1668D5E}" presName="rootConnector" presStyleLbl="node1" presStyleIdx="0" presStyleCnt="1"/>
      <dgm:spPr/>
      <dgm:t>
        <a:bodyPr/>
        <a:lstStyle/>
        <a:p>
          <a:endParaRPr lang="es-MX"/>
        </a:p>
      </dgm:t>
    </dgm:pt>
    <dgm:pt modelId="{F2C055F0-9D74-409C-B80C-56A847269785}" type="pres">
      <dgm:prSet presAssocID="{2F3049A0-0CD4-40B1-AD2E-9F76A1668D5E}" presName="childShape" presStyleCnt="0"/>
      <dgm:spPr/>
      <dgm:t>
        <a:bodyPr/>
        <a:lstStyle/>
        <a:p>
          <a:endParaRPr lang="es-MX"/>
        </a:p>
      </dgm:t>
    </dgm:pt>
    <dgm:pt modelId="{835A7F0C-88B7-457A-85E6-24993F8ECE04}" type="pres">
      <dgm:prSet presAssocID="{CAA52AAD-79AF-41CC-A5A1-00E064BFC9C5}" presName="Name13" presStyleLbl="parChTrans1D2" presStyleIdx="0" presStyleCnt="2"/>
      <dgm:spPr/>
      <dgm:t>
        <a:bodyPr/>
        <a:lstStyle/>
        <a:p>
          <a:endParaRPr lang="es-MX"/>
        </a:p>
      </dgm:t>
    </dgm:pt>
    <dgm:pt modelId="{BC78D275-CCE1-4076-8E96-801B5470F64B}" type="pres">
      <dgm:prSet presAssocID="{51383121-E3AE-48D9-A693-F9596A17F1F4}" presName="childText" presStyleLbl="bgAcc1" presStyleIdx="0" presStyleCnt="2" custScaleX="122328" custScaleY="68181" custLinFactNeighborX="-1724" custLinFactNeighborY="-8852">
        <dgm:presLayoutVars>
          <dgm:bulletEnabled val="1"/>
        </dgm:presLayoutVars>
      </dgm:prSet>
      <dgm:spPr/>
      <dgm:t>
        <a:bodyPr/>
        <a:lstStyle/>
        <a:p>
          <a:endParaRPr lang="es-MX"/>
        </a:p>
      </dgm:t>
    </dgm:pt>
    <dgm:pt modelId="{859E5777-159D-48DD-A113-CE1A2576221F}" type="pres">
      <dgm:prSet presAssocID="{B6C91D39-9FB1-48CC-ABB9-F55960FC6031}" presName="Name13" presStyleLbl="parChTrans1D2" presStyleIdx="1" presStyleCnt="2"/>
      <dgm:spPr/>
      <dgm:t>
        <a:bodyPr/>
        <a:lstStyle/>
        <a:p>
          <a:endParaRPr lang="es-MX"/>
        </a:p>
      </dgm:t>
    </dgm:pt>
    <dgm:pt modelId="{70523048-9C23-4F3B-81EA-FAFC88960EA3}" type="pres">
      <dgm:prSet presAssocID="{16F0349E-16A3-4CD9-9E04-ECBB7ECFC480}" presName="childText" presStyleLbl="bgAcc1" presStyleIdx="1" presStyleCnt="2" custScaleX="111581" custScaleY="72813" custLinFactNeighborX="-175" custLinFactNeighborY="-17913">
        <dgm:presLayoutVars>
          <dgm:bulletEnabled val="1"/>
        </dgm:presLayoutVars>
      </dgm:prSet>
      <dgm:spPr/>
      <dgm:t>
        <a:bodyPr/>
        <a:lstStyle/>
        <a:p>
          <a:endParaRPr lang="es-MX"/>
        </a:p>
      </dgm:t>
    </dgm:pt>
  </dgm:ptLst>
  <dgm:cxnLst>
    <dgm:cxn modelId="{C9BAB91F-65B7-4853-BDAF-912E791DF7B1}" type="presOf" srcId="{16F0349E-16A3-4CD9-9E04-ECBB7ECFC480}" destId="{70523048-9C23-4F3B-81EA-FAFC88960EA3}" srcOrd="0" destOrd="0" presId="urn:microsoft.com/office/officeart/2005/8/layout/hierarchy3"/>
    <dgm:cxn modelId="{3BFCE2B3-E44E-47A7-85BE-BAF873CE184F}" type="presOf" srcId="{2F3049A0-0CD4-40B1-AD2E-9F76A1668D5E}" destId="{34F6DA52-E065-492D-A555-B6C08B0C8150}" srcOrd="1" destOrd="0" presId="urn:microsoft.com/office/officeart/2005/8/layout/hierarchy3"/>
    <dgm:cxn modelId="{1813A13A-E330-4EFD-811F-96EB54B6DCDE}" type="presOf" srcId="{2F3049A0-0CD4-40B1-AD2E-9F76A1668D5E}" destId="{D80151CE-E3D9-4392-9780-A214E9DC267E}" srcOrd="0" destOrd="0" presId="urn:microsoft.com/office/officeart/2005/8/layout/hierarchy3"/>
    <dgm:cxn modelId="{946060B9-2584-4709-8535-50E6403E60C6}" srcId="{16F0349E-16A3-4CD9-9E04-ECBB7ECFC480}" destId="{B41519AF-BA9E-466C-8EFC-011850D7BCEE}" srcOrd="0" destOrd="0" parTransId="{EF1604FD-126F-47E0-AF6F-EFF608ED803B}" sibTransId="{FCD5D40D-5C80-410C-A401-F450755AF8BF}"/>
    <dgm:cxn modelId="{EA453E61-4207-465D-8388-98F5DD04F8B8}" type="presOf" srcId="{C8BD7F1C-DB7F-40CC-B333-8C6CD373A883}" destId="{BC78D275-CCE1-4076-8E96-801B5470F64B}" srcOrd="0" destOrd="2" presId="urn:microsoft.com/office/officeart/2005/8/layout/hierarchy3"/>
    <dgm:cxn modelId="{2F0DD3C7-635B-4AD8-9B28-D8105B9CB852}" srcId="{3522B09C-2E16-4E18-848F-969425C7F606}" destId="{2F3049A0-0CD4-40B1-AD2E-9F76A1668D5E}" srcOrd="0" destOrd="0" parTransId="{3DFE2A9E-929F-4443-821D-5589C9E72CD2}" sibTransId="{C3A8EBAE-C3B7-474B-ABBA-985985DF44D7}"/>
    <dgm:cxn modelId="{35C717F5-11AA-498B-B9CC-42DC394024FF}" type="presOf" srcId="{B41519AF-BA9E-466C-8EFC-011850D7BCEE}" destId="{70523048-9C23-4F3B-81EA-FAFC88960EA3}" srcOrd="0" destOrd="1" presId="urn:microsoft.com/office/officeart/2005/8/layout/hierarchy3"/>
    <dgm:cxn modelId="{5D61021F-7D1A-474E-AD36-97BF78BC6469}" type="presOf" srcId="{C82BE0B0-7090-452A-8C6A-F9250A503DDE}" destId="{BC78D275-CCE1-4076-8E96-801B5470F64B}" srcOrd="0" destOrd="1" presId="urn:microsoft.com/office/officeart/2005/8/layout/hierarchy3"/>
    <dgm:cxn modelId="{3BC9498A-52B8-42A6-81CE-8B148D59A912}" type="presOf" srcId="{3522B09C-2E16-4E18-848F-969425C7F606}" destId="{9509B70A-1805-4C9B-BCFE-5D5CEE502F2B}" srcOrd="0" destOrd="0" presId="urn:microsoft.com/office/officeart/2005/8/layout/hierarchy3"/>
    <dgm:cxn modelId="{110942D4-457D-4796-BF4B-B9FF373C3BF1}" srcId="{16F0349E-16A3-4CD9-9E04-ECBB7ECFC480}" destId="{E55D0852-53C1-4441-9596-B6F227525157}" srcOrd="1" destOrd="0" parTransId="{D6C4FFDB-06F5-48AF-9A2B-CCCC788A90E2}" sibTransId="{C686E74B-B84F-41BC-B031-DA32E5AAD025}"/>
    <dgm:cxn modelId="{5C7E1CB7-5C5A-4AD6-A4EB-534D985756FB}" srcId="{2F3049A0-0CD4-40B1-AD2E-9F76A1668D5E}" destId="{16F0349E-16A3-4CD9-9E04-ECBB7ECFC480}" srcOrd="1" destOrd="0" parTransId="{B6C91D39-9FB1-48CC-ABB9-F55960FC6031}" sibTransId="{E660303C-3F04-4865-97AA-84CA28FF54F1}"/>
    <dgm:cxn modelId="{180822AA-297C-44B8-BE7A-D6F2B1606A27}" type="presOf" srcId="{E55D0852-53C1-4441-9596-B6F227525157}" destId="{70523048-9C23-4F3B-81EA-FAFC88960EA3}" srcOrd="0" destOrd="2" presId="urn:microsoft.com/office/officeart/2005/8/layout/hierarchy3"/>
    <dgm:cxn modelId="{8F81ECE4-D318-456F-9B64-A1D19FC1C3C8}" type="presOf" srcId="{B6C91D39-9FB1-48CC-ABB9-F55960FC6031}" destId="{859E5777-159D-48DD-A113-CE1A2576221F}" srcOrd="0" destOrd="0" presId="urn:microsoft.com/office/officeart/2005/8/layout/hierarchy3"/>
    <dgm:cxn modelId="{A61DEA78-5417-4015-B4C1-F67F0EE00973}" srcId="{51383121-E3AE-48D9-A693-F9596A17F1F4}" destId="{C8BD7F1C-DB7F-40CC-B333-8C6CD373A883}" srcOrd="1" destOrd="0" parTransId="{E88E3708-AC69-425F-A98A-A55A2E517725}" sibTransId="{42904C10-5986-4D55-B97F-A717CB7AC63F}"/>
    <dgm:cxn modelId="{40BCC38C-5B07-4873-9546-3C3B2004251B}" type="presOf" srcId="{CAA52AAD-79AF-41CC-A5A1-00E064BFC9C5}" destId="{835A7F0C-88B7-457A-85E6-24993F8ECE04}" srcOrd="0" destOrd="0" presId="urn:microsoft.com/office/officeart/2005/8/layout/hierarchy3"/>
    <dgm:cxn modelId="{0A633AB4-2F05-4E3D-8497-1C7EB04F4895}" type="presOf" srcId="{51383121-E3AE-48D9-A693-F9596A17F1F4}" destId="{BC78D275-CCE1-4076-8E96-801B5470F64B}" srcOrd="0" destOrd="0" presId="urn:microsoft.com/office/officeart/2005/8/layout/hierarchy3"/>
    <dgm:cxn modelId="{20ACDB81-4025-44B0-A731-85FF952E9C12}" srcId="{2F3049A0-0CD4-40B1-AD2E-9F76A1668D5E}" destId="{51383121-E3AE-48D9-A693-F9596A17F1F4}" srcOrd="0" destOrd="0" parTransId="{CAA52AAD-79AF-41CC-A5A1-00E064BFC9C5}" sibTransId="{66F6CD17-0F88-4C81-879D-31243841CECE}"/>
    <dgm:cxn modelId="{360682BE-731F-4D61-9459-F1A77A8EAE2C}" srcId="{51383121-E3AE-48D9-A693-F9596A17F1F4}" destId="{C82BE0B0-7090-452A-8C6A-F9250A503DDE}" srcOrd="0" destOrd="0" parTransId="{5BC10564-6327-462A-8E52-466CF98FFE93}" sibTransId="{CEB98030-8717-4322-A28F-F762CF56E08B}"/>
    <dgm:cxn modelId="{17C10437-AC1B-4B3A-968C-4F11CF392889}" type="presParOf" srcId="{9509B70A-1805-4C9B-BCFE-5D5CEE502F2B}" destId="{40399822-5666-4480-A088-A7BE0D0EF473}" srcOrd="0" destOrd="0" presId="urn:microsoft.com/office/officeart/2005/8/layout/hierarchy3"/>
    <dgm:cxn modelId="{3FD5A038-238E-48D6-BC10-46CB3836CEA9}" type="presParOf" srcId="{40399822-5666-4480-A088-A7BE0D0EF473}" destId="{36317552-8A19-4567-B80B-267D9470639F}" srcOrd="0" destOrd="0" presId="urn:microsoft.com/office/officeart/2005/8/layout/hierarchy3"/>
    <dgm:cxn modelId="{F0402BB5-4E87-46C7-92E8-AE109336917A}" type="presParOf" srcId="{36317552-8A19-4567-B80B-267D9470639F}" destId="{D80151CE-E3D9-4392-9780-A214E9DC267E}" srcOrd="0" destOrd="0" presId="urn:microsoft.com/office/officeart/2005/8/layout/hierarchy3"/>
    <dgm:cxn modelId="{B0A7E7E7-8190-4935-AA7E-3708789D9C59}" type="presParOf" srcId="{36317552-8A19-4567-B80B-267D9470639F}" destId="{34F6DA52-E065-492D-A555-B6C08B0C8150}" srcOrd="1" destOrd="0" presId="urn:microsoft.com/office/officeart/2005/8/layout/hierarchy3"/>
    <dgm:cxn modelId="{74A198FD-876D-4FA1-B6D6-13E2A9717744}" type="presParOf" srcId="{40399822-5666-4480-A088-A7BE0D0EF473}" destId="{F2C055F0-9D74-409C-B80C-56A847269785}" srcOrd="1" destOrd="0" presId="urn:microsoft.com/office/officeart/2005/8/layout/hierarchy3"/>
    <dgm:cxn modelId="{32C4D000-9A08-4BD1-B7AC-31C4AAA14058}" type="presParOf" srcId="{F2C055F0-9D74-409C-B80C-56A847269785}" destId="{835A7F0C-88B7-457A-85E6-24993F8ECE04}" srcOrd="0" destOrd="0" presId="urn:microsoft.com/office/officeart/2005/8/layout/hierarchy3"/>
    <dgm:cxn modelId="{757D27FD-B413-4AF3-BD74-0DCB67CE3ED8}" type="presParOf" srcId="{F2C055F0-9D74-409C-B80C-56A847269785}" destId="{BC78D275-CCE1-4076-8E96-801B5470F64B}" srcOrd="1" destOrd="0" presId="urn:microsoft.com/office/officeart/2005/8/layout/hierarchy3"/>
    <dgm:cxn modelId="{C79423AB-8BDF-4AAE-8CEB-8EB4D8C678C3}" type="presParOf" srcId="{F2C055F0-9D74-409C-B80C-56A847269785}" destId="{859E5777-159D-48DD-A113-CE1A2576221F}" srcOrd="2" destOrd="0" presId="urn:microsoft.com/office/officeart/2005/8/layout/hierarchy3"/>
    <dgm:cxn modelId="{EFD1F4A8-1CF9-417C-B56F-982D972E7008}" type="presParOf" srcId="{F2C055F0-9D74-409C-B80C-56A847269785}" destId="{70523048-9C23-4F3B-81EA-FAFC88960EA3}"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0A17E6C-CAA5-4AAE-A7BF-8B63BF6B83DC}" type="doc">
      <dgm:prSet loTypeId="urn:microsoft.com/office/officeart/2005/8/layout/StepDownProcess" loCatId="process" qsTypeId="urn:microsoft.com/office/officeart/2005/8/quickstyle/3d7" qsCatId="3D" csTypeId="urn:microsoft.com/office/officeart/2005/8/colors/colorful5" csCatId="colorful" phldr="1"/>
      <dgm:spPr/>
      <dgm:t>
        <a:bodyPr/>
        <a:lstStyle/>
        <a:p>
          <a:endParaRPr lang="es-MX"/>
        </a:p>
      </dgm:t>
    </dgm:pt>
    <dgm:pt modelId="{6410A999-E8E5-4452-8F0C-BAB10A5F2024}">
      <dgm:prSet phldrT="[Texto]"/>
      <dgm:spPr/>
      <dgm:t>
        <a:bodyPr/>
        <a:lstStyle/>
        <a:p>
          <a:r>
            <a:rPr lang="es-MX" dirty="0" smtClean="0"/>
            <a:t>Fuentes primarias</a:t>
          </a:r>
          <a:endParaRPr lang="es-MX" dirty="0"/>
        </a:p>
      </dgm:t>
    </dgm:pt>
    <dgm:pt modelId="{225EEA2D-9F95-4506-80E6-B650613CE92D}" type="parTrans" cxnId="{6E0AF058-FF43-47D3-94DF-60721E2B759E}">
      <dgm:prSet/>
      <dgm:spPr/>
      <dgm:t>
        <a:bodyPr/>
        <a:lstStyle/>
        <a:p>
          <a:endParaRPr lang="es-MX"/>
        </a:p>
      </dgm:t>
    </dgm:pt>
    <dgm:pt modelId="{2BB419EC-A537-439A-896F-ED7FD3F3D513}" type="sibTrans" cxnId="{6E0AF058-FF43-47D3-94DF-60721E2B759E}">
      <dgm:prSet/>
      <dgm:spPr/>
      <dgm:t>
        <a:bodyPr/>
        <a:lstStyle/>
        <a:p>
          <a:endParaRPr lang="es-MX"/>
        </a:p>
      </dgm:t>
    </dgm:pt>
    <dgm:pt modelId="{9DF64EF9-A4EB-4A1A-A240-7C476E7B4F38}">
      <dgm:prSet phldrT="[Texto]"/>
      <dgm:spPr/>
      <dgm:t>
        <a:bodyPr/>
        <a:lstStyle/>
        <a:p>
          <a:r>
            <a:rPr lang="es-MX" dirty="0" smtClean="0"/>
            <a:t>Son todas aquellas de las cuales se obtiene información directa (donde se origina).</a:t>
          </a:r>
          <a:endParaRPr lang="es-MX" dirty="0"/>
        </a:p>
      </dgm:t>
    </dgm:pt>
    <dgm:pt modelId="{76ECF1C5-8BCD-4ADD-9BB4-0CC59B4E7831}" type="parTrans" cxnId="{9D31B885-FB72-4943-BDEB-DE19D2CF67A7}">
      <dgm:prSet/>
      <dgm:spPr/>
      <dgm:t>
        <a:bodyPr/>
        <a:lstStyle/>
        <a:p>
          <a:endParaRPr lang="es-MX"/>
        </a:p>
      </dgm:t>
    </dgm:pt>
    <dgm:pt modelId="{DDE9ABCF-5616-4A49-AC4E-0FE3D8EC1933}" type="sibTrans" cxnId="{9D31B885-FB72-4943-BDEB-DE19D2CF67A7}">
      <dgm:prSet/>
      <dgm:spPr/>
      <dgm:t>
        <a:bodyPr/>
        <a:lstStyle/>
        <a:p>
          <a:endParaRPr lang="es-MX"/>
        </a:p>
      </dgm:t>
    </dgm:pt>
    <dgm:pt modelId="{E71E4B5F-A00F-4D00-8918-B2C7BAFAA0A3}" type="pres">
      <dgm:prSet presAssocID="{90A17E6C-CAA5-4AAE-A7BF-8B63BF6B83DC}" presName="rootnode" presStyleCnt="0">
        <dgm:presLayoutVars>
          <dgm:chMax/>
          <dgm:chPref/>
          <dgm:dir/>
          <dgm:animLvl val="lvl"/>
        </dgm:presLayoutVars>
      </dgm:prSet>
      <dgm:spPr/>
      <dgm:t>
        <a:bodyPr/>
        <a:lstStyle/>
        <a:p>
          <a:endParaRPr lang="es-MX"/>
        </a:p>
      </dgm:t>
    </dgm:pt>
    <dgm:pt modelId="{483B75B9-2000-4430-B39E-F717C08C06C5}" type="pres">
      <dgm:prSet presAssocID="{6410A999-E8E5-4452-8F0C-BAB10A5F2024}" presName="composite" presStyleCnt="0"/>
      <dgm:spPr/>
    </dgm:pt>
    <dgm:pt modelId="{0A8D9CF4-D654-45BB-BE2F-684C3B290A44}" type="pres">
      <dgm:prSet presAssocID="{6410A999-E8E5-4452-8F0C-BAB10A5F2024}" presName="bentUpArrow1" presStyleLbl="alignImgPlace1" presStyleIdx="0" presStyleCnt="1"/>
      <dgm:spPr/>
    </dgm:pt>
    <dgm:pt modelId="{2919EAC3-EB15-47C8-AD66-240B8D3FEF5B}" type="pres">
      <dgm:prSet presAssocID="{6410A999-E8E5-4452-8F0C-BAB10A5F2024}" presName="ParentText" presStyleLbl="node1" presStyleIdx="0" presStyleCnt="2">
        <dgm:presLayoutVars>
          <dgm:chMax val="1"/>
          <dgm:chPref val="1"/>
          <dgm:bulletEnabled val="1"/>
        </dgm:presLayoutVars>
      </dgm:prSet>
      <dgm:spPr/>
      <dgm:t>
        <a:bodyPr/>
        <a:lstStyle/>
        <a:p>
          <a:endParaRPr lang="es-MX"/>
        </a:p>
      </dgm:t>
    </dgm:pt>
    <dgm:pt modelId="{3C24275F-336F-4CE6-A605-B763992E1FEB}" type="pres">
      <dgm:prSet presAssocID="{6410A999-E8E5-4452-8F0C-BAB10A5F2024}" presName="ChildText" presStyleLbl="revTx" presStyleIdx="0" presStyleCnt="1">
        <dgm:presLayoutVars>
          <dgm:chMax val="0"/>
          <dgm:chPref val="0"/>
          <dgm:bulletEnabled val="1"/>
        </dgm:presLayoutVars>
      </dgm:prSet>
      <dgm:spPr/>
      <dgm:t>
        <a:bodyPr/>
        <a:lstStyle/>
        <a:p>
          <a:endParaRPr lang="es-MX"/>
        </a:p>
      </dgm:t>
    </dgm:pt>
    <dgm:pt modelId="{B5BEF85B-9639-43B6-8F06-303528FC070C}" type="pres">
      <dgm:prSet presAssocID="{2BB419EC-A537-439A-896F-ED7FD3F3D513}" presName="sibTrans" presStyleCnt="0"/>
      <dgm:spPr/>
    </dgm:pt>
    <dgm:pt modelId="{136D1540-93EA-4D68-B36D-8AA2BAC6D926}" type="pres">
      <dgm:prSet presAssocID="{9DF64EF9-A4EB-4A1A-A240-7C476E7B4F38}" presName="composite" presStyleCnt="0"/>
      <dgm:spPr/>
    </dgm:pt>
    <dgm:pt modelId="{5F7B9031-4359-4E64-9442-FE1BCA409F2E}" type="pres">
      <dgm:prSet presAssocID="{9DF64EF9-A4EB-4A1A-A240-7C476E7B4F38}" presName="ParentText" presStyleLbl="node1" presStyleIdx="1" presStyleCnt="2">
        <dgm:presLayoutVars>
          <dgm:chMax val="1"/>
          <dgm:chPref val="1"/>
          <dgm:bulletEnabled val="1"/>
        </dgm:presLayoutVars>
      </dgm:prSet>
      <dgm:spPr/>
      <dgm:t>
        <a:bodyPr/>
        <a:lstStyle/>
        <a:p>
          <a:endParaRPr lang="es-MX"/>
        </a:p>
      </dgm:t>
    </dgm:pt>
  </dgm:ptLst>
  <dgm:cxnLst>
    <dgm:cxn modelId="{3CA732B9-A23F-4468-8B48-5AF8E8AE3889}" type="presOf" srcId="{6410A999-E8E5-4452-8F0C-BAB10A5F2024}" destId="{2919EAC3-EB15-47C8-AD66-240B8D3FEF5B}" srcOrd="0" destOrd="0" presId="urn:microsoft.com/office/officeart/2005/8/layout/StepDownProcess"/>
    <dgm:cxn modelId="{6E0AF058-FF43-47D3-94DF-60721E2B759E}" srcId="{90A17E6C-CAA5-4AAE-A7BF-8B63BF6B83DC}" destId="{6410A999-E8E5-4452-8F0C-BAB10A5F2024}" srcOrd="0" destOrd="0" parTransId="{225EEA2D-9F95-4506-80E6-B650613CE92D}" sibTransId="{2BB419EC-A537-439A-896F-ED7FD3F3D513}"/>
    <dgm:cxn modelId="{9D31B885-FB72-4943-BDEB-DE19D2CF67A7}" srcId="{90A17E6C-CAA5-4AAE-A7BF-8B63BF6B83DC}" destId="{9DF64EF9-A4EB-4A1A-A240-7C476E7B4F38}" srcOrd="1" destOrd="0" parTransId="{76ECF1C5-8BCD-4ADD-9BB4-0CC59B4E7831}" sibTransId="{DDE9ABCF-5616-4A49-AC4E-0FE3D8EC1933}"/>
    <dgm:cxn modelId="{19A2C1D2-4FA6-4F81-9BD8-68FB745EB6A5}" type="presOf" srcId="{90A17E6C-CAA5-4AAE-A7BF-8B63BF6B83DC}" destId="{E71E4B5F-A00F-4D00-8918-B2C7BAFAA0A3}" srcOrd="0" destOrd="0" presId="urn:microsoft.com/office/officeart/2005/8/layout/StepDownProcess"/>
    <dgm:cxn modelId="{BD456AF3-8AF9-4B72-B48A-F105BD51415A}" type="presOf" srcId="{9DF64EF9-A4EB-4A1A-A240-7C476E7B4F38}" destId="{5F7B9031-4359-4E64-9442-FE1BCA409F2E}" srcOrd="0" destOrd="0" presId="urn:microsoft.com/office/officeart/2005/8/layout/StepDownProcess"/>
    <dgm:cxn modelId="{277B658F-43DF-4E1D-84DC-D494DCDBF7EF}" type="presParOf" srcId="{E71E4B5F-A00F-4D00-8918-B2C7BAFAA0A3}" destId="{483B75B9-2000-4430-B39E-F717C08C06C5}" srcOrd="0" destOrd="0" presId="urn:microsoft.com/office/officeart/2005/8/layout/StepDownProcess"/>
    <dgm:cxn modelId="{4FF31347-419B-4D2E-9744-89844356F8D2}" type="presParOf" srcId="{483B75B9-2000-4430-B39E-F717C08C06C5}" destId="{0A8D9CF4-D654-45BB-BE2F-684C3B290A44}" srcOrd="0" destOrd="0" presId="urn:microsoft.com/office/officeart/2005/8/layout/StepDownProcess"/>
    <dgm:cxn modelId="{9FBCE308-9F6A-496C-9386-7645D3A18992}" type="presParOf" srcId="{483B75B9-2000-4430-B39E-F717C08C06C5}" destId="{2919EAC3-EB15-47C8-AD66-240B8D3FEF5B}" srcOrd="1" destOrd="0" presId="urn:microsoft.com/office/officeart/2005/8/layout/StepDownProcess"/>
    <dgm:cxn modelId="{470D6962-0366-43F9-AF8C-A3A54EDF49CD}" type="presParOf" srcId="{483B75B9-2000-4430-B39E-F717C08C06C5}" destId="{3C24275F-336F-4CE6-A605-B763992E1FEB}" srcOrd="2" destOrd="0" presId="urn:microsoft.com/office/officeart/2005/8/layout/StepDownProcess"/>
    <dgm:cxn modelId="{5695F460-D1AC-422D-BF94-B59077D9A2DB}" type="presParOf" srcId="{E71E4B5F-A00F-4D00-8918-B2C7BAFAA0A3}" destId="{B5BEF85B-9639-43B6-8F06-303528FC070C}" srcOrd="1" destOrd="0" presId="urn:microsoft.com/office/officeart/2005/8/layout/StepDownProcess"/>
    <dgm:cxn modelId="{F59EE30E-C12B-45D2-8DDF-550CE722A972}" type="presParOf" srcId="{E71E4B5F-A00F-4D00-8918-B2C7BAFAA0A3}" destId="{136D1540-93EA-4D68-B36D-8AA2BAC6D926}" srcOrd="2" destOrd="0" presId="urn:microsoft.com/office/officeart/2005/8/layout/StepDownProcess"/>
    <dgm:cxn modelId="{30BF7B78-BCDB-4F44-84F1-FE095C915F8C}" type="presParOf" srcId="{136D1540-93EA-4D68-B36D-8AA2BAC6D926}" destId="{5F7B9031-4359-4E64-9442-FE1BCA409F2E}"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0A17E6C-CAA5-4AAE-A7BF-8B63BF6B83DC}" type="doc">
      <dgm:prSet loTypeId="urn:microsoft.com/office/officeart/2005/8/layout/StepDownProcess" loCatId="process" qsTypeId="urn:microsoft.com/office/officeart/2005/8/quickstyle/3d7" qsCatId="3D" csTypeId="urn:microsoft.com/office/officeart/2005/8/colors/colorful5" csCatId="colorful" phldr="1"/>
      <dgm:spPr/>
      <dgm:t>
        <a:bodyPr/>
        <a:lstStyle/>
        <a:p>
          <a:endParaRPr lang="es-MX"/>
        </a:p>
      </dgm:t>
    </dgm:pt>
    <dgm:pt modelId="{6410A999-E8E5-4452-8F0C-BAB10A5F2024}">
      <dgm:prSet phldrT="[Texto]"/>
      <dgm:spPr/>
      <dgm:t>
        <a:bodyPr/>
        <a:lstStyle/>
        <a:p>
          <a:r>
            <a:rPr lang="es-MX" dirty="0" smtClean="0"/>
            <a:t>Fuentes secundarias</a:t>
          </a:r>
          <a:endParaRPr lang="es-MX" dirty="0"/>
        </a:p>
      </dgm:t>
    </dgm:pt>
    <dgm:pt modelId="{225EEA2D-9F95-4506-80E6-B650613CE92D}" type="parTrans" cxnId="{6E0AF058-FF43-47D3-94DF-60721E2B759E}">
      <dgm:prSet/>
      <dgm:spPr/>
      <dgm:t>
        <a:bodyPr/>
        <a:lstStyle/>
        <a:p>
          <a:endParaRPr lang="es-MX"/>
        </a:p>
      </dgm:t>
    </dgm:pt>
    <dgm:pt modelId="{2BB419EC-A537-439A-896F-ED7FD3F3D513}" type="sibTrans" cxnId="{6E0AF058-FF43-47D3-94DF-60721E2B759E}">
      <dgm:prSet/>
      <dgm:spPr/>
      <dgm:t>
        <a:bodyPr/>
        <a:lstStyle/>
        <a:p>
          <a:endParaRPr lang="es-MX"/>
        </a:p>
      </dgm:t>
    </dgm:pt>
    <dgm:pt modelId="{9DF64EF9-A4EB-4A1A-A240-7C476E7B4F38}">
      <dgm:prSet phldrT="[Texto]"/>
      <dgm:spPr/>
      <dgm:t>
        <a:bodyPr/>
        <a:lstStyle/>
        <a:p>
          <a:r>
            <a:rPr lang="es-MX" dirty="0" smtClean="0"/>
            <a:t>Estas</a:t>
          </a:r>
          <a:r>
            <a:rPr lang="es-MX" baseline="0" dirty="0" smtClean="0"/>
            <a:t> ofrecen información sobre el tema que se va a investigar, pero no de la fuente original de los hechos.</a:t>
          </a:r>
          <a:endParaRPr lang="es-MX" dirty="0"/>
        </a:p>
      </dgm:t>
    </dgm:pt>
    <dgm:pt modelId="{76ECF1C5-8BCD-4ADD-9BB4-0CC59B4E7831}" type="parTrans" cxnId="{9D31B885-FB72-4943-BDEB-DE19D2CF67A7}">
      <dgm:prSet/>
      <dgm:spPr/>
      <dgm:t>
        <a:bodyPr/>
        <a:lstStyle/>
        <a:p>
          <a:endParaRPr lang="es-MX"/>
        </a:p>
      </dgm:t>
    </dgm:pt>
    <dgm:pt modelId="{DDE9ABCF-5616-4A49-AC4E-0FE3D8EC1933}" type="sibTrans" cxnId="{9D31B885-FB72-4943-BDEB-DE19D2CF67A7}">
      <dgm:prSet/>
      <dgm:spPr/>
      <dgm:t>
        <a:bodyPr/>
        <a:lstStyle/>
        <a:p>
          <a:endParaRPr lang="es-MX"/>
        </a:p>
      </dgm:t>
    </dgm:pt>
    <dgm:pt modelId="{E71E4B5F-A00F-4D00-8918-B2C7BAFAA0A3}" type="pres">
      <dgm:prSet presAssocID="{90A17E6C-CAA5-4AAE-A7BF-8B63BF6B83DC}" presName="rootnode" presStyleCnt="0">
        <dgm:presLayoutVars>
          <dgm:chMax/>
          <dgm:chPref/>
          <dgm:dir/>
          <dgm:animLvl val="lvl"/>
        </dgm:presLayoutVars>
      </dgm:prSet>
      <dgm:spPr/>
      <dgm:t>
        <a:bodyPr/>
        <a:lstStyle/>
        <a:p>
          <a:endParaRPr lang="es-MX"/>
        </a:p>
      </dgm:t>
    </dgm:pt>
    <dgm:pt modelId="{483B75B9-2000-4430-B39E-F717C08C06C5}" type="pres">
      <dgm:prSet presAssocID="{6410A999-E8E5-4452-8F0C-BAB10A5F2024}" presName="composite" presStyleCnt="0"/>
      <dgm:spPr/>
    </dgm:pt>
    <dgm:pt modelId="{0A8D9CF4-D654-45BB-BE2F-684C3B290A44}" type="pres">
      <dgm:prSet presAssocID="{6410A999-E8E5-4452-8F0C-BAB10A5F2024}" presName="bentUpArrow1" presStyleLbl="alignImgPlace1" presStyleIdx="0" presStyleCnt="1"/>
      <dgm:spPr/>
    </dgm:pt>
    <dgm:pt modelId="{2919EAC3-EB15-47C8-AD66-240B8D3FEF5B}" type="pres">
      <dgm:prSet presAssocID="{6410A999-E8E5-4452-8F0C-BAB10A5F2024}" presName="ParentText" presStyleLbl="node1" presStyleIdx="0" presStyleCnt="2" custLinFactNeighborY="3111">
        <dgm:presLayoutVars>
          <dgm:chMax val="1"/>
          <dgm:chPref val="1"/>
          <dgm:bulletEnabled val="1"/>
        </dgm:presLayoutVars>
      </dgm:prSet>
      <dgm:spPr/>
      <dgm:t>
        <a:bodyPr/>
        <a:lstStyle/>
        <a:p>
          <a:endParaRPr lang="es-MX"/>
        </a:p>
      </dgm:t>
    </dgm:pt>
    <dgm:pt modelId="{3C24275F-336F-4CE6-A605-B763992E1FEB}" type="pres">
      <dgm:prSet presAssocID="{6410A999-E8E5-4452-8F0C-BAB10A5F2024}" presName="ChildText" presStyleLbl="revTx" presStyleIdx="0" presStyleCnt="1">
        <dgm:presLayoutVars>
          <dgm:chMax val="0"/>
          <dgm:chPref val="0"/>
          <dgm:bulletEnabled val="1"/>
        </dgm:presLayoutVars>
      </dgm:prSet>
      <dgm:spPr/>
      <dgm:t>
        <a:bodyPr/>
        <a:lstStyle/>
        <a:p>
          <a:endParaRPr lang="es-MX"/>
        </a:p>
      </dgm:t>
    </dgm:pt>
    <dgm:pt modelId="{B5BEF85B-9639-43B6-8F06-303528FC070C}" type="pres">
      <dgm:prSet presAssocID="{2BB419EC-A537-439A-896F-ED7FD3F3D513}" presName="sibTrans" presStyleCnt="0"/>
      <dgm:spPr/>
    </dgm:pt>
    <dgm:pt modelId="{136D1540-93EA-4D68-B36D-8AA2BAC6D926}" type="pres">
      <dgm:prSet presAssocID="{9DF64EF9-A4EB-4A1A-A240-7C476E7B4F38}" presName="composite" presStyleCnt="0"/>
      <dgm:spPr/>
    </dgm:pt>
    <dgm:pt modelId="{5F7B9031-4359-4E64-9442-FE1BCA409F2E}" type="pres">
      <dgm:prSet presAssocID="{9DF64EF9-A4EB-4A1A-A240-7C476E7B4F38}" presName="ParentText" presStyleLbl="node1" presStyleIdx="1" presStyleCnt="2">
        <dgm:presLayoutVars>
          <dgm:chMax val="1"/>
          <dgm:chPref val="1"/>
          <dgm:bulletEnabled val="1"/>
        </dgm:presLayoutVars>
      </dgm:prSet>
      <dgm:spPr/>
      <dgm:t>
        <a:bodyPr/>
        <a:lstStyle/>
        <a:p>
          <a:endParaRPr lang="es-MX"/>
        </a:p>
      </dgm:t>
    </dgm:pt>
  </dgm:ptLst>
  <dgm:cxnLst>
    <dgm:cxn modelId="{6E0AF058-FF43-47D3-94DF-60721E2B759E}" srcId="{90A17E6C-CAA5-4AAE-A7BF-8B63BF6B83DC}" destId="{6410A999-E8E5-4452-8F0C-BAB10A5F2024}" srcOrd="0" destOrd="0" parTransId="{225EEA2D-9F95-4506-80E6-B650613CE92D}" sibTransId="{2BB419EC-A537-439A-896F-ED7FD3F3D513}"/>
    <dgm:cxn modelId="{BFF3C18E-ADE7-4A77-B2D0-F5909355E148}" type="presOf" srcId="{6410A999-E8E5-4452-8F0C-BAB10A5F2024}" destId="{2919EAC3-EB15-47C8-AD66-240B8D3FEF5B}" srcOrd="0" destOrd="0" presId="urn:microsoft.com/office/officeart/2005/8/layout/StepDownProcess"/>
    <dgm:cxn modelId="{3306BD1F-BB1C-4002-A2DD-45BDD1916DF5}" type="presOf" srcId="{90A17E6C-CAA5-4AAE-A7BF-8B63BF6B83DC}" destId="{E71E4B5F-A00F-4D00-8918-B2C7BAFAA0A3}" srcOrd="0" destOrd="0" presId="urn:microsoft.com/office/officeart/2005/8/layout/StepDownProcess"/>
    <dgm:cxn modelId="{9D31B885-FB72-4943-BDEB-DE19D2CF67A7}" srcId="{90A17E6C-CAA5-4AAE-A7BF-8B63BF6B83DC}" destId="{9DF64EF9-A4EB-4A1A-A240-7C476E7B4F38}" srcOrd="1" destOrd="0" parTransId="{76ECF1C5-8BCD-4ADD-9BB4-0CC59B4E7831}" sibTransId="{DDE9ABCF-5616-4A49-AC4E-0FE3D8EC1933}"/>
    <dgm:cxn modelId="{C48009E7-5413-46E8-98ED-7BE6985EA287}" type="presOf" srcId="{9DF64EF9-A4EB-4A1A-A240-7C476E7B4F38}" destId="{5F7B9031-4359-4E64-9442-FE1BCA409F2E}" srcOrd="0" destOrd="0" presId="urn:microsoft.com/office/officeart/2005/8/layout/StepDownProcess"/>
    <dgm:cxn modelId="{F02E1497-F6E2-41BB-A2F2-6D77A9BED1DC}" type="presParOf" srcId="{E71E4B5F-A00F-4D00-8918-B2C7BAFAA0A3}" destId="{483B75B9-2000-4430-B39E-F717C08C06C5}" srcOrd="0" destOrd="0" presId="urn:microsoft.com/office/officeart/2005/8/layout/StepDownProcess"/>
    <dgm:cxn modelId="{2B4E2BC0-FF07-4FB8-B10A-C95C840546B1}" type="presParOf" srcId="{483B75B9-2000-4430-B39E-F717C08C06C5}" destId="{0A8D9CF4-D654-45BB-BE2F-684C3B290A44}" srcOrd="0" destOrd="0" presId="urn:microsoft.com/office/officeart/2005/8/layout/StepDownProcess"/>
    <dgm:cxn modelId="{611767C8-4266-4983-9038-A19EDA027A27}" type="presParOf" srcId="{483B75B9-2000-4430-B39E-F717C08C06C5}" destId="{2919EAC3-EB15-47C8-AD66-240B8D3FEF5B}" srcOrd="1" destOrd="0" presId="urn:microsoft.com/office/officeart/2005/8/layout/StepDownProcess"/>
    <dgm:cxn modelId="{92FBD9D4-99C9-4C25-82C0-DE0363EF535D}" type="presParOf" srcId="{483B75B9-2000-4430-B39E-F717C08C06C5}" destId="{3C24275F-336F-4CE6-A605-B763992E1FEB}" srcOrd="2" destOrd="0" presId="urn:microsoft.com/office/officeart/2005/8/layout/StepDownProcess"/>
    <dgm:cxn modelId="{80180ADD-5721-48E8-9799-85A20AFC6B0F}" type="presParOf" srcId="{E71E4B5F-A00F-4D00-8918-B2C7BAFAA0A3}" destId="{B5BEF85B-9639-43B6-8F06-303528FC070C}" srcOrd="1" destOrd="0" presId="urn:microsoft.com/office/officeart/2005/8/layout/StepDownProcess"/>
    <dgm:cxn modelId="{BD2AB9FE-DA75-4ED6-9B99-DC1F2A50A4C1}" type="presParOf" srcId="{E71E4B5F-A00F-4D00-8918-B2C7BAFAA0A3}" destId="{136D1540-93EA-4D68-B36D-8AA2BAC6D926}" srcOrd="2" destOrd="0" presId="urn:microsoft.com/office/officeart/2005/8/layout/StepDownProcess"/>
    <dgm:cxn modelId="{639A8228-1E71-4073-A65D-C7D8F276102C}" type="presParOf" srcId="{136D1540-93EA-4D68-B36D-8AA2BAC6D926}" destId="{5F7B9031-4359-4E64-9442-FE1BCA409F2E}" srcOrd="0" destOrd="0" presId="urn:microsoft.com/office/officeart/2005/8/layout/StepDown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9F2EE-9384-4348-BF4F-3D42CCB02E8B}">
      <dsp:nvSpPr>
        <dsp:cNvPr id="0" name=""/>
        <dsp:cNvSpPr/>
      </dsp:nvSpPr>
      <dsp:spPr>
        <a:xfrm>
          <a:off x="2587" y="63312"/>
          <a:ext cx="2523092" cy="1009237"/>
        </a:xfrm>
        <a:prstGeom prst="rect">
          <a:avLst/>
        </a:prstGeom>
        <a:solidFill>
          <a:schemeClr val="accent5">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b="1" kern="1200" dirty="0" smtClean="0"/>
            <a:t>MÉTODO DEDUCTIVO</a:t>
          </a:r>
        </a:p>
      </dsp:txBody>
      <dsp:txXfrm>
        <a:off x="2587" y="63312"/>
        <a:ext cx="2523092" cy="1009237"/>
      </dsp:txXfrm>
    </dsp:sp>
    <dsp:sp modelId="{656BC171-9B1A-4B36-9AF5-6AEE156FE673}">
      <dsp:nvSpPr>
        <dsp:cNvPr id="0" name=""/>
        <dsp:cNvSpPr/>
      </dsp:nvSpPr>
      <dsp:spPr>
        <a:xfrm>
          <a:off x="2587" y="1072549"/>
          <a:ext cx="2523092" cy="4048714"/>
        </a:xfrm>
        <a:prstGeom prst="rect">
          <a:avLst/>
        </a:prstGeom>
        <a:solidFill>
          <a:schemeClr val="accent5">
            <a:tint val="40000"/>
            <a:alpha val="90000"/>
            <a:hueOff val="0"/>
            <a:satOff val="0"/>
            <a:lumOff val="0"/>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Consiste en tomar </a:t>
          </a:r>
          <a:r>
            <a:rPr lang="es-MX" sz="1800" u="sng" kern="1200" dirty="0" smtClean="0"/>
            <a:t>conclusiones</a:t>
          </a:r>
          <a:r>
            <a:rPr lang="es-MX" sz="1800" kern="1200" dirty="0" smtClean="0"/>
            <a:t> para obtener explicaciones particulares.</a:t>
          </a:r>
          <a:endParaRPr lang="es-MX" sz="1800" kern="1200" dirty="0"/>
        </a:p>
      </dsp:txBody>
      <dsp:txXfrm>
        <a:off x="2587" y="1072549"/>
        <a:ext cx="2523092" cy="4048714"/>
      </dsp:txXfrm>
    </dsp:sp>
    <dsp:sp modelId="{11A54547-C0E3-4D6E-85E6-89B7236EF90D}">
      <dsp:nvSpPr>
        <dsp:cNvPr id="0" name=""/>
        <dsp:cNvSpPr/>
      </dsp:nvSpPr>
      <dsp:spPr>
        <a:xfrm>
          <a:off x="2878913" y="63312"/>
          <a:ext cx="2523092" cy="1009237"/>
        </a:xfrm>
        <a:prstGeom prst="rect">
          <a:avLst/>
        </a:prstGeom>
        <a:solidFill>
          <a:schemeClr val="accent5">
            <a:hueOff val="2404066"/>
            <a:satOff val="-4882"/>
            <a:lumOff val="3137"/>
            <a:alphaOff val="0"/>
          </a:schemeClr>
        </a:solidFill>
        <a:ln w="15875" cap="rnd" cmpd="sng" algn="ctr">
          <a:solidFill>
            <a:schemeClr val="accent5">
              <a:hueOff val="2404066"/>
              <a:satOff val="-4882"/>
              <a:lumOff val="313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b="1" kern="1200" dirty="0" smtClean="0"/>
            <a:t>MÉTODO INDUCTIVO </a:t>
          </a:r>
        </a:p>
      </dsp:txBody>
      <dsp:txXfrm>
        <a:off x="2878913" y="63312"/>
        <a:ext cx="2523092" cy="1009237"/>
      </dsp:txXfrm>
    </dsp:sp>
    <dsp:sp modelId="{A692553F-034D-49E7-BEF4-C71EA4D1F28C}">
      <dsp:nvSpPr>
        <dsp:cNvPr id="0" name=""/>
        <dsp:cNvSpPr/>
      </dsp:nvSpPr>
      <dsp:spPr>
        <a:xfrm>
          <a:off x="2878913" y="1072549"/>
          <a:ext cx="2523092" cy="4048714"/>
        </a:xfrm>
        <a:prstGeom prst="rect">
          <a:avLst/>
        </a:prstGeom>
        <a:solidFill>
          <a:schemeClr val="accent5">
            <a:tint val="40000"/>
            <a:alpha val="90000"/>
            <a:hueOff val="2149088"/>
            <a:satOff val="-1732"/>
            <a:lumOff val="463"/>
            <a:alphaOff val="0"/>
          </a:schemeClr>
        </a:solidFill>
        <a:ln w="15875" cap="rnd" cmpd="sng" algn="ctr">
          <a:solidFill>
            <a:schemeClr val="accent5">
              <a:tint val="40000"/>
              <a:alpha val="90000"/>
              <a:hueOff val="2149088"/>
              <a:satOff val="-1732"/>
              <a:lumOff val="4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Utiliza el </a:t>
          </a:r>
          <a:r>
            <a:rPr lang="es-MX" sz="1800" u="sng" kern="1200" dirty="0" smtClean="0"/>
            <a:t>razonamiento </a:t>
          </a:r>
          <a:r>
            <a:rPr lang="es-MX" sz="1800" kern="1200" dirty="0" smtClean="0"/>
            <a:t>para obtener conclusiones que parten de hechos particulares aceptados como válidos para llega a conclusiones cuya aplicación sea de carácter general.</a:t>
          </a:r>
          <a:endParaRPr lang="es-MX" sz="1800" kern="1200" dirty="0"/>
        </a:p>
      </dsp:txBody>
      <dsp:txXfrm>
        <a:off x="2878913" y="1072549"/>
        <a:ext cx="2523092" cy="4048714"/>
      </dsp:txXfrm>
    </dsp:sp>
    <dsp:sp modelId="{26067914-9277-4A9F-96BC-8EC0BF8A1784}">
      <dsp:nvSpPr>
        <dsp:cNvPr id="0" name=""/>
        <dsp:cNvSpPr/>
      </dsp:nvSpPr>
      <dsp:spPr>
        <a:xfrm>
          <a:off x="5755239" y="63312"/>
          <a:ext cx="2523092" cy="1009237"/>
        </a:xfrm>
        <a:prstGeom prst="rect">
          <a:avLst/>
        </a:prstGeom>
        <a:solidFill>
          <a:schemeClr val="accent5">
            <a:hueOff val="4808133"/>
            <a:satOff val="-9764"/>
            <a:lumOff val="6275"/>
            <a:alphaOff val="0"/>
          </a:schemeClr>
        </a:solidFill>
        <a:ln w="15875" cap="rnd" cmpd="sng" algn="ctr">
          <a:solidFill>
            <a:schemeClr val="accent5">
              <a:hueOff val="4808133"/>
              <a:satOff val="-9764"/>
              <a:lumOff val="627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b="1" kern="1200" dirty="0" smtClean="0"/>
            <a:t>MÉTODO ANALÍTICO</a:t>
          </a:r>
          <a:endParaRPr lang="es-MX" sz="1800" b="1" kern="1200" dirty="0"/>
        </a:p>
      </dsp:txBody>
      <dsp:txXfrm>
        <a:off x="5755239" y="63312"/>
        <a:ext cx="2523092" cy="1009237"/>
      </dsp:txXfrm>
    </dsp:sp>
    <dsp:sp modelId="{93F6034F-1B53-428D-941C-D81EC51FF48E}">
      <dsp:nvSpPr>
        <dsp:cNvPr id="0" name=""/>
        <dsp:cNvSpPr/>
      </dsp:nvSpPr>
      <dsp:spPr>
        <a:xfrm>
          <a:off x="5755239" y="1072549"/>
          <a:ext cx="2523092" cy="4048714"/>
        </a:xfrm>
        <a:prstGeom prst="rect">
          <a:avLst/>
        </a:prstGeom>
        <a:solidFill>
          <a:schemeClr val="accent5">
            <a:tint val="40000"/>
            <a:alpha val="90000"/>
            <a:hueOff val="4298175"/>
            <a:satOff val="-3465"/>
            <a:lumOff val="926"/>
            <a:alphaOff val="0"/>
          </a:schemeClr>
        </a:solidFill>
        <a:ln w="15875" cap="rnd" cmpd="sng" algn="ctr">
          <a:solidFill>
            <a:schemeClr val="accent5">
              <a:tint val="40000"/>
              <a:alpha val="90000"/>
              <a:hueOff val="4298175"/>
              <a:satOff val="-3465"/>
              <a:lumOff val="9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Este proceso cognoscitivo  consiste en </a:t>
          </a:r>
          <a:r>
            <a:rPr lang="es-MX" sz="1800" u="sng" kern="1200" dirty="0" smtClean="0"/>
            <a:t>descomponer un objeto de  estudio, </a:t>
          </a:r>
          <a:r>
            <a:rPr lang="es-MX" sz="1800" kern="1200" dirty="0" smtClean="0"/>
            <a:t>separando cada una de las partes  del todo para estudiarlo de forma individual, s</a:t>
          </a:r>
          <a:r>
            <a:rPr lang="es-MX" sz="1800" b="0" i="0" kern="1200" dirty="0" smtClean="0"/>
            <a:t>e establece la relación causa-efecto entre los elementos del objetivo.</a:t>
          </a:r>
          <a:endParaRPr lang="es-MX" sz="1800" kern="1200" dirty="0"/>
        </a:p>
      </dsp:txBody>
      <dsp:txXfrm>
        <a:off x="5755239" y="1072549"/>
        <a:ext cx="2523092" cy="40487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55B01B-EFB8-4A77-9655-97315D3831FE}">
      <dsp:nvSpPr>
        <dsp:cNvPr id="0" name=""/>
        <dsp:cNvSpPr/>
      </dsp:nvSpPr>
      <dsp:spPr>
        <a:xfrm>
          <a:off x="76176" y="766931"/>
          <a:ext cx="2889883" cy="1155953"/>
        </a:xfrm>
        <a:prstGeom prst="rect">
          <a:avLst/>
        </a:prstGeom>
        <a:solidFill>
          <a:schemeClr val="accent2">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s-MX" sz="1600" b="1" kern="1200" dirty="0" smtClean="0"/>
            <a:t>MÉTODO SINTÉTICO</a:t>
          </a:r>
          <a:endParaRPr lang="es-MX" sz="1600" b="1" kern="1200" dirty="0"/>
        </a:p>
      </dsp:txBody>
      <dsp:txXfrm>
        <a:off x="76176" y="766931"/>
        <a:ext cx="2889883" cy="1155953"/>
      </dsp:txXfrm>
    </dsp:sp>
    <dsp:sp modelId="{68D2B9C6-BF60-4D08-9ACE-955DED8325B3}">
      <dsp:nvSpPr>
        <dsp:cNvPr id="0" name=""/>
        <dsp:cNvSpPr/>
      </dsp:nvSpPr>
      <dsp:spPr>
        <a:xfrm>
          <a:off x="967" y="1922884"/>
          <a:ext cx="3040302" cy="2854800"/>
        </a:xfrm>
        <a:prstGeom prst="rect">
          <a:avLst/>
        </a:prstGeom>
        <a:solidFill>
          <a:schemeClr val="accent2">
            <a:tint val="40000"/>
            <a:alpha val="90000"/>
            <a:hueOff val="0"/>
            <a:satOff val="0"/>
            <a:lumOff val="0"/>
            <a:alphaOff val="0"/>
          </a:schemeClr>
        </a:solidFill>
        <a:ln w="1587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Integra los componentes dispersos en un objeto de estudio para estudiarlos en su totalidad.</a:t>
          </a:r>
          <a:endParaRPr lang="es-MX" sz="1600" kern="1200" dirty="0"/>
        </a:p>
      </dsp:txBody>
      <dsp:txXfrm>
        <a:off x="967" y="1922884"/>
        <a:ext cx="3040302" cy="2854800"/>
      </dsp:txXfrm>
    </dsp:sp>
    <dsp:sp modelId="{E0DF9174-29E7-4530-A880-68A4E3250F03}">
      <dsp:nvSpPr>
        <dsp:cNvPr id="0" name=""/>
        <dsp:cNvSpPr/>
      </dsp:nvSpPr>
      <dsp:spPr>
        <a:xfrm>
          <a:off x="3445853" y="766931"/>
          <a:ext cx="2889883" cy="1155953"/>
        </a:xfrm>
        <a:prstGeom prst="rect">
          <a:avLst/>
        </a:prstGeom>
        <a:solidFill>
          <a:schemeClr val="accent3">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s-MX" sz="1400" b="1" kern="1200" dirty="0" smtClean="0"/>
            <a:t>MÉTODO HISTÓRICO</a:t>
          </a:r>
          <a:endParaRPr lang="es-MX" sz="1400" b="1" kern="1200" dirty="0"/>
        </a:p>
      </dsp:txBody>
      <dsp:txXfrm>
        <a:off x="3445853" y="766931"/>
        <a:ext cx="2889883" cy="1155953"/>
      </dsp:txXfrm>
    </dsp:sp>
    <dsp:sp modelId="{41032630-B841-473A-BB21-D174E0C1A017}">
      <dsp:nvSpPr>
        <dsp:cNvPr id="0" name=""/>
        <dsp:cNvSpPr/>
      </dsp:nvSpPr>
      <dsp:spPr>
        <a:xfrm>
          <a:off x="3445853" y="1922884"/>
          <a:ext cx="2889883" cy="2854800"/>
        </a:xfrm>
        <a:prstGeom prst="rect">
          <a:avLst/>
        </a:prstGeom>
        <a:solidFill>
          <a:schemeClr val="accent3">
            <a:tint val="40000"/>
            <a:alpha val="90000"/>
            <a:hueOff val="0"/>
            <a:satOff val="0"/>
            <a:lumOff val="0"/>
            <a:alphaOff val="0"/>
          </a:schemeClr>
        </a:solidFill>
        <a:ln w="15875"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procedimiento de investigación y esclarecimiento de los fenómenos culturales en el tiempo, estableciendo las semejanzas  de esos fenómenos. </a:t>
          </a:r>
          <a:endParaRPr lang="es-MX" sz="1600" kern="1200" dirty="0"/>
        </a:p>
      </dsp:txBody>
      <dsp:txXfrm>
        <a:off x="3445853" y="1922884"/>
        <a:ext cx="2889883" cy="2854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55714-759F-4606-88B5-7D553FEB57EA}">
      <dsp:nvSpPr>
        <dsp:cNvPr id="0" name=""/>
        <dsp:cNvSpPr/>
      </dsp:nvSpPr>
      <dsp:spPr>
        <a:xfrm>
          <a:off x="4567537" y="1657039"/>
          <a:ext cx="986009" cy="986009"/>
        </a:xfrm>
        <a:prstGeom prst="ellips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Interés por un tema </a:t>
          </a:r>
          <a:endParaRPr lang="es-MX" sz="1500" kern="1200" dirty="0"/>
        </a:p>
      </dsp:txBody>
      <dsp:txXfrm>
        <a:off x="4711935" y="1801437"/>
        <a:ext cx="697213" cy="697213"/>
      </dsp:txXfrm>
    </dsp:sp>
    <dsp:sp modelId="{658D06F6-44B3-42CA-958F-A660DB3B02E9}">
      <dsp:nvSpPr>
        <dsp:cNvPr id="0" name=""/>
        <dsp:cNvSpPr/>
      </dsp:nvSpPr>
      <dsp:spPr>
        <a:xfrm rot="16200000">
          <a:off x="4917211" y="1227095"/>
          <a:ext cx="286661" cy="335243"/>
        </a:xfrm>
        <a:prstGeom prst="rightArrow">
          <a:avLst>
            <a:gd name="adj1" fmla="val 60000"/>
            <a:gd name="adj2" fmla="val 5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4960210" y="1337143"/>
        <a:ext cx="200663" cy="201145"/>
      </dsp:txXfrm>
    </dsp:sp>
    <dsp:sp modelId="{89780C61-C03D-4933-ADB9-8F12CF655275}">
      <dsp:nvSpPr>
        <dsp:cNvPr id="0" name=""/>
        <dsp:cNvSpPr/>
      </dsp:nvSpPr>
      <dsp:spPr>
        <a:xfrm>
          <a:off x="3216494" y="171534"/>
          <a:ext cx="3688095" cy="944634"/>
        </a:xfrm>
        <a:prstGeom prst="ellipse">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A) Fuentes de ideas</a:t>
          </a:r>
        </a:p>
        <a:p>
          <a:pPr lvl="0" algn="ctr" defTabSz="444500">
            <a:lnSpc>
              <a:spcPct val="90000"/>
            </a:lnSpc>
            <a:spcBef>
              <a:spcPct val="0"/>
            </a:spcBef>
            <a:spcAft>
              <a:spcPct val="35000"/>
            </a:spcAft>
          </a:pPr>
          <a:r>
            <a:rPr lang="es-MX" sz="1000" kern="1200" dirty="0" smtClean="0"/>
            <a:t>*Lectura reflexiva y critica</a:t>
          </a:r>
        </a:p>
        <a:p>
          <a:pPr lvl="0" algn="ctr" defTabSz="444500">
            <a:lnSpc>
              <a:spcPct val="90000"/>
            </a:lnSpc>
            <a:spcBef>
              <a:spcPct val="0"/>
            </a:spcBef>
            <a:spcAft>
              <a:spcPct val="35000"/>
            </a:spcAft>
          </a:pPr>
          <a:r>
            <a:rPr lang="es-MX" sz="1000" kern="1200" dirty="0" smtClean="0"/>
            <a:t>*Centros de Investigación</a:t>
          </a:r>
          <a:endParaRPr lang="es-MX" sz="1000" kern="1200" dirty="0"/>
        </a:p>
      </dsp:txBody>
      <dsp:txXfrm>
        <a:off x="3756603" y="309872"/>
        <a:ext cx="2607877" cy="667958"/>
      </dsp:txXfrm>
    </dsp:sp>
    <dsp:sp modelId="{56FEA72A-7EA6-43EE-A4D3-E49D87FF2A04}">
      <dsp:nvSpPr>
        <dsp:cNvPr id="0" name=""/>
        <dsp:cNvSpPr/>
      </dsp:nvSpPr>
      <dsp:spPr>
        <a:xfrm rot="20914119">
          <a:off x="5872672" y="1734433"/>
          <a:ext cx="828598" cy="335243"/>
        </a:xfrm>
        <a:prstGeom prst="rightArrow">
          <a:avLst>
            <a:gd name="adj1" fmla="val 60000"/>
            <a:gd name="adj2" fmla="val 5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5873670" y="1811448"/>
        <a:ext cx="728025" cy="201145"/>
      </dsp:txXfrm>
    </dsp:sp>
    <dsp:sp modelId="{6A05091E-CB2A-47AC-AD29-F6E5CFF0CD26}">
      <dsp:nvSpPr>
        <dsp:cNvPr id="0" name=""/>
        <dsp:cNvSpPr/>
      </dsp:nvSpPr>
      <dsp:spPr>
        <a:xfrm>
          <a:off x="7056790" y="1080115"/>
          <a:ext cx="1311664" cy="1067330"/>
        </a:xfrm>
        <a:prstGeom prst="ellipse">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Título del estudio</a:t>
          </a:r>
          <a:endParaRPr lang="es-MX" sz="1000" kern="1200" dirty="0"/>
        </a:p>
      </dsp:txBody>
      <dsp:txXfrm>
        <a:off x="7248879" y="1236422"/>
        <a:ext cx="927486" cy="754716"/>
      </dsp:txXfrm>
    </dsp:sp>
    <dsp:sp modelId="{1C781899-EDC3-4554-8FCA-1FD6D9BEBA22}">
      <dsp:nvSpPr>
        <dsp:cNvPr id="0" name=""/>
        <dsp:cNvSpPr/>
      </dsp:nvSpPr>
      <dsp:spPr>
        <a:xfrm rot="2390418">
          <a:off x="5466269" y="2376905"/>
          <a:ext cx="134137" cy="335243"/>
        </a:xfrm>
        <a:prstGeom prst="rightArrow">
          <a:avLst>
            <a:gd name="adj1" fmla="val 60000"/>
            <a:gd name="adj2" fmla="val 5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5470940" y="2431064"/>
        <a:ext cx="93896" cy="201145"/>
      </dsp:txXfrm>
    </dsp:sp>
    <dsp:sp modelId="{BF1CE924-B68D-4E77-BA89-14E17C188CDB}">
      <dsp:nvSpPr>
        <dsp:cNvPr id="0" name=""/>
        <dsp:cNvSpPr/>
      </dsp:nvSpPr>
      <dsp:spPr>
        <a:xfrm>
          <a:off x="4839124" y="2593174"/>
          <a:ext cx="2585514" cy="901508"/>
        </a:xfrm>
        <a:prstGeom prst="ellipse">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C) Validación de los temas</a:t>
          </a:r>
        </a:p>
        <a:p>
          <a:pPr lvl="0" algn="ctr" defTabSz="444500">
            <a:lnSpc>
              <a:spcPct val="90000"/>
            </a:lnSpc>
            <a:spcBef>
              <a:spcPct val="0"/>
            </a:spcBef>
            <a:spcAft>
              <a:spcPct val="35000"/>
            </a:spcAft>
          </a:pPr>
          <a:r>
            <a:rPr lang="es-MX" sz="1000" kern="1200" dirty="0" smtClean="0"/>
            <a:t>*Expertos en el tema</a:t>
          </a:r>
        </a:p>
        <a:p>
          <a:pPr lvl="0" algn="ctr" defTabSz="444500">
            <a:lnSpc>
              <a:spcPct val="90000"/>
            </a:lnSpc>
            <a:spcBef>
              <a:spcPct val="0"/>
            </a:spcBef>
            <a:spcAft>
              <a:spcPct val="35000"/>
            </a:spcAft>
          </a:pPr>
          <a:r>
            <a:rPr lang="es-MX" sz="1000" kern="1200" dirty="0" smtClean="0"/>
            <a:t>* Revisión de la información </a:t>
          </a:r>
          <a:endParaRPr lang="es-MX" sz="1000" kern="1200" dirty="0"/>
        </a:p>
      </dsp:txBody>
      <dsp:txXfrm>
        <a:off x="5217764" y="2725197"/>
        <a:ext cx="1828234" cy="637462"/>
      </dsp:txXfrm>
    </dsp:sp>
    <dsp:sp modelId="{3D527D89-E61A-46B4-8519-933F53E4FD93}">
      <dsp:nvSpPr>
        <dsp:cNvPr id="0" name=""/>
        <dsp:cNvSpPr/>
      </dsp:nvSpPr>
      <dsp:spPr>
        <a:xfrm rot="9804915">
          <a:off x="3989175" y="2236739"/>
          <a:ext cx="434902" cy="335243"/>
        </a:xfrm>
        <a:prstGeom prst="rightArrow">
          <a:avLst>
            <a:gd name="adj1" fmla="val 60000"/>
            <a:gd name="adj2" fmla="val 5000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10800000">
        <a:off x="4087656" y="2289435"/>
        <a:ext cx="334329" cy="201145"/>
      </dsp:txXfrm>
    </dsp:sp>
    <dsp:sp modelId="{5E206B79-7D93-4F6E-BFCF-C2DB1D770CA0}">
      <dsp:nvSpPr>
        <dsp:cNvPr id="0" name=""/>
        <dsp:cNvSpPr/>
      </dsp:nvSpPr>
      <dsp:spPr>
        <a:xfrm>
          <a:off x="996119" y="2279695"/>
          <a:ext cx="3119784" cy="1232512"/>
        </a:xfrm>
        <a:prstGeom prst="ellips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MX" sz="1000" kern="1200" dirty="0" smtClean="0"/>
            <a:t>B) Criterios para categorizar la idea investigativa</a:t>
          </a:r>
        </a:p>
        <a:p>
          <a:pPr lvl="0" algn="ctr" defTabSz="444500">
            <a:lnSpc>
              <a:spcPct val="90000"/>
            </a:lnSpc>
            <a:spcBef>
              <a:spcPct val="0"/>
            </a:spcBef>
            <a:spcAft>
              <a:spcPct val="35000"/>
            </a:spcAft>
          </a:pPr>
          <a:r>
            <a:rPr lang="es-MX" sz="1000" kern="1200" dirty="0" smtClean="0"/>
            <a:t>* Novedad</a:t>
          </a:r>
        </a:p>
        <a:p>
          <a:pPr lvl="0" algn="ctr" defTabSz="444500">
            <a:lnSpc>
              <a:spcPct val="90000"/>
            </a:lnSpc>
            <a:spcBef>
              <a:spcPct val="0"/>
            </a:spcBef>
            <a:spcAft>
              <a:spcPct val="35000"/>
            </a:spcAft>
          </a:pPr>
          <a:r>
            <a:rPr lang="es-MX" sz="1000" kern="1200" dirty="0" smtClean="0"/>
            <a:t>*Solución de problemas</a:t>
          </a:r>
          <a:endParaRPr lang="es-MX" sz="1000" kern="1200" dirty="0"/>
        </a:p>
      </dsp:txBody>
      <dsp:txXfrm>
        <a:off x="1453001" y="2460192"/>
        <a:ext cx="2206020" cy="8715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55714-759F-4606-88B5-7D553FEB57EA}">
      <dsp:nvSpPr>
        <dsp:cNvPr id="0" name=""/>
        <dsp:cNvSpPr/>
      </dsp:nvSpPr>
      <dsp:spPr>
        <a:xfrm>
          <a:off x="3973726" y="1855632"/>
          <a:ext cx="1207519" cy="1207519"/>
        </a:xfrm>
        <a:prstGeom prst="ellips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Plantear el problema de inv.</a:t>
          </a:r>
          <a:endParaRPr lang="es-MX" sz="1300" kern="1200" dirty="0"/>
        </a:p>
      </dsp:txBody>
      <dsp:txXfrm>
        <a:off x="4150563" y="2032469"/>
        <a:ext cx="853845" cy="853845"/>
      </dsp:txXfrm>
    </dsp:sp>
    <dsp:sp modelId="{658D06F6-44B3-42CA-958F-A660DB3B02E9}">
      <dsp:nvSpPr>
        <dsp:cNvPr id="0" name=""/>
        <dsp:cNvSpPr/>
      </dsp:nvSpPr>
      <dsp:spPr>
        <a:xfrm rot="16540352">
          <a:off x="4484052" y="1319997"/>
          <a:ext cx="373852" cy="396314"/>
        </a:xfrm>
        <a:prstGeom prst="rightArrow">
          <a:avLst>
            <a:gd name="adj1" fmla="val 60000"/>
            <a:gd name="adj2" fmla="val 5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4534587" y="1455063"/>
        <a:ext cx="261696" cy="237788"/>
      </dsp:txXfrm>
    </dsp:sp>
    <dsp:sp modelId="{89780C61-C03D-4933-ADB9-8F12CF655275}">
      <dsp:nvSpPr>
        <dsp:cNvPr id="0" name=""/>
        <dsp:cNvSpPr/>
      </dsp:nvSpPr>
      <dsp:spPr>
        <a:xfrm>
          <a:off x="2506003" y="0"/>
          <a:ext cx="4516635" cy="1156848"/>
        </a:xfrm>
        <a:prstGeom prst="ellipse">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A)¿Qué es un problema de investigación?</a:t>
          </a:r>
        </a:p>
        <a:p>
          <a:pPr lvl="0" algn="ctr" defTabSz="400050">
            <a:lnSpc>
              <a:spcPct val="90000"/>
            </a:lnSpc>
            <a:spcBef>
              <a:spcPct val="0"/>
            </a:spcBef>
            <a:spcAft>
              <a:spcPct val="35000"/>
            </a:spcAft>
          </a:pPr>
          <a:r>
            <a:rPr lang="es-MX" sz="900" kern="1200" dirty="0" smtClean="0"/>
            <a:t>Fenómeno o situación que inicia la reflexión. </a:t>
          </a:r>
        </a:p>
      </dsp:txBody>
      <dsp:txXfrm>
        <a:off x="3167449" y="169416"/>
        <a:ext cx="3193743" cy="818016"/>
      </dsp:txXfrm>
    </dsp:sp>
    <dsp:sp modelId="{1C781899-EDC3-4554-8FCA-1FD6D9BEBA22}">
      <dsp:nvSpPr>
        <dsp:cNvPr id="0" name=""/>
        <dsp:cNvSpPr/>
      </dsp:nvSpPr>
      <dsp:spPr>
        <a:xfrm rot="454356">
          <a:off x="5374487" y="2399601"/>
          <a:ext cx="487596" cy="396314"/>
        </a:xfrm>
        <a:prstGeom prst="rightArrow">
          <a:avLst>
            <a:gd name="adj1" fmla="val 60000"/>
            <a:gd name="adj2" fmla="val 5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5375005" y="2471030"/>
        <a:ext cx="368702" cy="237788"/>
      </dsp:txXfrm>
    </dsp:sp>
    <dsp:sp modelId="{BF1CE924-B68D-4E77-BA89-14E17C188CDB}">
      <dsp:nvSpPr>
        <dsp:cNvPr id="0" name=""/>
        <dsp:cNvSpPr/>
      </dsp:nvSpPr>
      <dsp:spPr>
        <a:xfrm>
          <a:off x="5984072" y="2304839"/>
          <a:ext cx="3166357" cy="1104034"/>
        </a:xfrm>
        <a:prstGeom prst="ellipse">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B) Aspectos del problema</a:t>
          </a:r>
        </a:p>
        <a:p>
          <a:pPr lvl="0" algn="ctr" defTabSz="400050">
            <a:lnSpc>
              <a:spcPct val="90000"/>
            </a:lnSpc>
            <a:spcBef>
              <a:spcPct val="0"/>
            </a:spcBef>
            <a:spcAft>
              <a:spcPct val="35000"/>
            </a:spcAft>
          </a:pPr>
          <a:r>
            <a:rPr lang="es-MX" sz="900" kern="1200" dirty="0" smtClean="0"/>
            <a:t>Descripción: mostrar el estado actual del problema</a:t>
          </a:r>
        </a:p>
        <a:p>
          <a:pPr lvl="0" algn="ctr" defTabSz="400050">
            <a:lnSpc>
              <a:spcPct val="90000"/>
            </a:lnSpc>
            <a:spcBef>
              <a:spcPct val="0"/>
            </a:spcBef>
            <a:spcAft>
              <a:spcPct val="35000"/>
            </a:spcAft>
          </a:pPr>
          <a:r>
            <a:rPr lang="es-MX" sz="900" kern="1200" dirty="0" smtClean="0"/>
            <a:t> Formulación : Elabora la </a:t>
          </a:r>
          <a:r>
            <a:rPr lang="es-MX" sz="900" kern="1200" dirty="0" err="1" smtClean="0"/>
            <a:t>preguanta</a:t>
          </a:r>
          <a:endParaRPr lang="es-MX" sz="900" kern="1200" dirty="0"/>
        </a:p>
      </dsp:txBody>
      <dsp:txXfrm>
        <a:off x="6447774" y="2466521"/>
        <a:ext cx="2238953" cy="780670"/>
      </dsp:txXfrm>
    </dsp:sp>
    <dsp:sp modelId="{3D527D89-E61A-46B4-8519-933F53E4FD93}">
      <dsp:nvSpPr>
        <dsp:cNvPr id="0" name=""/>
        <dsp:cNvSpPr/>
      </dsp:nvSpPr>
      <dsp:spPr>
        <a:xfrm rot="9950292">
          <a:off x="3588877" y="2474022"/>
          <a:ext cx="290638" cy="396314"/>
        </a:xfrm>
        <a:prstGeom prst="rightArrow">
          <a:avLst>
            <a:gd name="adj1" fmla="val 60000"/>
            <a:gd name="adj2" fmla="val 5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rot="10800000">
        <a:off x="3674743" y="2542619"/>
        <a:ext cx="203447" cy="237788"/>
      </dsp:txXfrm>
    </dsp:sp>
    <dsp:sp modelId="{5E206B79-7D93-4F6E-BFCF-C2DB1D770CA0}">
      <dsp:nvSpPr>
        <dsp:cNvPr id="0" name=""/>
        <dsp:cNvSpPr/>
      </dsp:nvSpPr>
      <dsp:spPr>
        <a:xfrm>
          <a:off x="550301" y="2232202"/>
          <a:ext cx="3042254" cy="1719084"/>
        </a:xfrm>
        <a:prstGeom prst="ellipse">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kern="1200" dirty="0" smtClean="0"/>
            <a:t>c) Importancia </a:t>
          </a:r>
        </a:p>
        <a:p>
          <a:pPr lvl="0" algn="ctr" defTabSz="400050">
            <a:lnSpc>
              <a:spcPct val="90000"/>
            </a:lnSpc>
            <a:spcBef>
              <a:spcPct val="0"/>
            </a:spcBef>
            <a:spcAft>
              <a:spcPct val="35000"/>
            </a:spcAft>
          </a:pPr>
          <a:r>
            <a:rPr lang="es-MX" sz="900" kern="1200" dirty="0" smtClean="0"/>
            <a:t>Permite conocer la situación que se va a estudiar, mostrando sus principales rasgos.</a:t>
          </a:r>
        </a:p>
      </dsp:txBody>
      <dsp:txXfrm>
        <a:off x="995829" y="2483956"/>
        <a:ext cx="2151198" cy="12155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ECC246-5E49-468F-A9B6-BE1DA9C6275E}">
      <dsp:nvSpPr>
        <dsp:cNvPr id="0" name=""/>
        <dsp:cNvSpPr/>
      </dsp:nvSpPr>
      <dsp:spPr>
        <a:xfrm>
          <a:off x="0" y="678458"/>
          <a:ext cx="7560840" cy="1801800"/>
        </a:xfrm>
        <a:prstGeom prst="rect">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805" tIns="916432" rIns="586805" bIns="128016"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Estudio que se realiza sin la manipulación deliberad de variables y en los que solo se observan los fenómenos en su ambiente natural para analizarlos</a:t>
          </a:r>
          <a:endParaRPr lang="es-MX" kern="1200" dirty="0"/>
        </a:p>
      </dsp:txBody>
      <dsp:txXfrm>
        <a:off x="0" y="678458"/>
        <a:ext cx="7560840" cy="1801800"/>
      </dsp:txXfrm>
    </dsp:sp>
    <dsp:sp modelId="{8B3CCA98-4CEA-43CB-8EDD-D6AE523D06EC}">
      <dsp:nvSpPr>
        <dsp:cNvPr id="0" name=""/>
        <dsp:cNvSpPr/>
      </dsp:nvSpPr>
      <dsp:spPr>
        <a:xfrm>
          <a:off x="378042" y="29018"/>
          <a:ext cx="5292588" cy="1298880"/>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047" tIns="0" rIns="200047" bIns="0" numCol="1" spcCol="1270" anchor="ctr" anchorCtr="0">
          <a:noAutofit/>
        </a:bodyPr>
        <a:lstStyle/>
        <a:p>
          <a:pPr lvl="0" algn="l" defTabSz="800100">
            <a:lnSpc>
              <a:spcPct val="90000"/>
            </a:lnSpc>
            <a:spcBef>
              <a:spcPct val="0"/>
            </a:spcBef>
            <a:spcAft>
              <a:spcPct val="35000"/>
            </a:spcAft>
          </a:pPr>
          <a:r>
            <a:rPr lang="es-MX" sz="1800" kern="1200" dirty="0" smtClean="0"/>
            <a:t>Investigación no experimental</a:t>
          </a:r>
          <a:endParaRPr lang="es-MX" kern="1200" dirty="0"/>
        </a:p>
      </dsp:txBody>
      <dsp:txXfrm>
        <a:off x="441448" y="92424"/>
        <a:ext cx="5165776" cy="1172068"/>
      </dsp:txXfrm>
    </dsp:sp>
    <dsp:sp modelId="{FF50ACC2-363F-4964-BC37-CF1FAEF2DDDF}">
      <dsp:nvSpPr>
        <dsp:cNvPr id="0" name=""/>
        <dsp:cNvSpPr/>
      </dsp:nvSpPr>
      <dsp:spPr>
        <a:xfrm>
          <a:off x="0" y="3367298"/>
          <a:ext cx="7560840" cy="2148300"/>
        </a:xfrm>
        <a:prstGeom prst="rect">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805" tIns="916432" rIns="586805" bIns="128016" numCol="1" spcCol="1270" anchor="t" anchorCtr="0">
          <a:noAutofit/>
        </a:bodyPr>
        <a:lstStyle/>
        <a:p>
          <a:pPr marL="0" marR="0" lvl="1" indent="0" algn="just" defTabSz="914400" eaLnBrk="1" fontAlgn="auto" latinLnBrk="0" hangingPunct="1">
            <a:lnSpc>
              <a:spcPct val="100000"/>
            </a:lnSpc>
            <a:spcBef>
              <a:spcPct val="0"/>
            </a:spcBef>
            <a:spcAft>
              <a:spcPts val="0"/>
            </a:spcAft>
            <a:buClrTx/>
            <a:buSzTx/>
            <a:buFontTx/>
            <a:buChar char="••"/>
            <a:tabLst/>
            <a:defRPr/>
          </a:pPr>
          <a:r>
            <a:rPr lang="es-MX" sz="1800" kern="1200" dirty="0" smtClean="0"/>
            <a:t>Situación de control en la cual se manipulan, de manera intencional una o más variables para analizar las consecuencias.</a:t>
          </a:r>
        </a:p>
        <a:p>
          <a:pPr marL="285750" lvl="1" indent="0" defTabSz="1911350">
            <a:lnSpc>
              <a:spcPct val="90000"/>
            </a:lnSpc>
            <a:spcBef>
              <a:spcPct val="0"/>
            </a:spcBef>
            <a:spcAft>
              <a:spcPct val="20000"/>
            </a:spcAft>
            <a:buChar char="••"/>
          </a:pPr>
          <a:endParaRPr lang="es-MX" kern="1200" dirty="0"/>
        </a:p>
      </dsp:txBody>
      <dsp:txXfrm>
        <a:off x="0" y="3367298"/>
        <a:ext cx="7560840" cy="2148300"/>
      </dsp:txXfrm>
    </dsp:sp>
    <dsp:sp modelId="{3E26149B-7793-4F54-8C70-5AE309F9FD45}">
      <dsp:nvSpPr>
        <dsp:cNvPr id="0" name=""/>
        <dsp:cNvSpPr/>
      </dsp:nvSpPr>
      <dsp:spPr>
        <a:xfrm>
          <a:off x="378042" y="2717858"/>
          <a:ext cx="5292588" cy="1298880"/>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0047" tIns="0" rIns="200047" bIns="0" numCol="1" spcCol="1270" anchor="ctr" anchorCtr="0">
          <a:noAutofit/>
        </a:bodyPr>
        <a:lstStyle/>
        <a:p>
          <a:pPr lvl="0" algn="l" defTabSz="800100">
            <a:lnSpc>
              <a:spcPct val="90000"/>
            </a:lnSpc>
            <a:spcBef>
              <a:spcPct val="0"/>
            </a:spcBef>
            <a:spcAft>
              <a:spcPct val="35000"/>
            </a:spcAft>
          </a:pPr>
          <a:r>
            <a:rPr lang="es-MX" sz="1800" kern="1200" dirty="0" smtClean="0"/>
            <a:t>Investigación experimental</a:t>
          </a:r>
          <a:endParaRPr lang="es-MX" kern="1200" dirty="0"/>
        </a:p>
      </dsp:txBody>
      <dsp:txXfrm>
        <a:off x="441448" y="2781264"/>
        <a:ext cx="5165776" cy="11720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6CBC4E-8227-43CA-A86D-40C25C9E7088}">
      <dsp:nvSpPr>
        <dsp:cNvPr id="0" name=""/>
        <dsp:cNvSpPr/>
      </dsp:nvSpPr>
      <dsp:spPr>
        <a:xfrm>
          <a:off x="5618238" y="5768404"/>
          <a:ext cx="1531924" cy="364528"/>
        </a:xfrm>
        <a:custGeom>
          <a:avLst/>
          <a:gdLst/>
          <a:ahLst/>
          <a:cxnLst/>
          <a:rect l="0" t="0" r="0" b="0"/>
          <a:pathLst>
            <a:path>
              <a:moveTo>
                <a:pt x="0" y="0"/>
              </a:moveTo>
              <a:lnTo>
                <a:pt x="0" y="248415"/>
              </a:lnTo>
              <a:lnTo>
                <a:pt x="1531924" y="248415"/>
              </a:lnTo>
              <a:lnTo>
                <a:pt x="1531924" y="364528"/>
              </a:lnTo>
            </a:path>
          </a:pathLst>
        </a:custGeom>
        <a:noFill/>
        <a:ln w="15875" cap="rnd" cmpd="sng" algn="ctr">
          <a:solidFill>
            <a:schemeClr val="accent2">
              <a:tint val="7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C585BD0-8409-4AAD-B563-13A608C21AA8}">
      <dsp:nvSpPr>
        <dsp:cNvPr id="0" name=""/>
        <dsp:cNvSpPr/>
      </dsp:nvSpPr>
      <dsp:spPr>
        <a:xfrm>
          <a:off x="5572518" y="5768404"/>
          <a:ext cx="91440" cy="364528"/>
        </a:xfrm>
        <a:custGeom>
          <a:avLst/>
          <a:gdLst/>
          <a:ahLst/>
          <a:cxnLst/>
          <a:rect l="0" t="0" r="0" b="0"/>
          <a:pathLst>
            <a:path>
              <a:moveTo>
                <a:pt x="45720" y="0"/>
              </a:moveTo>
              <a:lnTo>
                <a:pt x="45720" y="364528"/>
              </a:lnTo>
            </a:path>
          </a:pathLst>
        </a:custGeom>
        <a:noFill/>
        <a:ln w="15875" cap="rnd" cmpd="sng" algn="ctr">
          <a:solidFill>
            <a:schemeClr val="accent2">
              <a:tint val="7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ACED1F5-95BB-437C-BED1-CC856308C62C}">
      <dsp:nvSpPr>
        <dsp:cNvPr id="0" name=""/>
        <dsp:cNvSpPr/>
      </dsp:nvSpPr>
      <dsp:spPr>
        <a:xfrm>
          <a:off x="4086313" y="5768404"/>
          <a:ext cx="1531924" cy="364528"/>
        </a:xfrm>
        <a:custGeom>
          <a:avLst/>
          <a:gdLst/>
          <a:ahLst/>
          <a:cxnLst/>
          <a:rect l="0" t="0" r="0" b="0"/>
          <a:pathLst>
            <a:path>
              <a:moveTo>
                <a:pt x="1531924" y="0"/>
              </a:moveTo>
              <a:lnTo>
                <a:pt x="1531924" y="248415"/>
              </a:lnTo>
              <a:lnTo>
                <a:pt x="0" y="248415"/>
              </a:lnTo>
              <a:lnTo>
                <a:pt x="0" y="364528"/>
              </a:lnTo>
            </a:path>
          </a:pathLst>
        </a:custGeom>
        <a:noFill/>
        <a:ln w="15875" cap="rnd" cmpd="sng" algn="ctr">
          <a:solidFill>
            <a:schemeClr val="accent2">
              <a:tint val="7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B5B3479-BBF5-4B17-8022-74A55098C630}">
      <dsp:nvSpPr>
        <dsp:cNvPr id="0" name=""/>
        <dsp:cNvSpPr/>
      </dsp:nvSpPr>
      <dsp:spPr>
        <a:xfrm>
          <a:off x="3703332" y="4607972"/>
          <a:ext cx="1914905" cy="364528"/>
        </a:xfrm>
        <a:custGeom>
          <a:avLst/>
          <a:gdLst/>
          <a:ahLst/>
          <a:cxnLst/>
          <a:rect l="0" t="0" r="0" b="0"/>
          <a:pathLst>
            <a:path>
              <a:moveTo>
                <a:pt x="0" y="0"/>
              </a:moveTo>
              <a:lnTo>
                <a:pt x="0" y="248415"/>
              </a:lnTo>
              <a:lnTo>
                <a:pt x="1914905" y="248415"/>
              </a:lnTo>
              <a:lnTo>
                <a:pt x="1914905" y="364528"/>
              </a:lnTo>
            </a:path>
          </a:pathLst>
        </a:custGeom>
        <a:noFill/>
        <a:ln w="15875" cap="rnd" cmpd="sng" algn="ctr">
          <a:solidFill>
            <a:schemeClr val="accent2">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A27F3A3-6962-4E37-A775-82D9F0E6319B}">
      <dsp:nvSpPr>
        <dsp:cNvPr id="0" name=""/>
        <dsp:cNvSpPr/>
      </dsp:nvSpPr>
      <dsp:spPr>
        <a:xfrm>
          <a:off x="1788426" y="5768404"/>
          <a:ext cx="765962" cy="364528"/>
        </a:xfrm>
        <a:custGeom>
          <a:avLst/>
          <a:gdLst/>
          <a:ahLst/>
          <a:cxnLst/>
          <a:rect l="0" t="0" r="0" b="0"/>
          <a:pathLst>
            <a:path>
              <a:moveTo>
                <a:pt x="0" y="0"/>
              </a:moveTo>
              <a:lnTo>
                <a:pt x="0" y="248415"/>
              </a:lnTo>
              <a:lnTo>
                <a:pt x="765962" y="248415"/>
              </a:lnTo>
              <a:lnTo>
                <a:pt x="765962" y="364528"/>
              </a:lnTo>
            </a:path>
          </a:pathLst>
        </a:custGeom>
        <a:noFill/>
        <a:ln w="15875" cap="rnd" cmpd="sng" algn="ctr">
          <a:solidFill>
            <a:schemeClr val="accent2">
              <a:tint val="7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4249853-B092-4819-8DD2-3297FF7EA1E1}">
      <dsp:nvSpPr>
        <dsp:cNvPr id="0" name=""/>
        <dsp:cNvSpPr/>
      </dsp:nvSpPr>
      <dsp:spPr>
        <a:xfrm>
          <a:off x="1022464" y="5768404"/>
          <a:ext cx="765962" cy="364528"/>
        </a:xfrm>
        <a:custGeom>
          <a:avLst/>
          <a:gdLst/>
          <a:ahLst/>
          <a:cxnLst/>
          <a:rect l="0" t="0" r="0" b="0"/>
          <a:pathLst>
            <a:path>
              <a:moveTo>
                <a:pt x="765962" y="0"/>
              </a:moveTo>
              <a:lnTo>
                <a:pt x="765962" y="248415"/>
              </a:lnTo>
              <a:lnTo>
                <a:pt x="0" y="248415"/>
              </a:lnTo>
              <a:lnTo>
                <a:pt x="0" y="364528"/>
              </a:lnTo>
            </a:path>
          </a:pathLst>
        </a:custGeom>
        <a:noFill/>
        <a:ln w="15875" cap="rnd" cmpd="sng" algn="ctr">
          <a:solidFill>
            <a:schemeClr val="accent2">
              <a:tint val="7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C65BB02-A09E-44AE-9D2F-E5B63640B394}">
      <dsp:nvSpPr>
        <dsp:cNvPr id="0" name=""/>
        <dsp:cNvSpPr/>
      </dsp:nvSpPr>
      <dsp:spPr>
        <a:xfrm>
          <a:off x="1788426" y="4607972"/>
          <a:ext cx="1914905" cy="364528"/>
        </a:xfrm>
        <a:custGeom>
          <a:avLst/>
          <a:gdLst/>
          <a:ahLst/>
          <a:cxnLst/>
          <a:rect l="0" t="0" r="0" b="0"/>
          <a:pathLst>
            <a:path>
              <a:moveTo>
                <a:pt x="1914905" y="0"/>
              </a:moveTo>
              <a:lnTo>
                <a:pt x="1914905" y="248415"/>
              </a:lnTo>
              <a:lnTo>
                <a:pt x="0" y="248415"/>
              </a:lnTo>
              <a:lnTo>
                <a:pt x="0" y="364528"/>
              </a:lnTo>
            </a:path>
          </a:pathLst>
        </a:custGeom>
        <a:noFill/>
        <a:ln w="15875" cap="rnd" cmpd="sng" algn="ctr">
          <a:solidFill>
            <a:schemeClr val="accent2">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780E452-3269-4521-844D-1621804BA4E8}">
      <dsp:nvSpPr>
        <dsp:cNvPr id="0" name=""/>
        <dsp:cNvSpPr/>
      </dsp:nvSpPr>
      <dsp:spPr>
        <a:xfrm>
          <a:off x="3076636" y="3812067"/>
          <a:ext cx="1253392" cy="795904"/>
        </a:xfrm>
        <a:prstGeom prst="roundRect">
          <a:avLst>
            <a:gd name="adj" fmla="val 10000"/>
          </a:avLst>
        </a:prstGeom>
        <a:gradFill rotWithShape="0">
          <a:gsLst>
            <a:gs pos="0">
              <a:schemeClr val="accent2">
                <a:alpha val="80000"/>
                <a:hueOff val="0"/>
                <a:satOff val="0"/>
                <a:lumOff val="0"/>
                <a:alphaOff val="0"/>
                <a:tint val="96000"/>
                <a:lumMod val="104000"/>
              </a:schemeClr>
            </a:gs>
            <a:gs pos="100000">
              <a:schemeClr val="accent2">
                <a:alpha val="8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EEBF984-09C7-42FF-8512-C5C0DFC14A29}">
      <dsp:nvSpPr>
        <dsp:cNvPr id="0" name=""/>
        <dsp:cNvSpPr/>
      </dsp:nvSpPr>
      <dsp:spPr>
        <a:xfrm>
          <a:off x="3215901" y="3944370"/>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shade val="8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Diseño de investigación</a:t>
          </a:r>
          <a:endParaRPr lang="es-MX" sz="1200" kern="1200" dirty="0"/>
        </a:p>
      </dsp:txBody>
      <dsp:txXfrm>
        <a:off x="3239212" y="3967681"/>
        <a:ext cx="1206770" cy="749282"/>
      </dsp:txXfrm>
    </dsp:sp>
    <dsp:sp modelId="{B96384B4-6108-4784-BA55-4328E48DD0A9}">
      <dsp:nvSpPr>
        <dsp:cNvPr id="0" name=""/>
        <dsp:cNvSpPr/>
      </dsp:nvSpPr>
      <dsp:spPr>
        <a:xfrm>
          <a:off x="1161730" y="4972500"/>
          <a:ext cx="1253392" cy="795904"/>
        </a:xfrm>
        <a:prstGeom prst="roundRect">
          <a:avLst>
            <a:gd name="adj" fmla="val 10000"/>
          </a:avLst>
        </a:prstGeom>
        <a:gradFill rotWithShape="0">
          <a:gsLst>
            <a:gs pos="0">
              <a:schemeClr val="accent2">
                <a:alpha val="70000"/>
                <a:hueOff val="0"/>
                <a:satOff val="0"/>
                <a:lumOff val="0"/>
                <a:alphaOff val="0"/>
                <a:tint val="96000"/>
                <a:lumMod val="104000"/>
              </a:schemeClr>
            </a:gs>
            <a:gs pos="100000">
              <a:schemeClr val="accent2">
                <a:alpha val="7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7E6E3EA-76FB-4BBD-ACA1-92FF08A8EC64}">
      <dsp:nvSpPr>
        <dsp:cNvPr id="0" name=""/>
        <dsp:cNvSpPr/>
      </dsp:nvSpPr>
      <dsp:spPr>
        <a:xfrm>
          <a:off x="1300996" y="5104803"/>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tint val="9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No experimentales</a:t>
          </a:r>
          <a:endParaRPr lang="es-MX" sz="1200" kern="1200" dirty="0"/>
        </a:p>
      </dsp:txBody>
      <dsp:txXfrm>
        <a:off x="1324307" y="5128114"/>
        <a:ext cx="1206770" cy="749282"/>
      </dsp:txXfrm>
    </dsp:sp>
    <dsp:sp modelId="{1BB38AD7-4EBB-49D4-8B0B-D26989C8760E}">
      <dsp:nvSpPr>
        <dsp:cNvPr id="0" name=""/>
        <dsp:cNvSpPr/>
      </dsp:nvSpPr>
      <dsp:spPr>
        <a:xfrm>
          <a:off x="395768" y="6132933"/>
          <a:ext cx="1253392" cy="795904"/>
        </a:xfrm>
        <a:prstGeom prst="roundRect">
          <a:avLst>
            <a:gd name="adj" fmla="val 10000"/>
          </a:avLst>
        </a:prstGeom>
        <a:gradFill rotWithShape="0">
          <a:gsLst>
            <a:gs pos="0">
              <a:schemeClr val="accent2">
                <a:alpha val="50000"/>
                <a:hueOff val="0"/>
                <a:satOff val="0"/>
                <a:lumOff val="0"/>
                <a:alphaOff val="0"/>
                <a:tint val="96000"/>
                <a:lumMod val="104000"/>
              </a:schemeClr>
            </a:gs>
            <a:gs pos="100000">
              <a:schemeClr val="accent2">
                <a:alpha val="5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FDAFAAF-C3DB-4473-B16C-F7BB73A26085}">
      <dsp:nvSpPr>
        <dsp:cNvPr id="0" name=""/>
        <dsp:cNvSpPr/>
      </dsp:nvSpPr>
      <dsp:spPr>
        <a:xfrm>
          <a:off x="535034" y="6265235"/>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tint val="7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longitudinales</a:t>
          </a:r>
          <a:endParaRPr lang="es-MX" sz="1200" kern="1200" dirty="0"/>
        </a:p>
      </dsp:txBody>
      <dsp:txXfrm>
        <a:off x="558345" y="6288546"/>
        <a:ext cx="1206770" cy="749282"/>
      </dsp:txXfrm>
    </dsp:sp>
    <dsp:sp modelId="{3548D2EC-8EF6-4022-80B5-6C76B1C26836}">
      <dsp:nvSpPr>
        <dsp:cNvPr id="0" name=""/>
        <dsp:cNvSpPr/>
      </dsp:nvSpPr>
      <dsp:spPr>
        <a:xfrm>
          <a:off x="1927692" y="6132933"/>
          <a:ext cx="1253392" cy="795904"/>
        </a:xfrm>
        <a:prstGeom prst="roundRect">
          <a:avLst>
            <a:gd name="adj" fmla="val 10000"/>
          </a:avLst>
        </a:prstGeom>
        <a:gradFill rotWithShape="0">
          <a:gsLst>
            <a:gs pos="0">
              <a:schemeClr val="accent2">
                <a:alpha val="50000"/>
                <a:hueOff val="0"/>
                <a:satOff val="0"/>
                <a:lumOff val="0"/>
                <a:alphaOff val="0"/>
                <a:tint val="96000"/>
                <a:lumMod val="104000"/>
              </a:schemeClr>
            </a:gs>
            <a:gs pos="100000">
              <a:schemeClr val="accent2">
                <a:alpha val="5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B9AE7B1-0EF5-43B4-8D7D-C3591B6D900A}">
      <dsp:nvSpPr>
        <dsp:cNvPr id="0" name=""/>
        <dsp:cNvSpPr/>
      </dsp:nvSpPr>
      <dsp:spPr>
        <a:xfrm>
          <a:off x="2066958" y="6265235"/>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tint val="7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Transaccionales o Transversales</a:t>
          </a:r>
          <a:endParaRPr lang="es-MX" sz="1200" kern="1200" dirty="0"/>
        </a:p>
      </dsp:txBody>
      <dsp:txXfrm>
        <a:off x="2090269" y="6288546"/>
        <a:ext cx="1206770" cy="749282"/>
      </dsp:txXfrm>
    </dsp:sp>
    <dsp:sp modelId="{174EEDDD-10ED-4467-B1C6-0EAAFE28DE02}">
      <dsp:nvSpPr>
        <dsp:cNvPr id="0" name=""/>
        <dsp:cNvSpPr/>
      </dsp:nvSpPr>
      <dsp:spPr>
        <a:xfrm>
          <a:off x="4991541" y="4972500"/>
          <a:ext cx="1253392" cy="795904"/>
        </a:xfrm>
        <a:prstGeom prst="roundRect">
          <a:avLst>
            <a:gd name="adj" fmla="val 10000"/>
          </a:avLst>
        </a:prstGeom>
        <a:gradFill rotWithShape="0">
          <a:gsLst>
            <a:gs pos="0">
              <a:schemeClr val="accent2">
                <a:alpha val="70000"/>
                <a:hueOff val="0"/>
                <a:satOff val="0"/>
                <a:lumOff val="0"/>
                <a:alphaOff val="0"/>
                <a:tint val="96000"/>
                <a:lumMod val="104000"/>
              </a:schemeClr>
            </a:gs>
            <a:gs pos="100000">
              <a:schemeClr val="accent2">
                <a:alpha val="7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A2808D5-7CDC-44E5-BC5D-BC0EE6811592}">
      <dsp:nvSpPr>
        <dsp:cNvPr id="0" name=""/>
        <dsp:cNvSpPr/>
      </dsp:nvSpPr>
      <dsp:spPr>
        <a:xfrm>
          <a:off x="5130807" y="5104803"/>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tint val="9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Experimentales</a:t>
          </a:r>
          <a:endParaRPr lang="es-MX" sz="1200" kern="1200" dirty="0"/>
        </a:p>
      </dsp:txBody>
      <dsp:txXfrm>
        <a:off x="5154118" y="5128114"/>
        <a:ext cx="1206770" cy="749282"/>
      </dsp:txXfrm>
    </dsp:sp>
    <dsp:sp modelId="{CA301DDA-D804-402D-8852-435EF642B00C}">
      <dsp:nvSpPr>
        <dsp:cNvPr id="0" name=""/>
        <dsp:cNvSpPr/>
      </dsp:nvSpPr>
      <dsp:spPr>
        <a:xfrm>
          <a:off x="3459617" y="6132933"/>
          <a:ext cx="1253392" cy="795904"/>
        </a:xfrm>
        <a:prstGeom prst="roundRect">
          <a:avLst>
            <a:gd name="adj" fmla="val 10000"/>
          </a:avLst>
        </a:prstGeom>
        <a:gradFill rotWithShape="0">
          <a:gsLst>
            <a:gs pos="0">
              <a:schemeClr val="accent2">
                <a:alpha val="50000"/>
                <a:hueOff val="0"/>
                <a:satOff val="0"/>
                <a:lumOff val="0"/>
                <a:alphaOff val="0"/>
                <a:tint val="96000"/>
                <a:lumMod val="104000"/>
              </a:schemeClr>
            </a:gs>
            <a:gs pos="100000">
              <a:schemeClr val="accent2">
                <a:alpha val="5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BCA7CA8-0C06-4AF3-AB05-F4913676BAC4}">
      <dsp:nvSpPr>
        <dsp:cNvPr id="0" name=""/>
        <dsp:cNvSpPr/>
      </dsp:nvSpPr>
      <dsp:spPr>
        <a:xfrm>
          <a:off x="3598883" y="6265235"/>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tint val="7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Cuasiexpermientos</a:t>
          </a:r>
        </a:p>
      </dsp:txBody>
      <dsp:txXfrm>
        <a:off x="3622194" y="6288546"/>
        <a:ext cx="1206770" cy="749282"/>
      </dsp:txXfrm>
    </dsp:sp>
    <dsp:sp modelId="{89A4155C-8BAC-48F5-8237-F36751EA3D82}">
      <dsp:nvSpPr>
        <dsp:cNvPr id="0" name=""/>
        <dsp:cNvSpPr/>
      </dsp:nvSpPr>
      <dsp:spPr>
        <a:xfrm>
          <a:off x="4991541" y="6132933"/>
          <a:ext cx="1253392" cy="795904"/>
        </a:xfrm>
        <a:prstGeom prst="roundRect">
          <a:avLst>
            <a:gd name="adj" fmla="val 10000"/>
          </a:avLst>
        </a:prstGeom>
        <a:gradFill rotWithShape="0">
          <a:gsLst>
            <a:gs pos="0">
              <a:schemeClr val="accent2">
                <a:alpha val="50000"/>
                <a:hueOff val="0"/>
                <a:satOff val="0"/>
                <a:lumOff val="0"/>
                <a:alphaOff val="0"/>
                <a:tint val="96000"/>
                <a:lumMod val="104000"/>
              </a:schemeClr>
            </a:gs>
            <a:gs pos="100000">
              <a:schemeClr val="accent2">
                <a:alpha val="5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E7B04FC-1BB4-4500-9085-5F6B2AA5B205}">
      <dsp:nvSpPr>
        <dsp:cNvPr id="0" name=""/>
        <dsp:cNvSpPr/>
      </dsp:nvSpPr>
      <dsp:spPr>
        <a:xfrm>
          <a:off x="5130807" y="6265235"/>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tint val="7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Pre- experimentales</a:t>
          </a:r>
        </a:p>
      </dsp:txBody>
      <dsp:txXfrm>
        <a:off x="5154118" y="6288546"/>
        <a:ext cx="1206770" cy="749282"/>
      </dsp:txXfrm>
    </dsp:sp>
    <dsp:sp modelId="{72DAD5BD-0A85-4291-9DC0-10F9C327B845}">
      <dsp:nvSpPr>
        <dsp:cNvPr id="0" name=""/>
        <dsp:cNvSpPr/>
      </dsp:nvSpPr>
      <dsp:spPr>
        <a:xfrm>
          <a:off x="6523466" y="6132933"/>
          <a:ext cx="1253392" cy="795904"/>
        </a:xfrm>
        <a:prstGeom prst="roundRect">
          <a:avLst>
            <a:gd name="adj" fmla="val 10000"/>
          </a:avLst>
        </a:prstGeom>
        <a:gradFill rotWithShape="0">
          <a:gsLst>
            <a:gs pos="0">
              <a:schemeClr val="accent2">
                <a:alpha val="50000"/>
                <a:hueOff val="0"/>
                <a:satOff val="0"/>
                <a:lumOff val="0"/>
                <a:alphaOff val="0"/>
                <a:tint val="96000"/>
                <a:lumMod val="104000"/>
              </a:schemeClr>
            </a:gs>
            <a:gs pos="100000">
              <a:schemeClr val="accent2">
                <a:alpha val="5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1654A28-9CB5-4883-9648-CDD673681098}">
      <dsp:nvSpPr>
        <dsp:cNvPr id="0" name=""/>
        <dsp:cNvSpPr/>
      </dsp:nvSpPr>
      <dsp:spPr>
        <a:xfrm>
          <a:off x="6662732" y="6265235"/>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tint val="7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Experimentos puros</a:t>
          </a:r>
        </a:p>
      </dsp:txBody>
      <dsp:txXfrm>
        <a:off x="6686043" y="6288546"/>
        <a:ext cx="1206770" cy="749282"/>
      </dsp:txXfrm>
    </dsp:sp>
    <dsp:sp modelId="{A116B55B-6C78-4D4A-8D7C-69153386A7DE}">
      <dsp:nvSpPr>
        <dsp:cNvPr id="0" name=""/>
        <dsp:cNvSpPr/>
      </dsp:nvSpPr>
      <dsp:spPr>
        <a:xfrm>
          <a:off x="3420256" y="7305212"/>
          <a:ext cx="1253392" cy="795904"/>
        </a:xfrm>
        <a:prstGeom prst="roundRect">
          <a:avLst>
            <a:gd name="adj" fmla="val 10000"/>
          </a:avLst>
        </a:prstGeom>
        <a:gradFill rotWithShape="0">
          <a:gsLst>
            <a:gs pos="0">
              <a:schemeClr val="accent2">
                <a:alpha val="80000"/>
                <a:hueOff val="0"/>
                <a:satOff val="0"/>
                <a:lumOff val="0"/>
                <a:alphaOff val="0"/>
                <a:tint val="96000"/>
                <a:lumMod val="104000"/>
              </a:schemeClr>
            </a:gs>
            <a:gs pos="100000">
              <a:schemeClr val="accent2">
                <a:alpha val="8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E81952B-A50D-4765-8F74-2F41E4E17A2B}">
      <dsp:nvSpPr>
        <dsp:cNvPr id="0" name=""/>
        <dsp:cNvSpPr/>
      </dsp:nvSpPr>
      <dsp:spPr>
        <a:xfrm>
          <a:off x="3559522" y="7437515"/>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shade val="8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Implica grupos intactos</a:t>
          </a:r>
          <a:endParaRPr lang="es-MX" sz="1200" kern="1200" dirty="0"/>
        </a:p>
      </dsp:txBody>
      <dsp:txXfrm>
        <a:off x="3582833" y="7460826"/>
        <a:ext cx="1206770" cy="749282"/>
      </dsp:txXfrm>
    </dsp:sp>
    <dsp:sp modelId="{F86A1ABE-F86F-4AE7-B933-FCA09FB6BBB5}">
      <dsp:nvSpPr>
        <dsp:cNvPr id="0" name=""/>
        <dsp:cNvSpPr/>
      </dsp:nvSpPr>
      <dsp:spPr>
        <a:xfrm>
          <a:off x="254427" y="7140508"/>
          <a:ext cx="1253392" cy="795904"/>
        </a:xfrm>
        <a:prstGeom prst="roundRect">
          <a:avLst>
            <a:gd name="adj" fmla="val 10000"/>
          </a:avLst>
        </a:prstGeom>
        <a:gradFill rotWithShape="0">
          <a:gsLst>
            <a:gs pos="0">
              <a:schemeClr val="accent2">
                <a:alpha val="80000"/>
                <a:hueOff val="0"/>
                <a:satOff val="0"/>
                <a:lumOff val="0"/>
                <a:alphaOff val="0"/>
                <a:tint val="96000"/>
                <a:lumMod val="104000"/>
              </a:schemeClr>
            </a:gs>
            <a:gs pos="100000">
              <a:schemeClr val="accent2">
                <a:alpha val="8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8DD16E8-C9ED-4521-8FD4-4FB6523F15C1}">
      <dsp:nvSpPr>
        <dsp:cNvPr id="0" name=""/>
        <dsp:cNvSpPr/>
      </dsp:nvSpPr>
      <dsp:spPr>
        <a:xfrm>
          <a:off x="393693" y="7272810"/>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shade val="8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Analizar cambios a través del tiempo </a:t>
          </a:r>
          <a:endParaRPr lang="es-MX" sz="1100" kern="1200" dirty="0"/>
        </a:p>
      </dsp:txBody>
      <dsp:txXfrm>
        <a:off x="417004" y="7296121"/>
        <a:ext cx="1206770" cy="749282"/>
      </dsp:txXfrm>
    </dsp:sp>
    <dsp:sp modelId="{907CD344-EA50-4221-87BD-01C5A9277AA9}">
      <dsp:nvSpPr>
        <dsp:cNvPr id="0" name=""/>
        <dsp:cNvSpPr/>
      </dsp:nvSpPr>
      <dsp:spPr>
        <a:xfrm>
          <a:off x="1766046" y="7171604"/>
          <a:ext cx="1253392" cy="795904"/>
        </a:xfrm>
        <a:prstGeom prst="roundRect">
          <a:avLst>
            <a:gd name="adj" fmla="val 10000"/>
          </a:avLst>
        </a:prstGeom>
        <a:gradFill rotWithShape="0">
          <a:gsLst>
            <a:gs pos="0">
              <a:schemeClr val="accent2">
                <a:alpha val="80000"/>
                <a:hueOff val="0"/>
                <a:satOff val="0"/>
                <a:lumOff val="0"/>
                <a:alphaOff val="0"/>
                <a:tint val="96000"/>
                <a:lumMod val="104000"/>
              </a:schemeClr>
            </a:gs>
            <a:gs pos="100000">
              <a:schemeClr val="accent2">
                <a:alpha val="8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D47A30-80D6-4F14-8ECE-154E434572E7}">
      <dsp:nvSpPr>
        <dsp:cNvPr id="0" name=""/>
        <dsp:cNvSpPr/>
      </dsp:nvSpPr>
      <dsp:spPr>
        <a:xfrm>
          <a:off x="1905312" y="7303906"/>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shade val="8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Recolección de datos en un único momento</a:t>
          </a:r>
          <a:endParaRPr lang="es-MX" sz="1200" kern="1200" dirty="0"/>
        </a:p>
      </dsp:txBody>
      <dsp:txXfrm>
        <a:off x="1928623" y="7327217"/>
        <a:ext cx="1206770" cy="749282"/>
      </dsp:txXfrm>
    </dsp:sp>
    <dsp:sp modelId="{89472059-76D2-4BFF-B022-9B928BB1161E}">
      <dsp:nvSpPr>
        <dsp:cNvPr id="0" name=""/>
        <dsp:cNvSpPr/>
      </dsp:nvSpPr>
      <dsp:spPr>
        <a:xfrm>
          <a:off x="4967126" y="7349440"/>
          <a:ext cx="1253392" cy="795904"/>
        </a:xfrm>
        <a:prstGeom prst="roundRect">
          <a:avLst>
            <a:gd name="adj" fmla="val 10000"/>
          </a:avLst>
        </a:prstGeom>
        <a:gradFill rotWithShape="0">
          <a:gsLst>
            <a:gs pos="0">
              <a:schemeClr val="accent2">
                <a:alpha val="80000"/>
                <a:hueOff val="0"/>
                <a:satOff val="0"/>
                <a:lumOff val="0"/>
                <a:alphaOff val="0"/>
                <a:tint val="96000"/>
                <a:lumMod val="104000"/>
              </a:schemeClr>
            </a:gs>
            <a:gs pos="100000">
              <a:schemeClr val="accent2">
                <a:alpha val="8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C7D94ED-09F2-4DCA-8F99-44E307C2C194}">
      <dsp:nvSpPr>
        <dsp:cNvPr id="0" name=""/>
        <dsp:cNvSpPr/>
      </dsp:nvSpPr>
      <dsp:spPr>
        <a:xfrm>
          <a:off x="5106392" y="7481743"/>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shade val="8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Tienen grado de control mínimo</a:t>
          </a:r>
          <a:endParaRPr lang="es-MX" sz="1200" kern="1200" dirty="0"/>
        </a:p>
      </dsp:txBody>
      <dsp:txXfrm>
        <a:off x="5129703" y="7505054"/>
        <a:ext cx="1206770" cy="749282"/>
      </dsp:txXfrm>
    </dsp:sp>
    <dsp:sp modelId="{7413C401-82AC-4565-B1B8-4214FE77646D}">
      <dsp:nvSpPr>
        <dsp:cNvPr id="0" name=""/>
        <dsp:cNvSpPr/>
      </dsp:nvSpPr>
      <dsp:spPr>
        <a:xfrm>
          <a:off x="6351815" y="7260522"/>
          <a:ext cx="1253392" cy="795904"/>
        </a:xfrm>
        <a:prstGeom prst="roundRect">
          <a:avLst>
            <a:gd name="adj" fmla="val 10000"/>
          </a:avLst>
        </a:prstGeom>
        <a:gradFill rotWithShape="0">
          <a:gsLst>
            <a:gs pos="0">
              <a:schemeClr val="accent2">
                <a:alpha val="80000"/>
                <a:hueOff val="0"/>
                <a:satOff val="0"/>
                <a:lumOff val="0"/>
                <a:alphaOff val="0"/>
                <a:tint val="96000"/>
                <a:lumMod val="104000"/>
              </a:schemeClr>
            </a:gs>
            <a:gs pos="100000">
              <a:schemeClr val="accent2">
                <a:alpha val="80000"/>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F9D774C-F71B-473E-9D0A-6366D240CA06}">
      <dsp:nvSpPr>
        <dsp:cNvPr id="0" name=""/>
        <dsp:cNvSpPr/>
      </dsp:nvSpPr>
      <dsp:spPr>
        <a:xfrm>
          <a:off x="6491081" y="7392825"/>
          <a:ext cx="1253392" cy="795904"/>
        </a:xfrm>
        <a:prstGeom prst="roundRect">
          <a:avLst>
            <a:gd name="adj" fmla="val 10000"/>
          </a:avLst>
        </a:prstGeom>
        <a:solidFill>
          <a:schemeClr val="lt1">
            <a:alpha val="90000"/>
            <a:hueOff val="0"/>
            <a:satOff val="0"/>
            <a:lumOff val="0"/>
            <a:alphaOff val="0"/>
          </a:schemeClr>
        </a:solidFill>
        <a:ln w="9525" cap="rnd" cmpd="sng" algn="ctr">
          <a:solidFill>
            <a:schemeClr val="accent2">
              <a:shade val="80000"/>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Manipulación intencional de variables</a:t>
          </a:r>
          <a:endParaRPr lang="es-MX" sz="1200" kern="1200" dirty="0"/>
        </a:p>
      </dsp:txBody>
      <dsp:txXfrm>
        <a:off x="6514392" y="7416136"/>
        <a:ext cx="1206770" cy="7492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8D9CF4-D654-45BB-BE2F-684C3B290A44}">
      <dsp:nvSpPr>
        <dsp:cNvPr id="0" name=""/>
        <dsp:cNvSpPr/>
      </dsp:nvSpPr>
      <dsp:spPr>
        <a:xfrm rot="5400000">
          <a:off x="791777" y="1642674"/>
          <a:ext cx="1469068" cy="1672482"/>
        </a:xfrm>
        <a:prstGeom prst="bentUpArrow">
          <a:avLst>
            <a:gd name="adj1" fmla="val 32840"/>
            <a:gd name="adj2" fmla="val 25000"/>
            <a:gd name="adj3" fmla="val 35780"/>
          </a:avLst>
        </a:prstGeom>
        <a:solidFill>
          <a:schemeClr val="accent5">
            <a:tint val="5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sp>
    <dsp:sp modelId="{2919EAC3-EB15-47C8-AD66-240B8D3FEF5B}">
      <dsp:nvSpPr>
        <dsp:cNvPr id="0" name=""/>
        <dsp:cNvSpPr/>
      </dsp:nvSpPr>
      <dsp:spPr>
        <a:xfrm>
          <a:off x="402563" y="14182"/>
          <a:ext cx="2473046" cy="1731052"/>
        </a:xfrm>
        <a:prstGeom prst="roundRect">
          <a:avLst>
            <a:gd name="adj" fmla="val 16670"/>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Fuentes primarias</a:t>
          </a:r>
          <a:endParaRPr lang="es-MX" sz="1700" kern="1200" dirty="0"/>
        </a:p>
      </dsp:txBody>
      <dsp:txXfrm>
        <a:off x="487081" y="98700"/>
        <a:ext cx="2304010" cy="1562016"/>
      </dsp:txXfrm>
    </dsp:sp>
    <dsp:sp modelId="{3C24275F-336F-4CE6-A605-B763992E1FEB}">
      <dsp:nvSpPr>
        <dsp:cNvPr id="0" name=""/>
        <dsp:cNvSpPr/>
      </dsp:nvSpPr>
      <dsp:spPr>
        <a:xfrm>
          <a:off x="2875610" y="179277"/>
          <a:ext cx="1798658" cy="1399113"/>
        </a:xfrm>
        <a:prstGeom prst="rect">
          <a:avLst/>
        </a:prstGeom>
        <a:noFill/>
        <a:ln>
          <a:noFill/>
        </a:ln>
        <a:effectLst/>
      </dsp:spPr>
      <dsp:style>
        <a:lnRef idx="0">
          <a:scrgbClr r="0" g="0" b="0"/>
        </a:lnRef>
        <a:fillRef idx="0">
          <a:scrgbClr r="0" g="0" b="0"/>
        </a:fillRef>
        <a:effectRef idx="0">
          <a:scrgbClr r="0" g="0" b="0"/>
        </a:effectRef>
        <a:fontRef idx="minor"/>
      </dsp:style>
    </dsp:sp>
    <dsp:sp modelId="{5F7B9031-4359-4E64-9442-FE1BCA409F2E}">
      <dsp:nvSpPr>
        <dsp:cNvPr id="0" name=""/>
        <dsp:cNvSpPr/>
      </dsp:nvSpPr>
      <dsp:spPr>
        <a:xfrm>
          <a:off x="2452981" y="1958725"/>
          <a:ext cx="2473046" cy="1731052"/>
        </a:xfrm>
        <a:prstGeom prst="roundRect">
          <a:avLst>
            <a:gd name="adj" fmla="val 16670"/>
          </a:avLst>
        </a:prstGeom>
        <a:solidFill>
          <a:schemeClr val="accent5">
            <a:hueOff val="4808133"/>
            <a:satOff val="-9764"/>
            <a:lumOff val="6275"/>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Son todas aquellas de las cuales se obtiene información directa (donde se origina).</a:t>
          </a:r>
          <a:endParaRPr lang="es-MX" sz="1700" kern="1200" dirty="0"/>
        </a:p>
      </dsp:txBody>
      <dsp:txXfrm>
        <a:off x="2537499" y="2043243"/>
        <a:ext cx="2304010" cy="156201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8D9CF4-D654-45BB-BE2F-684C3B290A44}">
      <dsp:nvSpPr>
        <dsp:cNvPr id="0" name=""/>
        <dsp:cNvSpPr/>
      </dsp:nvSpPr>
      <dsp:spPr>
        <a:xfrm rot="5400000">
          <a:off x="646563" y="1738478"/>
          <a:ext cx="1554748" cy="1770026"/>
        </a:xfrm>
        <a:prstGeom prst="bentUpArrow">
          <a:avLst>
            <a:gd name="adj1" fmla="val 32840"/>
            <a:gd name="adj2" fmla="val 25000"/>
            <a:gd name="adj3" fmla="val 35780"/>
          </a:avLst>
        </a:prstGeom>
        <a:solidFill>
          <a:schemeClr val="accent5">
            <a:tint val="50000"/>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sp>
    <dsp:sp modelId="{2919EAC3-EB15-47C8-AD66-240B8D3FEF5B}">
      <dsp:nvSpPr>
        <dsp:cNvPr id="0" name=""/>
        <dsp:cNvSpPr/>
      </dsp:nvSpPr>
      <dsp:spPr>
        <a:xfrm>
          <a:off x="234649" y="72003"/>
          <a:ext cx="2617280" cy="1832011"/>
        </a:xfrm>
        <a:prstGeom prst="roundRect">
          <a:avLst>
            <a:gd name="adj" fmla="val 16670"/>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Fuentes secundarias</a:t>
          </a:r>
          <a:endParaRPr lang="es-MX" sz="1800" kern="1200" dirty="0"/>
        </a:p>
      </dsp:txBody>
      <dsp:txXfrm>
        <a:off x="324097" y="161451"/>
        <a:ext cx="2438384" cy="1653115"/>
      </dsp:txXfrm>
    </dsp:sp>
    <dsp:sp modelId="{3C24275F-336F-4CE6-A605-B763992E1FEB}">
      <dsp:nvSpPr>
        <dsp:cNvPr id="0" name=""/>
        <dsp:cNvSpPr/>
      </dsp:nvSpPr>
      <dsp:spPr>
        <a:xfrm>
          <a:off x="2851930" y="189733"/>
          <a:ext cx="1903560" cy="1480712"/>
        </a:xfrm>
        <a:prstGeom prst="rect">
          <a:avLst/>
        </a:prstGeom>
        <a:noFill/>
        <a:ln>
          <a:noFill/>
        </a:ln>
        <a:effectLst/>
      </dsp:spPr>
      <dsp:style>
        <a:lnRef idx="0">
          <a:scrgbClr r="0" g="0" b="0"/>
        </a:lnRef>
        <a:fillRef idx="0">
          <a:scrgbClr r="0" g="0" b="0"/>
        </a:fillRef>
        <a:effectRef idx="0">
          <a:scrgbClr r="0" g="0" b="0"/>
        </a:effectRef>
        <a:fontRef idx="minor"/>
      </dsp:style>
    </dsp:sp>
    <dsp:sp modelId="{5F7B9031-4359-4E64-9442-FE1BCA409F2E}">
      <dsp:nvSpPr>
        <dsp:cNvPr id="0" name=""/>
        <dsp:cNvSpPr/>
      </dsp:nvSpPr>
      <dsp:spPr>
        <a:xfrm>
          <a:off x="2404653" y="2072962"/>
          <a:ext cx="2617280" cy="1832011"/>
        </a:xfrm>
        <a:prstGeom prst="roundRect">
          <a:avLst>
            <a:gd name="adj" fmla="val 16670"/>
          </a:avLst>
        </a:prstGeom>
        <a:solidFill>
          <a:schemeClr val="accent5">
            <a:hueOff val="4808133"/>
            <a:satOff val="-9764"/>
            <a:lumOff val="6275"/>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Estas</a:t>
          </a:r>
          <a:r>
            <a:rPr lang="es-MX" sz="1800" kern="1200" baseline="0" dirty="0" smtClean="0"/>
            <a:t> ofrecen información sobre el tema que se va a investigar, pero no de la fuente original de los hechos.</a:t>
          </a:r>
          <a:endParaRPr lang="es-MX" sz="1800" kern="1200" dirty="0"/>
        </a:p>
      </dsp:txBody>
      <dsp:txXfrm>
        <a:off x="2494101" y="2162410"/>
        <a:ext cx="2438384" cy="165311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smtClean="0"/>
            </a:lvl1pPr>
          </a:lstStyle>
          <a:p>
            <a:pPr>
              <a:defRPr/>
            </a:pPr>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smtClean="0"/>
            </a:lvl1pPr>
          </a:lstStyle>
          <a:p>
            <a:pPr>
              <a:defRPr/>
            </a:pPr>
            <a:fld id="{56F3EBE4-9AB0-434D-ADC4-EE7C315DA598}" type="datetimeFigureOut">
              <a:rPr lang="es-MX"/>
              <a:pPr>
                <a:defRPr/>
              </a:pPr>
              <a:t>12/10/2016</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s-MX" noProof="0" smtClean="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smtClean="0"/>
            </a:lvl1pPr>
          </a:lstStyle>
          <a:p>
            <a:pPr>
              <a:defRPr/>
            </a:pPr>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hangingPunct="1">
              <a:defRPr sz="1200" smtClean="0"/>
            </a:lvl1pPr>
          </a:lstStyle>
          <a:p>
            <a:pPr>
              <a:defRPr/>
            </a:pPr>
            <a:fld id="{2B2AF4FF-AA37-42D9-A8A1-2B41B44786FC}" type="slidenum">
              <a:rPr lang="es-MX"/>
              <a:pPr>
                <a:defRPr/>
              </a:pPr>
              <a:t>‹Nº›</a:t>
            </a:fld>
            <a:endParaRPr lang="es-MX"/>
          </a:p>
        </p:txBody>
      </p:sp>
    </p:spTree>
    <p:extLst>
      <p:ext uri="{BB962C8B-B14F-4D97-AF65-F5344CB8AC3E}">
        <p14:creationId xmlns:p14="http://schemas.microsoft.com/office/powerpoint/2010/main" val="128124328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39A9395-0C73-40B9-9C62-C93E18CC1768}" type="slidenum">
              <a:rPr lang="es-ES" altLang="es-MX" sz="1200">
                <a:solidFill>
                  <a:srgbClr val="000000"/>
                </a:solidFill>
                <a:latin typeface="Arial" panose="020B0604020202020204" pitchFamily="34" charset="0"/>
              </a:rPr>
              <a:pPr/>
              <a:t>1</a:t>
            </a:fld>
            <a:endParaRPr lang="es-ES" altLang="es-MX" sz="1200">
              <a:solidFill>
                <a:srgbClr val="000000"/>
              </a:solidFill>
              <a:latin typeface="Arial" panose="020B0604020202020204" pitchFamily="34" charset="0"/>
            </a:endParaRPr>
          </a:p>
        </p:txBody>
      </p:sp>
      <p:sp>
        <p:nvSpPr>
          <p:cNvPr id="51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altLang="es-MX" smtClean="0"/>
          </a:p>
        </p:txBody>
      </p:sp>
    </p:spTree>
    <p:extLst>
      <p:ext uri="{BB962C8B-B14F-4D97-AF65-F5344CB8AC3E}">
        <p14:creationId xmlns:p14="http://schemas.microsoft.com/office/powerpoint/2010/main" val="2832434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a:defRPr/>
            </a:pPr>
            <a:fld id="{2B2AF4FF-AA37-42D9-A8A1-2B41B44786FC}" type="slidenum">
              <a:rPr lang="es-MX" smtClean="0"/>
              <a:pPr>
                <a:defRPr/>
              </a:pPr>
              <a:t>5</a:t>
            </a:fld>
            <a:endParaRPr lang="es-MX"/>
          </a:p>
        </p:txBody>
      </p:sp>
    </p:spTree>
    <p:extLst>
      <p:ext uri="{BB962C8B-B14F-4D97-AF65-F5344CB8AC3E}">
        <p14:creationId xmlns:p14="http://schemas.microsoft.com/office/powerpoint/2010/main" val="3317614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2B2AF4FF-AA37-42D9-A8A1-2B41B44786FC}" type="slidenum">
              <a:rPr lang="es-MX" smtClean="0"/>
              <a:pPr>
                <a:defRPr/>
              </a:pPr>
              <a:t>6</a:t>
            </a:fld>
            <a:endParaRPr lang="es-MX"/>
          </a:p>
        </p:txBody>
      </p:sp>
    </p:spTree>
    <p:extLst>
      <p:ext uri="{BB962C8B-B14F-4D97-AF65-F5344CB8AC3E}">
        <p14:creationId xmlns:p14="http://schemas.microsoft.com/office/powerpoint/2010/main" val="37423046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2B2AF4FF-AA37-42D9-A8A1-2B41B44786FC}" type="slidenum">
              <a:rPr lang="es-MX" smtClean="0"/>
              <a:pPr>
                <a:defRPr/>
              </a:pPr>
              <a:t>12</a:t>
            </a:fld>
            <a:endParaRPr lang="es-MX"/>
          </a:p>
        </p:txBody>
      </p:sp>
    </p:spTree>
    <p:extLst>
      <p:ext uri="{BB962C8B-B14F-4D97-AF65-F5344CB8AC3E}">
        <p14:creationId xmlns:p14="http://schemas.microsoft.com/office/powerpoint/2010/main" val="1085419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2B2AF4FF-AA37-42D9-A8A1-2B41B44786FC}" type="slidenum">
              <a:rPr lang="es-MX" smtClean="0"/>
              <a:pPr>
                <a:defRPr/>
              </a:pPr>
              <a:t>14</a:t>
            </a:fld>
            <a:endParaRPr lang="es-MX"/>
          </a:p>
        </p:txBody>
      </p:sp>
    </p:spTree>
    <p:extLst>
      <p:ext uri="{BB962C8B-B14F-4D97-AF65-F5344CB8AC3E}">
        <p14:creationId xmlns:p14="http://schemas.microsoft.com/office/powerpoint/2010/main" val="1181778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Apolítica </a:t>
            </a:r>
            <a:r>
              <a:rPr lang="es-MX" sz="1200" b="0" i="0" kern="1200" dirty="0" smtClean="0">
                <a:solidFill>
                  <a:schemeClr val="tx1"/>
                </a:solidFill>
                <a:effectLst/>
                <a:latin typeface="+mn-lt"/>
                <a:ea typeface="+mn-ea"/>
                <a:cs typeface="+mn-cs"/>
              </a:rPr>
              <a:t>no muestra interés por los asuntos relacionados con la política</a:t>
            </a:r>
            <a:endParaRPr lang="es-MX" dirty="0"/>
          </a:p>
        </p:txBody>
      </p:sp>
      <p:sp>
        <p:nvSpPr>
          <p:cNvPr id="4" name="Marcador de número de diapositiva 3"/>
          <p:cNvSpPr>
            <a:spLocks noGrp="1"/>
          </p:cNvSpPr>
          <p:nvPr>
            <p:ph type="sldNum" sz="quarter" idx="10"/>
          </p:nvPr>
        </p:nvSpPr>
        <p:spPr/>
        <p:txBody>
          <a:bodyPr/>
          <a:lstStyle/>
          <a:p>
            <a:pPr>
              <a:defRPr/>
            </a:pPr>
            <a:fld id="{2B2AF4FF-AA37-42D9-A8A1-2B41B44786FC}" type="slidenum">
              <a:rPr lang="es-MX" smtClean="0"/>
              <a:pPr>
                <a:defRPr/>
              </a:pPr>
              <a:t>15</a:t>
            </a:fld>
            <a:endParaRPr lang="es-MX"/>
          </a:p>
        </p:txBody>
      </p:sp>
    </p:spTree>
    <p:extLst>
      <p:ext uri="{BB962C8B-B14F-4D97-AF65-F5344CB8AC3E}">
        <p14:creationId xmlns:p14="http://schemas.microsoft.com/office/powerpoint/2010/main" val="42434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pPr>
              <a:defRPr/>
            </a:pPr>
            <a:fld id="{2B2AF4FF-AA37-42D9-A8A1-2B41B44786FC}" type="slidenum">
              <a:rPr lang="es-MX" smtClean="0"/>
              <a:pPr>
                <a:defRPr/>
              </a:pPr>
              <a:t>16</a:t>
            </a:fld>
            <a:endParaRPr lang="es-MX"/>
          </a:p>
        </p:txBody>
      </p:sp>
    </p:spTree>
    <p:extLst>
      <p:ext uri="{BB962C8B-B14F-4D97-AF65-F5344CB8AC3E}">
        <p14:creationId xmlns:p14="http://schemas.microsoft.com/office/powerpoint/2010/main" val="3111825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excepción se utiliza para designar a todo aquello que marca una diferencia dentro de un grupo, que no es igual al resto si no que es reconocible por ser diferente o desigual</a:t>
            </a:r>
            <a:endParaRPr lang="es-MX" dirty="0"/>
          </a:p>
        </p:txBody>
      </p:sp>
      <p:sp>
        <p:nvSpPr>
          <p:cNvPr id="4" name="Marcador de número de diapositiva 3"/>
          <p:cNvSpPr>
            <a:spLocks noGrp="1"/>
          </p:cNvSpPr>
          <p:nvPr>
            <p:ph type="sldNum" sz="quarter" idx="10"/>
          </p:nvPr>
        </p:nvSpPr>
        <p:spPr/>
        <p:txBody>
          <a:bodyPr/>
          <a:lstStyle/>
          <a:p>
            <a:pPr>
              <a:defRPr/>
            </a:pPr>
            <a:fld id="{2B2AF4FF-AA37-42D9-A8A1-2B41B44786FC}" type="slidenum">
              <a:rPr lang="es-MX" smtClean="0"/>
              <a:pPr>
                <a:defRPr/>
              </a:pPr>
              <a:t>17</a:t>
            </a:fld>
            <a:endParaRPr lang="es-MX"/>
          </a:p>
        </p:txBody>
      </p:sp>
    </p:spTree>
    <p:extLst>
      <p:ext uri="{BB962C8B-B14F-4D97-AF65-F5344CB8AC3E}">
        <p14:creationId xmlns:p14="http://schemas.microsoft.com/office/powerpoint/2010/main" val="1938060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b="0" i="0" kern="1200" dirty="0" smtClean="0">
                <a:solidFill>
                  <a:schemeClr val="tx1"/>
                </a:solidFill>
                <a:effectLst/>
                <a:latin typeface="+mn-lt"/>
                <a:ea typeface="+mn-ea"/>
                <a:cs typeface="+mn-cs"/>
              </a:rPr>
              <a:t>NINGUN MAMIFERO VUELA</a:t>
            </a:r>
          </a:p>
          <a:p>
            <a:r>
              <a:rPr lang="es-MX" sz="1200" b="0" i="0" kern="1200" dirty="0" smtClean="0">
                <a:solidFill>
                  <a:schemeClr val="tx1"/>
                </a:solidFill>
                <a:effectLst/>
                <a:latin typeface="+mn-lt"/>
                <a:ea typeface="+mn-ea"/>
                <a:cs typeface="+mn-cs"/>
              </a:rPr>
              <a:t>JUAN COMIO MUCHAS PALETAS  Y LE HIZO DAÑO</a:t>
            </a:r>
          </a:p>
          <a:p>
            <a:r>
              <a:rPr lang="es-MX" sz="1200" b="0" i="0" kern="1200" dirty="0" smtClean="0">
                <a:solidFill>
                  <a:schemeClr val="tx1"/>
                </a:solidFill>
                <a:effectLst/>
                <a:latin typeface="+mn-lt"/>
                <a:ea typeface="+mn-ea"/>
                <a:cs typeface="+mn-cs"/>
              </a:rPr>
              <a:t>Estudio de una muestra médica para determinar su composición o naturaleza química. </a:t>
            </a:r>
            <a:r>
              <a:rPr lang="es-MX" dirty="0" smtClean="0"/>
              <a:t/>
            </a:r>
            <a:br>
              <a:rPr lang="es-MX" dirty="0" smtClean="0"/>
            </a:br>
            <a:r>
              <a:rPr lang="es-MX" sz="1200" b="0" i="0" kern="1200" dirty="0" smtClean="0">
                <a:solidFill>
                  <a:schemeClr val="tx1"/>
                </a:solidFill>
                <a:effectLst/>
                <a:latin typeface="+mn-lt"/>
                <a:ea typeface="+mn-ea"/>
                <a:cs typeface="+mn-cs"/>
              </a:rPr>
              <a:t>Resultado: </a:t>
            </a:r>
            <a:r>
              <a:rPr lang="es-MX" dirty="0" smtClean="0"/>
              <a:t/>
            </a:r>
            <a:br>
              <a:rPr lang="es-MX" dirty="0" smtClean="0"/>
            </a:br>
            <a:r>
              <a:rPr lang="es-MX" sz="1200" b="0" i="0" kern="1200" dirty="0" smtClean="0">
                <a:solidFill>
                  <a:schemeClr val="tx1"/>
                </a:solidFill>
                <a:effectLst/>
                <a:latin typeface="+mn-lt"/>
                <a:ea typeface="+mn-ea"/>
                <a:cs typeface="+mn-cs"/>
              </a:rPr>
              <a:t>Descubrir los distintos elementos que componen la naturaleza o esencia del </a:t>
            </a:r>
            <a:r>
              <a:rPr lang="es-MX" sz="1200" b="0" i="0" kern="1200" dirty="0" err="1" smtClean="0">
                <a:solidFill>
                  <a:schemeClr val="tx1"/>
                </a:solidFill>
                <a:effectLst/>
                <a:latin typeface="+mn-lt"/>
                <a:ea typeface="+mn-ea"/>
                <a:cs typeface="+mn-cs"/>
              </a:rPr>
              <a:t>fenomeno</a:t>
            </a:r>
            <a:endParaRPr lang="es-MX" dirty="0"/>
          </a:p>
        </p:txBody>
      </p:sp>
      <p:sp>
        <p:nvSpPr>
          <p:cNvPr id="4" name="Marcador de número de diapositiva 3"/>
          <p:cNvSpPr>
            <a:spLocks noGrp="1"/>
          </p:cNvSpPr>
          <p:nvPr>
            <p:ph type="sldNum" sz="quarter" idx="10"/>
          </p:nvPr>
        </p:nvSpPr>
        <p:spPr/>
        <p:txBody>
          <a:bodyPr/>
          <a:lstStyle/>
          <a:p>
            <a:pPr>
              <a:defRPr/>
            </a:pPr>
            <a:fld id="{2B2AF4FF-AA37-42D9-A8A1-2B41B44786FC}" type="slidenum">
              <a:rPr lang="es-MX" smtClean="0"/>
              <a:pPr>
                <a:defRPr/>
              </a:pPr>
              <a:t>25</a:t>
            </a:fld>
            <a:endParaRPr lang="es-MX"/>
          </a:p>
        </p:txBody>
      </p:sp>
    </p:spTree>
    <p:extLst>
      <p:ext uri="{BB962C8B-B14F-4D97-AF65-F5344CB8AC3E}">
        <p14:creationId xmlns:p14="http://schemas.microsoft.com/office/powerpoint/2010/main" val="3454647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pPr>
              <a:defRPr/>
            </a:pPr>
            <a:fld id="{AB6C732F-FE59-4EB6-889C-0CC3F5311811}" type="slidenum">
              <a:rPr lang="es-ES" altLang="es-MX" smtClean="0"/>
              <a:pPr>
                <a:defRPr/>
              </a:pPr>
              <a:t>‹Nº›</a:t>
            </a:fld>
            <a:endParaRPr lang="es-ES" altLang="es-MX"/>
          </a:p>
        </p:txBody>
      </p:sp>
    </p:spTree>
    <p:extLst>
      <p:ext uri="{BB962C8B-B14F-4D97-AF65-F5344CB8AC3E}">
        <p14:creationId xmlns:p14="http://schemas.microsoft.com/office/powerpoint/2010/main" val="1691211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AFC97FAD-20BD-4D97-AF91-EA0B10AD3C14}" type="slidenum">
              <a:rPr lang="es-ES" altLang="es-MX" smtClean="0"/>
              <a:pPr>
                <a:defRPr/>
              </a:pPr>
              <a:t>‹Nº›</a:t>
            </a:fld>
            <a:endParaRPr lang="es-ES" altLang="es-MX"/>
          </a:p>
        </p:txBody>
      </p:sp>
    </p:spTree>
    <p:extLst>
      <p:ext uri="{BB962C8B-B14F-4D97-AF65-F5344CB8AC3E}">
        <p14:creationId xmlns:p14="http://schemas.microsoft.com/office/powerpoint/2010/main" val="346568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AFC97FAD-20BD-4D97-AF91-EA0B10AD3C14}" type="slidenum">
              <a:rPr lang="es-ES" altLang="es-MX" smtClean="0"/>
              <a:pPr>
                <a:defRPr/>
              </a:pPr>
              <a:t>‹Nº›</a:t>
            </a:fld>
            <a:endParaRPr lang="es-ES" alt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35139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AFC97FAD-20BD-4D97-AF91-EA0B10AD3C14}" type="slidenum">
              <a:rPr lang="es-ES" altLang="es-MX" smtClean="0"/>
              <a:pPr>
                <a:defRPr/>
              </a:pPr>
              <a:t>‹Nº›</a:t>
            </a:fld>
            <a:endParaRPr lang="es-ES" altLang="es-MX"/>
          </a:p>
        </p:txBody>
      </p:sp>
    </p:spTree>
    <p:extLst>
      <p:ext uri="{BB962C8B-B14F-4D97-AF65-F5344CB8AC3E}">
        <p14:creationId xmlns:p14="http://schemas.microsoft.com/office/powerpoint/2010/main" val="27388521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AFC97FAD-20BD-4D97-AF91-EA0B10AD3C14}" type="slidenum">
              <a:rPr lang="es-ES" altLang="es-MX" smtClean="0"/>
              <a:pPr>
                <a:defRPr/>
              </a:pPr>
              <a:t>‹Nº›</a:t>
            </a:fld>
            <a:endParaRPr lang="es-ES" alt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67165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AFC97FAD-20BD-4D97-AF91-EA0B10AD3C14}" type="slidenum">
              <a:rPr lang="es-ES" altLang="es-MX" smtClean="0"/>
              <a:pPr>
                <a:defRPr/>
              </a:pPr>
              <a:t>‹Nº›</a:t>
            </a:fld>
            <a:endParaRPr lang="es-ES" altLang="es-MX"/>
          </a:p>
        </p:txBody>
      </p:sp>
    </p:spTree>
    <p:extLst>
      <p:ext uri="{BB962C8B-B14F-4D97-AF65-F5344CB8AC3E}">
        <p14:creationId xmlns:p14="http://schemas.microsoft.com/office/powerpoint/2010/main" val="11205457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075279A0-A4F2-4BEA-82E7-EE967CBA0BCC}" type="slidenum">
              <a:rPr lang="es-ES" altLang="es-MX" smtClean="0"/>
              <a:pPr>
                <a:defRPr/>
              </a:pPr>
              <a:t>‹Nº›</a:t>
            </a:fld>
            <a:endParaRPr lang="es-ES" altLang="es-MX"/>
          </a:p>
        </p:txBody>
      </p:sp>
    </p:spTree>
    <p:extLst>
      <p:ext uri="{BB962C8B-B14F-4D97-AF65-F5344CB8AC3E}">
        <p14:creationId xmlns:p14="http://schemas.microsoft.com/office/powerpoint/2010/main" val="10646413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755393EC-E68B-443D-99CD-2CA10099EFAF}" type="slidenum">
              <a:rPr lang="es-ES" altLang="es-MX" smtClean="0"/>
              <a:pPr>
                <a:defRPr/>
              </a:pPr>
              <a:t>‹Nº›</a:t>
            </a:fld>
            <a:endParaRPr lang="es-ES" altLang="es-MX"/>
          </a:p>
        </p:txBody>
      </p:sp>
    </p:spTree>
    <p:extLst>
      <p:ext uri="{BB962C8B-B14F-4D97-AF65-F5344CB8AC3E}">
        <p14:creationId xmlns:p14="http://schemas.microsoft.com/office/powerpoint/2010/main" val="25882248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066800" y="381000"/>
            <a:ext cx="7620000"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1066800" y="1752600"/>
            <a:ext cx="7620000" cy="4114800"/>
          </a:xfrm>
        </p:spPr>
        <p:txBody>
          <a:bodyPr/>
          <a:lstStyle/>
          <a:p>
            <a:pPr lvl="0"/>
            <a:endParaRPr lang="es-MX"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pPr>
              <a:defRPr/>
            </a:pPr>
            <a:fld id="{FD78E813-12A4-4BC1-8F3F-89CF9B6BF984}" type="slidenum">
              <a:rPr lang="es-ES" altLang="es-MX"/>
              <a:pPr>
                <a:defRPr/>
              </a:pPr>
              <a:t>‹Nº›</a:t>
            </a:fld>
            <a:endParaRPr lang="es-ES" altLang="es-MX"/>
          </a:p>
        </p:txBody>
      </p:sp>
    </p:spTree>
    <p:extLst>
      <p:ext uri="{BB962C8B-B14F-4D97-AF65-F5344CB8AC3E}">
        <p14:creationId xmlns:p14="http://schemas.microsoft.com/office/powerpoint/2010/main" val="472632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346A78EF-DBF5-4846-A9C8-9237A1626706}" type="slidenum">
              <a:rPr lang="es-ES" altLang="es-MX" smtClean="0"/>
              <a:pPr>
                <a:defRPr/>
              </a:pPr>
              <a:t>‹Nº›</a:t>
            </a:fld>
            <a:endParaRPr lang="es-ES" altLang="es-MX"/>
          </a:p>
        </p:txBody>
      </p:sp>
    </p:spTree>
    <p:extLst>
      <p:ext uri="{BB962C8B-B14F-4D97-AF65-F5344CB8AC3E}">
        <p14:creationId xmlns:p14="http://schemas.microsoft.com/office/powerpoint/2010/main" val="2465071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37248385-99BB-451C-981D-E4BF3E8B1D33}" type="slidenum">
              <a:rPr lang="es-ES" altLang="es-MX" smtClean="0"/>
              <a:pPr>
                <a:defRPr/>
              </a:pPr>
              <a:t>‹Nº›</a:t>
            </a:fld>
            <a:endParaRPr lang="es-ES" altLang="es-MX"/>
          </a:p>
        </p:txBody>
      </p:sp>
    </p:spTree>
    <p:extLst>
      <p:ext uri="{BB962C8B-B14F-4D97-AF65-F5344CB8AC3E}">
        <p14:creationId xmlns:p14="http://schemas.microsoft.com/office/powerpoint/2010/main" val="3194857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pPr>
              <a:defRPr/>
            </a:pPr>
            <a:fld id="{27A14612-46AA-421C-AC1A-6A5A4C3ED3B6}" type="slidenum">
              <a:rPr lang="es-ES" altLang="es-MX" smtClean="0"/>
              <a:pPr>
                <a:defRPr/>
              </a:pPr>
              <a:t>‹Nº›</a:t>
            </a:fld>
            <a:endParaRPr lang="es-ES" altLang="es-MX"/>
          </a:p>
        </p:txBody>
      </p:sp>
    </p:spTree>
    <p:extLst>
      <p:ext uri="{BB962C8B-B14F-4D97-AF65-F5344CB8AC3E}">
        <p14:creationId xmlns:p14="http://schemas.microsoft.com/office/powerpoint/2010/main" val="4250056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pPr>
              <a:defRPr/>
            </a:pPr>
            <a:fld id="{FF1B11F6-F057-4BDC-B348-9C20AFA4D60F}" type="slidenum">
              <a:rPr lang="es-ES" altLang="es-MX" smtClean="0"/>
              <a:pPr>
                <a:defRPr/>
              </a:pPr>
              <a:t>‹Nº›</a:t>
            </a:fld>
            <a:endParaRPr lang="es-ES" altLang="es-MX"/>
          </a:p>
        </p:txBody>
      </p:sp>
    </p:spTree>
    <p:extLst>
      <p:ext uri="{BB962C8B-B14F-4D97-AF65-F5344CB8AC3E}">
        <p14:creationId xmlns:p14="http://schemas.microsoft.com/office/powerpoint/2010/main" val="2977650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a:defRPr/>
            </a:pPr>
            <a:fld id="{AFC97FAD-20BD-4D97-AF91-EA0B10AD3C14}" type="slidenum">
              <a:rPr lang="es-ES" altLang="es-MX" smtClean="0"/>
              <a:pPr>
                <a:defRPr/>
              </a:pPr>
              <a:t>‹Nº›</a:t>
            </a:fld>
            <a:endParaRPr lang="es-ES" altLang="es-MX"/>
          </a:p>
        </p:txBody>
      </p:sp>
    </p:spTree>
    <p:extLst>
      <p:ext uri="{BB962C8B-B14F-4D97-AF65-F5344CB8AC3E}">
        <p14:creationId xmlns:p14="http://schemas.microsoft.com/office/powerpoint/2010/main" val="3011699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endParaRPr lang="es-E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a:defRPr/>
            </a:pPr>
            <a:fld id="{739745B5-64C0-4E63-B826-0023155FFD4A}" type="slidenum">
              <a:rPr lang="es-ES" altLang="es-MX" smtClean="0"/>
              <a:pPr>
                <a:defRPr/>
              </a:pPr>
              <a:t>‹Nº›</a:t>
            </a:fld>
            <a:endParaRPr lang="es-ES" altLang="es-MX"/>
          </a:p>
        </p:txBody>
      </p:sp>
    </p:spTree>
    <p:extLst>
      <p:ext uri="{BB962C8B-B14F-4D97-AF65-F5344CB8AC3E}">
        <p14:creationId xmlns:p14="http://schemas.microsoft.com/office/powerpoint/2010/main" val="3105322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a:defRPr/>
            </a:pPr>
            <a:fld id="{18BA35DC-D501-4839-A012-2FCC8AE166AF}" type="slidenum">
              <a:rPr lang="es-ES" altLang="es-MX" smtClean="0"/>
              <a:pPr>
                <a:defRPr/>
              </a:pPr>
              <a:t>‹Nº›</a:t>
            </a:fld>
            <a:endParaRPr lang="es-ES" altLang="es-MX"/>
          </a:p>
        </p:txBody>
      </p:sp>
    </p:spTree>
    <p:extLst>
      <p:ext uri="{BB962C8B-B14F-4D97-AF65-F5344CB8AC3E}">
        <p14:creationId xmlns:p14="http://schemas.microsoft.com/office/powerpoint/2010/main" val="3733833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7FA885D0-2609-48D9-B3EF-E03564C0C599}" type="slidenum">
              <a:rPr lang="es-ES" altLang="es-MX" smtClean="0"/>
              <a:pPr>
                <a:defRPr/>
              </a:pPr>
              <a:t>‹Nº›</a:t>
            </a:fld>
            <a:endParaRPr lang="es-ES" altLang="es-MX"/>
          </a:p>
        </p:txBody>
      </p:sp>
    </p:spTree>
    <p:extLst>
      <p:ext uri="{BB962C8B-B14F-4D97-AF65-F5344CB8AC3E}">
        <p14:creationId xmlns:p14="http://schemas.microsoft.com/office/powerpoint/2010/main" val="128930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es-E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s-E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pPr>
              <a:defRPr/>
            </a:pPr>
            <a:fld id="{AFC97FAD-20BD-4D97-AF91-EA0B10AD3C14}" type="slidenum">
              <a:rPr lang="es-ES" altLang="es-MX" smtClean="0"/>
              <a:pPr>
                <a:defRPr/>
              </a:pPr>
              <a:t>‹Nº›</a:t>
            </a:fld>
            <a:endParaRPr lang="es-ES" altLang="es-MX"/>
          </a:p>
        </p:txBody>
      </p:sp>
    </p:spTree>
    <p:extLst>
      <p:ext uri="{BB962C8B-B14F-4D97-AF65-F5344CB8AC3E}">
        <p14:creationId xmlns:p14="http://schemas.microsoft.com/office/powerpoint/2010/main" val="3910632114"/>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 id="2147483857" r:id="rId14"/>
    <p:sldLayoutId id="2147483858" r:id="rId15"/>
    <p:sldLayoutId id="2147483859" r:id="rId16"/>
    <p:sldLayoutId id="2147483860"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690812" y="3865562"/>
            <a:ext cx="4535488" cy="1081088"/>
          </a:xfrm>
        </p:spPr>
        <p:txBody>
          <a:bodyPr>
            <a:normAutofit fontScale="90000"/>
          </a:bodyPr>
          <a:lstStyle/>
          <a:p>
            <a:pPr algn="ctr"/>
            <a:r>
              <a:rPr lang="es-ES" altLang="es-MX" sz="2400" b="1" i="1" dirty="0" smtClean="0">
                <a:solidFill>
                  <a:schemeClr val="tx1"/>
                </a:solidFill>
              </a:rPr>
              <a:t>Unidad de aprendizaje: Metodología </a:t>
            </a:r>
            <a:r>
              <a:rPr lang="es-ES" altLang="es-MX" sz="2400" b="1" i="1" dirty="0">
                <a:solidFill>
                  <a:schemeClr val="tx1"/>
                </a:solidFill>
              </a:rPr>
              <a:t>d</a:t>
            </a:r>
            <a:r>
              <a:rPr lang="es-ES" altLang="es-MX" sz="2400" b="1" i="1" dirty="0" smtClean="0">
                <a:solidFill>
                  <a:schemeClr val="tx1"/>
                </a:solidFill>
              </a:rPr>
              <a:t>e </a:t>
            </a:r>
            <a:r>
              <a:rPr lang="es-ES" altLang="es-MX" sz="2400" b="1" i="1" dirty="0">
                <a:solidFill>
                  <a:schemeClr val="tx1"/>
                </a:solidFill>
              </a:rPr>
              <a:t>l</a:t>
            </a:r>
            <a:r>
              <a:rPr lang="es-ES" altLang="es-MX" sz="2400" b="1" i="1" dirty="0" smtClean="0">
                <a:solidFill>
                  <a:schemeClr val="tx1"/>
                </a:solidFill>
              </a:rPr>
              <a:t>a Investigación</a:t>
            </a:r>
          </a:p>
        </p:txBody>
      </p:sp>
      <p:sp>
        <p:nvSpPr>
          <p:cNvPr id="4099" name="Text Box 4"/>
          <p:cNvSpPr txBox="1">
            <a:spLocks noChangeArrowheads="1"/>
          </p:cNvSpPr>
          <p:nvPr/>
        </p:nvSpPr>
        <p:spPr bwMode="auto">
          <a:xfrm>
            <a:off x="2293938" y="1095375"/>
            <a:ext cx="53292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es-ES" altLang="es-MX" sz="2200" dirty="0">
                <a:latin typeface="Arial" panose="020B0604020202020204" pitchFamily="34" charset="0"/>
              </a:rPr>
              <a:t>Centro Universitario UAEM Ecatepec</a:t>
            </a:r>
          </a:p>
        </p:txBody>
      </p:sp>
      <p:sp>
        <p:nvSpPr>
          <p:cNvPr id="4100" name="Text Box 5"/>
          <p:cNvSpPr txBox="1">
            <a:spLocks noChangeArrowheads="1"/>
          </p:cNvSpPr>
          <p:nvPr/>
        </p:nvSpPr>
        <p:spPr bwMode="auto">
          <a:xfrm>
            <a:off x="2252718" y="407193"/>
            <a:ext cx="5715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es-ES" altLang="es-MX" sz="2200" dirty="0">
                <a:latin typeface="Arial" panose="020B0604020202020204" pitchFamily="34" charset="0"/>
              </a:rPr>
              <a:t>Universidad Autónoma del Estado de México</a:t>
            </a:r>
          </a:p>
        </p:txBody>
      </p:sp>
      <p:pic>
        <p:nvPicPr>
          <p:cNvPr id="4101" name="Picture 6" descr="EscudoCUE_tra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46988" y="373063"/>
            <a:ext cx="1317625"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7" descr="EscudoUAEMmetalicolo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246063"/>
            <a:ext cx="1358900"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Text Box 8"/>
          <p:cNvSpPr txBox="1">
            <a:spLocks noChangeArrowheads="1"/>
          </p:cNvSpPr>
          <p:nvPr/>
        </p:nvSpPr>
        <p:spPr bwMode="auto">
          <a:xfrm>
            <a:off x="1708670" y="2080816"/>
            <a:ext cx="6097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es-ES" altLang="es-MX" sz="1800" b="1" i="1" dirty="0">
                <a:latin typeface="Arial" panose="020B0604020202020204" pitchFamily="34" charset="0"/>
              </a:rPr>
              <a:t>Licenciatura  en Administración </a:t>
            </a:r>
          </a:p>
        </p:txBody>
      </p:sp>
      <p:sp>
        <p:nvSpPr>
          <p:cNvPr id="4104" name="Text Box 10"/>
          <p:cNvSpPr txBox="1">
            <a:spLocks noChangeArrowheads="1"/>
          </p:cNvSpPr>
          <p:nvPr/>
        </p:nvSpPr>
        <p:spPr bwMode="auto">
          <a:xfrm>
            <a:off x="2914072" y="5352256"/>
            <a:ext cx="5400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50000"/>
              </a:spcBef>
              <a:buFontTx/>
              <a:buNone/>
            </a:pPr>
            <a:r>
              <a:rPr lang="es-ES" altLang="es-MX" sz="1800" dirty="0">
                <a:latin typeface="Arial" panose="020B0604020202020204" pitchFamily="34" charset="0"/>
              </a:rPr>
              <a:t>Autor: M. en A. Laura Edith Alviter Rojas</a:t>
            </a:r>
          </a:p>
        </p:txBody>
      </p:sp>
      <p:sp>
        <p:nvSpPr>
          <p:cNvPr id="10" name="Rectangle 3"/>
          <p:cNvSpPr txBox="1">
            <a:spLocks noChangeArrowheads="1"/>
          </p:cNvSpPr>
          <p:nvPr/>
        </p:nvSpPr>
        <p:spPr bwMode="auto">
          <a:xfrm>
            <a:off x="1292746" y="2745581"/>
            <a:ext cx="6929437" cy="714375"/>
          </a:xfrm>
          <a:prstGeom prst="rect">
            <a:avLst/>
          </a:prstGeom>
          <a:noFill/>
          <a:ln w="9525">
            <a:noFill/>
            <a:miter lim="800000"/>
            <a:headEnd/>
            <a:tailEnd/>
          </a:ln>
        </p:spPr>
        <p:txBody>
          <a:bodyPr/>
          <a:lstStyle/>
          <a:p>
            <a:pPr marL="342900" indent="-342900" algn="ctr" eaLnBrk="1" fontAlgn="auto" hangingPunct="1">
              <a:lnSpc>
                <a:spcPct val="80000"/>
              </a:lnSpc>
              <a:spcBef>
                <a:spcPct val="20000"/>
              </a:spcBef>
              <a:spcAft>
                <a:spcPts val="0"/>
              </a:spcAft>
              <a:buClr>
                <a:srgbClr val="58B6C0"/>
              </a:buClr>
              <a:defRPr/>
            </a:pPr>
            <a:r>
              <a:rPr lang="es-ES" sz="3000" kern="0" dirty="0">
                <a:latin typeface="Corbel" panose="020B0503020204020204"/>
              </a:rPr>
              <a:t>Conceptos vinculados a la investigación científica </a:t>
            </a:r>
          </a:p>
        </p:txBody>
      </p:sp>
      <p:sp>
        <p:nvSpPr>
          <p:cNvPr id="2" name="CuadroTexto 1"/>
          <p:cNvSpPr txBox="1"/>
          <p:nvPr/>
        </p:nvSpPr>
        <p:spPr>
          <a:xfrm>
            <a:off x="1835696" y="6237312"/>
            <a:ext cx="6132022" cy="461665"/>
          </a:xfrm>
          <a:prstGeom prst="rect">
            <a:avLst/>
          </a:prstGeom>
          <a:noFill/>
        </p:spPr>
        <p:txBody>
          <a:bodyPr wrap="square" rtlCol="0">
            <a:spAutoFit/>
          </a:bodyPr>
          <a:lstStyle/>
          <a:p>
            <a:pPr algn="r"/>
            <a:r>
              <a:rPr lang="es-MX" dirty="0" smtClean="0"/>
              <a:t>Elaborado en Agosto 2016 </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S" altLang="es-MX" dirty="0" smtClean="0"/>
              <a:t>¿Qué es investigar?</a:t>
            </a:r>
          </a:p>
        </p:txBody>
      </p:sp>
      <p:sp>
        <p:nvSpPr>
          <p:cNvPr id="21519" name="Rectangle 3"/>
          <p:cNvSpPr>
            <a:spLocks noGrp="1" noChangeArrowheads="1"/>
          </p:cNvSpPr>
          <p:nvPr>
            <p:ph idx="1"/>
          </p:nvPr>
        </p:nvSpPr>
        <p:spPr>
          <a:xfrm>
            <a:off x="1475656" y="1905000"/>
            <a:ext cx="2952328" cy="4324692"/>
          </a:xfrm>
        </p:spPr>
        <p:txBody>
          <a:bodyPr>
            <a:noAutofit/>
          </a:bodyPr>
          <a:lstStyle/>
          <a:p>
            <a:pPr algn="just">
              <a:lnSpc>
                <a:spcPct val="90000"/>
              </a:lnSpc>
              <a:buClr>
                <a:schemeClr val="tx1"/>
              </a:buClr>
            </a:pPr>
            <a:r>
              <a:rPr lang="es-MX" altLang="es-MX" sz="2000" dirty="0" smtClean="0"/>
              <a:t>Significa obtener/conseguir, procesar e interpretar información y su reporte describe/expone lo que fue descubierto mediante métodos de  investigación.</a:t>
            </a:r>
          </a:p>
          <a:p>
            <a:pPr algn="just">
              <a:lnSpc>
                <a:spcPct val="90000"/>
              </a:lnSpc>
              <a:buClr>
                <a:schemeClr val="tx1"/>
              </a:buClr>
            </a:pPr>
            <a:endParaRPr lang="es-MX" altLang="es-MX" sz="2000" dirty="0"/>
          </a:p>
          <a:p>
            <a:pPr marL="0" indent="0" algn="just">
              <a:lnSpc>
                <a:spcPct val="90000"/>
              </a:lnSpc>
              <a:buClr>
                <a:schemeClr val="tx1"/>
              </a:buClr>
              <a:buNone/>
            </a:pPr>
            <a:endParaRPr lang="es-MX" altLang="es-MX" sz="2000" dirty="0" smtClean="0"/>
          </a:p>
          <a:p>
            <a:pPr algn="just" eaLnBrk="1" hangingPunct="1">
              <a:lnSpc>
                <a:spcPct val="90000"/>
              </a:lnSpc>
              <a:buClr>
                <a:schemeClr val="tx1"/>
              </a:buClr>
              <a:buFontTx/>
              <a:buNone/>
            </a:pPr>
            <a:r>
              <a:rPr lang="es-MX" altLang="es-MX" sz="2000" dirty="0" err="1" smtClean="0"/>
              <a:t>McNabb</a:t>
            </a:r>
            <a:r>
              <a:rPr lang="es-MX" altLang="es-MX" sz="2000" dirty="0" smtClean="0"/>
              <a:t>, 2002</a:t>
            </a:r>
          </a:p>
          <a:p>
            <a:pPr algn="just" eaLnBrk="1" hangingPunct="1">
              <a:lnSpc>
                <a:spcPct val="90000"/>
              </a:lnSpc>
              <a:buClr>
                <a:schemeClr val="tx1"/>
              </a:buClr>
              <a:buFontTx/>
              <a:buNone/>
            </a:pPr>
            <a:endParaRPr lang="es-MX" altLang="es-MX" sz="2000" dirty="0" smtClean="0"/>
          </a:p>
          <a:p>
            <a:pPr algn="just" eaLnBrk="1" hangingPunct="1">
              <a:lnSpc>
                <a:spcPct val="90000"/>
              </a:lnSpc>
              <a:buClr>
                <a:schemeClr val="tx1"/>
              </a:buClr>
              <a:buFontTx/>
              <a:buNone/>
            </a:pPr>
            <a:endParaRPr lang="es-MX" altLang="es-MX" sz="2000" dirty="0" smtClean="0"/>
          </a:p>
          <a:p>
            <a:pPr algn="just" eaLnBrk="1" hangingPunct="1">
              <a:lnSpc>
                <a:spcPct val="90000"/>
              </a:lnSpc>
              <a:buClr>
                <a:schemeClr val="tx1"/>
              </a:buClr>
              <a:buFontTx/>
              <a:buNone/>
            </a:pPr>
            <a:endParaRPr lang="es-MX" altLang="es-MX" sz="2000" dirty="0" smtClean="0"/>
          </a:p>
          <a:p>
            <a:pPr algn="just" eaLnBrk="1" hangingPunct="1">
              <a:lnSpc>
                <a:spcPct val="90000"/>
              </a:lnSpc>
              <a:buClr>
                <a:schemeClr val="tx1"/>
              </a:buClr>
              <a:buFontTx/>
              <a:buNone/>
            </a:pPr>
            <a:r>
              <a:rPr lang="es-MX" altLang="es-MX" sz="2000" dirty="0" smtClean="0"/>
              <a:t>  </a:t>
            </a:r>
            <a:endParaRPr lang="es-ES" altLang="es-MX" sz="2000" dirty="0" smtClean="0"/>
          </a:p>
          <a:p>
            <a:pPr algn="just" eaLnBrk="1" hangingPunct="1">
              <a:lnSpc>
                <a:spcPct val="90000"/>
              </a:lnSpc>
              <a:buClr>
                <a:schemeClr val="tx1"/>
              </a:buClr>
              <a:buFontTx/>
              <a:buNone/>
            </a:pPr>
            <a:endParaRPr lang="es-ES" altLang="es-MX" sz="2000" dirty="0" smtClean="0"/>
          </a:p>
        </p:txBody>
      </p:sp>
      <p:sp>
        <p:nvSpPr>
          <p:cNvPr id="5" name="Rectangle 3"/>
          <p:cNvSpPr txBox="1">
            <a:spLocks noChangeArrowheads="1"/>
          </p:cNvSpPr>
          <p:nvPr/>
        </p:nvSpPr>
        <p:spPr>
          <a:xfrm>
            <a:off x="5004047" y="1772816"/>
            <a:ext cx="3639287" cy="411480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fontAlgn="auto"/>
            <a:r>
              <a:rPr lang="es-ES" altLang="es-MX" sz="2000" dirty="0" smtClean="0"/>
              <a:t>Forma sistemática y técnica de pensar que emplea instrumentos y procedimientos especiales con miras a la resolución de problemas o adquisición de nuevos conocimientos.</a:t>
            </a:r>
          </a:p>
          <a:p>
            <a:pPr fontAlgn="auto">
              <a:lnSpc>
                <a:spcPct val="90000"/>
              </a:lnSpc>
              <a:buClr>
                <a:schemeClr val="tx1"/>
              </a:buClr>
              <a:buFontTx/>
              <a:buNone/>
            </a:pPr>
            <a:endParaRPr lang="es-ES" altLang="es-MX" sz="2000" dirty="0" smtClean="0"/>
          </a:p>
          <a:p>
            <a:pPr fontAlgn="auto">
              <a:lnSpc>
                <a:spcPct val="90000"/>
              </a:lnSpc>
              <a:buClr>
                <a:schemeClr val="tx1"/>
              </a:buClr>
              <a:buFontTx/>
              <a:buNone/>
            </a:pPr>
            <a:endParaRPr lang="es-ES" altLang="es-MX" sz="2000" dirty="0" smtClean="0"/>
          </a:p>
          <a:p>
            <a:pPr fontAlgn="auto">
              <a:lnSpc>
                <a:spcPct val="90000"/>
              </a:lnSpc>
              <a:buClr>
                <a:schemeClr val="tx1"/>
              </a:buClr>
              <a:buFontTx/>
              <a:buNone/>
            </a:pPr>
            <a:endParaRPr lang="es-ES" altLang="es-MX" sz="2000" dirty="0"/>
          </a:p>
          <a:p>
            <a:pPr fontAlgn="auto">
              <a:lnSpc>
                <a:spcPct val="90000"/>
              </a:lnSpc>
              <a:buClr>
                <a:schemeClr val="tx1"/>
              </a:buClr>
              <a:buFontTx/>
              <a:buNone/>
            </a:pPr>
            <a:endParaRPr lang="es-ES" altLang="es-MX" sz="2000" dirty="0" smtClean="0"/>
          </a:p>
          <a:p>
            <a:pPr fontAlgn="auto">
              <a:lnSpc>
                <a:spcPct val="90000"/>
              </a:lnSpc>
              <a:buClr>
                <a:schemeClr val="tx1"/>
              </a:buClr>
              <a:buFontTx/>
              <a:buNone/>
            </a:pPr>
            <a:r>
              <a:rPr lang="es-ES" altLang="es-MX" sz="2000" dirty="0" smtClean="0"/>
              <a:t>Tamayo y Tamayo</a:t>
            </a:r>
            <a:r>
              <a:rPr lang="es-ES" altLang="es-MX" sz="2000" dirty="0"/>
              <a:t>,</a:t>
            </a:r>
            <a:r>
              <a:rPr lang="es-ES" altLang="es-MX" sz="2000" dirty="0" smtClean="0"/>
              <a:t> 1998. </a:t>
            </a:r>
          </a:p>
        </p:txBody>
      </p:sp>
    </p:spTree>
    <p:extLst>
      <p:ext uri="{BB962C8B-B14F-4D97-AF65-F5344CB8AC3E}">
        <p14:creationId xmlns:p14="http://schemas.microsoft.com/office/powerpoint/2010/main" val="229265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691680" y="476672"/>
            <a:ext cx="6995120" cy="1143000"/>
          </a:xfrm>
        </p:spPr>
        <p:txBody>
          <a:bodyPr>
            <a:normAutofit fontScale="90000"/>
          </a:bodyPr>
          <a:lstStyle/>
          <a:p>
            <a:pPr algn="just" eaLnBrk="1" hangingPunct="1"/>
            <a:r>
              <a:rPr lang="es-MX" altLang="es-MX" sz="2000" b="1" dirty="0" smtClean="0">
                <a:solidFill>
                  <a:srgbClr val="000000"/>
                </a:solidFill>
                <a:cs typeface="Times New Roman" panose="02020603050405020304" pitchFamily="18" charset="0"/>
              </a:rPr>
              <a:t>La investigación científica es un proceso sistemático a través del cual se trata de alcanzar, por medio de información y datos, la respuesta a una pregunta, la solución a un problema; o bien, un mayor entendimiento de un fenómeno.</a:t>
            </a:r>
            <a:r>
              <a:rPr lang="es-ES" altLang="es-MX" sz="2000" b="1" dirty="0" smtClean="0"/>
              <a:t> </a:t>
            </a:r>
            <a:r>
              <a:rPr lang="es-MX" altLang="es-MX" sz="2000" b="1" dirty="0" smtClean="0"/>
              <a:t>	</a:t>
            </a:r>
            <a:r>
              <a:rPr lang="es-ES" altLang="es-MX" sz="2400" b="1" dirty="0" smtClean="0"/>
              <a:t/>
            </a:r>
            <a:br>
              <a:rPr lang="es-ES" altLang="es-MX" sz="2400" b="1" dirty="0" smtClean="0"/>
            </a:br>
            <a:r>
              <a:rPr lang="es-MX" altLang="es-MX" sz="4000" dirty="0" smtClean="0">
                <a:solidFill>
                  <a:srgbClr val="000000"/>
                </a:solidFill>
                <a:cs typeface="Times New Roman" panose="02020603050405020304" pitchFamily="18" charset="0"/>
              </a:rPr>
              <a:t>   </a:t>
            </a:r>
            <a:endParaRPr lang="es-ES" altLang="es-MX" sz="4100" dirty="0" smtClean="0"/>
          </a:p>
        </p:txBody>
      </p:sp>
      <p:sp>
        <p:nvSpPr>
          <p:cNvPr id="23555" name="Rectangle 3"/>
          <p:cNvSpPr>
            <a:spLocks noGrp="1" noChangeArrowheads="1"/>
          </p:cNvSpPr>
          <p:nvPr>
            <p:ph idx="1"/>
          </p:nvPr>
        </p:nvSpPr>
        <p:spPr>
          <a:xfrm>
            <a:off x="1331640" y="2132856"/>
            <a:ext cx="7560840" cy="3777622"/>
          </a:xfrm>
        </p:spPr>
        <p:txBody>
          <a:bodyPr>
            <a:noAutofit/>
          </a:bodyPr>
          <a:lstStyle/>
          <a:p>
            <a:pPr lvl="1" eaLnBrk="1" hangingPunct="1">
              <a:buClr>
                <a:srgbClr val="000000"/>
              </a:buClr>
              <a:buFont typeface="Wingdings" panose="05000000000000000000" pitchFamily="2" charset="2"/>
              <a:buChar char="ü"/>
            </a:pPr>
            <a:r>
              <a:rPr lang="es-MX" altLang="es-MX" sz="2000" dirty="0" smtClean="0">
                <a:solidFill>
                  <a:srgbClr val="000000"/>
                </a:solidFill>
                <a:cs typeface="Times New Roman" panose="02020603050405020304" pitchFamily="18" charset="0"/>
              </a:rPr>
              <a:t>    La investigación se origina por una pregunta o un problema.</a:t>
            </a:r>
            <a:endParaRPr lang="es-ES" altLang="es-MX" sz="2000" dirty="0" smtClean="0">
              <a:solidFill>
                <a:srgbClr val="000000"/>
              </a:solidFill>
              <a:cs typeface="Times New Roman" panose="02020603050405020304" pitchFamily="18" charset="0"/>
            </a:endParaRPr>
          </a:p>
          <a:p>
            <a:pPr lvl="1" eaLnBrk="1" hangingPunct="1">
              <a:buClr>
                <a:srgbClr val="000000"/>
              </a:buClr>
              <a:buFont typeface="Wingdings" panose="05000000000000000000" pitchFamily="2" charset="2"/>
              <a:buChar char="ü"/>
            </a:pPr>
            <a:r>
              <a:rPr lang="es-MX" altLang="es-MX" sz="2000" dirty="0" smtClean="0">
                <a:solidFill>
                  <a:srgbClr val="000000"/>
                </a:solidFill>
                <a:cs typeface="Times New Roman" panose="02020603050405020304" pitchFamily="18" charset="0"/>
              </a:rPr>
              <a:t>    La investigación requiere de un objetivo determinado.</a:t>
            </a:r>
            <a:endParaRPr lang="es-ES" altLang="es-MX" sz="2000" dirty="0" smtClean="0">
              <a:solidFill>
                <a:srgbClr val="000000"/>
              </a:solidFill>
              <a:cs typeface="Times New Roman" panose="02020603050405020304" pitchFamily="18" charset="0"/>
            </a:endParaRPr>
          </a:p>
          <a:p>
            <a:pPr lvl="1" eaLnBrk="1" hangingPunct="1">
              <a:buClr>
                <a:srgbClr val="000000"/>
              </a:buClr>
              <a:buFont typeface="Wingdings" panose="05000000000000000000" pitchFamily="2" charset="2"/>
              <a:buChar char="ü"/>
            </a:pPr>
            <a:r>
              <a:rPr lang="es-MX" altLang="es-MX" sz="2000" dirty="0" smtClean="0">
                <a:solidFill>
                  <a:srgbClr val="000000"/>
                </a:solidFill>
                <a:cs typeface="Times New Roman" panose="02020603050405020304" pitchFamily="18" charset="0"/>
              </a:rPr>
              <a:t>    La investigación usualmente divide el problema principal en varios </a:t>
            </a:r>
            <a:r>
              <a:rPr lang="es-MX" altLang="es-MX" sz="2000" dirty="0" err="1" smtClean="0">
                <a:solidFill>
                  <a:srgbClr val="000000"/>
                </a:solidFill>
                <a:cs typeface="Times New Roman" panose="02020603050405020304" pitchFamily="18" charset="0"/>
              </a:rPr>
              <a:t>subproblemas</a:t>
            </a:r>
            <a:r>
              <a:rPr lang="es-MX" altLang="es-MX" sz="2000" dirty="0" smtClean="0">
                <a:solidFill>
                  <a:srgbClr val="000000"/>
                </a:solidFill>
                <a:cs typeface="Times New Roman" panose="02020603050405020304" pitchFamily="18" charset="0"/>
              </a:rPr>
              <a:t>.</a:t>
            </a:r>
            <a:endParaRPr lang="es-ES" altLang="es-MX" sz="2000" dirty="0" smtClean="0">
              <a:solidFill>
                <a:srgbClr val="000000"/>
              </a:solidFill>
              <a:cs typeface="Times New Roman" panose="02020603050405020304" pitchFamily="18" charset="0"/>
            </a:endParaRPr>
          </a:p>
          <a:p>
            <a:pPr lvl="1" eaLnBrk="1" hangingPunct="1">
              <a:buClr>
                <a:srgbClr val="000000"/>
              </a:buClr>
              <a:buFont typeface="Wingdings" panose="05000000000000000000" pitchFamily="2" charset="2"/>
              <a:buChar char="ü"/>
            </a:pPr>
            <a:r>
              <a:rPr lang="es-MX" altLang="es-MX" sz="2000" dirty="0" smtClean="0">
                <a:solidFill>
                  <a:srgbClr val="000000"/>
                </a:solidFill>
                <a:cs typeface="Times New Roman" panose="02020603050405020304" pitchFamily="18" charset="0"/>
              </a:rPr>
              <a:t>    La investigación se guía específicamente por el problema, pregunta o hipótesis.</a:t>
            </a:r>
            <a:endParaRPr lang="es-ES" altLang="es-MX" sz="2000" dirty="0" smtClean="0">
              <a:solidFill>
                <a:srgbClr val="000000"/>
              </a:solidFill>
              <a:cs typeface="Times New Roman" panose="02020603050405020304" pitchFamily="18" charset="0"/>
            </a:endParaRPr>
          </a:p>
          <a:p>
            <a:pPr lvl="1" eaLnBrk="1" hangingPunct="1">
              <a:buClr>
                <a:srgbClr val="000000"/>
              </a:buClr>
              <a:buFont typeface="Wingdings" panose="05000000000000000000" pitchFamily="2" charset="2"/>
              <a:buChar char="ü"/>
            </a:pPr>
            <a:r>
              <a:rPr lang="es-MX" altLang="es-MX" sz="2000" dirty="0" smtClean="0">
                <a:solidFill>
                  <a:srgbClr val="000000"/>
                </a:solidFill>
                <a:cs typeface="Times New Roman" panose="02020603050405020304" pitchFamily="18" charset="0"/>
              </a:rPr>
              <a:t>    La investigación está abierta a críticas.</a:t>
            </a:r>
            <a:endParaRPr lang="es-ES" altLang="es-MX" sz="2000" dirty="0" smtClean="0">
              <a:solidFill>
                <a:srgbClr val="000000"/>
              </a:solidFill>
              <a:cs typeface="Times New Roman" panose="02020603050405020304" pitchFamily="18" charset="0"/>
            </a:endParaRPr>
          </a:p>
          <a:p>
            <a:pPr lvl="1" eaLnBrk="1" hangingPunct="1">
              <a:buClr>
                <a:srgbClr val="000000"/>
              </a:buClr>
              <a:buFont typeface="Wingdings" panose="05000000000000000000" pitchFamily="2" charset="2"/>
              <a:buChar char="ü"/>
            </a:pPr>
            <a:r>
              <a:rPr lang="es-ES" altLang="es-MX" sz="2000" dirty="0" smtClean="0">
                <a:solidFill>
                  <a:srgbClr val="000000"/>
                </a:solidFill>
                <a:cs typeface="Times New Roman" panose="02020603050405020304" pitchFamily="18" charset="0"/>
              </a:rPr>
              <a:t>    </a:t>
            </a:r>
            <a:r>
              <a:rPr lang="es-MX" altLang="es-MX" sz="2000" dirty="0" smtClean="0">
                <a:solidFill>
                  <a:srgbClr val="000000"/>
                </a:solidFill>
                <a:cs typeface="Times New Roman" panose="02020603050405020304" pitchFamily="18" charset="0"/>
              </a:rPr>
              <a:t>La investigación es cíclica por naturaleza, o bien, espiral</a:t>
            </a:r>
            <a:endParaRPr lang="es-ES" altLang="es-MX" sz="2000" dirty="0" smtClean="0">
              <a:solidFill>
                <a:srgbClr val="000000"/>
              </a:solidFill>
              <a:cs typeface="Times New Roman" panose="02020603050405020304" pitchFamily="18" charset="0"/>
            </a:endParaRPr>
          </a:p>
          <a:p>
            <a:pPr eaLnBrk="1" hangingPunct="1"/>
            <a:endParaRPr lang="es-ES" altLang="es-MX" sz="2400" dirty="0" smtClean="0"/>
          </a:p>
        </p:txBody>
      </p:sp>
    </p:spTree>
    <p:extLst>
      <p:ext uri="{BB962C8B-B14F-4D97-AF65-F5344CB8AC3E}">
        <p14:creationId xmlns:p14="http://schemas.microsoft.com/office/powerpoint/2010/main" val="2759801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Oval 2"/>
          <p:cNvSpPr>
            <a:spLocks noChangeArrowheads="1"/>
          </p:cNvSpPr>
          <p:nvPr/>
        </p:nvSpPr>
        <p:spPr bwMode="auto">
          <a:xfrm>
            <a:off x="2834208" y="3117304"/>
            <a:ext cx="4114800" cy="1371600"/>
          </a:xfrm>
          <a:prstGeom prst="ellipse">
            <a:avLst/>
          </a:prstGeom>
          <a:gradFill rotWithShape="0">
            <a:gsLst>
              <a:gs pos="0">
                <a:srgbClr val="FFFFFF"/>
              </a:gs>
              <a:gs pos="50000">
                <a:srgbClr val="FF9900"/>
              </a:gs>
              <a:gs pos="100000">
                <a:srgbClr val="FFFFFF"/>
              </a:gs>
            </a:gsLst>
            <a:lin ang="2700000" scaled="1"/>
          </a:gradFill>
          <a:ln w="9525">
            <a:solidFill>
              <a:schemeClr val="tx1"/>
            </a:solidFill>
            <a:round/>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t>Investigación </a:t>
            </a:r>
          </a:p>
          <a:p>
            <a:pPr algn="ctr" eaLnBrk="1" hangingPunct="1">
              <a:spcBef>
                <a:spcPct val="0"/>
              </a:spcBef>
              <a:buFontTx/>
              <a:buNone/>
            </a:pPr>
            <a:r>
              <a:rPr lang="es-MX" altLang="es-MX" sz="2400"/>
              <a:t>Científica</a:t>
            </a:r>
            <a:endParaRPr lang="es-ES" altLang="es-MX" sz="2400"/>
          </a:p>
        </p:txBody>
      </p:sp>
      <p:sp>
        <p:nvSpPr>
          <p:cNvPr id="25603" name="Rectangle 3"/>
          <p:cNvSpPr>
            <a:spLocks noChangeArrowheads="1"/>
          </p:cNvSpPr>
          <p:nvPr/>
        </p:nvSpPr>
        <p:spPr bwMode="auto">
          <a:xfrm>
            <a:off x="1615008" y="1593304"/>
            <a:ext cx="2590800" cy="914400"/>
          </a:xfrm>
          <a:prstGeom prst="rect">
            <a:avLst/>
          </a:prstGeom>
          <a:gradFill rotWithShape="0">
            <a:gsLst>
              <a:gs pos="0">
                <a:srgbClr val="FF9900"/>
              </a:gs>
              <a:gs pos="100000">
                <a:srgbClr val="FFFFFF"/>
              </a:gs>
            </a:gsLst>
            <a:lin ang="2700000" scaled="1"/>
          </a:gra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dirty="0"/>
              <a:t>Sistemática </a:t>
            </a:r>
          </a:p>
          <a:p>
            <a:pPr algn="ctr" eaLnBrk="1" hangingPunct="1">
              <a:spcBef>
                <a:spcPct val="0"/>
              </a:spcBef>
              <a:buFontTx/>
              <a:buNone/>
            </a:pPr>
            <a:r>
              <a:rPr lang="es-MX" altLang="es-MX" sz="2400" dirty="0"/>
              <a:t>y Controlada</a:t>
            </a:r>
            <a:endParaRPr lang="es-ES" altLang="es-MX" sz="2400" dirty="0"/>
          </a:p>
        </p:txBody>
      </p:sp>
      <p:sp>
        <p:nvSpPr>
          <p:cNvPr id="25604" name="Rectangle 4"/>
          <p:cNvSpPr>
            <a:spLocks noChangeArrowheads="1"/>
          </p:cNvSpPr>
          <p:nvPr/>
        </p:nvSpPr>
        <p:spPr bwMode="auto">
          <a:xfrm>
            <a:off x="5653608" y="1669504"/>
            <a:ext cx="2590800" cy="914400"/>
          </a:xfrm>
          <a:prstGeom prst="rect">
            <a:avLst/>
          </a:prstGeom>
          <a:gradFill rotWithShape="0">
            <a:gsLst>
              <a:gs pos="0">
                <a:srgbClr val="FFFFFF"/>
              </a:gs>
              <a:gs pos="50000">
                <a:srgbClr val="FF9900"/>
              </a:gs>
              <a:gs pos="100000">
                <a:srgbClr val="FFFFFF"/>
              </a:gs>
            </a:gsLst>
            <a:lin ang="5400000" scaled="1"/>
          </a:gra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t>Empírica</a:t>
            </a:r>
            <a:endParaRPr lang="es-ES" altLang="es-MX" sz="2400"/>
          </a:p>
        </p:txBody>
      </p:sp>
      <p:sp>
        <p:nvSpPr>
          <p:cNvPr id="25605" name="Rectangle 5"/>
          <p:cNvSpPr>
            <a:spLocks noChangeArrowheads="1"/>
          </p:cNvSpPr>
          <p:nvPr/>
        </p:nvSpPr>
        <p:spPr bwMode="auto">
          <a:xfrm>
            <a:off x="1767408" y="5250904"/>
            <a:ext cx="2590800" cy="914400"/>
          </a:xfrm>
          <a:prstGeom prst="rect">
            <a:avLst/>
          </a:prstGeom>
          <a:gradFill rotWithShape="0">
            <a:gsLst>
              <a:gs pos="0">
                <a:srgbClr val="FFFFFF"/>
              </a:gs>
              <a:gs pos="100000">
                <a:srgbClr val="FF9900"/>
              </a:gs>
            </a:gsLst>
            <a:lin ang="2700000" scaled="1"/>
          </a:gra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t>Crítica</a:t>
            </a:r>
            <a:endParaRPr lang="es-ES" altLang="es-MX" sz="2400"/>
          </a:p>
        </p:txBody>
      </p:sp>
      <p:sp>
        <p:nvSpPr>
          <p:cNvPr id="25606" name="Rectangle 6"/>
          <p:cNvSpPr>
            <a:spLocks noChangeArrowheads="1"/>
          </p:cNvSpPr>
          <p:nvPr/>
        </p:nvSpPr>
        <p:spPr bwMode="auto">
          <a:xfrm>
            <a:off x="6156176" y="5174704"/>
            <a:ext cx="2590800" cy="914400"/>
          </a:xfrm>
          <a:prstGeom prst="rect">
            <a:avLst/>
          </a:prstGeom>
          <a:gradFill rotWithShape="0">
            <a:gsLst>
              <a:gs pos="0">
                <a:srgbClr val="FFFFFF"/>
              </a:gs>
              <a:gs pos="50000">
                <a:srgbClr val="FF9900"/>
              </a:gs>
              <a:gs pos="100000">
                <a:srgbClr val="FFFFFF"/>
              </a:gs>
            </a:gsLst>
            <a:lin ang="2700000" scaled="1"/>
          </a:gra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dirty="0"/>
              <a:t>Es un proceso</a:t>
            </a:r>
            <a:endParaRPr lang="es-ES" altLang="es-MX" sz="2400" dirty="0"/>
          </a:p>
        </p:txBody>
      </p:sp>
      <p:sp>
        <p:nvSpPr>
          <p:cNvPr id="25607" name="Line 7"/>
          <p:cNvSpPr>
            <a:spLocks noChangeShapeType="1"/>
          </p:cNvSpPr>
          <p:nvPr/>
        </p:nvSpPr>
        <p:spPr bwMode="auto">
          <a:xfrm flipH="1">
            <a:off x="3062808" y="4488904"/>
            <a:ext cx="762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5608" name="Line 8"/>
          <p:cNvSpPr>
            <a:spLocks noChangeShapeType="1"/>
          </p:cNvSpPr>
          <p:nvPr/>
        </p:nvSpPr>
        <p:spPr bwMode="auto">
          <a:xfrm>
            <a:off x="6796608" y="4336504"/>
            <a:ext cx="914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5609" name="Line 9"/>
          <p:cNvSpPr>
            <a:spLocks noChangeShapeType="1"/>
          </p:cNvSpPr>
          <p:nvPr/>
        </p:nvSpPr>
        <p:spPr bwMode="auto">
          <a:xfrm flipH="1" flipV="1">
            <a:off x="3443808" y="2660104"/>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5610" name="Line 10"/>
          <p:cNvSpPr>
            <a:spLocks noChangeShapeType="1"/>
          </p:cNvSpPr>
          <p:nvPr/>
        </p:nvSpPr>
        <p:spPr bwMode="auto">
          <a:xfrm flipV="1">
            <a:off x="6415608" y="2812504"/>
            <a:ext cx="838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1" name="Rectangle 2"/>
          <p:cNvSpPr txBox="1">
            <a:spLocks noChangeArrowheads="1"/>
          </p:cNvSpPr>
          <p:nvPr/>
        </p:nvSpPr>
        <p:spPr>
          <a:xfrm>
            <a:off x="1264096" y="485800"/>
            <a:ext cx="7772400" cy="1143000"/>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s-MX" altLang="es-MX" sz="2800" dirty="0" smtClean="0"/>
              <a:t>Características de la Investigación  Científica</a:t>
            </a:r>
            <a:endParaRPr lang="es-ES" altLang="es-MX" sz="2800" dirty="0" smtClean="0"/>
          </a:p>
        </p:txBody>
      </p:sp>
    </p:spTree>
    <p:extLst>
      <p:ext uri="{BB962C8B-B14F-4D97-AF65-F5344CB8AC3E}">
        <p14:creationId xmlns:p14="http://schemas.microsoft.com/office/powerpoint/2010/main" val="29560548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475656" y="404664"/>
            <a:ext cx="7772400" cy="764704"/>
          </a:xfrm>
        </p:spPr>
        <p:txBody>
          <a:bodyPr/>
          <a:lstStyle/>
          <a:p>
            <a:pPr eaLnBrk="1" hangingPunct="1"/>
            <a:r>
              <a:rPr lang="es-MX" altLang="es-MX" dirty="0" smtClean="0"/>
              <a:t>¿Para qué investigar?</a:t>
            </a:r>
            <a:endParaRPr lang="es-ES" altLang="es-MX" dirty="0" smtClean="0"/>
          </a:p>
        </p:txBody>
      </p:sp>
      <p:sp>
        <p:nvSpPr>
          <p:cNvPr id="28675" name="Rectangle 3"/>
          <p:cNvSpPr>
            <a:spLocks noGrp="1" noChangeArrowheads="1"/>
          </p:cNvSpPr>
          <p:nvPr>
            <p:ph idx="1"/>
          </p:nvPr>
        </p:nvSpPr>
        <p:spPr>
          <a:xfrm>
            <a:off x="1619672" y="1371600"/>
            <a:ext cx="7086600" cy="3497560"/>
          </a:xfrm>
        </p:spPr>
        <p:txBody>
          <a:bodyPr>
            <a:noAutofit/>
          </a:bodyPr>
          <a:lstStyle/>
          <a:p>
            <a:pPr algn="just" eaLnBrk="1" hangingPunct="1">
              <a:lnSpc>
                <a:spcPct val="90000"/>
              </a:lnSpc>
            </a:pPr>
            <a:r>
              <a:rPr lang="es-MX" altLang="es-MX" sz="2000" dirty="0" smtClean="0"/>
              <a:t>Conocer más el mundo que nos rodea.</a:t>
            </a:r>
          </a:p>
          <a:p>
            <a:pPr algn="just" eaLnBrk="1" hangingPunct="1">
              <a:lnSpc>
                <a:spcPct val="90000"/>
              </a:lnSpc>
            </a:pPr>
            <a:r>
              <a:rPr lang="es-MX" altLang="es-MX" sz="2000" dirty="0" smtClean="0"/>
              <a:t>Satisfacer nuestra curiosidad.</a:t>
            </a:r>
          </a:p>
          <a:p>
            <a:pPr algn="just" eaLnBrk="1" hangingPunct="1">
              <a:lnSpc>
                <a:spcPct val="90000"/>
              </a:lnSpc>
            </a:pPr>
            <a:r>
              <a:rPr lang="es-MX" altLang="es-MX" sz="2000" dirty="0" smtClean="0"/>
              <a:t>Avanzar en la comprensión y explicación de nuestro ambiente.</a:t>
            </a:r>
          </a:p>
          <a:p>
            <a:pPr algn="just" eaLnBrk="1" hangingPunct="1">
              <a:lnSpc>
                <a:spcPct val="90000"/>
              </a:lnSpc>
            </a:pPr>
            <a:r>
              <a:rPr lang="es-MX" altLang="es-MX" sz="2000" dirty="0" smtClean="0"/>
              <a:t>Desarrollar, mejorar, proteger y acrecentar lo que tenemos.</a:t>
            </a:r>
          </a:p>
          <a:p>
            <a:pPr algn="just" eaLnBrk="1" hangingPunct="1">
              <a:lnSpc>
                <a:spcPct val="90000"/>
              </a:lnSpc>
            </a:pPr>
            <a:r>
              <a:rPr lang="es-MX" altLang="es-MX" sz="2000" dirty="0" smtClean="0"/>
              <a:t>Encontrar mejores formas de ser y hacer las cosas</a:t>
            </a:r>
          </a:p>
          <a:p>
            <a:pPr algn="just" eaLnBrk="1" hangingPunct="1">
              <a:lnSpc>
                <a:spcPct val="90000"/>
              </a:lnSpc>
            </a:pPr>
            <a:r>
              <a:rPr lang="es-MX" altLang="es-MX" sz="2000" dirty="0" smtClean="0"/>
              <a:t>Descubrir conocimientos y ponerlos en circulación para que otros los empleen y apliquen. </a:t>
            </a:r>
          </a:p>
          <a:p>
            <a:pPr algn="just" eaLnBrk="1" hangingPunct="1">
              <a:lnSpc>
                <a:spcPct val="90000"/>
              </a:lnSpc>
            </a:pPr>
            <a:endParaRPr lang="es-MX" altLang="es-MX" sz="2400" dirty="0" smtClean="0"/>
          </a:p>
          <a:p>
            <a:pPr algn="just" eaLnBrk="1" hangingPunct="1">
              <a:lnSpc>
                <a:spcPct val="90000"/>
              </a:lnSpc>
            </a:pPr>
            <a:endParaRPr lang="es-MX" altLang="es-MX" sz="2400" dirty="0" smtClean="0"/>
          </a:p>
          <a:p>
            <a:pPr algn="ctr" eaLnBrk="1" hangingPunct="1">
              <a:lnSpc>
                <a:spcPct val="90000"/>
              </a:lnSpc>
              <a:buClr>
                <a:schemeClr val="tx1"/>
              </a:buClr>
              <a:buFontTx/>
              <a:buNone/>
            </a:pPr>
            <a:r>
              <a:rPr lang="es-MX" altLang="es-MX" b="1" dirty="0" smtClean="0"/>
              <a:t>MEJORAR LA CONDICIÓN HUMANA</a:t>
            </a:r>
            <a:r>
              <a:rPr lang="es-MX" altLang="es-MX" sz="3200" dirty="0" smtClean="0"/>
              <a:t>.</a:t>
            </a:r>
          </a:p>
          <a:p>
            <a:pPr marL="0" indent="0" algn="just" eaLnBrk="1" hangingPunct="1">
              <a:lnSpc>
                <a:spcPct val="90000"/>
              </a:lnSpc>
              <a:buNone/>
            </a:pPr>
            <a:endParaRPr lang="es-ES" altLang="es-MX" sz="2400" dirty="0" smtClean="0"/>
          </a:p>
        </p:txBody>
      </p:sp>
      <p:sp>
        <p:nvSpPr>
          <p:cNvPr id="131076" name="AutoShape 4"/>
          <p:cNvSpPr>
            <a:spLocks noChangeArrowheads="1"/>
          </p:cNvSpPr>
          <p:nvPr/>
        </p:nvSpPr>
        <p:spPr bwMode="auto">
          <a:xfrm>
            <a:off x="4211960" y="4738687"/>
            <a:ext cx="1447800" cy="762000"/>
          </a:xfrm>
          <a:prstGeom prst="downArrow">
            <a:avLst>
              <a:gd name="adj1" fmla="val 50000"/>
              <a:gd name="adj2" fmla="val 25000"/>
            </a:avLst>
          </a:prstGeom>
          <a:gradFill rotWithShape="0">
            <a:gsLst>
              <a:gs pos="0">
                <a:schemeClr val="bg1"/>
              </a:gs>
              <a:gs pos="50000">
                <a:schemeClr val="accent1"/>
              </a:gs>
              <a:gs pos="100000">
                <a:schemeClr val="bg1"/>
              </a:gs>
            </a:gsLst>
            <a:lin ang="0" scaled="1"/>
          </a:gradFill>
          <a:ln w="9525">
            <a:solidFill>
              <a:schemeClr val="tx1"/>
            </a:solidFill>
            <a:miter lim="800000"/>
            <a:headEnd/>
            <a:tailEnd/>
          </a:ln>
          <a:effectLst/>
        </p:spPr>
        <p:txBody>
          <a:bodyPr wrap="none" anchor="ctr"/>
          <a:lstStyle/>
          <a:p>
            <a:pPr eaLnBrk="1" hangingPunct="1">
              <a:defRPr/>
            </a:pPr>
            <a:endParaRPr lang="es-MX"/>
          </a:p>
        </p:txBody>
      </p:sp>
    </p:spTree>
    <p:extLst>
      <p:ext uri="{BB962C8B-B14F-4D97-AF65-F5344CB8AC3E}">
        <p14:creationId xmlns:p14="http://schemas.microsoft.com/office/powerpoint/2010/main" val="3681734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763688" y="692696"/>
            <a:ext cx="6591985" cy="1728192"/>
          </a:xfrm>
        </p:spPr>
        <p:txBody>
          <a:bodyPr>
            <a:normAutofit/>
          </a:bodyPr>
          <a:lstStyle/>
          <a:p>
            <a:pPr algn="just" eaLnBrk="1" hangingPunct="1">
              <a:lnSpc>
                <a:spcPct val="90000"/>
              </a:lnSpc>
            </a:pPr>
            <a:r>
              <a:rPr lang="es-MX" altLang="es-MX" sz="2400" dirty="0" smtClean="0"/>
              <a:t>La evolución de la humanidad se sustenta en los propósitos de la investigación:</a:t>
            </a:r>
          </a:p>
          <a:p>
            <a:pPr algn="just" eaLnBrk="1" hangingPunct="1">
              <a:lnSpc>
                <a:spcPct val="90000"/>
              </a:lnSpc>
            </a:pPr>
            <a:endParaRPr lang="es-MX" altLang="es-MX" sz="2400" dirty="0" smtClean="0"/>
          </a:p>
          <a:p>
            <a:pPr algn="just" eaLnBrk="1" hangingPunct="1">
              <a:lnSpc>
                <a:spcPct val="90000"/>
              </a:lnSpc>
            </a:pPr>
            <a:endParaRPr lang="es-ES" altLang="es-MX" sz="2400" dirty="0" smtClean="0"/>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636912"/>
            <a:ext cx="3693683"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1259632" y="2204864"/>
            <a:ext cx="3456384" cy="4118050"/>
          </a:xfrm>
          <a:prstGeom prst="rect">
            <a:avLst/>
          </a:prstGeom>
          <a:noFill/>
        </p:spPr>
        <p:txBody>
          <a:bodyPr wrap="square" rtlCol="0">
            <a:spAutoFit/>
          </a:bodyPr>
          <a:lstStyle/>
          <a:p>
            <a:pPr marL="800100" lvl="1" indent="-342900" eaLnBrk="1" hangingPunct="1">
              <a:lnSpc>
                <a:spcPct val="90000"/>
              </a:lnSpc>
              <a:buFont typeface="Wingdings" panose="05000000000000000000" pitchFamily="2" charset="2"/>
              <a:buChar char="Ø"/>
            </a:pPr>
            <a:r>
              <a:rPr lang="es-MX" altLang="es-MX" dirty="0">
                <a:solidFill>
                  <a:schemeClr val="tx1">
                    <a:lumMod val="75000"/>
                    <a:lumOff val="25000"/>
                  </a:schemeClr>
                </a:solidFill>
                <a:latin typeface="+mn-lt"/>
              </a:rPr>
              <a:t>Producir conocimientos y teorías (investigación básica)</a:t>
            </a:r>
          </a:p>
          <a:p>
            <a:pPr marL="800100" lvl="1" indent="-342900" eaLnBrk="1" hangingPunct="1">
              <a:lnSpc>
                <a:spcPct val="90000"/>
              </a:lnSpc>
              <a:buFont typeface="Wingdings" panose="05000000000000000000" pitchFamily="2" charset="2"/>
              <a:buChar char="Ø"/>
            </a:pPr>
            <a:endParaRPr lang="es-MX" altLang="es-MX" dirty="0">
              <a:solidFill>
                <a:schemeClr val="tx1">
                  <a:lumMod val="75000"/>
                  <a:lumOff val="25000"/>
                </a:schemeClr>
              </a:solidFill>
              <a:latin typeface="+mn-lt"/>
            </a:endParaRPr>
          </a:p>
          <a:p>
            <a:pPr marL="800100" lvl="1" indent="-342900" eaLnBrk="1" hangingPunct="1">
              <a:lnSpc>
                <a:spcPct val="90000"/>
              </a:lnSpc>
              <a:buFont typeface="Wingdings" panose="05000000000000000000" pitchFamily="2" charset="2"/>
              <a:buChar char="Ø"/>
            </a:pPr>
            <a:r>
              <a:rPr lang="es-MX" altLang="es-MX" dirty="0">
                <a:solidFill>
                  <a:schemeClr val="tx1">
                    <a:lumMod val="75000"/>
                    <a:lumOff val="25000"/>
                  </a:schemeClr>
                </a:solidFill>
                <a:latin typeface="+mn-lt"/>
              </a:rPr>
              <a:t>Resolver problemas prácticos (investigación aplicada)</a:t>
            </a:r>
          </a:p>
          <a:p>
            <a:endParaRPr lang="es-MX" dirty="0"/>
          </a:p>
        </p:txBody>
      </p:sp>
    </p:spTree>
    <p:extLst>
      <p:ext uri="{BB962C8B-B14F-4D97-AF65-F5344CB8AC3E}">
        <p14:creationId xmlns:p14="http://schemas.microsoft.com/office/powerpoint/2010/main" val="26683594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971600" y="620688"/>
            <a:ext cx="5791200" cy="1143000"/>
          </a:xfrm>
        </p:spPr>
        <p:txBody>
          <a:bodyPr>
            <a:normAutofit fontScale="90000"/>
          </a:bodyPr>
          <a:lstStyle/>
          <a:p>
            <a:pPr algn="l" eaLnBrk="1" hangingPunct="1"/>
            <a:r>
              <a:rPr lang="es-MX" altLang="es-MX" sz="3600" dirty="0" smtClean="0"/>
              <a:t>Atributos de la Investigación de Calidad</a:t>
            </a:r>
            <a:endParaRPr lang="es-ES" altLang="es-MX" sz="3600" dirty="0" smtClean="0"/>
          </a:p>
        </p:txBody>
      </p:sp>
      <p:graphicFrame>
        <p:nvGraphicFramePr>
          <p:cNvPr id="143363" name="Group 3"/>
          <p:cNvGraphicFramePr>
            <a:graphicFrameLocks noGrp="1"/>
          </p:cNvGraphicFramePr>
          <p:nvPr>
            <p:ph type="tbl" idx="1"/>
            <p:extLst>
              <p:ext uri="{D42A27DB-BD31-4B8C-83A1-F6EECF244321}">
                <p14:modId xmlns:p14="http://schemas.microsoft.com/office/powerpoint/2010/main" val="996388591"/>
              </p:ext>
            </p:extLst>
          </p:nvPr>
        </p:nvGraphicFramePr>
        <p:xfrm>
          <a:off x="1371600" y="2479036"/>
          <a:ext cx="7315200" cy="4223389"/>
        </p:xfrm>
        <a:graphic>
          <a:graphicData uri="http://schemas.openxmlformats.org/drawingml/2006/table">
            <a:tbl>
              <a:tblPr/>
              <a:tblGrid>
                <a:gridCol w="2438400"/>
                <a:gridCol w="2438400"/>
                <a:gridCol w="2438400"/>
              </a:tblGrid>
              <a:tr h="14622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400" b="0" i="0" u="none" strike="noStrike" cap="none" normalizeH="0" baseline="0" dirty="0" smtClean="0">
                          <a:ln>
                            <a:noFill/>
                          </a:ln>
                          <a:solidFill>
                            <a:schemeClr val="tx1"/>
                          </a:solidFill>
                          <a:effectLst/>
                          <a:latin typeface="Times New Roman" pitchFamily="18" charset="0"/>
                        </a:rPr>
                        <a:t>Se basa en el trabajo de otros</a:t>
                      </a:r>
                      <a:endParaRPr kumimoji="0" lang="es-ES" sz="2400" b="0" i="0" u="none" strike="noStrike" cap="none" normalizeH="0" baseline="0" dirty="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400" b="0" i="0" u="none" strike="noStrike" cap="none" normalizeH="0" baseline="0" dirty="0" smtClean="0">
                          <a:ln>
                            <a:noFill/>
                          </a:ln>
                          <a:solidFill>
                            <a:schemeClr val="tx1"/>
                          </a:solidFill>
                          <a:effectLst/>
                          <a:latin typeface="Times New Roman" pitchFamily="18" charset="0"/>
                        </a:rPr>
                        <a:t>Se puede repetir</a:t>
                      </a:r>
                      <a:endParaRPr kumimoji="0" lang="es-ES" sz="24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400" b="0" i="0" u="none" strike="noStrike" cap="none" normalizeH="0" baseline="0" smtClean="0">
                          <a:ln>
                            <a:noFill/>
                          </a:ln>
                          <a:solidFill>
                            <a:schemeClr val="tx1"/>
                          </a:solidFill>
                          <a:effectLst/>
                          <a:latin typeface="Times New Roman" pitchFamily="18" charset="0"/>
                        </a:rPr>
                        <a:t>Se puede generalizar a otras situaciones</a:t>
                      </a:r>
                      <a:endParaRPr kumimoji="0" lang="es-ES" sz="24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60058">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0" lang="es-MX" sz="2400" b="0" i="0" u="none" strike="noStrike" cap="none" normalizeH="0" baseline="0" smtClean="0">
                          <a:ln>
                            <a:noFill/>
                          </a:ln>
                          <a:solidFill>
                            <a:schemeClr val="tx1"/>
                          </a:solidFill>
                          <a:effectLst/>
                          <a:latin typeface="Times New Roman" pitchFamily="18" charset="0"/>
                        </a:rPr>
                        <a:t>Se basa en un razonamiento lógico y está vinculado a una teoría</a:t>
                      </a:r>
                      <a:endParaRPr kumimoji="0" lang="es-ES" sz="2400" b="0" i="0" u="none" strike="noStrike" cap="none" normalizeH="0" baseline="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0" lang="es-MX" sz="2400" b="0" i="0" u="none" strike="noStrike" cap="none" normalizeH="0" baseline="0" dirty="0" smtClean="0">
                          <a:ln>
                            <a:noFill/>
                          </a:ln>
                          <a:solidFill>
                            <a:schemeClr val="tx1"/>
                          </a:solidFill>
                          <a:effectLst/>
                          <a:latin typeface="Times New Roman" pitchFamily="18" charset="0"/>
                        </a:rPr>
                        <a:t>Debe emprenderse con el fin de mejorar la sociedad</a:t>
                      </a:r>
                      <a:endParaRPr kumimoji="0" lang="es-ES" sz="24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400" b="0" i="0" u="none" strike="noStrike" cap="none" normalizeH="0" baseline="0" dirty="0" smtClean="0">
                          <a:ln>
                            <a:noFill/>
                          </a:ln>
                          <a:solidFill>
                            <a:schemeClr val="tx1"/>
                          </a:solidFill>
                          <a:effectLst/>
                          <a:latin typeface="Times New Roman" pitchFamily="18" charset="0"/>
                        </a:rPr>
                        <a:t>Genera nuevas preguntas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52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400" b="0" i="0" u="none" strike="noStrike" cap="none" normalizeH="0" baseline="0" smtClean="0">
                          <a:ln>
                            <a:noFill/>
                          </a:ln>
                          <a:solidFill>
                            <a:schemeClr val="tx1"/>
                          </a:solidFill>
                          <a:effectLst/>
                          <a:latin typeface="Times New Roman" pitchFamily="18" charset="0"/>
                        </a:rPr>
                        <a:t>Es incondicional</a:t>
                      </a:r>
                      <a:endParaRPr kumimoji="0" lang="es-ES" sz="2400" b="0" i="0" u="none" strike="noStrike" cap="none" normalizeH="0" baseline="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400" b="0" i="0" u="none" strike="noStrike" cap="none" normalizeH="0" baseline="0" smtClean="0">
                          <a:ln>
                            <a:noFill/>
                          </a:ln>
                          <a:solidFill>
                            <a:schemeClr val="tx1"/>
                          </a:solidFill>
                          <a:effectLst/>
                          <a:latin typeface="Times New Roman" pitchFamily="18" charset="0"/>
                        </a:rPr>
                        <a:t>Es una actividad apolítica</a:t>
                      </a:r>
                      <a:endParaRPr kumimoji="0" lang="es-ES" sz="2400" b="0"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400" b="0" i="0" u="none" strike="noStrike" cap="none" normalizeH="0" baseline="0" dirty="0" smtClean="0">
                          <a:ln>
                            <a:noFill/>
                          </a:ln>
                          <a:solidFill>
                            <a:schemeClr val="tx1"/>
                          </a:solidFill>
                          <a:effectLst/>
                          <a:latin typeface="Times New Roman" pitchFamily="18" charset="0"/>
                        </a:rPr>
                        <a:t>Se puede hacer</a:t>
                      </a:r>
                      <a:endParaRPr kumimoji="0" lang="es-ES" sz="2400" b="0"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4837" name="Picture 21" descr="C:\Archivos de programa\Archivos comunes\Microsoft Shared\Clipart\cagcat50\BD0666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620688"/>
            <a:ext cx="1928813" cy="167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41221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Sentido Común </a:t>
            </a:r>
            <a:endParaRPr lang="es-MX" dirty="0"/>
          </a:p>
        </p:txBody>
      </p:sp>
      <p:sp>
        <p:nvSpPr>
          <p:cNvPr id="3" name="Marcador de contenido 2"/>
          <p:cNvSpPr>
            <a:spLocks noGrp="1"/>
          </p:cNvSpPr>
          <p:nvPr>
            <p:ph idx="1"/>
          </p:nvPr>
        </p:nvSpPr>
        <p:spPr>
          <a:xfrm>
            <a:off x="1331640" y="1523586"/>
            <a:ext cx="7272808" cy="1977422"/>
          </a:xfrm>
        </p:spPr>
        <p:txBody>
          <a:bodyPr>
            <a:normAutofit/>
          </a:bodyPr>
          <a:lstStyle/>
          <a:p>
            <a:pPr marL="0" indent="0" algn="just">
              <a:lnSpc>
                <a:spcPct val="150000"/>
              </a:lnSpc>
              <a:buNone/>
            </a:pPr>
            <a:r>
              <a:rPr lang="es-MX" sz="2000" dirty="0"/>
              <a:t>S</a:t>
            </a:r>
            <a:r>
              <a:rPr lang="es-MX" sz="2000" dirty="0" smtClean="0"/>
              <a:t>on </a:t>
            </a:r>
            <a:r>
              <a:rPr lang="es-MX" sz="2000" dirty="0"/>
              <a:t>los conocimientos y las creencias compartidos por una comunidad y considerados como prudentes, lógicos o válidos. Se trata de la capacidad natural de juzgar los acontecimientos y eventos de forma razonable.</a:t>
            </a:r>
          </a:p>
          <a:p>
            <a:pPr marL="0" indent="0" algn="just">
              <a:buNone/>
            </a:pPr>
            <a:endParaRPr lang="es-MX" sz="2000" dirty="0"/>
          </a:p>
        </p:txBody>
      </p:sp>
      <p:pic>
        <p:nvPicPr>
          <p:cNvPr id="4" name="Imagen 3"/>
          <p:cNvPicPr>
            <a:picLocks noChangeAspect="1"/>
          </p:cNvPicPr>
          <p:nvPr/>
        </p:nvPicPr>
        <p:blipFill>
          <a:blip r:embed="rId3"/>
          <a:stretch>
            <a:fillRect/>
          </a:stretch>
        </p:blipFill>
        <p:spPr>
          <a:xfrm>
            <a:off x="3482494" y="3863357"/>
            <a:ext cx="2097866" cy="2996951"/>
          </a:xfrm>
          <a:prstGeom prst="rect">
            <a:avLst/>
          </a:prstGeom>
        </p:spPr>
      </p:pic>
    </p:spTree>
    <p:extLst>
      <p:ext uri="{BB962C8B-B14F-4D97-AF65-F5344CB8AC3E}">
        <p14:creationId xmlns:p14="http://schemas.microsoft.com/office/powerpoint/2010/main" val="18771835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55576" y="332656"/>
            <a:ext cx="7772400" cy="533400"/>
          </a:xfrm>
        </p:spPr>
        <p:txBody>
          <a:bodyPr>
            <a:normAutofit fontScale="90000"/>
          </a:bodyPr>
          <a:lstStyle/>
          <a:p>
            <a:pPr algn="ctr" eaLnBrk="1" hangingPunct="1"/>
            <a:r>
              <a:rPr lang="es-MX" altLang="es-MX" sz="4000" dirty="0" smtClean="0"/>
              <a:t>Ciencia y Sentido Común</a:t>
            </a:r>
            <a:endParaRPr lang="es-ES" altLang="es-MX" sz="4000" dirty="0" smtClean="0"/>
          </a:p>
        </p:txBody>
      </p:sp>
      <p:graphicFrame>
        <p:nvGraphicFramePr>
          <p:cNvPr id="65539" name="Group 3"/>
          <p:cNvGraphicFramePr>
            <a:graphicFrameLocks noGrp="1"/>
          </p:cNvGraphicFramePr>
          <p:nvPr>
            <p:ph type="tbl" idx="1"/>
            <p:extLst>
              <p:ext uri="{D42A27DB-BD31-4B8C-83A1-F6EECF244321}">
                <p14:modId xmlns:p14="http://schemas.microsoft.com/office/powerpoint/2010/main" val="1682554226"/>
              </p:ext>
            </p:extLst>
          </p:nvPr>
        </p:nvGraphicFramePr>
        <p:xfrm>
          <a:off x="755577" y="1556792"/>
          <a:ext cx="8208912" cy="4755895"/>
        </p:xfrm>
        <a:graphic>
          <a:graphicData uri="http://schemas.openxmlformats.org/drawingml/2006/table">
            <a:tbl>
              <a:tblPr>
                <a:tableStyleId>{0505E3EF-67EA-436B-97B2-0124C06EBD24}</a:tableStyleId>
              </a:tblPr>
              <a:tblGrid>
                <a:gridCol w="2209720"/>
                <a:gridCol w="3024336"/>
                <a:gridCol w="2974856"/>
              </a:tblGrid>
              <a:tr h="64807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CARACTERÍSTICAS</a:t>
                      </a:r>
                      <a:endParaRPr kumimoji="0" lang="es-ES" sz="1800" b="0" i="0" u="none" strike="noStrike" cap="none" normalizeH="0" baseline="0" dirty="0" smtClean="0">
                        <a:ln>
                          <a:noFill/>
                        </a:ln>
                        <a:solidFill>
                          <a:schemeClr val="tx1"/>
                        </a:solidFill>
                        <a:effectLst/>
                        <a:latin typeface="Times New Roman" pitchFamily="18" charset="0"/>
                      </a:endParaRPr>
                    </a:p>
                  </a:txBody>
                  <a:tcPr marT="45713" marB="4571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CIENCIA</a:t>
                      </a:r>
                      <a:endParaRPr kumimoji="0" lang="es-ES" sz="1800" b="0" i="0" u="none" strike="noStrike" cap="none" normalizeH="0" baseline="0" dirty="0" smtClean="0">
                        <a:ln>
                          <a:noFill/>
                        </a:ln>
                        <a:solidFill>
                          <a:schemeClr val="tx1"/>
                        </a:solidFill>
                        <a:effectLst/>
                        <a:latin typeface="Times New Roman" pitchFamily="18" charset="0"/>
                      </a:endParaRPr>
                    </a:p>
                  </a:txBody>
                  <a:tcPr marT="45713" marB="45713"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SENTIDO COMÚN</a:t>
                      </a:r>
                      <a:endParaRPr kumimoji="0" lang="es-ES" sz="1800" b="0" i="0" u="none" strike="noStrike" cap="none" normalizeH="0" baseline="0" dirty="0" smtClean="0">
                        <a:ln>
                          <a:noFill/>
                        </a:ln>
                        <a:solidFill>
                          <a:schemeClr val="tx1"/>
                        </a:solidFill>
                        <a:effectLst/>
                        <a:latin typeface="Times New Roman" pitchFamily="18" charset="0"/>
                      </a:endParaRPr>
                    </a:p>
                  </a:txBody>
                  <a:tcPr marT="45713" marB="45713" horzOverflow="overflow"/>
                </a:tc>
              </a:tr>
              <a:tr h="10081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Conceptos y teorías</a:t>
                      </a:r>
                      <a:endParaRPr kumimoji="0" lang="es-ES" sz="1800" b="1" i="0" u="none" strike="noStrike" cap="none" normalizeH="0" baseline="0" dirty="0" smtClean="0">
                        <a:ln>
                          <a:noFill/>
                        </a:ln>
                        <a:solidFill>
                          <a:schemeClr val="tx1"/>
                        </a:solidFill>
                        <a:effectLst/>
                        <a:latin typeface="Times New Roman" pitchFamily="18" charset="0"/>
                      </a:endParaRPr>
                    </a:p>
                  </a:txBody>
                  <a:tcPr marT="45713" marB="45713" horzOverflow="overflow"/>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Construcción sistemática</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Prueba empírica</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Verificación</a:t>
                      </a:r>
                      <a:endParaRPr kumimoji="0" lang="es-ES" sz="1800" b="0" i="0" u="none" strike="noStrike" cap="none" normalizeH="0" baseline="0" dirty="0" smtClean="0">
                        <a:ln>
                          <a:noFill/>
                        </a:ln>
                        <a:solidFill>
                          <a:schemeClr val="tx1"/>
                        </a:solidFill>
                        <a:effectLst/>
                        <a:latin typeface="Times New Roman" pitchFamily="18" charset="0"/>
                      </a:endParaRPr>
                    </a:p>
                  </a:txBody>
                  <a:tcPr marT="45713" marB="45713" horzOverflow="overflow"/>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Forma imprecisa</a:t>
                      </a:r>
                      <a:endParaRPr kumimoji="0" lang="es-ES" sz="1800" b="0" i="0" u="none" strike="noStrike" cap="none" normalizeH="0" baseline="0" dirty="0" smtClean="0">
                        <a:ln>
                          <a:noFill/>
                        </a:ln>
                        <a:solidFill>
                          <a:schemeClr val="tx1"/>
                        </a:solidFill>
                        <a:effectLst/>
                        <a:latin typeface="Times New Roman" pitchFamily="18" charset="0"/>
                      </a:endParaRPr>
                    </a:p>
                  </a:txBody>
                  <a:tcPr marT="45713" marB="45713" horzOverflow="overflow"/>
                </a:tc>
              </a:tr>
              <a:tr h="172819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Pruebas</a:t>
                      </a:r>
                      <a:endParaRPr kumimoji="0" lang="es-ES" sz="1800" b="1" i="0" u="none" strike="noStrike" cap="none" normalizeH="0" baseline="0" dirty="0" smtClean="0">
                        <a:ln>
                          <a:noFill/>
                        </a:ln>
                        <a:solidFill>
                          <a:schemeClr val="tx1"/>
                        </a:solidFill>
                        <a:effectLst/>
                        <a:latin typeface="Times New Roman" pitchFamily="18" charset="0"/>
                      </a:endParaRPr>
                    </a:p>
                  </a:txBody>
                  <a:tcPr marT="45713" marB="45713" horzOverflow="overflow"/>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Somete a prueba sus teorías e hipótesis.</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Además de la exploración  teórica, recurre al laboratorio o a campo.</a:t>
                      </a:r>
                      <a:endParaRPr kumimoji="0" lang="es-ES" sz="1800" b="0" i="0" u="none" strike="noStrike" cap="none" normalizeH="0" baseline="0" dirty="0" smtClean="0">
                        <a:ln>
                          <a:noFill/>
                        </a:ln>
                        <a:solidFill>
                          <a:schemeClr val="tx1"/>
                        </a:solidFill>
                        <a:effectLst/>
                        <a:latin typeface="Times New Roman" pitchFamily="18" charset="0"/>
                      </a:endParaRPr>
                    </a:p>
                  </a:txBody>
                  <a:tcPr marT="45713" marB="45713" horzOverflow="overflow"/>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Prueba de modo selectivo; escoge evidencias que concuerden con sus hipótesis.</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No percibe excepciones.</a:t>
                      </a:r>
                      <a:endParaRPr kumimoji="0" lang="es-ES" sz="1800" b="0" i="0" u="none" strike="noStrike" cap="none" normalizeH="0" baseline="0" dirty="0" smtClean="0">
                        <a:ln>
                          <a:noFill/>
                        </a:ln>
                        <a:solidFill>
                          <a:schemeClr val="tx1"/>
                        </a:solidFill>
                        <a:effectLst/>
                        <a:latin typeface="Times New Roman" pitchFamily="18" charset="0"/>
                      </a:endParaRPr>
                    </a:p>
                  </a:txBody>
                  <a:tcPr marT="45713" marB="45713" horzOverflow="overflow"/>
                </a:tc>
              </a:tr>
              <a:tr h="13715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Noción de Control</a:t>
                      </a:r>
                      <a:endParaRPr kumimoji="0" lang="es-ES" sz="1800" b="1" i="0" u="none" strike="noStrike" cap="none" normalizeH="0" baseline="0" dirty="0" smtClean="0">
                        <a:ln>
                          <a:noFill/>
                        </a:ln>
                        <a:solidFill>
                          <a:schemeClr val="tx1"/>
                        </a:solidFill>
                        <a:effectLst/>
                        <a:latin typeface="Times New Roman" pitchFamily="18" charset="0"/>
                      </a:endParaRPr>
                    </a:p>
                  </a:txBody>
                  <a:tcPr marT="45713" marB="45713" horzOverflow="overflow"/>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Busca la “causa verdadera”</a:t>
                      </a:r>
                      <a:endParaRPr kumimoji="0" lang="es-ES" sz="1800" b="0" i="0" u="none" strike="noStrike" cap="none" normalizeH="0" baseline="0" dirty="0" smtClean="0">
                        <a:ln>
                          <a:noFill/>
                        </a:ln>
                        <a:solidFill>
                          <a:schemeClr val="tx1"/>
                        </a:solidFill>
                        <a:effectLst/>
                        <a:latin typeface="Times New Roman" pitchFamily="18" charset="0"/>
                      </a:endParaRPr>
                    </a:p>
                  </a:txBody>
                  <a:tcPr marT="45713" marB="45713" horzOverflow="overflow"/>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Fuentes extrañas de influencia.</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s-MX" sz="1800" u="none" strike="noStrike" cap="none" normalizeH="0" baseline="0" dirty="0" smtClean="0">
                          <a:ln>
                            <a:noFill/>
                          </a:ln>
                          <a:effectLst/>
                        </a:rPr>
                        <a:t>Acepta explicaciones para soportar ideas y preferencias.</a:t>
                      </a:r>
                      <a:endParaRPr kumimoji="0" lang="es-ES" sz="1800" b="0" i="0" u="none" strike="noStrike" cap="none" normalizeH="0" baseline="0" dirty="0" smtClean="0">
                        <a:ln>
                          <a:noFill/>
                        </a:ln>
                        <a:solidFill>
                          <a:schemeClr val="tx1"/>
                        </a:solidFill>
                        <a:effectLst/>
                        <a:latin typeface="Times New Roman" pitchFamily="18" charset="0"/>
                      </a:endParaRPr>
                    </a:p>
                  </a:txBody>
                  <a:tcPr marT="45713" marB="45713" horzOverflow="overflow"/>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619672" y="476672"/>
            <a:ext cx="6840760" cy="914400"/>
          </a:xfrm>
        </p:spPr>
        <p:txBody>
          <a:bodyPr/>
          <a:lstStyle/>
          <a:p>
            <a:pPr eaLnBrk="1" hangingPunct="1"/>
            <a:r>
              <a:rPr lang="es-MX" altLang="es-MX" dirty="0" smtClean="0"/>
              <a:t>…Ciencia y Sentido Común</a:t>
            </a:r>
            <a:endParaRPr lang="es-ES" altLang="es-MX" dirty="0" smtClean="0"/>
          </a:p>
        </p:txBody>
      </p:sp>
      <p:graphicFrame>
        <p:nvGraphicFramePr>
          <p:cNvPr id="66563" name="Group 3"/>
          <p:cNvGraphicFramePr>
            <a:graphicFrameLocks noGrp="1"/>
          </p:cNvGraphicFramePr>
          <p:nvPr>
            <p:ph type="tbl" idx="1"/>
            <p:extLst>
              <p:ext uri="{D42A27DB-BD31-4B8C-83A1-F6EECF244321}">
                <p14:modId xmlns:p14="http://schemas.microsoft.com/office/powerpoint/2010/main" val="953488441"/>
              </p:ext>
            </p:extLst>
          </p:nvPr>
        </p:nvGraphicFramePr>
        <p:xfrm>
          <a:off x="755576" y="1916832"/>
          <a:ext cx="8132439" cy="3829254"/>
        </p:xfrm>
        <a:graphic>
          <a:graphicData uri="http://schemas.openxmlformats.org/drawingml/2006/table">
            <a:tbl>
              <a:tblPr>
                <a:tableStyleId>{0505E3EF-67EA-436B-97B2-0124C06EBD24}</a:tableStyleId>
              </a:tblPr>
              <a:tblGrid>
                <a:gridCol w="2880319"/>
                <a:gridCol w="2541307"/>
                <a:gridCol w="2710813"/>
              </a:tblGrid>
              <a:tr h="7200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CARACTERÍSTICAS</a:t>
                      </a:r>
                      <a:endParaRPr kumimoji="0" lang="es-ES" sz="2000" b="0" i="0" u="none" strike="noStrike" cap="none" normalizeH="0" baseline="0" dirty="0" smtClean="0">
                        <a:ln>
                          <a:noFill/>
                        </a:ln>
                        <a:solidFill>
                          <a:schemeClr val="tx1"/>
                        </a:solidFill>
                        <a:effectLst/>
                        <a:latin typeface="Times New Roman" pitchFamily="18" charset="0"/>
                      </a:endParaRPr>
                    </a:p>
                  </a:txBody>
                  <a:tcPr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CIENCIA</a:t>
                      </a:r>
                      <a:endParaRPr kumimoji="0" lang="es-ES" sz="2000" b="0" i="0" u="none" strike="noStrike" cap="none" normalizeH="0" baseline="0" dirty="0" smtClean="0">
                        <a:ln>
                          <a:noFill/>
                        </a:ln>
                        <a:solidFill>
                          <a:schemeClr val="tx1"/>
                        </a:solidFill>
                        <a:effectLst/>
                        <a:latin typeface="Times New Roman" pitchFamily="18" charset="0"/>
                      </a:endParaRPr>
                    </a:p>
                  </a:txBody>
                  <a:tcPr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u="none" strike="noStrike" cap="none" normalizeH="0" baseline="0" dirty="0" smtClean="0">
                          <a:ln>
                            <a:noFill/>
                          </a:ln>
                          <a:effectLst/>
                        </a:rPr>
                        <a:t>SENTIDO COMÚN</a:t>
                      </a:r>
                      <a:endParaRPr kumimoji="0" lang="es-ES" sz="2000" b="0" i="0" u="none" strike="noStrike" cap="none" normalizeH="0" baseline="0" dirty="0" smtClean="0">
                        <a:ln>
                          <a:noFill/>
                        </a:ln>
                        <a:solidFill>
                          <a:schemeClr val="tx1"/>
                        </a:solidFill>
                        <a:effectLst/>
                        <a:latin typeface="Times New Roman" pitchFamily="18" charset="0"/>
                      </a:endParaRPr>
                    </a:p>
                  </a:txBody>
                  <a:tcPr marT="45727" marB="45727" horzOverflow="overflow"/>
                </a:tc>
              </a:tr>
              <a:tr h="137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Estudio de las relaciones</a:t>
                      </a:r>
                      <a:endParaRPr kumimoji="0" lang="es-ES" sz="1800" b="1" i="0" u="none" strike="noStrike" cap="none" normalizeH="0" baseline="0" dirty="0" smtClean="0">
                        <a:ln>
                          <a:noFill/>
                        </a:ln>
                        <a:solidFill>
                          <a:schemeClr val="tx1"/>
                        </a:solidFill>
                        <a:effectLst/>
                        <a:latin typeface="Times New Roman" pitchFamily="18" charset="0"/>
                      </a:endParaRPr>
                    </a:p>
                  </a:txBody>
                  <a:tcPr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smtClean="0">
                          <a:ln>
                            <a:noFill/>
                          </a:ln>
                          <a:effectLst/>
                        </a:rPr>
                        <a:t>Busca las relaciones en forma consciente y sistemática</a:t>
                      </a:r>
                      <a:endParaRPr kumimoji="0" lang="es-ES" sz="1800" b="0" i="0" u="none" strike="noStrike" cap="none" normalizeH="0" baseline="0" smtClean="0">
                        <a:ln>
                          <a:noFill/>
                        </a:ln>
                        <a:solidFill>
                          <a:schemeClr val="tx1"/>
                        </a:solidFill>
                        <a:effectLst/>
                        <a:latin typeface="Times New Roman" pitchFamily="18" charset="0"/>
                      </a:endParaRPr>
                    </a:p>
                  </a:txBody>
                  <a:tcPr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Percibe la aparición fortuita de una relación y los liga a causa  y efecto.</a:t>
                      </a:r>
                      <a:endParaRPr kumimoji="0" lang="es-ES" sz="1800" b="0" i="0" u="none" strike="noStrike" cap="none" normalizeH="0" baseline="0" dirty="0" smtClean="0">
                        <a:ln>
                          <a:noFill/>
                        </a:ln>
                        <a:solidFill>
                          <a:schemeClr val="tx1"/>
                        </a:solidFill>
                        <a:effectLst/>
                        <a:latin typeface="Times New Roman" pitchFamily="18" charset="0"/>
                      </a:endParaRPr>
                    </a:p>
                  </a:txBody>
                  <a:tcPr marT="45727" marB="45727" horzOverflow="overflow"/>
                </a:tc>
              </a:tr>
              <a:tr h="1615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s-MX" sz="1800" u="none" strike="noStrike" cap="none" normalizeH="0" baseline="0" dirty="0" smtClean="0">
                          <a:ln>
                            <a:noFill/>
                          </a:ln>
                          <a:effectLst/>
                        </a:rPr>
                        <a:t>Explicación a los observados</a:t>
                      </a:r>
                      <a:endParaRPr kumimoji="0" lang="es-ES" sz="1800" u="none" strike="noStrike" cap="none" normalizeH="0" baseline="0" dirty="0" smtClean="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fenómenos</a:t>
                      </a:r>
                      <a:endParaRPr kumimoji="0" lang="es-ES" sz="1800" b="1" i="0" u="none" strike="noStrike" cap="none" normalizeH="0" baseline="0" dirty="0" smtClean="0">
                        <a:ln>
                          <a:noFill/>
                        </a:ln>
                        <a:solidFill>
                          <a:schemeClr val="tx1"/>
                        </a:solidFill>
                        <a:effectLst/>
                        <a:latin typeface="Times New Roman" pitchFamily="18" charset="0"/>
                      </a:endParaRPr>
                    </a:p>
                  </a:txBody>
                  <a:tcPr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Estudia las cosas que pueden ser observadas y sometidas a prueba.</a:t>
                      </a:r>
                      <a:endParaRPr kumimoji="0" lang="es-ES" sz="1800" b="0" i="0" u="none" strike="noStrike" cap="none" normalizeH="0" baseline="0" dirty="0" smtClean="0">
                        <a:ln>
                          <a:noFill/>
                        </a:ln>
                        <a:solidFill>
                          <a:schemeClr val="tx1"/>
                        </a:solidFill>
                        <a:effectLst/>
                        <a:latin typeface="Times New Roman" pitchFamily="18" charset="0"/>
                      </a:endParaRPr>
                    </a:p>
                  </a:txBody>
                  <a:tcPr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800" u="none" strike="noStrike" cap="none" normalizeH="0" baseline="0" dirty="0" smtClean="0">
                          <a:ln>
                            <a:noFill/>
                          </a:ln>
                          <a:effectLst/>
                        </a:rPr>
                        <a:t>Acepta ingenuamente explicaciones fantásticas de fenómenos naturales y humanos.</a:t>
                      </a:r>
                      <a:endParaRPr kumimoji="0" lang="es-ES" sz="1800" b="0" i="0" u="none" strike="noStrike" cap="none" normalizeH="0" baseline="0" dirty="0" smtClean="0">
                        <a:ln>
                          <a:noFill/>
                        </a:ln>
                        <a:solidFill>
                          <a:schemeClr val="tx1"/>
                        </a:solidFill>
                        <a:effectLst/>
                        <a:latin typeface="Times New Roman" pitchFamily="18" charset="0"/>
                      </a:endParaRPr>
                    </a:p>
                  </a:txBody>
                  <a:tcPr marT="45727" marB="45727" horzOverflow="overflow"/>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47664" y="395510"/>
            <a:ext cx="7416824" cy="1280890"/>
          </a:xfrm>
        </p:spPr>
        <p:txBody>
          <a:bodyPr>
            <a:normAutofit/>
          </a:bodyPr>
          <a:lstStyle/>
          <a:p>
            <a:pPr algn="ctr" eaLnBrk="1" hangingPunct="1">
              <a:lnSpc>
                <a:spcPct val="90000"/>
              </a:lnSpc>
            </a:pPr>
            <a:r>
              <a:rPr lang="es-MX" altLang="es-MX" sz="4000" dirty="0" smtClean="0"/>
              <a:t>Método Científico</a:t>
            </a:r>
            <a:br>
              <a:rPr lang="es-MX" altLang="es-MX" sz="4000" dirty="0" smtClean="0"/>
            </a:br>
            <a:endParaRPr lang="es-ES" altLang="es-MX" sz="3200" dirty="0" smtClean="0"/>
          </a:p>
        </p:txBody>
      </p:sp>
      <p:sp>
        <p:nvSpPr>
          <p:cNvPr id="14339" name="Rectangle 3"/>
          <p:cNvSpPr>
            <a:spLocks noChangeArrowheads="1"/>
          </p:cNvSpPr>
          <p:nvPr/>
        </p:nvSpPr>
        <p:spPr bwMode="auto">
          <a:xfrm>
            <a:off x="971600" y="1628800"/>
            <a:ext cx="2362200" cy="914400"/>
          </a:xfrm>
          <a:prstGeom prst="rect">
            <a:avLst/>
          </a:prstGeom>
          <a:solidFill>
            <a:schemeClr val="accent6">
              <a:lumMod val="40000"/>
              <a:lumOff val="60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dirty="0"/>
              <a:t>Problema, Idea,</a:t>
            </a:r>
          </a:p>
          <a:p>
            <a:pPr algn="ctr" eaLnBrk="1" hangingPunct="1">
              <a:spcBef>
                <a:spcPct val="0"/>
              </a:spcBef>
              <a:buFontTx/>
              <a:buNone/>
            </a:pPr>
            <a:r>
              <a:rPr lang="es-MX" altLang="es-MX" sz="2400" dirty="0"/>
              <a:t>Obstáculo</a:t>
            </a:r>
            <a:endParaRPr lang="es-ES" altLang="es-MX" sz="2400" dirty="0"/>
          </a:p>
        </p:txBody>
      </p:sp>
      <p:sp>
        <p:nvSpPr>
          <p:cNvPr id="14340" name="Rectangle 4"/>
          <p:cNvSpPr>
            <a:spLocks noChangeArrowheads="1"/>
          </p:cNvSpPr>
          <p:nvPr/>
        </p:nvSpPr>
        <p:spPr bwMode="auto">
          <a:xfrm>
            <a:off x="2571800" y="2848000"/>
            <a:ext cx="2362200" cy="914400"/>
          </a:xfrm>
          <a:prstGeom prst="rect">
            <a:avLst/>
          </a:prstGeom>
          <a:solidFill>
            <a:schemeClr val="accent6">
              <a:lumMod val="40000"/>
              <a:lumOff val="60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t>Hipótesis</a:t>
            </a:r>
            <a:endParaRPr lang="es-ES" altLang="es-MX" sz="2400"/>
          </a:p>
        </p:txBody>
      </p:sp>
      <p:sp>
        <p:nvSpPr>
          <p:cNvPr id="14341" name="Rectangle 5"/>
          <p:cNvSpPr>
            <a:spLocks noChangeArrowheads="1"/>
          </p:cNvSpPr>
          <p:nvPr/>
        </p:nvSpPr>
        <p:spPr bwMode="auto">
          <a:xfrm>
            <a:off x="4248200" y="4143400"/>
            <a:ext cx="2362200" cy="914400"/>
          </a:xfrm>
          <a:prstGeom prst="rect">
            <a:avLst/>
          </a:prstGeom>
          <a:solidFill>
            <a:schemeClr val="accent6">
              <a:lumMod val="40000"/>
              <a:lumOff val="60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t>Razonamiento-</a:t>
            </a:r>
          </a:p>
          <a:p>
            <a:pPr algn="ctr" eaLnBrk="1" hangingPunct="1">
              <a:spcBef>
                <a:spcPct val="0"/>
              </a:spcBef>
              <a:buFontTx/>
              <a:buNone/>
            </a:pPr>
            <a:r>
              <a:rPr lang="es-MX" altLang="es-MX" sz="2400"/>
              <a:t>Deducción</a:t>
            </a:r>
            <a:endParaRPr lang="es-ES" altLang="es-MX" sz="2400"/>
          </a:p>
        </p:txBody>
      </p:sp>
      <p:sp>
        <p:nvSpPr>
          <p:cNvPr id="14342" name="Rectangle 6"/>
          <p:cNvSpPr>
            <a:spLocks noChangeArrowheads="1"/>
          </p:cNvSpPr>
          <p:nvPr/>
        </p:nvSpPr>
        <p:spPr bwMode="auto">
          <a:xfrm>
            <a:off x="6153200" y="5362600"/>
            <a:ext cx="2362200" cy="914400"/>
          </a:xfrm>
          <a:prstGeom prst="rect">
            <a:avLst/>
          </a:prstGeom>
          <a:solidFill>
            <a:schemeClr val="accent6">
              <a:lumMod val="40000"/>
              <a:lumOff val="60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200" dirty="0"/>
              <a:t>Observación, Prueba,</a:t>
            </a:r>
          </a:p>
          <a:p>
            <a:pPr algn="ctr" eaLnBrk="1" hangingPunct="1">
              <a:spcBef>
                <a:spcPct val="0"/>
              </a:spcBef>
              <a:buFontTx/>
              <a:buNone/>
            </a:pPr>
            <a:r>
              <a:rPr lang="es-MX" altLang="es-MX" sz="2200" dirty="0"/>
              <a:t>Experimento</a:t>
            </a:r>
            <a:endParaRPr lang="es-ES" altLang="es-MX" sz="2200" dirty="0"/>
          </a:p>
        </p:txBody>
      </p:sp>
      <p:sp>
        <p:nvSpPr>
          <p:cNvPr id="14343" name="AutoShape 7"/>
          <p:cNvSpPr>
            <a:spLocks noChangeArrowheads="1"/>
          </p:cNvSpPr>
          <p:nvPr/>
        </p:nvSpPr>
        <p:spPr bwMode="auto">
          <a:xfrm>
            <a:off x="3562400" y="2009800"/>
            <a:ext cx="1295400" cy="533400"/>
          </a:xfrm>
          <a:prstGeom prst="curvedDownArrow">
            <a:avLst>
              <a:gd name="adj1" fmla="val 48571"/>
              <a:gd name="adj2" fmla="val 97143"/>
              <a:gd name="adj3" fmla="val 33333"/>
            </a:avLst>
          </a:prstGeom>
          <a:solidFill>
            <a:schemeClr val="bg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
        <p:nvSpPr>
          <p:cNvPr id="14344" name="AutoShape 8"/>
          <p:cNvSpPr>
            <a:spLocks noChangeArrowheads="1"/>
          </p:cNvSpPr>
          <p:nvPr/>
        </p:nvSpPr>
        <p:spPr bwMode="auto">
          <a:xfrm>
            <a:off x="5238800" y="3152800"/>
            <a:ext cx="1295400" cy="533400"/>
          </a:xfrm>
          <a:prstGeom prst="curvedDownArrow">
            <a:avLst>
              <a:gd name="adj1" fmla="val 48571"/>
              <a:gd name="adj2" fmla="val 97143"/>
              <a:gd name="adj3" fmla="val 33333"/>
            </a:avLst>
          </a:prstGeom>
          <a:solidFill>
            <a:schemeClr val="bg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
        <p:nvSpPr>
          <p:cNvPr id="14345" name="AutoShape 9"/>
          <p:cNvSpPr>
            <a:spLocks noChangeArrowheads="1"/>
          </p:cNvSpPr>
          <p:nvPr/>
        </p:nvSpPr>
        <p:spPr bwMode="auto">
          <a:xfrm>
            <a:off x="6839000" y="4448200"/>
            <a:ext cx="1295400" cy="533400"/>
          </a:xfrm>
          <a:prstGeom prst="curvedDownArrow">
            <a:avLst>
              <a:gd name="adj1" fmla="val 48571"/>
              <a:gd name="adj2" fmla="val 97143"/>
              <a:gd name="adj3" fmla="val 33333"/>
            </a:avLst>
          </a:prstGeom>
          <a:solidFill>
            <a:schemeClr val="bg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Guion explicativo</a:t>
            </a:r>
            <a:endParaRPr lang="es-MX" dirty="0"/>
          </a:p>
        </p:txBody>
      </p:sp>
      <p:sp>
        <p:nvSpPr>
          <p:cNvPr id="3" name="2 Marcador de contenido"/>
          <p:cNvSpPr>
            <a:spLocks noGrp="1"/>
          </p:cNvSpPr>
          <p:nvPr>
            <p:ph idx="1"/>
          </p:nvPr>
        </p:nvSpPr>
        <p:spPr/>
        <p:txBody>
          <a:bodyPr>
            <a:normAutofit/>
          </a:bodyPr>
          <a:lstStyle/>
          <a:p>
            <a:pPr algn="just">
              <a:spcAft>
                <a:spcPts val="600"/>
              </a:spcAft>
            </a:pPr>
            <a:r>
              <a:rPr lang="es-MX" sz="2400" dirty="0">
                <a:solidFill>
                  <a:schemeClr val="tx1"/>
                </a:solidFill>
              </a:rPr>
              <a:t>La presente unidad de aprendizaje tiene con finalidad dar a conocer los métodos y técnicas de investigación en la elaboración de trabajos documentales </a:t>
            </a:r>
            <a:r>
              <a:rPr lang="es-MX" sz="2400" dirty="0" smtClean="0">
                <a:solidFill>
                  <a:schemeClr val="tx1"/>
                </a:solidFill>
              </a:rPr>
              <a:t>por </a:t>
            </a:r>
            <a:r>
              <a:rPr lang="es-MX" sz="2400" dirty="0">
                <a:solidFill>
                  <a:schemeClr val="tx1"/>
                </a:solidFill>
              </a:rPr>
              <a:t>lo que se recomienda la utilización de este material en forma </a:t>
            </a:r>
            <a:r>
              <a:rPr lang="es-MX" sz="2400" dirty="0" smtClean="0">
                <a:solidFill>
                  <a:schemeClr val="tx1"/>
                </a:solidFill>
              </a:rPr>
              <a:t>secuencial.</a:t>
            </a:r>
            <a:endParaRPr lang="es-MX" sz="2400" dirty="0">
              <a:solidFill>
                <a:schemeClr val="tx1"/>
              </a:solidFill>
            </a:endParaRPr>
          </a:p>
          <a:p>
            <a:pPr algn="just">
              <a:spcAft>
                <a:spcPts val="600"/>
              </a:spcAft>
            </a:pPr>
            <a:endParaRPr lang="es-MX" sz="2400" dirty="0">
              <a:solidFill>
                <a:schemeClr val="bg1"/>
              </a:solidFill>
            </a:endParaRPr>
          </a:p>
        </p:txBody>
      </p:sp>
    </p:spTree>
    <p:extLst>
      <p:ext uri="{BB962C8B-B14F-4D97-AF65-F5344CB8AC3E}">
        <p14:creationId xmlns:p14="http://schemas.microsoft.com/office/powerpoint/2010/main" val="11677836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403648" y="491926"/>
            <a:ext cx="7596335" cy="1280890"/>
          </a:xfrm>
        </p:spPr>
        <p:txBody>
          <a:bodyPr/>
          <a:lstStyle/>
          <a:p>
            <a:pPr algn="just" eaLnBrk="1" hangingPunct="1"/>
            <a:r>
              <a:rPr lang="es-MX" altLang="es-MX" sz="3600" dirty="0" smtClean="0"/>
              <a:t>Metodología de la Investigación</a:t>
            </a:r>
            <a:endParaRPr lang="es-ES" altLang="es-MX" sz="3600" dirty="0" smtClean="0"/>
          </a:p>
        </p:txBody>
      </p:sp>
      <p:sp>
        <p:nvSpPr>
          <p:cNvPr id="29699" name="Rectangle 3"/>
          <p:cNvSpPr>
            <a:spLocks noGrp="1" noChangeArrowheads="1"/>
          </p:cNvSpPr>
          <p:nvPr>
            <p:ph idx="1"/>
          </p:nvPr>
        </p:nvSpPr>
        <p:spPr>
          <a:xfrm>
            <a:off x="1619672" y="1556792"/>
            <a:ext cx="6591985" cy="3777622"/>
          </a:xfrm>
        </p:spPr>
        <p:txBody>
          <a:bodyPr>
            <a:noAutofit/>
          </a:bodyPr>
          <a:lstStyle/>
          <a:p>
            <a:pPr algn="just" eaLnBrk="1" hangingPunct="1"/>
            <a:r>
              <a:rPr lang="es-ES" altLang="es-MX" sz="2000" dirty="0" smtClean="0">
                <a:cs typeface="Times New Roman" panose="02020603050405020304" pitchFamily="18" charset="0"/>
              </a:rPr>
              <a:t>El término </a:t>
            </a:r>
            <a:r>
              <a:rPr lang="es-ES" altLang="es-MX" sz="2000" i="1" dirty="0" smtClean="0">
                <a:cs typeface="Times New Roman" panose="02020603050405020304" pitchFamily="18" charset="0"/>
              </a:rPr>
              <a:t>metodología </a:t>
            </a:r>
            <a:r>
              <a:rPr lang="es-ES" altLang="es-MX" sz="2000" dirty="0" smtClean="0">
                <a:cs typeface="Times New Roman" panose="02020603050405020304" pitchFamily="18" charset="0"/>
              </a:rPr>
              <a:t>se compone del vocablo </a:t>
            </a:r>
            <a:r>
              <a:rPr lang="es-ES" altLang="es-MX" sz="2000" i="1" dirty="0" smtClean="0">
                <a:cs typeface="Times New Roman" panose="02020603050405020304" pitchFamily="18" charset="0"/>
              </a:rPr>
              <a:t>método </a:t>
            </a:r>
            <a:r>
              <a:rPr lang="es-ES" altLang="es-MX" sz="2000" dirty="0" smtClean="0">
                <a:cs typeface="Times New Roman" panose="02020603050405020304" pitchFamily="18" charset="0"/>
              </a:rPr>
              <a:t>y el sustantivo griego </a:t>
            </a:r>
            <a:r>
              <a:rPr lang="es-ES" altLang="es-MX" sz="2000" i="1" dirty="0" smtClean="0">
                <a:cs typeface="Times New Roman" panose="02020603050405020304" pitchFamily="18" charset="0"/>
              </a:rPr>
              <a:t>logos</a:t>
            </a:r>
            <a:r>
              <a:rPr lang="es-MX" altLang="es-MX" sz="2000" i="1" dirty="0" smtClean="0">
                <a:cs typeface="Times New Roman" panose="02020603050405020304" pitchFamily="18" charset="0"/>
              </a:rPr>
              <a:t> </a:t>
            </a:r>
            <a:r>
              <a:rPr lang="es-MX" altLang="es-MX" sz="2000" dirty="0" smtClean="0">
                <a:cs typeface="Times New Roman" panose="02020603050405020304" pitchFamily="18" charset="0"/>
              </a:rPr>
              <a:t>(</a:t>
            </a:r>
            <a:r>
              <a:rPr lang="es-ES" altLang="es-MX" sz="2000" dirty="0" smtClean="0">
                <a:cs typeface="Times New Roman" panose="02020603050405020304" pitchFamily="18" charset="0"/>
              </a:rPr>
              <a:t>explicación, juicio, tratado, estudio</a:t>
            </a:r>
            <a:r>
              <a:rPr lang="es-MX" altLang="es-MX" sz="2000" dirty="0" smtClean="0">
                <a:cs typeface="Times New Roman" panose="02020603050405020304" pitchFamily="18" charset="0"/>
              </a:rPr>
              <a:t>)</a:t>
            </a:r>
            <a:r>
              <a:rPr lang="es-ES" altLang="es-MX" sz="2000" dirty="0" smtClean="0">
                <a:cs typeface="Times New Roman" panose="02020603050405020304" pitchFamily="18" charset="0"/>
              </a:rPr>
              <a:t>.</a:t>
            </a:r>
          </a:p>
          <a:p>
            <a:pPr algn="just" eaLnBrk="1" hangingPunct="1"/>
            <a:endParaRPr lang="es-MX" altLang="es-MX" sz="2000" dirty="0" smtClean="0">
              <a:cs typeface="Times New Roman" panose="02020603050405020304" pitchFamily="18" charset="0"/>
            </a:endParaRPr>
          </a:p>
          <a:p>
            <a:pPr algn="just" eaLnBrk="1" hangingPunct="1"/>
            <a:r>
              <a:rPr lang="es-MX" altLang="es-MX" sz="2000" dirty="0" smtClean="0">
                <a:cs typeface="Times New Roman" panose="02020603050405020304" pitchFamily="18" charset="0"/>
              </a:rPr>
              <a:t>Estudio del método que ofrece una mejor comprensión de ciertos caminos que han probado su utilidad en la práctica de la investigación, con objeto de evitar los obstáculos que entorpezcan el trabajo científico.</a:t>
            </a:r>
          </a:p>
          <a:p>
            <a:pPr algn="just" eaLnBrk="1" hangingPunct="1"/>
            <a:endParaRPr lang="es-MX" altLang="es-MX" sz="2000" dirty="0" smtClean="0">
              <a:cs typeface="Times New Roman" panose="02020603050405020304" pitchFamily="18" charset="0"/>
            </a:endParaRPr>
          </a:p>
          <a:p>
            <a:pPr algn="just" eaLnBrk="1" hangingPunct="1"/>
            <a:r>
              <a:rPr lang="es-MX" altLang="es-MX" sz="2000" dirty="0" smtClean="0">
                <a:cs typeface="Times New Roman" panose="02020603050405020304" pitchFamily="18" charset="0"/>
              </a:rPr>
              <a:t>La metodología puede definirse como la descripción, el análisis y la valorización crítica de los métodos de investigación (Asti Vera, 1997).</a:t>
            </a:r>
          </a:p>
          <a:p>
            <a:pPr algn="just" eaLnBrk="1" hangingPunct="1"/>
            <a:endParaRPr lang="es-MX" altLang="es-MX" sz="2000" dirty="0" smtClean="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344488" y="404664"/>
            <a:ext cx="7620000" cy="914400"/>
          </a:xfrm>
        </p:spPr>
        <p:txBody>
          <a:bodyPr>
            <a:normAutofit/>
          </a:bodyPr>
          <a:lstStyle/>
          <a:p>
            <a:pPr eaLnBrk="1" hangingPunct="1"/>
            <a:r>
              <a:rPr lang="es-MX" altLang="es-MX" dirty="0" smtClean="0"/>
              <a:t>Metodología de la Investigación</a:t>
            </a:r>
            <a:endParaRPr lang="es-ES" altLang="es-MX" dirty="0" smtClean="0"/>
          </a:p>
        </p:txBody>
      </p:sp>
      <p:sp>
        <p:nvSpPr>
          <p:cNvPr id="30723" name="Rectangle 3"/>
          <p:cNvSpPr>
            <a:spLocks noGrp="1" noChangeArrowheads="1"/>
          </p:cNvSpPr>
          <p:nvPr>
            <p:ph idx="1"/>
          </p:nvPr>
        </p:nvSpPr>
        <p:spPr>
          <a:xfrm>
            <a:off x="1143000" y="1676400"/>
            <a:ext cx="7772400" cy="4114800"/>
          </a:xfrm>
        </p:spPr>
        <p:txBody>
          <a:bodyPr>
            <a:normAutofit/>
          </a:bodyPr>
          <a:lstStyle/>
          <a:p>
            <a:pPr eaLnBrk="1" hangingPunct="1"/>
            <a:r>
              <a:rPr lang="es-MX" altLang="es-MX" sz="2800" dirty="0" smtClean="0"/>
              <a:t>Designa el modo en que enfocamos los problemas y buscamos respuestas.</a:t>
            </a:r>
          </a:p>
          <a:p>
            <a:pPr marL="0" indent="0" eaLnBrk="1" hangingPunct="1">
              <a:buNone/>
            </a:pPr>
            <a:endParaRPr lang="es-MX" altLang="es-MX" sz="2800" dirty="0" smtClean="0"/>
          </a:p>
          <a:p>
            <a:pPr lvl="1" eaLnBrk="1" hangingPunct="1"/>
            <a:r>
              <a:rPr lang="es-MX" altLang="es-MX" sz="2200" dirty="0" smtClean="0"/>
              <a:t>Positivista (cuantitativo).- Busca hechos o causas de los fenómenos sociales con independencia a los estados subjetivos de los individuos.</a:t>
            </a:r>
          </a:p>
          <a:p>
            <a:pPr lvl="1" eaLnBrk="1" hangingPunct="1"/>
            <a:r>
              <a:rPr lang="es-MX" altLang="es-MX" sz="2200" dirty="0" smtClean="0"/>
              <a:t>Fenomenológico (cualitativo).- Quiere entender los fenómenos sociales desde la perspectiva del actor.</a:t>
            </a:r>
          </a:p>
          <a:p>
            <a:pPr lvl="1" eaLnBrk="1" hangingPunct="1"/>
            <a:endParaRPr lang="es-MX" altLang="es-MX" sz="2400" dirty="0" smtClean="0"/>
          </a:p>
          <a:p>
            <a:pPr eaLnBrk="1" hangingPunct="1">
              <a:buFontTx/>
              <a:buNone/>
            </a:pPr>
            <a:endParaRPr lang="es-MX" altLang="es-MX" sz="2800" dirty="0" smtClean="0"/>
          </a:p>
          <a:p>
            <a:pPr eaLnBrk="1" hangingPunct="1"/>
            <a:endParaRPr lang="es-MX" altLang="es-MX" sz="2800" dirty="0" smtClean="0"/>
          </a:p>
          <a:p>
            <a:pPr eaLnBrk="1" hangingPunct="1">
              <a:buClr>
                <a:schemeClr val="tx1"/>
              </a:buClr>
              <a:buFontTx/>
              <a:buNone/>
            </a:pPr>
            <a:endParaRPr lang="es-ES" altLang="es-MX" sz="28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3688" y="404664"/>
            <a:ext cx="6589199" cy="1280890"/>
          </a:xfrm>
        </p:spPr>
        <p:txBody>
          <a:bodyPr/>
          <a:lstStyle/>
          <a:p>
            <a:pPr algn="ctr"/>
            <a:r>
              <a:rPr lang="es-MX" dirty="0" smtClean="0"/>
              <a:t>Método</a:t>
            </a:r>
            <a:endParaRPr lang="es-MX" dirty="0"/>
          </a:p>
        </p:txBody>
      </p:sp>
      <p:sp>
        <p:nvSpPr>
          <p:cNvPr id="3" name="Marcador de contenido 2"/>
          <p:cNvSpPr>
            <a:spLocks noGrp="1"/>
          </p:cNvSpPr>
          <p:nvPr>
            <p:ph idx="1"/>
          </p:nvPr>
        </p:nvSpPr>
        <p:spPr>
          <a:xfrm>
            <a:off x="1641426" y="1484784"/>
            <a:ext cx="7128792" cy="1008112"/>
          </a:xfrm>
        </p:spPr>
        <p:txBody>
          <a:bodyPr>
            <a:normAutofit/>
          </a:bodyPr>
          <a:lstStyle/>
          <a:p>
            <a:pPr algn="just"/>
            <a:r>
              <a:rPr lang="es-MX" sz="2400" dirty="0"/>
              <a:t>D</a:t>
            </a:r>
            <a:r>
              <a:rPr lang="es-MX" sz="2400" dirty="0" smtClean="0"/>
              <a:t>eriva de dos voces griegas: </a:t>
            </a:r>
            <a:r>
              <a:rPr lang="es-MX" sz="2400" b="1" i="1" dirty="0" err="1" smtClean="0"/>
              <a:t>metá</a:t>
            </a:r>
            <a:r>
              <a:rPr lang="es-MX" sz="2400" dirty="0" smtClean="0"/>
              <a:t> “hacia, a través de”, y </a:t>
            </a:r>
            <a:r>
              <a:rPr lang="es-MX" sz="2400" b="1" i="1" dirty="0" err="1" smtClean="0"/>
              <a:t>odós</a:t>
            </a:r>
            <a:r>
              <a:rPr lang="es-MX" sz="2400" dirty="0" smtClean="0"/>
              <a:t> “camino”.</a:t>
            </a: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212976"/>
            <a:ext cx="2974082"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Marcador de contenido 2"/>
          <p:cNvSpPr txBox="1">
            <a:spLocks/>
          </p:cNvSpPr>
          <p:nvPr/>
        </p:nvSpPr>
        <p:spPr>
          <a:xfrm>
            <a:off x="1763688" y="2708920"/>
            <a:ext cx="3816424" cy="3777622"/>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fontAlgn="auto"/>
            <a:r>
              <a:rPr lang="es-MX" sz="2400" dirty="0" smtClean="0"/>
              <a:t>Definición etimológica: camino a través del cual se alcanza un fin. </a:t>
            </a:r>
          </a:p>
          <a:p>
            <a:pPr marL="0" indent="0" algn="just" fontAlgn="auto">
              <a:buNone/>
            </a:pPr>
            <a:endParaRPr lang="es-MX" sz="2400" dirty="0" smtClean="0"/>
          </a:p>
          <a:p>
            <a:pPr algn="just" fontAlgn="auto"/>
            <a:r>
              <a:rPr lang="es-MX" sz="2400" dirty="0" smtClean="0"/>
              <a:t>El método de investigación es un procedimiento adecuado para obtener conocimientos ciertos. </a:t>
            </a:r>
            <a:endParaRPr lang="es-MX" sz="2400" dirty="0"/>
          </a:p>
        </p:txBody>
      </p:sp>
    </p:spTree>
    <p:extLst>
      <p:ext uri="{BB962C8B-B14F-4D97-AF65-F5344CB8AC3E}">
        <p14:creationId xmlns:p14="http://schemas.microsoft.com/office/powerpoint/2010/main" val="10290685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3688" y="404664"/>
            <a:ext cx="6589199" cy="1280890"/>
          </a:xfrm>
        </p:spPr>
        <p:txBody>
          <a:bodyPr/>
          <a:lstStyle/>
          <a:p>
            <a:pPr algn="ctr"/>
            <a:r>
              <a:rPr lang="es-MX" dirty="0" smtClean="0"/>
              <a:t>Técnica</a:t>
            </a:r>
            <a:endParaRPr lang="es-MX" dirty="0"/>
          </a:p>
        </p:txBody>
      </p:sp>
      <p:sp>
        <p:nvSpPr>
          <p:cNvPr id="3" name="Marcador de contenido 2"/>
          <p:cNvSpPr>
            <a:spLocks noGrp="1"/>
          </p:cNvSpPr>
          <p:nvPr>
            <p:ph idx="1"/>
          </p:nvPr>
        </p:nvSpPr>
        <p:spPr>
          <a:xfrm>
            <a:off x="1763688" y="1556792"/>
            <a:ext cx="6591985" cy="2016224"/>
          </a:xfrm>
        </p:spPr>
        <p:txBody>
          <a:bodyPr>
            <a:noAutofit/>
          </a:bodyPr>
          <a:lstStyle/>
          <a:p>
            <a:pPr algn="just"/>
            <a:r>
              <a:rPr lang="es-MX" sz="2000" dirty="0"/>
              <a:t>La técnica no es el camino como el método, sino el arte o manera de recorrer ese camino</a:t>
            </a:r>
            <a:r>
              <a:rPr lang="es-MX" sz="2000" dirty="0" smtClean="0"/>
              <a:t>.”</a:t>
            </a:r>
          </a:p>
          <a:p>
            <a:pPr lvl="1" algn="just"/>
            <a:r>
              <a:rPr lang="es-MX" sz="2000" dirty="0"/>
              <a:t>actividades que le permiten al investigador obtener la información necesaria para dar respuesta a su pregunta de investigación.</a:t>
            </a:r>
            <a:endParaRPr lang="es-MX" sz="2000" dirty="0" smtClean="0"/>
          </a:p>
          <a:p>
            <a:pPr marL="0" indent="0" algn="just">
              <a:buNone/>
            </a:pPr>
            <a:r>
              <a:rPr lang="es-MX" sz="2000" dirty="0"/>
              <a:t/>
            </a:r>
            <a:br>
              <a:rPr lang="es-MX" sz="2000" dirty="0"/>
            </a:br>
            <a:endParaRPr lang="es-MX" sz="20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3717032"/>
            <a:ext cx="214312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Marcador de contenido 2"/>
          <p:cNvSpPr txBox="1">
            <a:spLocks/>
          </p:cNvSpPr>
          <p:nvPr/>
        </p:nvSpPr>
        <p:spPr>
          <a:xfrm>
            <a:off x="1403648" y="3573016"/>
            <a:ext cx="4680520" cy="244827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fontAlgn="auto"/>
            <a:endParaRPr lang="es-MX" sz="2000" dirty="0" smtClean="0"/>
          </a:p>
          <a:p>
            <a:pPr algn="just" fontAlgn="base"/>
            <a:r>
              <a:rPr lang="es-MX" sz="2000" dirty="0" smtClean="0"/>
              <a:t>Se pueden mencionar como técnicas de recolección de información </a:t>
            </a:r>
            <a:r>
              <a:rPr lang="es-MX" sz="2000" b="1" i="1" dirty="0" smtClean="0"/>
              <a:t>la observación</a:t>
            </a:r>
            <a:r>
              <a:rPr lang="es-MX" sz="2000" dirty="0" smtClean="0"/>
              <a:t>, </a:t>
            </a:r>
            <a:r>
              <a:rPr lang="es-MX" sz="2000" b="1" i="1" dirty="0" smtClean="0"/>
              <a:t>la encuesta</a:t>
            </a:r>
            <a:r>
              <a:rPr lang="es-MX" sz="2000" dirty="0" smtClean="0"/>
              <a:t>, </a:t>
            </a:r>
            <a:r>
              <a:rPr lang="es-MX" sz="2000" b="1" i="1" dirty="0" smtClean="0"/>
              <a:t>la entrevista</a:t>
            </a:r>
            <a:r>
              <a:rPr lang="es-MX" sz="2000" dirty="0" smtClean="0"/>
              <a:t>, </a:t>
            </a:r>
            <a:r>
              <a:rPr lang="es-MX" sz="2000" b="1" i="1" dirty="0" smtClean="0"/>
              <a:t>la revisión</a:t>
            </a:r>
            <a:r>
              <a:rPr lang="es-MX" sz="2000" dirty="0" smtClean="0"/>
              <a:t> </a:t>
            </a:r>
            <a:r>
              <a:rPr lang="es-MX" sz="2000" b="1" i="1" dirty="0" smtClean="0"/>
              <a:t>documental</a:t>
            </a:r>
            <a:r>
              <a:rPr lang="es-MX" sz="2000" dirty="0" smtClean="0"/>
              <a:t>, </a:t>
            </a:r>
            <a:r>
              <a:rPr lang="es-MX" sz="2000" b="1" i="1" dirty="0" smtClean="0"/>
              <a:t>las sesiones en profundidad</a:t>
            </a:r>
            <a:r>
              <a:rPr lang="es-MX" sz="2000" dirty="0" smtClean="0"/>
              <a:t>.</a:t>
            </a:r>
          </a:p>
          <a:p>
            <a:pPr marL="0" indent="0" algn="just" fontAlgn="auto">
              <a:buFont typeface="Wingdings 3" charset="2"/>
              <a:buNone/>
            </a:pPr>
            <a:r>
              <a:rPr lang="es-MX" sz="2000" dirty="0" smtClean="0"/>
              <a:t/>
            </a:r>
            <a:br>
              <a:rPr lang="es-MX" sz="2000" dirty="0" smtClean="0"/>
            </a:br>
            <a:endParaRPr lang="es-MX" sz="2000" dirty="0"/>
          </a:p>
        </p:txBody>
      </p:sp>
    </p:spTree>
    <p:extLst>
      <p:ext uri="{BB962C8B-B14F-4D97-AF65-F5344CB8AC3E}">
        <p14:creationId xmlns:p14="http://schemas.microsoft.com/office/powerpoint/2010/main" val="9831609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2195736" y="548680"/>
            <a:ext cx="6589199" cy="1280890"/>
          </a:xfrm>
        </p:spPr>
        <p:txBody>
          <a:bodyPr/>
          <a:lstStyle/>
          <a:p>
            <a:r>
              <a:rPr lang="es-MX" dirty="0" smtClean="0"/>
              <a:t>Método Científico</a:t>
            </a:r>
            <a:endParaRPr lang="es-MX" dirty="0"/>
          </a:p>
        </p:txBody>
      </p:sp>
      <p:sp>
        <p:nvSpPr>
          <p:cNvPr id="4" name="Marcador de contenido 3"/>
          <p:cNvSpPr>
            <a:spLocks noGrp="1"/>
          </p:cNvSpPr>
          <p:nvPr>
            <p:ph idx="1"/>
          </p:nvPr>
        </p:nvSpPr>
        <p:spPr>
          <a:xfrm>
            <a:off x="1187624" y="1556792"/>
            <a:ext cx="7128792" cy="4536504"/>
          </a:xfrm>
        </p:spPr>
        <p:txBody>
          <a:bodyPr>
            <a:normAutofit/>
          </a:bodyPr>
          <a:lstStyle/>
          <a:p>
            <a:pPr algn="just"/>
            <a:r>
              <a:rPr lang="es-MX" sz="2400" dirty="0" smtClean="0"/>
              <a:t>Se entiende como el conjunto de postulados, reglas y normas para el estudio y la solución de los problemas de investigación; es decir, es el conjunto de procedimientos, que valiéndose de los instrumentos o técnicas necesarias, examina y soluciona un problema o conjunto de problemas de investigación.</a:t>
            </a:r>
          </a:p>
          <a:p>
            <a:pPr algn="just"/>
            <a:endParaRPr lang="es-MX" sz="2400" dirty="0" smtClean="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581128"/>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14144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1331640" y="404664"/>
            <a:ext cx="6591985" cy="1008112"/>
          </a:xfrm>
        </p:spPr>
        <p:txBody>
          <a:bodyPr/>
          <a:lstStyle/>
          <a:p>
            <a:pPr marL="0" indent="0" algn="just">
              <a:buNone/>
            </a:pPr>
            <a:r>
              <a:rPr lang="es-MX" sz="2000" dirty="0" smtClean="0"/>
              <a:t>En la actualidad , con los diferentes  escuelas y paradigmas podemos encontrar los siguientes métodos.</a:t>
            </a:r>
            <a:endParaRPr lang="es-MX" dirty="0"/>
          </a:p>
        </p:txBody>
      </p:sp>
      <p:graphicFrame>
        <p:nvGraphicFramePr>
          <p:cNvPr id="10" name="9 Diagrama"/>
          <p:cNvGraphicFramePr/>
          <p:nvPr>
            <p:extLst>
              <p:ext uri="{D42A27DB-BD31-4B8C-83A1-F6EECF244321}">
                <p14:modId xmlns:p14="http://schemas.microsoft.com/office/powerpoint/2010/main" val="1471006710"/>
              </p:ext>
            </p:extLst>
          </p:nvPr>
        </p:nvGraphicFramePr>
        <p:xfrm>
          <a:off x="611560" y="1673424"/>
          <a:ext cx="8280920"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4468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3247662170"/>
              </p:ext>
            </p:extLst>
          </p:nvPr>
        </p:nvGraphicFramePr>
        <p:xfrm>
          <a:off x="1619672" y="692696"/>
          <a:ext cx="6336704"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CuadroTexto"/>
          <p:cNvSpPr txBox="1"/>
          <p:nvPr/>
        </p:nvSpPr>
        <p:spPr>
          <a:xfrm>
            <a:off x="1331640" y="548680"/>
            <a:ext cx="6696744" cy="461665"/>
          </a:xfrm>
          <a:prstGeom prst="rect">
            <a:avLst/>
          </a:prstGeom>
          <a:noFill/>
        </p:spPr>
        <p:txBody>
          <a:bodyPr wrap="square" rtlCol="0">
            <a:spAutoFit/>
          </a:bodyPr>
          <a:lstStyle/>
          <a:p>
            <a:pPr algn="r"/>
            <a:r>
              <a:rPr lang="es-MX" dirty="0" smtClean="0"/>
              <a:t>….</a:t>
            </a:r>
            <a:endParaRPr lang="es-MX" dirty="0"/>
          </a:p>
        </p:txBody>
      </p:sp>
    </p:spTree>
    <p:extLst>
      <p:ext uri="{BB962C8B-B14F-4D97-AF65-F5344CB8AC3E}">
        <p14:creationId xmlns:p14="http://schemas.microsoft.com/office/powerpoint/2010/main" val="20285085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p:txBody>
          <a:bodyPr/>
          <a:lstStyle/>
          <a:p>
            <a:pPr algn="ctr"/>
            <a:r>
              <a:rPr lang="es-MX" dirty="0" smtClean="0"/>
              <a:t>Proceso de investigación</a:t>
            </a:r>
            <a:endParaRPr lang="es-MX" dirty="0"/>
          </a:p>
        </p:txBody>
      </p:sp>
      <p:sp>
        <p:nvSpPr>
          <p:cNvPr id="4" name="CuadroTexto 3"/>
          <p:cNvSpPr txBox="1"/>
          <p:nvPr/>
        </p:nvSpPr>
        <p:spPr>
          <a:xfrm>
            <a:off x="2051720" y="1916832"/>
            <a:ext cx="6371216" cy="1323439"/>
          </a:xfrm>
          <a:prstGeom prst="rect">
            <a:avLst/>
          </a:prstGeom>
          <a:noFill/>
        </p:spPr>
        <p:txBody>
          <a:bodyPr wrap="square" rtlCol="0">
            <a:spAutoFit/>
          </a:bodyPr>
          <a:lstStyle/>
          <a:p>
            <a:pPr algn="just"/>
            <a:r>
              <a:rPr lang="es-MX" sz="2000" dirty="0">
                <a:solidFill>
                  <a:schemeClr val="tx1">
                    <a:lumMod val="75000"/>
                    <a:lumOff val="25000"/>
                  </a:schemeClr>
                </a:solidFill>
                <a:latin typeface="+mn-lt"/>
              </a:rPr>
              <a:t>Es un </a:t>
            </a:r>
            <a:r>
              <a:rPr lang="es-MX" sz="2000" dirty="0" smtClean="0">
                <a:solidFill>
                  <a:schemeClr val="tx1">
                    <a:lumMod val="75000"/>
                    <a:lumOff val="25000"/>
                  </a:schemeClr>
                </a:solidFill>
                <a:latin typeface="+mn-lt"/>
              </a:rPr>
              <a:t>sistema constituido por varios componentes que a medida que va desarrollándose, cada componente recibe influencia del anterior, pero, a la vez, es seguido e influido por otro.</a:t>
            </a:r>
            <a:endParaRPr lang="es-MX" sz="2000" dirty="0">
              <a:solidFill>
                <a:schemeClr val="tx1">
                  <a:lumMod val="75000"/>
                  <a:lumOff val="25000"/>
                </a:schemeClr>
              </a:solidFill>
              <a:latin typeface="+mn-lt"/>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3789039"/>
            <a:ext cx="3240360" cy="2224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87707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1640" y="909451"/>
            <a:ext cx="6589200" cy="1280890"/>
          </a:xfrm>
        </p:spPr>
        <p:txBody>
          <a:bodyPr/>
          <a:lstStyle/>
          <a:p>
            <a:pPr algn="ctr"/>
            <a:r>
              <a:rPr lang="es-MX" dirty="0" smtClean="0"/>
              <a:t>Proceso de investigación</a:t>
            </a:r>
            <a:endParaRPr lang="es-MX" dirty="0"/>
          </a:p>
        </p:txBody>
      </p:sp>
      <p:sp>
        <p:nvSpPr>
          <p:cNvPr id="3" name="Rectangle 3"/>
          <p:cNvSpPr txBox="1">
            <a:spLocks noChangeArrowheads="1"/>
          </p:cNvSpPr>
          <p:nvPr/>
        </p:nvSpPr>
        <p:spPr>
          <a:xfrm>
            <a:off x="990600" y="2057400"/>
            <a:ext cx="7772400" cy="411480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fontAlgn="auto">
              <a:buNone/>
            </a:pPr>
            <a:endParaRPr lang="es-MX" altLang="es-MX" sz="2800" dirty="0" smtClean="0"/>
          </a:p>
        </p:txBody>
      </p:sp>
      <p:sp>
        <p:nvSpPr>
          <p:cNvPr id="4" name="Rectangle 3"/>
          <p:cNvSpPr txBox="1">
            <a:spLocks noChangeArrowheads="1"/>
          </p:cNvSpPr>
          <p:nvPr/>
        </p:nvSpPr>
        <p:spPr>
          <a:xfrm>
            <a:off x="990600" y="2564904"/>
            <a:ext cx="7772400" cy="411480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800" dirty="0" smtClean="0"/>
              <a:t>El desarrollo de proceso de investigación  debe ser un proceso circular, </a:t>
            </a:r>
            <a:r>
              <a:rPr lang="es-MX" altLang="es-MX" sz="2800" i="1" dirty="0" smtClean="0"/>
              <a:t>no lineal</a:t>
            </a:r>
            <a:r>
              <a:rPr lang="es-MX" altLang="es-MX" sz="2800" dirty="0" smtClean="0"/>
              <a:t>, de interdependencia entre los elementos o aspectos constitutivos del método científico general que intervienen en la dinámica de la generación del conocimiento válido. </a:t>
            </a:r>
          </a:p>
        </p:txBody>
      </p:sp>
    </p:spTree>
    <p:extLst>
      <p:ext uri="{BB962C8B-B14F-4D97-AF65-F5344CB8AC3E}">
        <p14:creationId xmlns:p14="http://schemas.microsoft.com/office/powerpoint/2010/main" val="3482584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676400" y="250716"/>
            <a:ext cx="6842125" cy="1143000"/>
          </a:xfrm>
        </p:spPr>
        <p:txBody>
          <a:bodyPr>
            <a:normAutofit fontScale="90000"/>
          </a:bodyPr>
          <a:lstStyle/>
          <a:p>
            <a:pPr algn="ctr" eaLnBrk="1" hangingPunct="1"/>
            <a:r>
              <a:rPr lang="es-MX" altLang="es-MX" sz="4000" dirty="0" smtClean="0"/>
              <a:t>Etapas del proceso de investigación </a:t>
            </a:r>
            <a:r>
              <a:rPr lang="es-MX" altLang="es-MX" sz="1800" dirty="0" smtClean="0"/>
              <a:t>(Hernández </a:t>
            </a:r>
            <a:r>
              <a:rPr lang="es-MX" altLang="es-MX" sz="1800" dirty="0" err="1" smtClean="0"/>
              <a:t>Sampieri</a:t>
            </a:r>
            <a:r>
              <a:rPr lang="es-MX" altLang="es-MX" sz="1800" dirty="0" smtClean="0"/>
              <a:t>)</a:t>
            </a:r>
            <a:endParaRPr lang="es-ES" altLang="es-MX" sz="1800" dirty="0" smtClean="0"/>
          </a:p>
        </p:txBody>
      </p:sp>
      <p:sp>
        <p:nvSpPr>
          <p:cNvPr id="35843" name="Rectangle 3"/>
          <p:cNvSpPr>
            <a:spLocks noChangeArrowheads="1"/>
          </p:cNvSpPr>
          <p:nvPr/>
        </p:nvSpPr>
        <p:spPr bwMode="auto">
          <a:xfrm>
            <a:off x="457200" y="16764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solidFill>
                  <a:schemeClr val="bg2"/>
                </a:solidFill>
              </a:rPr>
              <a:t>Idea de </a:t>
            </a:r>
          </a:p>
          <a:p>
            <a:pPr algn="ctr" eaLnBrk="1" hangingPunct="1">
              <a:spcBef>
                <a:spcPct val="0"/>
              </a:spcBef>
              <a:buFontTx/>
              <a:buNone/>
            </a:pPr>
            <a:r>
              <a:rPr lang="es-MX" altLang="es-MX" sz="2400">
                <a:solidFill>
                  <a:schemeClr val="bg2"/>
                </a:solidFill>
              </a:rPr>
              <a:t>investigación</a:t>
            </a:r>
            <a:endParaRPr lang="es-ES" altLang="es-MX" sz="2400">
              <a:solidFill>
                <a:schemeClr val="bg2"/>
              </a:solidFill>
            </a:endParaRPr>
          </a:p>
        </p:txBody>
      </p:sp>
      <p:sp>
        <p:nvSpPr>
          <p:cNvPr id="35844" name="Text Box 4"/>
          <p:cNvSpPr txBox="1">
            <a:spLocks noChangeArrowheads="1"/>
          </p:cNvSpPr>
          <p:nvPr/>
        </p:nvSpPr>
        <p:spPr bwMode="auto">
          <a:xfrm>
            <a:off x="1431925" y="12604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1</a:t>
            </a:r>
            <a:endParaRPr lang="es-ES" altLang="es-MX" sz="2400"/>
          </a:p>
        </p:txBody>
      </p:sp>
      <p:sp>
        <p:nvSpPr>
          <p:cNvPr id="35845" name="Rectangle 5"/>
          <p:cNvSpPr>
            <a:spLocks noChangeArrowheads="1"/>
          </p:cNvSpPr>
          <p:nvPr/>
        </p:nvSpPr>
        <p:spPr bwMode="auto">
          <a:xfrm>
            <a:off x="3733800" y="16764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solidFill>
                  <a:schemeClr val="bg2"/>
                </a:solidFill>
              </a:rPr>
              <a:t>Problema</a:t>
            </a:r>
            <a:endParaRPr lang="es-ES" altLang="es-MX" sz="2400">
              <a:solidFill>
                <a:schemeClr val="bg2"/>
              </a:solidFill>
            </a:endParaRPr>
          </a:p>
        </p:txBody>
      </p:sp>
      <p:sp>
        <p:nvSpPr>
          <p:cNvPr id="35846" name="Rectangle 6"/>
          <p:cNvSpPr>
            <a:spLocks noChangeArrowheads="1"/>
          </p:cNvSpPr>
          <p:nvPr/>
        </p:nvSpPr>
        <p:spPr bwMode="auto">
          <a:xfrm>
            <a:off x="1676400" y="28194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solidFill>
                  <a:schemeClr val="bg2"/>
                </a:solidFill>
              </a:rPr>
              <a:t>Marco Teórico</a:t>
            </a:r>
            <a:endParaRPr lang="es-ES" altLang="es-MX" sz="2400">
              <a:solidFill>
                <a:schemeClr val="bg2"/>
              </a:solidFill>
            </a:endParaRPr>
          </a:p>
        </p:txBody>
      </p:sp>
      <p:sp>
        <p:nvSpPr>
          <p:cNvPr id="35847" name="Rectangle 7"/>
          <p:cNvSpPr>
            <a:spLocks noChangeArrowheads="1"/>
          </p:cNvSpPr>
          <p:nvPr/>
        </p:nvSpPr>
        <p:spPr bwMode="auto">
          <a:xfrm>
            <a:off x="4876800" y="28194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solidFill>
                  <a:schemeClr val="bg2"/>
                </a:solidFill>
              </a:rPr>
              <a:t>Tipo de </a:t>
            </a:r>
          </a:p>
          <a:p>
            <a:pPr algn="ctr" eaLnBrk="1" hangingPunct="1">
              <a:spcBef>
                <a:spcPct val="0"/>
              </a:spcBef>
              <a:buFontTx/>
              <a:buNone/>
            </a:pPr>
            <a:r>
              <a:rPr lang="es-MX" altLang="es-MX" sz="2400">
                <a:solidFill>
                  <a:schemeClr val="bg2"/>
                </a:solidFill>
              </a:rPr>
              <a:t>investigación</a:t>
            </a:r>
            <a:endParaRPr lang="es-ES" altLang="es-MX" sz="2400">
              <a:solidFill>
                <a:schemeClr val="bg2"/>
              </a:solidFill>
            </a:endParaRPr>
          </a:p>
        </p:txBody>
      </p:sp>
      <p:sp>
        <p:nvSpPr>
          <p:cNvPr id="35848" name="Rectangle 8"/>
          <p:cNvSpPr>
            <a:spLocks noChangeArrowheads="1"/>
          </p:cNvSpPr>
          <p:nvPr/>
        </p:nvSpPr>
        <p:spPr bwMode="auto">
          <a:xfrm>
            <a:off x="337592" y="41910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dirty="0">
                <a:solidFill>
                  <a:schemeClr val="bg2"/>
                </a:solidFill>
              </a:rPr>
              <a:t>Hipótesis</a:t>
            </a:r>
            <a:endParaRPr lang="es-ES" altLang="es-MX" sz="2400" dirty="0">
              <a:solidFill>
                <a:schemeClr val="bg2"/>
              </a:solidFill>
            </a:endParaRPr>
          </a:p>
        </p:txBody>
      </p:sp>
      <p:sp>
        <p:nvSpPr>
          <p:cNvPr id="35849" name="Rectangle 9"/>
          <p:cNvSpPr>
            <a:spLocks noChangeArrowheads="1"/>
          </p:cNvSpPr>
          <p:nvPr/>
        </p:nvSpPr>
        <p:spPr bwMode="auto">
          <a:xfrm>
            <a:off x="3429000" y="41910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solidFill>
                  <a:schemeClr val="bg2"/>
                </a:solidFill>
              </a:rPr>
              <a:t>Diseño de</a:t>
            </a:r>
          </a:p>
          <a:p>
            <a:pPr algn="ctr" eaLnBrk="1" hangingPunct="1">
              <a:spcBef>
                <a:spcPct val="0"/>
              </a:spcBef>
              <a:buFontTx/>
              <a:buNone/>
            </a:pPr>
            <a:r>
              <a:rPr lang="es-MX" altLang="es-MX" sz="2400">
                <a:solidFill>
                  <a:schemeClr val="bg2"/>
                </a:solidFill>
              </a:rPr>
              <a:t>investigación</a:t>
            </a:r>
            <a:endParaRPr lang="es-ES" altLang="es-MX" sz="2400">
              <a:solidFill>
                <a:schemeClr val="bg2"/>
              </a:solidFill>
            </a:endParaRPr>
          </a:p>
        </p:txBody>
      </p:sp>
      <p:sp>
        <p:nvSpPr>
          <p:cNvPr id="35850" name="Rectangle 10"/>
          <p:cNvSpPr>
            <a:spLocks noChangeArrowheads="1"/>
          </p:cNvSpPr>
          <p:nvPr/>
        </p:nvSpPr>
        <p:spPr bwMode="auto">
          <a:xfrm>
            <a:off x="6553200" y="41910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solidFill>
                  <a:schemeClr val="bg2"/>
                </a:solidFill>
              </a:rPr>
              <a:t>Muestra</a:t>
            </a:r>
            <a:endParaRPr lang="es-ES" altLang="es-MX" sz="2400">
              <a:solidFill>
                <a:schemeClr val="bg2"/>
              </a:solidFill>
            </a:endParaRPr>
          </a:p>
        </p:txBody>
      </p:sp>
      <p:sp>
        <p:nvSpPr>
          <p:cNvPr id="35851" name="Rectangle 11"/>
          <p:cNvSpPr>
            <a:spLocks noChangeArrowheads="1"/>
          </p:cNvSpPr>
          <p:nvPr/>
        </p:nvSpPr>
        <p:spPr bwMode="auto">
          <a:xfrm>
            <a:off x="265584" y="54864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dirty="0">
                <a:solidFill>
                  <a:schemeClr val="bg2"/>
                </a:solidFill>
              </a:rPr>
              <a:t>Recolección de</a:t>
            </a:r>
          </a:p>
          <a:p>
            <a:pPr algn="ctr" eaLnBrk="1" hangingPunct="1">
              <a:spcBef>
                <a:spcPct val="0"/>
              </a:spcBef>
              <a:buFontTx/>
              <a:buNone/>
            </a:pPr>
            <a:r>
              <a:rPr lang="es-MX" altLang="es-MX" sz="2400" dirty="0">
                <a:solidFill>
                  <a:schemeClr val="bg2"/>
                </a:solidFill>
              </a:rPr>
              <a:t>datos</a:t>
            </a:r>
            <a:endParaRPr lang="es-ES" altLang="es-MX" sz="2400" dirty="0">
              <a:solidFill>
                <a:schemeClr val="bg2"/>
              </a:solidFill>
            </a:endParaRPr>
          </a:p>
        </p:txBody>
      </p:sp>
      <p:sp>
        <p:nvSpPr>
          <p:cNvPr id="35852" name="Rectangle 12"/>
          <p:cNvSpPr>
            <a:spLocks noChangeArrowheads="1"/>
          </p:cNvSpPr>
          <p:nvPr/>
        </p:nvSpPr>
        <p:spPr bwMode="auto">
          <a:xfrm>
            <a:off x="3429000" y="55626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solidFill>
                  <a:schemeClr val="bg2"/>
                </a:solidFill>
              </a:rPr>
              <a:t>Análisis de</a:t>
            </a:r>
          </a:p>
          <a:p>
            <a:pPr algn="ctr" eaLnBrk="1" hangingPunct="1">
              <a:spcBef>
                <a:spcPct val="0"/>
              </a:spcBef>
              <a:buFontTx/>
              <a:buNone/>
            </a:pPr>
            <a:r>
              <a:rPr lang="es-MX" altLang="es-MX" sz="2400">
                <a:solidFill>
                  <a:schemeClr val="bg2"/>
                </a:solidFill>
              </a:rPr>
              <a:t>datos</a:t>
            </a:r>
            <a:endParaRPr lang="es-ES" altLang="es-MX" sz="2400">
              <a:solidFill>
                <a:schemeClr val="bg2"/>
              </a:solidFill>
            </a:endParaRPr>
          </a:p>
        </p:txBody>
      </p:sp>
      <p:sp>
        <p:nvSpPr>
          <p:cNvPr id="35853" name="Rectangle 13"/>
          <p:cNvSpPr>
            <a:spLocks noChangeArrowheads="1"/>
          </p:cNvSpPr>
          <p:nvPr/>
        </p:nvSpPr>
        <p:spPr bwMode="auto">
          <a:xfrm>
            <a:off x="6477000" y="5638800"/>
            <a:ext cx="2362200" cy="838200"/>
          </a:xfrm>
          <a:prstGeom prst="rect">
            <a:avLst/>
          </a:prstGeom>
          <a:solidFill>
            <a:schemeClr val="accent6">
              <a:lumMod val="75000"/>
            </a:schemeClr>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s-MX" altLang="es-MX" sz="2400">
                <a:solidFill>
                  <a:schemeClr val="bg2"/>
                </a:solidFill>
              </a:rPr>
              <a:t>Resultados</a:t>
            </a:r>
            <a:endParaRPr lang="es-ES" altLang="es-MX" sz="2400">
              <a:solidFill>
                <a:schemeClr val="bg2"/>
              </a:solidFill>
            </a:endParaRPr>
          </a:p>
        </p:txBody>
      </p:sp>
      <p:sp>
        <p:nvSpPr>
          <p:cNvPr id="35854" name="Text Box 14"/>
          <p:cNvSpPr txBox="1">
            <a:spLocks noChangeArrowheads="1"/>
          </p:cNvSpPr>
          <p:nvPr/>
        </p:nvSpPr>
        <p:spPr bwMode="auto">
          <a:xfrm>
            <a:off x="4708525" y="12604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2</a:t>
            </a:r>
            <a:endParaRPr lang="es-ES" altLang="es-MX" sz="2400"/>
          </a:p>
        </p:txBody>
      </p:sp>
      <p:sp>
        <p:nvSpPr>
          <p:cNvPr id="35855" name="Text Box 15"/>
          <p:cNvSpPr txBox="1">
            <a:spLocks noChangeArrowheads="1"/>
          </p:cNvSpPr>
          <p:nvPr/>
        </p:nvSpPr>
        <p:spPr bwMode="auto">
          <a:xfrm>
            <a:off x="2743200" y="23272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3</a:t>
            </a:r>
            <a:endParaRPr lang="es-ES" altLang="es-MX" sz="2400"/>
          </a:p>
        </p:txBody>
      </p:sp>
      <p:sp>
        <p:nvSpPr>
          <p:cNvPr id="35856" name="Text Box 16"/>
          <p:cNvSpPr txBox="1">
            <a:spLocks noChangeArrowheads="1"/>
          </p:cNvSpPr>
          <p:nvPr/>
        </p:nvSpPr>
        <p:spPr bwMode="auto">
          <a:xfrm>
            <a:off x="6461125" y="24034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4</a:t>
            </a:r>
            <a:endParaRPr lang="es-ES" altLang="es-MX" sz="2400"/>
          </a:p>
        </p:txBody>
      </p:sp>
      <p:sp>
        <p:nvSpPr>
          <p:cNvPr id="35857" name="Text Box 17"/>
          <p:cNvSpPr txBox="1">
            <a:spLocks noChangeArrowheads="1"/>
          </p:cNvSpPr>
          <p:nvPr/>
        </p:nvSpPr>
        <p:spPr bwMode="auto">
          <a:xfrm>
            <a:off x="1127125" y="37750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5</a:t>
            </a:r>
            <a:endParaRPr lang="es-ES" altLang="es-MX" sz="2400"/>
          </a:p>
        </p:txBody>
      </p:sp>
      <p:sp>
        <p:nvSpPr>
          <p:cNvPr id="35858" name="Text Box 18"/>
          <p:cNvSpPr txBox="1">
            <a:spLocks noChangeArrowheads="1"/>
          </p:cNvSpPr>
          <p:nvPr/>
        </p:nvSpPr>
        <p:spPr bwMode="auto">
          <a:xfrm>
            <a:off x="4479925" y="37750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6</a:t>
            </a:r>
            <a:endParaRPr lang="es-ES" altLang="es-MX" sz="2400"/>
          </a:p>
        </p:txBody>
      </p:sp>
      <p:sp>
        <p:nvSpPr>
          <p:cNvPr id="35859" name="Text Box 19"/>
          <p:cNvSpPr txBox="1">
            <a:spLocks noChangeArrowheads="1"/>
          </p:cNvSpPr>
          <p:nvPr/>
        </p:nvSpPr>
        <p:spPr bwMode="auto">
          <a:xfrm>
            <a:off x="8442325" y="36988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7</a:t>
            </a:r>
            <a:endParaRPr lang="es-ES" altLang="es-MX" sz="2400"/>
          </a:p>
        </p:txBody>
      </p:sp>
      <p:sp>
        <p:nvSpPr>
          <p:cNvPr id="35860" name="Text Box 20"/>
          <p:cNvSpPr txBox="1">
            <a:spLocks noChangeArrowheads="1"/>
          </p:cNvSpPr>
          <p:nvPr/>
        </p:nvSpPr>
        <p:spPr bwMode="auto">
          <a:xfrm>
            <a:off x="288925" y="5105400"/>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8</a:t>
            </a:r>
            <a:endParaRPr lang="es-ES" altLang="es-MX" sz="2400"/>
          </a:p>
        </p:txBody>
      </p:sp>
      <p:sp>
        <p:nvSpPr>
          <p:cNvPr id="35861" name="Text Box 21"/>
          <p:cNvSpPr txBox="1">
            <a:spLocks noChangeArrowheads="1"/>
          </p:cNvSpPr>
          <p:nvPr/>
        </p:nvSpPr>
        <p:spPr bwMode="auto">
          <a:xfrm>
            <a:off x="4387850" y="50704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9</a:t>
            </a:r>
            <a:endParaRPr lang="es-ES" altLang="es-MX" sz="2400"/>
          </a:p>
        </p:txBody>
      </p:sp>
      <p:sp>
        <p:nvSpPr>
          <p:cNvPr id="35862" name="Text Box 22"/>
          <p:cNvSpPr txBox="1">
            <a:spLocks noChangeArrowheads="1"/>
          </p:cNvSpPr>
          <p:nvPr/>
        </p:nvSpPr>
        <p:spPr bwMode="auto">
          <a:xfrm>
            <a:off x="8274050" y="5146675"/>
            <a:ext cx="488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s-MX" altLang="es-MX" sz="2400"/>
              <a:t>10</a:t>
            </a:r>
            <a:endParaRPr lang="es-ES" altLang="es-MX" sz="2400"/>
          </a:p>
        </p:txBody>
      </p:sp>
      <p:sp>
        <p:nvSpPr>
          <p:cNvPr id="35863" name="AutoShape 23"/>
          <p:cNvSpPr>
            <a:spLocks noChangeArrowheads="1"/>
          </p:cNvSpPr>
          <p:nvPr/>
        </p:nvSpPr>
        <p:spPr bwMode="auto">
          <a:xfrm>
            <a:off x="2971800" y="1828800"/>
            <a:ext cx="533400" cy="304800"/>
          </a:xfrm>
          <a:prstGeom prst="rightArrow">
            <a:avLst>
              <a:gd name="adj1" fmla="val 50000"/>
              <a:gd name="adj2" fmla="val 43750"/>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
        <p:nvSpPr>
          <p:cNvPr id="35864" name="AutoShape 24"/>
          <p:cNvSpPr>
            <a:spLocks noChangeArrowheads="1"/>
          </p:cNvSpPr>
          <p:nvPr/>
        </p:nvSpPr>
        <p:spPr bwMode="auto">
          <a:xfrm>
            <a:off x="4343400" y="2971800"/>
            <a:ext cx="533400" cy="304800"/>
          </a:xfrm>
          <a:prstGeom prst="rightArrow">
            <a:avLst>
              <a:gd name="adj1" fmla="val 50000"/>
              <a:gd name="adj2" fmla="val 43750"/>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
        <p:nvSpPr>
          <p:cNvPr id="35865" name="AutoShape 25"/>
          <p:cNvSpPr>
            <a:spLocks noChangeArrowheads="1"/>
          </p:cNvSpPr>
          <p:nvPr/>
        </p:nvSpPr>
        <p:spPr bwMode="auto">
          <a:xfrm>
            <a:off x="2743200" y="4419600"/>
            <a:ext cx="533400" cy="304800"/>
          </a:xfrm>
          <a:prstGeom prst="rightArrow">
            <a:avLst>
              <a:gd name="adj1" fmla="val 50000"/>
              <a:gd name="adj2" fmla="val 43750"/>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
        <p:nvSpPr>
          <p:cNvPr id="35866" name="AutoShape 26"/>
          <p:cNvSpPr>
            <a:spLocks noChangeArrowheads="1"/>
          </p:cNvSpPr>
          <p:nvPr/>
        </p:nvSpPr>
        <p:spPr bwMode="auto">
          <a:xfrm>
            <a:off x="5867400" y="4419600"/>
            <a:ext cx="533400" cy="304800"/>
          </a:xfrm>
          <a:prstGeom prst="rightArrow">
            <a:avLst>
              <a:gd name="adj1" fmla="val 50000"/>
              <a:gd name="adj2" fmla="val 43750"/>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
        <p:nvSpPr>
          <p:cNvPr id="35867" name="AutoShape 27"/>
          <p:cNvSpPr>
            <a:spLocks noChangeArrowheads="1"/>
          </p:cNvSpPr>
          <p:nvPr/>
        </p:nvSpPr>
        <p:spPr bwMode="auto">
          <a:xfrm>
            <a:off x="2667000" y="5715000"/>
            <a:ext cx="533400" cy="304800"/>
          </a:xfrm>
          <a:prstGeom prst="rightArrow">
            <a:avLst>
              <a:gd name="adj1" fmla="val 50000"/>
              <a:gd name="adj2" fmla="val 43750"/>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
        <p:nvSpPr>
          <p:cNvPr id="35868" name="AutoShape 28"/>
          <p:cNvSpPr>
            <a:spLocks noChangeArrowheads="1"/>
          </p:cNvSpPr>
          <p:nvPr/>
        </p:nvSpPr>
        <p:spPr bwMode="auto">
          <a:xfrm>
            <a:off x="5867400" y="5791200"/>
            <a:ext cx="533400" cy="304800"/>
          </a:xfrm>
          <a:prstGeom prst="rightArrow">
            <a:avLst>
              <a:gd name="adj1" fmla="val 50000"/>
              <a:gd name="adj2" fmla="val 43750"/>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
        <p:nvSpPr>
          <p:cNvPr id="35869" name="AutoShape 29"/>
          <p:cNvSpPr>
            <a:spLocks noChangeArrowheads="1"/>
          </p:cNvSpPr>
          <p:nvPr/>
        </p:nvSpPr>
        <p:spPr bwMode="auto">
          <a:xfrm rot="7588385">
            <a:off x="3162300" y="2400300"/>
            <a:ext cx="533400" cy="304800"/>
          </a:xfrm>
          <a:prstGeom prst="rightArrow">
            <a:avLst>
              <a:gd name="adj1" fmla="val 50000"/>
              <a:gd name="adj2" fmla="val 43750"/>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es-MX" altLang="es-MX" sz="2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835696" y="332656"/>
            <a:ext cx="6589199" cy="860674"/>
          </a:xfrm>
        </p:spPr>
        <p:txBody>
          <a:bodyPr/>
          <a:lstStyle/>
          <a:p>
            <a:pPr eaLnBrk="1" hangingPunct="1"/>
            <a:r>
              <a:rPr lang="es-ES" altLang="es-MX" dirty="0" smtClean="0"/>
              <a:t>Contenido Temático</a:t>
            </a:r>
          </a:p>
        </p:txBody>
      </p:sp>
      <p:sp>
        <p:nvSpPr>
          <p:cNvPr id="4099" name="Rectangle 3"/>
          <p:cNvSpPr>
            <a:spLocks noGrp="1" noChangeArrowheads="1"/>
          </p:cNvSpPr>
          <p:nvPr>
            <p:ph idx="1"/>
          </p:nvPr>
        </p:nvSpPr>
        <p:spPr>
          <a:xfrm>
            <a:off x="1259632" y="1700808"/>
            <a:ext cx="7200800" cy="4392488"/>
          </a:xfrm>
        </p:spPr>
        <p:txBody>
          <a:bodyPr>
            <a:noAutofit/>
          </a:bodyPr>
          <a:lstStyle/>
          <a:p>
            <a:pPr marL="0" indent="0" algn="just" eaLnBrk="1" hangingPunct="1">
              <a:buClr>
                <a:schemeClr val="accent1">
                  <a:lumMod val="60000"/>
                  <a:lumOff val="40000"/>
                </a:schemeClr>
              </a:buClr>
              <a:buNone/>
              <a:defRPr/>
            </a:pPr>
            <a:r>
              <a:rPr lang="es-MX" altLang="es-MX" sz="2400" b="1" dirty="0" smtClean="0"/>
              <a:t>UNIDAD II</a:t>
            </a:r>
          </a:p>
          <a:p>
            <a:pPr marL="457200" indent="-457200" algn="just" eaLnBrk="1" hangingPunct="1">
              <a:buClr>
                <a:schemeClr val="accent1">
                  <a:lumMod val="60000"/>
                  <a:lumOff val="40000"/>
                </a:schemeClr>
              </a:buClr>
              <a:buFont typeface="Wingdings" panose="05000000000000000000" pitchFamily="2" charset="2"/>
              <a:buChar char="Ø"/>
              <a:defRPr/>
            </a:pPr>
            <a:r>
              <a:rPr lang="es-MX" altLang="es-MX" sz="2400" dirty="0" smtClean="0"/>
              <a:t>Ciencia, investigación científica y sentido común.</a:t>
            </a:r>
          </a:p>
          <a:p>
            <a:pPr marL="457200" indent="-457200" algn="just" eaLnBrk="1" hangingPunct="1">
              <a:buClr>
                <a:schemeClr val="accent1">
                  <a:lumMod val="75000"/>
                </a:schemeClr>
              </a:buClr>
              <a:buFont typeface="Wingdings" panose="05000000000000000000" pitchFamily="2" charset="2"/>
              <a:buChar char="Ø"/>
              <a:defRPr/>
            </a:pPr>
            <a:r>
              <a:rPr lang="es-MX" altLang="es-MX" sz="2400" dirty="0" smtClean="0"/>
              <a:t>Método Científico </a:t>
            </a:r>
            <a:endParaRPr lang="es-MX" altLang="es-MX" sz="2400" dirty="0"/>
          </a:p>
          <a:p>
            <a:pPr lvl="2" algn="just" eaLnBrk="1" hangingPunct="1">
              <a:buClr>
                <a:schemeClr val="tx1"/>
              </a:buClr>
              <a:buFont typeface="Arial" panose="020B0604020202020204" pitchFamily="34" charset="0"/>
              <a:buChar char="•"/>
              <a:defRPr/>
            </a:pPr>
            <a:r>
              <a:rPr lang="es-MX" altLang="es-MX" sz="2400" dirty="0" smtClean="0"/>
              <a:t>Metodología, métodos y técnicas</a:t>
            </a:r>
          </a:p>
          <a:p>
            <a:pPr lvl="2" algn="just" eaLnBrk="1" hangingPunct="1">
              <a:buClr>
                <a:schemeClr val="tx1"/>
              </a:buClr>
              <a:buFont typeface="Arial" panose="020B0604020202020204" pitchFamily="34" charset="0"/>
              <a:buChar char="•"/>
              <a:defRPr/>
            </a:pPr>
            <a:r>
              <a:rPr lang="es-MX" altLang="es-MX" sz="2400" dirty="0" smtClean="0"/>
              <a:t>El método científico </a:t>
            </a:r>
          </a:p>
          <a:p>
            <a:pPr lvl="2" algn="just" eaLnBrk="1" hangingPunct="1">
              <a:buClr>
                <a:schemeClr val="tx1"/>
              </a:buClr>
              <a:buFont typeface="Arial" panose="020B0604020202020204" pitchFamily="34" charset="0"/>
              <a:buChar char="•"/>
              <a:defRPr/>
            </a:pPr>
            <a:r>
              <a:rPr lang="es-MX" altLang="es-MX" sz="2400" dirty="0" smtClean="0"/>
              <a:t>Métodos lógicos</a:t>
            </a:r>
          </a:p>
          <a:p>
            <a:pPr marL="457200" indent="-457200" algn="just" eaLnBrk="1" hangingPunct="1">
              <a:buClr>
                <a:schemeClr val="accent1">
                  <a:lumMod val="75000"/>
                </a:schemeClr>
              </a:buClr>
              <a:buFont typeface="Wingdings" panose="05000000000000000000" pitchFamily="2" charset="2"/>
              <a:buChar char="Ø"/>
              <a:defRPr/>
            </a:pPr>
            <a:r>
              <a:rPr lang="es-MX" altLang="es-MX" sz="2400" dirty="0" smtClean="0"/>
              <a:t>Proceso de Investigación</a:t>
            </a:r>
          </a:p>
          <a:p>
            <a:pPr marL="457200" indent="-457200" algn="just" eaLnBrk="1" hangingPunct="1">
              <a:buClr>
                <a:schemeClr val="accent1">
                  <a:lumMod val="60000"/>
                  <a:lumOff val="40000"/>
                </a:schemeClr>
              </a:buClr>
              <a:buFont typeface="Wingdings" panose="05000000000000000000" pitchFamily="2" charset="2"/>
              <a:buChar char="Ø"/>
              <a:defRPr/>
            </a:pPr>
            <a:r>
              <a:rPr lang="es-MX" altLang="es-MX" sz="2400" dirty="0" smtClean="0"/>
              <a:t>¿Qué estamos haciendo cuando investigamos?</a:t>
            </a:r>
          </a:p>
          <a:p>
            <a:pPr marL="0" indent="0" algn="just" eaLnBrk="1" hangingPunct="1">
              <a:buClr>
                <a:schemeClr val="tx1"/>
              </a:buClr>
              <a:buNone/>
              <a:defRPr/>
            </a:pPr>
            <a:endParaRPr lang="es-ES" altLang="es-MX"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27584" y="1628800"/>
            <a:ext cx="5760640" cy="830997"/>
          </a:xfrm>
          <a:prstGeom prst="rect">
            <a:avLst/>
          </a:prstGeom>
        </p:spPr>
        <p:txBody>
          <a:bodyPr wrap="square">
            <a:spAutoFit/>
          </a:bodyPr>
          <a:lstStyle/>
          <a:p>
            <a:pPr lvl="1" fontAlgn="auto"/>
            <a:endParaRPr lang="es-ES" altLang="es-MX" dirty="0" smtClean="0"/>
          </a:p>
          <a:p>
            <a:pPr lvl="1" fontAlgn="auto"/>
            <a:endParaRPr lang="es-ES" altLang="es-MX" dirty="0"/>
          </a:p>
        </p:txBody>
      </p:sp>
      <p:sp>
        <p:nvSpPr>
          <p:cNvPr id="4" name="Rectangle 3"/>
          <p:cNvSpPr txBox="1">
            <a:spLocks noChangeArrowheads="1"/>
          </p:cNvSpPr>
          <p:nvPr/>
        </p:nvSpPr>
        <p:spPr>
          <a:xfrm>
            <a:off x="832138" y="332656"/>
            <a:ext cx="7772400" cy="5842992"/>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400" dirty="0" smtClean="0">
                <a:latin typeface="Century Gothic (Cuerpo)"/>
              </a:rPr>
              <a:t>                IDEA DE INVESTIGACIÓN (Tema):</a:t>
            </a:r>
          </a:p>
          <a:p>
            <a:pPr marL="0" indent="0" algn="just" fontAlgn="auto">
              <a:buNone/>
            </a:pPr>
            <a:endParaRPr lang="es-MX" altLang="es-MX" sz="1600" dirty="0" smtClean="0">
              <a:latin typeface="Century Gothic (Cuerpo)"/>
            </a:endParaRPr>
          </a:p>
          <a:p>
            <a:pPr marL="0" lvl="1" indent="0" algn="just" fontAlgn="auto">
              <a:buNone/>
            </a:pPr>
            <a:r>
              <a:rPr lang="es-MX" altLang="es-MX" sz="2000" dirty="0" smtClean="0"/>
              <a:t>En </a:t>
            </a:r>
            <a:r>
              <a:rPr lang="es-MX" altLang="es-MX" sz="2000" dirty="0"/>
              <a:t>el método general de la investigación científica, es usual que la investigación comience por despertar interés por un tema en </a:t>
            </a:r>
            <a:r>
              <a:rPr lang="es-MX" altLang="es-MX" sz="2000" dirty="0" smtClean="0"/>
              <a:t>especial, el cual será el objeto de la investigación.</a:t>
            </a:r>
          </a:p>
          <a:p>
            <a:pPr marL="0" indent="0" algn="just" fontAlgn="auto">
              <a:buNone/>
            </a:pPr>
            <a:endParaRPr lang="es-MX" altLang="es-MX" sz="2200" dirty="0" smtClean="0">
              <a:latin typeface="Century Gothic (Cuerpo)"/>
            </a:endParaRPr>
          </a:p>
          <a:p>
            <a:pPr marL="0" indent="0" algn="just" fontAlgn="auto">
              <a:buNone/>
            </a:pPr>
            <a:endParaRPr lang="es-MX" altLang="es-MX" sz="2200" dirty="0" smtClean="0">
              <a:latin typeface="Century Gothic (Cuerpo)"/>
            </a:endParaRPr>
          </a:p>
          <a:p>
            <a:pPr marL="0" indent="0" algn="just" fontAlgn="auto">
              <a:buNone/>
            </a:pPr>
            <a:endParaRPr lang="es-MX" altLang="es-MX" sz="2200" dirty="0" smtClean="0">
              <a:latin typeface="Century Gothic (Cuerpo)"/>
            </a:endParaRPr>
          </a:p>
          <a:p>
            <a:pPr marL="0" indent="0" algn="just" fontAlgn="auto">
              <a:buNone/>
            </a:pPr>
            <a:endParaRPr lang="es-MX" altLang="es-MX" sz="2200" dirty="0" smtClean="0">
              <a:latin typeface="Century Gothic (Cuerpo)"/>
            </a:endParaRPr>
          </a:p>
        </p:txBody>
      </p:sp>
      <p:graphicFrame>
        <p:nvGraphicFramePr>
          <p:cNvPr id="5" name="Diagrama 4"/>
          <p:cNvGraphicFramePr/>
          <p:nvPr>
            <p:extLst>
              <p:ext uri="{D42A27DB-BD31-4B8C-83A1-F6EECF244321}">
                <p14:modId xmlns:p14="http://schemas.microsoft.com/office/powerpoint/2010/main" val="2847956058"/>
              </p:ext>
            </p:extLst>
          </p:nvPr>
        </p:nvGraphicFramePr>
        <p:xfrm>
          <a:off x="-252536" y="2276872"/>
          <a:ext cx="9217024" cy="4278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48357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Tema</a:t>
            </a:r>
            <a:endParaRPr lang="es-MX" dirty="0"/>
          </a:p>
        </p:txBody>
      </p:sp>
      <p:sp>
        <p:nvSpPr>
          <p:cNvPr id="3" name="CuadroTexto 2"/>
          <p:cNvSpPr txBox="1"/>
          <p:nvPr/>
        </p:nvSpPr>
        <p:spPr>
          <a:xfrm>
            <a:off x="1115616" y="1556792"/>
            <a:ext cx="6768752" cy="3170099"/>
          </a:xfrm>
          <a:prstGeom prst="rect">
            <a:avLst/>
          </a:prstGeom>
          <a:noFill/>
        </p:spPr>
        <p:txBody>
          <a:bodyPr wrap="square" rtlCol="0">
            <a:spAutoFit/>
          </a:bodyPr>
          <a:lstStyle/>
          <a:p>
            <a:pPr algn="just"/>
            <a:r>
              <a:rPr lang="es-MX" sz="2000" dirty="0">
                <a:solidFill>
                  <a:schemeClr val="tx1">
                    <a:lumMod val="75000"/>
                    <a:lumOff val="25000"/>
                  </a:schemeClr>
                </a:solidFill>
                <a:latin typeface="+mn-lt"/>
              </a:rPr>
              <a:t>El tema es la idea general del campo del conocimiento de una disciplina, en el cual hay interés para realizar una investigación</a:t>
            </a:r>
            <a:r>
              <a:rPr lang="es-MX" sz="2000" dirty="0" smtClean="0">
                <a:solidFill>
                  <a:schemeClr val="tx1">
                    <a:lumMod val="75000"/>
                    <a:lumOff val="25000"/>
                  </a:schemeClr>
                </a:solidFill>
                <a:latin typeface="+mn-lt"/>
              </a:rPr>
              <a:t>.</a:t>
            </a:r>
          </a:p>
          <a:p>
            <a:pPr algn="just"/>
            <a:endParaRPr lang="es-MX" sz="2000" dirty="0">
              <a:solidFill>
                <a:schemeClr val="tx1">
                  <a:lumMod val="75000"/>
                  <a:lumOff val="25000"/>
                </a:schemeClr>
              </a:solidFill>
              <a:latin typeface="+mn-lt"/>
            </a:endParaRPr>
          </a:p>
          <a:p>
            <a:pPr algn="just"/>
            <a:r>
              <a:rPr lang="es-MX" sz="2000" dirty="0" smtClean="0">
                <a:solidFill>
                  <a:schemeClr val="tx1">
                    <a:lumMod val="75000"/>
                    <a:lumOff val="25000"/>
                  </a:schemeClr>
                </a:solidFill>
                <a:latin typeface="+mn-lt"/>
              </a:rPr>
              <a:t> En el caso de la Administración se sugiere que los temas a contemplar sean de los siguientes campos: </a:t>
            </a:r>
            <a:r>
              <a:rPr lang="es-MX" sz="2000" dirty="0">
                <a:solidFill>
                  <a:schemeClr val="tx1">
                    <a:lumMod val="75000"/>
                    <a:lumOff val="25000"/>
                  </a:schemeClr>
                </a:solidFill>
                <a:latin typeface="+mn-lt"/>
              </a:rPr>
              <a:t>l</a:t>
            </a:r>
            <a:r>
              <a:rPr lang="es-MX" sz="2000" dirty="0" smtClean="0">
                <a:solidFill>
                  <a:schemeClr val="tx1">
                    <a:lumMod val="75000"/>
                    <a:lumOff val="25000"/>
                  </a:schemeClr>
                </a:solidFill>
                <a:latin typeface="+mn-lt"/>
              </a:rPr>
              <a:t>a teoría de la administración, el proceso administrativo o las áreas funcionales (producción, mercadeo, desarrollo humano, finanzas, gerencia, etc.)</a:t>
            </a:r>
            <a:endParaRPr lang="es-MX" sz="2000" dirty="0">
              <a:solidFill>
                <a:schemeClr val="tx1">
                  <a:lumMod val="75000"/>
                  <a:lumOff val="25000"/>
                </a:schemeClr>
              </a:solidFill>
              <a:latin typeface="+mn-lt"/>
            </a:endParaRPr>
          </a:p>
        </p:txBody>
      </p:sp>
    </p:spTree>
    <p:extLst>
      <p:ext uri="{BB962C8B-B14F-4D97-AF65-F5344CB8AC3E}">
        <p14:creationId xmlns:p14="http://schemas.microsoft.com/office/powerpoint/2010/main" val="9100977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Formas generadoras de ideas</a:t>
            </a:r>
            <a:endParaRPr lang="es-MX" dirty="0"/>
          </a:p>
        </p:txBody>
      </p:sp>
      <p:sp>
        <p:nvSpPr>
          <p:cNvPr id="3" name="CuadroTexto 2"/>
          <p:cNvSpPr txBox="1"/>
          <p:nvPr/>
        </p:nvSpPr>
        <p:spPr>
          <a:xfrm>
            <a:off x="1691680" y="2348880"/>
            <a:ext cx="6120680" cy="1631216"/>
          </a:xfrm>
          <a:prstGeom prst="rect">
            <a:avLst/>
          </a:prstGeom>
          <a:noFill/>
        </p:spPr>
        <p:txBody>
          <a:bodyPr wrap="square" rtlCol="0">
            <a:spAutoFit/>
          </a:bodyPr>
          <a:lstStyle/>
          <a:p>
            <a:pPr marL="342900" indent="-342900" algn="just">
              <a:buFont typeface="Arial" panose="020B0604020202020204" pitchFamily="34" charset="0"/>
              <a:buChar char="•"/>
            </a:pPr>
            <a:r>
              <a:rPr lang="es-MX" sz="2000" dirty="0" smtClean="0">
                <a:solidFill>
                  <a:schemeClr val="tx1">
                    <a:lumMod val="75000"/>
                    <a:lumOff val="25000"/>
                  </a:schemeClr>
                </a:solidFill>
                <a:latin typeface="+mn-lt"/>
              </a:rPr>
              <a:t>Lectura reflexiva y crítica</a:t>
            </a:r>
          </a:p>
          <a:p>
            <a:pPr marL="342900" indent="-342900" algn="just">
              <a:buFont typeface="Arial" panose="020B0604020202020204" pitchFamily="34" charset="0"/>
              <a:buChar char="•"/>
            </a:pPr>
            <a:r>
              <a:rPr lang="es-MX" sz="2000" smtClean="0">
                <a:solidFill>
                  <a:schemeClr val="tx1">
                    <a:lumMod val="75000"/>
                    <a:lumOff val="25000"/>
                  </a:schemeClr>
                </a:solidFill>
                <a:latin typeface="+mn-lt"/>
              </a:rPr>
              <a:t>Participación activa</a:t>
            </a:r>
            <a:endParaRPr lang="es-MX" sz="2000" dirty="0" smtClean="0">
              <a:solidFill>
                <a:schemeClr val="tx1">
                  <a:lumMod val="75000"/>
                  <a:lumOff val="25000"/>
                </a:schemeClr>
              </a:solidFill>
              <a:latin typeface="+mn-lt"/>
            </a:endParaRPr>
          </a:p>
          <a:p>
            <a:pPr marL="342900" indent="-342900" algn="just">
              <a:buFont typeface="Arial" panose="020B0604020202020204" pitchFamily="34" charset="0"/>
              <a:buChar char="•"/>
            </a:pPr>
            <a:r>
              <a:rPr lang="es-MX" sz="2000" dirty="0" smtClean="0">
                <a:solidFill>
                  <a:schemeClr val="tx1">
                    <a:lumMod val="75000"/>
                    <a:lumOff val="25000"/>
                  </a:schemeClr>
                </a:solidFill>
                <a:latin typeface="+mn-lt"/>
              </a:rPr>
              <a:t>Práctica profesional</a:t>
            </a:r>
          </a:p>
          <a:p>
            <a:pPr marL="342900" indent="-342900" algn="just">
              <a:buFont typeface="Arial" panose="020B0604020202020204" pitchFamily="34" charset="0"/>
              <a:buChar char="•"/>
            </a:pPr>
            <a:r>
              <a:rPr lang="es-MX" sz="2000" dirty="0" smtClean="0">
                <a:solidFill>
                  <a:schemeClr val="tx1">
                    <a:lumMod val="75000"/>
                    <a:lumOff val="25000"/>
                  </a:schemeClr>
                </a:solidFill>
                <a:latin typeface="+mn-lt"/>
              </a:rPr>
              <a:t>Aula de clase</a:t>
            </a:r>
          </a:p>
          <a:p>
            <a:pPr marL="342900" indent="-342900" algn="just">
              <a:buFont typeface="Arial" panose="020B0604020202020204" pitchFamily="34" charset="0"/>
              <a:buChar char="•"/>
            </a:pPr>
            <a:r>
              <a:rPr lang="es-MX" sz="2000" dirty="0" smtClean="0">
                <a:solidFill>
                  <a:schemeClr val="tx1">
                    <a:lumMod val="75000"/>
                    <a:lumOff val="25000"/>
                  </a:schemeClr>
                </a:solidFill>
                <a:latin typeface="+mn-lt"/>
              </a:rPr>
              <a:t>Los profesores</a:t>
            </a:r>
            <a:endParaRPr lang="es-MX" sz="2000" dirty="0">
              <a:solidFill>
                <a:schemeClr val="tx1">
                  <a:lumMod val="75000"/>
                  <a:lumOff val="25000"/>
                </a:schemeClr>
              </a:solidFill>
              <a:latin typeface="+mn-lt"/>
            </a:endParaRPr>
          </a:p>
        </p:txBody>
      </p:sp>
      <p:pic>
        <p:nvPicPr>
          <p:cNvPr id="5" name="Imagen 4"/>
          <p:cNvPicPr>
            <a:picLocks noChangeAspect="1"/>
          </p:cNvPicPr>
          <p:nvPr/>
        </p:nvPicPr>
        <p:blipFill>
          <a:blip r:embed="rId2"/>
          <a:stretch>
            <a:fillRect/>
          </a:stretch>
        </p:blipFill>
        <p:spPr>
          <a:xfrm>
            <a:off x="5868144" y="2132856"/>
            <a:ext cx="2543175" cy="1800225"/>
          </a:xfrm>
          <a:prstGeom prst="rect">
            <a:avLst/>
          </a:prstGeom>
        </p:spPr>
      </p:pic>
      <p:pic>
        <p:nvPicPr>
          <p:cNvPr id="6" name="Imagen 5"/>
          <p:cNvPicPr>
            <a:picLocks noChangeAspect="1"/>
          </p:cNvPicPr>
          <p:nvPr/>
        </p:nvPicPr>
        <p:blipFill>
          <a:blip r:embed="rId3"/>
          <a:stretch>
            <a:fillRect/>
          </a:stretch>
        </p:blipFill>
        <p:spPr>
          <a:xfrm>
            <a:off x="5076056" y="4653135"/>
            <a:ext cx="2466975" cy="1847850"/>
          </a:xfrm>
          <a:prstGeom prst="rect">
            <a:avLst/>
          </a:prstGeom>
        </p:spPr>
      </p:pic>
      <p:pic>
        <p:nvPicPr>
          <p:cNvPr id="7" name="Imagen 6"/>
          <p:cNvPicPr>
            <a:picLocks noChangeAspect="1"/>
          </p:cNvPicPr>
          <p:nvPr/>
        </p:nvPicPr>
        <p:blipFill>
          <a:blip r:embed="rId4"/>
          <a:stretch>
            <a:fillRect/>
          </a:stretch>
        </p:blipFill>
        <p:spPr>
          <a:xfrm>
            <a:off x="1691680" y="4705523"/>
            <a:ext cx="2619375" cy="1743075"/>
          </a:xfrm>
          <a:prstGeom prst="rect">
            <a:avLst/>
          </a:prstGeom>
        </p:spPr>
      </p:pic>
    </p:spTree>
    <p:extLst>
      <p:ext uri="{BB962C8B-B14F-4D97-AF65-F5344CB8AC3E}">
        <p14:creationId xmlns:p14="http://schemas.microsoft.com/office/powerpoint/2010/main" val="1705967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Ejemplos: (tema) títulos de investigación.</a:t>
            </a:r>
            <a:endParaRPr lang="es-MX" dirty="0"/>
          </a:p>
        </p:txBody>
      </p:sp>
      <p:sp>
        <p:nvSpPr>
          <p:cNvPr id="3" name="CuadroTexto 2"/>
          <p:cNvSpPr txBox="1"/>
          <p:nvPr/>
        </p:nvSpPr>
        <p:spPr>
          <a:xfrm>
            <a:off x="1763688" y="2276872"/>
            <a:ext cx="5867160" cy="3600986"/>
          </a:xfrm>
          <a:prstGeom prst="rect">
            <a:avLst/>
          </a:prstGeom>
          <a:noFill/>
        </p:spPr>
        <p:txBody>
          <a:bodyPr wrap="square" rtlCol="0">
            <a:spAutoFit/>
          </a:bodyPr>
          <a:lstStyle/>
          <a:p>
            <a:pPr marL="342900" indent="-342900" algn="just">
              <a:buFont typeface="Arial" panose="020B0604020202020204" pitchFamily="34" charset="0"/>
              <a:buChar char="•"/>
            </a:pPr>
            <a:r>
              <a:rPr lang="es-MX" sz="2000" dirty="0" smtClean="0">
                <a:latin typeface="+mn-lt"/>
              </a:rPr>
              <a:t>La motivación del personal en el sector hotelero de Calama</a:t>
            </a:r>
          </a:p>
          <a:p>
            <a:pPr marL="342900" indent="-342900" algn="just">
              <a:buFont typeface="Arial" panose="020B0604020202020204" pitchFamily="34" charset="0"/>
              <a:buChar char="•"/>
            </a:pPr>
            <a:endParaRPr lang="es-MX" sz="2000" dirty="0" smtClean="0">
              <a:latin typeface="+mn-lt"/>
            </a:endParaRPr>
          </a:p>
          <a:p>
            <a:pPr marL="342900" indent="-342900" algn="just">
              <a:buFont typeface="Arial" panose="020B0604020202020204" pitchFamily="34" charset="0"/>
              <a:buChar char="•"/>
            </a:pPr>
            <a:r>
              <a:rPr lang="es-MX" sz="2000" dirty="0" smtClean="0">
                <a:latin typeface="+mn-lt"/>
              </a:rPr>
              <a:t>Clima organizacional y Satisfacción Laboral en una empresa distribuidora de automóviles.</a:t>
            </a:r>
          </a:p>
          <a:p>
            <a:pPr marL="342900" indent="-342900" algn="just">
              <a:buFont typeface="Arial" panose="020B0604020202020204" pitchFamily="34" charset="0"/>
              <a:buChar char="•"/>
            </a:pPr>
            <a:endParaRPr lang="es-MX" sz="2000" dirty="0">
              <a:latin typeface="+mn-lt"/>
            </a:endParaRPr>
          </a:p>
          <a:p>
            <a:pPr marL="342900" indent="-342900" algn="just">
              <a:buFont typeface="Arial" panose="020B0604020202020204" pitchFamily="34" charset="0"/>
              <a:buChar char="•"/>
            </a:pPr>
            <a:r>
              <a:rPr lang="es-ES" sz="2000" dirty="0">
                <a:latin typeface="+mn-lt"/>
              </a:rPr>
              <a:t>Cultura de la calidad en microempresas familiares </a:t>
            </a:r>
            <a:endParaRPr lang="es-MX" sz="2000" dirty="0">
              <a:latin typeface="+mn-lt"/>
            </a:endParaRPr>
          </a:p>
          <a:p>
            <a:pPr marL="342900" indent="-342900" algn="just">
              <a:buFont typeface="Arial" panose="020B0604020202020204" pitchFamily="34" charset="0"/>
              <a:buChar char="•"/>
            </a:pPr>
            <a:endParaRPr lang="es-MX" sz="2000" dirty="0" smtClean="0">
              <a:latin typeface="+mn-lt"/>
            </a:endParaRPr>
          </a:p>
          <a:p>
            <a:pPr marL="342900" indent="-342900" algn="just">
              <a:buFont typeface="Arial" panose="020B0604020202020204" pitchFamily="34" charset="0"/>
              <a:buChar char="•"/>
            </a:pPr>
            <a:endParaRPr lang="es-MX" sz="2000" dirty="0">
              <a:latin typeface="+mn-lt"/>
            </a:endParaRPr>
          </a:p>
        </p:txBody>
      </p:sp>
    </p:spTree>
    <p:extLst>
      <p:ext uri="{BB962C8B-B14F-4D97-AF65-F5344CB8AC3E}">
        <p14:creationId xmlns:p14="http://schemas.microsoft.com/office/powerpoint/2010/main" val="21864505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altLang="es-MX" sz="2400" dirty="0">
                <a:latin typeface="Century Gothic (Cuerpo)"/>
              </a:rPr>
              <a:t>PROBLEMA:</a:t>
            </a:r>
            <a:r>
              <a:rPr lang="es-MX" altLang="es-MX" dirty="0">
                <a:latin typeface="Century Gothic (Cuerpo)"/>
              </a:rPr>
              <a:t/>
            </a:r>
            <a:br>
              <a:rPr lang="es-MX" altLang="es-MX" dirty="0">
                <a:latin typeface="Century Gothic (Cuerpo)"/>
              </a:rPr>
            </a:br>
            <a:r>
              <a:rPr lang="es-MX" altLang="es-MX" dirty="0" smtClean="0">
                <a:latin typeface="Century Gothic (Cuerpo)"/>
              </a:rPr>
              <a:t/>
            </a:r>
            <a:br>
              <a:rPr lang="es-MX" altLang="es-MX" dirty="0" smtClean="0">
                <a:latin typeface="Century Gothic (Cuerpo)"/>
              </a:rPr>
            </a:br>
            <a:endParaRPr lang="es-MX" sz="2200" dirty="0"/>
          </a:p>
        </p:txBody>
      </p:sp>
      <p:sp>
        <p:nvSpPr>
          <p:cNvPr id="3" name="Rectangle 3"/>
          <p:cNvSpPr txBox="1">
            <a:spLocks noChangeArrowheads="1"/>
          </p:cNvSpPr>
          <p:nvPr/>
        </p:nvSpPr>
        <p:spPr>
          <a:xfrm>
            <a:off x="899592" y="908720"/>
            <a:ext cx="7772400" cy="25202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endParaRPr lang="es-MX" altLang="es-MX" sz="2200" dirty="0" smtClean="0">
              <a:latin typeface="Century Gothic (Cuerpo)"/>
            </a:endParaRPr>
          </a:p>
          <a:p>
            <a:pPr marL="0" lvl="1" indent="0" algn="just" fontAlgn="auto">
              <a:buNone/>
            </a:pPr>
            <a:r>
              <a:rPr lang="es-MX" altLang="es-MX" sz="2000" dirty="0" smtClean="0"/>
              <a:t>Es todo aquello que se convierte en objeto de reflexión y sobre el cual se percibe la necesidad de conocer y, por tanto, de estudiar.</a:t>
            </a:r>
          </a:p>
          <a:p>
            <a:pPr marL="0" lvl="1" indent="0" algn="just" fontAlgn="auto">
              <a:buNone/>
            </a:pPr>
            <a:endParaRPr lang="es-MX" altLang="es-MX" sz="2000" dirty="0" smtClean="0"/>
          </a:p>
          <a:p>
            <a:pPr marL="0" lvl="1" indent="0" algn="ctr" fontAlgn="auto">
              <a:buNone/>
            </a:pPr>
            <a:endParaRPr lang="es-MX" altLang="es-MX" sz="2200" dirty="0" smtClean="0">
              <a:latin typeface="Century Gothic (Cuerpo)"/>
            </a:endParaRPr>
          </a:p>
          <a:p>
            <a:pPr marL="0" indent="0" algn="just" fontAlgn="auto">
              <a:buNone/>
            </a:pPr>
            <a:endParaRPr lang="es-MX" altLang="es-MX" sz="2200" dirty="0" smtClean="0">
              <a:latin typeface="Century Gothic (Cuerpo)"/>
            </a:endParaRPr>
          </a:p>
          <a:p>
            <a:pPr marL="0" indent="0" algn="just" fontAlgn="auto">
              <a:buNone/>
            </a:pPr>
            <a:endParaRPr lang="es-MX" altLang="es-MX" sz="2200" dirty="0" smtClean="0">
              <a:latin typeface="Century Gothic (Cuerpo)"/>
            </a:endParaRPr>
          </a:p>
        </p:txBody>
      </p:sp>
      <p:graphicFrame>
        <p:nvGraphicFramePr>
          <p:cNvPr id="4" name="Diagrama 3"/>
          <p:cNvGraphicFramePr/>
          <p:nvPr>
            <p:extLst>
              <p:ext uri="{D42A27DB-BD31-4B8C-83A1-F6EECF244321}">
                <p14:modId xmlns:p14="http://schemas.microsoft.com/office/powerpoint/2010/main" val="2025401962"/>
              </p:ext>
            </p:extLst>
          </p:nvPr>
        </p:nvGraphicFramePr>
        <p:xfrm>
          <a:off x="-99322" y="2570345"/>
          <a:ext cx="9217024" cy="4278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31058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9712" y="304279"/>
            <a:ext cx="6589200" cy="1280890"/>
          </a:xfrm>
        </p:spPr>
        <p:txBody>
          <a:bodyPr/>
          <a:lstStyle/>
          <a:p>
            <a:r>
              <a:rPr lang="es-MX" dirty="0" smtClean="0"/>
              <a:t>Por ejemplo:</a:t>
            </a:r>
            <a:endParaRPr lang="es-MX" dirty="0"/>
          </a:p>
        </p:txBody>
      </p:sp>
      <p:sp>
        <p:nvSpPr>
          <p:cNvPr id="6" name="Rectangle 3"/>
          <p:cNvSpPr txBox="1">
            <a:spLocks noChangeArrowheads="1"/>
          </p:cNvSpPr>
          <p:nvPr/>
        </p:nvSpPr>
        <p:spPr>
          <a:xfrm>
            <a:off x="1051992" y="1061120"/>
            <a:ext cx="7772400" cy="25202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endParaRPr lang="es-MX" altLang="es-MX" sz="2200" dirty="0" smtClean="0">
              <a:latin typeface="Century Gothic (Cuerpo)"/>
            </a:endParaRPr>
          </a:p>
          <a:p>
            <a:pPr marL="0" indent="0" algn="just" fontAlgn="auto">
              <a:buNone/>
            </a:pPr>
            <a:endParaRPr lang="es-MX" altLang="es-MX" sz="2200" dirty="0" smtClean="0">
              <a:latin typeface="Century Gothic (Cuerpo)"/>
            </a:endParaRPr>
          </a:p>
        </p:txBody>
      </p:sp>
      <p:sp>
        <p:nvSpPr>
          <p:cNvPr id="7" name="Rectangle 3"/>
          <p:cNvSpPr txBox="1">
            <a:spLocks noChangeArrowheads="1"/>
          </p:cNvSpPr>
          <p:nvPr/>
        </p:nvSpPr>
        <p:spPr>
          <a:xfrm>
            <a:off x="1204392" y="1213520"/>
            <a:ext cx="7772400" cy="25202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endParaRPr lang="es-MX" altLang="es-MX" sz="2200" dirty="0" smtClean="0">
              <a:latin typeface="Century Gothic (Cuerpo)"/>
            </a:endParaRPr>
          </a:p>
          <a:p>
            <a:pPr marL="0" lvl="1" indent="0" algn="just" fontAlgn="auto">
              <a:buNone/>
            </a:pPr>
            <a:endParaRPr lang="es-MX" altLang="es-MX" sz="2200" dirty="0" smtClean="0">
              <a:latin typeface="Century Gothic (Cuerpo)"/>
            </a:endParaRPr>
          </a:p>
        </p:txBody>
      </p:sp>
      <p:sp>
        <p:nvSpPr>
          <p:cNvPr id="4" name="CuadroTexto 3"/>
          <p:cNvSpPr txBox="1"/>
          <p:nvPr/>
        </p:nvSpPr>
        <p:spPr>
          <a:xfrm>
            <a:off x="1204392" y="1412776"/>
            <a:ext cx="7256040" cy="1323439"/>
          </a:xfrm>
          <a:prstGeom prst="rect">
            <a:avLst/>
          </a:prstGeom>
          <a:noFill/>
        </p:spPr>
        <p:txBody>
          <a:bodyPr wrap="square" rtlCol="0">
            <a:spAutoFit/>
          </a:bodyPr>
          <a:lstStyle/>
          <a:p>
            <a:pPr algn="just"/>
            <a:r>
              <a:rPr lang="es-MX" sz="2000" dirty="0">
                <a:latin typeface="+mn-lt"/>
              </a:rPr>
              <a:t>La cultura organizacional como concepto, presenta dos vertientes dominantes las posturas de </a:t>
            </a:r>
            <a:r>
              <a:rPr lang="es-MX" sz="2000" dirty="0" err="1">
                <a:latin typeface="+mn-lt"/>
              </a:rPr>
              <a:t>Hofstede</a:t>
            </a:r>
            <a:r>
              <a:rPr lang="es-MX" sz="2000" dirty="0">
                <a:latin typeface="+mn-lt"/>
              </a:rPr>
              <a:t> (1982, 2006) con un enfoque colectivo y de nivel nacional y, la de </a:t>
            </a:r>
            <a:r>
              <a:rPr lang="es-MX" sz="2000" dirty="0" err="1">
                <a:latin typeface="+mn-lt"/>
              </a:rPr>
              <a:t>Schein</a:t>
            </a:r>
            <a:r>
              <a:rPr lang="es-MX" sz="2000" dirty="0">
                <a:latin typeface="+mn-lt"/>
              </a:rPr>
              <a:t> (2004) con un enfoque </a:t>
            </a:r>
            <a:r>
              <a:rPr lang="es-MX" sz="2000" dirty="0" smtClean="0">
                <a:latin typeface="+mn-lt"/>
              </a:rPr>
              <a:t>organizacional.</a:t>
            </a:r>
            <a:endParaRPr lang="es-MX" sz="2000" dirty="0">
              <a:latin typeface="+mn-lt"/>
            </a:endParaRPr>
          </a:p>
        </p:txBody>
      </p:sp>
      <p:sp>
        <p:nvSpPr>
          <p:cNvPr id="8" name="CuadroTexto 7"/>
          <p:cNvSpPr txBox="1"/>
          <p:nvPr/>
        </p:nvSpPr>
        <p:spPr>
          <a:xfrm>
            <a:off x="1403648" y="3068960"/>
            <a:ext cx="7056784" cy="1631216"/>
          </a:xfrm>
          <a:prstGeom prst="rect">
            <a:avLst/>
          </a:prstGeom>
          <a:noFill/>
        </p:spPr>
        <p:txBody>
          <a:bodyPr wrap="square" rtlCol="0">
            <a:spAutoFit/>
          </a:bodyPr>
          <a:lstStyle/>
          <a:p>
            <a:pPr algn="just"/>
            <a:r>
              <a:rPr lang="es-MX" sz="2000" dirty="0">
                <a:latin typeface="+mn-lt"/>
              </a:rPr>
              <a:t>Partiendo de tal concepción, se han propuesto estudios centrados en la comprensión e interpretación de la cultura considerando su posible impacto en el funcionamiento de la organización (</a:t>
            </a:r>
            <a:r>
              <a:rPr lang="es-MX" sz="2000" dirty="0" err="1">
                <a:latin typeface="+mn-lt"/>
              </a:rPr>
              <a:t>Maull</a:t>
            </a:r>
            <a:r>
              <a:rPr lang="es-MX" sz="2000" dirty="0">
                <a:latin typeface="+mn-lt"/>
              </a:rPr>
              <a:t>, Brown &amp; </a:t>
            </a:r>
            <a:r>
              <a:rPr lang="es-MX" sz="2000" dirty="0" err="1">
                <a:latin typeface="+mn-lt"/>
              </a:rPr>
              <a:t>Cliffe</a:t>
            </a:r>
            <a:r>
              <a:rPr lang="es-MX" sz="2000" dirty="0">
                <a:latin typeface="+mn-lt"/>
              </a:rPr>
              <a:t>, 2001; García, 2006a). </a:t>
            </a:r>
          </a:p>
        </p:txBody>
      </p:sp>
    </p:spTree>
    <p:extLst>
      <p:ext uri="{BB962C8B-B14F-4D97-AF65-F5344CB8AC3E}">
        <p14:creationId xmlns:p14="http://schemas.microsoft.com/office/powerpoint/2010/main" val="17336175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097310" y="1340768"/>
            <a:ext cx="7776864" cy="4893647"/>
          </a:xfrm>
          <a:prstGeom prst="rect">
            <a:avLst/>
          </a:prstGeom>
          <a:noFill/>
        </p:spPr>
        <p:txBody>
          <a:bodyPr wrap="square" rtlCol="0">
            <a:spAutoFit/>
          </a:bodyPr>
          <a:lstStyle/>
          <a:p>
            <a:pPr algn="just"/>
            <a:r>
              <a:rPr lang="es-MX" dirty="0" err="1"/>
              <a:t>Hofstede</a:t>
            </a:r>
            <a:r>
              <a:rPr lang="es-MX" dirty="0"/>
              <a:t> (1982) propone que se trata de una “programación colectiva” sustentada en un sistema de valores provenientes de la familia, reforzados por la educación formal y las instituciones que regulan al desarrollo personal y, para su análisis propone las dimensiones de distancia del poder, aversión al riesgo, individualismo frente al colectivismo (</a:t>
            </a:r>
            <a:r>
              <a:rPr lang="es-MX" dirty="0" err="1"/>
              <a:t>Bjursell</a:t>
            </a:r>
            <a:r>
              <a:rPr lang="es-MX" dirty="0"/>
              <a:t>, 2011), actitud de género y la orientación a corto o largo plazo (Powell, et al., 2009; Vallejo, 2008, 2011). </a:t>
            </a:r>
            <a:endParaRPr lang="es-MX" dirty="0" smtClean="0"/>
          </a:p>
          <a:p>
            <a:pPr algn="just"/>
            <a:endParaRPr lang="es-MX" dirty="0" smtClean="0"/>
          </a:p>
          <a:p>
            <a:pPr algn="just"/>
            <a:r>
              <a:rPr lang="es-MX" dirty="0" smtClean="0"/>
              <a:t>El </a:t>
            </a:r>
            <a:r>
              <a:rPr lang="es-MX" dirty="0"/>
              <a:t>abordaje de la cultura desde la perspectiva de la calidad, es escaso cuando se centra en el estudio de la microempresa, con el suficiente rigor que permita su comprensión y la mejora en la toma de decisiones en el contexto de la empresa mexicana. </a:t>
            </a:r>
          </a:p>
        </p:txBody>
      </p:sp>
      <p:sp>
        <p:nvSpPr>
          <p:cNvPr id="4" name="3 CuadroTexto"/>
          <p:cNvSpPr txBox="1"/>
          <p:nvPr/>
        </p:nvSpPr>
        <p:spPr>
          <a:xfrm>
            <a:off x="5724128" y="379562"/>
            <a:ext cx="2780928" cy="461665"/>
          </a:xfrm>
          <a:prstGeom prst="rect">
            <a:avLst/>
          </a:prstGeom>
          <a:noFill/>
        </p:spPr>
        <p:txBody>
          <a:bodyPr wrap="square" rtlCol="0">
            <a:spAutoFit/>
          </a:bodyPr>
          <a:lstStyle/>
          <a:p>
            <a:r>
              <a:rPr lang="es-MX" dirty="0"/>
              <a:t>c</a:t>
            </a:r>
            <a:r>
              <a:rPr lang="es-MX" dirty="0" smtClean="0"/>
              <a:t>ontinuación ….</a:t>
            </a:r>
            <a:endParaRPr lang="es-MX" dirty="0"/>
          </a:p>
        </p:txBody>
      </p:sp>
    </p:spTree>
    <p:extLst>
      <p:ext uri="{BB962C8B-B14F-4D97-AF65-F5344CB8AC3E}">
        <p14:creationId xmlns:p14="http://schemas.microsoft.com/office/powerpoint/2010/main" val="7992494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30804" y="692696"/>
            <a:ext cx="6589200" cy="1280890"/>
          </a:xfrm>
        </p:spPr>
        <p:txBody>
          <a:bodyPr/>
          <a:lstStyle/>
          <a:p>
            <a:r>
              <a:rPr lang="es-MX" dirty="0" smtClean="0"/>
              <a:t>MARCO TEÓRICO</a:t>
            </a:r>
            <a:endParaRPr lang="es-MX" dirty="0"/>
          </a:p>
        </p:txBody>
      </p:sp>
      <p:sp>
        <p:nvSpPr>
          <p:cNvPr id="3" name="Rectangle 3"/>
          <p:cNvSpPr txBox="1">
            <a:spLocks noChangeArrowheads="1"/>
          </p:cNvSpPr>
          <p:nvPr/>
        </p:nvSpPr>
        <p:spPr>
          <a:xfrm>
            <a:off x="1043608" y="1844824"/>
            <a:ext cx="7772400" cy="396044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000" dirty="0" smtClean="0">
                <a:latin typeface="Century Gothic (Cuerpo)"/>
              </a:rPr>
              <a:t>Es la fundamentación teórica dentro de la cual se enmarcara la investigación que va a realizarse.</a:t>
            </a:r>
          </a:p>
          <a:p>
            <a:pPr marL="0" indent="0" algn="just" fontAlgn="auto">
              <a:buNone/>
            </a:pPr>
            <a:r>
              <a:rPr lang="es-MX" altLang="es-MX" sz="2000" dirty="0" smtClean="0">
                <a:latin typeface="Century Gothic (Cuerpo)"/>
              </a:rPr>
              <a:t>Es decir un enfoque de las principales teorías o enfoques sobre el tema de estudio  </a:t>
            </a:r>
          </a:p>
          <a:p>
            <a:pPr marL="0" indent="0" algn="just" fontAlgn="auto">
              <a:buNone/>
            </a:pPr>
            <a:endParaRPr lang="es-MX" altLang="es-MX" sz="2000" dirty="0" smtClean="0">
              <a:latin typeface="Century Gothic (Cuerpo)"/>
            </a:endParaRPr>
          </a:p>
          <a:p>
            <a:pPr marL="0" indent="0" algn="just" fontAlgn="auto">
              <a:buNone/>
            </a:pPr>
            <a:r>
              <a:rPr lang="es-MX" altLang="es-MX" sz="2000" dirty="0" smtClean="0">
                <a:latin typeface="Century Gothic (Cuerpo)"/>
              </a:rPr>
              <a:t>¿Qué funciones cumple?</a:t>
            </a:r>
          </a:p>
          <a:p>
            <a:pPr marL="0" indent="0" algn="just" fontAlgn="auto">
              <a:buNone/>
            </a:pPr>
            <a:r>
              <a:rPr lang="es-MX" altLang="es-MX" sz="2000" dirty="0" smtClean="0">
                <a:latin typeface="Century Gothic (Cuerpo)"/>
              </a:rPr>
              <a:t>*Permite prevenir errores detectados de otros estudios</a:t>
            </a:r>
          </a:p>
          <a:p>
            <a:pPr marL="0" indent="0" algn="just" fontAlgn="auto">
              <a:buNone/>
            </a:pPr>
            <a:r>
              <a:rPr lang="es-MX" altLang="es-MX" sz="2000" dirty="0" smtClean="0">
                <a:latin typeface="Century Gothic (Cuerpo)"/>
              </a:rPr>
              <a:t>*Sirve de guía al investigador</a:t>
            </a:r>
          </a:p>
          <a:p>
            <a:pPr marL="0" indent="0" algn="just" fontAlgn="auto">
              <a:buNone/>
            </a:pPr>
            <a:r>
              <a:rPr lang="es-MX" altLang="es-MX" sz="2000" dirty="0" smtClean="0">
                <a:latin typeface="Century Gothic (Cuerpo)"/>
              </a:rPr>
              <a:t>*Provee un marco para la interpretación de resultados</a:t>
            </a:r>
          </a:p>
          <a:p>
            <a:pPr marL="0" indent="0" algn="just" fontAlgn="auto">
              <a:buNone/>
            </a:pPr>
            <a:endParaRPr lang="es-MX" altLang="es-MX" sz="2000" dirty="0" smtClean="0">
              <a:latin typeface="Century Gothic (Cuerpo)"/>
            </a:endParaRPr>
          </a:p>
        </p:txBody>
      </p:sp>
    </p:spTree>
    <p:extLst>
      <p:ext uri="{BB962C8B-B14F-4D97-AF65-F5344CB8AC3E}">
        <p14:creationId xmlns:p14="http://schemas.microsoft.com/office/powerpoint/2010/main" val="17729613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548680"/>
            <a:ext cx="6589200" cy="1280890"/>
          </a:xfrm>
        </p:spPr>
        <p:txBody>
          <a:bodyPr/>
          <a:lstStyle/>
          <a:p>
            <a:r>
              <a:rPr lang="es-MX" dirty="0" smtClean="0"/>
              <a:t>EJEMPLO:</a:t>
            </a:r>
            <a:endParaRPr lang="es-MX" dirty="0"/>
          </a:p>
        </p:txBody>
      </p:sp>
      <p:sp>
        <p:nvSpPr>
          <p:cNvPr id="3" name="Rectángulo 2"/>
          <p:cNvSpPr/>
          <p:nvPr/>
        </p:nvSpPr>
        <p:spPr>
          <a:xfrm>
            <a:off x="1619672" y="1412407"/>
            <a:ext cx="7020272" cy="830997"/>
          </a:xfrm>
          <a:prstGeom prst="rect">
            <a:avLst/>
          </a:prstGeom>
        </p:spPr>
        <p:txBody>
          <a:bodyPr wrap="square">
            <a:spAutoFit/>
          </a:bodyPr>
          <a:lstStyle/>
          <a:p>
            <a:r>
              <a:rPr lang="es-MX" dirty="0"/>
              <a:t/>
            </a:r>
            <a:br>
              <a:rPr lang="es-MX" dirty="0"/>
            </a:br>
            <a:endParaRPr lang="es-MX" dirty="0"/>
          </a:p>
        </p:txBody>
      </p:sp>
      <p:sp>
        <p:nvSpPr>
          <p:cNvPr id="6" name="5 CuadroTexto"/>
          <p:cNvSpPr txBox="1"/>
          <p:nvPr/>
        </p:nvSpPr>
        <p:spPr>
          <a:xfrm>
            <a:off x="1259632" y="1412407"/>
            <a:ext cx="7452320" cy="4401205"/>
          </a:xfrm>
          <a:prstGeom prst="rect">
            <a:avLst/>
          </a:prstGeom>
          <a:noFill/>
        </p:spPr>
        <p:txBody>
          <a:bodyPr wrap="square" rtlCol="0">
            <a:spAutoFit/>
          </a:bodyPr>
          <a:lstStyle/>
          <a:p>
            <a:pPr algn="just"/>
            <a:r>
              <a:rPr lang="es-MX" sz="2000" b="1" dirty="0" smtClean="0">
                <a:latin typeface="+mn-lt"/>
              </a:rPr>
              <a:t>Capítulo I. </a:t>
            </a:r>
            <a:r>
              <a:rPr lang="es-MX" sz="2000" b="1" dirty="0" err="1" smtClean="0">
                <a:latin typeface="+mn-lt"/>
              </a:rPr>
              <a:t>Mobbing</a:t>
            </a:r>
            <a:endParaRPr lang="es-MX" sz="2000" b="1" dirty="0" smtClean="0">
              <a:latin typeface="+mn-lt"/>
            </a:endParaRPr>
          </a:p>
          <a:p>
            <a:pPr algn="just"/>
            <a:endParaRPr lang="es-MX" sz="2000" b="1" dirty="0" smtClean="0">
              <a:latin typeface="+mn-lt"/>
            </a:endParaRPr>
          </a:p>
          <a:p>
            <a:pPr algn="just"/>
            <a:r>
              <a:rPr lang="es-MX" sz="2000" b="1" dirty="0" smtClean="0">
                <a:latin typeface="+mn-lt"/>
              </a:rPr>
              <a:t>1.1 Definición </a:t>
            </a:r>
            <a:r>
              <a:rPr lang="es-MX" sz="2000" b="1" dirty="0">
                <a:latin typeface="+mn-lt"/>
              </a:rPr>
              <a:t>de </a:t>
            </a:r>
            <a:r>
              <a:rPr lang="es-MX" sz="2000" b="1" i="1" dirty="0" err="1" smtClean="0">
                <a:latin typeface="+mn-lt"/>
              </a:rPr>
              <a:t>Mobbing</a:t>
            </a:r>
            <a:r>
              <a:rPr lang="es-MX" sz="2000" b="1" dirty="0" smtClean="0">
                <a:latin typeface="+mn-lt"/>
              </a:rPr>
              <a:t>.</a:t>
            </a:r>
            <a:endParaRPr lang="es-MX" sz="2000" dirty="0">
              <a:latin typeface="+mn-lt"/>
            </a:endParaRPr>
          </a:p>
          <a:p>
            <a:pPr algn="just"/>
            <a:r>
              <a:rPr lang="es-MX" sz="2000" dirty="0">
                <a:latin typeface="+mn-lt"/>
              </a:rPr>
              <a:t> </a:t>
            </a:r>
          </a:p>
          <a:p>
            <a:pPr algn="just"/>
            <a:r>
              <a:rPr lang="es-MX" sz="2000" dirty="0">
                <a:latin typeface="+mn-lt"/>
              </a:rPr>
              <a:t>E</a:t>
            </a:r>
            <a:r>
              <a:rPr lang="es-ES" sz="2000" dirty="0">
                <a:latin typeface="+mn-lt"/>
              </a:rPr>
              <a:t>l término </a:t>
            </a:r>
            <a:r>
              <a:rPr lang="es-ES" sz="2000" i="1" dirty="0" err="1">
                <a:latin typeface="+mn-lt"/>
              </a:rPr>
              <a:t>Mobbing</a:t>
            </a:r>
            <a:r>
              <a:rPr lang="es-ES" sz="2000" dirty="0">
                <a:latin typeface="+mn-lt"/>
              </a:rPr>
              <a:t> surge en el campo de estudio de la biología y la etología, haciendo referencia a los ataques colectivos sobre un solo animal, dirigido típicamente en contra de la víctima, ocurriendo dentro de la misma especie o fuera de ella. Por otra parte, la palabra “</a:t>
            </a:r>
            <a:r>
              <a:rPr lang="es-ES" sz="2000" i="1" dirty="0" err="1">
                <a:latin typeface="+mn-lt"/>
              </a:rPr>
              <a:t>Mobbing</a:t>
            </a:r>
            <a:r>
              <a:rPr lang="es-ES" sz="2000" dirty="0">
                <a:latin typeface="+mn-lt"/>
              </a:rPr>
              <a:t>” es el gerundio del verbo inglés “to </a:t>
            </a:r>
            <a:r>
              <a:rPr lang="es-ES" sz="2000" dirty="0" err="1">
                <a:latin typeface="+mn-lt"/>
              </a:rPr>
              <a:t>mob</a:t>
            </a:r>
            <a:r>
              <a:rPr lang="es-ES" sz="2000" dirty="0">
                <a:latin typeface="+mn-lt"/>
              </a:rPr>
              <a:t>”, que se traduce como atacar, apiñarse, agobiar, abrumar, molestar, fastidiar, incomodar, amontonarse, aplastar, apretar... (Boada, Diego y </a:t>
            </a:r>
            <a:r>
              <a:rPr lang="es-ES" sz="2000" dirty="0" err="1">
                <a:latin typeface="+mn-lt"/>
              </a:rPr>
              <a:t>Vigil</a:t>
            </a:r>
            <a:r>
              <a:rPr lang="es-ES" sz="2000" dirty="0">
                <a:latin typeface="+mn-lt"/>
              </a:rPr>
              <a:t>, 2003)</a:t>
            </a:r>
            <a:endParaRPr lang="es-MX" sz="2000" dirty="0">
              <a:latin typeface="+mn-lt"/>
            </a:endParaRPr>
          </a:p>
          <a:p>
            <a:pPr algn="just"/>
            <a:r>
              <a:rPr lang="es-ES" sz="2000" dirty="0">
                <a:latin typeface="+mn-lt"/>
              </a:rPr>
              <a:t> </a:t>
            </a:r>
            <a:endParaRPr lang="es-MX" sz="2000" dirty="0">
              <a:latin typeface="+mn-lt"/>
            </a:endParaRPr>
          </a:p>
        </p:txBody>
      </p:sp>
    </p:spTree>
    <p:extLst>
      <p:ext uri="{BB962C8B-B14F-4D97-AF65-F5344CB8AC3E}">
        <p14:creationId xmlns:p14="http://schemas.microsoft.com/office/powerpoint/2010/main" val="35689127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9632" y="476672"/>
            <a:ext cx="6589200" cy="1280890"/>
          </a:xfrm>
        </p:spPr>
        <p:txBody>
          <a:bodyPr>
            <a:normAutofit/>
          </a:bodyPr>
          <a:lstStyle/>
          <a:p>
            <a:pPr algn="ctr"/>
            <a:r>
              <a:rPr lang="es-MX" dirty="0" smtClean="0"/>
              <a:t>HIPÓTESIS DE LA INVESTIGACIÓN</a:t>
            </a:r>
            <a:endParaRPr lang="es-MX" dirty="0"/>
          </a:p>
        </p:txBody>
      </p:sp>
      <p:sp>
        <p:nvSpPr>
          <p:cNvPr id="3" name="Rectangle 3"/>
          <p:cNvSpPr txBox="1">
            <a:spLocks noChangeArrowheads="1"/>
          </p:cNvSpPr>
          <p:nvPr/>
        </p:nvSpPr>
        <p:spPr>
          <a:xfrm>
            <a:off x="1691680" y="1844824"/>
            <a:ext cx="6980312" cy="25202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200" dirty="0" smtClean="0">
                <a:latin typeface="Century Gothic (Cuerpo)"/>
              </a:rPr>
              <a:t>Son explicaciones tentativas de la relación entre dos o más variables; De hecho, son respuestas provisionales a las preguntas de investigación.</a:t>
            </a:r>
          </a:p>
          <a:p>
            <a:pPr marL="0" indent="0" algn="just" fontAlgn="auto">
              <a:buNone/>
            </a:pPr>
            <a:endParaRPr lang="es-MX" altLang="es-MX" sz="2200" dirty="0">
              <a:latin typeface="Century Gothic (Cuerpo)"/>
            </a:endParaRPr>
          </a:p>
          <a:p>
            <a:pPr marL="0" indent="0" algn="just" fontAlgn="auto">
              <a:buNone/>
            </a:pPr>
            <a:r>
              <a:rPr lang="es-MX" altLang="es-MX" sz="2200" dirty="0" smtClean="0">
                <a:latin typeface="Century Gothic (Cuerpo)"/>
              </a:rPr>
              <a:t>Funciones:</a:t>
            </a:r>
          </a:p>
          <a:p>
            <a:pPr marL="0" indent="0" algn="just" fontAlgn="auto">
              <a:buNone/>
            </a:pPr>
            <a:endParaRPr lang="es-MX" altLang="es-MX" sz="2200" dirty="0">
              <a:latin typeface="Century Gothic (Cuerpo)"/>
            </a:endParaRPr>
          </a:p>
          <a:p>
            <a:pPr algn="just" fontAlgn="auto"/>
            <a:r>
              <a:rPr lang="es-MX" altLang="es-MX" sz="2200" dirty="0" smtClean="0">
                <a:latin typeface="Century Gothic (Cuerpo)"/>
              </a:rPr>
              <a:t>Guiar el estudio</a:t>
            </a:r>
          </a:p>
          <a:p>
            <a:pPr algn="just" fontAlgn="auto"/>
            <a:r>
              <a:rPr lang="es-MX" altLang="es-MX" sz="2200" dirty="0" smtClean="0">
                <a:latin typeface="Century Gothic (Cuerpo)"/>
              </a:rPr>
              <a:t>Proporcionar explicaciones</a:t>
            </a:r>
          </a:p>
          <a:p>
            <a:pPr marL="0" indent="0" algn="just" fontAlgn="auto">
              <a:buNone/>
            </a:pPr>
            <a:endParaRPr lang="es-MX" altLang="es-MX" sz="2200" dirty="0" smtClean="0">
              <a:latin typeface="Century Gothic (Cuerpo)"/>
            </a:endParaRPr>
          </a:p>
          <a:p>
            <a:pPr marL="0" indent="0" algn="just" fontAlgn="auto">
              <a:buNone/>
            </a:pPr>
            <a:endParaRPr lang="es-MX" altLang="es-MX" sz="2200" dirty="0" smtClean="0">
              <a:latin typeface="Century Gothic (Cuerpo)"/>
            </a:endParaRPr>
          </a:p>
          <a:p>
            <a:pPr marL="0" indent="0" algn="just" fontAlgn="auto">
              <a:buNone/>
            </a:pPr>
            <a:endParaRPr lang="es-MX" altLang="es-MX" sz="2200" dirty="0" smtClean="0">
              <a:latin typeface="Century Gothic (Cuerpo)"/>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573015"/>
            <a:ext cx="2664296" cy="2131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13250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91680" y="548680"/>
            <a:ext cx="6589199" cy="1280890"/>
          </a:xfrm>
        </p:spPr>
        <p:txBody>
          <a:bodyPr/>
          <a:lstStyle/>
          <a:p>
            <a:pPr algn="ctr"/>
            <a:r>
              <a:rPr lang="es-MX" dirty="0" smtClean="0"/>
              <a:t>Objetivo</a:t>
            </a:r>
            <a:endParaRPr lang="es-MX" dirty="0"/>
          </a:p>
        </p:txBody>
      </p:sp>
      <p:sp>
        <p:nvSpPr>
          <p:cNvPr id="3" name="Marcador de contenido 2"/>
          <p:cNvSpPr>
            <a:spLocks noGrp="1"/>
          </p:cNvSpPr>
          <p:nvPr>
            <p:ph idx="1"/>
          </p:nvPr>
        </p:nvSpPr>
        <p:spPr>
          <a:xfrm>
            <a:off x="1547664" y="1916832"/>
            <a:ext cx="6591985" cy="2376264"/>
          </a:xfrm>
        </p:spPr>
        <p:txBody>
          <a:bodyPr>
            <a:normAutofit/>
          </a:bodyPr>
          <a:lstStyle/>
          <a:p>
            <a:pPr algn="just"/>
            <a:r>
              <a:rPr lang="es-MX" sz="2800" dirty="0" smtClean="0"/>
              <a:t>Analizar y diferenciar los conceptos vinculados a la investigación para comprender el ámbito de la investigación.</a:t>
            </a:r>
            <a:endParaRPr lang="es-MX" sz="2800" dirty="0"/>
          </a:p>
        </p:txBody>
      </p:sp>
    </p:spTree>
    <p:extLst>
      <p:ext uri="{BB962C8B-B14F-4D97-AF65-F5344CB8AC3E}">
        <p14:creationId xmlns:p14="http://schemas.microsoft.com/office/powerpoint/2010/main" val="28457982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 formulan según el alcancel del estudio:</a:t>
            </a:r>
            <a:endParaRPr lang="es-MX" dirty="0"/>
          </a:p>
        </p:txBody>
      </p:sp>
      <p:sp>
        <p:nvSpPr>
          <p:cNvPr id="3" name="CuadroTexto 2"/>
          <p:cNvSpPr txBox="1"/>
          <p:nvPr/>
        </p:nvSpPr>
        <p:spPr>
          <a:xfrm>
            <a:off x="1003618" y="2636912"/>
            <a:ext cx="3744416" cy="1938992"/>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s-MX" sz="2000" dirty="0" smtClean="0">
                <a:latin typeface="+mn-lt"/>
              </a:rPr>
              <a:t>Exploratorio</a:t>
            </a:r>
          </a:p>
          <a:p>
            <a:pPr marL="342900" indent="-342900">
              <a:spcAft>
                <a:spcPts val="600"/>
              </a:spcAft>
              <a:buFont typeface="Arial" panose="020B0604020202020204" pitchFamily="34" charset="0"/>
              <a:buChar char="•"/>
            </a:pPr>
            <a:r>
              <a:rPr lang="es-MX" sz="2000" dirty="0" smtClean="0">
                <a:latin typeface="+mn-lt"/>
              </a:rPr>
              <a:t>Descriptivo</a:t>
            </a:r>
          </a:p>
          <a:p>
            <a:pPr marL="342900" indent="-342900">
              <a:spcAft>
                <a:spcPts val="600"/>
              </a:spcAft>
              <a:buFont typeface="Arial" panose="020B0604020202020204" pitchFamily="34" charset="0"/>
              <a:buChar char="•"/>
            </a:pPr>
            <a:r>
              <a:rPr lang="es-MX" sz="2000" dirty="0" smtClean="0">
                <a:latin typeface="+mn-lt"/>
              </a:rPr>
              <a:t>Correlacional</a:t>
            </a:r>
          </a:p>
          <a:p>
            <a:pPr marL="342900" indent="-342900">
              <a:spcAft>
                <a:spcPts val="600"/>
              </a:spcAft>
              <a:buFont typeface="Arial" panose="020B0604020202020204" pitchFamily="34" charset="0"/>
              <a:buChar char="•"/>
            </a:pPr>
            <a:r>
              <a:rPr lang="es-MX" sz="2000" dirty="0" smtClean="0">
                <a:latin typeface="+mn-lt"/>
              </a:rPr>
              <a:t>Explicativo</a:t>
            </a:r>
          </a:p>
          <a:p>
            <a:pPr>
              <a:spcAft>
                <a:spcPts val="600"/>
              </a:spcAft>
            </a:pPr>
            <a:endParaRPr lang="es-MX" sz="2000" dirty="0">
              <a:latin typeface="+mn-lt"/>
            </a:endParaRPr>
          </a:p>
        </p:txBody>
      </p:sp>
      <p:cxnSp>
        <p:nvCxnSpPr>
          <p:cNvPr id="8" name="Conector recto de flecha 7"/>
          <p:cNvCxnSpPr/>
          <p:nvPr/>
        </p:nvCxnSpPr>
        <p:spPr>
          <a:xfrm>
            <a:off x="3275856" y="2864257"/>
            <a:ext cx="13681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CuadroTexto 8"/>
          <p:cNvSpPr txBox="1"/>
          <p:nvPr/>
        </p:nvSpPr>
        <p:spPr>
          <a:xfrm>
            <a:off x="4748034" y="2636912"/>
            <a:ext cx="4427984" cy="1554272"/>
          </a:xfrm>
          <a:prstGeom prst="rect">
            <a:avLst/>
          </a:prstGeom>
          <a:noFill/>
        </p:spPr>
        <p:txBody>
          <a:bodyPr wrap="square" rtlCol="0">
            <a:spAutoFit/>
          </a:bodyPr>
          <a:lstStyle/>
          <a:p>
            <a:pPr>
              <a:spcAft>
                <a:spcPts val="600"/>
              </a:spcAft>
            </a:pPr>
            <a:r>
              <a:rPr lang="es-MX" sz="2000" dirty="0" smtClean="0">
                <a:latin typeface="+mn-lt"/>
              </a:rPr>
              <a:t>No se formulan</a:t>
            </a:r>
          </a:p>
          <a:p>
            <a:pPr>
              <a:spcAft>
                <a:spcPts val="600"/>
              </a:spcAft>
            </a:pPr>
            <a:r>
              <a:rPr lang="es-MX" sz="2000" dirty="0" smtClean="0">
                <a:latin typeface="+mn-lt"/>
              </a:rPr>
              <a:t>Se pronostica un hecho o dato</a:t>
            </a:r>
          </a:p>
          <a:p>
            <a:pPr>
              <a:spcAft>
                <a:spcPts val="600"/>
              </a:spcAft>
            </a:pPr>
            <a:r>
              <a:rPr lang="es-MX" sz="2000" dirty="0" smtClean="0">
                <a:latin typeface="+mn-lt"/>
              </a:rPr>
              <a:t>Se formulan correlaciones</a:t>
            </a:r>
          </a:p>
          <a:p>
            <a:pPr>
              <a:spcAft>
                <a:spcPts val="600"/>
              </a:spcAft>
            </a:pPr>
            <a:r>
              <a:rPr lang="es-MX" sz="2000" dirty="0" smtClean="0">
                <a:latin typeface="+mn-lt"/>
              </a:rPr>
              <a:t>Se formulan hipótesis causales</a:t>
            </a:r>
            <a:endParaRPr lang="es-MX" sz="2000" dirty="0">
              <a:latin typeface="+mn-lt"/>
            </a:endParaRPr>
          </a:p>
        </p:txBody>
      </p:sp>
      <p:cxnSp>
        <p:nvCxnSpPr>
          <p:cNvPr id="10" name="Conector recto de flecha 9"/>
          <p:cNvCxnSpPr/>
          <p:nvPr/>
        </p:nvCxnSpPr>
        <p:spPr>
          <a:xfrm>
            <a:off x="3275856" y="3284984"/>
            <a:ext cx="13681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a:off x="3275856" y="3573016"/>
            <a:ext cx="13681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a:off x="3275856" y="4077072"/>
            <a:ext cx="13681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575904"/>
            <a:ext cx="3292190" cy="1960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4658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69280" y="1772816"/>
            <a:ext cx="6840760" cy="4248472"/>
          </a:xfrm>
        </p:spPr>
        <p:txBody>
          <a:bodyPr>
            <a:normAutofit/>
          </a:bodyPr>
          <a:lstStyle/>
          <a:p>
            <a:pPr algn="just"/>
            <a:r>
              <a:rPr lang="es-MX" sz="2000" dirty="0" smtClean="0"/>
              <a:t/>
            </a:r>
            <a:br>
              <a:rPr lang="es-MX" sz="2000" dirty="0" smtClean="0"/>
            </a:br>
            <a:r>
              <a:rPr lang="es-MX" sz="2000" b="1" dirty="0" smtClean="0"/>
              <a:t>Hipótesis de trabajo: </a:t>
            </a:r>
            <a:r>
              <a:rPr lang="es-MX" sz="2000" dirty="0" smtClean="0"/>
              <a:t>Es la hipótesis inicial que plantea el investigador al dar una respuesta anticipada al problema objeto de la investigación. </a:t>
            </a:r>
            <a:br>
              <a:rPr lang="es-MX" sz="2000" dirty="0" smtClean="0"/>
            </a:br>
            <a:r>
              <a:rPr lang="es-MX" sz="2000" dirty="0" smtClean="0"/>
              <a:t/>
            </a:r>
            <a:br>
              <a:rPr lang="es-MX" sz="2000" dirty="0" smtClean="0"/>
            </a:br>
            <a:r>
              <a:rPr lang="es-MX" sz="2000" b="1" dirty="0" smtClean="0"/>
              <a:t>Hipótesis nula: </a:t>
            </a:r>
            <a:r>
              <a:rPr lang="es-MX" sz="2000" dirty="0" smtClean="0"/>
              <a:t>Es la que indica la información que se va a obtener es contraria a la hipótesis de trabajo.</a:t>
            </a:r>
            <a:r>
              <a:rPr lang="es-MX" sz="2200" dirty="0" smtClean="0"/>
              <a:t/>
            </a:r>
            <a:br>
              <a:rPr lang="es-MX" sz="2200" dirty="0" smtClean="0"/>
            </a:br>
            <a:r>
              <a:rPr lang="es-MX" sz="2200" b="1" dirty="0" smtClean="0"/>
              <a:t/>
            </a:r>
            <a:br>
              <a:rPr lang="es-MX" sz="2200" b="1" dirty="0" smtClean="0"/>
            </a:br>
            <a:r>
              <a:rPr lang="es-MX" sz="2000" b="1" dirty="0" smtClean="0"/>
              <a:t>Hipótesis descriptiva: </a:t>
            </a:r>
            <a:r>
              <a:rPr lang="es-MX" sz="2000" dirty="0" smtClean="0"/>
              <a:t>Suposiciones respecto a rasgos, características o aspectos de un fenómeno, hecho o situación, una persona, organización, etc.</a:t>
            </a:r>
            <a:endParaRPr lang="es-MX" sz="2000" dirty="0"/>
          </a:p>
        </p:txBody>
      </p:sp>
      <p:sp>
        <p:nvSpPr>
          <p:cNvPr id="3" name="CuadroTexto 2"/>
          <p:cNvSpPr txBox="1"/>
          <p:nvPr/>
        </p:nvSpPr>
        <p:spPr>
          <a:xfrm>
            <a:off x="1813296" y="791126"/>
            <a:ext cx="6552728" cy="523220"/>
          </a:xfrm>
          <a:prstGeom prst="rect">
            <a:avLst/>
          </a:prstGeom>
          <a:noFill/>
        </p:spPr>
        <p:txBody>
          <a:bodyPr wrap="square" rtlCol="0">
            <a:spAutoFit/>
          </a:bodyPr>
          <a:lstStyle/>
          <a:p>
            <a:r>
              <a:rPr lang="es-MX" sz="2800" dirty="0">
                <a:solidFill>
                  <a:schemeClr val="tx1">
                    <a:lumMod val="85000"/>
                    <a:lumOff val="15000"/>
                  </a:schemeClr>
                </a:solidFill>
                <a:latin typeface="+mj-lt"/>
                <a:ea typeface="+mj-ea"/>
                <a:cs typeface="+mj-cs"/>
              </a:rPr>
              <a:t>Los tipos de hipótesis son:</a:t>
            </a:r>
          </a:p>
        </p:txBody>
      </p:sp>
    </p:spTree>
    <p:extLst>
      <p:ext uri="{BB962C8B-B14F-4D97-AF65-F5344CB8AC3E}">
        <p14:creationId xmlns:p14="http://schemas.microsoft.com/office/powerpoint/2010/main" val="24619550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7664" y="620688"/>
            <a:ext cx="6589200" cy="1280890"/>
          </a:xfrm>
        </p:spPr>
        <p:txBody>
          <a:bodyPr/>
          <a:lstStyle/>
          <a:p>
            <a:pPr algn="ctr"/>
            <a:r>
              <a:rPr lang="es-MX" dirty="0" smtClean="0"/>
              <a:t>TIPOS DE VARIABLES UTILIZADAS EN LA HIPÓTESIS:</a:t>
            </a:r>
            <a:endParaRPr lang="es-MX" dirty="0"/>
          </a:p>
        </p:txBody>
      </p:sp>
      <p:sp>
        <p:nvSpPr>
          <p:cNvPr id="3" name="Rectangle 3"/>
          <p:cNvSpPr txBox="1">
            <a:spLocks noChangeArrowheads="1"/>
          </p:cNvSpPr>
          <p:nvPr/>
        </p:nvSpPr>
        <p:spPr>
          <a:xfrm>
            <a:off x="1115616" y="2132856"/>
            <a:ext cx="7484368" cy="25202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000" b="1" dirty="0" smtClean="0">
                <a:latin typeface="Century Gothic (Cuerpo)"/>
              </a:rPr>
              <a:t>Independiente: </a:t>
            </a:r>
            <a:r>
              <a:rPr lang="es-MX" altLang="es-MX" sz="2000" dirty="0" smtClean="0">
                <a:latin typeface="Century Gothic (Cuerpo)"/>
              </a:rPr>
              <a:t>Es todo aquel aspecto, hecho, situación, rasgo, etc. que se considera la “causa de” una relación entre variables.</a:t>
            </a:r>
          </a:p>
          <a:p>
            <a:pPr marL="0" indent="0" algn="just" fontAlgn="auto">
              <a:buNone/>
            </a:pPr>
            <a:endParaRPr lang="es-MX" altLang="es-MX" sz="2000" dirty="0" smtClean="0">
              <a:latin typeface="Century Gothic (Cuerpo)"/>
            </a:endParaRPr>
          </a:p>
          <a:p>
            <a:pPr marL="0" indent="0" algn="just" fontAlgn="auto">
              <a:buNone/>
            </a:pPr>
            <a:r>
              <a:rPr lang="es-MX" altLang="es-MX" sz="2000" b="1" dirty="0" smtClean="0">
                <a:latin typeface="Century Gothic (Cuerpo)"/>
              </a:rPr>
              <a:t>Dependiente: </a:t>
            </a:r>
            <a:r>
              <a:rPr lang="es-MX" altLang="es-MX" sz="2000" dirty="0" smtClean="0">
                <a:latin typeface="Century Gothic (Cuerpo)"/>
              </a:rPr>
              <a:t>Es el “resultado” o “efecto” producido por la acción de la variable independiente.</a:t>
            </a:r>
          </a:p>
          <a:p>
            <a:pPr marL="0" indent="0" algn="just" fontAlgn="auto">
              <a:buNone/>
            </a:pPr>
            <a:endParaRPr lang="es-MX" altLang="es-MX" sz="2000" dirty="0" smtClean="0">
              <a:latin typeface="Century Gothic (Cuerpo)"/>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8778" y="4149080"/>
            <a:ext cx="1909365" cy="2475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8926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1067990"/>
            <a:ext cx="6589200" cy="1280890"/>
          </a:xfrm>
        </p:spPr>
        <p:txBody>
          <a:bodyPr/>
          <a:lstStyle/>
          <a:p>
            <a:r>
              <a:rPr lang="es-MX" dirty="0" smtClean="0"/>
              <a:t>Ejemplo:</a:t>
            </a:r>
            <a:endParaRPr lang="es-MX" dirty="0"/>
          </a:p>
        </p:txBody>
      </p:sp>
      <p:sp>
        <p:nvSpPr>
          <p:cNvPr id="3" name="Rectangle 3"/>
          <p:cNvSpPr txBox="1">
            <a:spLocks noChangeArrowheads="1"/>
          </p:cNvSpPr>
          <p:nvPr/>
        </p:nvSpPr>
        <p:spPr>
          <a:xfrm>
            <a:off x="971600" y="2348880"/>
            <a:ext cx="7772400" cy="25202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400" b="1" dirty="0" smtClean="0">
                <a:latin typeface="Century Gothic (Cuerpo)"/>
              </a:rPr>
              <a:t>Hipótesis: </a:t>
            </a:r>
            <a:r>
              <a:rPr lang="es-MX" altLang="es-MX" sz="2000" dirty="0" smtClean="0">
                <a:latin typeface="Century Gothic (Cuerpo)"/>
              </a:rPr>
              <a:t>El nivel de productividad del personal de una organización está determinada por el grado de capacitación académica que tiene cada persona.</a:t>
            </a:r>
          </a:p>
          <a:p>
            <a:pPr marL="0" indent="0" algn="just" fontAlgn="auto">
              <a:buNone/>
            </a:pPr>
            <a:endParaRPr lang="es-MX" altLang="es-MX" sz="2000" dirty="0" smtClean="0">
              <a:latin typeface="Century Gothic (Cuerpo)"/>
            </a:endParaRPr>
          </a:p>
          <a:p>
            <a:pPr marL="0" indent="0" algn="just" fontAlgn="auto">
              <a:buNone/>
            </a:pPr>
            <a:r>
              <a:rPr lang="es-MX" altLang="es-MX" sz="2000" b="1" dirty="0" smtClean="0">
                <a:latin typeface="Century Gothic (Cuerpo)"/>
              </a:rPr>
              <a:t>Variable independiente: </a:t>
            </a:r>
            <a:r>
              <a:rPr lang="es-MX" altLang="es-MX" sz="2000" dirty="0" smtClean="0">
                <a:latin typeface="Century Gothic (Cuerpo)"/>
              </a:rPr>
              <a:t>grado de capacitación académica(causa)</a:t>
            </a:r>
          </a:p>
          <a:p>
            <a:pPr marL="0" indent="0" algn="just" fontAlgn="auto">
              <a:buNone/>
            </a:pPr>
            <a:r>
              <a:rPr lang="es-MX" altLang="es-MX" sz="2000" b="1" dirty="0" smtClean="0">
                <a:latin typeface="Century Gothic (Cuerpo)"/>
              </a:rPr>
              <a:t>Variable dependiente: </a:t>
            </a:r>
            <a:r>
              <a:rPr lang="es-MX" altLang="es-MX" sz="2000" dirty="0" smtClean="0">
                <a:latin typeface="Century Gothic (Cuerpo)"/>
              </a:rPr>
              <a:t>Nivel de productividad (efecto)</a:t>
            </a:r>
          </a:p>
        </p:txBody>
      </p:sp>
    </p:spTree>
    <p:extLst>
      <p:ext uri="{BB962C8B-B14F-4D97-AF65-F5344CB8AC3E}">
        <p14:creationId xmlns:p14="http://schemas.microsoft.com/office/powerpoint/2010/main" val="13966694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3688" y="836712"/>
            <a:ext cx="6589200" cy="1280890"/>
          </a:xfrm>
        </p:spPr>
        <p:txBody>
          <a:bodyPr>
            <a:normAutofit fontScale="90000"/>
          </a:bodyPr>
          <a:lstStyle/>
          <a:p>
            <a:r>
              <a:rPr lang="es-MX" dirty="0" smtClean="0"/>
              <a:t>DISEÑO DE LA INVESTIGACIÓN</a:t>
            </a:r>
            <a:br>
              <a:rPr lang="es-MX" dirty="0" smtClean="0"/>
            </a:br>
            <a:endParaRPr lang="es-MX" dirty="0"/>
          </a:p>
        </p:txBody>
      </p:sp>
      <p:sp>
        <p:nvSpPr>
          <p:cNvPr id="3" name="Rectangle 3"/>
          <p:cNvSpPr txBox="1">
            <a:spLocks noChangeArrowheads="1"/>
          </p:cNvSpPr>
          <p:nvPr/>
        </p:nvSpPr>
        <p:spPr>
          <a:xfrm>
            <a:off x="1619672" y="2060848"/>
            <a:ext cx="7124328" cy="25202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spcAft>
                <a:spcPts val="1000"/>
              </a:spcAft>
              <a:buNone/>
            </a:pPr>
            <a:r>
              <a:rPr lang="es-MX" altLang="es-MX" sz="2200" dirty="0" smtClean="0">
                <a:latin typeface="Century Gothic (Cuerpo)"/>
              </a:rPr>
              <a:t>La definición de un diseño de investigación esta predeterminada por el tipo de investigación que va a realizarse y por la hipótesis que va a probarse durante el desarrollo de la investigación.</a:t>
            </a:r>
          </a:p>
          <a:p>
            <a:pPr marL="0" indent="0" algn="just" fontAlgn="auto">
              <a:spcAft>
                <a:spcPts val="1000"/>
              </a:spcAft>
              <a:buNone/>
            </a:pPr>
            <a:r>
              <a:rPr lang="es-MX" altLang="es-MX" sz="2200" dirty="0" smtClean="0">
                <a:latin typeface="Century Gothic (Cuerpo)"/>
              </a:rPr>
              <a:t>Esto a su vez es lo que guía al investigador para el alcance del estudio.</a:t>
            </a:r>
          </a:p>
          <a:p>
            <a:pPr marL="0" indent="0" algn="just" fontAlgn="auto">
              <a:spcAft>
                <a:spcPts val="1000"/>
              </a:spcAft>
              <a:buNone/>
            </a:pPr>
            <a:r>
              <a:rPr lang="es-MX" altLang="es-MX" sz="2000" dirty="0" smtClean="0">
                <a:latin typeface="Century Gothic (Cuerpo)"/>
              </a:rPr>
              <a:t> </a:t>
            </a:r>
            <a:endParaRPr lang="es-MX" altLang="es-MX" sz="2200" dirty="0" smtClean="0">
              <a:latin typeface="Century Gothic (Cuerpo)"/>
            </a:endParaRPr>
          </a:p>
        </p:txBody>
      </p:sp>
    </p:spTree>
    <p:extLst>
      <p:ext uri="{BB962C8B-B14F-4D97-AF65-F5344CB8AC3E}">
        <p14:creationId xmlns:p14="http://schemas.microsoft.com/office/powerpoint/2010/main" val="27987211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668757301"/>
              </p:ext>
            </p:extLst>
          </p:nvPr>
        </p:nvGraphicFramePr>
        <p:xfrm>
          <a:off x="1331640" y="692696"/>
          <a:ext cx="756084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93380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34358693"/>
              </p:ext>
            </p:extLst>
          </p:nvPr>
        </p:nvGraphicFramePr>
        <p:xfrm>
          <a:off x="827584" y="-2907704"/>
          <a:ext cx="11737304" cy="10873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87810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75856" y="620688"/>
            <a:ext cx="6589200" cy="1280890"/>
          </a:xfrm>
        </p:spPr>
        <p:txBody>
          <a:bodyPr/>
          <a:lstStyle/>
          <a:p>
            <a:r>
              <a:rPr lang="es-MX" dirty="0" smtClean="0"/>
              <a:t>MUESTRA</a:t>
            </a:r>
            <a:endParaRPr lang="es-MX" dirty="0"/>
          </a:p>
        </p:txBody>
      </p:sp>
      <p:sp>
        <p:nvSpPr>
          <p:cNvPr id="3" name="Rectangle 3"/>
          <p:cNvSpPr txBox="1">
            <a:spLocks noChangeArrowheads="1"/>
          </p:cNvSpPr>
          <p:nvPr/>
        </p:nvSpPr>
        <p:spPr>
          <a:xfrm>
            <a:off x="2123728" y="1759694"/>
            <a:ext cx="6344741" cy="792088"/>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200" dirty="0" smtClean="0">
                <a:latin typeface="Century Gothic (Cuerpo)"/>
              </a:rPr>
              <a:t>Es un subgrupo de la población o universo.</a:t>
            </a:r>
          </a:p>
          <a:p>
            <a:pPr marL="0" indent="0" algn="just" fontAlgn="auto">
              <a:buNone/>
            </a:pPr>
            <a:endParaRPr lang="es-MX" altLang="es-MX" sz="2200" dirty="0" smtClean="0">
              <a:latin typeface="Century Gothic (Cuerpo)"/>
            </a:endParaRPr>
          </a:p>
        </p:txBody>
      </p:sp>
      <p:pic>
        <p:nvPicPr>
          <p:cNvPr id="2050" name="Picture 2" descr="http://www.universoformulas.com/imagenes/estadistica/descriptiva/muestra-estadist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032956"/>
            <a:ext cx="4324350" cy="2800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6303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632538379"/>
              </p:ext>
            </p:extLst>
          </p:nvPr>
        </p:nvGraphicFramePr>
        <p:xfrm>
          <a:off x="179512" y="332656"/>
          <a:ext cx="8533456" cy="6525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02796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Tamaños de muestra mínimos en estudios cuantitativos.</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402932041"/>
              </p:ext>
            </p:extLst>
          </p:nvPr>
        </p:nvGraphicFramePr>
        <p:xfrm>
          <a:off x="971600" y="2348880"/>
          <a:ext cx="7776864" cy="3744417"/>
        </p:xfrm>
        <a:graphic>
          <a:graphicData uri="http://schemas.openxmlformats.org/drawingml/2006/table">
            <a:tbl>
              <a:tblPr firstRow="1" bandRow="1">
                <a:tableStyleId>{46F890A9-2807-4EBB-B81D-B2AA78EC7F39}</a:tableStyleId>
              </a:tblPr>
              <a:tblGrid>
                <a:gridCol w="3888432"/>
                <a:gridCol w="3888432"/>
              </a:tblGrid>
              <a:tr h="472911">
                <a:tc>
                  <a:txBody>
                    <a:bodyPr/>
                    <a:lstStyle/>
                    <a:p>
                      <a:r>
                        <a:rPr lang="es-MX" dirty="0" smtClean="0"/>
                        <a:t>Tipo de estudio</a:t>
                      </a:r>
                      <a:endParaRPr lang="es-MX" dirty="0"/>
                    </a:p>
                  </a:txBody>
                  <a:tcPr/>
                </a:tc>
                <a:tc>
                  <a:txBody>
                    <a:bodyPr/>
                    <a:lstStyle/>
                    <a:p>
                      <a:r>
                        <a:rPr lang="es-MX" dirty="0" smtClean="0"/>
                        <a:t>Tamaño mínimo</a:t>
                      </a:r>
                      <a:r>
                        <a:rPr lang="es-MX" baseline="0" dirty="0" smtClean="0"/>
                        <a:t> de muestra</a:t>
                      </a:r>
                      <a:endParaRPr lang="es-MX" dirty="0"/>
                    </a:p>
                  </a:txBody>
                  <a:tcPr/>
                </a:tc>
              </a:tr>
              <a:tr h="816257">
                <a:tc>
                  <a:txBody>
                    <a:bodyPr/>
                    <a:lstStyle/>
                    <a:p>
                      <a:r>
                        <a:rPr lang="es-MX" dirty="0" smtClean="0"/>
                        <a:t>Descriptivo o correlacional</a:t>
                      </a:r>
                      <a:endParaRPr lang="es-MX" dirty="0"/>
                    </a:p>
                  </a:txBody>
                  <a:tcPr/>
                </a:tc>
                <a:tc>
                  <a:txBody>
                    <a:bodyPr/>
                    <a:lstStyle/>
                    <a:p>
                      <a:r>
                        <a:rPr lang="es-MX" dirty="0" smtClean="0"/>
                        <a:t>30 casos por grupo o segmento del universo.</a:t>
                      </a:r>
                      <a:endParaRPr lang="es-MX" dirty="0"/>
                    </a:p>
                  </a:txBody>
                  <a:tcPr/>
                </a:tc>
              </a:tr>
              <a:tr h="1166081">
                <a:tc>
                  <a:txBody>
                    <a:bodyPr/>
                    <a:lstStyle/>
                    <a:p>
                      <a:r>
                        <a:rPr lang="es-MX" dirty="0" smtClean="0"/>
                        <a:t>En gran</a:t>
                      </a:r>
                      <a:r>
                        <a:rPr lang="es-MX" baseline="0" dirty="0" smtClean="0"/>
                        <a:t> escala </a:t>
                      </a:r>
                      <a:endParaRPr lang="es-MX" dirty="0"/>
                    </a:p>
                  </a:txBody>
                  <a:tcPr/>
                </a:tc>
                <a:tc>
                  <a:txBody>
                    <a:bodyPr/>
                    <a:lstStyle/>
                    <a:p>
                      <a:r>
                        <a:rPr lang="es-MX" dirty="0" smtClean="0"/>
                        <a:t>100 casos para el grupo más importante y de 20 a 50 casos para los menos importantes</a:t>
                      </a:r>
                      <a:endParaRPr lang="es-MX" dirty="0"/>
                    </a:p>
                  </a:txBody>
                  <a:tcPr/>
                </a:tc>
              </a:tr>
              <a:tr h="816257">
                <a:tc>
                  <a:txBody>
                    <a:bodyPr/>
                    <a:lstStyle/>
                    <a:p>
                      <a:r>
                        <a:rPr lang="es-MX" dirty="0" smtClean="0"/>
                        <a:t>Causal</a:t>
                      </a:r>
                      <a:endParaRPr lang="es-MX" dirty="0"/>
                    </a:p>
                  </a:txBody>
                  <a:tcPr/>
                </a:tc>
                <a:tc>
                  <a:txBody>
                    <a:bodyPr/>
                    <a:lstStyle/>
                    <a:p>
                      <a:r>
                        <a:rPr lang="es-MX" dirty="0" smtClean="0"/>
                        <a:t>15</a:t>
                      </a:r>
                      <a:r>
                        <a:rPr lang="es-MX" baseline="0" dirty="0" smtClean="0"/>
                        <a:t> casos por variable independiente</a:t>
                      </a:r>
                      <a:endParaRPr lang="es-MX" dirty="0"/>
                    </a:p>
                  </a:txBody>
                  <a:tcPr/>
                </a:tc>
              </a:tr>
              <a:tr h="472911">
                <a:tc>
                  <a:txBody>
                    <a:bodyPr/>
                    <a:lstStyle/>
                    <a:p>
                      <a:r>
                        <a:rPr lang="es-MX" dirty="0" smtClean="0"/>
                        <a:t>Experimental</a:t>
                      </a:r>
                      <a:endParaRPr lang="es-MX" dirty="0"/>
                    </a:p>
                  </a:txBody>
                  <a:tcPr/>
                </a:tc>
                <a:tc>
                  <a:txBody>
                    <a:bodyPr/>
                    <a:lstStyle/>
                    <a:p>
                      <a:r>
                        <a:rPr lang="es-MX" dirty="0" smtClean="0"/>
                        <a:t>15 por grupo</a:t>
                      </a:r>
                      <a:endParaRPr lang="es-MX" dirty="0"/>
                    </a:p>
                  </a:txBody>
                  <a:tcPr/>
                </a:tc>
              </a:tr>
            </a:tbl>
          </a:graphicData>
        </a:graphic>
      </p:graphicFrame>
    </p:spTree>
    <p:extLst>
      <p:ext uri="{BB962C8B-B14F-4D97-AF65-F5344CB8AC3E}">
        <p14:creationId xmlns:p14="http://schemas.microsoft.com/office/powerpoint/2010/main" val="264450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95736" y="260648"/>
            <a:ext cx="5033523" cy="1280890"/>
          </a:xfrm>
        </p:spPr>
        <p:txBody>
          <a:bodyPr>
            <a:normAutofit/>
          </a:bodyPr>
          <a:lstStyle/>
          <a:p>
            <a:pPr algn="ctr"/>
            <a:r>
              <a:rPr lang="es-MX" sz="4000" dirty="0" smtClean="0"/>
              <a:t>Ciencia </a:t>
            </a:r>
            <a:endParaRPr lang="es-MX" sz="4000" dirty="0"/>
          </a:p>
        </p:txBody>
      </p:sp>
      <p:sp>
        <p:nvSpPr>
          <p:cNvPr id="3" name="Marcador de contenido 2"/>
          <p:cNvSpPr>
            <a:spLocks noGrp="1"/>
          </p:cNvSpPr>
          <p:nvPr>
            <p:ph idx="1"/>
          </p:nvPr>
        </p:nvSpPr>
        <p:spPr>
          <a:xfrm>
            <a:off x="1259632" y="1609703"/>
            <a:ext cx="7274769" cy="3777622"/>
          </a:xfrm>
        </p:spPr>
        <p:txBody>
          <a:bodyPr/>
          <a:lstStyle/>
          <a:p>
            <a:pPr marL="0" indent="0" algn="just">
              <a:buNone/>
            </a:pPr>
            <a:r>
              <a:rPr lang="es-MX" sz="2000" dirty="0" smtClean="0"/>
              <a:t>La palabra ciencia proviene del latín </a:t>
            </a:r>
            <a:r>
              <a:rPr lang="es-MX" sz="2000" b="1" i="1" dirty="0" err="1" smtClean="0"/>
              <a:t>scientia</a:t>
            </a:r>
            <a:r>
              <a:rPr lang="es-MX" sz="2000" dirty="0" smtClean="0"/>
              <a:t>, de </a:t>
            </a:r>
            <a:r>
              <a:rPr lang="es-MX" sz="2000" b="1" i="1" dirty="0" err="1" smtClean="0"/>
              <a:t>scire</a:t>
            </a:r>
            <a:r>
              <a:rPr lang="es-MX" sz="2000" dirty="0" smtClean="0"/>
              <a:t>, o sea “</a:t>
            </a:r>
            <a:r>
              <a:rPr lang="es-MX" sz="2000" b="1" i="1" dirty="0" smtClean="0"/>
              <a:t>conocer </a:t>
            </a:r>
            <a:r>
              <a:rPr lang="es-MX" sz="2000" dirty="0" smtClean="0"/>
              <a:t>”. </a:t>
            </a:r>
          </a:p>
          <a:p>
            <a:pPr marL="0" indent="0" algn="just">
              <a:buNone/>
            </a:pPr>
            <a:r>
              <a:rPr lang="es-MX" sz="2000" dirty="0" smtClean="0"/>
              <a:t>Se emplea para referirse a la actividad humana cuyo objetivo  es la comprensión de la naturaleza y la producción del conocimiento , obtenido por medio de un método científico, que aspira a alcanzar el mayor consenso  posible. </a:t>
            </a:r>
          </a:p>
          <a:p>
            <a:pPr marL="0" indent="0" algn="just">
              <a:buNone/>
            </a:pPr>
            <a:endParaRPr lang="es-MX" dirty="0"/>
          </a:p>
        </p:txBody>
      </p:sp>
      <p:pic>
        <p:nvPicPr>
          <p:cNvPr id="4" name="Imagen 3"/>
          <p:cNvPicPr>
            <a:picLocks noChangeAspect="1"/>
          </p:cNvPicPr>
          <p:nvPr/>
        </p:nvPicPr>
        <p:blipFill>
          <a:blip r:embed="rId3"/>
          <a:stretch>
            <a:fillRect/>
          </a:stretch>
        </p:blipFill>
        <p:spPr>
          <a:xfrm>
            <a:off x="3491880" y="4509120"/>
            <a:ext cx="2880320" cy="1809750"/>
          </a:xfrm>
          <a:prstGeom prst="rect">
            <a:avLst/>
          </a:prstGeom>
          <a:ln>
            <a:noFill/>
          </a:ln>
          <a:effectLst>
            <a:softEdge rad="112500"/>
          </a:effectLst>
        </p:spPr>
      </p:pic>
    </p:spTree>
    <p:extLst>
      <p:ext uri="{BB962C8B-B14F-4D97-AF65-F5344CB8AC3E}">
        <p14:creationId xmlns:p14="http://schemas.microsoft.com/office/powerpoint/2010/main" val="396230660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308" t="14280" r="46220" b="31121"/>
          <a:stretch/>
        </p:blipFill>
        <p:spPr>
          <a:xfrm>
            <a:off x="899592" y="548680"/>
            <a:ext cx="7692008" cy="4680520"/>
          </a:xfrm>
          <a:prstGeom prst="rect">
            <a:avLst/>
          </a:prstGeom>
        </p:spPr>
      </p:pic>
    </p:spTree>
    <p:extLst>
      <p:ext uri="{BB962C8B-B14F-4D97-AF65-F5344CB8AC3E}">
        <p14:creationId xmlns:p14="http://schemas.microsoft.com/office/powerpoint/2010/main" val="41972001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91680" y="764704"/>
            <a:ext cx="6589200" cy="1280890"/>
          </a:xfrm>
        </p:spPr>
        <p:txBody>
          <a:bodyPr/>
          <a:lstStyle/>
          <a:p>
            <a:r>
              <a:rPr lang="es-MX" dirty="0" smtClean="0"/>
              <a:t>RECOLECCIÓN DE DATOS</a:t>
            </a:r>
            <a:endParaRPr lang="es-MX" dirty="0"/>
          </a:p>
        </p:txBody>
      </p:sp>
      <p:sp>
        <p:nvSpPr>
          <p:cNvPr id="3" name="Rectangle 3"/>
          <p:cNvSpPr txBox="1">
            <a:spLocks noChangeArrowheads="1"/>
          </p:cNvSpPr>
          <p:nvPr/>
        </p:nvSpPr>
        <p:spPr>
          <a:xfrm>
            <a:off x="971600" y="1916832"/>
            <a:ext cx="7772400" cy="3888432"/>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200" dirty="0" smtClean="0">
                <a:latin typeface="Century Gothic (Cuerpo)"/>
              </a:rPr>
              <a:t>Es la obtención de la información, pues de ello depende la confiabilidad y validez del estudio.</a:t>
            </a:r>
          </a:p>
          <a:p>
            <a:pPr marL="0" indent="0" algn="just" fontAlgn="auto">
              <a:buNone/>
            </a:pPr>
            <a:endParaRPr lang="es-MX" altLang="es-MX" sz="2200" dirty="0">
              <a:latin typeface="Century Gothic (Cuerpo)"/>
            </a:endParaRPr>
          </a:p>
          <a:p>
            <a:pPr marL="0" indent="0" algn="just" fontAlgn="auto">
              <a:buNone/>
            </a:pPr>
            <a:r>
              <a:rPr lang="es-MX" altLang="es-MX" sz="2200" dirty="0" smtClean="0">
                <a:latin typeface="Century Gothic (Cuerpo)"/>
              </a:rPr>
              <a:t>Confiabilidad: Grado en que el instrumento produce resultados consistentes y coherentes. Grado en que su aplicación repetida a  mismo individuo u objeto produce resultados iguales. </a:t>
            </a:r>
          </a:p>
          <a:p>
            <a:pPr marL="0" indent="0" algn="just" fontAlgn="auto">
              <a:buNone/>
            </a:pPr>
            <a:endParaRPr lang="es-MX" altLang="es-MX" sz="2200" dirty="0" smtClean="0">
              <a:latin typeface="Century Gothic (Cuerpo)"/>
            </a:endParaRPr>
          </a:p>
          <a:p>
            <a:pPr marL="0" indent="0" algn="just" fontAlgn="auto">
              <a:buNone/>
            </a:pPr>
            <a:r>
              <a:rPr lang="es-MX" altLang="es-MX" sz="2200" dirty="0" smtClean="0">
                <a:latin typeface="Century Gothic (Cuerpo)"/>
              </a:rPr>
              <a:t>Validez: Grado en que un instrumento mide la variable que pretende medir.</a:t>
            </a:r>
          </a:p>
        </p:txBody>
      </p:sp>
    </p:spTree>
    <p:extLst>
      <p:ext uri="{BB962C8B-B14F-4D97-AF65-F5344CB8AC3E}">
        <p14:creationId xmlns:p14="http://schemas.microsoft.com/office/powerpoint/2010/main" val="31063814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462141906"/>
              </p:ext>
            </p:extLst>
          </p:nvPr>
        </p:nvGraphicFramePr>
        <p:xfrm>
          <a:off x="-396552" y="2420888"/>
          <a:ext cx="5328592" cy="3703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2246970275"/>
              </p:ext>
            </p:extLst>
          </p:nvPr>
        </p:nvGraphicFramePr>
        <p:xfrm>
          <a:off x="4067944" y="2132856"/>
          <a:ext cx="5256584" cy="39199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Rectángulo 5"/>
          <p:cNvSpPr/>
          <p:nvPr/>
        </p:nvSpPr>
        <p:spPr>
          <a:xfrm>
            <a:off x="1115616" y="332656"/>
            <a:ext cx="7094907" cy="1754326"/>
          </a:xfrm>
          <a:prstGeom prst="rect">
            <a:avLst/>
          </a:prstGeom>
          <a:noFill/>
          <a:ln>
            <a:noFill/>
          </a:ln>
        </p:spPr>
        <p:txBody>
          <a:bodyPr wrap="square" lIns="91440" tIns="45720" rIns="91440" bIns="45720">
            <a:spAutoFit/>
          </a:bodyPr>
          <a:lstStyle/>
          <a:p>
            <a:pPr algn="ctr"/>
            <a:r>
              <a:rPr lang="es-ES" sz="5400" b="1" cap="none" spc="0" dirty="0" smtClean="0">
                <a:ln w="9525">
                  <a:solidFill>
                    <a:schemeClr val="bg1"/>
                  </a:solidFill>
                  <a:prstDash val="solid"/>
                </a:ln>
              </a:rPr>
              <a:t>Tipos de fuentes de recolección</a:t>
            </a:r>
            <a:endParaRPr lang="es-ES" sz="5400" b="1" cap="none" spc="0" dirty="0">
              <a:ln w="9525">
                <a:solidFill>
                  <a:schemeClr val="bg1"/>
                </a:solidFill>
                <a:prstDash val="solid"/>
              </a:ln>
            </a:endParaRPr>
          </a:p>
        </p:txBody>
      </p:sp>
    </p:spTree>
    <p:extLst>
      <p:ext uri="{BB962C8B-B14F-4D97-AF65-F5344CB8AC3E}">
        <p14:creationId xmlns:p14="http://schemas.microsoft.com/office/powerpoint/2010/main" val="17879112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Instrumento de medición</a:t>
            </a:r>
            <a:endParaRPr lang="es-MX" dirty="0"/>
          </a:p>
        </p:txBody>
      </p:sp>
      <p:sp>
        <p:nvSpPr>
          <p:cNvPr id="3" name="Rectangle 3"/>
          <p:cNvSpPr txBox="1">
            <a:spLocks noChangeArrowheads="1"/>
          </p:cNvSpPr>
          <p:nvPr/>
        </p:nvSpPr>
        <p:spPr>
          <a:xfrm>
            <a:off x="1475656" y="1916832"/>
            <a:ext cx="7268344" cy="3888432"/>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200" dirty="0" smtClean="0"/>
              <a:t>Recurso que utiliza el investigador para registrar información o datos sobre las variables que tiene en mente. </a:t>
            </a:r>
          </a:p>
          <a:p>
            <a:pPr marL="0" indent="0" algn="just" fontAlgn="auto">
              <a:buNone/>
            </a:pPr>
            <a:endParaRPr lang="es-MX" altLang="es-MX" sz="2200" dirty="0"/>
          </a:p>
          <a:p>
            <a:pPr marL="0" indent="0" algn="just" fontAlgn="auto">
              <a:buNone/>
            </a:pPr>
            <a:r>
              <a:rPr lang="es-MX" altLang="es-MX" sz="2200" dirty="0" smtClean="0"/>
              <a:t>No existe una regla respecto al tamaño del cuestionario, pero si es muy corto se pierde información y si resulta largo llega a ser tedioso. </a:t>
            </a:r>
          </a:p>
          <a:p>
            <a:pPr marL="0" indent="0" algn="just" fontAlgn="auto">
              <a:buNone/>
            </a:pPr>
            <a:endParaRPr lang="es-MX" altLang="es-MX" sz="2200" dirty="0" smtClean="0">
              <a:latin typeface="Century Gothic (Cuerpo)"/>
            </a:endParaRPr>
          </a:p>
        </p:txBody>
      </p:sp>
    </p:spTree>
    <p:extLst>
      <p:ext uri="{BB962C8B-B14F-4D97-AF65-F5344CB8AC3E}">
        <p14:creationId xmlns:p14="http://schemas.microsoft.com/office/powerpoint/2010/main" val="20416501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74840" y="836712"/>
            <a:ext cx="6589200" cy="1280890"/>
          </a:xfrm>
        </p:spPr>
        <p:txBody>
          <a:bodyPr/>
          <a:lstStyle/>
          <a:p>
            <a:r>
              <a:rPr lang="es-MX" dirty="0" smtClean="0"/>
              <a:t>ANÁLISIS DE DATOS</a:t>
            </a:r>
            <a:endParaRPr lang="es-MX" dirty="0"/>
          </a:p>
        </p:txBody>
      </p:sp>
      <p:sp>
        <p:nvSpPr>
          <p:cNvPr id="3" name="Rectangle 3"/>
          <p:cNvSpPr txBox="1">
            <a:spLocks noChangeArrowheads="1"/>
          </p:cNvSpPr>
          <p:nvPr/>
        </p:nvSpPr>
        <p:spPr>
          <a:xfrm>
            <a:off x="971600" y="1844824"/>
            <a:ext cx="7772400" cy="25202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200" dirty="0" smtClean="0"/>
              <a:t>Consiste en procesar los datos obtenidos de la población objeto de estudio durante un trabajo de campo, y tiene como finalidad  generar resultado.</a:t>
            </a:r>
          </a:p>
          <a:p>
            <a:pPr marL="0" indent="0" algn="just" fontAlgn="auto">
              <a:buNone/>
            </a:pPr>
            <a:endParaRPr lang="es-MX" altLang="es-MX" sz="2200" dirty="0" smtClean="0"/>
          </a:p>
        </p:txBody>
      </p:sp>
      <p:pic>
        <p:nvPicPr>
          <p:cNvPr id="1026" name="Picture 2" descr="análisis de datos"/>
          <p:cNvPicPr>
            <a:picLocks noChangeAspect="1" noChangeArrowheads="1"/>
          </p:cNvPicPr>
          <p:nvPr/>
        </p:nvPicPr>
        <p:blipFill rotWithShape="1">
          <a:blip r:embed="rId2">
            <a:extLst>
              <a:ext uri="{28A0092B-C50C-407E-A947-70E740481C1C}">
                <a14:useLocalDpi xmlns:a14="http://schemas.microsoft.com/office/drawing/2010/main" val="0"/>
              </a:ext>
            </a:extLst>
          </a:blip>
          <a:srcRect l="31499" b="7207"/>
          <a:stretch/>
        </p:blipFill>
        <p:spPr bwMode="auto">
          <a:xfrm>
            <a:off x="2267744" y="3356992"/>
            <a:ext cx="4896544" cy="3062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075907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87824" y="764704"/>
            <a:ext cx="6589200" cy="1280890"/>
          </a:xfrm>
        </p:spPr>
        <p:txBody>
          <a:bodyPr/>
          <a:lstStyle/>
          <a:p>
            <a:r>
              <a:rPr lang="es-MX" dirty="0" smtClean="0"/>
              <a:t>RESULTADO</a:t>
            </a:r>
            <a:endParaRPr lang="es-MX" dirty="0"/>
          </a:p>
        </p:txBody>
      </p:sp>
      <p:sp>
        <p:nvSpPr>
          <p:cNvPr id="3" name="Rectangle 3"/>
          <p:cNvSpPr txBox="1">
            <a:spLocks noChangeArrowheads="1"/>
          </p:cNvSpPr>
          <p:nvPr/>
        </p:nvSpPr>
        <p:spPr>
          <a:xfrm>
            <a:off x="971600" y="1700808"/>
            <a:ext cx="7772400" cy="252028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200" dirty="0" smtClean="0"/>
              <a:t>El resultado o análisis de resultado interpreta los hallazgos relacionados con el problema de investigación los objetivos propuestos, la hipótesis y/o preguntas formuladas y las teorías o presupuestos planteados en el marco teórico. </a:t>
            </a:r>
          </a:p>
        </p:txBody>
      </p:sp>
      <p:pic>
        <p:nvPicPr>
          <p:cNvPr id="2050" name="Picture 2" descr="Análisis de resultad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3315" y="3933056"/>
            <a:ext cx="3240360" cy="2083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3935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1475656" y="609600"/>
            <a:ext cx="7416824" cy="1143000"/>
          </a:xfrm>
        </p:spPr>
        <p:txBody>
          <a:bodyPr>
            <a:normAutofit fontScale="90000"/>
          </a:bodyPr>
          <a:lstStyle/>
          <a:p>
            <a:r>
              <a:rPr lang="es-MX" altLang="es-MX" sz="3800" dirty="0">
                <a:latin typeface="Arial" pitchFamily="34" charset="0"/>
              </a:rPr>
              <a:t>¿Qué hacemos cuando investigamos?</a:t>
            </a:r>
            <a:endParaRPr lang="es-ES" altLang="es-MX" sz="3800" dirty="0">
              <a:latin typeface="Arial" pitchFamily="34" charset="0"/>
            </a:endParaRPr>
          </a:p>
        </p:txBody>
      </p:sp>
      <p:sp>
        <p:nvSpPr>
          <p:cNvPr id="68611" name="Rectangle 3"/>
          <p:cNvSpPr>
            <a:spLocks noChangeArrowheads="1"/>
          </p:cNvSpPr>
          <p:nvPr/>
        </p:nvSpPr>
        <p:spPr bwMode="auto">
          <a:xfrm>
            <a:off x="609600" y="2362200"/>
            <a:ext cx="3200400" cy="1219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8612" name="Rectangle 4"/>
          <p:cNvSpPr>
            <a:spLocks noChangeArrowheads="1"/>
          </p:cNvSpPr>
          <p:nvPr/>
        </p:nvSpPr>
        <p:spPr bwMode="auto">
          <a:xfrm>
            <a:off x="2514600" y="3810000"/>
            <a:ext cx="3200400" cy="1219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8613" name="Rectangle 5"/>
          <p:cNvSpPr>
            <a:spLocks noChangeArrowheads="1"/>
          </p:cNvSpPr>
          <p:nvPr/>
        </p:nvSpPr>
        <p:spPr bwMode="auto">
          <a:xfrm>
            <a:off x="4648200" y="5257800"/>
            <a:ext cx="3200400" cy="1219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8617" name="AutoShape 9"/>
          <p:cNvSpPr>
            <a:spLocks noChangeArrowheads="1"/>
          </p:cNvSpPr>
          <p:nvPr/>
        </p:nvSpPr>
        <p:spPr bwMode="auto">
          <a:xfrm rot="5337850">
            <a:off x="4114800" y="2514600"/>
            <a:ext cx="1143000" cy="11430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8618" name="AutoShape 10"/>
          <p:cNvSpPr>
            <a:spLocks noChangeArrowheads="1"/>
          </p:cNvSpPr>
          <p:nvPr/>
        </p:nvSpPr>
        <p:spPr bwMode="auto">
          <a:xfrm rot="5337850">
            <a:off x="6019800" y="4038600"/>
            <a:ext cx="1143000" cy="11430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8620" name="Text Box 12"/>
          <p:cNvSpPr txBox="1">
            <a:spLocks noChangeArrowheads="1"/>
          </p:cNvSpPr>
          <p:nvPr/>
        </p:nvSpPr>
        <p:spPr bwMode="auto">
          <a:xfrm>
            <a:off x="669925" y="2478088"/>
            <a:ext cx="23844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b="1">
                <a:latin typeface="Arial" pitchFamily="34" charset="0"/>
              </a:rPr>
              <a:t>¿Qué se quiere</a:t>
            </a:r>
          </a:p>
          <a:p>
            <a:r>
              <a:rPr lang="es-MX" altLang="es-MX" b="1">
                <a:latin typeface="Arial" pitchFamily="34" charset="0"/>
              </a:rPr>
              <a:t>encontrar?</a:t>
            </a:r>
            <a:br>
              <a:rPr lang="es-MX" altLang="es-MX" b="1">
                <a:latin typeface="Arial" pitchFamily="34" charset="0"/>
              </a:rPr>
            </a:br>
            <a:r>
              <a:rPr lang="es-MX" altLang="es-MX" b="1">
                <a:latin typeface="Arial" pitchFamily="34" charset="0"/>
              </a:rPr>
              <a:t>(ANTES)</a:t>
            </a:r>
            <a:endParaRPr lang="es-ES" altLang="es-MX" b="1">
              <a:latin typeface="Arial" pitchFamily="34" charset="0"/>
            </a:endParaRPr>
          </a:p>
        </p:txBody>
      </p:sp>
      <p:sp>
        <p:nvSpPr>
          <p:cNvPr id="68621" name="Text Box 13"/>
          <p:cNvSpPr txBox="1">
            <a:spLocks noChangeArrowheads="1"/>
          </p:cNvSpPr>
          <p:nvPr/>
        </p:nvSpPr>
        <p:spPr bwMode="auto">
          <a:xfrm>
            <a:off x="2651125" y="3849688"/>
            <a:ext cx="2249488"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b="1">
                <a:latin typeface="Arial" pitchFamily="34" charset="0"/>
              </a:rPr>
              <a:t>Administrar lo</a:t>
            </a:r>
          </a:p>
          <a:p>
            <a:r>
              <a:rPr lang="es-MX" altLang="es-MX" b="1">
                <a:latin typeface="Arial" pitchFamily="34" charset="0"/>
              </a:rPr>
              <a:t>encontrado</a:t>
            </a:r>
          </a:p>
          <a:p>
            <a:r>
              <a:rPr lang="es-MX" altLang="es-MX" b="1">
                <a:latin typeface="Arial" pitchFamily="34" charset="0"/>
              </a:rPr>
              <a:t>(DURANTE)</a:t>
            </a:r>
            <a:endParaRPr lang="es-ES" altLang="es-MX" b="1">
              <a:latin typeface="Arial" pitchFamily="34" charset="0"/>
            </a:endParaRPr>
          </a:p>
          <a:p>
            <a:endParaRPr lang="es-ES" altLang="es-MX"/>
          </a:p>
        </p:txBody>
      </p:sp>
      <p:sp>
        <p:nvSpPr>
          <p:cNvPr id="68624" name="Text Box 16"/>
          <p:cNvSpPr txBox="1">
            <a:spLocks noChangeArrowheads="1"/>
          </p:cNvSpPr>
          <p:nvPr/>
        </p:nvSpPr>
        <p:spPr bwMode="auto">
          <a:xfrm>
            <a:off x="4876800" y="5305425"/>
            <a:ext cx="29781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MX" altLang="es-MX" b="1">
                <a:latin typeface="Arial" pitchFamily="34" charset="0"/>
              </a:rPr>
              <a:t>Comunicar lo que</a:t>
            </a:r>
          </a:p>
          <a:p>
            <a:r>
              <a:rPr lang="es-MX" altLang="es-MX" b="1">
                <a:latin typeface="Arial" pitchFamily="34" charset="0"/>
              </a:rPr>
              <a:t>hemos descubierto</a:t>
            </a:r>
          </a:p>
          <a:p>
            <a:r>
              <a:rPr lang="es-MX" altLang="es-MX" b="1">
                <a:latin typeface="Arial" pitchFamily="34" charset="0"/>
              </a:rPr>
              <a:t>(DESPUÉS)</a:t>
            </a:r>
            <a:endParaRPr lang="es-ES" altLang="es-MX" b="1">
              <a:latin typeface="Arial" pitchFamily="34" charset="0"/>
            </a:endParaRPr>
          </a:p>
          <a:p>
            <a:endParaRPr lang="es-ES" altLang="es-MX"/>
          </a:p>
        </p:txBody>
      </p:sp>
    </p:spTree>
    <p:extLst>
      <p:ext uri="{BB962C8B-B14F-4D97-AF65-F5344CB8AC3E}">
        <p14:creationId xmlns:p14="http://schemas.microsoft.com/office/powerpoint/2010/main" val="5139564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9224" y="563934"/>
            <a:ext cx="6589200" cy="1280890"/>
          </a:xfrm>
        </p:spPr>
        <p:txBody>
          <a:bodyPr/>
          <a:lstStyle/>
          <a:p>
            <a:pPr algn="ctr"/>
            <a:r>
              <a:rPr lang="es-MX" sz="3200" dirty="0" smtClean="0"/>
              <a:t>BIBLIOGRAFÍA</a:t>
            </a:r>
            <a:endParaRPr lang="es-MX" dirty="0"/>
          </a:p>
        </p:txBody>
      </p:sp>
      <p:sp>
        <p:nvSpPr>
          <p:cNvPr id="3" name="Rectangle 3"/>
          <p:cNvSpPr txBox="1">
            <a:spLocks noChangeArrowheads="1"/>
          </p:cNvSpPr>
          <p:nvPr/>
        </p:nvSpPr>
        <p:spPr>
          <a:xfrm>
            <a:off x="1403648" y="1844824"/>
            <a:ext cx="7340352" cy="360040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None/>
            </a:pPr>
            <a:r>
              <a:rPr lang="es-MX" altLang="es-MX" sz="2000" dirty="0" smtClean="0"/>
              <a:t>*Bernal, C. (2010). Metodología de la investigación. Colombia: Pearson, Tercera Edición.</a:t>
            </a:r>
          </a:p>
          <a:p>
            <a:pPr marL="0" indent="0" algn="just" fontAlgn="auto">
              <a:buNone/>
            </a:pPr>
            <a:endParaRPr lang="es-MX" altLang="es-MX" sz="2000" dirty="0" smtClean="0"/>
          </a:p>
          <a:p>
            <a:pPr marL="0" indent="0" algn="just" fontAlgn="auto">
              <a:buNone/>
            </a:pPr>
            <a:r>
              <a:rPr lang="es-MX" altLang="es-MX" sz="2000" dirty="0" smtClean="0"/>
              <a:t>*Martínez, H; Ávila. E. </a:t>
            </a:r>
            <a:r>
              <a:rPr lang="es-MX" altLang="es-MX" sz="2000" dirty="0"/>
              <a:t>(2010). Metodología </a:t>
            </a:r>
            <a:r>
              <a:rPr lang="es-MX" altLang="es-MX" sz="2000" dirty="0" smtClean="0"/>
              <a:t>de </a:t>
            </a:r>
            <a:r>
              <a:rPr lang="es-MX" altLang="es-MX" sz="2000" dirty="0"/>
              <a:t>l</a:t>
            </a:r>
            <a:r>
              <a:rPr lang="es-MX" altLang="es-MX" sz="2000" dirty="0" smtClean="0"/>
              <a:t>a Investigación. México: CENGAGE </a:t>
            </a:r>
            <a:r>
              <a:rPr lang="es-MX" altLang="es-MX" sz="2000" dirty="0" err="1" smtClean="0"/>
              <a:t>Learning</a:t>
            </a:r>
            <a:r>
              <a:rPr lang="es-MX" altLang="es-MX" sz="2000" dirty="0" smtClean="0"/>
              <a:t>. </a:t>
            </a:r>
          </a:p>
          <a:p>
            <a:pPr marL="0" indent="0" algn="just" fontAlgn="auto">
              <a:buNone/>
            </a:pPr>
            <a:endParaRPr lang="es-MX" altLang="es-MX" sz="2000" dirty="0" smtClean="0"/>
          </a:p>
          <a:p>
            <a:pPr marL="0" indent="0" algn="just" fontAlgn="auto">
              <a:buNone/>
            </a:pPr>
            <a:r>
              <a:rPr lang="es-MX" altLang="es-MX" sz="2000" dirty="0" smtClean="0"/>
              <a:t>*Hernández. R.; Fernández, C. &amp; Baptista M. (2014). Metodología de la investigación. México: Mc Graw-Hill, Sexta edición </a:t>
            </a:r>
          </a:p>
        </p:txBody>
      </p:sp>
    </p:spTree>
    <p:extLst>
      <p:ext uri="{BB962C8B-B14F-4D97-AF65-F5344CB8AC3E}">
        <p14:creationId xmlns:p14="http://schemas.microsoft.com/office/powerpoint/2010/main" val="8116709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123728" y="624110"/>
            <a:ext cx="6589199" cy="1280890"/>
          </a:xfrm>
        </p:spPr>
        <p:txBody>
          <a:bodyPr/>
          <a:lstStyle/>
          <a:p>
            <a:pPr eaLnBrk="1" hangingPunct="1"/>
            <a:r>
              <a:rPr lang="es-MX" altLang="es-MX" dirty="0" smtClean="0">
                <a:solidFill>
                  <a:schemeClr val="tx1"/>
                </a:solidFill>
              </a:rPr>
              <a:t>Qué es la ciencia</a:t>
            </a:r>
            <a:endParaRPr lang="es-ES" altLang="es-MX" dirty="0" smtClean="0">
              <a:solidFill>
                <a:schemeClr val="tx1"/>
              </a:solidFill>
            </a:endParaRPr>
          </a:p>
        </p:txBody>
      </p:sp>
      <p:sp>
        <p:nvSpPr>
          <p:cNvPr id="7171" name="Rectangle 3"/>
          <p:cNvSpPr>
            <a:spLocks noGrp="1" noChangeArrowheads="1"/>
          </p:cNvSpPr>
          <p:nvPr>
            <p:ph idx="1"/>
          </p:nvPr>
        </p:nvSpPr>
        <p:spPr>
          <a:xfrm>
            <a:off x="1403648" y="1844824"/>
            <a:ext cx="6768752" cy="3993646"/>
          </a:xfrm>
        </p:spPr>
        <p:txBody>
          <a:bodyPr>
            <a:normAutofit/>
          </a:bodyPr>
          <a:lstStyle/>
          <a:p>
            <a:pPr marL="0" indent="0" algn="just" eaLnBrk="1" hangingPunct="1">
              <a:buNone/>
            </a:pPr>
            <a:r>
              <a:rPr lang="es-MX" altLang="es-MX" sz="2000" dirty="0" smtClean="0"/>
              <a:t>Es, como conocimiento, el grado máximo de la certeza; incluye una garantía absoluta de validez.</a:t>
            </a:r>
          </a:p>
          <a:p>
            <a:pPr marL="0" indent="0" algn="just" eaLnBrk="1" hangingPunct="1">
              <a:buNone/>
            </a:pPr>
            <a:endParaRPr lang="es-MX" altLang="es-MX" sz="2000" dirty="0" smtClean="0"/>
          </a:p>
          <a:p>
            <a:pPr algn="just" eaLnBrk="1" hangingPunct="1"/>
            <a:r>
              <a:rPr lang="es-MX" altLang="es-MX" sz="2000" dirty="0" smtClean="0"/>
              <a:t>Lo opuesto a la ciencia es la </a:t>
            </a:r>
            <a:r>
              <a:rPr lang="es-MX" altLang="es-MX" sz="2000" i="1" dirty="0" smtClean="0"/>
              <a:t>opinión; c</a:t>
            </a:r>
            <a:r>
              <a:rPr lang="es-MX" altLang="es-MX" sz="2000" dirty="0" smtClean="0"/>
              <a:t>aracterizado por la falta de garantía acerca de la validez.</a:t>
            </a:r>
          </a:p>
          <a:p>
            <a:pPr marL="0" indent="0" algn="just" eaLnBrk="1" hangingPunct="1">
              <a:buNone/>
            </a:pPr>
            <a:endParaRPr lang="es-MX" altLang="es-MX" sz="2000" dirty="0" smtClean="0"/>
          </a:p>
          <a:p>
            <a:pPr algn="just" eaLnBrk="1" hangingPunct="1"/>
            <a:r>
              <a:rPr lang="es-MX" altLang="es-MX" sz="2000" dirty="0" smtClean="0"/>
              <a:t>“La casa del conocimiento”</a:t>
            </a:r>
            <a:endParaRPr lang="es-ES" altLang="es-MX" sz="20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8624" y="4005064"/>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Conocimiento</a:t>
            </a:r>
            <a:endParaRPr lang="es-MX" dirty="0"/>
          </a:p>
        </p:txBody>
      </p:sp>
      <p:sp>
        <p:nvSpPr>
          <p:cNvPr id="3" name="Marcador de contenido 2"/>
          <p:cNvSpPr>
            <a:spLocks noGrp="1"/>
          </p:cNvSpPr>
          <p:nvPr>
            <p:ph idx="1"/>
          </p:nvPr>
        </p:nvSpPr>
        <p:spPr>
          <a:xfrm>
            <a:off x="1691680" y="1556792"/>
            <a:ext cx="6591985" cy="3777622"/>
          </a:xfrm>
        </p:spPr>
        <p:txBody>
          <a:bodyPr/>
          <a:lstStyle/>
          <a:p>
            <a:r>
              <a:rPr lang="es-MX" dirty="0" smtClean="0"/>
              <a:t>Es el resultado del proceso por el cual el ser humano obtiene representaciones internas de un objeto. </a:t>
            </a:r>
            <a:endParaRPr lang="es-MX" dirty="0"/>
          </a:p>
        </p:txBody>
      </p:sp>
      <p:pic>
        <p:nvPicPr>
          <p:cNvPr id="1026" name="Picture 2" descr="http://image.slidesharecdn.com/elementosdelconocimiento-110908181028-phpapp01/95/elementos-del-conocimiento-10-728.jpg?cb=131550549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2415" y="2564904"/>
            <a:ext cx="6229985" cy="3893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4598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MX" altLang="es-MX" smtClean="0"/>
              <a:t>La palabra “investigación”</a:t>
            </a:r>
            <a:endParaRPr lang="es-ES" altLang="es-MX" smtClean="0"/>
          </a:p>
        </p:txBody>
      </p:sp>
      <p:sp>
        <p:nvSpPr>
          <p:cNvPr id="19459" name="Rectangle 3"/>
          <p:cNvSpPr>
            <a:spLocks noGrp="1" noChangeArrowheads="1"/>
          </p:cNvSpPr>
          <p:nvPr>
            <p:ph idx="1"/>
          </p:nvPr>
        </p:nvSpPr>
        <p:spPr>
          <a:xfrm>
            <a:off x="1763688" y="1844824"/>
            <a:ext cx="6591985" cy="3777622"/>
          </a:xfrm>
        </p:spPr>
        <p:txBody>
          <a:bodyPr>
            <a:normAutofit/>
          </a:bodyPr>
          <a:lstStyle/>
          <a:p>
            <a:pPr algn="just" eaLnBrk="1" hangingPunct="1"/>
            <a:r>
              <a:rPr lang="es-MX" altLang="es-MX" sz="2000" i="1" dirty="0" smtClean="0"/>
              <a:t>in </a:t>
            </a:r>
            <a:r>
              <a:rPr lang="es-MX" altLang="es-MX" sz="2000" dirty="0" smtClean="0"/>
              <a:t>(en, hacia)</a:t>
            </a:r>
          </a:p>
          <a:p>
            <a:pPr algn="just" eaLnBrk="1" hangingPunct="1"/>
            <a:r>
              <a:rPr lang="es-MX" altLang="es-MX" sz="2000" i="1" dirty="0" err="1" smtClean="0"/>
              <a:t>vestigium</a:t>
            </a:r>
            <a:r>
              <a:rPr lang="es-MX" altLang="es-MX" sz="2000" i="1" dirty="0" smtClean="0"/>
              <a:t> </a:t>
            </a:r>
            <a:r>
              <a:rPr lang="es-MX" altLang="es-MX" sz="2000" dirty="0" smtClean="0"/>
              <a:t>(huella, pista)</a:t>
            </a:r>
          </a:p>
          <a:p>
            <a:pPr algn="just" eaLnBrk="1" hangingPunct="1"/>
            <a:r>
              <a:rPr lang="es-MX" altLang="es-MX" sz="2000" dirty="0" smtClean="0"/>
              <a:t>Investigar es caminar hacia o hacer seguimiento de huellas o pistas.</a:t>
            </a:r>
          </a:p>
          <a:p>
            <a:pPr algn="just" eaLnBrk="1" hangingPunct="1"/>
            <a:r>
              <a:rPr lang="es-MX" altLang="es-MX" sz="2000" dirty="0" smtClean="0"/>
              <a:t>El objetivo de la investigación es descubrir </a:t>
            </a:r>
            <a:r>
              <a:rPr lang="es-MX" altLang="es-MX" sz="2000" i="1" dirty="0" smtClean="0"/>
              <a:t>algo nuevo </a:t>
            </a:r>
            <a:r>
              <a:rPr lang="es-MX" altLang="es-MX" sz="2000" dirty="0" smtClean="0"/>
              <a:t>y para ello se requiere la aplicación formal de métodos. </a:t>
            </a:r>
            <a:endParaRPr lang="es-ES" altLang="es-MX" sz="2000" i="1"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509120"/>
            <a:ext cx="272415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42623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s-MX" altLang="es-MX" smtClean="0"/>
              <a:t>Qué no es Investigación</a:t>
            </a:r>
            <a:endParaRPr lang="es-ES" altLang="es-MX" smtClean="0"/>
          </a:p>
        </p:txBody>
      </p:sp>
      <p:sp>
        <p:nvSpPr>
          <p:cNvPr id="20483" name="Rectangle 3"/>
          <p:cNvSpPr>
            <a:spLocks noGrp="1" noChangeArrowheads="1"/>
          </p:cNvSpPr>
          <p:nvPr>
            <p:ph sz="half" idx="1"/>
          </p:nvPr>
        </p:nvSpPr>
        <p:spPr>
          <a:xfrm>
            <a:off x="1066800" y="1752600"/>
            <a:ext cx="3735388" cy="4114800"/>
          </a:xfrm>
          <a:ln>
            <a:solidFill>
              <a:schemeClr val="tx1"/>
            </a:solidFill>
            <a:miter lim="800000"/>
            <a:headEnd/>
            <a:tailEnd/>
          </a:ln>
        </p:spPr>
        <p:txBody>
          <a:bodyPr>
            <a:normAutofit/>
          </a:bodyPr>
          <a:lstStyle/>
          <a:p>
            <a:pPr marL="457200" indent="-457200" eaLnBrk="1" hangingPunct="1">
              <a:buFontTx/>
              <a:buAutoNum type="arabicPeriod"/>
            </a:pPr>
            <a:r>
              <a:rPr lang="es-MX" altLang="es-MX" sz="2000" dirty="0" smtClean="0">
                <a:solidFill>
                  <a:srgbClr val="000000"/>
                </a:solidFill>
                <a:cs typeface="Times New Roman" panose="02020603050405020304" pitchFamily="18" charset="0"/>
              </a:rPr>
              <a:t>No es tan sólo obtención de información documental. </a:t>
            </a:r>
          </a:p>
          <a:p>
            <a:pPr marL="457200" indent="-457200" eaLnBrk="1" hangingPunct="1">
              <a:buFontTx/>
              <a:buAutoNum type="arabicPeriod"/>
            </a:pPr>
            <a:r>
              <a:rPr lang="es-MX" altLang="es-MX" sz="2000" dirty="0" smtClean="0">
                <a:solidFill>
                  <a:srgbClr val="000000"/>
                </a:solidFill>
                <a:cs typeface="Times New Roman" panose="02020603050405020304" pitchFamily="18" charset="0"/>
              </a:rPr>
              <a:t>No es solamente ir a la biblioteca para obtener información o documentarse sobre algún tema.</a:t>
            </a:r>
            <a:r>
              <a:rPr lang="es-ES" altLang="es-MX" sz="2000" dirty="0" smtClean="0"/>
              <a:t> </a:t>
            </a:r>
            <a:r>
              <a:rPr lang="es-MX" altLang="es-MX" sz="2000" dirty="0" smtClean="0"/>
              <a:t>  </a:t>
            </a:r>
            <a:endParaRPr lang="es-ES" altLang="es-MX" sz="2000" dirty="0" smtClean="0"/>
          </a:p>
        </p:txBody>
      </p:sp>
      <p:sp>
        <p:nvSpPr>
          <p:cNvPr id="20484" name="Rectangle 4"/>
          <p:cNvSpPr>
            <a:spLocks noGrp="1" noChangeArrowheads="1"/>
          </p:cNvSpPr>
          <p:nvPr>
            <p:ph sz="half" idx="2"/>
          </p:nvPr>
        </p:nvSpPr>
        <p:spPr>
          <a:xfrm>
            <a:off x="4951413" y="1752600"/>
            <a:ext cx="3735387" cy="4114800"/>
          </a:xfrm>
          <a:ln>
            <a:solidFill>
              <a:schemeClr val="tx1"/>
            </a:solidFill>
            <a:miter lim="800000"/>
            <a:headEnd/>
            <a:tailEnd/>
          </a:ln>
        </p:spPr>
        <p:txBody>
          <a:bodyPr>
            <a:normAutofit/>
          </a:bodyPr>
          <a:lstStyle/>
          <a:p>
            <a:pPr marL="533400" indent="-533400" eaLnBrk="1" hangingPunct="1">
              <a:lnSpc>
                <a:spcPct val="90000"/>
              </a:lnSpc>
              <a:buClr>
                <a:srgbClr val="000000"/>
              </a:buClr>
              <a:buFontTx/>
              <a:buAutoNum type="arabicPeriod" startAt="3"/>
            </a:pPr>
            <a:r>
              <a:rPr lang="es-MX" altLang="es-MX" sz="2000" smtClean="0">
                <a:solidFill>
                  <a:srgbClr val="000000"/>
                </a:solidFill>
                <a:cs typeface="Times New Roman" panose="02020603050405020304" pitchFamily="18" charset="0"/>
              </a:rPr>
              <a:t>No es transportar información de un lugar a otro (re-frito).</a:t>
            </a:r>
          </a:p>
          <a:p>
            <a:pPr marL="533400" indent="-533400" eaLnBrk="1" hangingPunct="1">
              <a:lnSpc>
                <a:spcPct val="90000"/>
              </a:lnSpc>
              <a:buClr>
                <a:srgbClr val="000000"/>
              </a:buClr>
              <a:buFontTx/>
              <a:buAutoNum type="arabicPeriod" startAt="3"/>
            </a:pPr>
            <a:r>
              <a:rPr lang="es-MX" altLang="es-MX" sz="2000" smtClean="0">
                <a:solidFill>
                  <a:srgbClr val="000000"/>
                </a:solidFill>
                <a:cs typeface="Times New Roman" panose="02020603050405020304" pitchFamily="18" charset="0"/>
              </a:rPr>
              <a:t>No es consultar expedientes o archivos	para obtener información especifica (bienes inmuebles)	 </a:t>
            </a:r>
            <a:endParaRPr lang="es-MX" altLang="es-MX" sz="2000" smtClean="0"/>
          </a:p>
          <a:p>
            <a:pPr marL="533400" indent="-533400" eaLnBrk="1" hangingPunct="1">
              <a:lnSpc>
                <a:spcPct val="90000"/>
              </a:lnSpc>
            </a:pPr>
            <a:endParaRPr lang="es-ES" altLang="es-MX" sz="2000" smtClean="0"/>
          </a:p>
        </p:txBody>
      </p:sp>
    </p:spTree>
    <p:extLst>
      <p:ext uri="{BB962C8B-B14F-4D97-AF65-F5344CB8AC3E}">
        <p14:creationId xmlns:p14="http://schemas.microsoft.com/office/powerpoint/2010/main" val="503929548"/>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1892</TotalTime>
  <Words>2780</Words>
  <Application>Microsoft Office PowerPoint</Application>
  <PresentationFormat>Presentación en pantalla (4:3)</PresentationFormat>
  <Paragraphs>389</Paragraphs>
  <Slides>57</Slides>
  <Notes>9</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57</vt:i4>
      </vt:variant>
    </vt:vector>
  </HeadingPairs>
  <TitlesOfParts>
    <vt:vector size="66" baseType="lpstr">
      <vt:lpstr>Arial</vt:lpstr>
      <vt:lpstr>Calibri</vt:lpstr>
      <vt:lpstr>Century Gothic</vt:lpstr>
      <vt:lpstr>Century Gothic (Cuerpo)</vt:lpstr>
      <vt:lpstr>Corbel</vt:lpstr>
      <vt:lpstr>Times New Roman</vt:lpstr>
      <vt:lpstr>Wingdings</vt:lpstr>
      <vt:lpstr>Wingdings 3</vt:lpstr>
      <vt:lpstr>Espiral</vt:lpstr>
      <vt:lpstr>Unidad de aprendizaje: Metodología de la Investigación</vt:lpstr>
      <vt:lpstr>Guion explicativo</vt:lpstr>
      <vt:lpstr>Contenido Temático</vt:lpstr>
      <vt:lpstr>Objetivo</vt:lpstr>
      <vt:lpstr>Ciencia </vt:lpstr>
      <vt:lpstr>Qué es la ciencia</vt:lpstr>
      <vt:lpstr>Conocimiento</vt:lpstr>
      <vt:lpstr>La palabra “investigación”</vt:lpstr>
      <vt:lpstr>Qué no es Investigación</vt:lpstr>
      <vt:lpstr>¿Qué es investigar?</vt:lpstr>
      <vt:lpstr>La investigación científica es un proceso sistemático a través del cual se trata de alcanzar, por medio de información y datos, la respuesta a una pregunta, la solución a un problema; o bien, un mayor entendimiento de un fenómeno.      </vt:lpstr>
      <vt:lpstr>Presentación de PowerPoint</vt:lpstr>
      <vt:lpstr>¿Para qué investigar?</vt:lpstr>
      <vt:lpstr>Presentación de PowerPoint</vt:lpstr>
      <vt:lpstr>Atributos de la Investigación de Calidad</vt:lpstr>
      <vt:lpstr>Sentido Común </vt:lpstr>
      <vt:lpstr>Ciencia y Sentido Común</vt:lpstr>
      <vt:lpstr>…Ciencia y Sentido Común</vt:lpstr>
      <vt:lpstr>Método Científico </vt:lpstr>
      <vt:lpstr>Metodología de la Investigación</vt:lpstr>
      <vt:lpstr>Metodología de la Investigación</vt:lpstr>
      <vt:lpstr>Método</vt:lpstr>
      <vt:lpstr>Técnica</vt:lpstr>
      <vt:lpstr>Método Científico</vt:lpstr>
      <vt:lpstr>Presentación de PowerPoint</vt:lpstr>
      <vt:lpstr>Presentación de PowerPoint</vt:lpstr>
      <vt:lpstr>Proceso de investigación</vt:lpstr>
      <vt:lpstr>Proceso de investigación</vt:lpstr>
      <vt:lpstr>Etapas del proceso de investigación (Hernández Sampieri)</vt:lpstr>
      <vt:lpstr>Presentación de PowerPoint</vt:lpstr>
      <vt:lpstr>Tema</vt:lpstr>
      <vt:lpstr>Formas generadoras de ideas</vt:lpstr>
      <vt:lpstr>Ejemplos: (tema) títulos de investigación.</vt:lpstr>
      <vt:lpstr>PROBLEMA:  </vt:lpstr>
      <vt:lpstr>Por ejemplo:</vt:lpstr>
      <vt:lpstr>Presentación de PowerPoint</vt:lpstr>
      <vt:lpstr>MARCO TEÓRICO</vt:lpstr>
      <vt:lpstr>EJEMPLO:</vt:lpstr>
      <vt:lpstr>HIPÓTESIS DE LA INVESTIGACIÓN</vt:lpstr>
      <vt:lpstr>Se formulan según el alcancel del estudio:</vt:lpstr>
      <vt:lpstr> Hipótesis de trabajo: Es la hipótesis inicial que plantea el investigador al dar una respuesta anticipada al problema objeto de la investigación.   Hipótesis nula: Es la que indica la información que se va a obtener es contraria a la hipótesis de trabajo.  Hipótesis descriptiva: Suposiciones respecto a rasgos, características o aspectos de un fenómeno, hecho o situación, una persona, organización, etc.</vt:lpstr>
      <vt:lpstr>TIPOS DE VARIABLES UTILIZADAS EN LA HIPÓTESIS:</vt:lpstr>
      <vt:lpstr>Ejemplo:</vt:lpstr>
      <vt:lpstr>DISEÑO DE LA INVESTIGACIÓN </vt:lpstr>
      <vt:lpstr>Presentación de PowerPoint</vt:lpstr>
      <vt:lpstr>Presentación de PowerPoint</vt:lpstr>
      <vt:lpstr>MUESTRA</vt:lpstr>
      <vt:lpstr>Presentación de PowerPoint</vt:lpstr>
      <vt:lpstr>Tamaños de muestra mínimos en estudios cuantitativos.</vt:lpstr>
      <vt:lpstr>Presentación de PowerPoint</vt:lpstr>
      <vt:lpstr>RECOLECCIÓN DE DATOS</vt:lpstr>
      <vt:lpstr>Presentación de PowerPoint</vt:lpstr>
      <vt:lpstr>Instrumento de medición</vt:lpstr>
      <vt:lpstr>ANÁLISIS DE DATOS</vt:lpstr>
      <vt:lpstr>RESULTADO</vt:lpstr>
      <vt:lpstr>¿Qué hacemos cuando investigamos?</vt:lpstr>
      <vt:lpstr>BIBLIOGRAFÍA</vt:lpstr>
    </vt:vector>
  </TitlesOfParts>
  <Company>UAEM/FCyA/Posgrado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 Ciencia e investigación científica: un enfoque de Administración</dc:title>
  <dc:creator>Patricia Mercado Salgado</dc:creator>
  <cp:lastModifiedBy>USUARIO</cp:lastModifiedBy>
  <cp:revision>152</cp:revision>
  <dcterms:created xsi:type="dcterms:W3CDTF">2007-02-05T05:43:39Z</dcterms:created>
  <dcterms:modified xsi:type="dcterms:W3CDTF">2016-10-12T18:20:02Z</dcterms:modified>
</cp:coreProperties>
</file>