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5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8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9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0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74"/>
  </p:notesMasterIdLst>
  <p:handoutMasterIdLst>
    <p:handoutMasterId r:id="rId75"/>
  </p:handoutMasterIdLst>
  <p:sldIdLst>
    <p:sldId id="315" r:id="rId2"/>
    <p:sldId id="314" r:id="rId3"/>
    <p:sldId id="256" r:id="rId4"/>
    <p:sldId id="316" r:id="rId5"/>
    <p:sldId id="317" r:id="rId6"/>
    <p:sldId id="318" r:id="rId7"/>
    <p:sldId id="320" r:id="rId8"/>
    <p:sldId id="321" r:id="rId9"/>
    <p:sldId id="324" r:id="rId10"/>
    <p:sldId id="447" r:id="rId11"/>
    <p:sldId id="279" r:id="rId12"/>
    <p:sldId id="325" r:id="rId13"/>
    <p:sldId id="298" r:id="rId14"/>
    <p:sldId id="326" r:id="rId15"/>
    <p:sldId id="293" r:id="rId16"/>
    <p:sldId id="327" r:id="rId17"/>
    <p:sldId id="286" r:id="rId18"/>
    <p:sldId id="259" r:id="rId19"/>
    <p:sldId id="260" r:id="rId20"/>
    <p:sldId id="281" r:id="rId21"/>
    <p:sldId id="445" r:id="rId22"/>
    <p:sldId id="345" r:id="rId23"/>
    <p:sldId id="328" r:id="rId24"/>
    <p:sldId id="280" r:id="rId25"/>
    <p:sldId id="295" r:id="rId26"/>
    <p:sldId id="335" r:id="rId27"/>
    <p:sldId id="348" r:id="rId28"/>
    <p:sldId id="349" r:id="rId29"/>
    <p:sldId id="351" r:id="rId30"/>
    <p:sldId id="352" r:id="rId31"/>
    <p:sldId id="449" r:id="rId32"/>
    <p:sldId id="354" r:id="rId33"/>
    <p:sldId id="356" r:id="rId34"/>
    <p:sldId id="450" r:id="rId35"/>
    <p:sldId id="361" r:id="rId36"/>
    <p:sldId id="451" r:id="rId37"/>
    <p:sldId id="452" r:id="rId38"/>
    <p:sldId id="364" r:id="rId39"/>
    <p:sldId id="365" r:id="rId40"/>
    <p:sldId id="366" r:id="rId41"/>
    <p:sldId id="454" r:id="rId42"/>
    <p:sldId id="455" r:id="rId43"/>
    <p:sldId id="412" r:id="rId44"/>
    <p:sldId id="377" r:id="rId45"/>
    <p:sldId id="418" r:id="rId46"/>
    <p:sldId id="419" r:id="rId47"/>
    <p:sldId id="413" r:id="rId48"/>
    <p:sldId id="380" r:id="rId49"/>
    <p:sldId id="382" r:id="rId50"/>
    <p:sldId id="384" r:id="rId51"/>
    <p:sldId id="401" r:id="rId52"/>
    <p:sldId id="404" r:id="rId53"/>
    <p:sldId id="456" r:id="rId54"/>
    <p:sldId id="432" r:id="rId55"/>
    <p:sldId id="339" r:id="rId56"/>
    <p:sldId id="424" r:id="rId57"/>
    <p:sldId id="341" r:id="rId58"/>
    <p:sldId id="458" r:id="rId59"/>
    <p:sldId id="411" r:id="rId60"/>
    <p:sldId id="429" r:id="rId61"/>
    <p:sldId id="459" r:id="rId62"/>
    <p:sldId id="460" r:id="rId63"/>
    <p:sldId id="461" r:id="rId64"/>
    <p:sldId id="466" r:id="rId65"/>
    <p:sldId id="467" r:id="rId66"/>
    <p:sldId id="463" r:id="rId67"/>
    <p:sldId id="464" r:id="rId68"/>
    <p:sldId id="465" r:id="rId69"/>
    <p:sldId id="470" r:id="rId70"/>
    <p:sldId id="468" r:id="rId71"/>
    <p:sldId id="469" r:id="rId72"/>
    <p:sldId id="438" r:id="rId7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5" autoAdjust="0"/>
    <p:restoredTop sz="94660"/>
  </p:normalViewPr>
  <p:slideViewPr>
    <p:cSldViewPr>
      <p:cViewPr varScale="1">
        <p:scale>
          <a:sx n="59" d="100"/>
          <a:sy n="59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E5708E-A489-432C-AB12-B3407E5177B0}" type="doc">
      <dgm:prSet loTypeId="urn:microsoft.com/office/officeart/2005/8/layout/hProcess4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1672042-7F9D-434D-B0A6-85009D72CDD8}">
      <dgm:prSet phldrT="[Texto]" custT="1"/>
      <dgm:spPr/>
      <dgm:t>
        <a:bodyPr/>
        <a:lstStyle/>
        <a:p>
          <a:r>
            <a:rPr lang="es-MX" sz="1800" b="1" dirty="0" smtClean="0"/>
            <a:t>Origen </a:t>
          </a:r>
        </a:p>
        <a:p>
          <a:r>
            <a:rPr lang="es-MX" sz="1800" b="1" dirty="0" smtClean="0"/>
            <a:t>1860-1914</a:t>
          </a:r>
          <a:endParaRPr lang="es-MX" sz="1800" b="1" dirty="0"/>
        </a:p>
      </dgm:t>
    </dgm:pt>
    <dgm:pt modelId="{FF09AB48-A802-40FF-BFE8-B27886019255}" type="parTrans" cxnId="{C36F8921-490E-4732-A9A3-5C9641BD9ED4}">
      <dgm:prSet/>
      <dgm:spPr/>
      <dgm:t>
        <a:bodyPr/>
        <a:lstStyle/>
        <a:p>
          <a:endParaRPr lang="es-MX"/>
        </a:p>
      </dgm:t>
    </dgm:pt>
    <dgm:pt modelId="{A6D42AEB-1382-4994-945B-50ACFE580EED}" type="sibTrans" cxnId="{C36F8921-490E-4732-A9A3-5C9641BD9ED4}">
      <dgm:prSet/>
      <dgm:spPr/>
      <dgm:t>
        <a:bodyPr/>
        <a:lstStyle/>
        <a:p>
          <a:endParaRPr lang="es-MX"/>
        </a:p>
      </dgm:t>
    </dgm:pt>
    <dgm:pt modelId="{40F257C2-41A2-44C7-9E32-B2BCF18F83D5}">
      <dgm:prSet phldrT="[Texto]" custT="1"/>
      <dgm:spPr/>
      <dgm:t>
        <a:bodyPr/>
        <a:lstStyle/>
        <a:p>
          <a:pPr algn="just"/>
          <a:r>
            <a:rPr lang="es-MX" sz="2000" dirty="0" smtClean="0"/>
            <a:t>Aparecen en países europeos.</a:t>
          </a:r>
          <a:endParaRPr lang="es-MX" sz="2000" dirty="0"/>
        </a:p>
      </dgm:t>
    </dgm:pt>
    <dgm:pt modelId="{5A1E927D-4086-420C-A20D-B04238C3B6FF}" type="parTrans" cxnId="{0BA790DD-AB9F-46D7-809F-000DC07F5533}">
      <dgm:prSet/>
      <dgm:spPr/>
      <dgm:t>
        <a:bodyPr/>
        <a:lstStyle/>
        <a:p>
          <a:endParaRPr lang="es-MX"/>
        </a:p>
      </dgm:t>
    </dgm:pt>
    <dgm:pt modelId="{10597309-0FA0-4D69-B012-33B53097B80D}" type="sibTrans" cxnId="{0BA790DD-AB9F-46D7-809F-000DC07F5533}">
      <dgm:prSet/>
      <dgm:spPr/>
      <dgm:t>
        <a:bodyPr/>
        <a:lstStyle/>
        <a:p>
          <a:endParaRPr lang="es-MX"/>
        </a:p>
      </dgm:t>
    </dgm:pt>
    <dgm:pt modelId="{962030CA-B9A8-4FE2-9E4E-1A05DE4AAFD0}">
      <dgm:prSet phldrT="[Texto]" custT="1"/>
      <dgm:spPr/>
      <dgm:t>
        <a:bodyPr/>
        <a:lstStyle/>
        <a:p>
          <a:pPr algn="just"/>
          <a:r>
            <a:rPr lang="es-MX" sz="2000" dirty="0" smtClean="0"/>
            <a:t>Vinculan el capitalismo industrial y financiero.</a:t>
          </a:r>
          <a:endParaRPr lang="es-MX" sz="2000" dirty="0"/>
        </a:p>
      </dgm:t>
    </dgm:pt>
    <dgm:pt modelId="{9A12C599-9ADA-4B59-B46F-6A7474A1113F}" type="parTrans" cxnId="{3263B279-E2A7-4D98-919C-CA5FFB8263BB}">
      <dgm:prSet/>
      <dgm:spPr/>
      <dgm:t>
        <a:bodyPr/>
        <a:lstStyle/>
        <a:p>
          <a:endParaRPr lang="es-MX"/>
        </a:p>
      </dgm:t>
    </dgm:pt>
    <dgm:pt modelId="{08D0F64B-F3FB-45B0-B76B-2D61130A28C0}" type="sibTrans" cxnId="{3263B279-E2A7-4D98-919C-CA5FFB8263BB}">
      <dgm:prSet/>
      <dgm:spPr/>
      <dgm:t>
        <a:bodyPr/>
        <a:lstStyle/>
        <a:p>
          <a:endParaRPr lang="es-MX"/>
        </a:p>
      </dgm:t>
    </dgm:pt>
    <dgm:pt modelId="{F040F2D6-7ECB-42E1-B906-0589E3E4A70F}">
      <dgm:prSet phldrT="[Texto]" custT="1"/>
      <dgm:spPr/>
      <dgm:t>
        <a:bodyPr/>
        <a:lstStyle/>
        <a:p>
          <a:r>
            <a:rPr lang="es-MX" sz="1800" b="1" dirty="0" smtClean="0"/>
            <a:t>Consolidación 1914-1945</a:t>
          </a:r>
          <a:endParaRPr lang="es-MX" sz="1800" b="1" dirty="0"/>
        </a:p>
      </dgm:t>
    </dgm:pt>
    <dgm:pt modelId="{0E500520-EFEA-49CB-AF97-79A3EB72C9E8}" type="parTrans" cxnId="{CDFA331D-D57E-4B34-8873-7E67F3028BDA}">
      <dgm:prSet/>
      <dgm:spPr/>
      <dgm:t>
        <a:bodyPr/>
        <a:lstStyle/>
        <a:p>
          <a:endParaRPr lang="es-MX"/>
        </a:p>
      </dgm:t>
    </dgm:pt>
    <dgm:pt modelId="{A594DB07-893D-47DB-A5B0-BE06CED5FA80}" type="sibTrans" cxnId="{CDFA331D-D57E-4B34-8873-7E67F3028BDA}">
      <dgm:prSet/>
      <dgm:spPr/>
      <dgm:t>
        <a:bodyPr/>
        <a:lstStyle/>
        <a:p>
          <a:endParaRPr lang="es-MX"/>
        </a:p>
      </dgm:t>
    </dgm:pt>
    <dgm:pt modelId="{F06AEBC7-4077-486C-A8AC-FC8D6F677CF1}">
      <dgm:prSet phldrT="[Texto]" custT="1"/>
      <dgm:spPr/>
      <dgm:t>
        <a:bodyPr/>
        <a:lstStyle/>
        <a:p>
          <a:pPr algn="just"/>
          <a:r>
            <a:rPr lang="es-MX" sz="2000" dirty="0" smtClean="0"/>
            <a:t>Superioridad de las empresas norteamericanas sobre las europeas</a:t>
          </a:r>
          <a:endParaRPr lang="es-MX" sz="2000" dirty="0"/>
        </a:p>
      </dgm:t>
    </dgm:pt>
    <dgm:pt modelId="{8713239B-D047-46BC-993C-F4251C7775F1}" type="parTrans" cxnId="{F57DFBDC-18ED-434A-A8C8-30CD1B0E4E37}">
      <dgm:prSet/>
      <dgm:spPr/>
      <dgm:t>
        <a:bodyPr/>
        <a:lstStyle/>
        <a:p>
          <a:endParaRPr lang="es-MX"/>
        </a:p>
      </dgm:t>
    </dgm:pt>
    <dgm:pt modelId="{FDD3384F-2233-4945-AF97-74B3E41E438C}" type="sibTrans" cxnId="{F57DFBDC-18ED-434A-A8C8-30CD1B0E4E37}">
      <dgm:prSet/>
      <dgm:spPr/>
      <dgm:t>
        <a:bodyPr/>
        <a:lstStyle/>
        <a:p>
          <a:endParaRPr lang="es-MX"/>
        </a:p>
      </dgm:t>
    </dgm:pt>
    <dgm:pt modelId="{D77F865D-55A8-4D26-A1F1-09DA2AAEFB9C}">
      <dgm:prSet phldrT="[Texto]" custT="1"/>
      <dgm:spPr/>
      <dgm:t>
        <a:bodyPr/>
        <a:lstStyle/>
        <a:p>
          <a:pPr algn="just"/>
          <a:r>
            <a:rPr lang="es-MX" sz="2000" dirty="0" smtClean="0"/>
            <a:t>Crisis generalizada indujo el </a:t>
          </a:r>
          <a:r>
            <a:rPr lang="es-MX" sz="2000" dirty="0" err="1" smtClean="0"/>
            <a:t>intervencionalismo</a:t>
          </a:r>
          <a:r>
            <a:rPr lang="es-MX" sz="2000" dirty="0" smtClean="0"/>
            <a:t> gubernamental.</a:t>
          </a:r>
          <a:endParaRPr lang="es-MX" sz="2000" dirty="0"/>
        </a:p>
      </dgm:t>
    </dgm:pt>
    <dgm:pt modelId="{465C7E35-9C0E-414A-8288-3D5DD592AC47}" type="parTrans" cxnId="{30C8366E-1EB2-4AE0-B920-1FAF03FDF51F}">
      <dgm:prSet/>
      <dgm:spPr/>
      <dgm:t>
        <a:bodyPr/>
        <a:lstStyle/>
        <a:p>
          <a:endParaRPr lang="es-MX"/>
        </a:p>
      </dgm:t>
    </dgm:pt>
    <dgm:pt modelId="{38501331-3581-47BC-A372-8EEEFD08B3E8}" type="sibTrans" cxnId="{30C8366E-1EB2-4AE0-B920-1FAF03FDF51F}">
      <dgm:prSet/>
      <dgm:spPr/>
      <dgm:t>
        <a:bodyPr/>
        <a:lstStyle/>
        <a:p>
          <a:endParaRPr lang="es-MX"/>
        </a:p>
      </dgm:t>
    </dgm:pt>
    <dgm:pt modelId="{43190C72-C5C9-426E-9682-526B7A183E6F}">
      <dgm:prSet phldrT="[Texto]" custT="1"/>
      <dgm:spPr/>
      <dgm:t>
        <a:bodyPr/>
        <a:lstStyle/>
        <a:p>
          <a:r>
            <a:rPr lang="es-MX" sz="1800" b="1" dirty="0" smtClean="0"/>
            <a:t>Universalización 1945-1990</a:t>
          </a:r>
          <a:endParaRPr lang="es-MX" sz="1800" b="1" dirty="0"/>
        </a:p>
      </dgm:t>
    </dgm:pt>
    <dgm:pt modelId="{4B255816-48D0-4E08-A8D2-22A3E93D6E13}" type="parTrans" cxnId="{D1BC1BD2-9E30-4F50-8678-CAC1BAE25E08}">
      <dgm:prSet/>
      <dgm:spPr/>
      <dgm:t>
        <a:bodyPr/>
        <a:lstStyle/>
        <a:p>
          <a:endParaRPr lang="es-MX"/>
        </a:p>
      </dgm:t>
    </dgm:pt>
    <dgm:pt modelId="{6F711EFD-EC32-4F64-97D0-E9997E576695}" type="sibTrans" cxnId="{D1BC1BD2-9E30-4F50-8678-CAC1BAE25E08}">
      <dgm:prSet/>
      <dgm:spPr/>
      <dgm:t>
        <a:bodyPr/>
        <a:lstStyle/>
        <a:p>
          <a:endParaRPr lang="es-MX"/>
        </a:p>
      </dgm:t>
    </dgm:pt>
    <dgm:pt modelId="{3442A3F1-9BB1-4B79-9356-6C676891908E}">
      <dgm:prSet phldrT="[Texto]" custT="1"/>
      <dgm:spPr/>
      <dgm:t>
        <a:bodyPr/>
        <a:lstStyle/>
        <a:p>
          <a:pPr algn="just"/>
          <a:r>
            <a:rPr lang="es-MX" sz="2000" dirty="0" smtClean="0"/>
            <a:t>Predominio norteamericano</a:t>
          </a:r>
          <a:endParaRPr lang="es-MX" sz="2000" dirty="0"/>
        </a:p>
      </dgm:t>
    </dgm:pt>
    <dgm:pt modelId="{14B4B42B-F6DE-4280-A5FC-6A754A277B17}" type="parTrans" cxnId="{A341C466-725C-4B7D-90B4-293CED3C6909}">
      <dgm:prSet/>
      <dgm:spPr/>
      <dgm:t>
        <a:bodyPr/>
        <a:lstStyle/>
        <a:p>
          <a:endParaRPr lang="es-MX"/>
        </a:p>
      </dgm:t>
    </dgm:pt>
    <dgm:pt modelId="{27468C33-819B-4375-B123-EEADB110959C}" type="sibTrans" cxnId="{A341C466-725C-4B7D-90B4-293CED3C6909}">
      <dgm:prSet/>
      <dgm:spPr/>
      <dgm:t>
        <a:bodyPr/>
        <a:lstStyle/>
        <a:p>
          <a:endParaRPr lang="es-MX"/>
        </a:p>
      </dgm:t>
    </dgm:pt>
    <dgm:pt modelId="{3CCE2043-140A-4CE5-9673-79D1605FE5C4}">
      <dgm:prSet phldrT="[Texto]" custT="1"/>
      <dgm:spPr/>
      <dgm:t>
        <a:bodyPr/>
        <a:lstStyle/>
        <a:p>
          <a:pPr algn="just"/>
          <a:r>
            <a:rPr lang="es-MX" sz="2000" dirty="0" smtClean="0"/>
            <a:t>Avance tecnológico y productivo.</a:t>
          </a:r>
          <a:endParaRPr lang="es-MX" sz="2000" dirty="0"/>
        </a:p>
      </dgm:t>
    </dgm:pt>
    <dgm:pt modelId="{00893E86-E217-406D-BADB-E12834B9FD5F}" type="parTrans" cxnId="{5A215342-C5CA-4247-9039-B17EEDDF7950}">
      <dgm:prSet/>
      <dgm:spPr/>
      <dgm:t>
        <a:bodyPr/>
        <a:lstStyle/>
        <a:p>
          <a:endParaRPr lang="es-MX"/>
        </a:p>
      </dgm:t>
    </dgm:pt>
    <dgm:pt modelId="{648F6B47-A7BC-4120-89BA-51F2C651B3B0}" type="sibTrans" cxnId="{5A215342-C5CA-4247-9039-B17EEDDF7950}">
      <dgm:prSet/>
      <dgm:spPr/>
      <dgm:t>
        <a:bodyPr/>
        <a:lstStyle/>
        <a:p>
          <a:endParaRPr lang="es-MX"/>
        </a:p>
      </dgm:t>
    </dgm:pt>
    <dgm:pt modelId="{16CB4348-0B29-4114-B9CE-3B54AF4A27ED}" type="pres">
      <dgm:prSet presAssocID="{2BE5708E-A489-432C-AB12-B3407E5177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80DC5E-04AC-423E-99DE-39F8F1825200}" type="pres">
      <dgm:prSet presAssocID="{2BE5708E-A489-432C-AB12-B3407E5177B0}" presName="tSp" presStyleCnt="0"/>
      <dgm:spPr/>
    </dgm:pt>
    <dgm:pt modelId="{8D6DB476-588F-49AA-A9C4-F320867F1EC8}" type="pres">
      <dgm:prSet presAssocID="{2BE5708E-A489-432C-AB12-B3407E5177B0}" presName="bSp" presStyleCnt="0"/>
      <dgm:spPr/>
    </dgm:pt>
    <dgm:pt modelId="{332776D2-701D-4E32-A871-816A1708DF55}" type="pres">
      <dgm:prSet presAssocID="{2BE5708E-A489-432C-AB12-B3407E5177B0}" presName="process" presStyleCnt="0"/>
      <dgm:spPr/>
    </dgm:pt>
    <dgm:pt modelId="{47349EC1-3731-4CDB-8355-34266BA1031F}" type="pres">
      <dgm:prSet presAssocID="{91672042-7F9D-434D-B0A6-85009D72CDD8}" presName="composite1" presStyleCnt="0"/>
      <dgm:spPr/>
    </dgm:pt>
    <dgm:pt modelId="{64BAF0FE-18CD-46AF-830B-9CF6556BE6B7}" type="pres">
      <dgm:prSet presAssocID="{91672042-7F9D-434D-B0A6-85009D72CDD8}" presName="dummyNode1" presStyleLbl="node1" presStyleIdx="0" presStyleCnt="3"/>
      <dgm:spPr/>
    </dgm:pt>
    <dgm:pt modelId="{070A945E-37C8-4F6D-A0E4-479E31BFF2EF}" type="pres">
      <dgm:prSet presAssocID="{91672042-7F9D-434D-B0A6-85009D72CDD8}" presName="childNode1" presStyleLbl="bgAcc1" presStyleIdx="0" presStyleCnt="3" custScaleY="143881" custLinFactNeighborX="-11" custLinFactNeighborY="-239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88EDD3-273B-479A-B785-337557DC6404}" type="pres">
      <dgm:prSet presAssocID="{91672042-7F9D-434D-B0A6-85009D72CDD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DAD77F-6A14-4A37-9E1F-2295CA3F9DB6}" type="pres">
      <dgm:prSet presAssocID="{91672042-7F9D-434D-B0A6-85009D72CDD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8E2E77-5F9D-46B7-85B3-FC4B51E1125D}" type="pres">
      <dgm:prSet presAssocID="{91672042-7F9D-434D-B0A6-85009D72CDD8}" presName="connSite1" presStyleCnt="0"/>
      <dgm:spPr/>
    </dgm:pt>
    <dgm:pt modelId="{AD594B33-42F9-4F1B-9D16-A98AFEAB8CA1}" type="pres">
      <dgm:prSet presAssocID="{A6D42AEB-1382-4994-945B-50ACFE580EED}" presName="Name9" presStyleLbl="sibTrans2D1" presStyleIdx="0" presStyleCnt="2"/>
      <dgm:spPr/>
      <dgm:t>
        <a:bodyPr/>
        <a:lstStyle/>
        <a:p>
          <a:endParaRPr lang="es-MX"/>
        </a:p>
      </dgm:t>
    </dgm:pt>
    <dgm:pt modelId="{0CD9068C-2D5B-4917-B522-C906948CFF95}" type="pres">
      <dgm:prSet presAssocID="{F040F2D6-7ECB-42E1-B906-0589E3E4A70F}" presName="composite2" presStyleCnt="0"/>
      <dgm:spPr/>
    </dgm:pt>
    <dgm:pt modelId="{36562DAC-B941-46D7-90AB-90055BE6EE06}" type="pres">
      <dgm:prSet presAssocID="{F040F2D6-7ECB-42E1-B906-0589E3E4A70F}" presName="dummyNode2" presStyleLbl="node1" presStyleIdx="0" presStyleCnt="3"/>
      <dgm:spPr/>
    </dgm:pt>
    <dgm:pt modelId="{7B15B211-B0A2-425A-8927-D0141F8E9069}" type="pres">
      <dgm:prSet presAssocID="{F040F2D6-7ECB-42E1-B906-0589E3E4A70F}" presName="childNode2" presStyleLbl="bgAcc1" presStyleIdx="1" presStyleCnt="3" custScaleX="137886" custScaleY="224469" custLinFactNeighborX="5257" custLinFactNeighborY="476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FEC830-3164-4445-A6C3-3F2A4132831B}" type="pres">
      <dgm:prSet presAssocID="{F040F2D6-7ECB-42E1-B906-0589E3E4A70F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14FB9E-55FA-4E76-8322-3DA47A903437}" type="pres">
      <dgm:prSet presAssocID="{F040F2D6-7ECB-42E1-B906-0589E3E4A70F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50DD3D-7BDF-4F28-9CB6-D69A75D34291}" type="pres">
      <dgm:prSet presAssocID="{F040F2D6-7ECB-42E1-B906-0589E3E4A70F}" presName="connSite2" presStyleCnt="0"/>
      <dgm:spPr/>
    </dgm:pt>
    <dgm:pt modelId="{44FD25A1-E522-4F9A-9726-B9F7B0B19D3B}" type="pres">
      <dgm:prSet presAssocID="{A594DB07-893D-47DB-A5B0-BE06CED5FA80}" presName="Name18" presStyleLbl="sibTrans2D1" presStyleIdx="1" presStyleCnt="2"/>
      <dgm:spPr/>
      <dgm:t>
        <a:bodyPr/>
        <a:lstStyle/>
        <a:p>
          <a:endParaRPr lang="es-MX"/>
        </a:p>
      </dgm:t>
    </dgm:pt>
    <dgm:pt modelId="{B7D013C6-122C-4191-B655-1A45EA3A1169}" type="pres">
      <dgm:prSet presAssocID="{43190C72-C5C9-426E-9682-526B7A183E6F}" presName="composite1" presStyleCnt="0"/>
      <dgm:spPr/>
    </dgm:pt>
    <dgm:pt modelId="{7E543AFF-7B5F-4850-B4A5-2CF3E801D327}" type="pres">
      <dgm:prSet presAssocID="{43190C72-C5C9-426E-9682-526B7A183E6F}" presName="dummyNode1" presStyleLbl="node1" presStyleIdx="1" presStyleCnt="3"/>
      <dgm:spPr/>
    </dgm:pt>
    <dgm:pt modelId="{95DB2A87-95F1-4273-8D8C-4F40B9010E19}" type="pres">
      <dgm:prSet presAssocID="{43190C72-C5C9-426E-9682-526B7A183E6F}" presName="childNode1" presStyleLbl="bgAcc1" presStyleIdx="2" presStyleCnt="3" custScaleY="122908" custLinFactNeighborX="-626" custLinFactNeighborY="-221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6A1BF4-5B37-4251-96A2-B43F9CB01AEC}" type="pres">
      <dgm:prSet presAssocID="{43190C72-C5C9-426E-9682-526B7A183E6F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343493-8308-4086-A2CD-12EBFB2B0917}" type="pres">
      <dgm:prSet presAssocID="{43190C72-C5C9-426E-9682-526B7A183E6F}" presName="parentNode1" presStyleLbl="node1" presStyleIdx="2" presStyleCnt="3" custScaleX="13248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D454D2-F147-409B-B8FE-DA189904D3BE}" type="pres">
      <dgm:prSet presAssocID="{43190C72-C5C9-426E-9682-526B7A183E6F}" presName="connSite1" presStyleCnt="0"/>
      <dgm:spPr/>
    </dgm:pt>
  </dgm:ptLst>
  <dgm:cxnLst>
    <dgm:cxn modelId="{AC73BE71-1596-41FB-91C7-49E7E2B74F25}" type="presOf" srcId="{F040F2D6-7ECB-42E1-B906-0589E3E4A70F}" destId="{3A14FB9E-55FA-4E76-8322-3DA47A903437}" srcOrd="0" destOrd="0" presId="urn:microsoft.com/office/officeart/2005/8/layout/hProcess4"/>
    <dgm:cxn modelId="{A341C466-725C-4B7D-90B4-293CED3C6909}" srcId="{43190C72-C5C9-426E-9682-526B7A183E6F}" destId="{3442A3F1-9BB1-4B79-9356-6C676891908E}" srcOrd="0" destOrd="0" parTransId="{14B4B42B-F6DE-4280-A5FC-6A754A277B17}" sibTransId="{27468C33-819B-4375-B123-EEADB110959C}"/>
    <dgm:cxn modelId="{915E1BA4-D59E-4FB6-820F-15C43BFF3D5C}" type="presOf" srcId="{3CCE2043-140A-4CE5-9673-79D1605FE5C4}" destId="{95DB2A87-95F1-4273-8D8C-4F40B9010E19}" srcOrd="0" destOrd="1" presId="urn:microsoft.com/office/officeart/2005/8/layout/hProcess4"/>
    <dgm:cxn modelId="{5A215342-C5CA-4247-9039-B17EEDDF7950}" srcId="{43190C72-C5C9-426E-9682-526B7A183E6F}" destId="{3CCE2043-140A-4CE5-9673-79D1605FE5C4}" srcOrd="1" destOrd="0" parTransId="{00893E86-E217-406D-BADB-E12834B9FD5F}" sibTransId="{648F6B47-A7BC-4120-89BA-51F2C651B3B0}"/>
    <dgm:cxn modelId="{3043A939-8657-4EFC-8F66-0787BD45E4E9}" type="presOf" srcId="{A6D42AEB-1382-4994-945B-50ACFE580EED}" destId="{AD594B33-42F9-4F1B-9D16-A98AFEAB8CA1}" srcOrd="0" destOrd="0" presId="urn:microsoft.com/office/officeart/2005/8/layout/hProcess4"/>
    <dgm:cxn modelId="{161097DD-3DA9-41E2-A104-7673D21E3481}" type="presOf" srcId="{962030CA-B9A8-4FE2-9E4E-1A05DE4AAFD0}" destId="{E888EDD3-273B-479A-B785-337557DC6404}" srcOrd="1" destOrd="1" presId="urn:microsoft.com/office/officeart/2005/8/layout/hProcess4"/>
    <dgm:cxn modelId="{CE73311C-8325-43A4-A307-E0909870DE8B}" type="presOf" srcId="{A594DB07-893D-47DB-A5B0-BE06CED5FA80}" destId="{44FD25A1-E522-4F9A-9726-B9F7B0B19D3B}" srcOrd="0" destOrd="0" presId="urn:microsoft.com/office/officeart/2005/8/layout/hProcess4"/>
    <dgm:cxn modelId="{CDFA331D-D57E-4B34-8873-7E67F3028BDA}" srcId="{2BE5708E-A489-432C-AB12-B3407E5177B0}" destId="{F040F2D6-7ECB-42E1-B906-0589E3E4A70F}" srcOrd="1" destOrd="0" parTransId="{0E500520-EFEA-49CB-AF97-79A3EB72C9E8}" sibTransId="{A594DB07-893D-47DB-A5B0-BE06CED5FA80}"/>
    <dgm:cxn modelId="{0BA790DD-AB9F-46D7-809F-000DC07F5533}" srcId="{91672042-7F9D-434D-B0A6-85009D72CDD8}" destId="{40F257C2-41A2-44C7-9E32-B2BCF18F83D5}" srcOrd="0" destOrd="0" parTransId="{5A1E927D-4086-420C-A20D-B04238C3B6FF}" sibTransId="{10597309-0FA0-4D69-B012-33B53097B80D}"/>
    <dgm:cxn modelId="{3FCB4CEB-30BE-4849-A54C-51A8864A2D5B}" type="presOf" srcId="{91672042-7F9D-434D-B0A6-85009D72CDD8}" destId="{EADAD77F-6A14-4A37-9E1F-2295CA3F9DB6}" srcOrd="0" destOrd="0" presId="urn:microsoft.com/office/officeart/2005/8/layout/hProcess4"/>
    <dgm:cxn modelId="{8E24CE96-1DF2-4DCD-BE84-EB33006A3E82}" type="presOf" srcId="{F06AEBC7-4077-486C-A8AC-FC8D6F677CF1}" destId="{7B15B211-B0A2-425A-8927-D0141F8E9069}" srcOrd="0" destOrd="0" presId="urn:microsoft.com/office/officeart/2005/8/layout/hProcess4"/>
    <dgm:cxn modelId="{C36F8921-490E-4732-A9A3-5C9641BD9ED4}" srcId="{2BE5708E-A489-432C-AB12-B3407E5177B0}" destId="{91672042-7F9D-434D-B0A6-85009D72CDD8}" srcOrd="0" destOrd="0" parTransId="{FF09AB48-A802-40FF-BFE8-B27886019255}" sibTransId="{A6D42AEB-1382-4994-945B-50ACFE580EED}"/>
    <dgm:cxn modelId="{8AA0E014-1120-44DC-92CA-6B05C23A7870}" type="presOf" srcId="{2BE5708E-A489-432C-AB12-B3407E5177B0}" destId="{16CB4348-0B29-4114-B9CE-3B54AF4A27ED}" srcOrd="0" destOrd="0" presId="urn:microsoft.com/office/officeart/2005/8/layout/hProcess4"/>
    <dgm:cxn modelId="{3263B279-E2A7-4D98-919C-CA5FFB8263BB}" srcId="{91672042-7F9D-434D-B0A6-85009D72CDD8}" destId="{962030CA-B9A8-4FE2-9E4E-1A05DE4AAFD0}" srcOrd="1" destOrd="0" parTransId="{9A12C599-9ADA-4B59-B46F-6A7474A1113F}" sibTransId="{08D0F64B-F3FB-45B0-B76B-2D61130A28C0}"/>
    <dgm:cxn modelId="{F57DFBDC-18ED-434A-A8C8-30CD1B0E4E37}" srcId="{F040F2D6-7ECB-42E1-B906-0589E3E4A70F}" destId="{F06AEBC7-4077-486C-A8AC-FC8D6F677CF1}" srcOrd="0" destOrd="0" parTransId="{8713239B-D047-46BC-993C-F4251C7775F1}" sibTransId="{FDD3384F-2233-4945-AF97-74B3E41E438C}"/>
    <dgm:cxn modelId="{0A218685-EC0B-428D-AFC2-7E40E195AD3F}" type="presOf" srcId="{3442A3F1-9BB1-4B79-9356-6C676891908E}" destId="{95DB2A87-95F1-4273-8D8C-4F40B9010E19}" srcOrd="0" destOrd="0" presId="urn:microsoft.com/office/officeart/2005/8/layout/hProcess4"/>
    <dgm:cxn modelId="{94E933D8-0084-45A8-B442-BD6BBC638BF3}" type="presOf" srcId="{3CCE2043-140A-4CE5-9673-79D1605FE5C4}" destId="{EE6A1BF4-5B37-4251-96A2-B43F9CB01AEC}" srcOrd="1" destOrd="1" presId="urn:microsoft.com/office/officeart/2005/8/layout/hProcess4"/>
    <dgm:cxn modelId="{1CFBB3C7-D6E2-4E9D-8A6E-B32FD8FA3585}" type="presOf" srcId="{40F257C2-41A2-44C7-9E32-B2BCF18F83D5}" destId="{E888EDD3-273B-479A-B785-337557DC6404}" srcOrd="1" destOrd="0" presId="urn:microsoft.com/office/officeart/2005/8/layout/hProcess4"/>
    <dgm:cxn modelId="{D8A9C19E-7DCA-46C6-BFD5-7E9758BEE584}" type="presOf" srcId="{43190C72-C5C9-426E-9682-526B7A183E6F}" destId="{8E343493-8308-4086-A2CD-12EBFB2B0917}" srcOrd="0" destOrd="0" presId="urn:microsoft.com/office/officeart/2005/8/layout/hProcess4"/>
    <dgm:cxn modelId="{D02A22B1-1042-4729-BE39-FDC556F1E087}" type="presOf" srcId="{F06AEBC7-4077-486C-A8AC-FC8D6F677CF1}" destId="{23FEC830-3164-4445-A6C3-3F2A4132831B}" srcOrd="1" destOrd="0" presId="urn:microsoft.com/office/officeart/2005/8/layout/hProcess4"/>
    <dgm:cxn modelId="{7F5D7676-6388-4B33-B542-5913EDAB4EDB}" type="presOf" srcId="{D77F865D-55A8-4D26-A1F1-09DA2AAEFB9C}" destId="{7B15B211-B0A2-425A-8927-D0141F8E9069}" srcOrd="0" destOrd="1" presId="urn:microsoft.com/office/officeart/2005/8/layout/hProcess4"/>
    <dgm:cxn modelId="{65FF3D72-96D2-45A1-9C14-90BF84D1630A}" type="presOf" srcId="{3442A3F1-9BB1-4B79-9356-6C676891908E}" destId="{EE6A1BF4-5B37-4251-96A2-B43F9CB01AEC}" srcOrd="1" destOrd="0" presId="urn:microsoft.com/office/officeart/2005/8/layout/hProcess4"/>
    <dgm:cxn modelId="{9631F0CE-7FC3-4835-9353-49D4B3D0DCF0}" type="presOf" srcId="{D77F865D-55A8-4D26-A1F1-09DA2AAEFB9C}" destId="{23FEC830-3164-4445-A6C3-3F2A4132831B}" srcOrd="1" destOrd="1" presId="urn:microsoft.com/office/officeart/2005/8/layout/hProcess4"/>
    <dgm:cxn modelId="{30C8366E-1EB2-4AE0-B920-1FAF03FDF51F}" srcId="{F040F2D6-7ECB-42E1-B906-0589E3E4A70F}" destId="{D77F865D-55A8-4D26-A1F1-09DA2AAEFB9C}" srcOrd="1" destOrd="0" parTransId="{465C7E35-9C0E-414A-8288-3D5DD592AC47}" sibTransId="{38501331-3581-47BC-A372-8EEEFD08B3E8}"/>
    <dgm:cxn modelId="{6EC05F1F-73E6-40AC-B7D4-BC4E58784568}" type="presOf" srcId="{40F257C2-41A2-44C7-9E32-B2BCF18F83D5}" destId="{070A945E-37C8-4F6D-A0E4-479E31BFF2EF}" srcOrd="0" destOrd="0" presId="urn:microsoft.com/office/officeart/2005/8/layout/hProcess4"/>
    <dgm:cxn modelId="{BE49788E-3B45-49DD-A7CF-714438CB1A52}" type="presOf" srcId="{962030CA-B9A8-4FE2-9E4E-1A05DE4AAFD0}" destId="{070A945E-37C8-4F6D-A0E4-479E31BFF2EF}" srcOrd="0" destOrd="1" presId="urn:microsoft.com/office/officeart/2005/8/layout/hProcess4"/>
    <dgm:cxn modelId="{D1BC1BD2-9E30-4F50-8678-CAC1BAE25E08}" srcId="{2BE5708E-A489-432C-AB12-B3407E5177B0}" destId="{43190C72-C5C9-426E-9682-526B7A183E6F}" srcOrd="2" destOrd="0" parTransId="{4B255816-48D0-4E08-A8D2-22A3E93D6E13}" sibTransId="{6F711EFD-EC32-4F64-97D0-E9997E576695}"/>
    <dgm:cxn modelId="{07786F93-2DC3-4045-881A-08C08B20BEC9}" type="presParOf" srcId="{16CB4348-0B29-4114-B9CE-3B54AF4A27ED}" destId="{DB80DC5E-04AC-423E-99DE-39F8F1825200}" srcOrd="0" destOrd="0" presId="urn:microsoft.com/office/officeart/2005/8/layout/hProcess4"/>
    <dgm:cxn modelId="{6673B5C8-C937-4E41-9E61-A19781F9DFE7}" type="presParOf" srcId="{16CB4348-0B29-4114-B9CE-3B54AF4A27ED}" destId="{8D6DB476-588F-49AA-A9C4-F320867F1EC8}" srcOrd="1" destOrd="0" presId="urn:microsoft.com/office/officeart/2005/8/layout/hProcess4"/>
    <dgm:cxn modelId="{61613F5B-54C0-463A-8381-0AFE1ED3A024}" type="presParOf" srcId="{16CB4348-0B29-4114-B9CE-3B54AF4A27ED}" destId="{332776D2-701D-4E32-A871-816A1708DF55}" srcOrd="2" destOrd="0" presId="urn:microsoft.com/office/officeart/2005/8/layout/hProcess4"/>
    <dgm:cxn modelId="{F5F22A55-0259-4085-9779-8C889BF4F44F}" type="presParOf" srcId="{332776D2-701D-4E32-A871-816A1708DF55}" destId="{47349EC1-3731-4CDB-8355-34266BA1031F}" srcOrd="0" destOrd="0" presId="urn:microsoft.com/office/officeart/2005/8/layout/hProcess4"/>
    <dgm:cxn modelId="{E1EA5D8F-181A-4114-A545-77C04FF41DCF}" type="presParOf" srcId="{47349EC1-3731-4CDB-8355-34266BA1031F}" destId="{64BAF0FE-18CD-46AF-830B-9CF6556BE6B7}" srcOrd="0" destOrd="0" presId="urn:microsoft.com/office/officeart/2005/8/layout/hProcess4"/>
    <dgm:cxn modelId="{8A65EFC7-D468-4FFA-B71B-4FFE39BC301A}" type="presParOf" srcId="{47349EC1-3731-4CDB-8355-34266BA1031F}" destId="{070A945E-37C8-4F6D-A0E4-479E31BFF2EF}" srcOrd="1" destOrd="0" presId="urn:microsoft.com/office/officeart/2005/8/layout/hProcess4"/>
    <dgm:cxn modelId="{EFFB51E1-47D5-4D83-A0B2-2613EEDA5475}" type="presParOf" srcId="{47349EC1-3731-4CDB-8355-34266BA1031F}" destId="{E888EDD3-273B-479A-B785-337557DC6404}" srcOrd="2" destOrd="0" presId="urn:microsoft.com/office/officeart/2005/8/layout/hProcess4"/>
    <dgm:cxn modelId="{F8A185E9-FEC1-458F-B357-3B17A64DB3E9}" type="presParOf" srcId="{47349EC1-3731-4CDB-8355-34266BA1031F}" destId="{EADAD77F-6A14-4A37-9E1F-2295CA3F9DB6}" srcOrd="3" destOrd="0" presId="urn:microsoft.com/office/officeart/2005/8/layout/hProcess4"/>
    <dgm:cxn modelId="{A678868B-2093-4866-833C-0EB0D0C84E87}" type="presParOf" srcId="{47349EC1-3731-4CDB-8355-34266BA1031F}" destId="{BF8E2E77-5F9D-46B7-85B3-FC4B51E1125D}" srcOrd="4" destOrd="0" presId="urn:microsoft.com/office/officeart/2005/8/layout/hProcess4"/>
    <dgm:cxn modelId="{91F9B136-A61C-49A2-8E8A-A6D1669A86D6}" type="presParOf" srcId="{332776D2-701D-4E32-A871-816A1708DF55}" destId="{AD594B33-42F9-4F1B-9D16-A98AFEAB8CA1}" srcOrd="1" destOrd="0" presId="urn:microsoft.com/office/officeart/2005/8/layout/hProcess4"/>
    <dgm:cxn modelId="{A9543AC8-2E9F-4724-836C-8F38E6463C6B}" type="presParOf" srcId="{332776D2-701D-4E32-A871-816A1708DF55}" destId="{0CD9068C-2D5B-4917-B522-C906948CFF95}" srcOrd="2" destOrd="0" presId="urn:microsoft.com/office/officeart/2005/8/layout/hProcess4"/>
    <dgm:cxn modelId="{EC2BC5CC-93A1-4B5E-B06D-C1048B133661}" type="presParOf" srcId="{0CD9068C-2D5B-4917-B522-C906948CFF95}" destId="{36562DAC-B941-46D7-90AB-90055BE6EE06}" srcOrd="0" destOrd="0" presId="urn:microsoft.com/office/officeart/2005/8/layout/hProcess4"/>
    <dgm:cxn modelId="{AAE228EC-260F-4CCE-B3F7-C9604D2CDF15}" type="presParOf" srcId="{0CD9068C-2D5B-4917-B522-C906948CFF95}" destId="{7B15B211-B0A2-425A-8927-D0141F8E9069}" srcOrd="1" destOrd="0" presId="urn:microsoft.com/office/officeart/2005/8/layout/hProcess4"/>
    <dgm:cxn modelId="{F47EE270-D9D9-495F-9B74-D328B282F895}" type="presParOf" srcId="{0CD9068C-2D5B-4917-B522-C906948CFF95}" destId="{23FEC830-3164-4445-A6C3-3F2A4132831B}" srcOrd="2" destOrd="0" presId="urn:microsoft.com/office/officeart/2005/8/layout/hProcess4"/>
    <dgm:cxn modelId="{71FE33BA-F74F-4D07-8213-244BFBCEB83D}" type="presParOf" srcId="{0CD9068C-2D5B-4917-B522-C906948CFF95}" destId="{3A14FB9E-55FA-4E76-8322-3DA47A903437}" srcOrd="3" destOrd="0" presId="urn:microsoft.com/office/officeart/2005/8/layout/hProcess4"/>
    <dgm:cxn modelId="{DE6DA920-DAD6-4C40-A2B1-3AF6EDF0028E}" type="presParOf" srcId="{0CD9068C-2D5B-4917-B522-C906948CFF95}" destId="{4750DD3D-7BDF-4F28-9CB6-D69A75D34291}" srcOrd="4" destOrd="0" presId="urn:microsoft.com/office/officeart/2005/8/layout/hProcess4"/>
    <dgm:cxn modelId="{D1D4AF63-1940-45A7-AEB5-CDD94B999D9C}" type="presParOf" srcId="{332776D2-701D-4E32-A871-816A1708DF55}" destId="{44FD25A1-E522-4F9A-9726-B9F7B0B19D3B}" srcOrd="3" destOrd="0" presId="urn:microsoft.com/office/officeart/2005/8/layout/hProcess4"/>
    <dgm:cxn modelId="{F6EA270C-BEB4-4980-98A0-B165464B7961}" type="presParOf" srcId="{332776D2-701D-4E32-A871-816A1708DF55}" destId="{B7D013C6-122C-4191-B655-1A45EA3A1169}" srcOrd="4" destOrd="0" presId="urn:microsoft.com/office/officeart/2005/8/layout/hProcess4"/>
    <dgm:cxn modelId="{BF88E480-931A-4234-BF05-0DE18A51B666}" type="presParOf" srcId="{B7D013C6-122C-4191-B655-1A45EA3A1169}" destId="{7E543AFF-7B5F-4850-B4A5-2CF3E801D327}" srcOrd="0" destOrd="0" presId="urn:microsoft.com/office/officeart/2005/8/layout/hProcess4"/>
    <dgm:cxn modelId="{79696753-0C6D-4900-92AB-0C6B854A36DC}" type="presParOf" srcId="{B7D013C6-122C-4191-B655-1A45EA3A1169}" destId="{95DB2A87-95F1-4273-8D8C-4F40B9010E19}" srcOrd="1" destOrd="0" presId="urn:microsoft.com/office/officeart/2005/8/layout/hProcess4"/>
    <dgm:cxn modelId="{EFE7A6BC-1BC7-4F86-8255-C2A1927D2253}" type="presParOf" srcId="{B7D013C6-122C-4191-B655-1A45EA3A1169}" destId="{EE6A1BF4-5B37-4251-96A2-B43F9CB01AEC}" srcOrd="2" destOrd="0" presId="urn:microsoft.com/office/officeart/2005/8/layout/hProcess4"/>
    <dgm:cxn modelId="{9F7F30F4-8773-435C-B03B-5FA062BEDF97}" type="presParOf" srcId="{B7D013C6-122C-4191-B655-1A45EA3A1169}" destId="{8E343493-8308-4086-A2CD-12EBFB2B0917}" srcOrd="3" destOrd="0" presId="urn:microsoft.com/office/officeart/2005/8/layout/hProcess4"/>
    <dgm:cxn modelId="{884045E7-4E04-4E40-82F7-7DF16E262EB7}" type="presParOf" srcId="{B7D013C6-122C-4191-B655-1A45EA3A1169}" destId="{D7D454D2-F147-409B-B8FE-DA189904D3B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96EA11B-D093-4FED-A15C-2F68CB514003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43D06A6D-C2F9-459F-8B4E-64165B1A7329}">
      <dgm:prSet phldrT="[Texto]" custT="1"/>
      <dgm:spPr/>
      <dgm:t>
        <a:bodyPr/>
        <a:lstStyle/>
        <a:p>
          <a:r>
            <a:rPr lang="es-ES" sz="1800" dirty="0" smtClean="0"/>
            <a:t>Encuetas</a:t>
          </a:r>
          <a:endParaRPr lang="es-ES" sz="1800" dirty="0"/>
        </a:p>
      </dgm:t>
    </dgm:pt>
    <dgm:pt modelId="{FDA971FD-6490-4479-82D7-AB8AB1A8B510}" type="parTrans" cxnId="{829325D9-1AF4-43E1-828E-F958A562FD05}">
      <dgm:prSet/>
      <dgm:spPr/>
      <dgm:t>
        <a:bodyPr/>
        <a:lstStyle/>
        <a:p>
          <a:endParaRPr lang="es-ES" sz="1400"/>
        </a:p>
      </dgm:t>
    </dgm:pt>
    <dgm:pt modelId="{28C58234-08AF-4611-BB7B-94B3795DE38B}" type="sibTrans" cxnId="{829325D9-1AF4-43E1-828E-F958A562FD05}">
      <dgm:prSet custT="1"/>
      <dgm:spPr/>
      <dgm:t>
        <a:bodyPr/>
        <a:lstStyle/>
        <a:p>
          <a:endParaRPr lang="es-ES" sz="1400"/>
        </a:p>
      </dgm:t>
    </dgm:pt>
    <dgm:pt modelId="{F8920C56-F72F-4C0A-8B31-DB11027AEEC0}">
      <dgm:prSet phldrT="[Texto]" custT="1"/>
      <dgm:spPr/>
      <dgm:t>
        <a:bodyPr/>
        <a:lstStyle/>
        <a:p>
          <a:r>
            <a:rPr lang="es-ES" sz="1800" dirty="0" smtClean="0"/>
            <a:t>Estadísticas</a:t>
          </a:r>
          <a:endParaRPr lang="es-ES" sz="1800" dirty="0"/>
        </a:p>
      </dgm:t>
    </dgm:pt>
    <dgm:pt modelId="{9BC35370-5C3E-4EC7-8C6A-1C2B04F99974}" type="parTrans" cxnId="{ADC4DF76-5BC9-4D8F-9FC0-7A1A9F60114F}">
      <dgm:prSet/>
      <dgm:spPr/>
      <dgm:t>
        <a:bodyPr/>
        <a:lstStyle/>
        <a:p>
          <a:endParaRPr lang="es-ES" sz="1400"/>
        </a:p>
      </dgm:t>
    </dgm:pt>
    <dgm:pt modelId="{7E775ED2-9977-4950-8B4C-D31737403A0F}" type="sibTrans" cxnId="{ADC4DF76-5BC9-4D8F-9FC0-7A1A9F60114F}">
      <dgm:prSet custT="1"/>
      <dgm:spPr/>
      <dgm:t>
        <a:bodyPr/>
        <a:lstStyle/>
        <a:p>
          <a:endParaRPr lang="es-ES" sz="1400"/>
        </a:p>
      </dgm:t>
    </dgm:pt>
    <dgm:pt modelId="{411BD196-0960-444A-846F-2FC138F3FBF3}">
      <dgm:prSet phldrT="[Texto]" custT="1"/>
      <dgm:spPr/>
      <dgm:t>
        <a:bodyPr/>
        <a:lstStyle/>
        <a:p>
          <a:r>
            <a:rPr lang="es-ES" sz="1800" dirty="0" smtClean="0"/>
            <a:t>Entrevistas</a:t>
          </a:r>
          <a:endParaRPr lang="es-ES" sz="1800" dirty="0"/>
        </a:p>
      </dgm:t>
    </dgm:pt>
    <dgm:pt modelId="{5B172B5D-C911-48FF-B022-2EFD81C8571F}" type="parTrans" cxnId="{C352E81A-5FBE-4D08-A172-F3F874483F11}">
      <dgm:prSet/>
      <dgm:spPr/>
      <dgm:t>
        <a:bodyPr/>
        <a:lstStyle/>
        <a:p>
          <a:endParaRPr lang="es-ES" sz="1400"/>
        </a:p>
      </dgm:t>
    </dgm:pt>
    <dgm:pt modelId="{D0B3E9CF-F948-4E7B-98C1-A535E5AE95B6}" type="sibTrans" cxnId="{C352E81A-5FBE-4D08-A172-F3F874483F11}">
      <dgm:prSet custT="1"/>
      <dgm:spPr/>
      <dgm:t>
        <a:bodyPr/>
        <a:lstStyle/>
        <a:p>
          <a:endParaRPr lang="es-ES" sz="1400"/>
        </a:p>
      </dgm:t>
    </dgm:pt>
    <dgm:pt modelId="{EE4A22F1-87D9-49B0-B52F-2C330EDF1A81}">
      <dgm:prSet phldrT="[Texto]" custT="1"/>
      <dgm:spPr/>
      <dgm:t>
        <a:bodyPr/>
        <a:lstStyle/>
        <a:p>
          <a:r>
            <a:rPr lang="es-ES" sz="1800" dirty="0" smtClean="0"/>
            <a:t>Grupos focales</a:t>
          </a:r>
          <a:endParaRPr lang="es-ES" sz="1800" dirty="0"/>
        </a:p>
      </dgm:t>
    </dgm:pt>
    <dgm:pt modelId="{AEC4453C-6CAF-456D-99B2-1605BD4A593B}" type="parTrans" cxnId="{33556391-9D1B-45AD-8C78-433909CA073F}">
      <dgm:prSet/>
      <dgm:spPr/>
      <dgm:t>
        <a:bodyPr/>
        <a:lstStyle/>
        <a:p>
          <a:endParaRPr lang="es-ES" sz="1400"/>
        </a:p>
      </dgm:t>
    </dgm:pt>
    <dgm:pt modelId="{15E10241-44AF-402C-A5F6-815C341BD0A2}" type="sibTrans" cxnId="{33556391-9D1B-45AD-8C78-433909CA073F}">
      <dgm:prSet/>
      <dgm:spPr/>
      <dgm:t>
        <a:bodyPr/>
        <a:lstStyle/>
        <a:p>
          <a:endParaRPr lang="es-ES" sz="1400"/>
        </a:p>
      </dgm:t>
    </dgm:pt>
    <dgm:pt modelId="{BA6CF502-7D39-49ED-A0C9-5ADCA9201B76}" type="pres">
      <dgm:prSet presAssocID="{E96EA11B-D093-4FED-A15C-2F68CB514003}" presName="Name0" presStyleCnt="0">
        <dgm:presLayoutVars>
          <dgm:dir/>
          <dgm:resizeHandles val="exact"/>
        </dgm:presLayoutVars>
      </dgm:prSet>
      <dgm:spPr/>
    </dgm:pt>
    <dgm:pt modelId="{903BF2EF-BB15-4319-A263-9A5DAC3323B6}" type="pres">
      <dgm:prSet presAssocID="{43D06A6D-C2F9-459F-8B4E-64165B1A73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FF0866-69B8-4687-BEFC-450BD2929837}" type="pres">
      <dgm:prSet presAssocID="{28C58234-08AF-4611-BB7B-94B3795DE38B}" presName="sibTrans" presStyleLbl="sibTrans2D1" presStyleIdx="0" presStyleCnt="3"/>
      <dgm:spPr/>
      <dgm:t>
        <a:bodyPr/>
        <a:lstStyle/>
        <a:p>
          <a:endParaRPr lang="es-ES"/>
        </a:p>
      </dgm:t>
    </dgm:pt>
    <dgm:pt modelId="{CBAF3D7F-D9D4-4EC2-9AE7-64CE1850A5B9}" type="pres">
      <dgm:prSet presAssocID="{28C58234-08AF-4611-BB7B-94B3795DE38B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712F691C-CFA3-4B09-881F-EB01B3DFA28E}" type="pres">
      <dgm:prSet presAssocID="{F8920C56-F72F-4C0A-8B31-DB11027AEEC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AA937A-848B-4787-B381-B68925A9076E}" type="pres">
      <dgm:prSet presAssocID="{7E775ED2-9977-4950-8B4C-D31737403A0F}" presName="sibTrans" presStyleLbl="sibTrans2D1" presStyleIdx="1" presStyleCnt="3"/>
      <dgm:spPr/>
      <dgm:t>
        <a:bodyPr/>
        <a:lstStyle/>
        <a:p>
          <a:endParaRPr lang="es-ES"/>
        </a:p>
      </dgm:t>
    </dgm:pt>
    <dgm:pt modelId="{9EB8463C-2E21-4BB1-B506-9F01E0AD88E7}" type="pres">
      <dgm:prSet presAssocID="{7E775ED2-9977-4950-8B4C-D31737403A0F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75160379-17EB-4C2F-8A7A-8A82D383B49C}" type="pres">
      <dgm:prSet presAssocID="{411BD196-0960-444A-846F-2FC138F3FBF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3EAF1A-3A4E-44B8-9553-A307CC1130F2}" type="pres">
      <dgm:prSet presAssocID="{D0B3E9CF-F948-4E7B-98C1-A535E5AE95B6}" presName="sibTrans" presStyleLbl="sibTrans2D1" presStyleIdx="2" presStyleCnt="3"/>
      <dgm:spPr/>
      <dgm:t>
        <a:bodyPr/>
        <a:lstStyle/>
        <a:p>
          <a:endParaRPr lang="es-ES"/>
        </a:p>
      </dgm:t>
    </dgm:pt>
    <dgm:pt modelId="{6D2260DD-E70B-473D-8F4D-CA9C3461D5E3}" type="pres">
      <dgm:prSet presAssocID="{D0B3E9CF-F948-4E7B-98C1-A535E5AE95B6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A3670DDC-C54C-4D8F-BF52-9F912BA7BADF}" type="pres">
      <dgm:prSet presAssocID="{EE4A22F1-87D9-49B0-B52F-2C330EDF1A8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352E81A-5FBE-4D08-A172-F3F874483F11}" srcId="{E96EA11B-D093-4FED-A15C-2F68CB514003}" destId="{411BD196-0960-444A-846F-2FC138F3FBF3}" srcOrd="2" destOrd="0" parTransId="{5B172B5D-C911-48FF-B022-2EFD81C8571F}" sibTransId="{D0B3E9CF-F948-4E7B-98C1-A535E5AE95B6}"/>
    <dgm:cxn modelId="{33556391-9D1B-45AD-8C78-433909CA073F}" srcId="{E96EA11B-D093-4FED-A15C-2F68CB514003}" destId="{EE4A22F1-87D9-49B0-B52F-2C330EDF1A81}" srcOrd="3" destOrd="0" parTransId="{AEC4453C-6CAF-456D-99B2-1605BD4A593B}" sibTransId="{15E10241-44AF-402C-A5F6-815C341BD0A2}"/>
    <dgm:cxn modelId="{5929A297-9470-464A-920B-85C931ECEE3C}" type="presOf" srcId="{411BD196-0960-444A-846F-2FC138F3FBF3}" destId="{75160379-17EB-4C2F-8A7A-8A82D383B49C}" srcOrd="0" destOrd="0" presId="urn:microsoft.com/office/officeart/2005/8/layout/process1"/>
    <dgm:cxn modelId="{429665E3-BBFE-4638-AA96-25BF06FC162E}" type="presOf" srcId="{7E775ED2-9977-4950-8B4C-D31737403A0F}" destId="{A1AA937A-848B-4787-B381-B68925A9076E}" srcOrd="0" destOrd="0" presId="urn:microsoft.com/office/officeart/2005/8/layout/process1"/>
    <dgm:cxn modelId="{0C655DE9-34FB-4730-88D7-D5A8C121D843}" type="presOf" srcId="{EE4A22F1-87D9-49B0-B52F-2C330EDF1A81}" destId="{A3670DDC-C54C-4D8F-BF52-9F912BA7BADF}" srcOrd="0" destOrd="0" presId="urn:microsoft.com/office/officeart/2005/8/layout/process1"/>
    <dgm:cxn modelId="{ADC4DF76-5BC9-4D8F-9FC0-7A1A9F60114F}" srcId="{E96EA11B-D093-4FED-A15C-2F68CB514003}" destId="{F8920C56-F72F-4C0A-8B31-DB11027AEEC0}" srcOrd="1" destOrd="0" parTransId="{9BC35370-5C3E-4EC7-8C6A-1C2B04F99974}" sibTransId="{7E775ED2-9977-4950-8B4C-D31737403A0F}"/>
    <dgm:cxn modelId="{65218B73-D10A-42E0-A10A-C759839FBF6D}" type="presOf" srcId="{28C58234-08AF-4611-BB7B-94B3795DE38B}" destId="{3DFF0866-69B8-4687-BEFC-450BD2929837}" srcOrd="0" destOrd="0" presId="urn:microsoft.com/office/officeart/2005/8/layout/process1"/>
    <dgm:cxn modelId="{1FBB12F5-1644-4E9C-BFA2-05F4D5814EC7}" type="presOf" srcId="{43D06A6D-C2F9-459F-8B4E-64165B1A7329}" destId="{903BF2EF-BB15-4319-A263-9A5DAC3323B6}" srcOrd="0" destOrd="0" presId="urn:microsoft.com/office/officeart/2005/8/layout/process1"/>
    <dgm:cxn modelId="{F6AB000F-6ABB-4038-9DA8-453965BCA435}" type="presOf" srcId="{28C58234-08AF-4611-BB7B-94B3795DE38B}" destId="{CBAF3D7F-D9D4-4EC2-9AE7-64CE1850A5B9}" srcOrd="1" destOrd="0" presId="urn:microsoft.com/office/officeart/2005/8/layout/process1"/>
    <dgm:cxn modelId="{94577D7A-5B32-428B-B247-D9B8EDE96B48}" type="presOf" srcId="{F8920C56-F72F-4C0A-8B31-DB11027AEEC0}" destId="{712F691C-CFA3-4B09-881F-EB01B3DFA28E}" srcOrd="0" destOrd="0" presId="urn:microsoft.com/office/officeart/2005/8/layout/process1"/>
    <dgm:cxn modelId="{829325D9-1AF4-43E1-828E-F958A562FD05}" srcId="{E96EA11B-D093-4FED-A15C-2F68CB514003}" destId="{43D06A6D-C2F9-459F-8B4E-64165B1A7329}" srcOrd="0" destOrd="0" parTransId="{FDA971FD-6490-4479-82D7-AB8AB1A8B510}" sibTransId="{28C58234-08AF-4611-BB7B-94B3795DE38B}"/>
    <dgm:cxn modelId="{EF5573A7-43AC-46A6-9C28-5040DFB17CEA}" type="presOf" srcId="{D0B3E9CF-F948-4E7B-98C1-A535E5AE95B6}" destId="{6D2260DD-E70B-473D-8F4D-CA9C3461D5E3}" srcOrd="1" destOrd="0" presId="urn:microsoft.com/office/officeart/2005/8/layout/process1"/>
    <dgm:cxn modelId="{0EAD8925-118E-4E2C-827B-EFA321BA35D8}" type="presOf" srcId="{E96EA11B-D093-4FED-A15C-2F68CB514003}" destId="{BA6CF502-7D39-49ED-A0C9-5ADCA9201B76}" srcOrd="0" destOrd="0" presId="urn:microsoft.com/office/officeart/2005/8/layout/process1"/>
    <dgm:cxn modelId="{9A35F687-7BE4-4EDD-B55C-CF12F5B5DC45}" type="presOf" srcId="{7E775ED2-9977-4950-8B4C-D31737403A0F}" destId="{9EB8463C-2E21-4BB1-B506-9F01E0AD88E7}" srcOrd="1" destOrd="0" presId="urn:microsoft.com/office/officeart/2005/8/layout/process1"/>
    <dgm:cxn modelId="{9556A8ED-82B5-4697-A172-E926541D73EE}" type="presOf" srcId="{D0B3E9CF-F948-4E7B-98C1-A535E5AE95B6}" destId="{063EAF1A-3A4E-44B8-9553-A307CC1130F2}" srcOrd="0" destOrd="0" presId="urn:microsoft.com/office/officeart/2005/8/layout/process1"/>
    <dgm:cxn modelId="{F26CDE21-2116-41C0-8A43-BD1E4C1B6688}" type="presParOf" srcId="{BA6CF502-7D39-49ED-A0C9-5ADCA9201B76}" destId="{903BF2EF-BB15-4319-A263-9A5DAC3323B6}" srcOrd="0" destOrd="0" presId="urn:microsoft.com/office/officeart/2005/8/layout/process1"/>
    <dgm:cxn modelId="{AFE184C2-BBA9-4CAA-8E50-1D11393EE9CB}" type="presParOf" srcId="{BA6CF502-7D39-49ED-A0C9-5ADCA9201B76}" destId="{3DFF0866-69B8-4687-BEFC-450BD2929837}" srcOrd="1" destOrd="0" presId="urn:microsoft.com/office/officeart/2005/8/layout/process1"/>
    <dgm:cxn modelId="{D2DC6086-0459-4FF4-9BB2-064B44D10276}" type="presParOf" srcId="{3DFF0866-69B8-4687-BEFC-450BD2929837}" destId="{CBAF3D7F-D9D4-4EC2-9AE7-64CE1850A5B9}" srcOrd="0" destOrd="0" presId="urn:microsoft.com/office/officeart/2005/8/layout/process1"/>
    <dgm:cxn modelId="{EFBC3BEF-CA0B-455C-A682-77D831606F59}" type="presParOf" srcId="{BA6CF502-7D39-49ED-A0C9-5ADCA9201B76}" destId="{712F691C-CFA3-4B09-881F-EB01B3DFA28E}" srcOrd="2" destOrd="0" presId="urn:microsoft.com/office/officeart/2005/8/layout/process1"/>
    <dgm:cxn modelId="{EA868BAD-AAC2-46CF-B7E4-5945ED141BFA}" type="presParOf" srcId="{BA6CF502-7D39-49ED-A0C9-5ADCA9201B76}" destId="{A1AA937A-848B-4787-B381-B68925A9076E}" srcOrd="3" destOrd="0" presId="urn:microsoft.com/office/officeart/2005/8/layout/process1"/>
    <dgm:cxn modelId="{9DD691FB-2890-4FEB-A501-3404EDDF5F68}" type="presParOf" srcId="{A1AA937A-848B-4787-B381-B68925A9076E}" destId="{9EB8463C-2E21-4BB1-B506-9F01E0AD88E7}" srcOrd="0" destOrd="0" presId="urn:microsoft.com/office/officeart/2005/8/layout/process1"/>
    <dgm:cxn modelId="{3793315A-2245-41F9-8E0C-05A5CF24CC4D}" type="presParOf" srcId="{BA6CF502-7D39-49ED-A0C9-5ADCA9201B76}" destId="{75160379-17EB-4C2F-8A7A-8A82D383B49C}" srcOrd="4" destOrd="0" presId="urn:microsoft.com/office/officeart/2005/8/layout/process1"/>
    <dgm:cxn modelId="{3EC81789-B520-4121-8AAF-A102955EA84E}" type="presParOf" srcId="{BA6CF502-7D39-49ED-A0C9-5ADCA9201B76}" destId="{063EAF1A-3A4E-44B8-9553-A307CC1130F2}" srcOrd="5" destOrd="0" presId="urn:microsoft.com/office/officeart/2005/8/layout/process1"/>
    <dgm:cxn modelId="{5B72543E-B07C-4305-AAA1-5870AA683CA7}" type="presParOf" srcId="{063EAF1A-3A4E-44B8-9553-A307CC1130F2}" destId="{6D2260DD-E70B-473D-8F4D-CA9C3461D5E3}" srcOrd="0" destOrd="0" presId="urn:microsoft.com/office/officeart/2005/8/layout/process1"/>
    <dgm:cxn modelId="{8045A6B0-FD18-4404-B603-AD03459C0EAE}" type="presParOf" srcId="{BA6CF502-7D39-49ED-A0C9-5ADCA9201B76}" destId="{A3670DDC-C54C-4D8F-BF52-9F912BA7BADF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8E4F5C8-1B10-46ED-8161-6DF0408F1087}" type="doc">
      <dgm:prSet loTypeId="urn:microsoft.com/office/officeart/2005/8/layout/chevron1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F99EAB5-206D-4FFE-AC26-CB8BB9613C75}">
      <dgm:prSet phldrT="[Texto]" custT="1"/>
      <dgm:spPr/>
      <dgm:t>
        <a:bodyPr/>
        <a:lstStyle/>
        <a:p>
          <a:r>
            <a:rPr lang="es-ES" sz="1600" dirty="0" smtClean="0"/>
            <a:t>Cuantitativa</a:t>
          </a:r>
          <a:endParaRPr lang="es-ES" sz="1600" dirty="0"/>
        </a:p>
      </dgm:t>
    </dgm:pt>
    <dgm:pt modelId="{41301E86-A30C-4DB2-9ED5-9D7926377681}" type="parTrans" cxnId="{1012449B-439D-4E57-95E8-F762677D532F}">
      <dgm:prSet/>
      <dgm:spPr/>
      <dgm:t>
        <a:bodyPr/>
        <a:lstStyle/>
        <a:p>
          <a:endParaRPr lang="es-ES"/>
        </a:p>
      </dgm:t>
    </dgm:pt>
    <dgm:pt modelId="{B549D1E6-35A9-4CF9-9367-142E7FAC7D0A}" type="sibTrans" cxnId="{1012449B-439D-4E57-95E8-F762677D532F}">
      <dgm:prSet/>
      <dgm:spPr/>
      <dgm:t>
        <a:bodyPr/>
        <a:lstStyle/>
        <a:p>
          <a:endParaRPr lang="es-ES"/>
        </a:p>
      </dgm:t>
    </dgm:pt>
    <dgm:pt modelId="{878E7E0C-39DC-4C6A-9B8C-DC3B3061AEFF}">
      <dgm:prSet phldrT="[Texto]" custT="1"/>
      <dgm:spPr/>
      <dgm:t>
        <a:bodyPr/>
        <a:lstStyle/>
        <a:p>
          <a:r>
            <a:rPr lang="es-ES" sz="1600" dirty="0" smtClean="0"/>
            <a:t>Cualitativa</a:t>
          </a:r>
          <a:endParaRPr lang="es-ES" sz="1600" dirty="0"/>
        </a:p>
      </dgm:t>
    </dgm:pt>
    <dgm:pt modelId="{782ACF17-9880-4B48-90A8-AC892E76DC78}" type="parTrans" cxnId="{ABADDE10-1188-4F5B-9713-1834147AAA47}">
      <dgm:prSet/>
      <dgm:spPr/>
      <dgm:t>
        <a:bodyPr/>
        <a:lstStyle/>
        <a:p>
          <a:endParaRPr lang="es-ES"/>
        </a:p>
      </dgm:t>
    </dgm:pt>
    <dgm:pt modelId="{D6F109F4-8029-4869-B5A6-7FD55BC2A318}" type="sibTrans" cxnId="{ABADDE10-1188-4F5B-9713-1834147AAA47}">
      <dgm:prSet/>
      <dgm:spPr/>
      <dgm:t>
        <a:bodyPr/>
        <a:lstStyle/>
        <a:p>
          <a:endParaRPr lang="es-ES"/>
        </a:p>
      </dgm:t>
    </dgm:pt>
    <dgm:pt modelId="{804E480A-76EB-433D-8869-8FB25E2F1DDB}">
      <dgm:prSet phldrT="[Texto]" custT="1"/>
      <dgm:spPr/>
      <dgm:t>
        <a:bodyPr/>
        <a:lstStyle/>
        <a:p>
          <a:r>
            <a:rPr lang="es-ES" sz="1600" dirty="0" smtClean="0"/>
            <a:t>Documental</a:t>
          </a:r>
          <a:endParaRPr lang="es-ES" sz="1600" dirty="0"/>
        </a:p>
      </dgm:t>
    </dgm:pt>
    <dgm:pt modelId="{D83BA140-D024-4517-9442-94551949C543}" type="parTrans" cxnId="{3A8CE1CB-D7F4-4FBA-9473-8AA2BF4832C7}">
      <dgm:prSet/>
      <dgm:spPr/>
      <dgm:t>
        <a:bodyPr/>
        <a:lstStyle/>
        <a:p>
          <a:endParaRPr lang="es-ES"/>
        </a:p>
      </dgm:t>
    </dgm:pt>
    <dgm:pt modelId="{D7F15F1F-6EA5-4D0F-9DC3-0D121C04E54E}" type="sibTrans" cxnId="{3A8CE1CB-D7F4-4FBA-9473-8AA2BF4832C7}">
      <dgm:prSet/>
      <dgm:spPr/>
      <dgm:t>
        <a:bodyPr/>
        <a:lstStyle/>
        <a:p>
          <a:endParaRPr lang="es-ES"/>
        </a:p>
      </dgm:t>
    </dgm:pt>
    <dgm:pt modelId="{E40771AF-D4B4-4E32-9026-04A8B014655C}">
      <dgm:prSet phldrT="[Texto]" custT="1"/>
      <dgm:spPr/>
      <dgm:t>
        <a:bodyPr/>
        <a:lstStyle/>
        <a:p>
          <a:r>
            <a:rPr lang="es-ES" sz="1600" dirty="0" smtClean="0"/>
            <a:t>Marketing</a:t>
          </a:r>
          <a:endParaRPr lang="es-ES" sz="1600" dirty="0"/>
        </a:p>
      </dgm:t>
    </dgm:pt>
    <dgm:pt modelId="{60226CEF-9205-4A1C-A386-43C6607B7156}" type="parTrans" cxnId="{02A430A2-BC11-49EA-BD9E-B4042EA6F7F8}">
      <dgm:prSet/>
      <dgm:spPr/>
      <dgm:t>
        <a:bodyPr/>
        <a:lstStyle/>
        <a:p>
          <a:endParaRPr lang="es-ES"/>
        </a:p>
      </dgm:t>
    </dgm:pt>
    <dgm:pt modelId="{12ABE734-2912-4B4C-9AEF-9C7006831962}" type="sibTrans" cxnId="{02A430A2-BC11-49EA-BD9E-B4042EA6F7F8}">
      <dgm:prSet/>
      <dgm:spPr/>
      <dgm:t>
        <a:bodyPr/>
        <a:lstStyle/>
        <a:p>
          <a:endParaRPr lang="es-ES"/>
        </a:p>
      </dgm:t>
    </dgm:pt>
    <dgm:pt modelId="{EB9F9FD3-C6F9-44FB-ACA9-901C03FC491B}" type="pres">
      <dgm:prSet presAssocID="{08E4F5C8-1B10-46ED-8161-6DF0408F10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9D7DABE-4769-46A4-BC74-33F9CE61C122}" type="pres">
      <dgm:prSet presAssocID="{3F99EAB5-206D-4FFE-AC26-CB8BB9613C75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712D30-D439-4AD5-8898-42DEB18E6FB6}" type="pres">
      <dgm:prSet presAssocID="{B549D1E6-35A9-4CF9-9367-142E7FAC7D0A}" presName="parTxOnlySpace" presStyleCnt="0"/>
      <dgm:spPr/>
    </dgm:pt>
    <dgm:pt modelId="{809107FA-D837-4184-BA6D-38565D0D4E12}" type="pres">
      <dgm:prSet presAssocID="{878E7E0C-39DC-4C6A-9B8C-DC3B3061AEF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40AE0E-2983-460D-9974-F145B8695966}" type="pres">
      <dgm:prSet presAssocID="{D6F109F4-8029-4869-B5A6-7FD55BC2A318}" presName="parTxOnlySpace" presStyleCnt="0"/>
      <dgm:spPr/>
    </dgm:pt>
    <dgm:pt modelId="{AD703C3E-B2FE-4DDC-9ADE-2BB8D9881903}" type="pres">
      <dgm:prSet presAssocID="{804E480A-76EB-433D-8869-8FB25E2F1DDB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4AB681-EDE4-4C01-92D3-19942BEC057E}" type="pres">
      <dgm:prSet presAssocID="{D7F15F1F-6EA5-4D0F-9DC3-0D121C04E54E}" presName="parTxOnlySpace" presStyleCnt="0"/>
      <dgm:spPr/>
    </dgm:pt>
    <dgm:pt modelId="{0D57AEE1-3A3D-4BD9-8CCC-C2933C067415}" type="pres">
      <dgm:prSet presAssocID="{E40771AF-D4B4-4E32-9026-04A8B014655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425C43E-A03A-404C-A6E2-E64A05116F52}" type="presOf" srcId="{804E480A-76EB-433D-8869-8FB25E2F1DDB}" destId="{AD703C3E-B2FE-4DDC-9ADE-2BB8D9881903}" srcOrd="0" destOrd="0" presId="urn:microsoft.com/office/officeart/2005/8/layout/chevron1"/>
    <dgm:cxn modelId="{02A430A2-BC11-49EA-BD9E-B4042EA6F7F8}" srcId="{08E4F5C8-1B10-46ED-8161-6DF0408F1087}" destId="{E40771AF-D4B4-4E32-9026-04A8B014655C}" srcOrd="3" destOrd="0" parTransId="{60226CEF-9205-4A1C-A386-43C6607B7156}" sibTransId="{12ABE734-2912-4B4C-9AEF-9C7006831962}"/>
    <dgm:cxn modelId="{1012449B-439D-4E57-95E8-F762677D532F}" srcId="{08E4F5C8-1B10-46ED-8161-6DF0408F1087}" destId="{3F99EAB5-206D-4FFE-AC26-CB8BB9613C75}" srcOrd="0" destOrd="0" parTransId="{41301E86-A30C-4DB2-9ED5-9D7926377681}" sibTransId="{B549D1E6-35A9-4CF9-9367-142E7FAC7D0A}"/>
    <dgm:cxn modelId="{89D71E10-7533-4B53-AD1C-F2E3124BACB2}" type="presOf" srcId="{3F99EAB5-206D-4FFE-AC26-CB8BB9613C75}" destId="{E9D7DABE-4769-46A4-BC74-33F9CE61C122}" srcOrd="0" destOrd="0" presId="urn:microsoft.com/office/officeart/2005/8/layout/chevron1"/>
    <dgm:cxn modelId="{ABADDE10-1188-4F5B-9713-1834147AAA47}" srcId="{08E4F5C8-1B10-46ED-8161-6DF0408F1087}" destId="{878E7E0C-39DC-4C6A-9B8C-DC3B3061AEFF}" srcOrd="1" destOrd="0" parTransId="{782ACF17-9880-4B48-90A8-AC892E76DC78}" sibTransId="{D6F109F4-8029-4869-B5A6-7FD55BC2A318}"/>
    <dgm:cxn modelId="{A6A704CA-0506-4641-BE21-09311A8CEB45}" type="presOf" srcId="{08E4F5C8-1B10-46ED-8161-6DF0408F1087}" destId="{EB9F9FD3-C6F9-44FB-ACA9-901C03FC491B}" srcOrd="0" destOrd="0" presId="urn:microsoft.com/office/officeart/2005/8/layout/chevron1"/>
    <dgm:cxn modelId="{B436E633-BD86-4099-9404-1A9CEFE36300}" type="presOf" srcId="{E40771AF-D4B4-4E32-9026-04A8B014655C}" destId="{0D57AEE1-3A3D-4BD9-8CCC-C2933C067415}" srcOrd="0" destOrd="0" presId="urn:microsoft.com/office/officeart/2005/8/layout/chevron1"/>
    <dgm:cxn modelId="{AD5B9CE8-D257-4BF4-BA09-291797912FB8}" type="presOf" srcId="{878E7E0C-39DC-4C6A-9B8C-DC3B3061AEFF}" destId="{809107FA-D837-4184-BA6D-38565D0D4E12}" srcOrd="0" destOrd="0" presId="urn:microsoft.com/office/officeart/2005/8/layout/chevron1"/>
    <dgm:cxn modelId="{3A8CE1CB-D7F4-4FBA-9473-8AA2BF4832C7}" srcId="{08E4F5C8-1B10-46ED-8161-6DF0408F1087}" destId="{804E480A-76EB-433D-8869-8FB25E2F1DDB}" srcOrd="2" destOrd="0" parTransId="{D83BA140-D024-4517-9442-94551949C543}" sibTransId="{D7F15F1F-6EA5-4D0F-9DC3-0D121C04E54E}"/>
    <dgm:cxn modelId="{38EF8136-6572-4005-A9A6-9606CDF4E357}" type="presParOf" srcId="{EB9F9FD3-C6F9-44FB-ACA9-901C03FC491B}" destId="{E9D7DABE-4769-46A4-BC74-33F9CE61C122}" srcOrd="0" destOrd="0" presId="urn:microsoft.com/office/officeart/2005/8/layout/chevron1"/>
    <dgm:cxn modelId="{1362FA8A-B8CC-4B31-922B-EEEA4C09F7CD}" type="presParOf" srcId="{EB9F9FD3-C6F9-44FB-ACA9-901C03FC491B}" destId="{9F712D30-D439-4AD5-8898-42DEB18E6FB6}" srcOrd="1" destOrd="0" presId="urn:microsoft.com/office/officeart/2005/8/layout/chevron1"/>
    <dgm:cxn modelId="{963EE89A-27C9-4913-A95D-2D55765775D9}" type="presParOf" srcId="{EB9F9FD3-C6F9-44FB-ACA9-901C03FC491B}" destId="{809107FA-D837-4184-BA6D-38565D0D4E12}" srcOrd="2" destOrd="0" presId="urn:microsoft.com/office/officeart/2005/8/layout/chevron1"/>
    <dgm:cxn modelId="{12AB3969-776B-44F9-8C20-119A362AE625}" type="presParOf" srcId="{EB9F9FD3-C6F9-44FB-ACA9-901C03FC491B}" destId="{B240AE0E-2983-460D-9974-F145B8695966}" srcOrd="3" destOrd="0" presId="urn:microsoft.com/office/officeart/2005/8/layout/chevron1"/>
    <dgm:cxn modelId="{2BF64A9F-A592-4C35-8DFC-85CE478DC4AE}" type="presParOf" srcId="{EB9F9FD3-C6F9-44FB-ACA9-901C03FC491B}" destId="{AD703C3E-B2FE-4DDC-9ADE-2BB8D9881903}" srcOrd="4" destOrd="0" presId="urn:microsoft.com/office/officeart/2005/8/layout/chevron1"/>
    <dgm:cxn modelId="{8892B352-2535-4C8F-9471-54F6C0D7B8E1}" type="presParOf" srcId="{EB9F9FD3-C6F9-44FB-ACA9-901C03FC491B}" destId="{934AB681-EDE4-4C01-92D3-19942BEC057E}" srcOrd="5" destOrd="0" presId="urn:microsoft.com/office/officeart/2005/8/layout/chevron1"/>
    <dgm:cxn modelId="{C03B3F83-6B9C-4CC6-949C-84F1A3FB7E3C}" type="presParOf" srcId="{EB9F9FD3-C6F9-44FB-ACA9-901C03FC491B}" destId="{0D57AEE1-3A3D-4BD9-8CCC-C2933C067415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DB5B14F-CA7F-44C8-B8AA-F19FC900FA2E}" type="doc">
      <dgm:prSet loTypeId="urn:microsoft.com/office/officeart/2005/8/layout/StepDownProcess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A903234-623E-4C00-9CB5-B71AAD6F2FB0}">
      <dgm:prSet phldrT="[Texto]"/>
      <dgm:spPr/>
      <dgm:t>
        <a:bodyPr/>
        <a:lstStyle/>
        <a:p>
          <a:r>
            <a:rPr lang="es-MX" b="1" dirty="0" smtClean="0"/>
            <a:t>Social</a:t>
          </a:r>
          <a:endParaRPr lang="es-MX" b="1" dirty="0"/>
        </a:p>
      </dgm:t>
    </dgm:pt>
    <dgm:pt modelId="{E8EA9F9A-58DA-4AFF-B0C1-B7D38BE068EF}" type="parTrans" cxnId="{6EC4B6B9-A2F2-45AC-8591-6C041A247212}">
      <dgm:prSet/>
      <dgm:spPr/>
      <dgm:t>
        <a:bodyPr/>
        <a:lstStyle/>
        <a:p>
          <a:endParaRPr lang="es-MX" b="1"/>
        </a:p>
      </dgm:t>
    </dgm:pt>
    <dgm:pt modelId="{3718F6C9-13E6-4B1F-9167-921D4BC1F1EE}" type="sibTrans" cxnId="{6EC4B6B9-A2F2-45AC-8591-6C041A247212}">
      <dgm:prSet/>
      <dgm:spPr/>
      <dgm:t>
        <a:bodyPr/>
        <a:lstStyle/>
        <a:p>
          <a:endParaRPr lang="es-MX" b="1"/>
        </a:p>
      </dgm:t>
    </dgm:pt>
    <dgm:pt modelId="{959EBA2D-D6D2-4BEA-A2F7-BEDF703C2CB4}">
      <dgm:prSet phldrT="[Texto]"/>
      <dgm:spPr/>
      <dgm:t>
        <a:bodyPr/>
        <a:lstStyle/>
        <a:p>
          <a:r>
            <a:rPr lang="es-MX" b="1" dirty="0" smtClean="0"/>
            <a:t>1</a:t>
          </a:r>
          <a:endParaRPr lang="es-MX" b="1" dirty="0"/>
        </a:p>
      </dgm:t>
    </dgm:pt>
    <dgm:pt modelId="{C7EA40FB-700C-4998-90A0-9D57CBF47F85}" type="parTrans" cxnId="{CB2DF2DF-239F-452F-8AE0-85C38244A843}">
      <dgm:prSet/>
      <dgm:spPr/>
      <dgm:t>
        <a:bodyPr/>
        <a:lstStyle/>
        <a:p>
          <a:endParaRPr lang="es-MX" b="1"/>
        </a:p>
      </dgm:t>
    </dgm:pt>
    <dgm:pt modelId="{FA37017C-82C6-4146-8BF5-41FDFBEB5635}" type="sibTrans" cxnId="{CB2DF2DF-239F-452F-8AE0-85C38244A843}">
      <dgm:prSet/>
      <dgm:spPr/>
      <dgm:t>
        <a:bodyPr/>
        <a:lstStyle/>
        <a:p>
          <a:endParaRPr lang="es-MX" b="1"/>
        </a:p>
      </dgm:t>
    </dgm:pt>
    <dgm:pt modelId="{2249C48C-8769-4A2C-8598-E87F144535BD}">
      <dgm:prSet phldrT="[Texto]"/>
      <dgm:spPr/>
      <dgm:t>
        <a:bodyPr/>
        <a:lstStyle/>
        <a:p>
          <a:r>
            <a:rPr lang="es-MX" b="1" dirty="0" smtClean="0"/>
            <a:t>2</a:t>
          </a:r>
          <a:endParaRPr lang="es-MX" b="1" dirty="0"/>
        </a:p>
      </dgm:t>
    </dgm:pt>
    <dgm:pt modelId="{DA883C32-6283-45DB-9D53-EE44F9AD340B}" type="parTrans" cxnId="{6A334BAB-EF67-44E2-8084-BA4C17A4F03C}">
      <dgm:prSet/>
      <dgm:spPr/>
      <dgm:t>
        <a:bodyPr/>
        <a:lstStyle/>
        <a:p>
          <a:endParaRPr lang="es-MX" b="1"/>
        </a:p>
      </dgm:t>
    </dgm:pt>
    <dgm:pt modelId="{7D455DA9-B8AA-400F-AC5D-422337625D54}" type="sibTrans" cxnId="{6A334BAB-EF67-44E2-8084-BA4C17A4F03C}">
      <dgm:prSet/>
      <dgm:spPr/>
      <dgm:t>
        <a:bodyPr/>
        <a:lstStyle/>
        <a:p>
          <a:endParaRPr lang="es-MX" b="1"/>
        </a:p>
      </dgm:t>
    </dgm:pt>
    <dgm:pt modelId="{B7B84C3C-0107-4DAF-9D0E-41F30C3CAE82}">
      <dgm:prSet phldrT="[Texto]" custT="1"/>
      <dgm:spPr/>
      <dgm:t>
        <a:bodyPr/>
        <a:lstStyle/>
        <a:p>
          <a:r>
            <a:rPr lang="es-MX" sz="2000" b="1" dirty="0" smtClean="0"/>
            <a:t>Administrativo</a:t>
          </a:r>
          <a:endParaRPr lang="es-MX" sz="2000" b="1" dirty="0"/>
        </a:p>
      </dgm:t>
    </dgm:pt>
    <dgm:pt modelId="{1D3B7562-D50F-4370-8247-C1F32FFE0B03}" type="parTrans" cxnId="{60B18061-1DBA-419A-A057-A7648DEEC6EA}">
      <dgm:prSet/>
      <dgm:spPr/>
      <dgm:t>
        <a:bodyPr/>
        <a:lstStyle/>
        <a:p>
          <a:endParaRPr lang="es-MX" b="1"/>
        </a:p>
      </dgm:t>
    </dgm:pt>
    <dgm:pt modelId="{E1E8283B-466B-4FD2-BE5C-AE9A33F1AECE}" type="sibTrans" cxnId="{60B18061-1DBA-419A-A057-A7648DEEC6EA}">
      <dgm:prSet/>
      <dgm:spPr/>
      <dgm:t>
        <a:bodyPr/>
        <a:lstStyle/>
        <a:p>
          <a:endParaRPr lang="es-MX" b="1"/>
        </a:p>
      </dgm:t>
    </dgm:pt>
    <dgm:pt modelId="{7EBDBE8E-D289-43A2-A72A-6347BB99E767}">
      <dgm:prSet phldrT="[Texto]"/>
      <dgm:spPr/>
      <dgm:t>
        <a:bodyPr/>
        <a:lstStyle/>
        <a:p>
          <a:r>
            <a:rPr lang="es-MX" b="1" dirty="0" smtClean="0"/>
            <a:t>3</a:t>
          </a:r>
          <a:endParaRPr lang="es-MX" b="1" dirty="0"/>
        </a:p>
      </dgm:t>
    </dgm:pt>
    <dgm:pt modelId="{167EBCDA-315B-4747-98B2-86C95A007DD2}" type="parTrans" cxnId="{902996BE-7A5F-40D1-893A-1B34DEEC84FF}">
      <dgm:prSet/>
      <dgm:spPr/>
      <dgm:t>
        <a:bodyPr/>
        <a:lstStyle/>
        <a:p>
          <a:endParaRPr lang="es-MX" b="1"/>
        </a:p>
      </dgm:t>
    </dgm:pt>
    <dgm:pt modelId="{18575DDB-B45C-4F7A-B59E-84E844826C3A}" type="sibTrans" cxnId="{902996BE-7A5F-40D1-893A-1B34DEEC84FF}">
      <dgm:prSet/>
      <dgm:spPr/>
      <dgm:t>
        <a:bodyPr/>
        <a:lstStyle/>
        <a:p>
          <a:endParaRPr lang="es-MX" b="1"/>
        </a:p>
      </dgm:t>
    </dgm:pt>
    <dgm:pt modelId="{5464299E-7F83-4D0A-8948-726D0C162CA1}">
      <dgm:prSet phldrT="[Texto]"/>
      <dgm:spPr/>
      <dgm:t>
        <a:bodyPr/>
        <a:lstStyle/>
        <a:p>
          <a:r>
            <a:rPr lang="es-MX" b="1" dirty="0" smtClean="0"/>
            <a:t>Económico</a:t>
          </a:r>
          <a:endParaRPr lang="es-MX" b="1" dirty="0"/>
        </a:p>
      </dgm:t>
    </dgm:pt>
    <dgm:pt modelId="{E71F95DB-CBB2-42BE-87C2-6A410E5344AF}" type="sibTrans" cxnId="{17CDCA6E-AB70-424E-B203-DDBE5522D09F}">
      <dgm:prSet/>
      <dgm:spPr/>
      <dgm:t>
        <a:bodyPr/>
        <a:lstStyle/>
        <a:p>
          <a:endParaRPr lang="es-MX" b="1"/>
        </a:p>
      </dgm:t>
    </dgm:pt>
    <dgm:pt modelId="{377BE07C-D467-4E9C-AFA4-A8EB38EE9419}" type="parTrans" cxnId="{17CDCA6E-AB70-424E-B203-DDBE5522D09F}">
      <dgm:prSet/>
      <dgm:spPr/>
      <dgm:t>
        <a:bodyPr/>
        <a:lstStyle/>
        <a:p>
          <a:endParaRPr lang="es-MX" b="1"/>
        </a:p>
      </dgm:t>
    </dgm:pt>
    <dgm:pt modelId="{F5C0B030-426C-4466-9681-3227F841175E}" type="pres">
      <dgm:prSet presAssocID="{6DB5B14F-CA7F-44C8-B8AA-F19FC900FA2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2AD1C2E-7F7A-4041-9FC5-64F1BBF16B4D}" type="pres">
      <dgm:prSet presAssocID="{AA903234-623E-4C00-9CB5-B71AAD6F2FB0}" presName="composite" presStyleCnt="0"/>
      <dgm:spPr/>
      <dgm:t>
        <a:bodyPr/>
        <a:lstStyle/>
        <a:p>
          <a:endParaRPr lang="es-ES"/>
        </a:p>
      </dgm:t>
    </dgm:pt>
    <dgm:pt modelId="{C443F5DA-D4CF-4F3E-88B6-7983A4100842}" type="pres">
      <dgm:prSet presAssocID="{AA903234-623E-4C00-9CB5-B71AAD6F2FB0}" presName="bentUpArrow1" presStyleLbl="alignImgPlace1" presStyleIdx="0" presStyleCnt="2"/>
      <dgm:spPr/>
      <dgm:t>
        <a:bodyPr/>
        <a:lstStyle/>
        <a:p>
          <a:endParaRPr lang="es-ES"/>
        </a:p>
      </dgm:t>
    </dgm:pt>
    <dgm:pt modelId="{AD2F7F6D-F94A-415C-B293-A5203165F91C}" type="pres">
      <dgm:prSet presAssocID="{AA903234-623E-4C00-9CB5-B71AAD6F2FB0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807045-FFAC-4319-845D-07F58F31979B}" type="pres">
      <dgm:prSet presAssocID="{AA903234-623E-4C00-9CB5-B71AAD6F2FB0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757570-45A0-423B-9EF8-F8B79E0A07D5}" type="pres">
      <dgm:prSet presAssocID="{3718F6C9-13E6-4B1F-9167-921D4BC1F1EE}" presName="sibTrans" presStyleCnt="0"/>
      <dgm:spPr/>
      <dgm:t>
        <a:bodyPr/>
        <a:lstStyle/>
        <a:p>
          <a:endParaRPr lang="es-ES"/>
        </a:p>
      </dgm:t>
    </dgm:pt>
    <dgm:pt modelId="{7AFAB670-BA0C-45FA-A89C-C26A827AAF18}" type="pres">
      <dgm:prSet presAssocID="{5464299E-7F83-4D0A-8948-726D0C162CA1}" presName="composite" presStyleCnt="0"/>
      <dgm:spPr/>
      <dgm:t>
        <a:bodyPr/>
        <a:lstStyle/>
        <a:p>
          <a:endParaRPr lang="es-ES"/>
        </a:p>
      </dgm:t>
    </dgm:pt>
    <dgm:pt modelId="{F1F67259-1F21-405D-AB49-199615660563}" type="pres">
      <dgm:prSet presAssocID="{5464299E-7F83-4D0A-8948-726D0C162CA1}" presName="bentUpArrow1" presStyleLbl="alignImgPlace1" presStyleIdx="1" presStyleCnt="2"/>
      <dgm:spPr/>
      <dgm:t>
        <a:bodyPr/>
        <a:lstStyle/>
        <a:p>
          <a:endParaRPr lang="es-ES"/>
        </a:p>
      </dgm:t>
    </dgm:pt>
    <dgm:pt modelId="{39B5F25D-7988-4336-A687-8674E135EDC7}" type="pres">
      <dgm:prSet presAssocID="{5464299E-7F83-4D0A-8948-726D0C162CA1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54A0AB-DE5E-4D5E-95FD-D176935CC667}" type="pres">
      <dgm:prSet presAssocID="{5464299E-7F83-4D0A-8948-726D0C162CA1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74F0F0-94C8-43C4-A991-75331AE2A582}" type="pres">
      <dgm:prSet presAssocID="{E71F95DB-CBB2-42BE-87C2-6A410E5344AF}" presName="sibTrans" presStyleCnt="0"/>
      <dgm:spPr/>
      <dgm:t>
        <a:bodyPr/>
        <a:lstStyle/>
        <a:p>
          <a:endParaRPr lang="es-ES"/>
        </a:p>
      </dgm:t>
    </dgm:pt>
    <dgm:pt modelId="{13368BED-DDAE-47B2-A73F-14EA6F0AB6DD}" type="pres">
      <dgm:prSet presAssocID="{B7B84C3C-0107-4DAF-9D0E-41F30C3CAE82}" presName="composite" presStyleCnt="0"/>
      <dgm:spPr/>
      <dgm:t>
        <a:bodyPr/>
        <a:lstStyle/>
        <a:p>
          <a:endParaRPr lang="es-ES"/>
        </a:p>
      </dgm:t>
    </dgm:pt>
    <dgm:pt modelId="{7FD6F5DE-8BEB-418C-A35D-D32D0F5E42DC}" type="pres">
      <dgm:prSet presAssocID="{B7B84C3C-0107-4DAF-9D0E-41F30C3CAE82}" presName="ParentText" presStyleLbl="node1" presStyleIdx="2" presStyleCnt="3" custScaleX="11963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3CC210-FDF7-41FA-B4A1-4F57B9B0DE87}" type="pres">
      <dgm:prSet presAssocID="{B7B84C3C-0107-4DAF-9D0E-41F30C3CAE82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661255-641B-49AC-B674-6F6C3197E4E7}" type="presOf" srcId="{6DB5B14F-CA7F-44C8-B8AA-F19FC900FA2E}" destId="{F5C0B030-426C-4466-9681-3227F841175E}" srcOrd="0" destOrd="0" presId="urn:microsoft.com/office/officeart/2005/8/layout/StepDownProcess"/>
    <dgm:cxn modelId="{5D902B2A-94E8-4C41-8413-3070E04A407C}" type="presOf" srcId="{2249C48C-8769-4A2C-8598-E87F144535BD}" destId="{EB54A0AB-DE5E-4D5E-95FD-D176935CC667}" srcOrd="0" destOrd="0" presId="urn:microsoft.com/office/officeart/2005/8/layout/StepDownProcess"/>
    <dgm:cxn modelId="{87921297-6E3A-4A8E-B9FC-3B21F3C78780}" type="presOf" srcId="{5464299E-7F83-4D0A-8948-726D0C162CA1}" destId="{39B5F25D-7988-4336-A687-8674E135EDC7}" srcOrd="0" destOrd="0" presId="urn:microsoft.com/office/officeart/2005/8/layout/StepDownProcess"/>
    <dgm:cxn modelId="{D7F8E74E-9E24-4366-8FEE-DD930348E6A6}" type="presOf" srcId="{AA903234-623E-4C00-9CB5-B71AAD6F2FB0}" destId="{AD2F7F6D-F94A-415C-B293-A5203165F91C}" srcOrd="0" destOrd="0" presId="urn:microsoft.com/office/officeart/2005/8/layout/StepDownProcess"/>
    <dgm:cxn modelId="{F95C7565-CAE0-4DE8-9073-18007B69D91F}" type="presOf" srcId="{B7B84C3C-0107-4DAF-9D0E-41F30C3CAE82}" destId="{7FD6F5DE-8BEB-418C-A35D-D32D0F5E42DC}" srcOrd="0" destOrd="0" presId="urn:microsoft.com/office/officeart/2005/8/layout/StepDownProcess"/>
    <dgm:cxn modelId="{CAA00101-5A7E-485B-B2D4-FA8B169EFB0E}" type="presOf" srcId="{7EBDBE8E-D289-43A2-A72A-6347BB99E767}" destId="{163CC210-FDF7-41FA-B4A1-4F57B9B0DE87}" srcOrd="0" destOrd="0" presId="urn:microsoft.com/office/officeart/2005/8/layout/StepDownProcess"/>
    <dgm:cxn modelId="{CB2DF2DF-239F-452F-8AE0-85C38244A843}" srcId="{AA903234-623E-4C00-9CB5-B71AAD6F2FB0}" destId="{959EBA2D-D6D2-4BEA-A2F7-BEDF703C2CB4}" srcOrd="0" destOrd="0" parTransId="{C7EA40FB-700C-4998-90A0-9D57CBF47F85}" sibTransId="{FA37017C-82C6-4146-8BF5-41FDFBEB5635}"/>
    <dgm:cxn modelId="{853BE96D-A177-4767-8C6E-5ACDE33C7EC6}" type="presOf" srcId="{959EBA2D-D6D2-4BEA-A2F7-BEDF703C2CB4}" destId="{FA807045-FFAC-4319-845D-07F58F31979B}" srcOrd="0" destOrd="0" presId="urn:microsoft.com/office/officeart/2005/8/layout/StepDownProcess"/>
    <dgm:cxn modelId="{902996BE-7A5F-40D1-893A-1B34DEEC84FF}" srcId="{B7B84C3C-0107-4DAF-9D0E-41F30C3CAE82}" destId="{7EBDBE8E-D289-43A2-A72A-6347BB99E767}" srcOrd="0" destOrd="0" parTransId="{167EBCDA-315B-4747-98B2-86C95A007DD2}" sibTransId="{18575DDB-B45C-4F7A-B59E-84E844826C3A}"/>
    <dgm:cxn modelId="{6A334BAB-EF67-44E2-8084-BA4C17A4F03C}" srcId="{5464299E-7F83-4D0A-8948-726D0C162CA1}" destId="{2249C48C-8769-4A2C-8598-E87F144535BD}" srcOrd="0" destOrd="0" parTransId="{DA883C32-6283-45DB-9D53-EE44F9AD340B}" sibTransId="{7D455DA9-B8AA-400F-AC5D-422337625D54}"/>
    <dgm:cxn modelId="{6EC4B6B9-A2F2-45AC-8591-6C041A247212}" srcId="{6DB5B14F-CA7F-44C8-B8AA-F19FC900FA2E}" destId="{AA903234-623E-4C00-9CB5-B71AAD6F2FB0}" srcOrd="0" destOrd="0" parTransId="{E8EA9F9A-58DA-4AFF-B0C1-B7D38BE068EF}" sibTransId="{3718F6C9-13E6-4B1F-9167-921D4BC1F1EE}"/>
    <dgm:cxn modelId="{60B18061-1DBA-419A-A057-A7648DEEC6EA}" srcId="{6DB5B14F-CA7F-44C8-B8AA-F19FC900FA2E}" destId="{B7B84C3C-0107-4DAF-9D0E-41F30C3CAE82}" srcOrd="2" destOrd="0" parTransId="{1D3B7562-D50F-4370-8247-C1F32FFE0B03}" sibTransId="{E1E8283B-466B-4FD2-BE5C-AE9A33F1AECE}"/>
    <dgm:cxn modelId="{17CDCA6E-AB70-424E-B203-DDBE5522D09F}" srcId="{6DB5B14F-CA7F-44C8-B8AA-F19FC900FA2E}" destId="{5464299E-7F83-4D0A-8948-726D0C162CA1}" srcOrd="1" destOrd="0" parTransId="{377BE07C-D467-4E9C-AFA4-A8EB38EE9419}" sibTransId="{E71F95DB-CBB2-42BE-87C2-6A410E5344AF}"/>
    <dgm:cxn modelId="{0C7B0422-84DC-4868-B20D-0F1965353699}" type="presParOf" srcId="{F5C0B030-426C-4466-9681-3227F841175E}" destId="{02AD1C2E-7F7A-4041-9FC5-64F1BBF16B4D}" srcOrd="0" destOrd="0" presId="urn:microsoft.com/office/officeart/2005/8/layout/StepDownProcess"/>
    <dgm:cxn modelId="{AE01CA86-52DA-474A-9044-73FD7D657304}" type="presParOf" srcId="{02AD1C2E-7F7A-4041-9FC5-64F1BBF16B4D}" destId="{C443F5DA-D4CF-4F3E-88B6-7983A4100842}" srcOrd="0" destOrd="0" presId="urn:microsoft.com/office/officeart/2005/8/layout/StepDownProcess"/>
    <dgm:cxn modelId="{B8B94394-C109-4D31-A81B-7362709927EB}" type="presParOf" srcId="{02AD1C2E-7F7A-4041-9FC5-64F1BBF16B4D}" destId="{AD2F7F6D-F94A-415C-B293-A5203165F91C}" srcOrd="1" destOrd="0" presId="urn:microsoft.com/office/officeart/2005/8/layout/StepDownProcess"/>
    <dgm:cxn modelId="{4AD7EB1A-2950-4E62-9E2E-4EBE425DDC26}" type="presParOf" srcId="{02AD1C2E-7F7A-4041-9FC5-64F1BBF16B4D}" destId="{FA807045-FFAC-4319-845D-07F58F31979B}" srcOrd="2" destOrd="0" presId="urn:microsoft.com/office/officeart/2005/8/layout/StepDownProcess"/>
    <dgm:cxn modelId="{E3255245-8899-4921-938F-5C2C7A4FA819}" type="presParOf" srcId="{F5C0B030-426C-4466-9681-3227F841175E}" destId="{9A757570-45A0-423B-9EF8-F8B79E0A07D5}" srcOrd="1" destOrd="0" presId="urn:microsoft.com/office/officeart/2005/8/layout/StepDownProcess"/>
    <dgm:cxn modelId="{9822036D-7889-42A5-AEC5-4CEB359365D7}" type="presParOf" srcId="{F5C0B030-426C-4466-9681-3227F841175E}" destId="{7AFAB670-BA0C-45FA-A89C-C26A827AAF18}" srcOrd="2" destOrd="0" presId="urn:microsoft.com/office/officeart/2005/8/layout/StepDownProcess"/>
    <dgm:cxn modelId="{FFF49300-1491-4B14-81CA-2D6E0488A4AC}" type="presParOf" srcId="{7AFAB670-BA0C-45FA-A89C-C26A827AAF18}" destId="{F1F67259-1F21-405D-AB49-199615660563}" srcOrd="0" destOrd="0" presId="urn:microsoft.com/office/officeart/2005/8/layout/StepDownProcess"/>
    <dgm:cxn modelId="{F0AFB478-5FD9-4558-B462-68BEDDAB182A}" type="presParOf" srcId="{7AFAB670-BA0C-45FA-A89C-C26A827AAF18}" destId="{39B5F25D-7988-4336-A687-8674E135EDC7}" srcOrd="1" destOrd="0" presId="urn:microsoft.com/office/officeart/2005/8/layout/StepDownProcess"/>
    <dgm:cxn modelId="{10960D51-3E4F-4215-BCC7-D6D03A4DE4D6}" type="presParOf" srcId="{7AFAB670-BA0C-45FA-A89C-C26A827AAF18}" destId="{EB54A0AB-DE5E-4D5E-95FD-D176935CC667}" srcOrd="2" destOrd="0" presId="urn:microsoft.com/office/officeart/2005/8/layout/StepDownProcess"/>
    <dgm:cxn modelId="{A0666AFF-34F7-43C1-92D3-F516174A6BB0}" type="presParOf" srcId="{F5C0B030-426C-4466-9681-3227F841175E}" destId="{B174F0F0-94C8-43C4-A991-75331AE2A582}" srcOrd="3" destOrd="0" presId="urn:microsoft.com/office/officeart/2005/8/layout/StepDownProcess"/>
    <dgm:cxn modelId="{DF490802-20F7-4167-AECA-384BA1BA70D1}" type="presParOf" srcId="{F5C0B030-426C-4466-9681-3227F841175E}" destId="{13368BED-DDAE-47B2-A73F-14EA6F0AB6DD}" srcOrd="4" destOrd="0" presId="urn:microsoft.com/office/officeart/2005/8/layout/StepDownProcess"/>
    <dgm:cxn modelId="{6693D5CE-148A-42D7-841F-992F156C9A28}" type="presParOf" srcId="{13368BED-DDAE-47B2-A73F-14EA6F0AB6DD}" destId="{7FD6F5DE-8BEB-418C-A35D-D32D0F5E42DC}" srcOrd="0" destOrd="0" presId="urn:microsoft.com/office/officeart/2005/8/layout/StepDownProcess"/>
    <dgm:cxn modelId="{D2C696E3-9D8C-4694-9C9A-FB10D9730145}" type="presParOf" srcId="{13368BED-DDAE-47B2-A73F-14EA6F0AB6DD}" destId="{163CC210-FDF7-41FA-B4A1-4F57B9B0DE8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28AFD96-4386-4A5E-9EA1-BCA820D958DF}" type="doc">
      <dgm:prSet loTypeId="urn:microsoft.com/office/officeart/2005/8/layout/default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9DB8650-4951-4218-B609-F7CC4B891554}">
      <dgm:prSet phldrT="[Texto]"/>
      <dgm:spPr/>
      <dgm:t>
        <a:bodyPr/>
        <a:lstStyle/>
        <a:p>
          <a:r>
            <a:rPr lang="es-MX" b="0" i="0" dirty="0" smtClean="0"/>
            <a:t>Análisis del consumidor</a:t>
          </a:r>
          <a:endParaRPr lang="es-MX" dirty="0"/>
        </a:p>
      </dgm:t>
    </dgm:pt>
    <dgm:pt modelId="{4A993C97-000E-48F8-98E6-3A0B9EB47806}" type="parTrans" cxnId="{270DB5E8-9B72-4735-BAFC-22E64A82B50E}">
      <dgm:prSet/>
      <dgm:spPr/>
      <dgm:t>
        <a:bodyPr/>
        <a:lstStyle/>
        <a:p>
          <a:endParaRPr lang="es-MX"/>
        </a:p>
      </dgm:t>
    </dgm:pt>
    <dgm:pt modelId="{E9952626-873E-424A-9F5A-8CF7A1DD61E1}" type="sibTrans" cxnId="{270DB5E8-9B72-4735-BAFC-22E64A82B50E}">
      <dgm:prSet/>
      <dgm:spPr/>
      <dgm:t>
        <a:bodyPr/>
        <a:lstStyle/>
        <a:p>
          <a:endParaRPr lang="es-MX"/>
        </a:p>
      </dgm:t>
    </dgm:pt>
    <dgm:pt modelId="{80787E1D-229E-4D4F-9B10-C406D2EE9474}">
      <dgm:prSet phldrT="[Texto]"/>
      <dgm:spPr/>
      <dgm:t>
        <a:bodyPr/>
        <a:lstStyle/>
        <a:p>
          <a:r>
            <a:rPr lang="es-MX" b="0" i="0" dirty="0" smtClean="0"/>
            <a:t>Efectividad publicitaria</a:t>
          </a:r>
          <a:endParaRPr lang="es-MX" dirty="0"/>
        </a:p>
      </dgm:t>
    </dgm:pt>
    <dgm:pt modelId="{7AF3CC1F-CAD5-4B8B-B5BB-6508C890ED64}" type="parTrans" cxnId="{B3788620-4888-4660-80DC-F0E0BF660B11}">
      <dgm:prSet/>
      <dgm:spPr/>
      <dgm:t>
        <a:bodyPr/>
        <a:lstStyle/>
        <a:p>
          <a:endParaRPr lang="es-MX"/>
        </a:p>
      </dgm:t>
    </dgm:pt>
    <dgm:pt modelId="{E68E2C80-9DB0-4275-9E23-9FFC0A58161C}" type="sibTrans" cxnId="{B3788620-4888-4660-80DC-F0E0BF660B11}">
      <dgm:prSet/>
      <dgm:spPr/>
      <dgm:t>
        <a:bodyPr/>
        <a:lstStyle/>
        <a:p>
          <a:endParaRPr lang="es-MX"/>
        </a:p>
      </dgm:t>
    </dgm:pt>
    <dgm:pt modelId="{18C08FEE-205C-4B14-9EF1-A391A897B40E}">
      <dgm:prSet phldrT="[Texto]"/>
      <dgm:spPr/>
      <dgm:t>
        <a:bodyPr/>
        <a:lstStyle/>
        <a:p>
          <a:r>
            <a:rPr lang="es-MX" b="0" i="0" dirty="0" smtClean="0"/>
            <a:t>Análisis de producto</a:t>
          </a:r>
          <a:endParaRPr lang="es-MX" dirty="0"/>
        </a:p>
      </dgm:t>
    </dgm:pt>
    <dgm:pt modelId="{21139999-0479-46C9-AA64-0E1CCF2B5AD2}" type="parTrans" cxnId="{110D574B-F6E7-4169-A9F4-D2C147607F31}">
      <dgm:prSet/>
      <dgm:spPr/>
      <dgm:t>
        <a:bodyPr/>
        <a:lstStyle/>
        <a:p>
          <a:endParaRPr lang="es-MX"/>
        </a:p>
      </dgm:t>
    </dgm:pt>
    <dgm:pt modelId="{A51B15DC-DA7A-4192-89D4-8B14660504B1}" type="sibTrans" cxnId="{110D574B-F6E7-4169-A9F4-D2C147607F31}">
      <dgm:prSet/>
      <dgm:spPr/>
      <dgm:t>
        <a:bodyPr/>
        <a:lstStyle/>
        <a:p>
          <a:endParaRPr lang="es-MX"/>
        </a:p>
      </dgm:t>
    </dgm:pt>
    <dgm:pt modelId="{5ED903B9-9C0C-4FE0-A2A3-EE17CABDEB09}">
      <dgm:prSet phldrT="[Texto]"/>
      <dgm:spPr/>
      <dgm:t>
        <a:bodyPr/>
        <a:lstStyle/>
        <a:p>
          <a:r>
            <a:rPr lang="es-MX" b="0" i="0" dirty="0" smtClean="0"/>
            <a:t>Estudios comerciales</a:t>
          </a:r>
          <a:endParaRPr lang="es-MX" dirty="0"/>
        </a:p>
      </dgm:t>
    </dgm:pt>
    <dgm:pt modelId="{BDD7F682-87AD-443E-A7AA-7657DDFD8794}" type="parTrans" cxnId="{0FE5FA2D-3196-4D1B-BFB6-DDD1EAF4848F}">
      <dgm:prSet/>
      <dgm:spPr/>
      <dgm:t>
        <a:bodyPr/>
        <a:lstStyle/>
        <a:p>
          <a:endParaRPr lang="es-MX"/>
        </a:p>
      </dgm:t>
    </dgm:pt>
    <dgm:pt modelId="{C4512D5F-8441-4E3B-9D28-759AA7B32DDD}" type="sibTrans" cxnId="{0FE5FA2D-3196-4D1B-BFB6-DDD1EAF4848F}">
      <dgm:prSet/>
      <dgm:spPr/>
      <dgm:t>
        <a:bodyPr/>
        <a:lstStyle/>
        <a:p>
          <a:endParaRPr lang="es-MX"/>
        </a:p>
      </dgm:t>
    </dgm:pt>
    <dgm:pt modelId="{EB74669C-1D38-4218-AD9B-A33089B987D8}">
      <dgm:prSet phldrT="[Texto]"/>
      <dgm:spPr/>
      <dgm:t>
        <a:bodyPr/>
        <a:lstStyle/>
        <a:p>
          <a:r>
            <a:rPr lang="es-MX" b="0" i="0" smtClean="0"/>
            <a:t>Estudios de distribución</a:t>
          </a:r>
          <a:endParaRPr lang="es-MX" dirty="0"/>
        </a:p>
      </dgm:t>
    </dgm:pt>
    <dgm:pt modelId="{E308CB09-4674-4765-BA24-A6B405BBD3CD}" type="parTrans" cxnId="{0404BE59-16AA-4F5B-9430-2CDB1964F190}">
      <dgm:prSet/>
      <dgm:spPr/>
      <dgm:t>
        <a:bodyPr/>
        <a:lstStyle/>
        <a:p>
          <a:endParaRPr lang="es-MX"/>
        </a:p>
      </dgm:t>
    </dgm:pt>
    <dgm:pt modelId="{0A7E9B3E-12BF-4B92-A888-98CEE1BC07C1}" type="sibTrans" cxnId="{0404BE59-16AA-4F5B-9430-2CDB1964F190}">
      <dgm:prSet/>
      <dgm:spPr/>
      <dgm:t>
        <a:bodyPr/>
        <a:lstStyle/>
        <a:p>
          <a:endParaRPr lang="es-MX"/>
        </a:p>
      </dgm:t>
    </dgm:pt>
    <dgm:pt modelId="{AA28BBE7-AF11-4817-BED9-B39E6E8E8C75}">
      <dgm:prSet phldrT="[Texto]"/>
      <dgm:spPr/>
      <dgm:t>
        <a:bodyPr/>
        <a:lstStyle/>
        <a:p>
          <a:r>
            <a:rPr lang="es-MX" b="0" i="0" dirty="0" smtClean="0"/>
            <a:t>Medios de comunicación</a:t>
          </a:r>
          <a:endParaRPr lang="es-MX" dirty="0"/>
        </a:p>
      </dgm:t>
    </dgm:pt>
    <dgm:pt modelId="{AA161772-2C10-4EDC-B920-A0B3833D2673}" type="parTrans" cxnId="{821F5E13-34F7-40B6-8191-3DC0A7C9F524}">
      <dgm:prSet/>
      <dgm:spPr/>
      <dgm:t>
        <a:bodyPr/>
        <a:lstStyle/>
        <a:p>
          <a:endParaRPr lang="es-MX"/>
        </a:p>
      </dgm:t>
    </dgm:pt>
    <dgm:pt modelId="{28DD6170-EAD6-4270-A6BB-14A15E5503A9}" type="sibTrans" cxnId="{821F5E13-34F7-40B6-8191-3DC0A7C9F524}">
      <dgm:prSet/>
      <dgm:spPr/>
      <dgm:t>
        <a:bodyPr/>
        <a:lstStyle/>
        <a:p>
          <a:endParaRPr lang="es-MX"/>
        </a:p>
      </dgm:t>
    </dgm:pt>
    <dgm:pt modelId="{684B5317-5536-4D63-99F9-58406EBF6B97}">
      <dgm:prSet phldrT="[Texto]"/>
      <dgm:spPr/>
      <dgm:t>
        <a:bodyPr/>
        <a:lstStyle/>
        <a:p>
          <a:r>
            <a:rPr lang="es-MX" b="0" i="0" dirty="0" smtClean="0"/>
            <a:t>Estudios sociológicos y de opinión pública</a:t>
          </a:r>
          <a:endParaRPr lang="es-MX" dirty="0"/>
        </a:p>
      </dgm:t>
    </dgm:pt>
    <dgm:pt modelId="{D20F1322-2047-4350-8B6C-1EFB71F3FF75}" type="parTrans" cxnId="{5A145EDF-E77E-404B-90E9-475E3C455A2E}">
      <dgm:prSet/>
      <dgm:spPr/>
      <dgm:t>
        <a:bodyPr/>
        <a:lstStyle/>
        <a:p>
          <a:endParaRPr lang="es-MX"/>
        </a:p>
      </dgm:t>
    </dgm:pt>
    <dgm:pt modelId="{59BC2372-E942-49C1-B6A4-2CB791FEB28C}" type="sibTrans" cxnId="{5A145EDF-E77E-404B-90E9-475E3C455A2E}">
      <dgm:prSet/>
      <dgm:spPr/>
      <dgm:t>
        <a:bodyPr/>
        <a:lstStyle/>
        <a:p>
          <a:endParaRPr lang="es-MX"/>
        </a:p>
      </dgm:t>
    </dgm:pt>
    <dgm:pt modelId="{658656CF-2BAA-48BC-825B-44FA39987947}" type="pres">
      <dgm:prSet presAssocID="{428AFD96-4386-4A5E-9EA1-BCA820D958D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7F67351-06F9-4D02-BFB4-77ACF832EC9C}" type="pres">
      <dgm:prSet presAssocID="{D9DB8650-4951-4218-B609-F7CC4B89155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2588E9-D591-4D2E-B43E-4F81E0FE23EE}" type="pres">
      <dgm:prSet presAssocID="{E9952626-873E-424A-9F5A-8CF7A1DD61E1}" presName="sibTrans" presStyleCnt="0"/>
      <dgm:spPr/>
    </dgm:pt>
    <dgm:pt modelId="{C0C1A96C-5081-4241-9EB1-F5617426AB6C}" type="pres">
      <dgm:prSet presAssocID="{80787E1D-229E-4D4F-9B10-C406D2EE947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877987-ABA4-45B9-BB58-2F2FFEF1FA29}" type="pres">
      <dgm:prSet presAssocID="{E68E2C80-9DB0-4275-9E23-9FFC0A58161C}" presName="sibTrans" presStyleCnt="0"/>
      <dgm:spPr/>
    </dgm:pt>
    <dgm:pt modelId="{65859C4B-04DF-44B1-9BB5-BB4CC583BD2C}" type="pres">
      <dgm:prSet presAssocID="{18C08FEE-205C-4B14-9EF1-A391A897B40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E80732-198F-4D6D-B9D6-C99F6830E0EA}" type="pres">
      <dgm:prSet presAssocID="{A51B15DC-DA7A-4192-89D4-8B14660504B1}" presName="sibTrans" presStyleCnt="0"/>
      <dgm:spPr/>
    </dgm:pt>
    <dgm:pt modelId="{EC8DFE98-B2A4-4D00-A815-30CBBA955757}" type="pres">
      <dgm:prSet presAssocID="{5ED903B9-9C0C-4FE0-A2A3-EE17CABDEB09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C843B7-5ABB-4C03-A2B1-0B315E21F37B}" type="pres">
      <dgm:prSet presAssocID="{C4512D5F-8441-4E3B-9D28-759AA7B32DDD}" presName="sibTrans" presStyleCnt="0"/>
      <dgm:spPr/>
    </dgm:pt>
    <dgm:pt modelId="{16EC9524-9D25-4A37-9739-05B6215D6971}" type="pres">
      <dgm:prSet presAssocID="{EB74669C-1D38-4218-AD9B-A33089B987D8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112047-CA31-4872-B390-4E61F3D41631}" type="pres">
      <dgm:prSet presAssocID="{0A7E9B3E-12BF-4B92-A888-98CEE1BC07C1}" presName="sibTrans" presStyleCnt="0"/>
      <dgm:spPr/>
    </dgm:pt>
    <dgm:pt modelId="{152284D3-A556-4D26-98B8-1989951E33B2}" type="pres">
      <dgm:prSet presAssocID="{AA28BBE7-AF11-4817-BED9-B39E6E8E8C75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FB72CD-B1BA-4B59-A888-101AA01EF2EE}" type="pres">
      <dgm:prSet presAssocID="{28DD6170-EAD6-4270-A6BB-14A15E5503A9}" presName="sibTrans" presStyleCnt="0"/>
      <dgm:spPr/>
    </dgm:pt>
    <dgm:pt modelId="{5DE68ED4-E55D-4E74-A42A-5F02F0DAD435}" type="pres">
      <dgm:prSet presAssocID="{684B5317-5536-4D63-99F9-58406EBF6B97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FE5FA2D-3196-4D1B-BFB6-DDD1EAF4848F}" srcId="{428AFD96-4386-4A5E-9EA1-BCA820D958DF}" destId="{5ED903B9-9C0C-4FE0-A2A3-EE17CABDEB09}" srcOrd="3" destOrd="0" parTransId="{BDD7F682-87AD-443E-A7AA-7657DDFD8794}" sibTransId="{C4512D5F-8441-4E3B-9D28-759AA7B32DDD}"/>
    <dgm:cxn modelId="{DF6F4620-C9CF-4B28-B09B-71DB3C31B88F}" type="presOf" srcId="{EB74669C-1D38-4218-AD9B-A33089B987D8}" destId="{16EC9524-9D25-4A37-9739-05B6215D6971}" srcOrd="0" destOrd="0" presId="urn:microsoft.com/office/officeart/2005/8/layout/default"/>
    <dgm:cxn modelId="{270DB5E8-9B72-4735-BAFC-22E64A82B50E}" srcId="{428AFD96-4386-4A5E-9EA1-BCA820D958DF}" destId="{D9DB8650-4951-4218-B609-F7CC4B891554}" srcOrd="0" destOrd="0" parTransId="{4A993C97-000E-48F8-98E6-3A0B9EB47806}" sibTransId="{E9952626-873E-424A-9F5A-8CF7A1DD61E1}"/>
    <dgm:cxn modelId="{B3788620-4888-4660-80DC-F0E0BF660B11}" srcId="{428AFD96-4386-4A5E-9EA1-BCA820D958DF}" destId="{80787E1D-229E-4D4F-9B10-C406D2EE9474}" srcOrd="1" destOrd="0" parTransId="{7AF3CC1F-CAD5-4B8B-B5BB-6508C890ED64}" sibTransId="{E68E2C80-9DB0-4275-9E23-9FFC0A58161C}"/>
    <dgm:cxn modelId="{69FAB2C4-44BF-4D38-978B-9CC3AE250D93}" type="presOf" srcId="{D9DB8650-4951-4218-B609-F7CC4B891554}" destId="{77F67351-06F9-4D02-BFB4-77ACF832EC9C}" srcOrd="0" destOrd="0" presId="urn:microsoft.com/office/officeart/2005/8/layout/default"/>
    <dgm:cxn modelId="{D0150498-7647-4A50-9B09-FF60A46414E0}" type="presOf" srcId="{428AFD96-4386-4A5E-9EA1-BCA820D958DF}" destId="{658656CF-2BAA-48BC-825B-44FA39987947}" srcOrd="0" destOrd="0" presId="urn:microsoft.com/office/officeart/2005/8/layout/default"/>
    <dgm:cxn modelId="{D720037C-B5BF-477F-A218-FA5452609ADB}" type="presOf" srcId="{5ED903B9-9C0C-4FE0-A2A3-EE17CABDEB09}" destId="{EC8DFE98-B2A4-4D00-A815-30CBBA955757}" srcOrd="0" destOrd="0" presId="urn:microsoft.com/office/officeart/2005/8/layout/default"/>
    <dgm:cxn modelId="{0404BE59-16AA-4F5B-9430-2CDB1964F190}" srcId="{428AFD96-4386-4A5E-9EA1-BCA820D958DF}" destId="{EB74669C-1D38-4218-AD9B-A33089B987D8}" srcOrd="4" destOrd="0" parTransId="{E308CB09-4674-4765-BA24-A6B405BBD3CD}" sibTransId="{0A7E9B3E-12BF-4B92-A888-98CEE1BC07C1}"/>
    <dgm:cxn modelId="{41A04A8F-37AE-4F61-9A12-02E75B249E07}" type="presOf" srcId="{AA28BBE7-AF11-4817-BED9-B39E6E8E8C75}" destId="{152284D3-A556-4D26-98B8-1989951E33B2}" srcOrd="0" destOrd="0" presId="urn:microsoft.com/office/officeart/2005/8/layout/default"/>
    <dgm:cxn modelId="{544C02AB-2EAB-4FD8-BA6F-64C9EA3EBD18}" type="presOf" srcId="{18C08FEE-205C-4B14-9EF1-A391A897B40E}" destId="{65859C4B-04DF-44B1-9BB5-BB4CC583BD2C}" srcOrd="0" destOrd="0" presId="urn:microsoft.com/office/officeart/2005/8/layout/default"/>
    <dgm:cxn modelId="{821F5E13-34F7-40B6-8191-3DC0A7C9F524}" srcId="{428AFD96-4386-4A5E-9EA1-BCA820D958DF}" destId="{AA28BBE7-AF11-4817-BED9-B39E6E8E8C75}" srcOrd="5" destOrd="0" parTransId="{AA161772-2C10-4EDC-B920-A0B3833D2673}" sibTransId="{28DD6170-EAD6-4270-A6BB-14A15E5503A9}"/>
    <dgm:cxn modelId="{110D574B-F6E7-4169-A9F4-D2C147607F31}" srcId="{428AFD96-4386-4A5E-9EA1-BCA820D958DF}" destId="{18C08FEE-205C-4B14-9EF1-A391A897B40E}" srcOrd="2" destOrd="0" parTransId="{21139999-0479-46C9-AA64-0E1CCF2B5AD2}" sibTransId="{A51B15DC-DA7A-4192-89D4-8B14660504B1}"/>
    <dgm:cxn modelId="{5A145EDF-E77E-404B-90E9-475E3C455A2E}" srcId="{428AFD96-4386-4A5E-9EA1-BCA820D958DF}" destId="{684B5317-5536-4D63-99F9-58406EBF6B97}" srcOrd="6" destOrd="0" parTransId="{D20F1322-2047-4350-8B6C-1EFB71F3FF75}" sibTransId="{59BC2372-E942-49C1-B6A4-2CB791FEB28C}"/>
    <dgm:cxn modelId="{FD2D006E-A30E-4C7C-B17A-71DAC5825911}" type="presOf" srcId="{684B5317-5536-4D63-99F9-58406EBF6B97}" destId="{5DE68ED4-E55D-4E74-A42A-5F02F0DAD435}" srcOrd="0" destOrd="0" presId="urn:microsoft.com/office/officeart/2005/8/layout/default"/>
    <dgm:cxn modelId="{8EA01DF0-8AB4-469B-8A43-24A1D45A12A8}" type="presOf" srcId="{80787E1D-229E-4D4F-9B10-C406D2EE9474}" destId="{C0C1A96C-5081-4241-9EB1-F5617426AB6C}" srcOrd="0" destOrd="0" presId="urn:microsoft.com/office/officeart/2005/8/layout/default"/>
    <dgm:cxn modelId="{BEAA7C4A-66A3-4B29-8EDF-45B11D4A3F42}" type="presParOf" srcId="{658656CF-2BAA-48BC-825B-44FA39987947}" destId="{77F67351-06F9-4D02-BFB4-77ACF832EC9C}" srcOrd="0" destOrd="0" presId="urn:microsoft.com/office/officeart/2005/8/layout/default"/>
    <dgm:cxn modelId="{9B9B6392-D8AD-49FB-A95B-05ABD0EBE00B}" type="presParOf" srcId="{658656CF-2BAA-48BC-825B-44FA39987947}" destId="{762588E9-D591-4D2E-B43E-4F81E0FE23EE}" srcOrd="1" destOrd="0" presId="urn:microsoft.com/office/officeart/2005/8/layout/default"/>
    <dgm:cxn modelId="{16686FD9-8907-49E1-8B4E-2D49F416F411}" type="presParOf" srcId="{658656CF-2BAA-48BC-825B-44FA39987947}" destId="{C0C1A96C-5081-4241-9EB1-F5617426AB6C}" srcOrd="2" destOrd="0" presId="urn:microsoft.com/office/officeart/2005/8/layout/default"/>
    <dgm:cxn modelId="{128FE34D-29F6-4A25-9BA4-9BCE51DE13DC}" type="presParOf" srcId="{658656CF-2BAA-48BC-825B-44FA39987947}" destId="{2C877987-ABA4-45B9-BB58-2F2FFEF1FA29}" srcOrd="3" destOrd="0" presId="urn:microsoft.com/office/officeart/2005/8/layout/default"/>
    <dgm:cxn modelId="{D536C789-172A-4B77-AFF2-055408E95B77}" type="presParOf" srcId="{658656CF-2BAA-48BC-825B-44FA39987947}" destId="{65859C4B-04DF-44B1-9BB5-BB4CC583BD2C}" srcOrd="4" destOrd="0" presId="urn:microsoft.com/office/officeart/2005/8/layout/default"/>
    <dgm:cxn modelId="{432FAB83-BC5E-4631-BEB0-AEA294EC92EA}" type="presParOf" srcId="{658656CF-2BAA-48BC-825B-44FA39987947}" destId="{10E80732-198F-4D6D-B9D6-C99F6830E0EA}" srcOrd="5" destOrd="0" presId="urn:microsoft.com/office/officeart/2005/8/layout/default"/>
    <dgm:cxn modelId="{1449CF3E-755F-4E58-9407-274D2E1F29A9}" type="presParOf" srcId="{658656CF-2BAA-48BC-825B-44FA39987947}" destId="{EC8DFE98-B2A4-4D00-A815-30CBBA955757}" srcOrd="6" destOrd="0" presId="urn:microsoft.com/office/officeart/2005/8/layout/default"/>
    <dgm:cxn modelId="{2F5A2850-A257-47C1-9907-058309DC77F0}" type="presParOf" srcId="{658656CF-2BAA-48BC-825B-44FA39987947}" destId="{F4C843B7-5ABB-4C03-A2B1-0B315E21F37B}" srcOrd="7" destOrd="0" presId="urn:microsoft.com/office/officeart/2005/8/layout/default"/>
    <dgm:cxn modelId="{22B0F61C-6876-4B15-B55E-F0FBCD579490}" type="presParOf" srcId="{658656CF-2BAA-48BC-825B-44FA39987947}" destId="{16EC9524-9D25-4A37-9739-05B6215D6971}" srcOrd="8" destOrd="0" presId="urn:microsoft.com/office/officeart/2005/8/layout/default"/>
    <dgm:cxn modelId="{5F9BD4CD-CC1D-44C5-8DDC-BCF7AE48BE85}" type="presParOf" srcId="{658656CF-2BAA-48BC-825B-44FA39987947}" destId="{4A112047-CA31-4872-B390-4E61F3D41631}" srcOrd="9" destOrd="0" presId="urn:microsoft.com/office/officeart/2005/8/layout/default"/>
    <dgm:cxn modelId="{22B1C32D-210F-474C-8834-F7EDBE790261}" type="presParOf" srcId="{658656CF-2BAA-48BC-825B-44FA39987947}" destId="{152284D3-A556-4D26-98B8-1989951E33B2}" srcOrd="10" destOrd="0" presId="urn:microsoft.com/office/officeart/2005/8/layout/default"/>
    <dgm:cxn modelId="{30816807-5455-4C32-9DE1-64D40135A9A5}" type="presParOf" srcId="{658656CF-2BAA-48BC-825B-44FA39987947}" destId="{6FFB72CD-B1BA-4B59-A888-101AA01EF2EE}" srcOrd="11" destOrd="0" presId="urn:microsoft.com/office/officeart/2005/8/layout/default"/>
    <dgm:cxn modelId="{825276EE-CE49-4FE4-A1FA-2FA5BF1E0EF0}" type="presParOf" srcId="{658656CF-2BAA-48BC-825B-44FA39987947}" destId="{5DE68ED4-E55D-4E74-A42A-5F02F0DAD435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934389A-BF85-494F-B8B5-3893ED63DA17}" type="doc">
      <dgm:prSet loTypeId="urn:microsoft.com/office/officeart/2005/8/layout/hierarchy1" loCatId="hierarchy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1A7FF872-382A-4A51-87B4-62CEF4D2206D}">
      <dgm:prSet phldrT="[Texto]" custT="1"/>
      <dgm:spPr/>
      <dgm:t>
        <a:bodyPr/>
        <a:lstStyle/>
        <a:p>
          <a:r>
            <a:rPr lang="es-ES" sz="1400" b="1" dirty="0" smtClean="0"/>
            <a:t>Técnicas de recopilación</a:t>
          </a:r>
          <a:endParaRPr lang="es-ES" sz="1400" b="1" dirty="0"/>
        </a:p>
      </dgm:t>
    </dgm:pt>
    <dgm:pt modelId="{18703593-709D-45E6-BEFF-EA93C2E5B62F}" type="parTrans" cxnId="{88924597-ECB9-4521-800B-44419B93A29A}">
      <dgm:prSet/>
      <dgm:spPr/>
      <dgm:t>
        <a:bodyPr/>
        <a:lstStyle/>
        <a:p>
          <a:endParaRPr lang="es-ES" sz="4000"/>
        </a:p>
      </dgm:t>
    </dgm:pt>
    <dgm:pt modelId="{7F2474BE-7540-4561-8A11-70A94A8FD638}" type="sibTrans" cxnId="{88924597-ECB9-4521-800B-44419B93A29A}">
      <dgm:prSet/>
      <dgm:spPr/>
      <dgm:t>
        <a:bodyPr/>
        <a:lstStyle/>
        <a:p>
          <a:endParaRPr lang="es-ES" sz="4000"/>
        </a:p>
      </dgm:t>
    </dgm:pt>
    <dgm:pt modelId="{830E55CC-7A4C-48B6-9642-57B142F8A15B}">
      <dgm:prSet phldrT="[Texto]" custT="1"/>
      <dgm:spPr/>
      <dgm:t>
        <a:bodyPr/>
        <a:lstStyle/>
        <a:p>
          <a:r>
            <a:rPr lang="es-ES" sz="1400" dirty="0" smtClean="0"/>
            <a:t>Cuantitativas</a:t>
          </a:r>
          <a:endParaRPr lang="es-ES" sz="1400" dirty="0"/>
        </a:p>
      </dgm:t>
    </dgm:pt>
    <dgm:pt modelId="{52BDC572-0110-4AEC-A35F-6ACE130802DF}" type="parTrans" cxnId="{CDCD6959-05B5-4CC1-A03C-3A2EEFC5EB74}">
      <dgm:prSet/>
      <dgm:spPr/>
      <dgm:t>
        <a:bodyPr/>
        <a:lstStyle/>
        <a:p>
          <a:endParaRPr lang="es-ES" sz="4000"/>
        </a:p>
      </dgm:t>
    </dgm:pt>
    <dgm:pt modelId="{D7F676EF-A551-4AAF-8A9E-0FF5CF03B7D0}" type="sibTrans" cxnId="{CDCD6959-05B5-4CC1-A03C-3A2EEFC5EB74}">
      <dgm:prSet/>
      <dgm:spPr/>
      <dgm:t>
        <a:bodyPr/>
        <a:lstStyle/>
        <a:p>
          <a:endParaRPr lang="es-ES" sz="4000"/>
        </a:p>
      </dgm:t>
    </dgm:pt>
    <dgm:pt modelId="{150350E3-1B5C-478A-B396-496F9E2A61F8}">
      <dgm:prSet phldrT="[Texto]" custT="1"/>
      <dgm:spPr/>
      <dgm:t>
        <a:bodyPr/>
        <a:lstStyle/>
        <a:p>
          <a:r>
            <a:rPr lang="es-ES" sz="1400" dirty="0" smtClean="0"/>
            <a:t>Entrevista personal y telefónica</a:t>
          </a:r>
          <a:endParaRPr lang="es-ES" sz="1400" dirty="0"/>
        </a:p>
      </dgm:t>
    </dgm:pt>
    <dgm:pt modelId="{616963BB-21D9-43E1-8165-6FE8007CB129}" type="parTrans" cxnId="{DF97C8AF-6059-4BD9-B870-E6F1CBBA001B}">
      <dgm:prSet/>
      <dgm:spPr/>
      <dgm:t>
        <a:bodyPr/>
        <a:lstStyle/>
        <a:p>
          <a:endParaRPr lang="es-ES" sz="4000"/>
        </a:p>
      </dgm:t>
    </dgm:pt>
    <dgm:pt modelId="{FF42D737-2E8D-4E08-BDEE-E735AD8200E9}" type="sibTrans" cxnId="{DF97C8AF-6059-4BD9-B870-E6F1CBBA001B}">
      <dgm:prSet/>
      <dgm:spPr/>
      <dgm:t>
        <a:bodyPr/>
        <a:lstStyle/>
        <a:p>
          <a:endParaRPr lang="es-ES" sz="4000"/>
        </a:p>
      </dgm:t>
    </dgm:pt>
    <dgm:pt modelId="{9F360D6B-A0CF-43A4-8A34-9B4D120A6BA7}">
      <dgm:prSet phldrT="[Texto]" custT="1"/>
      <dgm:spPr/>
      <dgm:t>
        <a:bodyPr/>
        <a:lstStyle/>
        <a:p>
          <a:r>
            <a:rPr lang="es-ES" sz="1400" dirty="0" smtClean="0"/>
            <a:t>Cualitativas</a:t>
          </a:r>
          <a:endParaRPr lang="es-ES" sz="1400" dirty="0"/>
        </a:p>
      </dgm:t>
    </dgm:pt>
    <dgm:pt modelId="{15942096-FE4A-4305-A632-421BBDDB058F}" type="parTrans" cxnId="{45CFA1F9-1FC7-4F9B-B39C-BAC4BD09E4DA}">
      <dgm:prSet/>
      <dgm:spPr/>
      <dgm:t>
        <a:bodyPr/>
        <a:lstStyle/>
        <a:p>
          <a:endParaRPr lang="es-ES" sz="4000"/>
        </a:p>
      </dgm:t>
    </dgm:pt>
    <dgm:pt modelId="{10A4024B-950B-4CE2-93E7-CC27C5FB6AA2}" type="sibTrans" cxnId="{45CFA1F9-1FC7-4F9B-B39C-BAC4BD09E4DA}">
      <dgm:prSet/>
      <dgm:spPr/>
      <dgm:t>
        <a:bodyPr/>
        <a:lstStyle/>
        <a:p>
          <a:endParaRPr lang="es-ES" sz="4000"/>
        </a:p>
      </dgm:t>
    </dgm:pt>
    <dgm:pt modelId="{9CBEE951-6461-4671-BF36-DF0E6A373FE5}">
      <dgm:prSet phldrT="[Texto]" custT="1"/>
      <dgm:spPr/>
      <dgm:t>
        <a:bodyPr/>
        <a:lstStyle/>
        <a:p>
          <a:r>
            <a:rPr lang="es-ES" sz="1400" dirty="0" smtClean="0"/>
            <a:t>Entrevistas</a:t>
          </a:r>
          <a:endParaRPr lang="es-ES" sz="1400" dirty="0"/>
        </a:p>
      </dgm:t>
    </dgm:pt>
    <dgm:pt modelId="{E8B90518-3E3D-458D-8E0A-A4005570FC2F}" type="parTrans" cxnId="{AA5A6D7F-6E24-49BD-AD71-241EBD9FC936}">
      <dgm:prSet/>
      <dgm:spPr/>
      <dgm:t>
        <a:bodyPr/>
        <a:lstStyle/>
        <a:p>
          <a:endParaRPr lang="es-ES" sz="4000"/>
        </a:p>
      </dgm:t>
    </dgm:pt>
    <dgm:pt modelId="{FB5A76FE-CCBC-4A34-8C3B-156EE91F40C7}" type="sibTrans" cxnId="{AA5A6D7F-6E24-49BD-AD71-241EBD9FC936}">
      <dgm:prSet/>
      <dgm:spPr/>
      <dgm:t>
        <a:bodyPr/>
        <a:lstStyle/>
        <a:p>
          <a:endParaRPr lang="es-ES" sz="4000"/>
        </a:p>
      </dgm:t>
    </dgm:pt>
    <dgm:pt modelId="{C85D065D-41BA-40C2-8A7D-F2B6274B0318}">
      <dgm:prSet phldrT="[Texto]" custT="1"/>
      <dgm:spPr/>
      <dgm:t>
        <a:bodyPr/>
        <a:lstStyle/>
        <a:p>
          <a:r>
            <a:rPr lang="es-ES" sz="1400" dirty="0" smtClean="0"/>
            <a:t>Grupos de discusión</a:t>
          </a:r>
          <a:endParaRPr lang="es-ES" sz="1400" dirty="0"/>
        </a:p>
      </dgm:t>
    </dgm:pt>
    <dgm:pt modelId="{E940ACF6-49D1-43FF-A2EA-D02FA4BB181A}" type="parTrans" cxnId="{6D59B722-622C-4983-A10C-DB7F144A894E}">
      <dgm:prSet/>
      <dgm:spPr/>
      <dgm:t>
        <a:bodyPr/>
        <a:lstStyle/>
        <a:p>
          <a:endParaRPr lang="es-ES" sz="4000"/>
        </a:p>
      </dgm:t>
    </dgm:pt>
    <dgm:pt modelId="{EEDFFFEE-7290-4D4E-81C0-E8FE5E99C844}" type="sibTrans" cxnId="{6D59B722-622C-4983-A10C-DB7F144A894E}">
      <dgm:prSet/>
      <dgm:spPr/>
      <dgm:t>
        <a:bodyPr/>
        <a:lstStyle/>
        <a:p>
          <a:endParaRPr lang="es-ES" sz="4000"/>
        </a:p>
      </dgm:t>
    </dgm:pt>
    <dgm:pt modelId="{F67093A8-4955-4CFF-BD16-A3AA2D301088}">
      <dgm:prSet phldrT="[Texto]" custT="1"/>
      <dgm:spPr/>
      <dgm:t>
        <a:bodyPr/>
        <a:lstStyle/>
        <a:p>
          <a:endParaRPr lang="es-ES" sz="1400" dirty="0" smtClean="0"/>
        </a:p>
        <a:p>
          <a:r>
            <a:rPr lang="es-ES" sz="1400" dirty="0" smtClean="0"/>
            <a:t>Entrevistas </a:t>
          </a:r>
          <a:r>
            <a:rPr lang="es-ES" sz="1400" dirty="0" err="1" smtClean="0"/>
            <a:t>semi</a:t>
          </a:r>
          <a:r>
            <a:rPr lang="es-ES" sz="1400" dirty="0" smtClean="0"/>
            <a:t>-estructuradas</a:t>
          </a:r>
        </a:p>
        <a:p>
          <a:endParaRPr lang="es-ES" sz="1400" dirty="0"/>
        </a:p>
      </dgm:t>
    </dgm:pt>
    <dgm:pt modelId="{A4CF03B2-E661-4BA2-A40C-24AA1EB51EA4}" type="parTrans" cxnId="{1656B0EF-86F5-4A79-A0B4-DD2B111DAD71}">
      <dgm:prSet/>
      <dgm:spPr/>
      <dgm:t>
        <a:bodyPr/>
        <a:lstStyle/>
        <a:p>
          <a:endParaRPr lang="es-ES" sz="4000"/>
        </a:p>
      </dgm:t>
    </dgm:pt>
    <dgm:pt modelId="{B13437BB-9419-4674-8CD3-189621B9F08E}" type="sibTrans" cxnId="{1656B0EF-86F5-4A79-A0B4-DD2B111DAD71}">
      <dgm:prSet/>
      <dgm:spPr/>
      <dgm:t>
        <a:bodyPr/>
        <a:lstStyle/>
        <a:p>
          <a:endParaRPr lang="es-ES" sz="4000"/>
        </a:p>
      </dgm:t>
    </dgm:pt>
    <dgm:pt modelId="{6AF47D4D-2063-47E6-B85B-7C9F3207593D}">
      <dgm:prSet phldrT="[Texto]" custT="1"/>
      <dgm:spPr/>
      <dgm:t>
        <a:bodyPr/>
        <a:lstStyle/>
        <a:p>
          <a:r>
            <a:rPr lang="es-ES" sz="1400" dirty="0" smtClean="0"/>
            <a:t>Encuesta en postal</a:t>
          </a:r>
          <a:endParaRPr lang="es-ES" sz="1400" dirty="0"/>
        </a:p>
      </dgm:t>
    </dgm:pt>
    <dgm:pt modelId="{80B5CD2C-C428-4625-88D9-B51BCA54E03C}" type="parTrans" cxnId="{31392B57-5CC6-4A82-B1D4-BFC49F6AC222}">
      <dgm:prSet/>
      <dgm:spPr/>
      <dgm:t>
        <a:bodyPr/>
        <a:lstStyle/>
        <a:p>
          <a:endParaRPr lang="es-ES" sz="4000"/>
        </a:p>
      </dgm:t>
    </dgm:pt>
    <dgm:pt modelId="{D59A567B-F825-406C-8AE9-4F513F364B2B}" type="sibTrans" cxnId="{31392B57-5CC6-4A82-B1D4-BFC49F6AC222}">
      <dgm:prSet/>
      <dgm:spPr/>
      <dgm:t>
        <a:bodyPr/>
        <a:lstStyle/>
        <a:p>
          <a:endParaRPr lang="es-ES" sz="4000"/>
        </a:p>
      </dgm:t>
    </dgm:pt>
    <dgm:pt modelId="{CDFE91D8-E76B-4EB2-BF2F-A6983DBCEDA3}">
      <dgm:prSet phldrT="[Texto]" custT="1"/>
      <dgm:spPr/>
      <dgm:t>
        <a:bodyPr/>
        <a:lstStyle/>
        <a:p>
          <a:r>
            <a:rPr lang="es-ES" sz="1400" dirty="0" smtClean="0"/>
            <a:t>Panel de </a:t>
          </a:r>
          <a:r>
            <a:rPr lang="es-ES" sz="1400" dirty="0" err="1" smtClean="0"/>
            <a:t>info</a:t>
          </a:r>
          <a:r>
            <a:rPr lang="es-ES" sz="1400" dirty="0" smtClean="0"/>
            <a:t>.</a:t>
          </a:r>
          <a:endParaRPr lang="es-ES" sz="1400" dirty="0"/>
        </a:p>
      </dgm:t>
    </dgm:pt>
    <dgm:pt modelId="{D8333F49-FDAD-47C8-ACAA-F07D447193C6}" type="parTrans" cxnId="{0BBBFC1F-9857-441B-AF4F-AC070E9A0B7B}">
      <dgm:prSet/>
      <dgm:spPr/>
      <dgm:t>
        <a:bodyPr/>
        <a:lstStyle/>
        <a:p>
          <a:endParaRPr lang="es-ES" sz="4000"/>
        </a:p>
      </dgm:t>
    </dgm:pt>
    <dgm:pt modelId="{258D28EC-F673-42CF-8C3A-15CAE800A98A}" type="sibTrans" cxnId="{0BBBFC1F-9857-441B-AF4F-AC070E9A0B7B}">
      <dgm:prSet/>
      <dgm:spPr/>
      <dgm:t>
        <a:bodyPr/>
        <a:lstStyle/>
        <a:p>
          <a:endParaRPr lang="es-ES" sz="4000"/>
        </a:p>
      </dgm:t>
    </dgm:pt>
    <dgm:pt modelId="{1BFA08CF-C40E-4BC2-A6CB-B6002BCD2E88}">
      <dgm:prSet phldrT="[Texto]" custT="1"/>
      <dgm:spPr/>
      <dgm:t>
        <a:bodyPr/>
        <a:lstStyle/>
        <a:p>
          <a:r>
            <a:rPr lang="es-ES" sz="1400" dirty="0" smtClean="0"/>
            <a:t>Compra fingida</a:t>
          </a:r>
          <a:endParaRPr lang="es-ES" sz="1400" dirty="0"/>
        </a:p>
      </dgm:t>
    </dgm:pt>
    <dgm:pt modelId="{0362D3DC-B906-42E1-8DB8-0D4C1FAA6F98}" type="parTrans" cxnId="{8828B81F-719B-412E-BA3A-C23DE411B634}">
      <dgm:prSet/>
      <dgm:spPr/>
      <dgm:t>
        <a:bodyPr/>
        <a:lstStyle/>
        <a:p>
          <a:endParaRPr lang="es-ES" sz="4000"/>
        </a:p>
      </dgm:t>
    </dgm:pt>
    <dgm:pt modelId="{9812EC6F-5E05-4FF1-B813-A9D7CC0E58BF}" type="sibTrans" cxnId="{8828B81F-719B-412E-BA3A-C23DE411B634}">
      <dgm:prSet/>
      <dgm:spPr/>
      <dgm:t>
        <a:bodyPr/>
        <a:lstStyle/>
        <a:p>
          <a:endParaRPr lang="es-ES" sz="4000"/>
        </a:p>
      </dgm:t>
    </dgm:pt>
    <dgm:pt modelId="{8A66FB61-9E74-43F2-B173-14FD5F7FDA9D}" type="pres">
      <dgm:prSet presAssocID="{5934389A-BF85-494F-B8B5-3893ED63DA1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3BA75B9-4FED-4B54-8147-AE49378D0A27}" type="pres">
      <dgm:prSet presAssocID="{1A7FF872-382A-4A51-87B4-62CEF4D2206D}" presName="hierRoot1" presStyleCnt="0"/>
      <dgm:spPr/>
    </dgm:pt>
    <dgm:pt modelId="{7C23F517-02D3-414D-A6D0-429167C61558}" type="pres">
      <dgm:prSet presAssocID="{1A7FF872-382A-4A51-87B4-62CEF4D2206D}" presName="composite" presStyleCnt="0"/>
      <dgm:spPr/>
    </dgm:pt>
    <dgm:pt modelId="{588886BA-0DCD-478F-933B-1F106E6B597E}" type="pres">
      <dgm:prSet presAssocID="{1A7FF872-382A-4A51-87B4-62CEF4D2206D}" presName="background" presStyleLbl="node0" presStyleIdx="0" presStyleCnt="1"/>
      <dgm:spPr/>
    </dgm:pt>
    <dgm:pt modelId="{64525525-2CB0-4458-8564-1705E41818A7}" type="pres">
      <dgm:prSet presAssocID="{1A7FF872-382A-4A51-87B4-62CEF4D2206D}" presName="text" presStyleLbl="fgAcc0" presStyleIdx="0" presStyleCnt="1" custScaleX="11994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19C0D51-DE31-420D-9A19-801EF9FD6E7D}" type="pres">
      <dgm:prSet presAssocID="{1A7FF872-382A-4A51-87B4-62CEF4D2206D}" presName="hierChild2" presStyleCnt="0"/>
      <dgm:spPr/>
    </dgm:pt>
    <dgm:pt modelId="{84FF1761-858A-4189-A772-42DB72AF7F12}" type="pres">
      <dgm:prSet presAssocID="{52BDC572-0110-4AEC-A35F-6ACE130802DF}" presName="Name10" presStyleLbl="parChTrans1D2" presStyleIdx="0" presStyleCnt="2"/>
      <dgm:spPr/>
      <dgm:t>
        <a:bodyPr/>
        <a:lstStyle/>
        <a:p>
          <a:endParaRPr lang="es-ES"/>
        </a:p>
      </dgm:t>
    </dgm:pt>
    <dgm:pt modelId="{855687BF-84ED-4996-8563-8294017CB33D}" type="pres">
      <dgm:prSet presAssocID="{830E55CC-7A4C-48B6-9642-57B142F8A15B}" presName="hierRoot2" presStyleCnt="0"/>
      <dgm:spPr/>
    </dgm:pt>
    <dgm:pt modelId="{7B6F347A-808A-47C3-AFCD-AE1FF7614CDD}" type="pres">
      <dgm:prSet presAssocID="{830E55CC-7A4C-48B6-9642-57B142F8A15B}" presName="composite2" presStyleCnt="0"/>
      <dgm:spPr/>
    </dgm:pt>
    <dgm:pt modelId="{03F5C201-AF14-40B7-BE4B-5BCB35359E22}" type="pres">
      <dgm:prSet presAssocID="{830E55CC-7A4C-48B6-9642-57B142F8A15B}" presName="background2" presStyleLbl="node2" presStyleIdx="0" presStyleCnt="2"/>
      <dgm:spPr/>
    </dgm:pt>
    <dgm:pt modelId="{42D1DF3B-ECD0-4601-90AC-BE84CD660017}" type="pres">
      <dgm:prSet presAssocID="{830E55CC-7A4C-48B6-9642-57B142F8A15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BE1DFE0-86CF-4B59-96B3-8F7EC87635E1}" type="pres">
      <dgm:prSet presAssocID="{830E55CC-7A4C-48B6-9642-57B142F8A15B}" presName="hierChild3" presStyleCnt="0"/>
      <dgm:spPr/>
    </dgm:pt>
    <dgm:pt modelId="{27730392-0E36-453C-98E6-CE63B0B345FC}" type="pres">
      <dgm:prSet presAssocID="{616963BB-21D9-43E1-8165-6FE8007CB129}" presName="Name17" presStyleLbl="parChTrans1D3" presStyleIdx="0" presStyleCnt="7"/>
      <dgm:spPr/>
      <dgm:t>
        <a:bodyPr/>
        <a:lstStyle/>
        <a:p>
          <a:endParaRPr lang="es-ES"/>
        </a:p>
      </dgm:t>
    </dgm:pt>
    <dgm:pt modelId="{9F44E127-E9D0-40B5-9009-F7E20F5035A7}" type="pres">
      <dgm:prSet presAssocID="{150350E3-1B5C-478A-B396-496F9E2A61F8}" presName="hierRoot3" presStyleCnt="0"/>
      <dgm:spPr/>
    </dgm:pt>
    <dgm:pt modelId="{74B32900-01FF-49AB-867D-D91F52B121B5}" type="pres">
      <dgm:prSet presAssocID="{150350E3-1B5C-478A-B396-496F9E2A61F8}" presName="composite3" presStyleCnt="0"/>
      <dgm:spPr/>
    </dgm:pt>
    <dgm:pt modelId="{8D61650D-0753-40FA-879E-AA025804D084}" type="pres">
      <dgm:prSet presAssocID="{150350E3-1B5C-478A-B396-496F9E2A61F8}" presName="background3" presStyleLbl="node3" presStyleIdx="0" presStyleCnt="7"/>
      <dgm:spPr/>
    </dgm:pt>
    <dgm:pt modelId="{9A113CA6-86EE-44F0-AE0A-451B8FD92076}" type="pres">
      <dgm:prSet presAssocID="{150350E3-1B5C-478A-B396-496F9E2A61F8}" presName="text3" presStyleLbl="fgAcc3" presStyleIdx="0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F92FE37-AC78-42D0-A70A-7D4CF66EA977}" type="pres">
      <dgm:prSet presAssocID="{150350E3-1B5C-478A-B396-496F9E2A61F8}" presName="hierChild4" presStyleCnt="0"/>
      <dgm:spPr/>
    </dgm:pt>
    <dgm:pt modelId="{42501BD2-D313-40E9-A649-1E8D4505DD30}" type="pres">
      <dgm:prSet presAssocID="{80B5CD2C-C428-4625-88D9-B51BCA54E03C}" presName="Name17" presStyleLbl="parChTrans1D3" presStyleIdx="1" presStyleCnt="7"/>
      <dgm:spPr/>
      <dgm:t>
        <a:bodyPr/>
        <a:lstStyle/>
        <a:p>
          <a:endParaRPr lang="es-ES"/>
        </a:p>
      </dgm:t>
    </dgm:pt>
    <dgm:pt modelId="{5F74305E-FDA0-41BB-BFAB-E286A1D98BE7}" type="pres">
      <dgm:prSet presAssocID="{6AF47D4D-2063-47E6-B85B-7C9F3207593D}" presName="hierRoot3" presStyleCnt="0"/>
      <dgm:spPr/>
    </dgm:pt>
    <dgm:pt modelId="{3B122422-F0BC-4818-9131-CB0D2C12DC44}" type="pres">
      <dgm:prSet presAssocID="{6AF47D4D-2063-47E6-B85B-7C9F3207593D}" presName="composite3" presStyleCnt="0"/>
      <dgm:spPr/>
    </dgm:pt>
    <dgm:pt modelId="{9FD135D1-4CD6-49B2-9AD2-6952E646CDDA}" type="pres">
      <dgm:prSet presAssocID="{6AF47D4D-2063-47E6-B85B-7C9F3207593D}" presName="background3" presStyleLbl="node3" presStyleIdx="1" presStyleCnt="7"/>
      <dgm:spPr/>
    </dgm:pt>
    <dgm:pt modelId="{338189EA-2173-4A72-8604-CF5F7D01262D}" type="pres">
      <dgm:prSet presAssocID="{6AF47D4D-2063-47E6-B85B-7C9F3207593D}" presName="text3" presStyleLbl="fgAcc3" presStyleIdx="1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C523CD7-000A-4660-8451-5C4C1767F602}" type="pres">
      <dgm:prSet presAssocID="{6AF47D4D-2063-47E6-B85B-7C9F3207593D}" presName="hierChild4" presStyleCnt="0"/>
      <dgm:spPr/>
    </dgm:pt>
    <dgm:pt modelId="{B507BE62-483E-4EF7-B328-ECE816FDD93C}" type="pres">
      <dgm:prSet presAssocID="{D8333F49-FDAD-47C8-ACAA-F07D447193C6}" presName="Name17" presStyleLbl="parChTrans1D3" presStyleIdx="2" presStyleCnt="7"/>
      <dgm:spPr/>
      <dgm:t>
        <a:bodyPr/>
        <a:lstStyle/>
        <a:p>
          <a:endParaRPr lang="es-ES"/>
        </a:p>
      </dgm:t>
    </dgm:pt>
    <dgm:pt modelId="{A7EE4B1B-5F1A-47FF-ABDC-8F056F7698E0}" type="pres">
      <dgm:prSet presAssocID="{CDFE91D8-E76B-4EB2-BF2F-A6983DBCEDA3}" presName="hierRoot3" presStyleCnt="0"/>
      <dgm:spPr/>
    </dgm:pt>
    <dgm:pt modelId="{1645202C-6759-4017-A288-463B10A7FDEA}" type="pres">
      <dgm:prSet presAssocID="{CDFE91D8-E76B-4EB2-BF2F-A6983DBCEDA3}" presName="composite3" presStyleCnt="0"/>
      <dgm:spPr/>
    </dgm:pt>
    <dgm:pt modelId="{21B55414-B66C-41B9-B8E1-226E93BE7BA2}" type="pres">
      <dgm:prSet presAssocID="{CDFE91D8-E76B-4EB2-BF2F-A6983DBCEDA3}" presName="background3" presStyleLbl="node3" presStyleIdx="2" presStyleCnt="7"/>
      <dgm:spPr/>
    </dgm:pt>
    <dgm:pt modelId="{3ED6CE55-8096-4D60-A42A-ED335BEA27D9}" type="pres">
      <dgm:prSet presAssocID="{CDFE91D8-E76B-4EB2-BF2F-A6983DBCEDA3}" presName="text3" presStyleLbl="fgAcc3" presStyleIdx="2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EB2AC17-01E5-43AE-A51F-FEA834D33917}" type="pres">
      <dgm:prSet presAssocID="{CDFE91D8-E76B-4EB2-BF2F-A6983DBCEDA3}" presName="hierChild4" presStyleCnt="0"/>
      <dgm:spPr/>
    </dgm:pt>
    <dgm:pt modelId="{0244328B-E4F3-4CF0-8DFF-26E4768A517C}" type="pres">
      <dgm:prSet presAssocID="{0362D3DC-B906-42E1-8DB8-0D4C1FAA6F98}" presName="Name17" presStyleLbl="parChTrans1D3" presStyleIdx="3" presStyleCnt="7"/>
      <dgm:spPr/>
      <dgm:t>
        <a:bodyPr/>
        <a:lstStyle/>
        <a:p>
          <a:endParaRPr lang="es-ES"/>
        </a:p>
      </dgm:t>
    </dgm:pt>
    <dgm:pt modelId="{11C5F858-25FD-47BC-B8ED-6ABB755DC820}" type="pres">
      <dgm:prSet presAssocID="{1BFA08CF-C40E-4BC2-A6CB-B6002BCD2E88}" presName="hierRoot3" presStyleCnt="0"/>
      <dgm:spPr/>
    </dgm:pt>
    <dgm:pt modelId="{D6E23CEB-5D48-4298-A4B8-3A6C9E349F63}" type="pres">
      <dgm:prSet presAssocID="{1BFA08CF-C40E-4BC2-A6CB-B6002BCD2E88}" presName="composite3" presStyleCnt="0"/>
      <dgm:spPr/>
    </dgm:pt>
    <dgm:pt modelId="{3DD3E583-3023-4753-B638-DC75A5F5F835}" type="pres">
      <dgm:prSet presAssocID="{1BFA08CF-C40E-4BC2-A6CB-B6002BCD2E88}" presName="background3" presStyleLbl="node3" presStyleIdx="3" presStyleCnt="7"/>
      <dgm:spPr/>
    </dgm:pt>
    <dgm:pt modelId="{F842DD17-3801-4BB6-AD75-580F12E6CA68}" type="pres">
      <dgm:prSet presAssocID="{1BFA08CF-C40E-4BC2-A6CB-B6002BCD2E88}" presName="text3" presStyleLbl="fgAcc3" presStyleIdx="3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890EC5B-40F1-461B-8BDF-A1D577F93877}" type="pres">
      <dgm:prSet presAssocID="{1BFA08CF-C40E-4BC2-A6CB-B6002BCD2E88}" presName="hierChild4" presStyleCnt="0"/>
      <dgm:spPr/>
    </dgm:pt>
    <dgm:pt modelId="{D3938D9B-8770-4E09-83A3-FAD60DA13248}" type="pres">
      <dgm:prSet presAssocID="{15942096-FE4A-4305-A632-421BBDDB058F}" presName="Name10" presStyleLbl="parChTrans1D2" presStyleIdx="1" presStyleCnt="2"/>
      <dgm:spPr/>
      <dgm:t>
        <a:bodyPr/>
        <a:lstStyle/>
        <a:p>
          <a:endParaRPr lang="es-ES"/>
        </a:p>
      </dgm:t>
    </dgm:pt>
    <dgm:pt modelId="{B116B76D-5C1D-40FE-9526-C3171DA75672}" type="pres">
      <dgm:prSet presAssocID="{9F360D6B-A0CF-43A4-8A34-9B4D120A6BA7}" presName="hierRoot2" presStyleCnt="0"/>
      <dgm:spPr/>
    </dgm:pt>
    <dgm:pt modelId="{542CB1C2-9596-4BF7-A28A-C3D7B39DCA79}" type="pres">
      <dgm:prSet presAssocID="{9F360D6B-A0CF-43A4-8A34-9B4D120A6BA7}" presName="composite2" presStyleCnt="0"/>
      <dgm:spPr/>
    </dgm:pt>
    <dgm:pt modelId="{409BFFF7-8CEF-42AE-AB5C-62A0A6710BB9}" type="pres">
      <dgm:prSet presAssocID="{9F360D6B-A0CF-43A4-8A34-9B4D120A6BA7}" presName="background2" presStyleLbl="node2" presStyleIdx="1" presStyleCnt="2"/>
      <dgm:spPr/>
    </dgm:pt>
    <dgm:pt modelId="{82D70F4D-7F4A-4606-8CD8-FEBFE8D159EA}" type="pres">
      <dgm:prSet presAssocID="{9F360D6B-A0CF-43A4-8A34-9B4D120A6BA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BE2DFF5-C8AF-46EF-AC56-B197F315AB76}" type="pres">
      <dgm:prSet presAssocID="{9F360D6B-A0CF-43A4-8A34-9B4D120A6BA7}" presName="hierChild3" presStyleCnt="0"/>
      <dgm:spPr/>
    </dgm:pt>
    <dgm:pt modelId="{DE6547F4-A409-4C96-966F-8B72B37249CC}" type="pres">
      <dgm:prSet presAssocID="{E8B90518-3E3D-458D-8E0A-A4005570FC2F}" presName="Name17" presStyleLbl="parChTrans1D3" presStyleIdx="4" presStyleCnt="7"/>
      <dgm:spPr/>
      <dgm:t>
        <a:bodyPr/>
        <a:lstStyle/>
        <a:p>
          <a:endParaRPr lang="es-ES"/>
        </a:p>
      </dgm:t>
    </dgm:pt>
    <dgm:pt modelId="{7E77DE29-E710-47EE-AF36-16EA9B66EF95}" type="pres">
      <dgm:prSet presAssocID="{9CBEE951-6461-4671-BF36-DF0E6A373FE5}" presName="hierRoot3" presStyleCnt="0"/>
      <dgm:spPr/>
    </dgm:pt>
    <dgm:pt modelId="{AB578C1C-2F2D-44A4-A227-AD5844704CB8}" type="pres">
      <dgm:prSet presAssocID="{9CBEE951-6461-4671-BF36-DF0E6A373FE5}" presName="composite3" presStyleCnt="0"/>
      <dgm:spPr/>
    </dgm:pt>
    <dgm:pt modelId="{73A00AF4-EFDC-44B8-BD6B-5EDBA8AF71B9}" type="pres">
      <dgm:prSet presAssocID="{9CBEE951-6461-4671-BF36-DF0E6A373FE5}" presName="background3" presStyleLbl="node3" presStyleIdx="4" presStyleCnt="7"/>
      <dgm:spPr/>
    </dgm:pt>
    <dgm:pt modelId="{566CD45C-7461-4904-83D1-CBB83DFC2413}" type="pres">
      <dgm:prSet presAssocID="{9CBEE951-6461-4671-BF36-DF0E6A373FE5}" presName="text3" presStyleLbl="fgAcc3" presStyleIdx="4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E9BFC3F-C968-4B1A-AB25-E0CD0AE0955A}" type="pres">
      <dgm:prSet presAssocID="{9CBEE951-6461-4671-BF36-DF0E6A373FE5}" presName="hierChild4" presStyleCnt="0"/>
      <dgm:spPr/>
    </dgm:pt>
    <dgm:pt modelId="{9FB60FB4-3493-4DA6-AF19-6B05E0A0E42B}" type="pres">
      <dgm:prSet presAssocID="{E940ACF6-49D1-43FF-A2EA-D02FA4BB181A}" presName="Name17" presStyleLbl="parChTrans1D3" presStyleIdx="5" presStyleCnt="7"/>
      <dgm:spPr/>
      <dgm:t>
        <a:bodyPr/>
        <a:lstStyle/>
        <a:p>
          <a:endParaRPr lang="es-ES"/>
        </a:p>
      </dgm:t>
    </dgm:pt>
    <dgm:pt modelId="{587F18B7-7290-418C-ACA2-B35347D1FDAC}" type="pres">
      <dgm:prSet presAssocID="{C85D065D-41BA-40C2-8A7D-F2B6274B0318}" presName="hierRoot3" presStyleCnt="0"/>
      <dgm:spPr/>
    </dgm:pt>
    <dgm:pt modelId="{5C791319-D903-4FC2-8026-A379AA69C7AE}" type="pres">
      <dgm:prSet presAssocID="{C85D065D-41BA-40C2-8A7D-F2B6274B0318}" presName="composite3" presStyleCnt="0"/>
      <dgm:spPr/>
    </dgm:pt>
    <dgm:pt modelId="{88C0F137-799C-4127-BA70-1E767A6B27F7}" type="pres">
      <dgm:prSet presAssocID="{C85D065D-41BA-40C2-8A7D-F2B6274B0318}" presName="background3" presStyleLbl="node3" presStyleIdx="5" presStyleCnt="7"/>
      <dgm:spPr/>
    </dgm:pt>
    <dgm:pt modelId="{0622C710-6D93-4296-9FC2-9D3FBDAC47C7}" type="pres">
      <dgm:prSet presAssocID="{C85D065D-41BA-40C2-8A7D-F2B6274B0318}" presName="text3" presStyleLbl="fgAcc3" presStyleIdx="5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721BA6F-3F08-437B-89AA-4BBD4E74735B}" type="pres">
      <dgm:prSet presAssocID="{C85D065D-41BA-40C2-8A7D-F2B6274B0318}" presName="hierChild4" presStyleCnt="0"/>
      <dgm:spPr/>
    </dgm:pt>
    <dgm:pt modelId="{0FA94CA9-E025-4121-8E6F-24BDE3863127}" type="pres">
      <dgm:prSet presAssocID="{A4CF03B2-E661-4BA2-A40C-24AA1EB51EA4}" presName="Name17" presStyleLbl="parChTrans1D3" presStyleIdx="6" presStyleCnt="7"/>
      <dgm:spPr/>
      <dgm:t>
        <a:bodyPr/>
        <a:lstStyle/>
        <a:p>
          <a:endParaRPr lang="es-ES"/>
        </a:p>
      </dgm:t>
    </dgm:pt>
    <dgm:pt modelId="{5C6F4C6C-39EB-45A4-9235-5E9E9148F493}" type="pres">
      <dgm:prSet presAssocID="{F67093A8-4955-4CFF-BD16-A3AA2D301088}" presName="hierRoot3" presStyleCnt="0"/>
      <dgm:spPr/>
    </dgm:pt>
    <dgm:pt modelId="{0F087F0F-218D-4582-826D-E48ADE751A34}" type="pres">
      <dgm:prSet presAssocID="{F67093A8-4955-4CFF-BD16-A3AA2D301088}" presName="composite3" presStyleCnt="0"/>
      <dgm:spPr/>
    </dgm:pt>
    <dgm:pt modelId="{C60D1C64-6F2A-4696-B3CF-4C4FC53D196B}" type="pres">
      <dgm:prSet presAssocID="{F67093A8-4955-4CFF-BD16-A3AA2D301088}" presName="background3" presStyleLbl="node3" presStyleIdx="6" presStyleCnt="7"/>
      <dgm:spPr/>
    </dgm:pt>
    <dgm:pt modelId="{D28638D3-1592-44C7-ADDB-40608ED640E2}" type="pres">
      <dgm:prSet presAssocID="{F67093A8-4955-4CFF-BD16-A3AA2D301088}" presName="text3" presStyleLbl="fgAcc3" presStyleIdx="6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7C4662E-5245-40B0-A646-5BCB5CE89566}" type="pres">
      <dgm:prSet presAssocID="{F67093A8-4955-4CFF-BD16-A3AA2D301088}" presName="hierChild4" presStyleCnt="0"/>
      <dgm:spPr/>
    </dgm:pt>
  </dgm:ptLst>
  <dgm:cxnLst>
    <dgm:cxn modelId="{2BA800BE-2647-4A4B-9E07-B06E47F56111}" type="presOf" srcId="{6AF47D4D-2063-47E6-B85B-7C9F3207593D}" destId="{338189EA-2173-4A72-8604-CF5F7D01262D}" srcOrd="0" destOrd="0" presId="urn:microsoft.com/office/officeart/2005/8/layout/hierarchy1"/>
    <dgm:cxn modelId="{15B5C440-C9C1-4176-87AF-60AEB1F8E864}" type="presOf" srcId="{E8B90518-3E3D-458D-8E0A-A4005570FC2F}" destId="{DE6547F4-A409-4C96-966F-8B72B37249CC}" srcOrd="0" destOrd="0" presId="urn:microsoft.com/office/officeart/2005/8/layout/hierarchy1"/>
    <dgm:cxn modelId="{3F9B9A9B-1B92-4709-ADDB-A19C98EF01D7}" type="presOf" srcId="{C85D065D-41BA-40C2-8A7D-F2B6274B0318}" destId="{0622C710-6D93-4296-9FC2-9D3FBDAC47C7}" srcOrd="0" destOrd="0" presId="urn:microsoft.com/office/officeart/2005/8/layout/hierarchy1"/>
    <dgm:cxn modelId="{1656B0EF-86F5-4A79-A0B4-DD2B111DAD71}" srcId="{9F360D6B-A0CF-43A4-8A34-9B4D120A6BA7}" destId="{F67093A8-4955-4CFF-BD16-A3AA2D301088}" srcOrd="2" destOrd="0" parTransId="{A4CF03B2-E661-4BA2-A40C-24AA1EB51EA4}" sibTransId="{B13437BB-9419-4674-8CD3-189621B9F08E}"/>
    <dgm:cxn modelId="{6D59B722-622C-4983-A10C-DB7F144A894E}" srcId="{9F360D6B-A0CF-43A4-8A34-9B4D120A6BA7}" destId="{C85D065D-41BA-40C2-8A7D-F2B6274B0318}" srcOrd="1" destOrd="0" parTransId="{E940ACF6-49D1-43FF-A2EA-D02FA4BB181A}" sibTransId="{EEDFFFEE-7290-4D4E-81C0-E8FE5E99C844}"/>
    <dgm:cxn modelId="{DF97C8AF-6059-4BD9-B870-E6F1CBBA001B}" srcId="{830E55CC-7A4C-48B6-9642-57B142F8A15B}" destId="{150350E3-1B5C-478A-B396-496F9E2A61F8}" srcOrd="0" destOrd="0" parTransId="{616963BB-21D9-43E1-8165-6FE8007CB129}" sibTransId="{FF42D737-2E8D-4E08-BDEE-E735AD8200E9}"/>
    <dgm:cxn modelId="{903D3CD1-FB8D-4D37-8385-DE402B0312D4}" type="presOf" srcId="{0362D3DC-B906-42E1-8DB8-0D4C1FAA6F98}" destId="{0244328B-E4F3-4CF0-8DFF-26E4768A517C}" srcOrd="0" destOrd="0" presId="urn:microsoft.com/office/officeart/2005/8/layout/hierarchy1"/>
    <dgm:cxn modelId="{88924597-ECB9-4521-800B-44419B93A29A}" srcId="{5934389A-BF85-494F-B8B5-3893ED63DA17}" destId="{1A7FF872-382A-4A51-87B4-62CEF4D2206D}" srcOrd="0" destOrd="0" parTransId="{18703593-709D-45E6-BEFF-EA93C2E5B62F}" sibTransId="{7F2474BE-7540-4561-8A11-70A94A8FD638}"/>
    <dgm:cxn modelId="{91D32CD3-BFE4-48C7-9D6A-D70C702191C2}" type="presOf" srcId="{1A7FF872-382A-4A51-87B4-62CEF4D2206D}" destId="{64525525-2CB0-4458-8564-1705E41818A7}" srcOrd="0" destOrd="0" presId="urn:microsoft.com/office/officeart/2005/8/layout/hierarchy1"/>
    <dgm:cxn modelId="{45CFA1F9-1FC7-4F9B-B39C-BAC4BD09E4DA}" srcId="{1A7FF872-382A-4A51-87B4-62CEF4D2206D}" destId="{9F360D6B-A0CF-43A4-8A34-9B4D120A6BA7}" srcOrd="1" destOrd="0" parTransId="{15942096-FE4A-4305-A632-421BBDDB058F}" sibTransId="{10A4024B-950B-4CE2-93E7-CC27C5FB6AA2}"/>
    <dgm:cxn modelId="{369449BB-2E5B-49AA-AE82-7391353DDA45}" type="presOf" srcId="{9F360D6B-A0CF-43A4-8A34-9B4D120A6BA7}" destId="{82D70F4D-7F4A-4606-8CD8-FEBFE8D159EA}" srcOrd="0" destOrd="0" presId="urn:microsoft.com/office/officeart/2005/8/layout/hierarchy1"/>
    <dgm:cxn modelId="{31392B57-5CC6-4A82-B1D4-BFC49F6AC222}" srcId="{830E55CC-7A4C-48B6-9642-57B142F8A15B}" destId="{6AF47D4D-2063-47E6-B85B-7C9F3207593D}" srcOrd="1" destOrd="0" parTransId="{80B5CD2C-C428-4625-88D9-B51BCA54E03C}" sibTransId="{D59A567B-F825-406C-8AE9-4F513F364B2B}"/>
    <dgm:cxn modelId="{EDAC2D5B-8048-4497-BDF2-B2400F0E56AC}" type="presOf" srcId="{52BDC572-0110-4AEC-A35F-6ACE130802DF}" destId="{84FF1761-858A-4189-A772-42DB72AF7F12}" srcOrd="0" destOrd="0" presId="urn:microsoft.com/office/officeart/2005/8/layout/hierarchy1"/>
    <dgm:cxn modelId="{6AE0BA78-D01C-4F09-917A-E5D6D8F3FB30}" type="presOf" srcId="{15942096-FE4A-4305-A632-421BBDDB058F}" destId="{D3938D9B-8770-4E09-83A3-FAD60DA13248}" srcOrd="0" destOrd="0" presId="urn:microsoft.com/office/officeart/2005/8/layout/hierarchy1"/>
    <dgm:cxn modelId="{0BBBFC1F-9857-441B-AF4F-AC070E9A0B7B}" srcId="{830E55CC-7A4C-48B6-9642-57B142F8A15B}" destId="{CDFE91D8-E76B-4EB2-BF2F-A6983DBCEDA3}" srcOrd="2" destOrd="0" parTransId="{D8333F49-FDAD-47C8-ACAA-F07D447193C6}" sibTransId="{258D28EC-F673-42CF-8C3A-15CAE800A98A}"/>
    <dgm:cxn modelId="{AA5A6D7F-6E24-49BD-AD71-241EBD9FC936}" srcId="{9F360D6B-A0CF-43A4-8A34-9B4D120A6BA7}" destId="{9CBEE951-6461-4671-BF36-DF0E6A373FE5}" srcOrd="0" destOrd="0" parTransId="{E8B90518-3E3D-458D-8E0A-A4005570FC2F}" sibTransId="{FB5A76FE-CCBC-4A34-8C3B-156EE91F40C7}"/>
    <dgm:cxn modelId="{DC303D5F-BB67-4FFA-9B51-373B8C971301}" type="presOf" srcId="{F67093A8-4955-4CFF-BD16-A3AA2D301088}" destId="{D28638D3-1592-44C7-ADDB-40608ED640E2}" srcOrd="0" destOrd="0" presId="urn:microsoft.com/office/officeart/2005/8/layout/hierarchy1"/>
    <dgm:cxn modelId="{AFC07B0A-263F-4238-8D09-6A10476B675F}" type="presOf" srcId="{830E55CC-7A4C-48B6-9642-57B142F8A15B}" destId="{42D1DF3B-ECD0-4601-90AC-BE84CD660017}" srcOrd="0" destOrd="0" presId="urn:microsoft.com/office/officeart/2005/8/layout/hierarchy1"/>
    <dgm:cxn modelId="{7034D83D-8CEC-44C2-A1B6-190299C4F3AC}" type="presOf" srcId="{616963BB-21D9-43E1-8165-6FE8007CB129}" destId="{27730392-0E36-453C-98E6-CE63B0B345FC}" srcOrd="0" destOrd="0" presId="urn:microsoft.com/office/officeart/2005/8/layout/hierarchy1"/>
    <dgm:cxn modelId="{0B21499E-E6A2-41A5-BCD4-64F33090A1A5}" type="presOf" srcId="{E940ACF6-49D1-43FF-A2EA-D02FA4BB181A}" destId="{9FB60FB4-3493-4DA6-AF19-6B05E0A0E42B}" srcOrd="0" destOrd="0" presId="urn:microsoft.com/office/officeart/2005/8/layout/hierarchy1"/>
    <dgm:cxn modelId="{445968B8-E7A5-4995-99E7-2222A9C6E07D}" type="presOf" srcId="{80B5CD2C-C428-4625-88D9-B51BCA54E03C}" destId="{42501BD2-D313-40E9-A649-1E8D4505DD30}" srcOrd="0" destOrd="0" presId="urn:microsoft.com/office/officeart/2005/8/layout/hierarchy1"/>
    <dgm:cxn modelId="{AAA2A73E-510F-422A-A689-2336700110DD}" type="presOf" srcId="{CDFE91D8-E76B-4EB2-BF2F-A6983DBCEDA3}" destId="{3ED6CE55-8096-4D60-A42A-ED335BEA27D9}" srcOrd="0" destOrd="0" presId="urn:microsoft.com/office/officeart/2005/8/layout/hierarchy1"/>
    <dgm:cxn modelId="{BC6C7CF9-335A-4EAF-9067-DC6B634EE735}" type="presOf" srcId="{150350E3-1B5C-478A-B396-496F9E2A61F8}" destId="{9A113CA6-86EE-44F0-AE0A-451B8FD92076}" srcOrd="0" destOrd="0" presId="urn:microsoft.com/office/officeart/2005/8/layout/hierarchy1"/>
    <dgm:cxn modelId="{9F1374B1-89D1-4331-92E4-5224EE767E24}" type="presOf" srcId="{1BFA08CF-C40E-4BC2-A6CB-B6002BCD2E88}" destId="{F842DD17-3801-4BB6-AD75-580F12E6CA68}" srcOrd="0" destOrd="0" presId="urn:microsoft.com/office/officeart/2005/8/layout/hierarchy1"/>
    <dgm:cxn modelId="{21508C2E-2DBA-4B0B-A656-0809990EE2FA}" type="presOf" srcId="{9CBEE951-6461-4671-BF36-DF0E6A373FE5}" destId="{566CD45C-7461-4904-83D1-CBB83DFC2413}" srcOrd="0" destOrd="0" presId="urn:microsoft.com/office/officeart/2005/8/layout/hierarchy1"/>
    <dgm:cxn modelId="{03CB30E2-808F-4AB7-AB3F-75CBDCDAFC72}" type="presOf" srcId="{D8333F49-FDAD-47C8-ACAA-F07D447193C6}" destId="{B507BE62-483E-4EF7-B328-ECE816FDD93C}" srcOrd="0" destOrd="0" presId="urn:microsoft.com/office/officeart/2005/8/layout/hierarchy1"/>
    <dgm:cxn modelId="{8828B81F-719B-412E-BA3A-C23DE411B634}" srcId="{830E55CC-7A4C-48B6-9642-57B142F8A15B}" destId="{1BFA08CF-C40E-4BC2-A6CB-B6002BCD2E88}" srcOrd="3" destOrd="0" parTransId="{0362D3DC-B906-42E1-8DB8-0D4C1FAA6F98}" sibTransId="{9812EC6F-5E05-4FF1-B813-A9D7CC0E58BF}"/>
    <dgm:cxn modelId="{DADB6C36-4F6B-4BFF-83E4-7887EAF5C03B}" type="presOf" srcId="{A4CF03B2-E661-4BA2-A40C-24AA1EB51EA4}" destId="{0FA94CA9-E025-4121-8E6F-24BDE3863127}" srcOrd="0" destOrd="0" presId="urn:microsoft.com/office/officeart/2005/8/layout/hierarchy1"/>
    <dgm:cxn modelId="{CDCD6959-05B5-4CC1-A03C-3A2EEFC5EB74}" srcId="{1A7FF872-382A-4A51-87B4-62CEF4D2206D}" destId="{830E55CC-7A4C-48B6-9642-57B142F8A15B}" srcOrd="0" destOrd="0" parTransId="{52BDC572-0110-4AEC-A35F-6ACE130802DF}" sibTransId="{D7F676EF-A551-4AAF-8A9E-0FF5CF03B7D0}"/>
    <dgm:cxn modelId="{15278227-A1B8-450D-B0B7-4C61E5BBE6FC}" type="presOf" srcId="{5934389A-BF85-494F-B8B5-3893ED63DA17}" destId="{8A66FB61-9E74-43F2-B173-14FD5F7FDA9D}" srcOrd="0" destOrd="0" presId="urn:microsoft.com/office/officeart/2005/8/layout/hierarchy1"/>
    <dgm:cxn modelId="{D14ACC8D-047D-44D7-A7E8-8B6193F411F0}" type="presParOf" srcId="{8A66FB61-9E74-43F2-B173-14FD5F7FDA9D}" destId="{13BA75B9-4FED-4B54-8147-AE49378D0A27}" srcOrd="0" destOrd="0" presId="urn:microsoft.com/office/officeart/2005/8/layout/hierarchy1"/>
    <dgm:cxn modelId="{C8BE1835-D784-445A-BBB4-1FF20CD22239}" type="presParOf" srcId="{13BA75B9-4FED-4B54-8147-AE49378D0A27}" destId="{7C23F517-02D3-414D-A6D0-429167C61558}" srcOrd="0" destOrd="0" presId="urn:microsoft.com/office/officeart/2005/8/layout/hierarchy1"/>
    <dgm:cxn modelId="{818F8E92-2622-4AE9-873D-54D85D7CB61F}" type="presParOf" srcId="{7C23F517-02D3-414D-A6D0-429167C61558}" destId="{588886BA-0DCD-478F-933B-1F106E6B597E}" srcOrd="0" destOrd="0" presId="urn:microsoft.com/office/officeart/2005/8/layout/hierarchy1"/>
    <dgm:cxn modelId="{51A934EB-920E-402F-8986-09DB1EA6F550}" type="presParOf" srcId="{7C23F517-02D3-414D-A6D0-429167C61558}" destId="{64525525-2CB0-4458-8564-1705E41818A7}" srcOrd="1" destOrd="0" presId="urn:microsoft.com/office/officeart/2005/8/layout/hierarchy1"/>
    <dgm:cxn modelId="{8660E36D-630F-4916-90B7-293DF9CD3C53}" type="presParOf" srcId="{13BA75B9-4FED-4B54-8147-AE49378D0A27}" destId="{619C0D51-DE31-420D-9A19-801EF9FD6E7D}" srcOrd="1" destOrd="0" presId="urn:microsoft.com/office/officeart/2005/8/layout/hierarchy1"/>
    <dgm:cxn modelId="{4EDB5C6D-4162-407C-B7D2-EC428E1FDB48}" type="presParOf" srcId="{619C0D51-DE31-420D-9A19-801EF9FD6E7D}" destId="{84FF1761-858A-4189-A772-42DB72AF7F12}" srcOrd="0" destOrd="0" presId="urn:microsoft.com/office/officeart/2005/8/layout/hierarchy1"/>
    <dgm:cxn modelId="{AB55773E-E31C-472A-BF65-CF224B5A4B22}" type="presParOf" srcId="{619C0D51-DE31-420D-9A19-801EF9FD6E7D}" destId="{855687BF-84ED-4996-8563-8294017CB33D}" srcOrd="1" destOrd="0" presId="urn:microsoft.com/office/officeart/2005/8/layout/hierarchy1"/>
    <dgm:cxn modelId="{10F3F79C-4214-4E58-87FF-8542FE5E09E7}" type="presParOf" srcId="{855687BF-84ED-4996-8563-8294017CB33D}" destId="{7B6F347A-808A-47C3-AFCD-AE1FF7614CDD}" srcOrd="0" destOrd="0" presId="urn:microsoft.com/office/officeart/2005/8/layout/hierarchy1"/>
    <dgm:cxn modelId="{78619CB8-10CA-44EB-8404-5D1C2691BC5A}" type="presParOf" srcId="{7B6F347A-808A-47C3-AFCD-AE1FF7614CDD}" destId="{03F5C201-AF14-40B7-BE4B-5BCB35359E22}" srcOrd="0" destOrd="0" presId="urn:microsoft.com/office/officeart/2005/8/layout/hierarchy1"/>
    <dgm:cxn modelId="{F97FE2D2-797E-474D-A496-DA4105AA7D29}" type="presParOf" srcId="{7B6F347A-808A-47C3-AFCD-AE1FF7614CDD}" destId="{42D1DF3B-ECD0-4601-90AC-BE84CD660017}" srcOrd="1" destOrd="0" presId="urn:microsoft.com/office/officeart/2005/8/layout/hierarchy1"/>
    <dgm:cxn modelId="{F5E6F189-7C54-4ACD-BD30-D634AD139029}" type="presParOf" srcId="{855687BF-84ED-4996-8563-8294017CB33D}" destId="{3BE1DFE0-86CF-4B59-96B3-8F7EC87635E1}" srcOrd="1" destOrd="0" presId="urn:microsoft.com/office/officeart/2005/8/layout/hierarchy1"/>
    <dgm:cxn modelId="{EBDDEF7C-BAA3-4FF9-B9A0-F85C77060E80}" type="presParOf" srcId="{3BE1DFE0-86CF-4B59-96B3-8F7EC87635E1}" destId="{27730392-0E36-453C-98E6-CE63B0B345FC}" srcOrd="0" destOrd="0" presId="urn:microsoft.com/office/officeart/2005/8/layout/hierarchy1"/>
    <dgm:cxn modelId="{FF76BE91-3F51-4CB5-BA5C-EB98E7CA8182}" type="presParOf" srcId="{3BE1DFE0-86CF-4B59-96B3-8F7EC87635E1}" destId="{9F44E127-E9D0-40B5-9009-F7E20F5035A7}" srcOrd="1" destOrd="0" presId="urn:microsoft.com/office/officeart/2005/8/layout/hierarchy1"/>
    <dgm:cxn modelId="{AAF32FE3-AFC9-4DF2-9171-43E7442948B9}" type="presParOf" srcId="{9F44E127-E9D0-40B5-9009-F7E20F5035A7}" destId="{74B32900-01FF-49AB-867D-D91F52B121B5}" srcOrd="0" destOrd="0" presId="urn:microsoft.com/office/officeart/2005/8/layout/hierarchy1"/>
    <dgm:cxn modelId="{1FBB29AE-EFCE-4CAE-90B1-C133DCE80E4E}" type="presParOf" srcId="{74B32900-01FF-49AB-867D-D91F52B121B5}" destId="{8D61650D-0753-40FA-879E-AA025804D084}" srcOrd="0" destOrd="0" presId="urn:microsoft.com/office/officeart/2005/8/layout/hierarchy1"/>
    <dgm:cxn modelId="{C605269D-E137-4741-90AA-CA87685AB593}" type="presParOf" srcId="{74B32900-01FF-49AB-867D-D91F52B121B5}" destId="{9A113CA6-86EE-44F0-AE0A-451B8FD92076}" srcOrd="1" destOrd="0" presId="urn:microsoft.com/office/officeart/2005/8/layout/hierarchy1"/>
    <dgm:cxn modelId="{A153F301-42B5-4EC9-83D5-5AA9018C1F91}" type="presParOf" srcId="{9F44E127-E9D0-40B5-9009-F7E20F5035A7}" destId="{1F92FE37-AC78-42D0-A70A-7D4CF66EA977}" srcOrd="1" destOrd="0" presId="urn:microsoft.com/office/officeart/2005/8/layout/hierarchy1"/>
    <dgm:cxn modelId="{E0064CC6-98F2-40E9-833E-F64F78BF00A8}" type="presParOf" srcId="{3BE1DFE0-86CF-4B59-96B3-8F7EC87635E1}" destId="{42501BD2-D313-40E9-A649-1E8D4505DD30}" srcOrd="2" destOrd="0" presId="urn:microsoft.com/office/officeart/2005/8/layout/hierarchy1"/>
    <dgm:cxn modelId="{BD737EF9-E1F2-4FF0-A7FE-4C604724F047}" type="presParOf" srcId="{3BE1DFE0-86CF-4B59-96B3-8F7EC87635E1}" destId="{5F74305E-FDA0-41BB-BFAB-E286A1D98BE7}" srcOrd="3" destOrd="0" presId="urn:microsoft.com/office/officeart/2005/8/layout/hierarchy1"/>
    <dgm:cxn modelId="{B0B5886E-759C-48D6-BAAD-1C37991254F3}" type="presParOf" srcId="{5F74305E-FDA0-41BB-BFAB-E286A1D98BE7}" destId="{3B122422-F0BC-4818-9131-CB0D2C12DC44}" srcOrd="0" destOrd="0" presId="urn:microsoft.com/office/officeart/2005/8/layout/hierarchy1"/>
    <dgm:cxn modelId="{B92CDA32-F49E-405B-B02A-CF5D8986CB63}" type="presParOf" srcId="{3B122422-F0BC-4818-9131-CB0D2C12DC44}" destId="{9FD135D1-4CD6-49B2-9AD2-6952E646CDDA}" srcOrd="0" destOrd="0" presId="urn:microsoft.com/office/officeart/2005/8/layout/hierarchy1"/>
    <dgm:cxn modelId="{36D0C61B-1BB9-4E61-B50D-F3B60CC1C471}" type="presParOf" srcId="{3B122422-F0BC-4818-9131-CB0D2C12DC44}" destId="{338189EA-2173-4A72-8604-CF5F7D01262D}" srcOrd="1" destOrd="0" presId="urn:microsoft.com/office/officeart/2005/8/layout/hierarchy1"/>
    <dgm:cxn modelId="{F3FCEC8E-1A75-4D25-9CF3-E7250732E108}" type="presParOf" srcId="{5F74305E-FDA0-41BB-BFAB-E286A1D98BE7}" destId="{FC523CD7-000A-4660-8451-5C4C1767F602}" srcOrd="1" destOrd="0" presId="urn:microsoft.com/office/officeart/2005/8/layout/hierarchy1"/>
    <dgm:cxn modelId="{8C491B3C-A3BF-4895-A9E8-6CCF1ED202DA}" type="presParOf" srcId="{3BE1DFE0-86CF-4B59-96B3-8F7EC87635E1}" destId="{B507BE62-483E-4EF7-B328-ECE816FDD93C}" srcOrd="4" destOrd="0" presId="urn:microsoft.com/office/officeart/2005/8/layout/hierarchy1"/>
    <dgm:cxn modelId="{46A3D06A-4C83-44EB-9552-03F2393FBB50}" type="presParOf" srcId="{3BE1DFE0-86CF-4B59-96B3-8F7EC87635E1}" destId="{A7EE4B1B-5F1A-47FF-ABDC-8F056F7698E0}" srcOrd="5" destOrd="0" presId="urn:microsoft.com/office/officeart/2005/8/layout/hierarchy1"/>
    <dgm:cxn modelId="{5FB39407-A9BF-4087-945E-B9EC1F8F4FED}" type="presParOf" srcId="{A7EE4B1B-5F1A-47FF-ABDC-8F056F7698E0}" destId="{1645202C-6759-4017-A288-463B10A7FDEA}" srcOrd="0" destOrd="0" presId="urn:microsoft.com/office/officeart/2005/8/layout/hierarchy1"/>
    <dgm:cxn modelId="{17FA077D-9A69-44CD-89B2-7E3E8884FD03}" type="presParOf" srcId="{1645202C-6759-4017-A288-463B10A7FDEA}" destId="{21B55414-B66C-41B9-B8E1-226E93BE7BA2}" srcOrd="0" destOrd="0" presId="urn:microsoft.com/office/officeart/2005/8/layout/hierarchy1"/>
    <dgm:cxn modelId="{27BF6024-0BD3-42D1-BA6B-8D8AA06D5188}" type="presParOf" srcId="{1645202C-6759-4017-A288-463B10A7FDEA}" destId="{3ED6CE55-8096-4D60-A42A-ED335BEA27D9}" srcOrd="1" destOrd="0" presId="urn:microsoft.com/office/officeart/2005/8/layout/hierarchy1"/>
    <dgm:cxn modelId="{8A4D0B89-5895-48FC-B10D-B8D30D2CECED}" type="presParOf" srcId="{A7EE4B1B-5F1A-47FF-ABDC-8F056F7698E0}" destId="{CEB2AC17-01E5-43AE-A51F-FEA834D33917}" srcOrd="1" destOrd="0" presId="urn:microsoft.com/office/officeart/2005/8/layout/hierarchy1"/>
    <dgm:cxn modelId="{34A1AA0A-6C5D-49D8-B98F-3DA1F76BACC6}" type="presParOf" srcId="{3BE1DFE0-86CF-4B59-96B3-8F7EC87635E1}" destId="{0244328B-E4F3-4CF0-8DFF-26E4768A517C}" srcOrd="6" destOrd="0" presId="urn:microsoft.com/office/officeart/2005/8/layout/hierarchy1"/>
    <dgm:cxn modelId="{40651AE9-0EA7-4600-A2DD-42A5CD5F1BCC}" type="presParOf" srcId="{3BE1DFE0-86CF-4B59-96B3-8F7EC87635E1}" destId="{11C5F858-25FD-47BC-B8ED-6ABB755DC820}" srcOrd="7" destOrd="0" presId="urn:microsoft.com/office/officeart/2005/8/layout/hierarchy1"/>
    <dgm:cxn modelId="{01CF5187-057D-4E37-9465-68CA1BF43030}" type="presParOf" srcId="{11C5F858-25FD-47BC-B8ED-6ABB755DC820}" destId="{D6E23CEB-5D48-4298-A4B8-3A6C9E349F63}" srcOrd="0" destOrd="0" presId="urn:microsoft.com/office/officeart/2005/8/layout/hierarchy1"/>
    <dgm:cxn modelId="{75A1502E-84D0-48F1-BD0C-9BD869FA8275}" type="presParOf" srcId="{D6E23CEB-5D48-4298-A4B8-3A6C9E349F63}" destId="{3DD3E583-3023-4753-B638-DC75A5F5F835}" srcOrd="0" destOrd="0" presId="urn:microsoft.com/office/officeart/2005/8/layout/hierarchy1"/>
    <dgm:cxn modelId="{B22ABB26-D077-480B-9C10-612EBB9F8E79}" type="presParOf" srcId="{D6E23CEB-5D48-4298-A4B8-3A6C9E349F63}" destId="{F842DD17-3801-4BB6-AD75-580F12E6CA68}" srcOrd="1" destOrd="0" presId="urn:microsoft.com/office/officeart/2005/8/layout/hierarchy1"/>
    <dgm:cxn modelId="{E14A34B9-4D74-43A0-8B60-6EC127F37D31}" type="presParOf" srcId="{11C5F858-25FD-47BC-B8ED-6ABB755DC820}" destId="{B890EC5B-40F1-461B-8BDF-A1D577F93877}" srcOrd="1" destOrd="0" presId="urn:microsoft.com/office/officeart/2005/8/layout/hierarchy1"/>
    <dgm:cxn modelId="{F398D8B2-78C8-4244-8D98-D79CCFB29520}" type="presParOf" srcId="{619C0D51-DE31-420D-9A19-801EF9FD6E7D}" destId="{D3938D9B-8770-4E09-83A3-FAD60DA13248}" srcOrd="2" destOrd="0" presId="urn:microsoft.com/office/officeart/2005/8/layout/hierarchy1"/>
    <dgm:cxn modelId="{6EDC680E-E17D-4AA3-BE66-A9D6BD00D0FD}" type="presParOf" srcId="{619C0D51-DE31-420D-9A19-801EF9FD6E7D}" destId="{B116B76D-5C1D-40FE-9526-C3171DA75672}" srcOrd="3" destOrd="0" presId="urn:microsoft.com/office/officeart/2005/8/layout/hierarchy1"/>
    <dgm:cxn modelId="{19B7E34A-A9FC-4879-BAA6-8AE12522BC2B}" type="presParOf" srcId="{B116B76D-5C1D-40FE-9526-C3171DA75672}" destId="{542CB1C2-9596-4BF7-A28A-C3D7B39DCA79}" srcOrd="0" destOrd="0" presId="urn:microsoft.com/office/officeart/2005/8/layout/hierarchy1"/>
    <dgm:cxn modelId="{DFE1688D-07AF-4D7B-8E6B-713246C5F1F2}" type="presParOf" srcId="{542CB1C2-9596-4BF7-A28A-C3D7B39DCA79}" destId="{409BFFF7-8CEF-42AE-AB5C-62A0A6710BB9}" srcOrd="0" destOrd="0" presId="urn:microsoft.com/office/officeart/2005/8/layout/hierarchy1"/>
    <dgm:cxn modelId="{2612F31E-EBD4-4535-82B5-14EA9B3578A1}" type="presParOf" srcId="{542CB1C2-9596-4BF7-A28A-C3D7B39DCA79}" destId="{82D70F4D-7F4A-4606-8CD8-FEBFE8D159EA}" srcOrd="1" destOrd="0" presId="urn:microsoft.com/office/officeart/2005/8/layout/hierarchy1"/>
    <dgm:cxn modelId="{5A47821E-F888-46C8-AEE5-62A448E71ABB}" type="presParOf" srcId="{B116B76D-5C1D-40FE-9526-C3171DA75672}" destId="{CBE2DFF5-C8AF-46EF-AC56-B197F315AB76}" srcOrd="1" destOrd="0" presId="urn:microsoft.com/office/officeart/2005/8/layout/hierarchy1"/>
    <dgm:cxn modelId="{5442F905-39B2-4246-8C30-5A39986A8A94}" type="presParOf" srcId="{CBE2DFF5-C8AF-46EF-AC56-B197F315AB76}" destId="{DE6547F4-A409-4C96-966F-8B72B37249CC}" srcOrd="0" destOrd="0" presId="urn:microsoft.com/office/officeart/2005/8/layout/hierarchy1"/>
    <dgm:cxn modelId="{EDE1B11C-7838-4F75-8A1E-D2B8FA3D425A}" type="presParOf" srcId="{CBE2DFF5-C8AF-46EF-AC56-B197F315AB76}" destId="{7E77DE29-E710-47EE-AF36-16EA9B66EF95}" srcOrd="1" destOrd="0" presId="urn:microsoft.com/office/officeart/2005/8/layout/hierarchy1"/>
    <dgm:cxn modelId="{93AC4BAA-C472-4F88-B206-C5151E37511D}" type="presParOf" srcId="{7E77DE29-E710-47EE-AF36-16EA9B66EF95}" destId="{AB578C1C-2F2D-44A4-A227-AD5844704CB8}" srcOrd="0" destOrd="0" presId="urn:microsoft.com/office/officeart/2005/8/layout/hierarchy1"/>
    <dgm:cxn modelId="{4440DCD5-2215-4B9D-9780-994C501901A5}" type="presParOf" srcId="{AB578C1C-2F2D-44A4-A227-AD5844704CB8}" destId="{73A00AF4-EFDC-44B8-BD6B-5EDBA8AF71B9}" srcOrd="0" destOrd="0" presId="urn:microsoft.com/office/officeart/2005/8/layout/hierarchy1"/>
    <dgm:cxn modelId="{E382733C-4D4F-4618-8A81-C766ABEE8572}" type="presParOf" srcId="{AB578C1C-2F2D-44A4-A227-AD5844704CB8}" destId="{566CD45C-7461-4904-83D1-CBB83DFC2413}" srcOrd="1" destOrd="0" presId="urn:microsoft.com/office/officeart/2005/8/layout/hierarchy1"/>
    <dgm:cxn modelId="{545ADDE4-8720-44EE-AD80-A53C1DC8AE8A}" type="presParOf" srcId="{7E77DE29-E710-47EE-AF36-16EA9B66EF95}" destId="{EE9BFC3F-C968-4B1A-AB25-E0CD0AE0955A}" srcOrd="1" destOrd="0" presId="urn:microsoft.com/office/officeart/2005/8/layout/hierarchy1"/>
    <dgm:cxn modelId="{5135FE5B-B94C-4FF2-8F01-1F3EEF74A68A}" type="presParOf" srcId="{CBE2DFF5-C8AF-46EF-AC56-B197F315AB76}" destId="{9FB60FB4-3493-4DA6-AF19-6B05E0A0E42B}" srcOrd="2" destOrd="0" presId="urn:microsoft.com/office/officeart/2005/8/layout/hierarchy1"/>
    <dgm:cxn modelId="{A22147FD-E404-4CFA-8808-64D02C105ACF}" type="presParOf" srcId="{CBE2DFF5-C8AF-46EF-AC56-B197F315AB76}" destId="{587F18B7-7290-418C-ACA2-B35347D1FDAC}" srcOrd="3" destOrd="0" presId="urn:microsoft.com/office/officeart/2005/8/layout/hierarchy1"/>
    <dgm:cxn modelId="{1C549725-D499-42B1-B75D-6EF5CCA4D96B}" type="presParOf" srcId="{587F18B7-7290-418C-ACA2-B35347D1FDAC}" destId="{5C791319-D903-4FC2-8026-A379AA69C7AE}" srcOrd="0" destOrd="0" presId="urn:microsoft.com/office/officeart/2005/8/layout/hierarchy1"/>
    <dgm:cxn modelId="{CC123238-A284-47CE-B2A0-876D897D8DB5}" type="presParOf" srcId="{5C791319-D903-4FC2-8026-A379AA69C7AE}" destId="{88C0F137-799C-4127-BA70-1E767A6B27F7}" srcOrd="0" destOrd="0" presId="urn:microsoft.com/office/officeart/2005/8/layout/hierarchy1"/>
    <dgm:cxn modelId="{3B190FA5-6745-4FA4-937A-90C129BCEB3F}" type="presParOf" srcId="{5C791319-D903-4FC2-8026-A379AA69C7AE}" destId="{0622C710-6D93-4296-9FC2-9D3FBDAC47C7}" srcOrd="1" destOrd="0" presId="urn:microsoft.com/office/officeart/2005/8/layout/hierarchy1"/>
    <dgm:cxn modelId="{F97BF852-2F7B-4061-A25A-95252776DB11}" type="presParOf" srcId="{587F18B7-7290-418C-ACA2-B35347D1FDAC}" destId="{6721BA6F-3F08-437B-89AA-4BBD4E74735B}" srcOrd="1" destOrd="0" presId="urn:microsoft.com/office/officeart/2005/8/layout/hierarchy1"/>
    <dgm:cxn modelId="{44D9F3A1-CA73-42B7-9CE2-A6F15D332C0A}" type="presParOf" srcId="{CBE2DFF5-C8AF-46EF-AC56-B197F315AB76}" destId="{0FA94CA9-E025-4121-8E6F-24BDE3863127}" srcOrd="4" destOrd="0" presId="urn:microsoft.com/office/officeart/2005/8/layout/hierarchy1"/>
    <dgm:cxn modelId="{17FBBAC8-1E3C-4769-B026-80A73DAE199A}" type="presParOf" srcId="{CBE2DFF5-C8AF-46EF-AC56-B197F315AB76}" destId="{5C6F4C6C-39EB-45A4-9235-5E9E9148F493}" srcOrd="5" destOrd="0" presId="urn:microsoft.com/office/officeart/2005/8/layout/hierarchy1"/>
    <dgm:cxn modelId="{55538695-56F5-4BC1-9FAD-1250755615B6}" type="presParOf" srcId="{5C6F4C6C-39EB-45A4-9235-5E9E9148F493}" destId="{0F087F0F-218D-4582-826D-E48ADE751A34}" srcOrd="0" destOrd="0" presId="urn:microsoft.com/office/officeart/2005/8/layout/hierarchy1"/>
    <dgm:cxn modelId="{7C2F357C-6E3B-4872-BE78-D30EC46CE592}" type="presParOf" srcId="{0F087F0F-218D-4582-826D-E48ADE751A34}" destId="{C60D1C64-6F2A-4696-B3CF-4C4FC53D196B}" srcOrd="0" destOrd="0" presId="urn:microsoft.com/office/officeart/2005/8/layout/hierarchy1"/>
    <dgm:cxn modelId="{F2ED0035-F97F-49F8-832C-0D5E40AB8F06}" type="presParOf" srcId="{0F087F0F-218D-4582-826D-E48ADE751A34}" destId="{D28638D3-1592-44C7-ADDB-40608ED640E2}" srcOrd="1" destOrd="0" presId="urn:microsoft.com/office/officeart/2005/8/layout/hierarchy1"/>
    <dgm:cxn modelId="{F5890ED8-FB54-49B3-9903-51CE5F355EAB}" type="presParOf" srcId="{5C6F4C6C-39EB-45A4-9235-5E9E9148F493}" destId="{37C4662E-5245-40B0-A646-5BCB5CE8956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B4A151C-3BE2-42CF-BD34-CDD6CB27F484}" type="doc">
      <dgm:prSet loTypeId="urn:microsoft.com/office/officeart/2005/8/layout/lProcess1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241BB098-ACF4-41C4-AFC6-B0242F5CD6D5}">
      <dgm:prSet phldrT="[Texto]" custT="1"/>
      <dgm:spPr/>
      <dgm:t>
        <a:bodyPr/>
        <a:lstStyle/>
        <a:p>
          <a:r>
            <a:rPr lang="es-ES" sz="2000" b="1" i="0" u="sng" dirty="0" smtClean="0"/>
            <a:t>Encuesta</a:t>
          </a:r>
          <a:r>
            <a:rPr lang="es-ES" sz="2000" b="1" i="0" u="none" dirty="0" smtClean="0"/>
            <a:t>: </a:t>
          </a:r>
          <a:r>
            <a:rPr lang="es-MX" sz="2000" dirty="0" smtClean="0"/>
            <a:t>preguntas que al responderlas revelen el interés </a:t>
          </a:r>
          <a:endParaRPr lang="es-ES" sz="2000" b="0" i="0" u="none" dirty="0"/>
        </a:p>
      </dgm:t>
    </dgm:pt>
    <dgm:pt modelId="{ECE3BB26-AE28-4B9C-92DB-E442788EFA60}" type="parTrans" cxnId="{8B673D3F-1B12-4D0C-81D0-2F033836EE43}">
      <dgm:prSet/>
      <dgm:spPr/>
      <dgm:t>
        <a:bodyPr/>
        <a:lstStyle/>
        <a:p>
          <a:endParaRPr lang="es-ES"/>
        </a:p>
      </dgm:t>
    </dgm:pt>
    <dgm:pt modelId="{7C39D1C0-3E47-4E51-96FA-2E14A25A0DC1}" type="sibTrans" cxnId="{8B673D3F-1B12-4D0C-81D0-2F033836EE43}">
      <dgm:prSet/>
      <dgm:spPr/>
      <dgm:t>
        <a:bodyPr/>
        <a:lstStyle/>
        <a:p>
          <a:endParaRPr lang="es-ES"/>
        </a:p>
      </dgm:t>
    </dgm:pt>
    <dgm:pt modelId="{E03F5120-1FA8-41E7-86CC-15AFCE448A85}">
      <dgm:prSet phldrT="[Texto]" custT="1"/>
      <dgm:spPr/>
      <dgm:t>
        <a:bodyPr/>
        <a:lstStyle/>
        <a:p>
          <a:r>
            <a:rPr lang="es-ES" sz="2500" b="0" i="0" u="sng" dirty="0" smtClean="0"/>
            <a:t>Recorrido</a:t>
          </a:r>
          <a:r>
            <a:rPr lang="es-ES" sz="2500" b="0" i="0" u="none" dirty="0" smtClean="0"/>
            <a:t>: identificar similitudes</a:t>
          </a:r>
          <a:endParaRPr lang="es-ES" sz="2500" b="0" i="0" u="none" dirty="0"/>
        </a:p>
      </dgm:t>
    </dgm:pt>
    <dgm:pt modelId="{667708AC-DF5D-488A-ABC0-F2DA667AF8DA}" type="parTrans" cxnId="{315B7D6B-BC6D-407E-9AD3-D1D278821E8B}">
      <dgm:prSet/>
      <dgm:spPr/>
      <dgm:t>
        <a:bodyPr/>
        <a:lstStyle/>
        <a:p>
          <a:endParaRPr lang="es-ES"/>
        </a:p>
      </dgm:t>
    </dgm:pt>
    <dgm:pt modelId="{A9224487-BD6A-43AC-BF6E-3BB509A1CCA2}" type="sibTrans" cxnId="{315B7D6B-BC6D-407E-9AD3-D1D278821E8B}">
      <dgm:prSet/>
      <dgm:spPr/>
      <dgm:t>
        <a:bodyPr/>
        <a:lstStyle/>
        <a:p>
          <a:endParaRPr lang="es-ES"/>
        </a:p>
      </dgm:t>
    </dgm:pt>
    <dgm:pt modelId="{A7DFE8A0-394A-4F04-8872-81ED1AE3B6B2}">
      <dgm:prSet phldrT="[Texto]" custT="1"/>
      <dgm:spPr/>
      <dgm:t>
        <a:bodyPr/>
        <a:lstStyle/>
        <a:p>
          <a:r>
            <a:rPr lang="es-ES" sz="2500" b="0" i="0" u="sng" dirty="0" smtClean="0"/>
            <a:t>Llamadas</a:t>
          </a:r>
          <a:r>
            <a:rPr lang="es-ES" sz="2500" b="0" i="0" u="none" dirty="0" smtClean="0"/>
            <a:t>: preguntar sobre la competencia</a:t>
          </a:r>
          <a:endParaRPr lang="es-ES" sz="2500" b="0" i="0" u="none" dirty="0"/>
        </a:p>
      </dgm:t>
    </dgm:pt>
    <dgm:pt modelId="{1B99FA92-06FE-4BA7-9620-2FEB3062B1B8}" type="parTrans" cxnId="{4855D8CD-798C-431A-999A-99EDE7E341DF}">
      <dgm:prSet/>
      <dgm:spPr/>
      <dgm:t>
        <a:bodyPr/>
        <a:lstStyle/>
        <a:p>
          <a:endParaRPr lang="es-ES"/>
        </a:p>
      </dgm:t>
    </dgm:pt>
    <dgm:pt modelId="{F0B56EAD-1F1C-475F-84A6-2E862FEACF2C}" type="sibTrans" cxnId="{4855D8CD-798C-431A-999A-99EDE7E341DF}">
      <dgm:prSet/>
      <dgm:spPr/>
      <dgm:t>
        <a:bodyPr/>
        <a:lstStyle/>
        <a:p>
          <a:endParaRPr lang="es-ES"/>
        </a:p>
      </dgm:t>
    </dgm:pt>
    <dgm:pt modelId="{48959FDB-2B96-4A3A-A199-097F8BAF63A6}">
      <dgm:prSet phldrT="[Texto]" custT="1"/>
      <dgm:spPr/>
      <dgm:t>
        <a:bodyPr/>
        <a:lstStyle/>
        <a:p>
          <a:r>
            <a:rPr lang="es-ES" sz="2000" b="0" i="0" u="sng" dirty="0" smtClean="0"/>
            <a:t>Cliente encubierto</a:t>
          </a:r>
          <a:r>
            <a:rPr lang="es-ES" sz="2000" b="0" i="0" u="none" dirty="0" smtClean="0"/>
            <a:t>: conocer lo que hace la competencia</a:t>
          </a:r>
          <a:endParaRPr lang="es-ES" sz="2000" b="0" i="0" u="none" dirty="0"/>
        </a:p>
      </dgm:t>
    </dgm:pt>
    <dgm:pt modelId="{7DB591DA-5973-4425-8990-4205C4D6CE68}" type="parTrans" cxnId="{B4254221-1B63-418E-B015-B2673883A62E}">
      <dgm:prSet/>
      <dgm:spPr/>
      <dgm:t>
        <a:bodyPr/>
        <a:lstStyle/>
        <a:p>
          <a:endParaRPr lang="es-ES"/>
        </a:p>
      </dgm:t>
    </dgm:pt>
    <dgm:pt modelId="{F80D412D-BAA5-4FB5-824E-0CA872F0B354}" type="sibTrans" cxnId="{B4254221-1B63-418E-B015-B2673883A62E}">
      <dgm:prSet/>
      <dgm:spPr/>
      <dgm:t>
        <a:bodyPr/>
        <a:lstStyle/>
        <a:p>
          <a:endParaRPr lang="es-ES"/>
        </a:p>
      </dgm:t>
    </dgm:pt>
    <dgm:pt modelId="{F8322BE8-F678-46DE-B50C-970535BE1B03}">
      <dgm:prSet phldrT="[Texto]" custT="1"/>
      <dgm:spPr/>
      <dgm:t>
        <a:bodyPr/>
        <a:lstStyle/>
        <a:p>
          <a:r>
            <a:rPr lang="es-MX" sz="2500" b="0" i="0" u="sng" dirty="0" err="1" smtClean="0"/>
            <a:t>Frenteo</a:t>
          </a:r>
          <a:r>
            <a:rPr lang="es-MX" sz="2500" b="0" i="0" u="none" dirty="0" smtClean="0"/>
            <a:t>: levantamiento de datos</a:t>
          </a:r>
          <a:endParaRPr lang="es-ES" sz="2500" b="0" i="0" u="none" dirty="0"/>
        </a:p>
      </dgm:t>
    </dgm:pt>
    <dgm:pt modelId="{DE03E3E8-F4D2-4474-ABB9-9C1F3B3B434C}" type="parTrans" cxnId="{B1C39839-EBE0-43E7-993C-9B70F1BAB88B}">
      <dgm:prSet/>
      <dgm:spPr/>
      <dgm:t>
        <a:bodyPr/>
        <a:lstStyle/>
        <a:p>
          <a:endParaRPr lang="es-ES"/>
        </a:p>
      </dgm:t>
    </dgm:pt>
    <dgm:pt modelId="{639B302C-9C05-4DB0-8218-5256A8FE19B9}" type="sibTrans" cxnId="{B1C39839-EBE0-43E7-993C-9B70F1BAB88B}">
      <dgm:prSet/>
      <dgm:spPr/>
      <dgm:t>
        <a:bodyPr/>
        <a:lstStyle/>
        <a:p>
          <a:endParaRPr lang="es-ES"/>
        </a:p>
      </dgm:t>
    </dgm:pt>
    <dgm:pt modelId="{A7E4CF28-9943-416A-AA72-B4F1D0BF37FF}">
      <dgm:prSet phldrT="[Texto]" custT="1"/>
      <dgm:spPr/>
      <dgm:t>
        <a:bodyPr/>
        <a:lstStyle/>
        <a:p>
          <a:r>
            <a:rPr lang="es-ES" sz="2500" b="0" i="0" u="sng" dirty="0" smtClean="0"/>
            <a:t>Degustación</a:t>
          </a:r>
          <a:r>
            <a:rPr lang="es-ES" sz="2500" b="0" i="0" u="none" dirty="0" smtClean="0"/>
            <a:t>: proporcionar muestras</a:t>
          </a:r>
          <a:endParaRPr lang="es-ES" sz="2500" b="0" i="0" u="none" dirty="0"/>
        </a:p>
      </dgm:t>
    </dgm:pt>
    <dgm:pt modelId="{53DF8FEE-0E77-47A0-A9D6-661C6A2A4225}" type="parTrans" cxnId="{F80C3B8E-F682-4F56-83EE-1150ECF3E9EA}">
      <dgm:prSet/>
      <dgm:spPr/>
      <dgm:t>
        <a:bodyPr/>
        <a:lstStyle/>
        <a:p>
          <a:endParaRPr lang="es-ES"/>
        </a:p>
      </dgm:t>
    </dgm:pt>
    <dgm:pt modelId="{F9362E7C-8E16-4130-BFBB-2DC5FAA7440B}" type="sibTrans" cxnId="{F80C3B8E-F682-4F56-83EE-1150ECF3E9EA}">
      <dgm:prSet/>
      <dgm:spPr/>
      <dgm:t>
        <a:bodyPr/>
        <a:lstStyle/>
        <a:p>
          <a:endParaRPr lang="es-ES"/>
        </a:p>
      </dgm:t>
    </dgm:pt>
    <dgm:pt modelId="{0EC1B123-C7CE-4349-90D6-207904A6CA05}">
      <dgm:prSet phldrT="[Texto]" custT="1"/>
      <dgm:spPr/>
      <dgm:t>
        <a:bodyPr/>
        <a:lstStyle/>
        <a:p>
          <a:r>
            <a:rPr lang="es-MX" sz="2000" b="0" i="0" u="sng" dirty="0" err="1" smtClean="0"/>
            <a:t>Focus</a:t>
          </a:r>
          <a:r>
            <a:rPr lang="es-MX" sz="2000" b="0" i="0" u="sng" dirty="0" smtClean="0"/>
            <a:t> </a:t>
          </a:r>
          <a:r>
            <a:rPr lang="es-MX" sz="2000" b="0" i="0" u="sng" dirty="0" err="1" smtClean="0"/>
            <a:t>Group</a:t>
          </a:r>
          <a:r>
            <a:rPr lang="es-MX" sz="2000" b="0" i="0" u="none" dirty="0" smtClean="0"/>
            <a:t>: </a:t>
          </a:r>
          <a:r>
            <a:rPr lang="es-MX" sz="2000" dirty="0" smtClean="0"/>
            <a:t>discutir y debatir las propiedades de un producto </a:t>
          </a:r>
          <a:endParaRPr lang="es-ES" sz="2000" b="0" i="0" u="none" dirty="0"/>
        </a:p>
      </dgm:t>
    </dgm:pt>
    <dgm:pt modelId="{C5D0CFF9-333C-4C5A-A8F4-B9BE83242ED5}" type="parTrans" cxnId="{5777381E-A461-4C26-A244-864265CDE494}">
      <dgm:prSet/>
      <dgm:spPr/>
      <dgm:t>
        <a:bodyPr/>
        <a:lstStyle/>
        <a:p>
          <a:endParaRPr lang="es-ES"/>
        </a:p>
      </dgm:t>
    </dgm:pt>
    <dgm:pt modelId="{A2F1FB37-0C39-4345-9DE8-E19131C6C3BB}" type="sibTrans" cxnId="{5777381E-A461-4C26-A244-864265CDE494}">
      <dgm:prSet/>
      <dgm:spPr/>
      <dgm:t>
        <a:bodyPr/>
        <a:lstStyle/>
        <a:p>
          <a:endParaRPr lang="es-ES"/>
        </a:p>
      </dgm:t>
    </dgm:pt>
    <dgm:pt modelId="{DED2BF36-A0B9-48B4-A48D-284D9F3D0C72}" type="pres">
      <dgm:prSet presAssocID="{4B4A151C-3BE2-42CF-BD34-CDD6CB27F4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BF6AF45-098E-460E-833E-93AD466C470C}" type="pres">
      <dgm:prSet presAssocID="{241BB098-ACF4-41C4-AFC6-B0242F5CD6D5}" presName="vertFlow" presStyleCnt="0"/>
      <dgm:spPr/>
    </dgm:pt>
    <dgm:pt modelId="{F8A96CFC-EDC2-4D98-A358-6B6C08DC568F}" type="pres">
      <dgm:prSet presAssocID="{241BB098-ACF4-41C4-AFC6-B0242F5CD6D5}" presName="header" presStyleLbl="node1" presStyleIdx="0" presStyleCnt="2"/>
      <dgm:spPr/>
      <dgm:t>
        <a:bodyPr/>
        <a:lstStyle/>
        <a:p>
          <a:endParaRPr lang="es-ES"/>
        </a:p>
      </dgm:t>
    </dgm:pt>
    <dgm:pt modelId="{B3DB158A-8958-4D3B-84D2-9480947CC92C}" type="pres">
      <dgm:prSet presAssocID="{667708AC-DF5D-488A-ABC0-F2DA667AF8DA}" presName="parTrans" presStyleLbl="sibTrans2D1" presStyleIdx="0" presStyleCnt="5"/>
      <dgm:spPr/>
      <dgm:t>
        <a:bodyPr/>
        <a:lstStyle/>
        <a:p>
          <a:endParaRPr lang="es-ES"/>
        </a:p>
      </dgm:t>
    </dgm:pt>
    <dgm:pt modelId="{FD021F5E-656F-4207-A3BD-6E5241E4DA40}" type="pres">
      <dgm:prSet presAssocID="{E03F5120-1FA8-41E7-86CC-15AFCE448A85}" presName="child" presStyleLbl="alignAccFollow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D17DF7-9849-4FC8-8A60-B71F596DDDE4}" type="pres">
      <dgm:prSet presAssocID="{A9224487-BD6A-43AC-BF6E-3BB509A1CCA2}" presName="sibTrans" presStyleLbl="sibTrans2D1" presStyleIdx="1" presStyleCnt="5"/>
      <dgm:spPr/>
      <dgm:t>
        <a:bodyPr/>
        <a:lstStyle/>
        <a:p>
          <a:endParaRPr lang="es-ES"/>
        </a:p>
      </dgm:t>
    </dgm:pt>
    <dgm:pt modelId="{5B7110E5-C701-450E-894C-A2130D7E27E4}" type="pres">
      <dgm:prSet presAssocID="{A7DFE8A0-394A-4F04-8872-81ED1AE3B6B2}" presName="child" presStyleLbl="alignAccFollow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48D6A1-65C7-402A-8E62-DEFB4C17F338}" type="pres">
      <dgm:prSet presAssocID="{241BB098-ACF4-41C4-AFC6-B0242F5CD6D5}" presName="hSp" presStyleCnt="0"/>
      <dgm:spPr/>
    </dgm:pt>
    <dgm:pt modelId="{F8AB1A05-D522-4E59-B2BE-46F457CD111E}" type="pres">
      <dgm:prSet presAssocID="{48959FDB-2B96-4A3A-A199-097F8BAF63A6}" presName="vertFlow" presStyleCnt="0"/>
      <dgm:spPr/>
    </dgm:pt>
    <dgm:pt modelId="{CA0690FC-0102-4C66-9953-92A8EBE58BCC}" type="pres">
      <dgm:prSet presAssocID="{48959FDB-2B96-4A3A-A199-097F8BAF63A6}" presName="header" presStyleLbl="node1" presStyleIdx="1" presStyleCnt="2"/>
      <dgm:spPr/>
      <dgm:t>
        <a:bodyPr/>
        <a:lstStyle/>
        <a:p>
          <a:endParaRPr lang="es-ES"/>
        </a:p>
      </dgm:t>
    </dgm:pt>
    <dgm:pt modelId="{2F8B453A-4B3E-4571-B9C8-35A22E23B2D3}" type="pres">
      <dgm:prSet presAssocID="{DE03E3E8-F4D2-4474-ABB9-9C1F3B3B434C}" presName="parTrans" presStyleLbl="sibTrans2D1" presStyleIdx="2" presStyleCnt="5"/>
      <dgm:spPr/>
      <dgm:t>
        <a:bodyPr/>
        <a:lstStyle/>
        <a:p>
          <a:endParaRPr lang="es-ES"/>
        </a:p>
      </dgm:t>
    </dgm:pt>
    <dgm:pt modelId="{CD50DAC5-E878-4AE2-90A2-CD415FCE894C}" type="pres">
      <dgm:prSet presAssocID="{F8322BE8-F678-46DE-B50C-970535BE1B03}" presName="child" presStyleLbl="alignAccFollow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AB5E08-A5B6-44B4-A342-46CB7B48DAE7}" type="pres">
      <dgm:prSet presAssocID="{639B302C-9C05-4DB0-8218-5256A8FE19B9}" presName="sibTrans" presStyleLbl="sibTrans2D1" presStyleIdx="3" presStyleCnt="5"/>
      <dgm:spPr/>
      <dgm:t>
        <a:bodyPr/>
        <a:lstStyle/>
        <a:p>
          <a:endParaRPr lang="es-ES"/>
        </a:p>
      </dgm:t>
    </dgm:pt>
    <dgm:pt modelId="{CE82F068-0D21-4841-B315-51BC9B361529}" type="pres">
      <dgm:prSet presAssocID="{A7E4CF28-9943-416A-AA72-B4F1D0BF37FF}" presName="child" presStyleLbl="alignAccFollow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83B36C-E8BB-4068-A81D-CF4E4CB8F4C9}" type="pres">
      <dgm:prSet presAssocID="{F9362E7C-8E16-4130-BFBB-2DC5FAA7440B}" presName="sibTrans" presStyleLbl="sibTrans2D1" presStyleIdx="4" presStyleCnt="5"/>
      <dgm:spPr/>
      <dgm:t>
        <a:bodyPr/>
        <a:lstStyle/>
        <a:p>
          <a:endParaRPr lang="es-ES"/>
        </a:p>
      </dgm:t>
    </dgm:pt>
    <dgm:pt modelId="{93EC3AC7-3CD2-46DE-BFE4-1DF81A8A5DDA}" type="pres">
      <dgm:prSet presAssocID="{0EC1B123-C7CE-4349-90D6-207904A6CA05}" presName="child" presStyleLbl="alignAccFollow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15B7D6B-BC6D-407E-9AD3-D1D278821E8B}" srcId="{241BB098-ACF4-41C4-AFC6-B0242F5CD6D5}" destId="{E03F5120-1FA8-41E7-86CC-15AFCE448A85}" srcOrd="0" destOrd="0" parTransId="{667708AC-DF5D-488A-ABC0-F2DA667AF8DA}" sibTransId="{A9224487-BD6A-43AC-BF6E-3BB509A1CCA2}"/>
    <dgm:cxn modelId="{1267DF09-22CD-4959-99F4-3B92ED78E9C8}" type="presOf" srcId="{DE03E3E8-F4D2-4474-ABB9-9C1F3B3B434C}" destId="{2F8B453A-4B3E-4571-B9C8-35A22E23B2D3}" srcOrd="0" destOrd="0" presId="urn:microsoft.com/office/officeart/2005/8/layout/lProcess1"/>
    <dgm:cxn modelId="{DDCD52D4-21F0-432B-8313-4CFFBF229019}" type="presOf" srcId="{639B302C-9C05-4DB0-8218-5256A8FE19B9}" destId="{3DAB5E08-A5B6-44B4-A342-46CB7B48DAE7}" srcOrd="0" destOrd="0" presId="urn:microsoft.com/office/officeart/2005/8/layout/lProcess1"/>
    <dgm:cxn modelId="{603C711F-8F22-46F8-B7B9-88BC62B19B49}" type="presOf" srcId="{E03F5120-1FA8-41E7-86CC-15AFCE448A85}" destId="{FD021F5E-656F-4207-A3BD-6E5241E4DA40}" srcOrd="0" destOrd="0" presId="urn:microsoft.com/office/officeart/2005/8/layout/lProcess1"/>
    <dgm:cxn modelId="{DB00D09C-9B60-46E4-A671-E22132BDD82A}" type="presOf" srcId="{A9224487-BD6A-43AC-BF6E-3BB509A1CCA2}" destId="{27D17DF7-9849-4FC8-8A60-B71F596DDDE4}" srcOrd="0" destOrd="0" presId="urn:microsoft.com/office/officeart/2005/8/layout/lProcess1"/>
    <dgm:cxn modelId="{4855D8CD-798C-431A-999A-99EDE7E341DF}" srcId="{241BB098-ACF4-41C4-AFC6-B0242F5CD6D5}" destId="{A7DFE8A0-394A-4F04-8872-81ED1AE3B6B2}" srcOrd="1" destOrd="0" parTransId="{1B99FA92-06FE-4BA7-9620-2FEB3062B1B8}" sibTransId="{F0B56EAD-1F1C-475F-84A6-2E862FEACF2C}"/>
    <dgm:cxn modelId="{4F6DB183-3B57-4136-B77D-9AA862C4F97B}" type="presOf" srcId="{667708AC-DF5D-488A-ABC0-F2DA667AF8DA}" destId="{B3DB158A-8958-4D3B-84D2-9480947CC92C}" srcOrd="0" destOrd="0" presId="urn:microsoft.com/office/officeart/2005/8/layout/lProcess1"/>
    <dgm:cxn modelId="{9660A4A6-1576-485D-8C4E-28D41BBC1560}" type="presOf" srcId="{F8322BE8-F678-46DE-B50C-970535BE1B03}" destId="{CD50DAC5-E878-4AE2-90A2-CD415FCE894C}" srcOrd="0" destOrd="0" presId="urn:microsoft.com/office/officeart/2005/8/layout/lProcess1"/>
    <dgm:cxn modelId="{5EF7623C-2DAA-4E1D-9BBB-3283B2E455BE}" type="presOf" srcId="{F9362E7C-8E16-4130-BFBB-2DC5FAA7440B}" destId="{3083B36C-E8BB-4068-A81D-CF4E4CB8F4C9}" srcOrd="0" destOrd="0" presId="urn:microsoft.com/office/officeart/2005/8/layout/lProcess1"/>
    <dgm:cxn modelId="{8B673D3F-1B12-4D0C-81D0-2F033836EE43}" srcId="{4B4A151C-3BE2-42CF-BD34-CDD6CB27F484}" destId="{241BB098-ACF4-41C4-AFC6-B0242F5CD6D5}" srcOrd="0" destOrd="0" parTransId="{ECE3BB26-AE28-4B9C-92DB-E442788EFA60}" sibTransId="{7C39D1C0-3E47-4E51-96FA-2E14A25A0DC1}"/>
    <dgm:cxn modelId="{F0FA360E-4A17-4EB5-A689-796AD748322B}" type="presOf" srcId="{241BB098-ACF4-41C4-AFC6-B0242F5CD6D5}" destId="{F8A96CFC-EDC2-4D98-A358-6B6C08DC568F}" srcOrd="0" destOrd="0" presId="urn:microsoft.com/office/officeart/2005/8/layout/lProcess1"/>
    <dgm:cxn modelId="{B1C39839-EBE0-43E7-993C-9B70F1BAB88B}" srcId="{48959FDB-2B96-4A3A-A199-097F8BAF63A6}" destId="{F8322BE8-F678-46DE-B50C-970535BE1B03}" srcOrd="0" destOrd="0" parTransId="{DE03E3E8-F4D2-4474-ABB9-9C1F3B3B434C}" sibTransId="{639B302C-9C05-4DB0-8218-5256A8FE19B9}"/>
    <dgm:cxn modelId="{E4358B3E-B2BD-4D3A-8CDC-20D9E4442E30}" type="presOf" srcId="{A7DFE8A0-394A-4F04-8872-81ED1AE3B6B2}" destId="{5B7110E5-C701-450E-894C-A2130D7E27E4}" srcOrd="0" destOrd="0" presId="urn:microsoft.com/office/officeart/2005/8/layout/lProcess1"/>
    <dgm:cxn modelId="{C8A0F912-C282-4ED3-B8BA-2DB8244E5267}" type="presOf" srcId="{A7E4CF28-9943-416A-AA72-B4F1D0BF37FF}" destId="{CE82F068-0D21-4841-B315-51BC9B361529}" srcOrd="0" destOrd="0" presId="urn:microsoft.com/office/officeart/2005/8/layout/lProcess1"/>
    <dgm:cxn modelId="{F80C3B8E-F682-4F56-83EE-1150ECF3E9EA}" srcId="{48959FDB-2B96-4A3A-A199-097F8BAF63A6}" destId="{A7E4CF28-9943-416A-AA72-B4F1D0BF37FF}" srcOrd="1" destOrd="0" parTransId="{53DF8FEE-0E77-47A0-A9D6-661C6A2A4225}" sibTransId="{F9362E7C-8E16-4130-BFBB-2DC5FAA7440B}"/>
    <dgm:cxn modelId="{03FCFC66-1610-438E-A7D2-55C250498B05}" type="presOf" srcId="{4B4A151C-3BE2-42CF-BD34-CDD6CB27F484}" destId="{DED2BF36-A0B9-48B4-A48D-284D9F3D0C72}" srcOrd="0" destOrd="0" presId="urn:microsoft.com/office/officeart/2005/8/layout/lProcess1"/>
    <dgm:cxn modelId="{29333C63-9F40-4CD8-82F8-6781931D48E7}" type="presOf" srcId="{0EC1B123-C7CE-4349-90D6-207904A6CA05}" destId="{93EC3AC7-3CD2-46DE-BFE4-1DF81A8A5DDA}" srcOrd="0" destOrd="0" presId="urn:microsoft.com/office/officeart/2005/8/layout/lProcess1"/>
    <dgm:cxn modelId="{B4254221-1B63-418E-B015-B2673883A62E}" srcId="{4B4A151C-3BE2-42CF-BD34-CDD6CB27F484}" destId="{48959FDB-2B96-4A3A-A199-097F8BAF63A6}" srcOrd="1" destOrd="0" parTransId="{7DB591DA-5973-4425-8990-4205C4D6CE68}" sibTransId="{F80D412D-BAA5-4FB5-824E-0CA872F0B354}"/>
    <dgm:cxn modelId="{E05AA09A-F0BC-4A65-8B63-43C05E4F090B}" type="presOf" srcId="{48959FDB-2B96-4A3A-A199-097F8BAF63A6}" destId="{CA0690FC-0102-4C66-9953-92A8EBE58BCC}" srcOrd="0" destOrd="0" presId="urn:microsoft.com/office/officeart/2005/8/layout/lProcess1"/>
    <dgm:cxn modelId="{5777381E-A461-4C26-A244-864265CDE494}" srcId="{48959FDB-2B96-4A3A-A199-097F8BAF63A6}" destId="{0EC1B123-C7CE-4349-90D6-207904A6CA05}" srcOrd="2" destOrd="0" parTransId="{C5D0CFF9-333C-4C5A-A8F4-B9BE83242ED5}" sibTransId="{A2F1FB37-0C39-4345-9DE8-E19131C6C3BB}"/>
    <dgm:cxn modelId="{4442F3E7-2E0E-49EE-95AF-2E70734899EA}" type="presParOf" srcId="{DED2BF36-A0B9-48B4-A48D-284D9F3D0C72}" destId="{9BF6AF45-098E-460E-833E-93AD466C470C}" srcOrd="0" destOrd="0" presId="urn:microsoft.com/office/officeart/2005/8/layout/lProcess1"/>
    <dgm:cxn modelId="{9C573BCD-FD98-49BB-9702-BE055F6993AC}" type="presParOf" srcId="{9BF6AF45-098E-460E-833E-93AD466C470C}" destId="{F8A96CFC-EDC2-4D98-A358-6B6C08DC568F}" srcOrd="0" destOrd="0" presId="urn:microsoft.com/office/officeart/2005/8/layout/lProcess1"/>
    <dgm:cxn modelId="{3BAE5783-7531-4626-AA73-81CFAD2060B3}" type="presParOf" srcId="{9BF6AF45-098E-460E-833E-93AD466C470C}" destId="{B3DB158A-8958-4D3B-84D2-9480947CC92C}" srcOrd="1" destOrd="0" presId="urn:microsoft.com/office/officeart/2005/8/layout/lProcess1"/>
    <dgm:cxn modelId="{7AC799FA-19DC-412F-B2CC-A024EB6062D0}" type="presParOf" srcId="{9BF6AF45-098E-460E-833E-93AD466C470C}" destId="{FD021F5E-656F-4207-A3BD-6E5241E4DA40}" srcOrd="2" destOrd="0" presId="urn:microsoft.com/office/officeart/2005/8/layout/lProcess1"/>
    <dgm:cxn modelId="{85160687-791E-4673-AF3B-D1215CCE4263}" type="presParOf" srcId="{9BF6AF45-098E-460E-833E-93AD466C470C}" destId="{27D17DF7-9849-4FC8-8A60-B71F596DDDE4}" srcOrd="3" destOrd="0" presId="urn:microsoft.com/office/officeart/2005/8/layout/lProcess1"/>
    <dgm:cxn modelId="{F1C811AC-52C6-41AD-801B-99C6B795C781}" type="presParOf" srcId="{9BF6AF45-098E-460E-833E-93AD466C470C}" destId="{5B7110E5-C701-450E-894C-A2130D7E27E4}" srcOrd="4" destOrd="0" presId="urn:microsoft.com/office/officeart/2005/8/layout/lProcess1"/>
    <dgm:cxn modelId="{FA28D37A-2DF1-41B1-8D19-E8C5A71D1F63}" type="presParOf" srcId="{DED2BF36-A0B9-48B4-A48D-284D9F3D0C72}" destId="{8248D6A1-65C7-402A-8E62-DEFB4C17F338}" srcOrd="1" destOrd="0" presId="urn:microsoft.com/office/officeart/2005/8/layout/lProcess1"/>
    <dgm:cxn modelId="{93B7BD32-6BEE-4697-8326-BF9BA336BD79}" type="presParOf" srcId="{DED2BF36-A0B9-48B4-A48D-284D9F3D0C72}" destId="{F8AB1A05-D522-4E59-B2BE-46F457CD111E}" srcOrd="2" destOrd="0" presId="urn:microsoft.com/office/officeart/2005/8/layout/lProcess1"/>
    <dgm:cxn modelId="{8184EE6A-8925-4D7C-B2BF-F30E90F53593}" type="presParOf" srcId="{F8AB1A05-D522-4E59-B2BE-46F457CD111E}" destId="{CA0690FC-0102-4C66-9953-92A8EBE58BCC}" srcOrd="0" destOrd="0" presId="urn:microsoft.com/office/officeart/2005/8/layout/lProcess1"/>
    <dgm:cxn modelId="{63E53894-2F89-41DA-BB7C-7CA42811AF09}" type="presParOf" srcId="{F8AB1A05-D522-4E59-B2BE-46F457CD111E}" destId="{2F8B453A-4B3E-4571-B9C8-35A22E23B2D3}" srcOrd="1" destOrd="0" presId="urn:microsoft.com/office/officeart/2005/8/layout/lProcess1"/>
    <dgm:cxn modelId="{1CD02599-5EEF-4EF0-9724-E02B49ABF38A}" type="presParOf" srcId="{F8AB1A05-D522-4E59-B2BE-46F457CD111E}" destId="{CD50DAC5-E878-4AE2-90A2-CD415FCE894C}" srcOrd="2" destOrd="0" presId="urn:microsoft.com/office/officeart/2005/8/layout/lProcess1"/>
    <dgm:cxn modelId="{95CB6336-A408-45A0-93A4-FD0D5A6DE18F}" type="presParOf" srcId="{F8AB1A05-D522-4E59-B2BE-46F457CD111E}" destId="{3DAB5E08-A5B6-44B4-A342-46CB7B48DAE7}" srcOrd="3" destOrd="0" presId="urn:microsoft.com/office/officeart/2005/8/layout/lProcess1"/>
    <dgm:cxn modelId="{0F963C0B-54E5-4E5E-BD8C-C313FF1C3036}" type="presParOf" srcId="{F8AB1A05-D522-4E59-B2BE-46F457CD111E}" destId="{CE82F068-0D21-4841-B315-51BC9B361529}" srcOrd="4" destOrd="0" presId="urn:microsoft.com/office/officeart/2005/8/layout/lProcess1"/>
    <dgm:cxn modelId="{287F2C70-E098-48EC-8FDE-1558C93544C5}" type="presParOf" srcId="{F8AB1A05-D522-4E59-B2BE-46F457CD111E}" destId="{3083B36C-E8BB-4068-A81D-CF4E4CB8F4C9}" srcOrd="5" destOrd="0" presId="urn:microsoft.com/office/officeart/2005/8/layout/lProcess1"/>
    <dgm:cxn modelId="{31C6E932-E62B-4FC3-8CB3-AA6105B54220}" type="presParOf" srcId="{F8AB1A05-D522-4E59-B2BE-46F457CD111E}" destId="{93EC3AC7-3CD2-46DE-BFE4-1DF81A8A5DDA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E9A37A1-508C-4DFD-A1D1-00B33E516113}" type="doc">
      <dgm:prSet loTypeId="urn:microsoft.com/office/officeart/2005/8/layout/list1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A71C4475-C42D-41E5-B1FD-C45E3293895B}">
      <dgm:prSet phldrT="[Texto]" custT="1"/>
      <dgm:spPr/>
      <dgm:t>
        <a:bodyPr/>
        <a:lstStyle/>
        <a:p>
          <a:pPr algn="ctr"/>
          <a:r>
            <a:rPr lang="es-ES" sz="2000" dirty="0" smtClean="0"/>
            <a:t>Precios sin variaciones considerables</a:t>
          </a:r>
          <a:endParaRPr lang="es-ES" sz="2000" dirty="0"/>
        </a:p>
      </dgm:t>
    </dgm:pt>
    <dgm:pt modelId="{3AAA07D1-F01D-4A34-B429-A2C482623AA9}" type="parTrans" cxnId="{C4775BB1-57CF-4835-878C-CFC538D6DB78}">
      <dgm:prSet/>
      <dgm:spPr/>
      <dgm:t>
        <a:bodyPr/>
        <a:lstStyle/>
        <a:p>
          <a:endParaRPr lang="es-ES" sz="2000"/>
        </a:p>
      </dgm:t>
    </dgm:pt>
    <dgm:pt modelId="{5E441472-B3BA-46A5-99F9-CD7B696A374B}" type="sibTrans" cxnId="{C4775BB1-57CF-4835-878C-CFC538D6DB78}">
      <dgm:prSet/>
      <dgm:spPr/>
      <dgm:t>
        <a:bodyPr/>
        <a:lstStyle/>
        <a:p>
          <a:endParaRPr lang="es-ES" sz="2000"/>
        </a:p>
      </dgm:t>
    </dgm:pt>
    <dgm:pt modelId="{6039BD17-51A8-4CBB-A2C7-369C9697320B}">
      <dgm:prSet phldrT="[Texto]" custT="1"/>
      <dgm:spPr/>
      <dgm:t>
        <a:bodyPr/>
        <a:lstStyle/>
        <a:p>
          <a:pPr algn="ctr"/>
          <a:r>
            <a:rPr lang="es-ES" sz="2000" dirty="0" smtClean="0"/>
            <a:t>Reconocimiento de la marca de manera estratégica</a:t>
          </a:r>
          <a:endParaRPr lang="es-ES" sz="2000" dirty="0"/>
        </a:p>
      </dgm:t>
    </dgm:pt>
    <dgm:pt modelId="{14409FE5-D51B-4637-ACAA-2190E3FF7CA5}" type="parTrans" cxnId="{AF12E316-CEB3-48C9-9FE5-D7D16DF1825C}">
      <dgm:prSet/>
      <dgm:spPr/>
      <dgm:t>
        <a:bodyPr/>
        <a:lstStyle/>
        <a:p>
          <a:endParaRPr lang="es-ES" sz="2000"/>
        </a:p>
      </dgm:t>
    </dgm:pt>
    <dgm:pt modelId="{F8B4F16D-02ED-47B1-AA86-412980BD7778}" type="sibTrans" cxnId="{AF12E316-CEB3-48C9-9FE5-D7D16DF1825C}">
      <dgm:prSet/>
      <dgm:spPr/>
      <dgm:t>
        <a:bodyPr/>
        <a:lstStyle/>
        <a:p>
          <a:endParaRPr lang="es-ES" sz="2000"/>
        </a:p>
      </dgm:t>
    </dgm:pt>
    <dgm:pt modelId="{6D7E9BF2-E4F6-4FC7-AA1C-268D5D455D47}">
      <dgm:prSet phldrT="[Texto]" custT="1"/>
      <dgm:spPr/>
      <dgm:t>
        <a:bodyPr/>
        <a:lstStyle/>
        <a:p>
          <a:pPr algn="ctr"/>
          <a:r>
            <a:rPr lang="es-ES" sz="2000" dirty="0" smtClean="0"/>
            <a:t>Clientela leal a los productos y/o servicios</a:t>
          </a:r>
          <a:endParaRPr lang="es-ES" sz="2000" dirty="0"/>
        </a:p>
      </dgm:t>
    </dgm:pt>
    <dgm:pt modelId="{86012D41-3C78-47F0-AC92-E055CA5E8D2E}" type="parTrans" cxnId="{F3FA2944-348D-456D-A101-F04A4D35A65A}">
      <dgm:prSet/>
      <dgm:spPr/>
      <dgm:t>
        <a:bodyPr/>
        <a:lstStyle/>
        <a:p>
          <a:endParaRPr lang="es-ES" sz="2000"/>
        </a:p>
      </dgm:t>
    </dgm:pt>
    <dgm:pt modelId="{3EFD4FFC-7A84-478D-800A-BBF61F28CB6F}" type="sibTrans" cxnId="{F3FA2944-348D-456D-A101-F04A4D35A65A}">
      <dgm:prSet/>
      <dgm:spPr/>
      <dgm:t>
        <a:bodyPr/>
        <a:lstStyle/>
        <a:p>
          <a:endParaRPr lang="es-ES" sz="2000"/>
        </a:p>
      </dgm:t>
    </dgm:pt>
    <dgm:pt modelId="{B07D6C8D-6736-449F-86FC-F73B0743CDEA}">
      <dgm:prSet phldrT="[Texto]" custT="1"/>
      <dgm:spPr/>
      <dgm:t>
        <a:bodyPr/>
        <a:lstStyle/>
        <a:p>
          <a:r>
            <a:rPr lang="es-ES" sz="2000" dirty="0" smtClean="0"/>
            <a:t>Conocimiento de sus clientes de manera específica</a:t>
          </a:r>
          <a:endParaRPr lang="es-ES" sz="2000" dirty="0"/>
        </a:p>
      </dgm:t>
    </dgm:pt>
    <dgm:pt modelId="{E4305746-892E-4D3C-89E6-DB71123559BC}" type="parTrans" cxnId="{37773B67-1C1B-4086-BF41-BA2F55556F32}">
      <dgm:prSet/>
      <dgm:spPr/>
      <dgm:t>
        <a:bodyPr/>
        <a:lstStyle/>
        <a:p>
          <a:endParaRPr lang="es-ES" sz="2000"/>
        </a:p>
      </dgm:t>
    </dgm:pt>
    <dgm:pt modelId="{73869320-425E-4B13-9FC5-8D3E2D1D6B52}" type="sibTrans" cxnId="{37773B67-1C1B-4086-BF41-BA2F55556F32}">
      <dgm:prSet/>
      <dgm:spPr/>
      <dgm:t>
        <a:bodyPr/>
        <a:lstStyle/>
        <a:p>
          <a:endParaRPr lang="es-ES" sz="2000"/>
        </a:p>
      </dgm:t>
    </dgm:pt>
    <dgm:pt modelId="{4A3BCE3C-3FD0-4821-B6D0-13B2545E4564}">
      <dgm:prSet phldrT="[Texto]" custT="1"/>
      <dgm:spPr/>
      <dgm:t>
        <a:bodyPr/>
        <a:lstStyle/>
        <a:p>
          <a:r>
            <a:rPr lang="es-ES" sz="2000" dirty="0" smtClean="0"/>
            <a:t>Ofrecimiento de productos y servicios según las necesidades del mercado</a:t>
          </a:r>
          <a:endParaRPr lang="es-ES" sz="2000" dirty="0"/>
        </a:p>
      </dgm:t>
    </dgm:pt>
    <dgm:pt modelId="{B399075D-A505-4D6A-94A0-BAB4FF2186BF}" type="parTrans" cxnId="{1149B7E5-03E7-4C05-AAF8-2919F50F4C77}">
      <dgm:prSet/>
      <dgm:spPr/>
      <dgm:t>
        <a:bodyPr/>
        <a:lstStyle/>
        <a:p>
          <a:endParaRPr lang="es-ES" sz="2000"/>
        </a:p>
      </dgm:t>
    </dgm:pt>
    <dgm:pt modelId="{DBA4619F-392B-4E64-8C99-E3FD5ED82187}" type="sibTrans" cxnId="{1149B7E5-03E7-4C05-AAF8-2919F50F4C77}">
      <dgm:prSet/>
      <dgm:spPr/>
      <dgm:t>
        <a:bodyPr/>
        <a:lstStyle/>
        <a:p>
          <a:endParaRPr lang="es-ES" sz="2000"/>
        </a:p>
      </dgm:t>
    </dgm:pt>
    <dgm:pt modelId="{16EE7ED4-4DB9-42A6-AA2A-2206E664F636}" type="pres">
      <dgm:prSet presAssocID="{DE9A37A1-508C-4DFD-A1D1-00B33E5161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C58DA5-5155-406D-BF05-7884D37B5821}" type="pres">
      <dgm:prSet presAssocID="{A71C4475-C42D-41E5-B1FD-C45E3293895B}" presName="parentLin" presStyleCnt="0"/>
      <dgm:spPr/>
    </dgm:pt>
    <dgm:pt modelId="{A3D637D8-4569-4A5C-BF8E-0FAF00D0F030}" type="pres">
      <dgm:prSet presAssocID="{A71C4475-C42D-41E5-B1FD-C45E3293895B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F4C80E83-457F-42A1-8F4C-95A2CDB61558}" type="pres">
      <dgm:prSet presAssocID="{A71C4475-C42D-41E5-B1FD-C45E3293895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F22592-5F12-4B8E-B67C-E23A9AE68AAC}" type="pres">
      <dgm:prSet presAssocID="{A71C4475-C42D-41E5-B1FD-C45E3293895B}" presName="negativeSpace" presStyleCnt="0"/>
      <dgm:spPr/>
    </dgm:pt>
    <dgm:pt modelId="{03340ACB-0EA1-4423-9043-751C8217EB17}" type="pres">
      <dgm:prSet presAssocID="{A71C4475-C42D-41E5-B1FD-C45E3293895B}" presName="childText" presStyleLbl="conFgAcc1" presStyleIdx="0" presStyleCnt="5">
        <dgm:presLayoutVars>
          <dgm:bulletEnabled val="1"/>
        </dgm:presLayoutVars>
      </dgm:prSet>
      <dgm:spPr/>
    </dgm:pt>
    <dgm:pt modelId="{878EAE24-911C-43D8-A644-11230343B256}" type="pres">
      <dgm:prSet presAssocID="{5E441472-B3BA-46A5-99F9-CD7B696A374B}" presName="spaceBetweenRectangles" presStyleCnt="0"/>
      <dgm:spPr/>
    </dgm:pt>
    <dgm:pt modelId="{0934AA68-CD59-4615-8728-8521773B0163}" type="pres">
      <dgm:prSet presAssocID="{6039BD17-51A8-4CBB-A2C7-369C9697320B}" presName="parentLin" presStyleCnt="0"/>
      <dgm:spPr/>
    </dgm:pt>
    <dgm:pt modelId="{3B611855-E026-482E-A1FB-53ABE984A574}" type="pres">
      <dgm:prSet presAssocID="{6039BD17-51A8-4CBB-A2C7-369C9697320B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3C58CCAD-C136-4B37-A233-A1DEAE65151B}" type="pres">
      <dgm:prSet presAssocID="{6039BD17-51A8-4CBB-A2C7-369C9697320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69AA7E-B438-4350-AFCD-3118600FB11F}" type="pres">
      <dgm:prSet presAssocID="{6039BD17-51A8-4CBB-A2C7-369C9697320B}" presName="negativeSpace" presStyleCnt="0"/>
      <dgm:spPr/>
    </dgm:pt>
    <dgm:pt modelId="{D387B395-3255-4F14-B4F2-1B0815CFDA00}" type="pres">
      <dgm:prSet presAssocID="{6039BD17-51A8-4CBB-A2C7-369C9697320B}" presName="childText" presStyleLbl="conFgAcc1" presStyleIdx="1" presStyleCnt="5">
        <dgm:presLayoutVars>
          <dgm:bulletEnabled val="1"/>
        </dgm:presLayoutVars>
      </dgm:prSet>
      <dgm:spPr/>
    </dgm:pt>
    <dgm:pt modelId="{52F4A744-5B79-4119-83C0-C412F3694CC1}" type="pres">
      <dgm:prSet presAssocID="{F8B4F16D-02ED-47B1-AA86-412980BD7778}" presName="spaceBetweenRectangles" presStyleCnt="0"/>
      <dgm:spPr/>
    </dgm:pt>
    <dgm:pt modelId="{D160680E-D1BC-4C6B-BB8D-49E284D57525}" type="pres">
      <dgm:prSet presAssocID="{6D7E9BF2-E4F6-4FC7-AA1C-268D5D455D47}" presName="parentLin" presStyleCnt="0"/>
      <dgm:spPr/>
    </dgm:pt>
    <dgm:pt modelId="{AA901F2A-E796-435F-AAE1-B0AC2B5AD05B}" type="pres">
      <dgm:prSet presAssocID="{6D7E9BF2-E4F6-4FC7-AA1C-268D5D455D47}" presName="parentLeftMargin" presStyleLbl="node1" presStyleIdx="1" presStyleCnt="5"/>
      <dgm:spPr/>
      <dgm:t>
        <a:bodyPr/>
        <a:lstStyle/>
        <a:p>
          <a:endParaRPr lang="es-ES"/>
        </a:p>
      </dgm:t>
    </dgm:pt>
    <dgm:pt modelId="{D6A861A8-4C3D-4739-AD2B-94BD8219C8A8}" type="pres">
      <dgm:prSet presAssocID="{6D7E9BF2-E4F6-4FC7-AA1C-268D5D455D4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9AD831-B375-4159-85B9-CA313B6D6A08}" type="pres">
      <dgm:prSet presAssocID="{6D7E9BF2-E4F6-4FC7-AA1C-268D5D455D47}" presName="negativeSpace" presStyleCnt="0"/>
      <dgm:spPr/>
    </dgm:pt>
    <dgm:pt modelId="{FE0F308C-711D-4E6B-BF81-CA02E6029E68}" type="pres">
      <dgm:prSet presAssocID="{6D7E9BF2-E4F6-4FC7-AA1C-268D5D455D47}" presName="childText" presStyleLbl="conFgAcc1" presStyleIdx="2" presStyleCnt="5">
        <dgm:presLayoutVars>
          <dgm:bulletEnabled val="1"/>
        </dgm:presLayoutVars>
      </dgm:prSet>
      <dgm:spPr/>
    </dgm:pt>
    <dgm:pt modelId="{82663E82-3E71-432A-95E3-ADCF70F3BA0C}" type="pres">
      <dgm:prSet presAssocID="{3EFD4FFC-7A84-478D-800A-BBF61F28CB6F}" presName="spaceBetweenRectangles" presStyleCnt="0"/>
      <dgm:spPr/>
    </dgm:pt>
    <dgm:pt modelId="{10765387-EFF2-4CEA-ACB4-7C5ADCEC7126}" type="pres">
      <dgm:prSet presAssocID="{B07D6C8D-6736-449F-86FC-F73B0743CDEA}" presName="parentLin" presStyleCnt="0"/>
      <dgm:spPr/>
    </dgm:pt>
    <dgm:pt modelId="{75362C28-20A5-49BC-9E14-3C4846C4DD41}" type="pres">
      <dgm:prSet presAssocID="{B07D6C8D-6736-449F-86FC-F73B0743CDEA}" presName="parentLeftMargin" presStyleLbl="node1" presStyleIdx="2" presStyleCnt="5"/>
      <dgm:spPr/>
      <dgm:t>
        <a:bodyPr/>
        <a:lstStyle/>
        <a:p>
          <a:endParaRPr lang="es-ES"/>
        </a:p>
      </dgm:t>
    </dgm:pt>
    <dgm:pt modelId="{B3C87486-F3D1-47F8-B383-D1ABA003053B}" type="pres">
      <dgm:prSet presAssocID="{B07D6C8D-6736-449F-86FC-F73B0743CDE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EAD47A-8D80-4657-BDC2-0554E72A1A0B}" type="pres">
      <dgm:prSet presAssocID="{B07D6C8D-6736-449F-86FC-F73B0743CDEA}" presName="negativeSpace" presStyleCnt="0"/>
      <dgm:spPr/>
    </dgm:pt>
    <dgm:pt modelId="{7A8F61A0-F8D0-4BD6-B6FC-2C984471AB69}" type="pres">
      <dgm:prSet presAssocID="{B07D6C8D-6736-449F-86FC-F73B0743CDEA}" presName="childText" presStyleLbl="conFgAcc1" presStyleIdx="3" presStyleCnt="5">
        <dgm:presLayoutVars>
          <dgm:bulletEnabled val="1"/>
        </dgm:presLayoutVars>
      </dgm:prSet>
      <dgm:spPr/>
    </dgm:pt>
    <dgm:pt modelId="{94FE19A4-0A45-4FE2-9FC1-EC624000A352}" type="pres">
      <dgm:prSet presAssocID="{73869320-425E-4B13-9FC5-8D3E2D1D6B52}" presName="spaceBetweenRectangles" presStyleCnt="0"/>
      <dgm:spPr/>
    </dgm:pt>
    <dgm:pt modelId="{ACC128E5-494C-4738-B6E6-261D3A4C6A35}" type="pres">
      <dgm:prSet presAssocID="{4A3BCE3C-3FD0-4821-B6D0-13B2545E4564}" presName="parentLin" presStyleCnt="0"/>
      <dgm:spPr/>
    </dgm:pt>
    <dgm:pt modelId="{121C4F36-5E82-41B1-AF91-A242E70BBB18}" type="pres">
      <dgm:prSet presAssocID="{4A3BCE3C-3FD0-4821-B6D0-13B2545E4564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5815C4B-B38F-4A9E-9E03-B999C1758C3A}" type="pres">
      <dgm:prSet presAssocID="{4A3BCE3C-3FD0-4821-B6D0-13B2545E456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282482-120C-45F0-B65A-C8AEB9059261}" type="pres">
      <dgm:prSet presAssocID="{4A3BCE3C-3FD0-4821-B6D0-13B2545E4564}" presName="negativeSpace" presStyleCnt="0"/>
      <dgm:spPr/>
    </dgm:pt>
    <dgm:pt modelId="{BA3DD864-1ACA-4CEE-A7E0-D24BFD74373F}" type="pres">
      <dgm:prSet presAssocID="{4A3BCE3C-3FD0-4821-B6D0-13B2545E4564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149B7E5-03E7-4C05-AAF8-2919F50F4C77}" srcId="{DE9A37A1-508C-4DFD-A1D1-00B33E516113}" destId="{4A3BCE3C-3FD0-4821-B6D0-13B2545E4564}" srcOrd="4" destOrd="0" parTransId="{B399075D-A505-4D6A-94A0-BAB4FF2186BF}" sibTransId="{DBA4619F-392B-4E64-8C99-E3FD5ED82187}"/>
    <dgm:cxn modelId="{D7D77904-DE74-482D-B0B1-60A8EB220947}" type="presOf" srcId="{B07D6C8D-6736-449F-86FC-F73B0743CDEA}" destId="{75362C28-20A5-49BC-9E14-3C4846C4DD41}" srcOrd="0" destOrd="0" presId="urn:microsoft.com/office/officeart/2005/8/layout/list1"/>
    <dgm:cxn modelId="{42F1C4A3-67CA-4752-AD9A-2FEE991BCDA7}" type="presOf" srcId="{6D7E9BF2-E4F6-4FC7-AA1C-268D5D455D47}" destId="{D6A861A8-4C3D-4739-AD2B-94BD8219C8A8}" srcOrd="1" destOrd="0" presId="urn:microsoft.com/office/officeart/2005/8/layout/list1"/>
    <dgm:cxn modelId="{37773B67-1C1B-4086-BF41-BA2F55556F32}" srcId="{DE9A37A1-508C-4DFD-A1D1-00B33E516113}" destId="{B07D6C8D-6736-449F-86FC-F73B0743CDEA}" srcOrd="3" destOrd="0" parTransId="{E4305746-892E-4D3C-89E6-DB71123559BC}" sibTransId="{73869320-425E-4B13-9FC5-8D3E2D1D6B52}"/>
    <dgm:cxn modelId="{79C103A9-E8FF-4A0D-B0D4-DC12DE007D5C}" type="presOf" srcId="{4A3BCE3C-3FD0-4821-B6D0-13B2545E4564}" destId="{95815C4B-B38F-4A9E-9E03-B999C1758C3A}" srcOrd="1" destOrd="0" presId="urn:microsoft.com/office/officeart/2005/8/layout/list1"/>
    <dgm:cxn modelId="{8AD8D7DE-D494-4783-870B-FC9C7AE3E7FB}" type="presOf" srcId="{6039BD17-51A8-4CBB-A2C7-369C9697320B}" destId="{3B611855-E026-482E-A1FB-53ABE984A574}" srcOrd="0" destOrd="0" presId="urn:microsoft.com/office/officeart/2005/8/layout/list1"/>
    <dgm:cxn modelId="{6E26D1A7-88CB-40DD-BA02-0C8392B354A2}" type="presOf" srcId="{6D7E9BF2-E4F6-4FC7-AA1C-268D5D455D47}" destId="{AA901F2A-E796-435F-AAE1-B0AC2B5AD05B}" srcOrd="0" destOrd="0" presId="urn:microsoft.com/office/officeart/2005/8/layout/list1"/>
    <dgm:cxn modelId="{AE730829-936F-47D1-B04F-52A09F2DAA5A}" type="presOf" srcId="{4A3BCE3C-3FD0-4821-B6D0-13B2545E4564}" destId="{121C4F36-5E82-41B1-AF91-A242E70BBB18}" srcOrd="0" destOrd="0" presId="urn:microsoft.com/office/officeart/2005/8/layout/list1"/>
    <dgm:cxn modelId="{AF12E316-CEB3-48C9-9FE5-D7D16DF1825C}" srcId="{DE9A37A1-508C-4DFD-A1D1-00B33E516113}" destId="{6039BD17-51A8-4CBB-A2C7-369C9697320B}" srcOrd="1" destOrd="0" parTransId="{14409FE5-D51B-4637-ACAA-2190E3FF7CA5}" sibTransId="{F8B4F16D-02ED-47B1-AA86-412980BD7778}"/>
    <dgm:cxn modelId="{79E8E78C-7A75-4CAA-942B-50CA81EE2173}" type="presOf" srcId="{A71C4475-C42D-41E5-B1FD-C45E3293895B}" destId="{F4C80E83-457F-42A1-8F4C-95A2CDB61558}" srcOrd="1" destOrd="0" presId="urn:microsoft.com/office/officeart/2005/8/layout/list1"/>
    <dgm:cxn modelId="{97EC08AD-2A86-4168-90BB-0890ACB3A19C}" type="presOf" srcId="{A71C4475-C42D-41E5-B1FD-C45E3293895B}" destId="{A3D637D8-4569-4A5C-BF8E-0FAF00D0F030}" srcOrd="0" destOrd="0" presId="urn:microsoft.com/office/officeart/2005/8/layout/list1"/>
    <dgm:cxn modelId="{C4775BB1-57CF-4835-878C-CFC538D6DB78}" srcId="{DE9A37A1-508C-4DFD-A1D1-00B33E516113}" destId="{A71C4475-C42D-41E5-B1FD-C45E3293895B}" srcOrd="0" destOrd="0" parTransId="{3AAA07D1-F01D-4A34-B429-A2C482623AA9}" sibTransId="{5E441472-B3BA-46A5-99F9-CD7B696A374B}"/>
    <dgm:cxn modelId="{314709EB-9901-4D96-9907-7A8158B31759}" type="presOf" srcId="{6039BD17-51A8-4CBB-A2C7-369C9697320B}" destId="{3C58CCAD-C136-4B37-A233-A1DEAE65151B}" srcOrd="1" destOrd="0" presId="urn:microsoft.com/office/officeart/2005/8/layout/list1"/>
    <dgm:cxn modelId="{4E3FB583-8DEE-4B5F-93A9-B3CA6E52C38C}" type="presOf" srcId="{B07D6C8D-6736-449F-86FC-F73B0743CDEA}" destId="{B3C87486-F3D1-47F8-B383-D1ABA003053B}" srcOrd="1" destOrd="0" presId="urn:microsoft.com/office/officeart/2005/8/layout/list1"/>
    <dgm:cxn modelId="{F3FA2944-348D-456D-A101-F04A4D35A65A}" srcId="{DE9A37A1-508C-4DFD-A1D1-00B33E516113}" destId="{6D7E9BF2-E4F6-4FC7-AA1C-268D5D455D47}" srcOrd="2" destOrd="0" parTransId="{86012D41-3C78-47F0-AC92-E055CA5E8D2E}" sibTransId="{3EFD4FFC-7A84-478D-800A-BBF61F28CB6F}"/>
    <dgm:cxn modelId="{46978FC0-EE9E-43A9-848D-0CFAA843754F}" type="presOf" srcId="{DE9A37A1-508C-4DFD-A1D1-00B33E516113}" destId="{16EE7ED4-4DB9-42A6-AA2A-2206E664F636}" srcOrd="0" destOrd="0" presId="urn:microsoft.com/office/officeart/2005/8/layout/list1"/>
    <dgm:cxn modelId="{3FE62000-3062-4F89-BC73-CB9A5E2E55CA}" type="presParOf" srcId="{16EE7ED4-4DB9-42A6-AA2A-2206E664F636}" destId="{50C58DA5-5155-406D-BF05-7884D37B5821}" srcOrd="0" destOrd="0" presId="urn:microsoft.com/office/officeart/2005/8/layout/list1"/>
    <dgm:cxn modelId="{BD171F48-F698-4737-B2FA-2D44D2FFC43E}" type="presParOf" srcId="{50C58DA5-5155-406D-BF05-7884D37B5821}" destId="{A3D637D8-4569-4A5C-BF8E-0FAF00D0F030}" srcOrd="0" destOrd="0" presId="urn:microsoft.com/office/officeart/2005/8/layout/list1"/>
    <dgm:cxn modelId="{B39DB523-6020-4B54-A463-610ECBAB60D4}" type="presParOf" srcId="{50C58DA5-5155-406D-BF05-7884D37B5821}" destId="{F4C80E83-457F-42A1-8F4C-95A2CDB61558}" srcOrd="1" destOrd="0" presId="urn:microsoft.com/office/officeart/2005/8/layout/list1"/>
    <dgm:cxn modelId="{DD0EC4EA-FF53-4E0A-8643-F138CBBB765E}" type="presParOf" srcId="{16EE7ED4-4DB9-42A6-AA2A-2206E664F636}" destId="{4EF22592-5F12-4B8E-B67C-E23A9AE68AAC}" srcOrd="1" destOrd="0" presId="urn:microsoft.com/office/officeart/2005/8/layout/list1"/>
    <dgm:cxn modelId="{C4D6CEB4-42B1-451C-96FC-6CC31F092885}" type="presParOf" srcId="{16EE7ED4-4DB9-42A6-AA2A-2206E664F636}" destId="{03340ACB-0EA1-4423-9043-751C8217EB17}" srcOrd="2" destOrd="0" presId="urn:microsoft.com/office/officeart/2005/8/layout/list1"/>
    <dgm:cxn modelId="{00F703D5-B712-417B-AEB2-A2B9CA6A82A5}" type="presParOf" srcId="{16EE7ED4-4DB9-42A6-AA2A-2206E664F636}" destId="{878EAE24-911C-43D8-A644-11230343B256}" srcOrd="3" destOrd="0" presId="urn:microsoft.com/office/officeart/2005/8/layout/list1"/>
    <dgm:cxn modelId="{C9A62A67-4E89-43C1-AECF-41B508806B70}" type="presParOf" srcId="{16EE7ED4-4DB9-42A6-AA2A-2206E664F636}" destId="{0934AA68-CD59-4615-8728-8521773B0163}" srcOrd="4" destOrd="0" presId="urn:microsoft.com/office/officeart/2005/8/layout/list1"/>
    <dgm:cxn modelId="{0790523E-F5C3-41CC-950D-6FCF49A44C18}" type="presParOf" srcId="{0934AA68-CD59-4615-8728-8521773B0163}" destId="{3B611855-E026-482E-A1FB-53ABE984A574}" srcOrd="0" destOrd="0" presId="urn:microsoft.com/office/officeart/2005/8/layout/list1"/>
    <dgm:cxn modelId="{0CEAC5E7-A1F3-41A3-8A4B-0EAD48CAE170}" type="presParOf" srcId="{0934AA68-CD59-4615-8728-8521773B0163}" destId="{3C58CCAD-C136-4B37-A233-A1DEAE65151B}" srcOrd="1" destOrd="0" presId="urn:microsoft.com/office/officeart/2005/8/layout/list1"/>
    <dgm:cxn modelId="{929813D2-40B0-4774-A4AC-9C2FE298F0E3}" type="presParOf" srcId="{16EE7ED4-4DB9-42A6-AA2A-2206E664F636}" destId="{A669AA7E-B438-4350-AFCD-3118600FB11F}" srcOrd="5" destOrd="0" presId="urn:microsoft.com/office/officeart/2005/8/layout/list1"/>
    <dgm:cxn modelId="{E98C6193-6F67-4AAB-9A58-7F7886493582}" type="presParOf" srcId="{16EE7ED4-4DB9-42A6-AA2A-2206E664F636}" destId="{D387B395-3255-4F14-B4F2-1B0815CFDA00}" srcOrd="6" destOrd="0" presId="urn:microsoft.com/office/officeart/2005/8/layout/list1"/>
    <dgm:cxn modelId="{10F48A3B-234B-412A-805F-CF71F27E2599}" type="presParOf" srcId="{16EE7ED4-4DB9-42A6-AA2A-2206E664F636}" destId="{52F4A744-5B79-4119-83C0-C412F3694CC1}" srcOrd="7" destOrd="0" presId="urn:microsoft.com/office/officeart/2005/8/layout/list1"/>
    <dgm:cxn modelId="{4EC4E09F-B390-40CE-BC2F-8396CFF1B7E9}" type="presParOf" srcId="{16EE7ED4-4DB9-42A6-AA2A-2206E664F636}" destId="{D160680E-D1BC-4C6B-BB8D-49E284D57525}" srcOrd="8" destOrd="0" presId="urn:microsoft.com/office/officeart/2005/8/layout/list1"/>
    <dgm:cxn modelId="{1D615B66-61CB-415E-A914-B707030E04BF}" type="presParOf" srcId="{D160680E-D1BC-4C6B-BB8D-49E284D57525}" destId="{AA901F2A-E796-435F-AAE1-B0AC2B5AD05B}" srcOrd="0" destOrd="0" presId="urn:microsoft.com/office/officeart/2005/8/layout/list1"/>
    <dgm:cxn modelId="{D02BAC5C-7246-491B-9D45-C30FA42EF6E2}" type="presParOf" srcId="{D160680E-D1BC-4C6B-BB8D-49E284D57525}" destId="{D6A861A8-4C3D-4739-AD2B-94BD8219C8A8}" srcOrd="1" destOrd="0" presId="urn:microsoft.com/office/officeart/2005/8/layout/list1"/>
    <dgm:cxn modelId="{5EDD48E4-3831-41DF-BFC7-09FAEC889852}" type="presParOf" srcId="{16EE7ED4-4DB9-42A6-AA2A-2206E664F636}" destId="{DF9AD831-B375-4159-85B9-CA313B6D6A08}" srcOrd="9" destOrd="0" presId="urn:microsoft.com/office/officeart/2005/8/layout/list1"/>
    <dgm:cxn modelId="{38A77112-7DC6-42E0-9466-5DB6C703B2BA}" type="presParOf" srcId="{16EE7ED4-4DB9-42A6-AA2A-2206E664F636}" destId="{FE0F308C-711D-4E6B-BF81-CA02E6029E68}" srcOrd="10" destOrd="0" presId="urn:microsoft.com/office/officeart/2005/8/layout/list1"/>
    <dgm:cxn modelId="{DCBF5B57-36A3-48F4-AF0E-90EFF191DC62}" type="presParOf" srcId="{16EE7ED4-4DB9-42A6-AA2A-2206E664F636}" destId="{82663E82-3E71-432A-95E3-ADCF70F3BA0C}" srcOrd="11" destOrd="0" presId="urn:microsoft.com/office/officeart/2005/8/layout/list1"/>
    <dgm:cxn modelId="{654A6563-76BC-4245-9630-F23A847B7D85}" type="presParOf" srcId="{16EE7ED4-4DB9-42A6-AA2A-2206E664F636}" destId="{10765387-EFF2-4CEA-ACB4-7C5ADCEC7126}" srcOrd="12" destOrd="0" presId="urn:microsoft.com/office/officeart/2005/8/layout/list1"/>
    <dgm:cxn modelId="{CB635822-EB2F-4A6C-9653-F9960E1CC58E}" type="presParOf" srcId="{10765387-EFF2-4CEA-ACB4-7C5ADCEC7126}" destId="{75362C28-20A5-49BC-9E14-3C4846C4DD41}" srcOrd="0" destOrd="0" presId="urn:microsoft.com/office/officeart/2005/8/layout/list1"/>
    <dgm:cxn modelId="{433F9955-5306-407A-870D-BA037CD8B340}" type="presParOf" srcId="{10765387-EFF2-4CEA-ACB4-7C5ADCEC7126}" destId="{B3C87486-F3D1-47F8-B383-D1ABA003053B}" srcOrd="1" destOrd="0" presId="urn:microsoft.com/office/officeart/2005/8/layout/list1"/>
    <dgm:cxn modelId="{EE98131B-C426-4EE0-A85F-C6EB59F917F9}" type="presParOf" srcId="{16EE7ED4-4DB9-42A6-AA2A-2206E664F636}" destId="{8CEAD47A-8D80-4657-BDC2-0554E72A1A0B}" srcOrd="13" destOrd="0" presId="urn:microsoft.com/office/officeart/2005/8/layout/list1"/>
    <dgm:cxn modelId="{F4186F6E-6045-462B-81BA-9DBAFAA47B7C}" type="presParOf" srcId="{16EE7ED4-4DB9-42A6-AA2A-2206E664F636}" destId="{7A8F61A0-F8D0-4BD6-B6FC-2C984471AB69}" srcOrd="14" destOrd="0" presId="urn:microsoft.com/office/officeart/2005/8/layout/list1"/>
    <dgm:cxn modelId="{30FF0664-6ABD-4B6E-827D-53E7F582D345}" type="presParOf" srcId="{16EE7ED4-4DB9-42A6-AA2A-2206E664F636}" destId="{94FE19A4-0A45-4FE2-9FC1-EC624000A352}" srcOrd="15" destOrd="0" presId="urn:microsoft.com/office/officeart/2005/8/layout/list1"/>
    <dgm:cxn modelId="{6213209B-ACB7-4415-B38C-97A6F935B1DB}" type="presParOf" srcId="{16EE7ED4-4DB9-42A6-AA2A-2206E664F636}" destId="{ACC128E5-494C-4738-B6E6-261D3A4C6A35}" srcOrd="16" destOrd="0" presId="urn:microsoft.com/office/officeart/2005/8/layout/list1"/>
    <dgm:cxn modelId="{8A911B3F-DB18-4F4F-BC02-5EEF1EA88970}" type="presParOf" srcId="{ACC128E5-494C-4738-B6E6-261D3A4C6A35}" destId="{121C4F36-5E82-41B1-AF91-A242E70BBB18}" srcOrd="0" destOrd="0" presId="urn:microsoft.com/office/officeart/2005/8/layout/list1"/>
    <dgm:cxn modelId="{70D5EA6C-08BB-41C4-89DB-F243606452B3}" type="presParOf" srcId="{ACC128E5-494C-4738-B6E6-261D3A4C6A35}" destId="{95815C4B-B38F-4A9E-9E03-B999C1758C3A}" srcOrd="1" destOrd="0" presId="urn:microsoft.com/office/officeart/2005/8/layout/list1"/>
    <dgm:cxn modelId="{2761F031-0AFC-4F3D-8D5F-75D440D6C6BA}" type="presParOf" srcId="{16EE7ED4-4DB9-42A6-AA2A-2206E664F636}" destId="{3F282482-120C-45F0-B65A-C8AEB9059261}" srcOrd="17" destOrd="0" presId="urn:microsoft.com/office/officeart/2005/8/layout/list1"/>
    <dgm:cxn modelId="{5D2BA81E-7CDD-4CC6-8BAA-EDE39F67DEB5}" type="presParOf" srcId="{16EE7ED4-4DB9-42A6-AA2A-2206E664F636}" destId="{BA3DD864-1ACA-4CEE-A7E0-D24BFD74373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57FE13F-B6D6-45D6-9401-73B31856DA79}" type="doc">
      <dgm:prSet loTypeId="urn:microsoft.com/office/officeart/2005/8/layout/cycle7" loCatId="cycle" qsTypeId="urn:microsoft.com/office/officeart/2005/8/quickstyle/3d1" qsCatId="3D" csTypeId="urn:microsoft.com/office/officeart/2005/8/colors/colorful3" csCatId="colorful" phldr="1"/>
      <dgm:spPr/>
    </dgm:pt>
    <dgm:pt modelId="{C2ED3597-441A-4511-B1A4-479D53DF2CFB}">
      <dgm:prSet phldrT="[Texto]" custT="1"/>
      <dgm:spPr/>
      <dgm:t>
        <a:bodyPr/>
        <a:lstStyle/>
        <a:p>
          <a:r>
            <a:rPr lang="es-MX" sz="2000" b="1" i="0" dirty="0" smtClean="0"/>
            <a:t>Ejecución operacional: </a:t>
          </a:r>
          <a:r>
            <a:rPr lang="es-MX" sz="2000" dirty="0" smtClean="0"/>
            <a:t>conservar los errores al mínimo y mejorar continuamente</a:t>
          </a:r>
          <a:endParaRPr lang="es-MX" sz="2000" b="1" dirty="0"/>
        </a:p>
      </dgm:t>
    </dgm:pt>
    <dgm:pt modelId="{470472B1-54B9-4747-8D02-44EC2A6248BD}" type="parTrans" cxnId="{57482720-60E4-42CE-ADF4-D2A3847F7297}">
      <dgm:prSet/>
      <dgm:spPr/>
      <dgm:t>
        <a:bodyPr/>
        <a:lstStyle/>
        <a:p>
          <a:endParaRPr lang="es-MX"/>
        </a:p>
      </dgm:t>
    </dgm:pt>
    <dgm:pt modelId="{F221C6E5-C5A9-4E75-AA96-DA04A0221E48}" type="sibTrans" cxnId="{57482720-60E4-42CE-ADF4-D2A3847F7297}">
      <dgm:prSet/>
      <dgm:spPr/>
      <dgm:t>
        <a:bodyPr/>
        <a:lstStyle/>
        <a:p>
          <a:endParaRPr lang="es-MX"/>
        </a:p>
      </dgm:t>
    </dgm:pt>
    <dgm:pt modelId="{779AC288-23AD-45FD-873C-AC4AC45B5A6F}">
      <dgm:prSet phldrT="[Texto]" custT="1"/>
      <dgm:spPr/>
      <dgm:t>
        <a:bodyPr/>
        <a:lstStyle/>
        <a:p>
          <a:r>
            <a:rPr lang="es-MX" sz="2000" b="1" i="0" dirty="0" smtClean="0"/>
            <a:t>Estructura de la industria: </a:t>
          </a:r>
          <a:r>
            <a:rPr lang="es-MX" sz="2000" dirty="0" smtClean="0"/>
            <a:t>cinco fuerzas Michael E. </a:t>
          </a:r>
          <a:r>
            <a:rPr lang="es-MX" sz="2000" dirty="0" err="1" smtClean="0"/>
            <a:t>Porter</a:t>
          </a:r>
          <a:endParaRPr lang="es-MX" sz="2000" b="1" dirty="0"/>
        </a:p>
      </dgm:t>
    </dgm:pt>
    <dgm:pt modelId="{BD592C61-3782-4AF8-8724-395BFF6A3133}" type="parTrans" cxnId="{A5579ECD-8792-48D3-999C-AD4942521A5D}">
      <dgm:prSet/>
      <dgm:spPr/>
      <dgm:t>
        <a:bodyPr/>
        <a:lstStyle/>
        <a:p>
          <a:endParaRPr lang="es-MX"/>
        </a:p>
      </dgm:t>
    </dgm:pt>
    <dgm:pt modelId="{6FC7906C-E768-4423-9157-96918296AB2B}" type="sibTrans" cxnId="{A5579ECD-8792-48D3-999C-AD4942521A5D}">
      <dgm:prSet/>
      <dgm:spPr/>
      <dgm:t>
        <a:bodyPr/>
        <a:lstStyle/>
        <a:p>
          <a:endParaRPr lang="es-MX"/>
        </a:p>
      </dgm:t>
    </dgm:pt>
    <dgm:pt modelId="{0BA6F31B-FCD6-4561-96B9-3BCB59B01553}">
      <dgm:prSet custT="1"/>
      <dgm:spPr/>
      <dgm:t>
        <a:bodyPr/>
        <a:lstStyle/>
        <a:p>
          <a:r>
            <a:rPr lang="es-MX" sz="2000" b="1" i="0" dirty="0" smtClean="0"/>
            <a:t>Administración estratégica: </a:t>
          </a:r>
          <a:r>
            <a:rPr lang="es-MX" sz="2000" dirty="0" smtClean="0"/>
            <a:t>necesitan una visión clara y consistente. </a:t>
          </a:r>
          <a:endParaRPr lang="es-MX" sz="2000" b="1" dirty="0"/>
        </a:p>
      </dgm:t>
    </dgm:pt>
    <dgm:pt modelId="{9A3AC629-DF0E-49E4-8623-D06143A0F8DB}" type="parTrans" cxnId="{DB80311C-3C3A-4FD8-A08D-CDADCB20E3A6}">
      <dgm:prSet/>
      <dgm:spPr/>
      <dgm:t>
        <a:bodyPr/>
        <a:lstStyle/>
        <a:p>
          <a:endParaRPr lang="es-MX"/>
        </a:p>
      </dgm:t>
    </dgm:pt>
    <dgm:pt modelId="{6A42135A-7B30-4003-A21D-EAB16DD68C4B}" type="sibTrans" cxnId="{DB80311C-3C3A-4FD8-A08D-CDADCB20E3A6}">
      <dgm:prSet/>
      <dgm:spPr/>
      <dgm:t>
        <a:bodyPr/>
        <a:lstStyle/>
        <a:p>
          <a:endParaRPr lang="es-MX"/>
        </a:p>
      </dgm:t>
    </dgm:pt>
    <dgm:pt modelId="{3ED83E0A-3EBD-42DE-B9F2-18C1E64AC193}">
      <dgm:prSet custT="1"/>
      <dgm:spPr/>
      <dgm:t>
        <a:bodyPr/>
        <a:lstStyle/>
        <a:p>
          <a:r>
            <a:rPr lang="es-MX" sz="2000" b="1" i="0" dirty="0" smtClean="0"/>
            <a:t>Innovación: </a:t>
          </a:r>
          <a:r>
            <a:rPr lang="es-MX" sz="2000" dirty="0" smtClean="0"/>
            <a:t>sobresalir en la ejecución operacional y la gestión estratégica</a:t>
          </a:r>
          <a:endParaRPr lang="es-MX" sz="2000" b="1" dirty="0"/>
        </a:p>
      </dgm:t>
    </dgm:pt>
    <dgm:pt modelId="{0195EED4-7E8E-468D-A6B9-FF0AACF33CD6}" type="parTrans" cxnId="{F4011F87-C256-4CFB-897A-D007368A7EED}">
      <dgm:prSet/>
      <dgm:spPr/>
      <dgm:t>
        <a:bodyPr/>
        <a:lstStyle/>
        <a:p>
          <a:endParaRPr lang="es-MX"/>
        </a:p>
      </dgm:t>
    </dgm:pt>
    <dgm:pt modelId="{CF7B5F20-02A1-48C7-A584-6827191AC183}" type="sibTrans" cxnId="{F4011F87-C256-4CFB-897A-D007368A7EED}">
      <dgm:prSet/>
      <dgm:spPr/>
      <dgm:t>
        <a:bodyPr/>
        <a:lstStyle/>
        <a:p>
          <a:endParaRPr lang="es-MX"/>
        </a:p>
      </dgm:t>
    </dgm:pt>
    <dgm:pt modelId="{80543B77-6618-4616-BC68-60CF6FDC1297}" type="pres">
      <dgm:prSet presAssocID="{A57FE13F-B6D6-45D6-9401-73B31856DA79}" presName="Name0" presStyleCnt="0">
        <dgm:presLayoutVars>
          <dgm:dir/>
          <dgm:resizeHandles val="exact"/>
        </dgm:presLayoutVars>
      </dgm:prSet>
      <dgm:spPr/>
    </dgm:pt>
    <dgm:pt modelId="{601DB2C0-722A-42A5-8CC2-102A362BCA6A}" type="pres">
      <dgm:prSet presAssocID="{C2ED3597-441A-4511-B1A4-479D53DF2CFB}" presName="node" presStyleLbl="node1" presStyleIdx="0" presStyleCnt="4" custScaleX="1427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EA59C1-13F6-4C1E-AA76-BE43F4AF4C9E}" type="pres">
      <dgm:prSet presAssocID="{F221C6E5-C5A9-4E75-AA96-DA04A0221E48}" presName="sibTrans" presStyleLbl="sibTrans2D1" presStyleIdx="0" presStyleCnt="4"/>
      <dgm:spPr/>
      <dgm:t>
        <a:bodyPr/>
        <a:lstStyle/>
        <a:p>
          <a:endParaRPr lang="es-MX"/>
        </a:p>
      </dgm:t>
    </dgm:pt>
    <dgm:pt modelId="{1CB3C287-4F5A-4513-B8FB-3BA1B3987343}" type="pres">
      <dgm:prSet presAssocID="{F221C6E5-C5A9-4E75-AA96-DA04A0221E48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BCECF20A-3287-4382-9340-67584C213026}" type="pres">
      <dgm:prSet presAssocID="{3ED83E0A-3EBD-42DE-B9F2-18C1E64AC193}" presName="node" presStyleLbl="node1" presStyleIdx="1" presStyleCnt="4" custScaleX="1355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843860-21E4-409A-B62D-9B2156ECD372}" type="pres">
      <dgm:prSet presAssocID="{CF7B5F20-02A1-48C7-A584-6827191AC183}" presName="sibTrans" presStyleLbl="sibTrans2D1" presStyleIdx="1" presStyleCnt="4"/>
      <dgm:spPr/>
      <dgm:t>
        <a:bodyPr/>
        <a:lstStyle/>
        <a:p>
          <a:endParaRPr lang="es-MX"/>
        </a:p>
      </dgm:t>
    </dgm:pt>
    <dgm:pt modelId="{A3F87F47-2A22-48B5-9306-B3CA5C5A8ABD}" type="pres">
      <dgm:prSet presAssocID="{CF7B5F20-02A1-48C7-A584-6827191AC183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DC164686-EC81-4CDA-A996-A03090E7D3E5}" type="pres">
      <dgm:prSet presAssocID="{0BA6F31B-FCD6-4561-96B9-3BCB59B01553}" presName="node" presStyleLbl="node1" presStyleIdx="2" presStyleCnt="4" custScaleX="1460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B4EF2F-C7C5-4EFF-A560-18134F0C686C}" type="pres">
      <dgm:prSet presAssocID="{6A42135A-7B30-4003-A21D-EAB16DD68C4B}" presName="sibTrans" presStyleLbl="sibTrans2D1" presStyleIdx="2" presStyleCnt="4"/>
      <dgm:spPr/>
      <dgm:t>
        <a:bodyPr/>
        <a:lstStyle/>
        <a:p>
          <a:endParaRPr lang="es-MX"/>
        </a:p>
      </dgm:t>
    </dgm:pt>
    <dgm:pt modelId="{98C391BA-4A8B-47D0-8C5E-F76791B6E54F}" type="pres">
      <dgm:prSet presAssocID="{6A42135A-7B30-4003-A21D-EAB16DD68C4B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46C86231-6C39-4256-B574-04D3679C2625}" type="pres">
      <dgm:prSet presAssocID="{779AC288-23AD-45FD-873C-AC4AC45B5A6F}" presName="node" presStyleLbl="node1" presStyleIdx="3" presStyleCnt="4" custScaleX="1312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BEFD03-0BCD-42D9-9BFC-86729E236367}" type="pres">
      <dgm:prSet presAssocID="{6FC7906C-E768-4423-9157-96918296AB2B}" presName="sibTrans" presStyleLbl="sibTrans2D1" presStyleIdx="3" presStyleCnt="4"/>
      <dgm:spPr/>
      <dgm:t>
        <a:bodyPr/>
        <a:lstStyle/>
        <a:p>
          <a:endParaRPr lang="es-MX"/>
        </a:p>
      </dgm:t>
    </dgm:pt>
    <dgm:pt modelId="{D5E0DB46-7C40-4B4E-986A-12ED1408877F}" type="pres">
      <dgm:prSet presAssocID="{6FC7906C-E768-4423-9157-96918296AB2B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210AAC0A-426A-4156-A3CA-70ACCC1EEE2B}" type="presOf" srcId="{F221C6E5-C5A9-4E75-AA96-DA04A0221E48}" destId="{1CB3C287-4F5A-4513-B8FB-3BA1B3987343}" srcOrd="1" destOrd="0" presId="urn:microsoft.com/office/officeart/2005/8/layout/cycle7"/>
    <dgm:cxn modelId="{458C35BB-4471-43AC-B067-1ABFE7FD43F0}" type="presOf" srcId="{CF7B5F20-02A1-48C7-A584-6827191AC183}" destId="{A3F87F47-2A22-48B5-9306-B3CA5C5A8ABD}" srcOrd="1" destOrd="0" presId="urn:microsoft.com/office/officeart/2005/8/layout/cycle7"/>
    <dgm:cxn modelId="{C98C06A5-F2A9-41B0-B776-AEA2FC41F385}" type="presOf" srcId="{6FC7906C-E768-4423-9157-96918296AB2B}" destId="{74BEFD03-0BCD-42D9-9BFC-86729E236367}" srcOrd="0" destOrd="0" presId="urn:microsoft.com/office/officeart/2005/8/layout/cycle7"/>
    <dgm:cxn modelId="{5C48A96B-B4DE-4DB6-8EE6-6947484BC533}" type="presOf" srcId="{F221C6E5-C5A9-4E75-AA96-DA04A0221E48}" destId="{14EA59C1-13F6-4C1E-AA76-BE43F4AF4C9E}" srcOrd="0" destOrd="0" presId="urn:microsoft.com/office/officeart/2005/8/layout/cycle7"/>
    <dgm:cxn modelId="{E49AB34A-978D-4D3A-884B-7BB7CE510CF5}" type="presOf" srcId="{6A42135A-7B30-4003-A21D-EAB16DD68C4B}" destId="{98C391BA-4A8B-47D0-8C5E-F76791B6E54F}" srcOrd="1" destOrd="0" presId="urn:microsoft.com/office/officeart/2005/8/layout/cycle7"/>
    <dgm:cxn modelId="{5036B0E7-760B-497D-B4E9-9A1F89FA7F83}" type="presOf" srcId="{C2ED3597-441A-4511-B1A4-479D53DF2CFB}" destId="{601DB2C0-722A-42A5-8CC2-102A362BCA6A}" srcOrd="0" destOrd="0" presId="urn:microsoft.com/office/officeart/2005/8/layout/cycle7"/>
    <dgm:cxn modelId="{F4011F87-C256-4CFB-897A-D007368A7EED}" srcId="{A57FE13F-B6D6-45D6-9401-73B31856DA79}" destId="{3ED83E0A-3EBD-42DE-B9F2-18C1E64AC193}" srcOrd="1" destOrd="0" parTransId="{0195EED4-7E8E-468D-A6B9-FF0AACF33CD6}" sibTransId="{CF7B5F20-02A1-48C7-A584-6827191AC183}"/>
    <dgm:cxn modelId="{57482720-60E4-42CE-ADF4-D2A3847F7297}" srcId="{A57FE13F-B6D6-45D6-9401-73B31856DA79}" destId="{C2ED3597-441A-4511-B1A4-479D53DF2CFB}" srcOrd="0" destOrd="0" parTransId="{470472B1-54B9-4747-8D02-44EC2A6248BD}" sibTransId="{F221C6E5-C5A9-4E75-AA96-DA04A0221E48}"/>
    <dgm:cxn modelId="{8DB66974-2DA9-4686-95F1-FFA9B379255B}" type="presOf" srcId="{3ED83E0A-3EBD-42DE-B9F2-18C1E64AC193}" destId="{BCECF20A-3287-4382-9340-67584C213026}" srcOrd="0" destOrd="0" presId="urn:microsoft.com/office/officeart/2005/8/layout/cycle7"/>
    <dgm:cxn modelId="{DB80311C-3C3A-4FD8-A08D-CDADCB20E3A6}" srcId="{A57FE13F-B6D6-45D6-9401-73B31856DA79}" destId="{0BA6F31B-FCD6-4561-96B9-3BCB59B01553}" srcOrd="2" destOrd="0" parTransId="{9A3AC629-DF0E-49E4-8623-D06143A0F8DB}" sibTransId="{6A42135A-7B30-4003-A21D-EAB16DD68C4B}"/>
    <dgm:cxn modelId="{56A8A2C4-10CC-46AF-8E57-0DAA1A0A9844}" type="presOf" srcId="{A57FE13F-B6D6-45D6-9401-73B31856DA79}" destId="{80543B77-6618-4616-BC68-60CF6FDC1297}" srcOrd="0" destOrd="0" presId="urn:microsoft.com/office/officeart/2005/8/layout/cycle7"/>
    <dgm:cxn modelId="{01F706B3-CDE5-4FE4-8696-9CA54783311F}" type="presOf" srcId="{CF7B5F20-02A1-48C7-A584-6827191AC183}" destId="{4F843860-21E4-409A-B62D-9B2156ECD372}" srcOrd="0" destOrd="0" presId="urn:microsoft.com/office/officeart/2005/8/layout/cycle7"/>
    <dgm:cxn modelId="{C2D5B338-E7F8-4E9A-8EAA-7906066271BA}" type="presOf" srcId="{0BA6F31B-FCD6-4561-96B9-3BCB59B01553}" destId="{DC164686-EC81-4CDA-A996-A03090E7D3E5}" srcOrd="0" destOrd="0" presId="urn:microsoft.com/office/officeart/2005/8/layout/cycle7"/>
    <dgm:cxn modelId="{A5579ECD-8792-48D3-999C-AD4942521A5D}" srcId="{A57FE13F-B6D6-45D6-9401-73B31856DA79}" destId="{779AC288-23AD-45FD-873C-AC4AC45B5A6F}" srcOrd="3" destOrd="0" parTransId="{BD592C61-3782-4AF8-8724-395BFF6A3133}" sibTransId="{6FC7906C-E768-4423-9157-96918296AB2B}"/>
    <dgm:cxn modelId="{2F9E12CC-3EB8-462D-982D-CD082EC8103B}" type="presOf" srcId="{6FC7906C-E768-4423-9157-96918296AB2B}" destId="{D5E0DB46-7C40-4B4E-986A-12ED1408877F}" srcOrd="1" destOrd="0" presId="urn:microsoft.com/office/officeart/2005/8/layout/cycle7"/>
    <dgm:cxn modelId="{F429FE0C-32F6-4AC4-8FFA-0DB22D29A525}" type="presOf" srcId="{779AC288-23AD-45FD-873C-AC4AC45B5A6F}" destId="{46C86231-6C39-4256-B574-04D3679C2625}" srcOrd="0" destOrd="0" presId="urn:microsoft.com/office/officeart/2005/8/layout/cycle7"/>
    <dgm:cxn modelId="{32552786-BF7B-4360-91D8-DCA6CD4C37DF}" type="presOf" srcId="{6A42135A-7B30-4003-A21D-EAB16DD68C4B}" destId="{BFB4EF2F-C7C5-4EFF-A560-18134F0C686C}" srcOrd="0" destOrd="0" presId="urn:microsoft.com/office/officeart/2005/8/layout/cycle7"/>
    <dgm:cxn modelId="{CFDE5FC3-56E8-4088-9821-A01C4D8F936B}" type="presParOf" srcId="{80543B77-6618-4616-BC68-60CF6FDC1297}" destId="{601DB2C0-722A-42A5-8CC2-102A362BCA6A}" srcOrd="0" destOrd="0" presId="urn:microsoft.com/office/officeart/2005/8/layout/cycle7"/>
    <dgm:cxn modelId="{AE623DFE-0062-41A9-B8C5-3849605B1FBF}" type="presParOf" srcId="{80543B77-6618-4616-BC68-60CF6FDC1297}" destId="{14EA59C1-13F6-4C1E-AA76-BE43F4AF4C9E}" srcOrd="1" destOrd="0" presId="urn:microsoft.com/office/officeart/2005/8/layout/cycle7"/>
    <dgm:cxn modelId="{1DB74CE4-491D-442A-AA4B-575D96BE8102}" type="presParOf" srcId="{14EA59C1-13F6-4C1E-AA76-BE43F4AF4C9E}" destId="{1CB3C287-4F5A-4513-B8FB-3BA1B3987343}" srcOrd="0" destOrd="0" presId="urn:microsoft.com/office/officeart/2005/8/layout/cycle7"/>
    <dgm:cxn modelId="{9147F2A8-4C07-4564-B0B4-8BB578F6D767}" type="presParOf" srcId="{80543B77-6618-4616-BC68-60CF6FDC1297}" destId="{BCECF20A-3287-4382-9340-67584C213026}" srcOrd="2" destOrd="0" presId="urn:microsoft.com/office/officeart/2005/8/layout/cycle7"/>
    <dgm:cxn modelId="{BB80A091-616F-4750-AB3A-59ECDE7550E2}" type="presParOf" srcId="{80543B77-6618-4616-BC68-60CF6FDC1297}" destId="{4F843860-21E4-409A-B62D-9B2156ECD372}" srcOrd="3" destOrd="0" presId="urn:microsoft.com/office/officeart/2005/8/layout/cycle7"/>
    <dgm:cxn modelId="{0C2839D0-DFD5-42F1-9C2F-D93AD264A36B}" type="presParOf" srcId="{4F843860-21E4-409A-B62D-9B2156ECD372}" destId="{A3F87F47-2A22-48B5-9306-B3CA5C5A8ABD}" srcOrd="0" destOrd="0" presId="urn:microsoft.com/office/officeart/2005/8/layout/cycle7"/>
    <dgm:cxn modelId="{9FEC57B5-CFB7-4D54-A393-EFEF1E4477B7}" type="presParOf" srcId="{80543B77-6618-4616-BC68-60CF6FDC1297}" destId="{DC164686-EC81-4CDA-A996-A03090E7D3E5}" srcOrd="4" destOrd="0" presId="urn:microsoft.com/office/officeart/2005/8/layout/cycle7"/>
    <dgm:cxn modelId="{85FDBF2C-D48A-4409-85FB-7F21723792AF}" type="presParOf" srcId="{80543B77-6618-4616-BC68-60CF6FDC1297}" destId="{BFB4EF2F-C7C5-4EFF-A560-18134F0C686C}" srcOrd="5" destOrd="0" presId="urn:microsoft.com/office/officeart/2005/8/layout/cycle7"/>
    <dgm:cxn modelId="{A70E2BA1-23C3-43DC-998A-B48153524606}" type="presParOf" srcId="{BFB4EF2F-C7C5-4EFF-A560-18134F0C686C}" destId="{98C391BA-4A8B-47D0-8C5E-F76791B6E54F}" srcOrd="0" destOrd="0" presId="urn:microsoft.com/office/officeart/2005/8/layout/cycle7"/>
    <dgm:cxn modelId="{17BA3C96-2E04-4834-946B-3C2A7461FFA8}" type="presParOf" srcId="{80543B77-6618-4616-BC68-60CF6FDC1297}" destId="{46C86231-6C39-4256-B574-04D3679C2625}" srcOrd="6" destOrd="0" presId="urn:microsoft.com/office/officeart/2005/8/layout/cycle7"/>
    <dgm:cxn modelId="{F01C1B5A-CEBE-4326-A684-A880130C2775}" type="presParOf" srcId="{80543B77-6618-4616-BC68-60CF6FDC1297}" destId="{74BEFD03-0BCD-42D9-9BFC-86729E236367}" srcOrd="7" destOrd="0" presId="urn:microsoft.com/office/officeart/2005/8/layout/cycle7"/>
    <dgm:cxn modelId="{D2EC0C74-55C8-4610-9D4A-8D7BCF1588DA}" type="presParOf" srcId="{74BEFD03-0BCD-42D9-9BFC-86729E236367}" destId="{D5E0DB46-7C40-4B4E-986A-12ED1408877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E3DEB1B-6CA4-4273-80EF-BCD2610C56F9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577FC9A1-64FC-4C09-9D4D-C9C699FCBD01}">
      <dgm:prSet phldrT="[Texto]" custT="1"/>
      <dgm:spPr/>
      <dgm:t>
        <a:bodyPr/>
        <a:lstStyle/>
        <a:p>
          <a:r>
            <a:rPr lang="es-MX" sz="1600" b="1" dirty="0" smtClean="0"/>
            <a:t>Carisma</a:t>
          </a:r>
          <a:endParaRPr lang="es-MX" sz="1600" b="1" dirty="0"/>
        </a:p>
      </dgm:t>
    </dgm:pt>
    <dgm:pt modelId="{DF7962F2-76A6-4B7A-8BBC-F008B6BEE8A6}" type="parTrans" cxnId="{483C3F6E-07B1-4B07-A323-56DF6FBF5689}">
      <dgm:prSet/>
      <dgm:spPr/>
      <dgm:t>
        <a:bodyPr/>
        <a:lstStyle/>
        <a:p>
          <a:endParaRPr lang="es-MX" sz="4400"/>
        </a:p>
      </dgm:t>
    </dgm:pt>
    <dgm:pt modelId="{59A445C1-A10A-43AB-B860-67DACB893169}" type="sibTrans" cxnId="{483C3F6E-07B1-4B07-A323-56DF6FBF5689}">
      <dgm:prSet/>
      <dgm:spPr/>
      <dgm:t>
        <a:bodyPr/>
        <a:lstStyle/>
        <a:p>
          <a:endParaRPr lang="es-MX" sz="4400"/>
        </a:p>
      </dgm:t>
    </dgm:pt>
    <dgm:pt modelId="{1DB73E1F-C2EF-4F2E-88F1-262F696D0E0F}">
      <dgm:prSet phldrT="[Texto]" custT="1"/>
      <dgm:spPr/>
      <dgm:t>
        <a:bodyPr/>
        <a:lstStyle/>
        <a:p>
          <a:r>
            <a:rPr lang="es-MX" sz="1600" b="1" i="0" dirty="0" smtClean="0"/>
            <a:t>Comunicador</a:t>
          </a:r>
          <a:endParaRPr lang="es-MX" sz="1600" dirty="0"/>
        </a:p>
      </dgm:t>
    </dgm:pt>
    <dgm:pt modelId="{DBDB3321-7B73-4A70-9815-F97C88AD831D}" type="parTrans" cxnId="{38502F2B-8726-44F2-97B2-D99C787A0B71}">
      <dgm:prSet/>
      <dgm:spPr/>
      <dgm:t>
        <a:bodyPr/>
        <a:lstStyle/>
        <a:p>
          <a:endParaRPr lang="es-MX" sz="4400"/>
        </a:p>
      </dgm:t>
    </dgm:pt>
    <dgm:pt modelId="{AD139C4B-0388-4A1D-B50F-932237B71A7C}" type="sibTrans" cxnId="{38502F2B-8726-44F2-97B2-D99C787A0B71}">
      <dgm:prSet/>
      <dgm:spPr/>
      <dgm:t>
        <a:bodyPr/>
        <a:lstStyle/>
        <a:p>
          <a:endParaRPr lang="es-MX" sz="4400"/>
        </a:p>
      </dgm:t>
    </dgm:pt>
    <dgm:pt modelId="{264DB3A0-E128-43C2-9585-D2362D962BF1}">
      <dgm:prSet phldrT="[Texto]" custT="1"/>
      <dgm:spPr/>
      <dgm:t>
        <a:bodyPr/>
        <a:lstStyle/>
        <a:p>
          <a:r>
            <a:rPr lang="es-MX" sz="1600" b="1" i="0" dirty="0" smtClean="0"/>
            <a:t>Entusiasta</a:t>
          </a:r>
          <a:endParaRPr lang="es-MX" sz="1600" dirty="0"/>
        </a:p>
      </dgm:t>
    </dgm:pt>
    <dgm:pt modelId="{2EC7D351-01A6-4E96-A015-13C18DCD1173}" type="parTrans" cxnId="{F2FF1CB2-F45B-4C20-896A-52DB3699F00E}">
      <dgm:prSet/>
      <dgm:spPr/>
      <dgm:t>
        <a:bodyPr/>
        <a:lstStyle/>
        <a:p>
          <a:endParaRPr lang="es-MX" sz="4400"/>
        </a:p>
      </dgm:t>
    </dgm:pt>
    <dgm:pt modelId="{CECE66B7-2333-411B-BA8E-55ED1D5D854B}" type="sibTrans" cxnId="{F2FF1CB2-F45B-4C20-896A-52DB3699F00E}">
      <dgm:prSet/>
      <dgm:spPr/>
      <dgm:t>
        <a:bodyPr/>
        <a:lstStyle/>
        <a:p>
          <a:endParaRPr lang="es-MX" sz="4400"/>
        </a:p>
      </dgm:t>
    </dgm:pt>
    <dgm:pt modelId="{FE4AEDF1-5C44-4412-ABEE-466E1A9791F6}">
      <dgm:prSet phldrT="[Texto]" custT="1"/>
      <dgm:spPr/>
      <dgm:t>
        <a:bodyPr/>
        <a:lstStyle/>
        <a:p>
          <a:r>
            <a:rPr lang="es-MX" sz="1600" b="1" dirty="0" smtClean="0"/>
            <a:t>Organizado</a:t>
          </a:r>
          <a:endParaRPr lang="es-MX" sz="1600" b="1" dirty="0"/>
        </a:p>
      </dgm:t>
    </dgm:pt>
    <dgm:pt modelId="{FF35CC35-0F2B-4070-9A91-520E391C78F8}" type="parTrans" cxnId="{6092628E-3B03-4475-B853-E31087805A6A}">
      <dgm:prSet/>
      <dgm:spPr/>
      <dgm:t>
        <a:bodyPr/>
        <a:lstStyle/>
        <a:p>
          <a:endParaRPr lang="es-MX" sz="4400"/>
        </a:p>
      </dgm:t>
    </dgm:pt>
    <dgm:pt modelId="{A455A5D1-34B7-4949-ABE9-2E25F1ACC8FA}" type="sibTrans" cxnId="{6092628E-3B03-4475-B853-E31087805A6A}">
      <dgm:prSet/>
      <dgm:spPr/>
      <dgm:t>
        <a:bodyPr/>
        <a:lstStyle/>
        <a:p>
          <a:endParaRPr lang="es-MX" sz="4400"/>
        </a:p>
      </dgm:t>
    </dgm:pt>
    <dgm:pt modelId="{B4CF1B9B-A2C3-4F42-90D3-E7EF335E5746}">
      <dgm:prSet phldrT="[Texto]" custT="1"/>
      <dgm:spPr/>
      <dgm:t>
        <a:bodyPr/>
        <a:lstStyle/>
        <a:p>
          <a:r>
            <a:rPr lang="es-MX" sz="1600" b="1" i="0" smtClean="0"/>
            <a:t>Visionario</a:t>
          </a:r>
          <a:endParaRPr lang="es-MX" sz="1600" dirty="0"/>
        </a:p>
      </dgm:t>
    </dgm:pt>
    <dgm:pt modelId="{8D6ED90D-E673-4741-8555-267D74479816}" type="parTrans" cxnId="{8197E12B-B84B-41B0-ACFD-ACD7C57A432F}">
      <dgm:prSet/>
      <dgm:spPr/>
      <dgm:t>
        <a:bodyPr/>
        <a:lstStyle/>
        <a:p>
          <a:endParaRPr lang="es-MX" sz="4400"/>
        </a:p>
      </dgm:t>
    </dgm:pt>
    <dgm:pt modelId="{0E10894B-4B7E-43A0-8B35-E4305E529F5F}" type="sibTrans" cxnId="{8197E12B-B84B-41B0-ACFD-ACD7C57A432F}">
      <dgm:prSet/>
      <dgm:spPr/>
      <dgm:t>
        <a:bodyPr/>
        <a:lstStyle/>
        <a:p>
          <a:endParaRPr lang="es-MX" sz="4400"/>
        </a:p>
      </dgm:t>
    </dgm:pt>
    <dgm:pt modelId="{50D4331B-4D98-4820-95C1-21612C334F50}" type="pres">
      <dgm:prSet presAssocID="{DE3DEB1B-6CA4-4273-80EF-BCD2610C56F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9888610-4B45-40C4-A5DF-CA45E70099CE}" type="pres">
      <dgm:prSet presAssocID="{577FC9A1-64FC-4C09-9D4D-C9C699FCBD01}" presName="Accent1" presStyleCnt="0"/>
      <dgm:spPr/>
    </dgm:pt>
    <dgm:pt modelId="{F1613396-13F6-4EA0-91A6-B23B993CEF57}" type="pres">
      <dgm:prSet presAssocID="{577FC9A1-64FC-4C09-9D4D-C9C699FCBD01}" presName="Accent" presStyleLbl="node1" presStyleIdx="0" presStyleCnt="5"/>
      <dgm:spPr/>
    </dgm:pt>
    <dgm:pt modelId="{8004DB4E-8F95-4684-87E6-F4E2F62AD1F7}" type="pres">
      <dgm:prSet presAssocID="{577FC9A1-64FC-4C09-9D4D-C9C699FCBD01}" presName="Parent1" presStyleLbl="revTx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78BC19-9AA7-4452-A135-F182FCF167AC}" type="pres">
      <dgm:prSet presAssocID="{FE4AEDF1-5C44-4412-ABEE-466E1A9791F6}" presName="Accent2" presStyleCnt="0"/>
      <dgm:spPr/>
    </dgm:pt>
    <dgm:pt modelId="{EB7BF4B5-4E0F-4FB5-A216-29AFB7D3F065}" type="pres">
      <dgm:prSet presAssocID="{FE4AEDF1-5C44-4412-ABEE-466E1A9791F6}" presName="Accent" presStyleLbl="node1" presStyleIdx="1" presStyleCnt="5"/>
      <dgm:spPr/>
    </dgm:pt>
    <dgm:pt modelId="{1F91F757-0037-4C1D-8E5F-618E2087495E}" type="pres">
      <dgm:prSet presAssocID="{FE4AEDF1-5C44-4412-ABEE-466E1A9791F6}" presName="Parent2" presStyleLbl="revTx" presStyleIdx="1" presStyleCnt="5" custScaleX="225982" custLinFactNeighborX="1747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F075C6-8A7B-43F9-BD59-F573B0B381B2}" type="pres">
      <dgm:prSet presAssocID="{B4CF1B9B-A2C3-4F42-90D3-E7EF335E5746}" presName="Accent3" presStyleCnt="0"/>
      <dgm:spPr/>
    </dgm:pt>
    <dgm:pt modelId="{942F4F11-C65B-4010-9E16-C26468EFCC2E}" type="pres">
      <dgm:prSet presAssocID="{B4CF1B9B-A2C3-4F42-90D3-E7EF335E5746}" presName="Accent" presStyleLbl="node1" presStyleIdx="2" presStyleCnt="5"/>
      <dgm:spPr/>
    </dgm:pt>
    <dgm:pt modelId="{71D3AB38-B81A-496E-972F-943A6F04CDB6}" type="pres">
      <dgm:prSet presAssocID="{B4CF1B9B-A2C3-4F42-90D3-E7EF335E5746}" presName="Parent3" presStyleLbl="revTx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CF370B-8C77-4CE9-BBF2-3543A83DEC4A}" type="pres">
      <dgm:prSet presAssocID="{1DB73E1F-C2EF-4F2E-88F1-262F696D0E0F}" presName="Accent4" presStyleCnt="0"/>
      <dgm:spPr/>
    </dgm:pt>
    <dgm:pt modelId="{BD6DF644-5914-479D-AD42-AE38569F5B8E}" type="pres">
      <dgm:prSet presAssocID="{1DB73E1F-C2EF-4F2E-88F1-262F696D0E0F}" presName="Accent" presStyleLbl="node1" presStyleIdx="3" presStyleCnt="5"/>
      <dgm:spPr/>
    </dgm:pt>
    <dgm:pt modelId="{249CF46C-DE6F-4044-9711-2D2AD7421B87}" type="pres">
      <dgm:prSet presAssocID="{1DB73E1F-C2EF-4F2E-88F1-262F696D0E0F}" presName="Parent4" presStyleLbl="revTx" presStyleIdx="3" presStyleCnt="5" custScaleX="187709" custLinFactNeighborX="292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63A913-5E4C-4E19-A0A8-E65E03413B1A}" type="pres">
      <dgm:prSet presAssocID="{264DB3A0-E128-43C2-9585-D2362D962BF1}" presName="Accent5" presStyleCnt="0"/>
      <dgm:spPr/>
    </dgm:pt>
    <dgm:pt modelId="{7386E8A8-2A56-4B8B-BA86-E096D2C7E335}" type="pres">
      <dgm:prSet presAssocID="{264DB3A0-E128-43C2-9585-D2362D962BF1}" presName="Accent" presStyleLbl="node1" presStyleIdx="4" presStyleCnt="5"/>
      <dgm:spPr/>
    </dgm:pt>
    <dgm:pt modelId="{8082F275-77A0-49F4-8F2C-A4ED9FFF5CAF}" type="pres">
      <dgm:prSet presAssocID="{264DB3A0-E128-43C2-9585-D2362D962BF1}" presName="Parent5" presStyleLbl="revTx" presStyleIdx="4" presStyleCnt="5" custScaleX="14656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27C8551-A213-47D7-97A6-84BF4DDC371A}" type="presOf" srcId="{DE3DEB1B-6CA4-4273-80EF-BCD2610C56F9}" destId="{50D4331B-4D98-4820-95C1-21612C334F50}" srcOrd="0" destOrd="0" presId="urn:microsoft.com/office/officeart/2009/layout/CircleArrowProcess"/>
    <dgm:cxn modelId="{E94C3CDF-46A6-4F75-9B86-CFC4C6D1C567}" type="presOf" srcId="{FE4AEDF1-5C44-4412-ABEE-466E1A9791F6}" destId="{1F91F757-0037-4C1D-8E5F-618E2087495E}" srcOrd="0" destOrd="0" presId="urn:microsoft.com/office/officeart/2009/layout/CircleArrowProcess"/>
    <dgm:cxn modelId="{C8C9E693-CE42-475C-8125-01BCFED16F37}" type="presOf" srcId="{577FC9A1-64FC-4C09-9D4D-C9C699FCBD01}" destId="{8004DB4E-8F95-4684-87E6-F4E2F62AD1F7}" srcOrd="0" destOrd="0" presId="urn:microsoft.com/office/officeart/2009/layout/CircleArrowProcess"/>
    <dgm:cxn modelId="{08F6CC3F-695E-4BFD-9901-623BB74B6AEC}" type="presOf" srcId="{B4CF1B9B-A2C3-4F42-90D3-E7EF335E5746}" destId="{71D3AB38-B81A-496E-972F-943A6F04CDB6}" srcOrd="0" destOrd="0" presId="urn:microsoft.com/office/officeart/2009/layout/CircleArrowProcess"/>
    <dgm:cxn modelId="{FD61D668-335D-48CF-AFF0-7BA3538D8261}" type="presOf" srcId="{264DB3A0-E128-43C2-9585-D2362D962BF1}" destId="{8082F275-77A0-49F4-8F2C-A4ED9FFF5CAF}" srcOrd="0" destOrd="0" presId="urn:microsoft.com/office/officeart/2009/layout/CircleArrowProcess"/>
    <dgm:cxn modelId="{ACF92C39-2DFB-476F-9A80-5FEB9C7424EB}" type="presOf" srcId="{1DB73E1F-C2EF-4F2E-88F1-262F696D0E0F}" destId="{249CF46C-DE6F-4044-9711-2D2AD7421B87}" srcOrd="0" destOrd="0" presId="urn:microsoft.com/office/officeart/2009/layout/CircleArrowProcess"/>
    <dgm:cxn modelId="{6092628E-3B03-4475-B853-E31087805A6A}" srcId="{DE3DEB1B-6CA4-4273-80EF-BCD2610C56F9}" destId="{FE4AEDF1-5C44-4412-ABEE-466E1A9791F6}" srcOrd="1" destOrd="0" parTransId="{FF35CC35-0F2B-4070-9A91-520E391C78F8}" sibTransId="{A455A5D1-34B7-4949-ABE9-2E25F1ACC8FA}"/>
    <dgm:cxn modelId="{F2FF1CB2-F45B-4C20-896A-52DB3699F00E}" srcId="{DE3DEB1B-6CA4-4273-80EF-BCD2610C56F9}" destId="{264DB3A0-E128-43C2-9585-D2362D962BF1}" srcOrd="4" destOrd="0" parTransId="{2EC7D351-01A6-4E96-A015-13C18DCD1173}" sibTransId="{CECE66B7-2333-411B-BA8E-55ED1D5D854B}"/>
    <dgm:cxn modelId="{8197E12B-B84B-41B0-ACFD-ACD7C57A432F}" srcId="{DE3DEB1B-6CA4-4273-80EF-BCD2610C56F9}" destId="{B4CF1B9B-A2C3-4F42-90D3-E7EF335E5746}" srcOrd="2" destOrd="0" parTransId="{8D6ED90D-E673-4741-8555-267D74479816}" sibTransId="{0E10894B-4B7E-43A0-8B35-E4305E529F5F}"/>
    <dgm:cxn modelId="{483C3F6E-07B1-4B07-A323-56DF6FBF5689}" srcId="{DE3DEB1B-6CA4-4273-80EF-BCD2610C56F9}" destId="{577FC9A1-64FC-4C09-9D4D-C9C699FCBD01}" srcOrd="0" destOrd="0" parTransId="{DF7962F2-76A6-4B7A-8BBC-F008B6BEE8A6}" sibTransId="{59A445C1-A10A-43AB-B860-67DACB893169}"/>
    <dgm:cxn modelId="{38502F2B-8726-44F2-97B2-D99C787A0B71}" srcId="{DE3DEB1B-6CA4-4273-80EF-BCD2610C56F9}" destId="{1DB73E1F-C2EF-4F2E-88F1-262F696D0E0F}" srcOrd="3" destOrd="0" parTransId="{DBDB3321-7B73-4A70-9815-F97C88AD831D}" sibTransId="{AD139C4B-0388-4A1D-B50F-932237B71A7C}"/>
    <dgm:cxn modelId="{4DB6EB29-5D97-4D86-990C-CAD1BCEFC7FE}" type="presParOf" srcId="{50D4331B-4D98-4820-95C1-21612C334F50}" destId="{A9888610-4B45-40C4-A5DF-CA45E70099CE}" srcOrd="0" destOrd="0" presId="urn:microsoft.com/office/officeart/2009/layout/CircleArrowProcess"/>
    <dgm:cxn modelId="{9AA9C581-7209-4F48-84C0-05B539CF6C01}" type="presParOf" srcId="{A9888610-4B45-40C4-A5DF-CA45E70099CE}" destId="{F1613396-13F6-4EA0-91A6-B23B993CEF57}" srcOrd="0" destOrd="0" presId="urn:microsoft.com/office/officeart/2009/layout/CircleArrowProcess"/>
    <dgm:cxn modelId="{46A7B460-6DE9-4230-8808-6CF5E4C46077}" type="presParOf" srcId="{50D4331B-4D98-4820-95C1-21612C334F50}" destId="{8004DB4E-8F95-4684-87E6-F4E2F62AD1F7}" srcOrd="1" destOrd="0" presId="urn:microsoft.com/office/officeart/2009/layout/CircleArrowProcess"/>
    <dgm:cxn modelId="{226E2133-7EFE-40F3-BB81-71EDCD87DD13}" type="presParOf" srcId="{50D4331B-4D98-4820-95C1-21612C334F50}" destId="{F978BC19-9AA7-4452-A135-F182FCF167AC}" srcOrd="2" destOrd="0" presId="urn:microsoft.com/office/officeart/2009/layout/CircleArrowProcess"/>
    <dgm:cxn modelId="{A9FBA8A8-C3A8-412B-A560-B758D659F2D9}" type="presParOf" srcId="{F978BC19-9AA7-4452-A135-F182FCF167AC}" destId="{EB7BF4B5-4E0F-4FB5-A216-29AFB7D3F065}" srcOrd="0" destOrd="0" presId="urn:microsoft.com/office/officeart/2009/layout/CircleArrowProcess"/>
    <dgm:cxn modelId="{09591E30-5565-407E-9E0F-B8D8D67DE7F4}" type="presParOf" srcId="{50D4331B-4D98-4820-95C1-21612C334F50}" destId="{1F91F757-0037-4C1D-8E5F-618E2087495E}" srcOrd="3" destOrd="0" presId="urn:microsoft.com/office/officeart/2009/layout/CircleArrowProcess"/>
    <dgm:cxn modelId="{20210564-3D22-4787-91FE-61C3C0786759}" type="presParOf" srcId="{50D4331B-4D98-4820-95C1-21612C334F50}" destId="{08F075C6-8A7B-43F9-BD59-F573B0B381B2}" srcOrd="4" destOrd="0" presId="urn:microsoft.com/office/officeart/2009/layout/CircleArrowProcess"/>
    <dgm:cxn modelId="{0195D449-0408-4630-ABA3-7A6966DE518E}" type="presParOf" srcId="{08F075C6-8A7B-43F9-BD59-F573B0B381B2}" destId="{942F4F11-C65B-4010-9E16-C26468EFCC2E}" srcOrd="0" destOrd="0" presId="urn:microsoft.com/office/officeart/2009/layout/CircleArrowProcess"/>
    <dgm:cxn modelId="{1FD3E9F9-1D1F-4DA4-A200-DE612B2FAFC3}" type="presParOf" srcId="{50D4331B-4D98-4820-95C1-21612C334F50}" destId="{71D3AB38-B81A-496E-972F-943A6F04CDB6}" srcOrd="5" destOrd="0" presId="urn:microsoft.com/office/officeart/2009/layout/CircleArrowProcess"/>
    <dgm:cxn modelId="{EB3E9A4A-6790-483A-A694-1FA54554B67A}" type="presParOf" srcId="{50D4331B-4D98-4820-95C1-21612C334F50}" destId="{32CF370B-8C77-4CE9-BBF2-3543A83DEC4A}" srcOrd="6" destOrd="0" presId="urn:microsoft.com/office/officeart/2009/layout/CircleArrowProcess"/>
    <dgm:cxn modelId="{EA0863A3-055E-435F-9F2D-1DA446DD966B}" type="presParOf" srcId="{32CF370B-8C77-4CE9-BBF2-3543A83DEC4A}" destId="{BD6DF644-5914-479D-AD42-AE38569F5B8E}" srcOrd="0" destOrd="0" presId="urn:microsoft.com/office/officeart/2009/layout/CircleArrowProcess"/>
    <dgm:cxn modelId="{2B5270E9-71C7-4896-AF70-717E34E7E816}" type="presParOf" srcId="{50D4331B-4D98-4820-95C1-21612C334F50}" destId="{249CF46C-DE6F-4044-9711-2D2AD7421B87}" srcOrd="7" destOrd="0" presId="urn:microsoft.com/office/officeart/2009/layout/CircleArrowProcess"/>
    <dgm:cxn modelId="{3B1F6688-E115-42B3-992C-73657353F17A}" type="presParOf" srcId="{50D4331B-4D98-4820-95C1-21612C334F50}" destId="{AD63A913-5E4C-4E19-A0A8-E65E03413B1A}" srcOrd="8" destOrd="0" presId="urn:microsoft.com/office/officeart/2009/layout/CircleArrowProcess"/>
    <dgm:cxn modelId="{A1B23E1B-8EA0-4E9B-AD79-EF0EED9E40C0}" type="presParOf" srcId="{AD63A913-5E4C-4E19-A0A8-E65E03413B1A}" destId="{7386E8A8-2A56-4B8B-BA86-E096D2C7E335}" srcOrd="0" destOrd="0" presId="urn:microsoft.com/office/officeart/2009/layout/CircleArrowProcess"/>
    <dgm:cxn modelId="{8D02A1BA-B7D6-47BF-9282-02FA25985C6F}" type="presParOf" srcId="{50D4331B-4D98-4820-95C1-21612C334F50}" destId="{8082F275-77A0-49F4-8F2C-A4ED9FFF5CAF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E3DEB1B-6CA4-4273-80EF-BCD2610C56F9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577FC9A1-64FC-4C09-9D4D-C9C699FCBD01}">
      <dgm:prSet phldrT="[Texto]" custT="1"/>
      <dgm:spPr/>
      <dgm:t>
        <a:bodyPr/>
        <a:lstStyle/>
        <a:p>
          <a:r>
            <a:rPr lang="es-MX" sz="1600" b="1" i="0" dirty="0" smtClean="0"/>
            <a:t>Resolutivo</a:t>
          </a:r>
          <a:endParaRPr lang="es-MX" sz="1600" b="1" dirty="0"/>
        </a:p>
      </dgm:t>
    </dgm:pt>
    <dgm:pt modelId="{DF7962F2-76A6-4B7A-8BBC-F008B6BEE8A6}" type="parTrans" cxnId="{483C3F6E-07B1-4B07-A323-56DF6FBF5689}">
      <dgm:prSet/>
      <dgm:spPr/>
      <dgm:t>
        <a:bodyPr/>
        <a:lstStyle/>
        <a:p>
          <a:endParaRPr lang="es-MX" sz="4400"/>
        </a:p>
      </dgm:t>
    </dgm:pt>
    <dgm:pt modelId="{59A445C1-A10A-43AB-B860-67DACB893169}" type="sibTrans" cxnId="{483C3F6E-07B1-4B07-A323-56DF6FBF5689}">
      <dgm:prSet/>
      <dgm:spPr/>
      <dgm:t>
        <a:bodyPr/>
        <a:lstStyle/>
        <a:p>
          <a:endParaRPr lang="es-MX" sz="4400"/>
        </a:p>
      </dgm:t>
    </dgm:pt>
    <dgm:pt modelId="{1DB73E1F-C2EF-4F2E-88F1-262F696D0E0F}">
      <dgm:prSet phldrT="[Texto]" custT="1"/>
      <dgm:spPr/>
      <dgm:t>
        <a:bodyPr/>
        <a:lstStyle/>
        <a:p>
          <a:r>
            <a:rPr lang="es-MX" sz="1600" b="1" i="0" dirty="0" smtClean="0"/>
            <a:t>Negociador</a:t>
          </a:r>
          <a:endParaRPr lang="es-MX" sz="1600" dirty="0"/>
        </a:p>
      </dgm:t>
    </dgm:pt>
    <dgm:pt modelId="{DBDB3321-7B73-4A70-9815-F97C88AD831D}" type="parTrans" cxnId="{38502F2B-8726-44F2-97B2-D99C787A0B71}">
      <dgm:prSet/>
      <dgm:spPr/>
      <dgm:t>
        <a:bodyPr/>
        <a:lstStyle/>
        <a:p>
          <a:endParaRPr lang="es-MX" sz="4400"/>
        </a:p>
      </dgm:t>
    </dgm:pt>
    <dgm:pt modelId="{AD139C4B-0388-4A1D-B50F-932237B71A7C}" type="sibTrans" cxnId="{38502F2B-8726-44F2-97B2-D99C787A0B71}">
      <dgm:prSet/>
      <dgm:spPr/>
      <dgm:t>
        <a:bodyPr/>
        <a:lstStyle/>
        <a:p>
          <a:endParaRPr lang="es-MX" sz="4400"/>
        </a:p>
      </dgm:t>
    </dgm:pt>
    <dgm:pt modelId="{264DB3A0-E128-43C2-9585-D2362D962BF1}">
      <dgm:prSet phldrT="[Texto]" custT="1"/>
      <dgm:spPr/>
      <dgm:t>
        <a:bodyPr/>
        <a:lstStyle/>
        <a:p>
          <a:r>
            <a:rPr lang="es-MX" sz="1600" b="1" i="0" dirty="0" smtClean="0"/>
            <a:t>Honesto</a:t>
          </a:r>
          <a:endParaRPr lang="es-MX" sz="1600" dirty="0"/>
        </a:p>
      </dgm:t>
    </dgm:pt>
    <dgm:pt modelId="{2EC7D351-01A6-4E96-A015-13C18DCD1173}" type="parTrans" cxnId="{F2FF1CB2-F45B-4C20-896A-52DB3699F00E}">
      <dgm:prSet/>
      <dgm:spPr/>
      <dgm:t>
        <a:bodyPr/>
        <a:lstStyle/>
        <a:p>
          <a:endParaRPr lang="es-MX" sz="4400"/>
        </a:p>
      </dgm:t>
    </dgm:pt>
    <dgm:pt modelId="{CECE66B7-2333-411B-BA8E-55ED1D5D854B}" type="sibTrans" cxnId="{F2FF1CB2-F45B-4C20-896A-52DB3699F00E}">
      <dgm:prSet/>
      <dgm:spPr/>
      <dgm:t>
        <a:bodyPr/>
        <a:lstStyle/>
        <a:p>
          <a:endParaRPr lang="es-MX" sz="4400"/>
        </a:p>
      </dgm:t>
    </dgm:pt>
    <dgm:pt modelId="{FE4AEDF1-5C44-4412-ABEE-466E1A9791F6}">
      <dgm:prSet phldrT="[Texto]" custT="1"/>
      <dgm:spPr/>
      <dgm:t>
        <a:bodyPr/>
        <a:lstStyle/>
        <a:p>
          <a:r>
            <a:rPr lang="es-MX" sz="1600" b="1" i="0" dirty="0" smtClean="0"/>
            <a:t>Disciplina</a:t>
          </a:r>
          <a:endParaRPr lang="es-MX" sz="1600" b="1" dirty="0"/>
        </a:p>
      </dgm:t>
    </dgm:pt>
    <dgm:pt modelId="{FF35CC35-0F2B-4070-9A91-520E391C78F8}" type="parTrans" cxnId="{6092628E-3B03-4475-B853-E31087805A6A}">
      <dgm:prSet/>
      <dgm:spPr/>
      <dgm:t>
        <a:bodyPr/>
        <a:lstStyle/>
        <a:p>
          <a:endParaRPr lang="es-MX" sz="4400"/>
        </a:p>
      </dgm:t>
    </dgm:pt>
    <dgm:pt modelId="{A455A5D1-34B7-4949-ABE9-2E25F1ACC8FA}" type="sibTrans" cxnId="{6092628E-3B03-4475-B853-E31087805A6A}">
      <dgm:prSet/>
      <dgm:spPr/>
      <dgm:t>
        <a:bodyPr/>
        <a:lstStyle/>
        <a:p>
          <a:endParaRPr lang="es-MX" sz="4400"/>
        </a:p>
      </dgm:t>
    </dgm:pt>
    <dgm:pt modelId="{B4CF1B9B-A2C3-4F42-90D3-E7EF335E5746}">
      <dgm:prSet phldrT="[Texto]" custT="1"/>
      <dgm:spPr/>
      <dgm:t>
        <a:bodyPr/>
        <a:lstStyle/>
        <a:p>
          <a:r>
            <a:rPr lang="es-MX" sz="1600" b="1" i="0" dirty="0" smtClean="0"/>
            <a:t>Creativo</a:t>
          </a:r>
          <a:endParaRPr lang="es-MX" sz="1600" dirty="0"/>
        </a:p>
      </dgm:t>
    </dgm:pt>
    <dgm:pt modelId="{8D6ED90D-E673-4741-8555-267D74479816}" type="parTrans" cxnId="{8197E12B-B84B-41B0-ACFD-ACD7C57A432F}">
      <dgm:prSet/>
      <dgm:spPr/>
      <dgm:t>
        <a:bodyPr/>
        <a:lstStyle/>
        <a:p>
          <a:endParaRPr lang="es-MX" sz="4400"/>
        </a:p>
      </dgm:t>
    </dgm:pt>
    <dgm:pt modelId="{0E10894B-4B7E-43A0-8B35-E4305E529F5F}" type="sibTrans" cxnId="{8197E12B-B84B-41B0-ACFD-ACD7C57A432F}">
      <dgm:prSet/>
      <dgm:spPr/>
      <dgm:t>
        <a:bodyPr/>
        <a:lstStyle/>
        <a:p>
          <a:endParaRPr lang="es-MX" sz="4400"/>
        </a:p>
      </dgm:t>
    </dgm:pt>
    <dgm:pt modelId="{50D4331B-4D98-4820-95C1-21612C334F50}" type="pres">
      <dgm:prSet presAssocID="{DE3DEB1B-6CA4-4273-80EF-BCD2610C56F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9888610-4B45-40C4-A5DF-CA45E70099CE}" type="pres">
      <dgm:prSet presAssocID="{577FC9A1-64FC-4C09-9D4D-C9C699FCBD01}" presName="Accent1" presStyleCnt="0"/>
      <dgm:spPr/>
    </dgm:pt>
    <dgm:pt modelId="{F1613396-13F6-4EA0-91A6-B23B993CEF57}" type="pres">
      <dgm:prSet presAssocID="{577FC9A1-64FC-4C09-9D4D-C9C699FCBD01}" presName="Accent" presStyleLbl="node1" presStyleIdx="0" presStyleCnt="5"/>
      <dgm:spPr/>
    </dgm:pt>
    <dgm:pt modelId="{8004DB4E-8F95-4684-87E6-F4E2F62AD1F7}" type="pres">
      <dgm:prSet presAssocID="{577FC9A1-64FC-4C09-9D4D-C9C699FCBD01}" presName="Parent1" presStyleLbl="revTx" presStyleIdx="0" presStyleCnt="5" custScaleX="13192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78BC19-9AA7-4452-A135-F182FCF167AC}" type="pres">
      <dgm:prSet presAssocID="{FE4AEDF1-5C44-4412-ABEE-466E1A9791F6}" presName="Accent2" presStyleCnt="0"/>
      <dgm:spPr/>
    </dgm:pt>
    <dgm:pt modelId="{EB7BF4B5-4E0F-4FB5-A216-29AFB7D3F065}" type="pres">
      <dgm:prSet presAssocID="{FE4AEDF1-5C44-4412-ABEE-466E1A9791F6}" presName="Accent" presStyleLbl="node1" presStyleIdx="1" presStyleCnt="5"/>
      <dgm:spPr/>
    </dgm:pt>
    <dgm:pt modelId="{1F91F757-0037-4C1D-8E5F-618E2087495E}" type="pres">
      <dgm:prSet presAssocID="{FE4AEDF1-5C44-4412-ABEE-466E1A9791F6}" presName="Parent2" presStyleLbl="revTx" presStyleIdx="1" presStyleCnt="5" custScaleX="225982" custLinFactNeighborX="1747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F075C6-8A7B-43F9-BD59-F573B0B381B2}" type="pres">
      <dgm:prSet presAssocID="{B4CF1B9B-A2C3-4F42-90D3-E7EF335E5746}" presName="Accent3" presStyleCnt="0"/>
      <dgm:spPr/>
    </dgm:pt>
    <dgm:pt modelId="{942F4F11-C65B-4010-9E16-C26468EFCC2E}" type="pres">
      <dgm:prSet presAssocID="{B4CF1B9B-A2C3-4F42-90D3-E7EF335E5746}" presName="Accent" presStyleLbl="node1" presStyleIdx="2" presStyleCnt="5"/>
      <dgm:spPr/>
    </dgm:pt>
    <dgm:pt modelId="{71D3AB38-B81A-496E-972F-943A6F04CDB6}" type="pres">
      <dgm:prSet presAssocID="{B4CF1B9B-A2C3-4F42-90D3-E7EF335E5746}" presName="Parent3" presStyleLbl="revTx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CF370B-8C77-4CE9-BBF2-3543A83DEC4A}" type="pres">
      <dgm:prSet presAssocID="{1DB73E1F-C2EF-4F2E-88F1-262F696D0E0F}" presName="Accent4" presStyleCnt="0"/>
      <dgm:spPr/>
    </dgm:pt>
    <dgm:pt modelId="{BD6DF644-5914-479D-AD42-AE38569F5B8E}" type="pres">
      <dgm:prSet presAssocID="{1DB73E1F-C2EF-4F2E-88F1-262F696D0E0F}" presName="Accent" presStyleLbl="node1" presStyleIdx="3" presStyleCnt="5"/>
      <dgm:spPr/>
    </dgm:pt>
    <dgm:pt modelId="{249CF46C-DE6F-4044-9711-2D2AD7421B87}" type="pres">
      <dgm:prSet presAssocID="{1DB73E1F-C2EF-4F2E-88F1-262F696D0E0F}" presName="Parent4" presStyleLbl="revTx" presStyleIdx="3" presStyleCnt="5" custScaleX="187709" custLinFactNeighborX="292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63A913-5E4C-4E19-A0A8-E65E03413B1A}" type="pres">
      <dgm:prSet presAssocID="{264DB3A0-E128-43C2-9585-D2362D962BF1}" presName="Accent5" presStyleCnt="0"/>
      <dgm:spPr/>
    </dgm:pt>
    <dgm:pt modelId="{7386E8A8-2A56-4B8B-BA86-E096D2C7E335}" type="pres">
      <dgm:prSet presAssocID="{264DB3A0-E128-43C2-9585-D2362D962BF1}" presName="Accent" presStyleLbl="node1" presStyleIdx="4" presStyleCnt="5"/>
      <dgm:spPr/>
    </dgm:pt>
    <dgm:pt modelId="{8082F275-77A0-49F4-8F2C-A4ED9FFF5CAF}" type="pres">
      <dgm:prSet presAssocID="{264DB3A0-E128-43C2-9585-D2362D962BF1}" presName="Parent5" presStyleLbl="revTx" presStyleIdx="4" presStyleCnt="5" custScaleX="14656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BE28C3C-AA62-4910-A70F-7563279F7E9F}" type="presOf" srcId="{264DB3A0-E128-43C2-9585-D2362D962BF1}" destId="{8082F275-77A0-49F4-8F2C-A4ED9FFF5CAF}" srcOrd="0" destOrd="0" presId="urn:microsoft.com/office/officeart/2009/layout/CircleArrowProcess"/>
    <dgm:cxn modelId="{578EFFB2-4181-45C8-9EA5-F57E96A56014}" type="presOf" srcId="{B4CF1B9B-A2C3-4F42-90D3-E7EF335E5746}" destId="{71D3AB38-B81A-496E-972F-943A6F04CDB6}" srcOrd="0" destOrd="0" presId="urn:microsoft.com/office/officeart/2009/layout/CircleArrowProcess"/>
    <dgm:cxn modelId="{6092628E-3B03-4475-B853-E31087805A6A}" srcId="{DE3DEB1B-6CA4-4273-80EF-BCD2610C56F9}" destId="{FE4AEDF1-5C44-4412-ABEE-466E1A9791F6}" srcOrd="1" destOrd="0" parTransId="{FF35CC35-0F2B-4070-9A91-520E391C78F8}" sibTransId="{A455A5D1-34B7-4949-ABE9-2E25F1ACC8FA}"/>
    <dgm:cxn modelId="{1C20FA39-8C85-4E3B-AA7A-15632D8FEECA}" type="presOf" srcId="{577FC9A1-64FC-4C09-9D4D-C9C699FCBD01}" destId="{8004DB4E-8F95-4684-87E6-F4E2F62AD1F7}" srcOrd="0" destOrd="0" presId="urn:microsoft.com/office/officeart/2009/layout/CircleArrowProcess"/>
    <dgm:cxn modelId="{F2FF1CB2-F45B-4C20-896A-52DB3699F00E}" srcId="{DE3DEB1B-6CA4-4273-80EF-BCD2610C56F9}" destId="{264DB3A0-E128-43C2-9585-D2362D962BF1}" srcOrd="4" destOrd="0" parTransId="{2EC7D351-01A6-4E96-A015-13C18DCD1173}" sibTransId="{CECE66B7-2333-411B-BA8E-55ED1D5D854B}"/>
    <dgm:cxn modelId="{8197E12B-B84B-41B0-ACFD-ACD7C57A432F}" srcId="{DE3DEB1B-6CA4-4273-80EF-BCD2610C56F9}" destId="{B4CF1B9B-A2C3-4F42-90D3-E7EF335E5746}" srcOrd="2" destOrd="0" parTransId="{8D6ED90D-E673-4741-8555-267D74479816}" sibTransId="{0E10894B-4B7E-43A0-8B35-E4305E529F5F}"/>
    <dgm:cxn modelId="{438DA2EB-EF1A-45F1-87D7-7E79C40B3E8C}" type="presOf" srcId="{FE4AEDF1-5C44-4412-ABEE-466E1A9791F6}" destId="{1F91F757-0037-4C1D-8E5F-618E2087495E}" srcOrd="0" destOrd="0" presId="urn:microsoft.com/office/officeart/2009/layout/CircleArrowProcess"/>
    <dgm:cxn modelId="{E1494ADF-AB8B-4610-8C1C-EA9FB0FD1C24}" type="presOf" srcId="{1DB73E1F-C2EF-4F2E-88F1-262F696D0E0F}" destId="{249CF46C-DE6F-4044-9711-2D2AD7421B87}" srcOrd="0" destOrd="0" presId="urn:microsoft.com/office/officeart/2009/layout/CircleArrowProcess"/>
    <dgm:cxn modelId="{483C3F6E-07B1-4B07-A323-56DF6FBF5689}" srcId="{DE3DEB1B-6CA4-4273-80EF-BCD2610C56F9}" destId="{577FC9A1-64FC-4C09-9D4D-C9C699FCBD01}" srcOrd="0" destOrd="0" parTransId="{DF7962F2-76A6-4B7A-8BBC-F008B6BEE8A6}" sibTransId="{59A445C1-A10A-43AB-B860-67DACB893169}"/>
    <dgm:cxn modelId="{38502F2B-8726-44F2-97B2-D99C787A0B71}" srcId="{DE3DEB1B-6CA4-4273-80EF-BCD2610C56F9}" destId="{1DB73E1F-C2EF-4F2E-88F1-262F696D0E0F}" srcOrd="3" destOrd="0" parTransId="{DBDB3321-7B73-4A70-9815-F97C88AD831D}" sibTransId="{AD139C4B-0388-4A1D-B50F-932237B71A7C}"/>
    <dgm:cxn modelId="{B54C6764-97A0-4C8F-A536-7C2CBDC75FDF}" type="presOf" srcId="{DE3DEB1B-6CA4-4273-80EF-BCD2610C56F9}" destId="{50D4331B-4D98-4820-95C1-21612C334F50}" srcOrd="0" destOrd="0" presId="urn:microsoft.com/office/officeart/2009/layout/CircleArrowProcess"/>
    <dgm:cxn modelId="{A8F53C1B-E19B-4BDE-8AAC-0A10B046238B}" type="presParOf" srcId="{50D4331B-4D98-4820-95C1-21612C334F50}" destId="{A9888610-4B45-40C4-A5DF-CA45E70099CE}" srcOrd="0" destOrd="0" presId="urn:microsoft.com/office/officeart/2009/layout/CircleArrowProcess"/>
    <dgm:cxn modelId="{22FA45F9-3FE8-4BBA-82DC-71B9D8E31E65}" type="presParOf" srcId="{A9888610-4B45-40C4-A5DF-CA45E70099CE}" destId="{F1613396-13F6-4EA0-91A6-B23B993CEF57}" srcOrd="0" destOrd="0" presId="urn:microsoft.com/office/officeart/2009/layout/CircleArrowProcess"/>
    <dgm:cxn modelId="{981194C3-1DF3-461D-A24F-649DFA9F5EC9}" type="presParOf" srcId="{50D4331B-4D98-4820-95C1-21612C334F50}" destId="{8004DB4E-8F95-4684-87E6-F4E2F62AD1F7}" srcOrd="1" destOrd="0" presId="urn:microsoft.com/office/officeart/2009/layout/CircleArrowProcess"/>
    <dgm:cxn modelId="{A0225D2B-6223-4492-B01D-138942DE725A}" type="presParOf" srcId="{50D4331B-4D98-4820-95C1-21612C334F50}" destId="{F978BC19-9AA7-4452-A135-F182FCF167AC}" srcOrd="2" destOrd="0" presId="urn:microsoft.com/office/officeart/2009/layout/CircleArrowProcess"/>
    <dgm:cxn modelId="{976B772A-0986-4028-9B63-6C47103743E5}" type="presParOf" srcId="{F978BC19-9AA7-4452-A135-F182FCF167AC}" destId="{EB7BF4B5-4E0F-4FB5-A216-29AFB7D3F065}" srcOrd="0" destOrd="0" presId="urn:microsoft.com/office/officeart/2009/layout/CircleArrowProcess"/>
    <dgm:cxn modelId="{F36C28B7-1C16-4381-B861-5F55897A3276}" type="presParOf" srcId="{50D4331B-4D98-4820-95C1-21612C334F50}" destId="{1F91F757-0037-4C1D-8E5F-618E2087495E}" srcOrd="3" destOrd="0" presId="urn:microsoft.com/office/officeart/2009/layout/CircleArrowProcess"/>
    <dgm:cxn modelId="{90B5A754-6D63-4B39-AE66-291F45FA6B50}" type="presParOf" srcId="{50D4331B-4D98-4820-95C1-21612C334F50}" destId="{08F075C6-8A7B-43F9-BD59-F573B0B381B2}" srcOrd="4" destOrd="0" presId="urn:microsoft.com/office/officeart/2009/layout/CircleArrowProcess"/>
    <dgm:cxn modelId="{203F04D8-2E46-49FE-B405-196A66746427}" type="presParOf" srcId="{08F075C6-8A7B-43F9-BD59-F573B0B381B2}" destId="{942F4F11-C65B-4010-9E16-C26468EFCC2E}" srcOrd="0" destOrd="0" presId="urn:microsoft.com/office/officeart/2009/layout/CircleArrowProcess"/>
    <dgm:cxn modelId="{C7A6E206-BCD3-4F71-BFE0-26182069F80E}" type="presParOf" srcId="{50D4331B-4D98-4820-95C1-21612C334F50}" destId="{71D3AB38-B81A-496E-972F-943A6F04CDB6}" srcOrd="5" destOrd="0" presId="urn:microsoft.com/office/officeart/2009/layout/CircleArrowProcess"/>
    <dgm:cxn modelId="{070689DE-49DC-4966-B3A7-F917EC003730}" type="presParOf" srcId="{50D4331B-4D98-4820-95C1-21612C334F50}" destId="{32CF370B-8C77-4CE9-BBF2-3543A83DEC4A}" srcOrd="6" destOrd="0" presId="urn:microsoft.com/office/officeart/2009/layout/CircleArrowProcess"/>
    <dgm:cxn modelId="{7445FC89-CFA7-446A-8390-C458696D31F7}" type="presParOf" srcId="{32CF370B-8C77-4CE9-BBF2-3543A83DEC4A}" destId="{BD6DF644-5914-479D-AD42-AE38569F5B8E}" srcOrd="0" destOrd="0" presId="urn:microsoft.com/office/officeart/2009/layout/CircleArrowProcess"/>
    <dgm:cxn modelId="{C106168A-1678-4793-AB8D-1C34ED65171F}" type="presParOf" srcId="{50D4331B-4D98-4820-95C1-21612C334F50}" destId="{249CF46C-DE6F-4044-9711-2D2AD7421B87}" srcOrd="7" destOrd="0" presId="urn:microsoft.com/office/officeart/2009/layout/CircleArrowProcess"/>
    <dgm:cxn modelId="{87F85292-7BAB-4E7C-94E6-54EE7B89D291}" type="presParOf" srcId="{50D4331B-4D98-4820-95C1-21612C334F50}" destId="{AD63A913-5E4C-4E19-A0A8-E65E03413B1A}" srcOrd="8" destOrd="0" presId="urn:microsoft.com/office/officeart/2009/layout/CircleArrowProcess"/>
    <dgm:cxn modelId="{6D994E18-9981-40BA-A49E-EF5C0C8084AC}" type="presParOf" srcId="{AD63A913-5E4C-4E19-A0A8-E65E03413B1A}" destId="{7386E8A8-2A56-4B8B-BA86-E096D2C7E335}" srcOrd="0" destOrd="0" presId="urn:microsoft.com/office/officeart/2009/layout/CircleArrowProcess"/>
    <dgm:cxn modelId="{62D36D1C-E726-4890-9698-33894FE96F0C}" type="presParOf" srcId="{50D4331B-4D98-4820-95C1-21612C334F50}" destId="{8082F275-77A0-49F4-8F2C-A4ED9FFF5CAF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3EE9DB-DF3C-4DA8-BFC9-FDD58B524D5E}" type="doc">
      <dgm:prSet loTypeId="urn:microsoft.com/office/officeart/2009/3/layout/RandomtoResultProcess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AD2E343-BD5F-42BE-B9BB-E8C87CC50280}">
      <dgm:prSet phldrT="[Texto]" custT="1"/>
      <dgm:spPr/>
      <dgm:t>
        <a:bodyPr/>
        <a:lstStyle/>
        <a:p>
          <a:r>
            <a:rPr lang="es-MX" sz="1900" dirty="0" smtClean="0"/>
            <a:t>Inadecuación de las normas jurídicas internacionales</a:t>
          </a:r>
          <a:endParaRPr lang="es-MX" sz="1900" dirty="0"/>
        </a:p>
      </dgm:t>
    </dgm:pt>
    <dgm:pt modelId="{5D4AAD58-1C54-4721-94B4-94BD2189EAFA}" type="parTrans" cxnId="{411B0559-9A44-4E38-AAC0-CF4017ADBFFB}">
      <dgm:prSet/>
      <dgm:spPr/>
      <dgm:t>
        <a:bodyPr/>
        <a:lstStyle/>
        <a:p>
          <a:endParaRPr lang="es-MX"/>
        </a:p>
      </dgm:t>
    </dgm:pt>
    <dgm:pt modelId="{92F33FE5-D08B-4009-AE8C-B81A21FEDA83}" type="sibTrans" cxnId="{411B0559-9A44-4E38-AAC0-CF4017ADBFFB}">
      <dgm:prSet/>
      <dgm:spPr/>
      <dgm:t>
        <a:bodyPr/>
        <a:lstStyle/>
        <a:p>
          <a:endParaRPr lang="es-MX"/>
        </a:p>
      </dgm:t>
    </dgm:pt>
    <dgm:pt modelId="{E0A8BB7E-8346-44C3-95C6-136E60BC9E97}">
      <dgm:prSet phldrT="[Texto]"/>
      <dgm:spPr/>
      <dgm:t>
        <a:bodyPr/>
        <a:lstStyle/>
        <a:p>
          <a:endParaRPr lang="es-MX" dirty="0"/>
        </a:p>
      </dgm:t>
    </dgm:pt>
    <dgm:pt modelId="{F41620F5-B492-4178-AAA5-A9A2FEB192EA}" type="parTrans" cxnId="{8698DD2B-E4F4-4358-B708-FBE43F4A6438}">
      <dgm:prSet/>
      <dgm:spPr/>
      <dgm:t>
        <a:bodyPr/>
        <a:lstStyle/>
        <a:p>
          <a:endParaRPr lang="es-MX"/>
        </a:p>
      </dgm:t>
    </dgm:pt>
    <dgm:pt modelId="{74D44A74-9EDF-4F8B-97E0-49B9C1C2AB9E}" type="sibTrans" cxnId="{8698DD2B-E4F4-4358-B708-FBE43F4A6438}">
      <dgm:prSet/>
      <dgm:spPr/>
      <dgm:t>
        <a:bodyPr/>
        <a:lstStyle/>
        <a:p>
          <a:endParaRPr lang="es-MX"/>
        </a:p>
      </dgm:t>
    </dgm:pt>
    <dgm:pt modelId="{A03F17E8-0E66-4200-BB81-9D366F8A3025}">
      <dgm:prSet phldrT="[Texto]" custT="1"/>
      <dgm:spPr/>
      <dgm:t>
        <a:bodyPr/>
        <a:lstStyle/>
        <a:p>
          <a:r>
            <a:rPr lang="es-MX" sz="2000" b="1" i="1" dirty="0" smtClean="0"/>
            <a:t>Ventaja económica para una multinacional</a:t>
          </a:r>
          <a:endParaRPr lang="es-MX" sz="2000" b="1" i="1" dirty="0"/>
        </a:p>
      </dgm:t>
    </dgm:pt>
    <dgm:pt modelId="{676CF4E6-D20C-412C-B050-5CE37F4F3C90}" type="parTrans" cxnId="{903151C6-44A3-414A-8654-BEB9E4B7969B}">
      <dgm:prSet/>
      <dgm:spPr/>
      <dgm:t>
        <a:bodyPr/>
        <a:lstStyle/>
        <a:p>
          <a:endParaRPr lang="es-MX"/>
        </a:p>
      </dgm:t>
    </dgm:pt>
    <dgm:pt modelId="{296E74BB-FE7C-406C-8811-56F4EF1321C3}" type="sibTrans" cxnId="{903151C6-44A3-414A-8654-BEB9E4B7969B}">
      <dgm:prSet/>
      <dgm:spPr/>
      <dgm:t>
        <a:bodyPr/>
        <a:lstStyle/>
        <a:p>
          <a:endParaRPr lang="es-MX"/>
        </a:p>
      </dgm:t>
    </dgm:pt>
    <dgm:pt modelId="{7FD136F6-2160-49A3-B02D-7541C8B59B14}">
      <dgm:prSet phldrT="[Texto]" custT="1"/>
      <dgm:spPr/>
      <dgm:t>
        <a:bodyPr/>
        <a:lstStyle/>
        <a:p>
          <a:r>
            <a:rPr lang="es-MX" sz="1900" dirty="0" smtClean="0"/>
            <a:t>Disparidad de legislaciones nacionales</a:t>
          </a:r>
          <a:endParaRPr lang="es-MX" sz="1900" dirty="0"/>
        </a:p>
      </dgm:t>
    </dgm:pt>
    <dgm:pt modelId="{9B0FEF3C-FD08-4267-97E0-050A16312C48}" type="parTrans" cxnId="{229C3A43-EED6-4FF5-B28A-73AC09D24440}">
      <dgm:prSet/>
      <dgm:spPr/>
      <dgm:t>
        <a:bodyPr/>
        <a:lstStyle/>
        <a:p>
          <a:endParaRPr lang="es-MX"/>
        </a:p>
      </dgm:t>
    </dgm:pt>
    <dgm:pt modelId="{F07B8951-821D-4C6A-87E8-9DF29322EE7C}" type="sibTrans" cxnId="{229C3A43-EED6-4FF5-B28A-73AC09D24440}">
      <dgm:prSet/>
      <dgm:spPr/>
      <dgm:t>
        <a:bodyPr/>
        <a:lstStyle/>
        <a:p>
          <a:endParaRPr lang="es-MX"/>
        </a:p>
      </dgm:t>
    </dgm:pt>
    <dgm:pt modelId="{AFC34A44-DF21-41E9-AE04-C064B018CE0C}" type="pres">
      <dgm:prSet presAssocID="{7E3EE9DB-DF3C-4DA8-BFC9-FDD58B524D5E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A666399-4B65-4D1E-B370-D567EAADAE1A}" type="pres">
      <dgm:prSet presAssocID="{7AD2E343-BD5F-42BE-B9BB-E8C87CC50280}" presName="chaos" presStyleCnt="0"/>
      <dgm:spPr/>
      <dgm:t>
        <a:bodyPr/>
        <a:lstStyle/>
        <a:p>
          <a:endParaRPr lang="es-ES"/>
        </a:p>
      </dgm:t>
    </dgm:pt>
    <dgm:pt modelId="{81C6A542-B318-44B6-B5E2-B8A2FDF4A99B}" type="pres">
      <dgm:prSet presAssocID="{7AD2E343-BD5F-42BE-B9BB-E8C87CC50280}" presName="parTx1" presStyleLbl="revTx" presStyleIdx="0" presStyleCnt="3" custScaleX="111722" custScaleY="154741"/>
      <dgm:spPr/>
      <dgm:t>
        <a:bodyPr/>
        <a:lstStyle/>
        <a:p>
          <a:endParaRPr lang="es-MX"/>
        </a:p>
      </dgm:t>
    </dgm:pt>
    <dgm:pt modelId="{6EFBD483-7435-4029-9CA6-7A07B5F8A82C}" type="pres">
      <dgm:prSet presAssocID="{7AD2E343-BD5F-42BE-B9BB-E8C87CC50280}" presName="c1" presStyleLbl="node1" presStyleIdx="0" presStyleCnt="19" custLinFactY="-78668" custLinFactNeighborX="-78326" custLinFactNeighborY="-100000"/>
      <dgm:spPr/>
      <dgm:t>
        <a:bodyPr/>
        <a:lstStyle/>
        <a:p>
          <a:endParaRPr lang="es-ES"/>
        </a:p>
      </dgm:t>
    </dgm:pt>
    <dgm:pt modelId="{E8803670-2BCC-4BC0-9DDB-2128A1B34D40}" type="pres">
      <dgm:prSet presAssocID="{7AD2E343-BD5F-42BE-B9BB-E8C87CC50280}" presName="c2" presStyleLbl="node1" presStyleIdx="1" presStyleCnt="19" custLinFactX="-1880" custLinFactY="-100000" custLinFactNeighborX="-100000" custLinFactNeighborY="-111864"/>
      <dgm:spPr/>
      <dgm:t>
        <a:bodyPr/>
        <a:lstStyle/>
        <a:p>
          <a:endParaRPr lang="es-ES"/>
        </a:p>
      </dgm:t>
    </dgm:pt>
    <dgm:pt modelId="{32796E5F-D0E3-4C03-A6D7-22E801C1FF12}" type="pres">
      <dgm:prSet presAssocID="{7AD2E343-BD5F-42BE-B9BB-E8C87CC50280}" presName="c3" presStyleLbl="node1" presStyleIdx="2" presStyleCnt="19" custLinFactY="-67021" custLinFactNeighborX="-45553" custLinFactNeighborY="-100000"/>
      <dgm:spPr/>
      <dgm:t>
        <a:bodyPr/>
        <a:lstStyle/>
        <a:p>
          <a:endParaRPr lang="es-ES"/>
        </a:p>
      </dgm:t>
    </dgm:pt>
    <dgm:pt modelId="{438BD2AC-F570-4705-9622-AACC13D2761B}" type="pres">
      <dgm:prSet presAssocID="{7AD2E343-BD5F-42BE-B9BB-E8C87CC50280}" presName="c4" presStyleLbl="node1" presStyleIdx="3" presStyleCnt="19" custLinFactY="-136734" custLinFactNeighborX="-58661" custLinFactNeighborY="-200000"/>
      <dgm:spPr/>
      <dgm:t>
        <a:bodyPr/>
        <a:lstStyle/>
        <a:p>
          <a:endParaRPr lang="es-ES"/>
        </a:p>
      </dgm:t>
    </dgm:pt>
    <dgm:pt modelId="{AB40AD4C-920C-4789-9CDB-8467DA2B7471}" type="pres">
      <dgm:prSet presAssocID="{7AD2E343-BD5F-42BE-B9BB-E8C87CC50280}" presName="c5" presStyleLbl="node1" presStyleIdx="4" presStyleCnt="19" custLinFactX="111254" custLinFactY="-80386" custLinFactNeighborX="200000" custLinFactNeighborY="-100000"/>
      <dgm:spPr/>
      <dgm:t>
        <a:bodyPr/>
        <a:lstStyle/>
        <a:p>
          <a:endParaRPr lang="es-ES"/>
        </a:p>
      </dgm:t>
    </dgm:pt>
    <dgm:pt modelId="{C0A8DB02-4B7C-46F7-BF61-A9F31A97AC03}" type="pres">
      <dgm:prSet presAssocID="{7AD2E343-BD5F-42BE-B9BB-E8C87CC50280}" presName="c6" presStyleLbl="node1" presStyleIdx="5" presStyleCnt="19" custLinFactX="200000" custLinFactY="-27864" custLinFactNeighborX="288646" custLinFactNeighborY="-100000"/>
      <dgm:spPr/>
      <dgm:t>
        <a:bodyPr/>
        <a:lstStyle/>
        <a:p>
          <a:endParaRPr lang="es-ES"/>
        </a:p>
      </dgm:t>
    </dgm:pt>
    <dgm:pt modelId="{8F018269-C07A-4BE2-AA55-5E04BD362DBD}" type="pres">
      <dgm:prSet presAssocID="{7AD2E343-BD5F-42BE-B9BB-E8C87CC50280}" presName="c7" presStyleLbl="node1" presStyleIdx="6" presStyleCnt="19" custLinFactY="-9145" custLinFactNeighborX="78583" custLinFactNeighborY="-100000"/>
      <dgm:spPr/>
      <dgm:t>
        <a:bodyPr/>
        <a:lstStyle/>
        <a:p>
          <a:endParaRPr lang="es-ES"/>
        </a:p>
      </dgm:t>
    </dgm:pt>
    <dgm:pt modelId="{955E98A8-29E4-44D6-B2E0-2741BF8C0E70}" type="pres">
      <dgm:prSet presAssocID="{7AD2E343-BD5F-42BE-B9BB-E8C87CC50280}" presName="c8" presStyleLbl="node1" presStyleIdx="7" presStyleCnt="19" custLinFactX="72230" custLinFactY="-78668" custLinFactNeighborX="100000" custLinFactNeighborY="-100000"/>
      <dgm:spPr/>
      <dgm:t>
        <a:bodyPr/>
        <a:lstStyle/>
        <a:p>
          <a:endParaRPr lang="es-ES"/>
        </a:p>
      </dgm:t>
    </dgm:pt>
    <dgm:pt modelId="{F6C2CE52-8C61-4EE8-ACE1-61F50B5C4E18}" type="pres">
      <dgm:prSet presAssocID="{7AD2E343-BD5F-42BE-B9BB-E8C87CC50280}" presName="c9" presStyleLbl="node1" presStyleIdx="8" presStyleCnt="19" custLinFactX="100000" custLinFactNeighborX="135075" custLinFactNeighborY="9971"/>
      <dgm:spPr/>
      <dgm:t>
        <a:bodyPr/>
        <a:lstStyle/>
        <a:p>
          <a:endParaRPr lang="es-ES"/>
        </a:p>
      </dgm:t>
    </dgm:pt>
    <dgm:pt modelId="{D3F562BA-848C-428E-BDF5-48BC45FE021D}" type="pres">
      <dgm:prSet presAssocID="{7AD2E343-BD5F-42BE-B9BB-E8C87CC50280}" presName="c10" presStyleLbl="node1" presStyleIdx="9" presStyleCnt="19" custLinFactY="-86357" custLinFactNeighborX="12855" custLinFactNeighborY="-100000"/>
      <dgm:spPr/>
      <dgm:t>
        <a:bodyPr/>
        <a:lstStyle/>
        <a:p>
          <a:endParaRPr lang="es-ES"/>
        </a:p>
      </dgm:t>
    </dgm:pt>
    <dgm:pt modelId="{2919F45C-88AB-4346-85BB-F98CDFE79A80}" type="pres">
      <dgm:prSet presAssocID="{7AD2E343-BD5F-42BE-B9BB-E8C87CC50280}" presName="c11" presStyleLbl="node1" presStyleIdx="10" presStyleCnt="19" custLinFactX="100000" custLinFactY="159965" custLinFactNeighborX="138817" custLinFactNeighborY="200000"/>
      <dgm:spPr/>
      <dgm:t>
        <a:bodyPr/>
        <a:lstStyle/>
        <a:p>
          <a:endParaRPr lang="es-ES"/>
        </a:p>
      </dgm:t>
    </dgm:pt>
    <dgm:pt modelId="{69A60A48-8DEB-4DFD-8761-3B34056AD224}" type="pres">
      <dgm:prSet presAssocID="{7AD2E343-BD5F-42BE-B9BB-E8C87CC50280}" presName="c12" presStyleLbl="node1" presStyleIdx="11" presStyleCnt="19" custLinFactY="48887" custLinFactNeighborX="-29196" custLinFactNeighborY="100000"/>
      <dgm:spPr/>
      <dgm:t>
        <a:bodyPr/>
        <a:lstStyle/>
        <a:p>
          <a:endParaRPr lang="es-ES"/>
        </a:p>
      </dgm:t>
    </dgm:pt>
    <dgm:pt modelId="{9DC7CEB4-A28E-4A6B-9D61-94F0D5ED3282}" type="pres">
      <dgm:prSet presAssocID="{7AD2E343-BD5F-42BE-B9BB-E8C87CC50280}" presName="c13" presStyleLbl="node1" presStyleIdx="12" presStyleCnt="19" custLinFactNeighborX="-2192" custLinFactNeighborY="97262"/>
      <dgm:spPr/>
      <dgm:t>
        <a:bodyPr/>
        <a:lstStyle/>
        <a:p>
          <a:endParaRPr lang="es-ES"/>
        </a:p>
      </dgm:t>
    </dgm:pt>
    <dgm:pt modelId="{5EE061BE-835C-45E0-8E97-C4047CBD21A6}" type="pres">
      <dgm:prSet presAssocID="{7AD2E343-BD5F-42BE-B9BB-E8C87CC50280}" presName="c14" presStyleLbl="node1" presStyleIdx="13" presStyleCnt="19"/>
      <dgm:spPr/>
      <dgm:t>
        <a:bodyPr/>
        <a:lstStyle/>
        <a:p>
          <a:endParaRPr lang="es-ES"/>
        </a:p>
      </dgm:t>
    </dgm:pt>
    <dgm:pt modelId="{CF05A919-A6BF-4C19-BD5E-60B004B43CD8}" type="pres">
      <dgm:prSet presAssocID="{7AD2E343-BD5F-42BE-B9BB-E8C87CC50280}" presName="c15" presStyleLbl="node1" presStyleIdx="14" presStyleCnt="19" custLinFactY="100000" custLinFactNeighborX="20969" custLinFactNeighborY="132969"/>
      <dgm:spPr/>
      <dgm:t>
        <a:bodyPr/>
        <a:lstStyle/>
        <a:p>
          <a:endParaRPr lang="es-ES"/>
        </a:p>
      </dgm:t>
    </dgm:pt>
    <dgm:pt modelId="{5D937F47-1D27-4E07-97D7-2535A25111EA}" type="pres">
      <dgm:prSet presAssocID="{7AD2E343-BD5F-42BE-B9BB-E8C87CC50280}" presName="c16" presStyleLbl="node1" presStyleIdx="15" presStyleCnt="19"/>
      <dgm:spPr/>
      <dgm:t>
        <a:bodyPr/>
        <a:lstStyle/>
        <a:p>
          <a:endParaRPr lang="es-ES"/>
        </a:p>
      </dgm:t>
    </dgm:pt>
    <dgm:pt modelId="{1AC735E1-6959-48B9-ADEB-FE0F21538520}" type="pres">
      <dgm:prSet presAssocID="{7AD2E343-BD5F-42BE-B9BB-E8C87CC50280}" presName="c17" presStyleLbl="node1" presStyleIdx="16" presStyleCnt="19" custLinFactNeighborX="79527" custLinFactNeighborY="87561"/>
      <dgm:spPr/>
      <dgm:t>
        <a:bodyPr/>
        <a:lstStyle/>
        <a:p>
          <a:endParaRPr lang="es-ES"/>
        </a:p>
      </dgm:t>
    </dgm:pt>
    <dgm:pt modelId="{71E7E5CF-8BE9-4DA4-80D3-1B6B56CF6AD0}" type="pres">
      <dgm:prSet presAssocID="{7AD2E343-BD5F-42BE-B9BB-E8C87CC50280}" presName="c18" presStyleLbl="node1" presStyleIdx="17" presStyleCnt="19" custLinFactNeighborX="91782" custLinFactNeighborY="68381"/>
      <dgm:spPr/>
      <dgm:t>
        <a:bodyPr/>
        <a:lstStyle/>
        <a:p>
          <a:endParaRPr lang="es-ES"/>
        </a:p>
      </dgm:t>
    </dgm:pt>
    <dgm:pt modelId="{1A62C7B1-D83E-4728-BA28-77AC32CA10E1}" type="pres">
      <dgm:prSet presAssocID="{92F33FE5-D08B-4009-AE8C-B81A21FEDA83}" presName="chevronComposite1" presStyleCnt="0"/>
      <dgm:spPr/>
      <dgm:t>
        <a:bodyPr/>
        <a:lstStyle/>
        <a:p>
          <a:endParaRPr lang="es-ES"/>
        </a:p>
      </dgm:t>
    </dgm:pt>
    <dgm:pt modelId="{35BE9C9E-FBEB-4225-A1EF-3D8C7762E55F}" type="pres">
      <dgm:prSet presAssocID="{92F33FE5-D08B-4009-AE8C-B81A21FEDA83}" presName="chevron1" presStyleLbl="sibTrans2D1" presStyleIdx="0" presStyleCnt="2" custLinFactNeighborX="27022" custLinFactNeighborY="3850"/>
      <dgm:spPr/>
      <dgm:t>
        <a:bodyPr/>
        <a:lstStyle/>
        <a:p>
          <a:endParaRPr lang="es-ES"/>
        </a:p>
      </dgm:t>
    </dgm:pt>
    <dgm:pt modelId="{09B1E309-EDFF-4D94-B5E8-1B1081D3D81D}" type="pres">
      <dgm:prSet presAssocID="{92F33FE5-D08B-4009-AE8C-B81A21FEDA83}" presName="spChevron1" presStyleCnt="0"/>
      <dgm:spPr/>
      <dgm:t>
        <a:bodyPr/>
        <a:lstStyle/>
        <a:p>
          <a:endParaRPr lang="es-ES"/>
        </a:p>
      </dgm:t>
    </dgm:pt>
    <dgm:pt modelId="{ACE8F9EF-4452-4F95-B330-B023FE64B6FC}" type="pres">
      <dgm:prSet presAssocID="{7FD136F6-2160-49A3-B02D-7541C8B59B14}" presName="middle" presStyleCnt="0"/>
      <dgm:spPr/>
      <dgm:t>
        <a:bodyPr/>
        <a:lstStyle/>
        <a:p>
          <a:endParaRPr lang="es-ES"/>
        </a:p>
      </dgm:t>
    </dgm:pt>
    <dgm:pt modelId="{937F208E-AF74-486C-A9DB-9C9FC82207CB}" type="pres">
      <dgm:prSet presAssocID="{7FD136F6-2160-49A3-B02D-7541C8B59B14}" presName="parTxMid" presStyleLbl="revTx" presStyleIdx="1" presStyleCnt="3" custLinFactNeighborX="8135" custLinFactNeighborY="3801"/>
      <dgm:spPr/>
      <dgm:t>
        <a:bodyPr/>
        <a:lstStyle/>
        <a:p>
          <a:endParaRPr lang="es-MX"/>
        </a:p>
      </dgm:t>
    </dgm:pt>
    <dgm:pt modelId="{2354DBE4-88ED-4000-925C-2D24EDFAB1F0}" type="pres">
      <dgm:prSet presAssocID="{7FD136F6-2160-49A3-B02D-7541C8B59B14}" presName="desTxMid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9439BB-4DFA-4BA4-B7CF-19FEEBDD3351}" type="pres">
      <dgm:prSet presAssocID="{7FD136F6-2160-49A3-B02D-7541C8B59B14}" presName="spMid" presStyleCnt="0"/>
      <dgm:spPr/>
      <dgm:t>
        <a:bodyPr/>
        <a:lstStyle/>
        <a:p>
          <a:endParaRPr lang="es-ES"/>
        </a:p>
      </dgm:t>
    </dgm:pt>
    <dgm:pt modelId="{ACFBFA7D-6C30-4EBB-83D9-370C06AB317D}" type="pres">
      <dgm:prSet presAssocID="{F07B8951-821D-4C6A-87E8-9DF29322EE7C}" presName="chevronComposite1" presStyleCnt="0"/>
      <dgm:spPr/>
      <dgm:t>
        <a:bodyPr/>
        <a:lstStyle/>
        <a:p>
          <a:endParaRPr lang="es-ES"/>
        </a:p>
      </dgm:t>
    </dgm:pt>
    <dgm:pt modelId="{88D39A6A-C85A-4333-89BF-E3AB5CF9C59A}" type="pres">
      <dgm:prSet presAssocID="{F07B8951-821D-4C6A-87E8-9DF29322EE7C}" presName="chevron1" presStyleLbl="sibTrans2D1" presStyleIdx="1" presStyleCnt="2" custLinFactNeighborX="-15893" custLinFactNeighborY="2866"/>
      <dgm:spPr/>
      <dgm:t>
        <a:bodyPr/>
        <a:lstStyle/>
        <a:p>
          <a:endParaRPr lang="es-ES"/>
        </a:p>
      </dgm:t>
    </dgm:pt>
    <dgm:pt modelId="{F2BC2920-2503-4F73-A6D9-C82D9189812C}" type="pres">
      <dgm:prSet presAssocID="{F07B8951-821D-4C6A-87E8-9DF29322EE7C}" presName="spChevron1" presStyleCnt="0"/>
      <dgm:spPr/>
      <dgm:t>
        <a:bodyPr/>
        <a:lstStyle/>
        <a:p>
          <a:endParaRPr lang="es-ES"/>
        </a:p>
      </dgm:t>
    </dgm:pt>
    <dgm:pt modelId="{05250CB4-738D-45F2-956A-1C5EE58576B8}" type="pres">
      <dgm:prSet presAssocID="{A03F17E8-0E66-4200-BB81-9D366F8A3025}" presName="last" presStyleCnt="0"/>
      <dgm:spPr/>
      <dgm:t>
        <a:bodyPr/>
        <a:lstStyle/>
        <a:p>
          <a:endParaRPr lang="es-ES"/>
        </a:p>
      </dgm:t>
    </dgm:pt>
    <dgm:pt modelId="{340F9919-E0BC-4360-B090-ED82C104101A}" type="pres">
      <dgm:prSet presAssocID="{A03F17E8-0E66-4200-BB81-9D366F8A3025}" presName="circleTx" presStyleLbl="node1" presStyleIdx="18" presStyleCnt="19" custScaleX="155395" custScaleY="163774"/>
      <dgm:spPr/>
      <dgm:t>
        <a:bodyPr/>
        <a:lstStyle/>
        <a:p>
          <a:endParaRPr lang="es-MX"/>
        </a:p>
      </dgm:t>
    </dgm:pt>
    <dgm:pt modelId="{0D5C4737-0D4E-4BFE-8E74-6CE096940220}" type="pres">
      <dgm:prSet presAssocID="{A03F17E8-0E66-4200-BB81-9D366F8A3025}" presName="spN" presStyleCnt="0"/>
      <dgm:spPr/>
      <dgm:t>
        <a:bodyPr/>
        <a:lstStyle/>
        <a:p>
          <a:endParaRPr lang="es-ES"/>
        </a:p>
      </dgm:t>
    </dgm:pt>
  </dgm:ptLst>
  <dgm:cxnLst>
    <dgm:cxn modelId="{1C565D1B-D991-46FD-A723-27A98C402369}" type="presOf" srcId="{7FD136F6-2160-49A3-B02D-7541C8B59B14}" destId="{937F208E-AF74-486C-A9DB-9C9FC82207CB}" srcOrd="0" destOrd="0" presId="urn:microsoft.com/office/officeart/2009/3/layout/RandomtoResultProcess"/>
    <dgm:cxn modelId="{8698DD2B-E4F4-4358-B708-FBE43F4A6438}" srcId="{7FD136F6-2160-49A3-B02D-7541C8B59B14}" destId="{E0A8BB7E-8346-44C3-95C6-136E60BC9E97}" srcOrd="0" destOrd="0" parTransId="{F41620F5-B492-4178-AAA5-A9A2FEB192EA}" sibTransId="{74D44A74-9EDF-4F8B-97E0-49B9C1C2AB9E}"/>
    <dgm:cxn modelId="{832B018C-BC58-49E6-8CFA-51CFAB878CBC}" type="presOf" srcId="{7AD2E343-BD5F-42BE-B9BB-E8C87CC50280}" destId="{81C6A542-B318-44B6-B5E2-B8A2FDF4A99B}" srcOrd="0" destOrd="0" presId="urn:microsoft.com/office/officeart/2009/3/layout/RandomtoResultProcess"/>
    <dgm:cxn modelId="{229C3A43-EED6-4FF5-B28A-73AC09D24440}" srcId="{7E3EE9DB-DF3C-4DA8-BFC9-FDD58B524D5E}" destId="{7FD136F6-2160-49A3-B02D-7541C8B59B14}" srcOrd="1" destOrd="0" parTransId="{9B0FEF3C-FD08-4267-97E0-050A16312C48}" sibTransId="{F07B8951-821D-4C6A-87E8-9DF29322EE7C}"/>
    <dgm:cxn modelId="{411B0559-9A44-4E38-AAC0-CF4017ADBFFB}" srcId="{7E3EE9DB-DF3C-4DA8-BFC9-FDD58B524D5E}" destId="{7AD2E343-BD5F-42BE-B9BB-E8C87CC50280}" srcOrd="0" destOrd="0" parTransId="{5D4AAD58-1C54-4721-94B4-94BD2189EAFA}" sibTransId="{92F33FE5-D08B-4009-AE8C-B81A21FEDA83}"/>
    <dgm:cxn modelId="{903151C6-44A3-414A-8654-BEB9E4B7969B}" srcId="{7E3EE9DB-DF3C-4DA8-BFC9-FDD58B524D5E}" destId="{A03F17E8-0E66-4200-BB81-9D366F8A3025}" srcOrd="2" destOrd="0" parTransId="{676CF4E6-D20C-412C-B050-5CE37F4F3C90}" sibTransId="{296E74BB-FE7C-406C-8811-56F4EF1321C3}"/>
    <dgm:cxn modelId="{7025B77A-7036-4517-83A2-6256045E0DC6}" type="presOf" srcId="{7E3EE9DB-DF3C-4DA8-BFC9-FDD58B524D5E}" destId="{AFC34A44-DF21-41E9-AE04-C064B018CE0C}" srcOrd="0" destOrd="0" presId="urn:microsoft.com/office/officeart/2009/3/layout/RandomtoResultProcess"/>
    <dgm:cxn modelId="{BC989401-06FC-4029-A473-14E8BBCD711C}" type="presOf" srcId="{A03F17E8-0E66-4200-BB81-9D366F8A3025}" destId="{340F9919-E0BC-4360-B090-ED82C104101A}" srcOrd="0" destOrd="0" presId="urn:microsoft.com/office/officeart/2009/3/layout/RandomtoResultProcess"/>
    <dgm:cxn modelId="{3A0631B7-BADF-4CEC-AA8F-5D3440BC0286}" type="presOf" srcId="{E0A8BB7E-8346-44C3-95C6-136E60BC9E97}" destId="{2354DBE4-88ED-4000-925C-2D24EDFAB1F0}" srcOrd="0" destOrd="0" presId="urn:microsoft.com/office/officeart/2009/3/layout/RandomtoResultProcess"/>
    <dgm:cxn modelId="{C281F3D3-CEE1-43EB-8DC5-3C5B8B7ACD47}" type="presParOf" srcId="{AFC34A44-DF21-41E9-AE04-C064B018CE0C}" destId="{2A666399-4B65-4D1E-B370-D567EAADAE1A}" srcOrd="0" destOrd="0" presId="urn:microsoft.com/office/officeart/2009/3/layout/RandomtoResultProcess"/>
    <dgm:cxn modelId="{8B844266-DABF-4979-A3B3-6FCDEC3952E3}" type="presParOf" srcId="{2A666399-4B65-4D1E-B370-D567EAADAE1A}" destId="{81C6A542-B318-44B6-B5E2-B8A2FDF4A99B}" srcOrd="0" destOrd="0" presId="urn:microsoft.com/office/officeart/2009/3/layout/RandomtoResultProcess"/>
    <dgm:cxn modelId="{41C25011-BC90-4B0A-B63A-71C940076DA3}" type="presParOf" srcId="{2A666399-4B65-4D1E-B370-D567EAADAE1A}" destId="{6EFBD483-7435-4029-9CA6-7A07B5F8A82C}" srcOrd="1" destOrd="0" presId="urn:microsoft.com/office/officeart/2009/3/layout/RandomtoResultProcess"/>
    <dgm:cxn modelId="{C3290C40-AC02-4AB5-AACD-E9524FE9188E}" type="presParOf" srcId="{2A666399-4B65-4D1E-B370-D567EAADAE1A}" destId="{E8803670-2BCC-4BC0-9DDB-2128A1B34D40}" srcOrd="2" destOrd="0" presId="urn:microsoft.com/office/officeart/2009/3/layout/RandomtoResultProcess"/>
    <dgm:cxn modelId="{63730720-1AE4-4A0A-BFA2-C1955A68C85D}" type="presParOf" srcId="{2A666399-4B65-4D1E-B370-D567EAADAE1A}" destId="{32796E5F-D0E3-4C03-A6D7-22E801C1FF12}" srcOrd="3" destOrd="0" presId="urn:microsoft.com/office/officeart/2009/3/layout/RandomtoResultProcess"/>
    <dgm:cxn modelId="{80289DDC-FEAD-42E3-B4A6-827076373CA9}" type="presParOf" srcId="{2A666399-4B65-4D1E-B370-D567EAADAE1A}" destId="{438BD2AC-F570-4705-9622-AACC13D2761B}" srcOrd="4" destOrd="0" presId="urn:microsoft.com/office/officeart/2009/3/layout/RandomtoResultProcess"/>
    <dgm:cxn modelId="{E6C7D36E-8A1B-4E04-99A0-9B0B7B25B811}" type="presParOf" srcId="{2A666399-4B65-4D1E-B370-D567EAADAE1A}" destId="{AB40AD4C-920C-4789-9CDB-8467DA2B7471}" srcOrd="5" destOrd="0" presId="urn:microsoft.com/office/officeart/2009/3/layout/RandomtoResultProcess"/>
    <dgm:cxn modelId="{1978D475-A1F0-4AD7-8BD3-D3B03FB9605D}" type="presParOf" srcId="{2A666399-4B65-4D1E-B370-D567EAADAE1A}" destId="{C0A8DB02-4B7C-46F7-BF61-A9F31A97AC03}" srcOrd="6" destOrd="0" presId="urn:microsoft.com/office/officeart/2009/3/layout/RandomtoResultProcess"/>
    <dgm:cxn modelId="{474BD80B-E581-469D-96EE-EA19BA60E8EF}" type="presParOf" srcId="{2A666399-4B65-4D1E-B370-D567EAADAE1A}" destId="{8F018269-C07A-4BE2-AA55-5E04BD362DBD}" srcOrd="7" destOrd="0" presId="urn:microsoft.com/office/officeart/2009/3/layout/RandomtoResultProcess"/>
    <dgm:cxn modelId="{A944DA95-E0D2-4101-A37E-B3E93E5FABB8}" type="presParOf" srcId="{2A666399-4B65-4D1E-B370-D567EAADAE1A}" destId="{955E98A8-29E4-44D6-B2E0-2741BF8C0E70}" srcOrd="8" destOrd="0" presId="urn:microsoft.com/office/officeart/2009/3/layout/RandomtoResultProcess"/>
    <dgm:cxn modelId="{756E1EDF-F22C-4AA8-A3F2-8BC5FCDBAB0B}" type="presParOf" srcId="{2A666399-4B65-4D1E-B370-D567EAADAE1A}" destId="{F6C2CE52-8C61-4EE8-ACE1-61F50B5C4E18}" srcOrd="9" destOrd="0" presId="urn:microsoft.com/office/officeart/2009/3/layout/RandomtoResultProcess"/>
    <dgm:cxn modelId="{7FB63011-3DCA-4AF7-9158-7004ED796791}" type="presParOf" srcId="{2A666399-4B65-4D1E-B370-D567EAADAE1A}" destId="{D3F562BA-848C-428E-BDF5-48BC45FE021D}" srcOrd="10" destOrd="0" presId="urn:microsoft.com/office/officeart/2009/3/layout/RandomtoResultProcess"/>
    <dgm:cxn modelId="{908FC48F-EA2F-4590-80D4-B31C631E8BFB}" type="presParOf" srcId="{2A666399-4B65-4D1E-B370-D567EAADAE1A}" destId="{2919F45C-88AB-4346-85BB-F98CDFE79A80}" srcOrd="11" destOrd="0" presId="urn:microsoft.com/office/officeart/2009/3/layout/RandomtoResultProcess"/>
    <dgm:cxn modelId="{AD47EF77-7771-4AE6-8B19-421A0F886B2E}" type="presParOf" srcId="{2A666399-4B65-4D1E-B370-D567EAADAE1A}" destId="{69A60A48-8DEB-4DFD-8761-3B34056AD224}" srcOrd="12" destOrd="0" presId="urn:microsoft.com/office/officeart/2009/3/layout/RandomtoResultProcess"/>
    <dgm:cxn modelId="{2E4C7055-A405-4C33-8DCD-CA417A4C7042}" type="presParOf" srcId="{2A666399-4B65-4D1E-B370-D567EAADAE1A}" destId="{9DC7CEB4-A28E-4A6B-9D61-94F0D5ED3282}" srcOrd="13" destOrd="0" presId="urn:microsoft.com/office/officeart/2009/3/layout/RandomtoResultProcess"/>
    <dgm:cxn modelId="{B9C4B71A-6A26-4736-AFAC-90B541AB4C43}" type="presParOf" srcId="{2A666399-4B65-4D1E-B370-D567EAADAE1A}" destId="{5EE061BE-835C-45E0-8E97-C4047CBD21A6}" srcOrd="14" destOrd="0" presId="urn:microsoft.com/office/officeart/2009/3/layout/RandomtoResultProcess"/>
    <dgm:cxn modelId="{15E587A0-1E2C-4531-ABE6-2F9B04DE7FAF}" type="presParOf" srcId="{2A666399-4B65-4D1E-B370-D567EAADAE1A}" destId="{CF05A919-A6BF-4C19-BD5E-60B004B43CD8}" srcOrd="15" destOrd="0" presId="urn:microsoft.com/office/officeart/2009/3/layout/RandomtoResultProcess"/>
    <dgm:cxn modelId="{38E8599E-9B1E-4461-9855-1F57DF27B50E}" type="presParOf" srcId="{2A666399-4B65-4D1E-B370-D567EAADAE1A}" destId="{5D937F47-1D27-4E07-97D7-2535A25111EA}" srcOrd="16" destOrd="0" presId="urn:microsoft.com/office/officeart/2009/3/layout/RandomtoResultProcess"/>
    <dgm:cxn modelId="{C2AABA8E-DCCE-47D9-996C-4407E6A06A40}" type="presParOf" srcId="{2A666399-4B65-4D1E-B370-D567EAADAE1A}" destId="{1AC735E1-6959-48B9-ADEB-FE0F21538520}" srcOrd="17" destOrd="0" presId="urn:microsoft.com/office/officeart/2009/3/layout/RandomtoResultProcess"/>
    <dgm:cxn modelId="{1D7DCB6D-C5CD-46FC-A218-FE1F66A12E8B}" type="presParOf" srcId="{2A666399-4B65-4D1E-B370-D567EAADAE1A}" destId="{71E7E5CF-8BE9-4DA4-80D3-1B6B56CF6AD0}" srcOrd="18" destOrd="0" presId="urn:microsoft.com/office/officeart/2009/3/layout/RandomtoResultProcess"/>
    <dgm:cxn modelId="{9BAE0E0C-B01F-4235-8E60-1F0D313E9F6F}" type="presParOf" srcId="{AFC34A44-DF21-41E9-AE04-C064B018CE0C}" destId="{1A62C7B1-D83E-4728-BA28-77AC32CA10E1}" srcOrd="1" destOrd="0" presId="urn:microsoft.com/office/officeart/2009/3/layout/RandomtoResultProcess"/>
    <dgm:cxn modelId="{1C3DF73A-88D1-4056-AB23-9314D0497A9B}" type="presParOf" srcId="{1A62C7B1-D83E-4728-BA28-77AC32CA10E1}" destId="{35BE9C9E-FBEB-4225-A1EF-3D8C7762E55F}" srcOrd="0" destOrd="0" presId="urn:microsoft.com/office/officeart/2009/3/layout/RandomtoResultProcess"/>
    <dgm:cxn modelId="{4240DD81-FA07-44D6-8FBD-D8345058D4B3}" type="presParOf" srcId="{1A62C7B1-D83E-4728-BA28-77AC32CA10E1}" destId="{09B1E309-EDFF-4D94-B5E8-1B1081D3D81D}" srcOrd="1" destOrd="0" presId="urn:microsoft.com/office/officeart/2009/3/layout/RandomtoResultProcess"/>
    <dgm:cxn modelId="{3D2BBB00-61EB-4470-9EB4-E8D6DA0A4E7B}" type="presParOf" srcId="{AFC34A44-DF21-41E9-AE04-C064B018CE0C}" destId="{ACE8F9EF-4452-4F95-B330-B023FE64B6FC}" srcOrd="2" destOrd="0" presId="urn:microsoft.com/office/officeart/2009/3/layout/RandomtoResultProcess"/>
    <dgm:cxn modelId="{1272EDED-7757-4E47-B94C-635803ACA403}" type="presParOf" srcId="{ACE8F9EF-4452-4F95-B330-B023FE64B6FC}" destId="{937F208E-AF74-486C-A9DB-9C9FC82207CB}" srcOrd="0" destOrd="0" presId="urn:microsoft.com/office/officeart/2009/3/layout/RandomtoResultProcess"/>
    <dgm:cxn modelId="{69B477D4-097A-4E8C-BE12-0F5BDA62A051}" type="presParOf" srcId="{ACE8F9EF-4452-4F95-B330-B023FE64B6FC}" destId="{2354DBE4-88ED-4000-925C-2D24EDFAB1F0}" srcOrd="1" destOrd="0" presId="urn:microsoft.com/office/officeart/2009/3/layout/RandomtoResultProcess"/>
    <dgm:cxn modelId="{ECC7B86D-6394-4F2A-A799-CEB4AAFCCAC8}" type="presParOf" srcId="{ACE8F9EF-4452-4F95-B330-B023FE64B6FC}" destId="{ED9439BB-4DFA-4BA4-B7CF-19FEEBDD3351}" srcOrd="2" destOrd="0" presId="urn:microsoft.com/office/officeart/2009/3/layout/RandomtoResultProcess"/>
    <dgm:cxn modelId="{CDED029A-DB00-4867-95AB-812EC4572347}" type="presParOf" srcId="{AFC34A44-DF21-41E9-AE04-C064B018CE0C}" destId="{ACFBFA7D-6C30-4EBB-83D9-370C06AB317D}" srcOrd="3" destOrd="0" presId="urn:microsoft.com/office/officeart/2009/3/layout/RandomtoResultProcess"/>
    <dgm:cxn modelId="{C04D8AA1-D58B-42C3-866B-9646BEA56833}" type="presParOf" srcId="{ACFBFA7D-6C30-4EBB-83D9-370C06AB317D}" destId="{88D39A6A-C85A-4333-89BF-E3AB5CF9C59A}" srcOrd="0" destOrd="0" presId="urn:microsoft.com/office/officeart/2009/3/layout/RandomtoResultProcess"/>
    <dgm:cxn modelId="{5CF0ADD1-BF1A-4757-B7D3-735905884644}" type="presParOf" srcId="{ACFBFA7D-6C30-4EBB-83D9-370C06AB317D}" destId="{F2BC2920-2503-4F73-A6D9-C82D9189812C}" srcOrd="1" destOrd="0" presId="urn:microsoft.com/office/officeart/2009/3/layout/RandomtoResultProcess"/>
    <dgm:cxn modelId="{E8281A62-CF3A-49E2-B7EE-8273310B4E84}" type="presParOf" srcId="{AFC34A44-DF21-41E9-AE04-C064B018CE0C}" destId="{05250CB4-738D-45F2-956A-1C5EE58576B8}" srcOrd="4" destOrd="0" presId="urn:microsoft.com/office/officeart/2009/3/layout/RandomtoResultProcess"/>
    <dgm:cxn modelId="{61E66BE0-B624-4AF3-AF23-46F22B2B1FAA}" type="presParOf" srcId="{05250CB4-738D-45F2-956A-1C5EE58576B8}" destId="{340F9919-E0BC-4360-B090-ED82C104101A}" srcOrd="0" destOrd="0" presId="urn:microsoft.com/office/officeart/2009/3/layout/RandomtoResultProcess"/>
    <dgm:cxn modelId="{37BB764F-0ECC-4339-A90B-2989FC88546D}" type="presParOf" srcId="{05250CB4-738D-45F2-956A-1C5EE58576B8}" destId="{0D5C4737-0D4E-4BFE-8E74-6CE096940220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F1CE62-3A5B-4D54-A6C5-FE5B5F44B541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AC6CDF10-B25D-407E-AC85-F447875370EB}">
      <dgm:prSet phldrT="[Texto]" custT="1"/>
      <dgm:spPr/>
      <dgm:t>
        <a:bodyPr/>
        <a:lstStyle/>
        <a:p>
          <a:r>
            <a:rPr lang="es-MX" sz="2400" dirty="0" smtClean="0"/>
            <a:t>Compra de materias primas donde les resulta más barato.</a:t>
          </a:r>
          <a:endParaRPr lang="es-ES" sz="2400" dirty="0"/>
        </a:p>
      </dgm:t>
    </dgm:pt>
    <dgm:pt modelId="{0A361A12-34E1-4C3E-8AEA-16B76EF96854}" type="parTrans" cxnId="{20C1D7CC-F56D-4999-9D8D-F5A3CE3A2553}">
      <dgm:prSet/>
      <dgm:spPr/>
      <dgm:t>
        <a:bodyPr/>
        <a:lstStyle/>
        <a:p>
          <a:endParaRPr lang="es-ES"/>
        </a:p>
      </dgm:t>
    </dgm:pt>
    <dgm:pt modelId="{25F523E2-B51A-47C2-A486-F8786C6564F9}" type="sibTrans" cxnId="{20C1D7CC-F56D-4999-9D8D-F5A3CE3A2553}">
      <dgm:prSet/>
      <dgm:spPr/>
      <dgm:t>
        <a:bodyPr/>
        <a:lstStyle/>
        <a:p>
          <a:endParaRPr lang="es-ES"/>
        </a:p>
      </dgm:t>
    </dgm:pt>
    <dgm:pt modelId="{2D608771-7E8E-4FF2-9111-28E218A12518}">
      <dgm:prSet phldrT="[Texto]" custT="1"/>
      <dgm:spPr/>
      <dgm:t>
        <a:bodyPr/>
        <a:lstStyle/>
        <a:p>
          <a:r>
            <a:rPr lang="es-MX" sz="2400" dirty="0" smtClean="0"/>
            <a:t>Instalan sus fábricas en los lugares más ventajosos de todo el mundo.</a:t>
          </a:r>
          <a:endParaRPr lang="es-ES" sz="2400" dirty="0"/>
        </a:p>
      </dgm:t>
    </dgm:pt>
    <dgm:pt modelId="{5422B9B4-49C6-41D2-9DAD-3CBF1B831ECC}" type="parTrans" cxnId="{4BAD8D22-9A51-41B6-82BE-A46089161180}">
      <dgm:prSet/>
      <dgm:spPr/>
      <dgm:t>
        <a:bodyPr/>
        <a:lstStyle/>
        <a:p>
          <a:endParaRPr lang="es-ES"/>
        </a:p>
      </dgm:t>
    </dgm:pt>
    <dgm:pt modelId="{7ADA2EC1-376F-418E-87CC-7162C8B5E005}" type="sibTrans" cxnId="{4BAD8D22-9A51-41B6-82BE-A46089161180}">
      <dgm:prSet/>
      <dgm:spPr/>
      <dgm:t>
        <a:bodyPr/>
        <a:lstStyle/>
        <a:p>
          <a:endParaRPr lang="es-ES"/>
        </a:p>
      </dgm:t>
    </dgm:pt>
    <dgm:pt modelId="{01E3E72E-0589-47A7-8491-51F238355438}">
      <dgm:prSet phldrT="[Texto]" custT="1"/>
      <dgm:spPr/>
      <dgm:t>
        <a:bodyPr/>
        <a:lstStyle/>
        <a:p>
          <a:r>
            <a:rPr lang="es-MX" sz="2400" dirty="0" smtClean="0"/>
            <a:t>Venden sus productos en cualquier punto del mundo.</a:t>
          </a:r>
          <a:endParaRPr lang="es-ES" sz="2400" dirty="0"/>
        </a:p>
      </dgm:t>
    </dgm:pt>
    <dgm:pt modelId="{B063DCDD-0713-4427-8C23-FD32567E633D}" type="parTrans" cxnId="{7DCC0D1C-BB32-45B2-9A02-4141CC8855D1}">
      <dgm:prSet/>
      <dgm:spPr/>
      <dgm:t>
        <a:bodyPr/>
        <a:lstStyle/>
        <a:p>
          <a:endParaRPr lang="es-ES"/>
        </a:p>
      </dgm:t>
    </dgm:pt>
    <dgm:pt modelId="{C1753B09-159E-4EB0-9844-6B01543B0808}" type="sibTrans" cxnId="{7DCC0D1C-BB32-45B2-9A02-4141CC8855D1}">
      <dgm:prSet/>
      <dgm:spPr/>
      <dgm:t>
        <a:bodyPr/>
        <a:lstStyle/>
        <a:p>
          <a:endParaRPr lang="es-ES"/>
        </a:p>
      </dgm:t>
    </dgm:pt>
    <dgm:pt modelId="{D5F086DF-492C-4033-A67A-4282DFB8DF11}" type="pres">
      <dgm:prSet presAssocID="{A1F1CE62-3A5B-4D54-A6C5-FE5B5F44B541}" presName="Name0" presStyleCnt="0">
        <dgm:presLayoutVars>
          <dgm:dir/>
          <dgm:resizeHandles val="exact"/>
        </dgm:presLayoutVars>
      </dgm:prSet>
      <dgm:spPr/>
    </dgm:pt>
    <dgm:pt modelId="{B617FD81-9B47-4294-8CAE-5CFA6FE4F329}" type="pres">
      <dgm:prSet presAssocID="{AC6CDF10-B25D-407E-AC85-F447875370EB}" presName="node" presStyleLbl="node1" presStyleIdx="0" presStyleCnt="3" custScaleX="15160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59394B-2882-40CC-B111-A4DA60DC5CB8}" type="pres">
      <dgm:prSet presAssocID="{25F523E2-B51A-47C2-A486-F8786C6564F9}" presName="sibTrans" presStyleLbl="sibTrans2D1" presStyleIdx="0" presStyleCnt="2"/>
      <dgm:spPr/>
      <dgm:t>
        <a:bodyPr/>
        <a:lstStyle/>
        <a:p>
          <a:endParaRPr lang="es-ES"/>
        </a:p>
      </dgm:t>
    </dgm:pt>
    <dgm:pt modelId="{223B8EDB-E74F-4ED7-8C41-43E96759BCB4}" type="pres">
      <dgm:prSet presAssocID="{25F523E2-B51A-47C2-A486-F8786C6564F9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AEFFA8AB-4D8D-4647-9109-E0FE7278268D}" type="pres">
      <dgm:prSet presAssocID="{2D608771-7E8E-4FF2-9111-28E218A12518}" presName="node" presStyleLbl="node1" presStyleIdx="1" presStyleCnt="3" custScaleX="15160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BAAB9E-6E51-4F72-837F-47F4E27155BC}" type="pres">
      <dgm:prSet presAssocID="{7ADA2EC1-376F-418E-87CC-7162C8B5E005}" presName="sibTrans" presStyleLbl="sibTrans2D1" presStyleIdx="1" presStyleCnt="2"/>
      <dgm:spPr/>
      <dgm:t>
        <a:bodyPr/>
        <a:lstStyle/>
        <a:p>
          <a:endParaRPr lang="es-ES"/>
        </a:p>
      </dgm:t>
    </dgm:pt>
    <dgm:pt modelId="{DABEECBE-9D99-4344-85F1-780D3578AEDD}" type="pres">
      <dgm:prSet presAssocID="{7ADA2EC1-376F-418E-87CC-7162C8B5E005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9A607F55-CAD4-4452-9127-5F4EA5CD312D}" type="pres">
      <dgm:prSet presAssocID="{01E3E72E-0589-47A7-8491-51F238355438}" presName="node" presStyleLbl="node1" presStyleIdx="2" presStyleCnt="3" custScaleX="15160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BAD8D22-9A51-41B6-82BE-A46089161180}" srcId="{A1F1CE62-3A5B-4D54-A6C5-FE5B5F44B541}" destId="{2D608771-7E8E-4FF2-9111-28E218A12518}" srcOrd="1" destOrd="0" parTransId="{5422B9B4-49C6-41D2-9DAD-3CBF1B831ECC}" sibTransId="{7ADA2EC1-376F-418E-87CC-7162C8B5E005}"/>
    <dgm:cxn modelId="{6C1349E2-0D64-4269-A5EB-66D0D185F2D5}" type="presOf" srcId="{25F523E2-B51A-47C2-A486-F8786C6564F9}" destId="{B259394B-2882-40CC-B111-A4DA60DC5CB8}" srcOrd="0" destOrd="0" presId="urn:microsoft.com/office/officeart/2005/8/layout/process1"/>
    <dgm:cxn modelId="{29B902AE-C3E7-4F46-B351-4C4668A76569}" type="presOf" srcId="{7ADA2EC1-376F-418E-87CC-7162C8B5E005}" destId="{19BAAB9E-6E51-4F72-837F-47F4E27155BC}" srcOrd="0" destOrd="0" presId="urn:microsoft.com/office/officeart/2005/8/layout/process1"/>
    <dgm:cxn modelId="{2A48F6B1-FD64-43CB-8702-65C10C5EFBDE}" type="presOf" srcId="{7ADA2EC1-376F-418E-87CC-7162C8B5E005}" destId="{DABEECBE-9D99-4344-85F1-780D3578AEDD}" srcOrd="1" destOrd="0" presId="urn:microsoft.com/office/officeart/2005/8/layout/process1"/>
    <dgm:cxn modelId="{735668CE-68F9-47F6-80F2-21F9C2A46AD2}" type="presOf" srcId="{2D608771-7E8E-4FF2-9111-28E218A12518}" destId="{AEFFA8AB-4D8D-4647-9109-E0FE7278268D}" srcOrd="0" destOrd="0" presId="urn:microsoft.com/office/officeart/2005/8/layout/process1"/>
    <dgm:cxn modelId="{2AF85EF5-865F-4379-B54B-8E09FB685C75}" type="presOf" srcId="{AC6CDF10-B25D-407E-AC85-F447875370EB}" destId="{B617FD81-9B47-4294-8CAE-5CFA6FE4F329}" srcOrd="0" destOrd="0" presId="urn:microsoft.com/office/officeart/2005/8/layout/process1"/>
    <dgm:cxn modelId="{92CBFBF4-7CCD-4694-91C2-8EA15AE9E216}" type="presOf" srcId="{A1F1CE62-3A5B-4D54-A6C5-FE5B5F44B541}" destId="{D5F086DF-492C-4033-A67A-4282DFB8DF11}" srcOrd="0" destOrd="0" presId="urn:microsoft.com/office/officeart/2005/8/layout/process1"/>
    <dgm:cxn modelId="{20C1D7CC-F56D-4999-9D8D-F5A3CE3A2553}" srcId="{A1F1CE62-3A5B-4D54-A6C5-FE5B5F44B541}" destId="{AC6CDF10-B25D-407E-AC85-F447875370EB}" srcOrd="0" destOrd="0" parTransId="{0A361A12-34E1-4C3E-8AEA-16B76EF96854}" sibTransId="{25F523E2-B51A-47C2-A486-F8786C6564F9}"/>
    <dgm:cxn modelId="{7DCC0D1C-BB32-45B2-9A02-4141CC8855D1}" srcId="{A1F1CE62-3A5B-4D54-A6C5-FE5B5F44B541}" destId="{01E3E72E-0589-47A7-8491-51F238355438}" srcOrd="2" destOrd="0" parTransId="{B063DCDD-0713-4427-8C23-FD32567E633D}" sibTransId="{C1753B09-159E-4EB0-9844-6B01543B0808}"/>
    <dgm:cxn modelId="{9C423C15-D2C8-4D21-92A0-F9108E78D348}" type="presOf" srcId="{25F523E2-B51A-47C2-A486-F8786C6564F9}" destId="{223B8EDB-E74F-4ED7-8C41-43E96759BCB4}" srcOrd="1" destOrd="0" presId="urn:microsoft.com/office/officeart/2005/8/layout/process1"/>
    <dgm:cxn modelId="{EAD9A2FB-A1F5-470D-AB06-C065995082EF}" type="presOf" srcId="{01E3E72E-0589-47A7-8491-51F238355438}" destId="{9A607F55-CAD4-4452-9127-5F4EA5CD312D}" srcOrd="0" destOrd="0" presId="urn:microsoft.com/office/officeart/2005/8/layout/process1"/>
    <dgm:cxn modelId="{23AB8079-AB3E-4BCF-8A61-D10C645C80E2}" type="presParOf" srcId="{D5F086DF-492C-4033-A67A-4282DFB8DF11}" destId="{B617FD81-9B47-4294-8CAE-5CFA6FE4F329}" srcOrd="0" destOrd="0" presId="urn:microsoft.com/office/officeart/2005/8/layout/process1"/>
    <dgm:cxn modelId="{668D9DF7-37F9-474B-9777-811FDE7BB3A7}" type="presParOf" srcId="{D5F086DF-492C-4033-A67A-4282DFB8DF11}" destId="{B259394B-2882-40CC-B111-A4DA60DC5CB8}" srcOrd="1" destOrd="0" presId="urn:microsoft.com/office/officeart/2005/8/layout/process1"/>
    <dgm:cxn modelId="{DDF6D439-01C6-4619-8154-6D688728360B}" type="presParOf" srcId="{B259394B-2882-40CC-B111-A4DA60DC5CB8}" destId="{223B8EDB-E74F-4ED7-8C41-43E96759BCB4}" srcOrd="0" destOrd="0" presId="urn:microsoft.com/office/officeart/2005/8/layout/process1"/>
    <dgm:cxn modelId="{C151A158-944F-48BF-832F-EB926A9443F0}" type="presParOf" srcId="{D5F086DF-492C-4033-A67A-4282DFB8DF11}" destId="{AEFFA8AB-4D8D-4647-9109-E0FE7278268D}" srcOrd="2" destOrd="0" presId="urn:microsoft.com/office/officeart/2005/8/layout/process1"/>
    <dgm:cxn modelId="{627D52D6-9F10-4A9A-8AFB-721FC26E7B69}" type="presParOf" srcId="{D5F086DF-492C-4033-A67A-4282DFB8DF11}" destId="{19BAAB9E-6E51-4F72-837F-47F4E27155BC}" srcOrd="3" destOrd="0" presId="urn:microsoft.com/office/officeart/2005/8/layout/process1"/>
    <dgm:cxn modelId="{F384FEE8-2248-472F-B7D5-A28D1FD537C5}" type="presParOf" srcId="{19BAAB9E-6E51-4F72-837F-47F4E27155BC}" destId="{DABEECBE-9D99-4344-85F1-780D3578AEDD}" srcOrd="0" destOrd="0" presId="urn:microsoft.com/office/officeart/2005/8/layout/process1"/>
    <dgm:cxn modelId="{50564BD3-6F03-40AF-A0C7-C57EF2909039}" type="presParOf" srcId="{D5F086DF-492C-4033-A67A-4282DFB8DF11}" destId="{9A607F55-CAD4-4452-9127-5F4EA5CD312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264385-F4F9-48B0-AE13-96A9340ECC5A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21DAD6CC-9468-4351-BAE3-F2E2F5A87EE7}">
      <dgm:prSet phldrT="[Texto]"/>
      <dgm:spPr/>
      <dgm:t>
        <a:bodyPr/>
        <a:lstStyle/>
        <a:p>
          <a:pPr algn="just"/>
          <a:r>
            <a:rPr lang="es-MX" dirty="0" smtClean="0"/>
            <a:t>Se extienden en todo el territorio.</a:t>
          </a:r>
          <a:endParaRPr lang="es-ES" dirty="0"/>
        </a:p>
      </dgm:t>
    </dgm:pt>
    <dgm:pt modelId="{DD5CC92A-BD01-4A3D-B4C4-7D35D3029C98}" type="parTrans" cxnId="{9EAEE172-E084-4B1D-8187-294E309F8C99}">
      <dgm:prSet/>
      <dgm:spPr/>
      <dgm:t>
        <a:bodyPr/>
        <a:lstStyle/>
        <a:p>
          <a:endParaRPr lang="es-ES"/>
        </a:p>
      </dgm:t>
    </dgm:pt>
    <dgm:pt modelId="{B5528DD7-140F-406E-BF33-2DFD80263DF0}" type="sibTrans" cxnId="{9EAEE172-E084-4B1D-8187-294E309F8C99}">
      <dgm:prSet/>
      <dgm:spPr/>
      <dgm:t>
        <a:bodyPr/>
        <a:lstStyle/>
        <a:p>
          <a:endParaRPr lang="es-ES"/>
        </a:p>
      </dgm:t>
    </dgm:pt>
    <dgm:pt modelId="{34C1F7FF-97FF-46D2-A9A7-5DDF71C83186}">
      <dgm:prSet phldrT="[Texto]"/>
      <dgm:spPr/>
      <dgm:t>
        <a:bodyPr/>
        <a:lstStyle/>
        <a:p>
          <a:pPr algn="just"/>
          <a:r>
            <a:rPr lang="es-MX" dirty="0" smtClean="0"/>
            <a:t>Poseen plantas en todo el mundo.</a:t>
          </a:r>
          <a:endParaRPr lang="es-ES" dirty="0"/>
        </a:p>
      </dgm:t>
    </dgm:pt>
    <dgm:pt modelId="{C6B29F72-3C7C-4837-8E7D-AC5A5969D82D}" type="parTrans" cxnId="{110B1AFC-C33F-4D4A-8763-06FF05C1A807}">
      <dgm:prSet/>
      <dgm:spPr/>
      <dgm:t>
        <a:bodyPr/>
        <a:lstStyle/>
        <a:p>
          <a:endParaRPr lang="es-ES"/>
        </a:p>
      </dgm:t>
    </dgm:pt>
    <dgm:pt modelId="{A44B0C53-7FF5-4E06-B27B-E106B903E67B}" type="sibTrans" cxnId="{110B1AFC-C33F-4D4A-8763-06FF05C1A807}">
      <dgm:prSet/>
      <dgm:spPr/>
      <dgm:t>
        <a:bodyPr/>
        <a:lstStyle/>
        <a:p>
          <a:endParaRPr lang="es-ES"/>
        </a:p>
      </dgm:t>
    </dgm:pt>
    <dgm:pt modelId="{0596630A-30FA-45BE-86DE-C5493E13A446}">
      <dgm:prSet phldrT="[Texto]"/>
      <dgm:spPr/>
      <dgm:t>
        <a:bodyPr/>
        <a:lstStyle/>
        <a:p>
          <a:pPr algn="just"/>
          <a:r>
            <a:rPr lang="es-MX" dirty="0" smtClean="0"/>
            <a:t>Utilizan procesos nuevos y de vanguardia. </a:t>
          </a:r>
          <a:endParaRPr lang="es-ES" dirty="0"/>
        </a:p>
      </dgm:t>
    </dgm:pt>
    <dgm:pt modelId="{BD891904-FF65-4E21-8428-A60B3A14F346}" type="parTrans" cxnId="{8D45E7B0-2D20-48E1-933E-212FFADF04FC}">
      <dgm:prSet/>
      <dgm:spPr/>
      <dgm:t>
        <a:bodyPr/>
        <a:lstStyle/>
        <a:p>
          <a:endParaRPr lang="es-ES"/>
        </a:p>
      </dgm:t>
    </dgm:pt>
    <dgm:pt modelId="{9B9DCA74-4A3E-48B5-8CC4-7909D37E4694}" type="sibTrans" cxnId="{8D45E7B0-2D20-48E1-933E-212FFADF04FC}">
      <dgm:prSet/>
      <dgm:spPr/>
      <dgm:t>
        <a:bodyPr/>
        <a:lstStyle/>
        <a:p>
          <a:endParaRPr lang="es-ES"/>
        </a:p>
      </dgm:t>
    </dgm:pt>
    <dgm:pt modelId="{6040F5CA-A8D4-4C6C-BDDE-986CC7EA1636}">
      <dgm:prSet/>
      <dgm:spPr/>
      <dgm:t>
        <a:bodyPr/>
        <a:lstStyle/>
        <a:p>
          <a:pPr algn="just"/>
          <a:r>
            <a:rPr lang="es-MX" dirty="0" smtClean="0"/>
            <a:t>Sus propietarios llevan sus productos o servicios a nuevas comunidades.</a:t>
          </a:r>
          <a:endParaRPr lang="es-MX" dirty="0"/>
        </a:p>
      </dgm:t>
    </dgm:pt>
    <dgm:pt modelId="{2740AC0B-BF51-4393-9E42-A3A9695B6DC7}" type="parTrans" cxnId="{C645308D-3050-4CA3-A00D-84B81F612AAF}">
      <dgm:prSet/>
      <dgm:spPr/>
      <dgm:t>
        <a:bodyPr/>
        <a:lstStyle/>
        <a:p>
          <a:endParaRPr lang="es-ES"/>
        </a:p>
      </dgm:t>
    </dgm:pt>
    <dgm:pt modelId="{E74A4CDA-5658-4B62-9B94-A5CB0F02ABBA}" type="sibTrans" cxnId="{C645308D-3050-4CA3-A00D-84B81F612AAF}">
      <dgm:prSet/>
      <dgm:spPr/>
      <dgm:t>
        <a:bodyPr/>
        <a:lstStyle/>
        <a:p>
          <a:endParaRPr lang="es-ES"/>
        </a:p>
      </dgm:t>
    </dgm:pt>
    <dgm:pt modelId="{2380DB97-7B1B-4702-9AA4-1D57CF04838D}" type="pres">
      <dgm:prSet presAssocID="{65264385-F4F9-48B0-AE13-96A9340ECC5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45AEFAB-903D-496F-8446-C8885CEAD7EF}" type="pres">
      <dgm:prSet presAssocID="{21DAD6CC-9468-4351-BAE3-F2E2F5A87EE7}" presName="parentLin" presStyleCnt="0"/>
      <dgm:spPr/>
    </dgm:pt>
    <dgm:pt modelId="{C6F3651B-9EC4-43E7-A923-8C1671778704}" type="pres">
      <dgm:prSet presAssocID="{21DAD6CC-9468-4351-BAE3-F2E2F5A87EE7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443757A1-F2BA-4162-8271-34D6D6003DDE}" type="pres">
      <dgm:prSet presAssocID="{21DAD6CC-9468-4351-BAE3-F2E2F5A87EE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83B95A-BE1C-4B6A-95AA-FF1C4B827680}" type="pres">
      <dgm:prSet presAssocID="{21DAD6CC-9468-4351-BAE3-F2E2F5A87EE7}" presName="negativeSpace" presStyleCnt="0"/>
      <dgm:spPr/>
    </dgm:pt>
    <dgm:pt modelId="{7D5717ED-57B9-4D2E-9F96-99E25295CF6A}" type="pres">
      <dgm:prSet presAssocID="{21DAD6CC-9468-4351-BAE3-F2E2F5A87EE7}" presName="childText" presStyleLbl="conFgAcc1" presStyleIdx="0" presStyleCnt="4">
        <dgm:presLayoutVars>
          <dgm:bulletEnabled val="1"/>
        </dgm:presLayoutVars>
      </dgm:prSet>
      <dgm:spPr/>
    </dgm:pt>
    <dgm:pt modelId="{5A7DDACC-CEE6-4F78-9B22-C6FBC832A941}" type="pres">
      <dgm:prSet presAssocID="{B5528DD7-140F-406E-BF33-2DFD80263DF0}" presName="spaceBetweenRectangles" presStyleCnt="0"/>
      <dgm:spPr/>
    </dgm:pt>
    <dgm:pt modelId="{1D884F98-93ED-4B74-B109-AE06ECC32553}" type="pres">
      <dgm:prSet presAssocID="{34C1F7FF-97FF-46D2-A9A7-5DDF71C83186}" presName="parentLin" presStyleCnt="0"/>
      <dgm:spPr/>
    </dgm:pt>
    <dgm:pt modelId="{48C8D185-99AB-4171-A4D4-0B74CA445EFD}" type="pres">
      <dgm:prSet presAssocID="{34C1F7FF-97FF-46D2-A9A7-5DDF71C83186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1D34EA9-0E71-4F8C-8DD7-6A99BB4EBFB9}" type="pres">
      <dgm:prSet presAssocID="{34C1F7FF-97FF-46D2-A9A7-5DDF71C8318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F9C6AD-3F68-48C3-B3E6-3FF9448931CE}" type="pres">
      <dgm:prSet presAssocID="{34C1F7FF-97FF-46D2-A9A7-5DDF71C83186}" presName="negativeSpace" presStyleCnt="0"/>
      <dgm:spPr/>
    </dgm:pt>
    <dgm:pt modelId="{876686F8-8134-4C70-A972-92D04DD36A2D}" type="pres">
      <dgm:prSet presAssocID="{34C1F7FF-97FF-46D2-A9A7-5DDF71C83186}" presName="childText" presStyleLbl="conFgAcc1" presStyleIdx="1" presStyleCnt="4">
        <dgm:presLayoutVars>
          <dgm:bulletEnabled val="1"/>
        </dgm:presLayoutVars>
      </dgm:prSet>
      <dgm:spPr/>
    </dgm:pt>
    <dgm:pt modelId="{F60D3B9E-97BC-49CC-952C-43BCC1B05400}" type="pres">
      <dgm:prSet presAssocID="{A44B0C53-7FF5-4E06-B27B-E106B903E67B}" presName="spaceBetweenRectangles" presStyleCnt="0"/>
      <dgm:spPr/>
    </dgm:pt>
    <dgm:pt modelId="{32748B50-10BA-44B7-BFFB-53A6233CCAD9}" type="pres">
      <dgm:prSet presAssocID="{6040F5CA-A8D4-4C6C-BDDE-986CC7EA1636}" presName="parentLin" presStyleCnt="0"/>
      <dgm:spPr/>
    </dgm:pt>
    <dgm:pt modelId="{98D4DACA-9797-484B-A45F-9B1EE03CAE3F}" type="pres">
      <dgm:prSet presAssocID="{6040F5CA-A8D4-4C6C-BDDE-986CC7EA1636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9D433423-A66E-4511-8EAC-5B3CDD406C25}" type="pres">
      <dgm:prSet presAssocID="{6040F5CA-A8D4-4C6C-BDDE-986CC7EA163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A3C8A5-D527-4ECF-A18C-C52F036F09AA}" type="pres">
      <dgm:prSet presAssocID="{6040F5CA-A8D4-4C6C-BDDE-986CC7EA1636}" presName="negativeSpace" presStyleCnt="0"/>
      <dgm:spPr/>
    </dgm:pt>
    <dgm:pt modelId="{F66F5E5D-7927-4669-80F4-42A86CC8FAE0}" type="pres">
      <dgm:prSet presAssocID="{6040F5CA-A8D4-4C6C-BDDE-986CC7EA1636}" presName="childText" presStyleLbl="conFgAcc1" presStyleIdx="2" presStyleCnt="4">
        <dgm:presLayoutVars>
          <dgm:bulletEnabled val="1"/>
        </dgm:presLayoutVars>
      </dgm:prSet>
      <dgm:spPr/>
    </dgm:pt>
    <dgm:pt modelId="{F6B40285-18C1-4CC4-B79F-9E5BA9D5CC7E}" type="pres">
      <dgm:prSet presAssocID="{E74A4CDA-5658-4B62-9B94-A5CB0F02ABBA}" presName="spaceBetweenRectangles" presStyleCnt="0"/>
      <dgm:spPr/>
    </dgm:pt>
    <dgm:pt modelId="{60E9C406-EE80-44D6-8C49-A711A5F8D784}" type="pres">
      <dgm:prSet presAssocID="{0596630A-30FA-45BE-86DE-C5493E13A446}" presName="parentLin" presStyleCnt="0"/>
      <dgm:spPr/>
    </dgm:pt>
    <dgm:pt modelId="{8FDA0DAC-956B-47BD-96E9-40E0748629B9}" type="pres">
      <dgm:prSet presAssocID="{0596630A-30FA-45BE-86DE-C5493E13A446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06B897C9-EBFC-4AC3-95EA-3EDF85A3C01C}" type="pres">
      <dgm:prSet presAssocID="{0596630A-30FA-45BE-86DE-C5493E13A44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608E32-FDF5-4A63-A945-60E42C3E9E86}" type="pres">
      <dgm:prSet presAssocID="{0596630A-30FA-45BE-86DE-C5493E13A446}" presName="negativeSpace" presStyleCnt="0"/>
      <dgm:spPr/>
    </dgm:pt>
    <dgm:pt modelId="{009AF384-8158-4DF5-9AE9-005DF9B8BD28}" type="pres">
      <dgm:prSet presAssocID="{0596630A-30FA-45BE-86DE-C5493E13A44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3F9FF69-F821-4F25-BE0F-B164C3FCDBAC}" type="presOf" srcId="{34C1F7FF-97FF-46D2-A9A7-5DDF71C83186}" destId="{91D34EA9-0E71-4F8C-8DD7-6A99BB4EBFB9}" srcOrd="1" destOrd="0" presId="urn:microsoft.com/office/officeart/2005/8/layout/list1"/>
    <dgm:cxn modelId="{256632DC-C8FF-4002-809E-203DACE5B74E}" type="presOf" srcId="{65264385-F4F9-48B0-AE13-96A9340ECC5A}" destId="{2380DB97-7B1B-4702-9AA4-1D57CF04838D}" srcOrd="0" destOrd="0" presId="urn:microsoft.com/office/officeart/2005/8/layout/list1"/>
    <dgm:cxn modelId="{B2086616-47A6-401B-A884-6526C9353EA2}" type="presOf" srcId="{6040F5CA-A8D4-4C6C-BDDE-986CC7EA1636}" destId="{9D433423-A66E-4511-8EAC-5B3CDD406C25}" srcOrd="1" destOrd="0" presId="urn:microsoft.com/office/officeart/2005/8/layout/list1"/>
    <dgm:cxn modelId="{FB3BC9AD-A8F4-4DFB-9B92-989012A942E3}" type="presOf" srcId="{34C1F7FF-97FF-46D2-A9A7-5DDF71C83186}" destId="{48C8D185-99AB-4171-A4D4-0B74CA445EFD}" srcOrd="0" destOrd="0" presId="urn:microsoft.com/office/officeart/2005/8/layout/list1"/>
    <dgm:cxn modelId="{110B1AFC-C33F-4D4A-8763-06FF05C1A807}" srcId="{65264385-F4F9-48B0-AE13-96A9340ECC5A}" destId="{34C1F7FF-97FF-46D2-A9A7-5DDF71C83186}" srcOrd="1" destOrd="0" parTransId="{C6B29F72-3C7C-4837-8E7D-AC5A5969D82D}" sibTransId="{A44B0C53-7FF5-4E06-B27B-E106B903E67B}"/>
    <dgm:cxn modelId="{8D45E7B0-2D20-48E1-933E-212FFADF04FC}" srcId="{65264385-F4F9-48B0-AE13-96A9340ECC5A}" destId="{0596630A-30FA-45BE-86DE-C5493E13A446}" srcOrd="3" destOrd="0" parTransId="{BD891904-FF65-4E21-8428-A60B3A14F346}" sibTransId="{9B9DCA74-4A3E-48B5-8CC4-7909D37E4694}"/>
    <dgm:cxn modelId="{4D1D0ED1-BE95-4468-892E-2EF8C33309CB}" type="presOf" srcId="{21DAD6CC-9468-4351-BAE3-F2E2F5A87EE7}" destId="{443757A1-F2BA-4162-8271-34D6D6003DDE}" srcOrd="1" destOrd="0" presId="urn:microsoft.com/office/officeart/2005/8/layout/list1"/>
    <dgm:cxn modelId="{C645308D-3050-4CA3-A00D-84B81F612AAF}" srcId="{65264385-F4F9-48B0-AE13-96A9340ECC5A}" destId="{6040F5CA-A8D4-4C6C-BDDE-986CC7EA1636}" srcOrd="2" destOrd="0" parTransId="{2740AC0B-BF51-4393-9E42-A3A9695B6DC7}" sibTransId="{E74A4CDA-5658-4B62-9B94-A5CB0F02ABBA}"/>
    <dgm:cxn modelId="{4A59165D-7AB3-4262-987E-4608E310DADB}" type="presOf" srcId="{6040F5CA-A8D4-4C6C-BDDE-986CC7EA1636}" destId="{98D4DACA-9797-484B-A45F-9B1EE03CAE3F}" srcOrd="0" destOrd="0" presId="urn:microsoft.com/office/officeart/2005/8/layout/list1"/>
    <dgm:cxn modelId="{AF1EBE3A-05DD-4BD5-98B6-148C2A2E4B52}" type="presOf" srcId="{0596630A-30FA-45BE-86DE-C5493E13A446}" destId="{06B897C9-EBFC-4AC3-95EA-3EDF85A3C01C}" srcOrd="1" destOrd="0" presId="urn:microsoft.com/office/officeart/2005/8/layout/list1"/>
    <dgm:cxn modelId="{9F4E19B8-F6A2-47C0-914C-B7A35FDE0919}" type="presOf" srcId="{0596630A-30FA-45BE-86DE-C5493E13A446}" destId="{8FDA0DAC-956B-47BD-96E9-40E0748629B9}" srcOrd="0" destOrd="0" presId="urn:microsoft.com/office/officeart/2005/8/layout/list1"/>
    <dgm:cxn modelId="{7CDE9BC1-3C5F-420F-A27E-1FF8B09529B1}" type="presOf" srcId="{21DAD6CC-9468-4351-BAE3-F2E2F5A87EE7}" destId="{C6F3651B-9EC4-43E7-A923-8C1671778704}" srcOrd="0" destOrd="0" presId="urn:microsoft.com/office/officeart/2005/8/layout/list1"/>
    <dgm:cxn modelId="{9EAEE172-E084-4B1D-8187-294E309F8C99}" srcId="{65264385-F4F9-48B0-AE13-96A9340ECC5A}" destId="{21DAD6CC-9468-4351-BAE3-F2E2F5A87EE7}" srcOrd="0" destOrd="0" parTransId="{DD5CC92A-BD01-4A3D-B4C4-7D35D3029C98}" sibTransId="{B5528DD7-140F-406E-BF33-2DFD80263DF0}"/>
    <dgm:cxn modelId="{1258C6A7-9F13-426C-B7D3-8D1A69DA9AC6}" type="presParOf" srcId="{2380DB97-7B1B-4702-9AA4-1D57CF04838D}" destId="{445AEFAB-903D-496F-8446-C8885CEAD7EF}" srcOrd="0" destOrd="0" presId="urn:microsoft.com/office/officeart/2005/8/layout/list1"/>
    <dgm:cxn modelId="{263C279D-82A6-4E6C-B070-01D78EB2C4A7}" type="presParOf" srcId="{445AEFAB-903D-496F-8446-C8885CEAD7EF}" destId="{C6F3651B-9EC4-43E7-A923-8C1671778704}" srcOrd="0" destOrd="0" presId="urn:microsoft.com/office/officeart/2005/8/layout/list1"/>
    <dgm:cxn modelId="{F7985A97-0736-4D05-B8AC-B02D9649E741}" type="presParOf" srcId="{445AEFAB-903D-496F-8446-C8885CEAD7EF}" destId="{443757A1-F2BA-4162-8271-34D6D6003DDE}" srcOrd="1" destOrd="0" presId="urn:microsoft.com/office/officeart/2005/8/layout/list1"/>
    <dgm:cxn modelId="{4FCFD5C5-708B-45B7-8C12-37A3D678B3FD}" type="presParOf" srcId="{2380DB97-7B1B-4702-9AA4-1D57CF04838D}" destId="{F383B95A-BE1C-4B6A-95AA-FF1C4B827680}" srcOrd="1" destOrd="0" presId="urn:microsoft.com/office/officeart/2005/8/layout/list1"/>
    <dgm:cxn modelId="{15C45B33-FCB6-475F-B1EC-ED9E5C71FAA8}" type="presParOf" srcId="{2380DB97-7B1B-4702-9AA4-1D57CF04838D}" destId="{7D5717ED-57B9-4D2E-9F96-99E25295CF6A}" srcOrd="2" destOrd="0" presId="urn:microsoft.com/office/officeart/2005/8/layout/list1"/>
    <dgm:cxn modelId="{6AA17D16-5C2E-4A6E-AADE-7D06B4A5AFD5}" type="presParOf" srcId="{2380DB97-7B1B-4702-9AA4-1D57CF04838D}" destId="{5A7DDACC-CEE6-4F78-9B22-C6FBC832A941}" srcOrd="3" destOrd="0" presId="urn:microsoft.com/office/officeart/2005/8/layout/list1"/>
    <dgm:cxn modelId="{EA903B79-2C42-407F-8BF9-33BFCAF9CA94}" type="presParOf" srcId="{2380DB97-7B1B-4702-9AA4-1D57CF04838D}" destId="{1D884F98-93ED-4B74-B109-AE06ECC32553}" srcOrd="4" destOrd="0" presId="urn:microsoft.com/office/officeart/2005/8/layout/list1"/>
    <dgm:cxn modelId="{20B73030-A8C4-4E47-8DF9-D2BDC849A8DF}" type="presParOf" srcId="{1D884F98-93ED-4B74-B109-AE06ECC32553}" destId="{48C8D185-99AB-4171-A4D4-0B74CA445EFD}" srcOrd="0" destOrd="0" presId="urn:microsoft.com/office/officeart/2005/8/layout/list1"/>
    <dgm:cxn modelId="{EB30D2D5-E4F0-4FF5-83D6-FAC9DAD4DF2F}" type="presParOf" srcId="{1D884F98-93ED-4B74-B109-AE06ECC32553}" destId="{91D34EA9-0E71-4F8C-8DD7-6A99BB4EBFB9}" srcOrd="1" destOrd="0" presId="urn:microsoft.com/office/officeart/2005/8/layout/list1"/>
    <dgm:cxn modelId="{403A54F1-6957-468B-B505-6999320DEAA3}" type="presParOf" srcId="{2380DB97-7B1B-4702-9AA4-1D57CF04838D}" destId="{2FF9C6AD-3F68-48C3-B3E6-3FF9448931CE}" srcOrd="5" destOrd="0" presId="urn:microsoft.com/office/officeart/2005/8/layout/list1"/>
    <dgm:cxn modelId="{3099B4CA-ED83-4224-B722-29BB1035551D}" type="presParOf" srcId="{2380DB97-7B1B-4702-9AA4-1D57CF04838D}" destId="{876686F8-8134-4C70-A972-92D04DD36A2D}" srcOrd="6" destOrd="0" presId="urn:microsoft.com/office/officeart/2005/8/layout/list1"/>
    <dgm:cxn modelId="{A30A811E-01AF-4D1F-ADD9-7B54BFD806B5}" type="presParOf" srcId="{2380DB97-7B1B-4702-9AA4-1D57CF04838D}" destId="{F60D3B9E-97BC-49CC-952C-43BCC1B05400}" srcOrd="7" destOrd="0" presId="urn:microsoft.com/office/officeart/2005/8/layout/list1"/>
    <dgm:cxn modelId="{001FD114-0C67-4C44-92BD-C0C7A2F2ACAE}" type="presParOf" srcId="{2380DB97-7B1B-4702-9AA4-1D57CF04838D}" destId="{32748B50-10BA-44B7-BFFB-53A6233CCAD9}" srcOrd="8" destOrd="0" presId="urn:microsoft.com/office/officeart/2005/8/layout/list1"/>
    <dgm:cxn modelId="{7F37F434-962A-47D6-9639-22BDB1DB1BE0}" type="presParOf" srcId="{32748B50-10BA-44B7-BFFB-53A6233CCAD9}" destId="{98D4DACA-9797-484B-A45F-9B1EE03CAE3F}" srcOrd="0" destOrd="0" presId="urn:microsoft.com/office/officeart/2005/8/layout/list1"/>
    <dgm:cxn modelId="{23F324AF-B2F7-4F1E-BE80-0B7CCEAA0831}" type="presParOf" srcId="{32748B50-10BA-44B7-BFFB-53A6233CCAD9}" destId="{9D433423-A66E-4511-8EAC-5B3CDD406C25}" srcOrd="1" destOrd="0" presId="urn:microsoft.com/office/officeart/2005/8/layout/list1"/>
    <dgm:cxn modelId="{EEA639F7-2AE3-402C-943E-69C00D0CDDC3}" type="presParOf" srcId="{2380DB97-7B1B-4702-9AA4-1D57CF04838D}" destId="{48A3C8A5-D527-4ECF-A18C-C52F036F09AA}" srcOrd="9" destOrd="0" presId="urn:microsoft.com/office/officeart/2005/8/layout/list1"/>
    <dgm:cxn modelId="{413B00EE-8B21-4C65-80C9-217003337CB6}" type="presParOf" srcId="{2380DB97-7B1B-4702-9AA4-1D57CF04838D}" destId="{F66F5E5D-7927-4669-80F4-42A86CC8FAE0}" srcOrd="10" destOrd="0" presId="urn:microsoft.com/office/officeart/2005/8/layout/list1"/>
    <dgm:cxn modelId="{4E05F898-B0FF-4366-85E0-CC64F5D2BABC}" type="presParOf" srcId="{2380DB97-7B1B-4702-9AA4-1D57CF04838D}" destId="{F6B40285-18C1-4CC4-B79F-9E5BA9D5CC7E}" srcOrd="11" destOrd="0" presId="urn:microsoft.com/office/officeart/2005/8/layout/list1"/>
    <dgm:cxn modelId="{A0DF82D2-3FDB-4418-8A61-AABD41DBA628}" type="presParOf" srcId="{2380DB97-7B1B-4702-9AA4-1D57CF04838D}" destId="{60E9C406-EE80-44D6-8C49-A711A5F8D784}" srcOrd="12" destOrd="0" presId="urn:microsoft.com/office/officeart/2005/8/layout/list1"/>
    <dgm:cxn modelId="{C7C7712A-3DBB-48F1-BB21-5F352AD1A879}" type="presParOf" srcId="{60E9C406-EE80-44D6-8C49-A711A5F8D784}" destId="{8FDA0DAC-956B-47BD-96E9-40E0748629B9}" srcOrd="0" destOrd="0" presId="urn:microsoft.com/office/officeart/2005/8/layout/list1"/>
    <dgm:cxn modelId="{43F5DE76-6A84-4DA7-8451-85BCC2401A72}" type="presParOf" srcId="{60E9C406-EE80-44D6-8C49-A711A5F8D784}" destId="{06B897C9-EBFC-4AC3-95EA-3EDF85A3C01C}" srcOrd="1" destOrd="0" presId="urn:microsoft.com/office/officeart/2005/8/layout/list1"/>
    <dgm:cxn modelId="{79147688-9786-4826-AC2E-F7AD47E42218}" type="presParOf" srcId="{2380DB97-7B1B-4702-9AA4-1D57CF04838D}" destId="{49608E32-FDF5-4A63-A945-60E42C3E9E86}" srcOrd="13" destOrd="0" presId="urn:microsoft.com/office/officeart/2005/8/layout/list1"/>
    <dgm:cxn modelId="{074FA062-D477-49AA-BDAD-0C354801BFEA}" type="presParOf" srcId="{2380DB97-7B1B-4702-9AA4-1D57CF04838D}" destId="{009AF384-8158-4DF5-9AE9-005DF9B8BD2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264385-F4F9-48B0-AE13-96A9340ECC5A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21DAD6CC-9468-4351-BAE3-F2E2F5A87EE7}">
      <dgm:prSet phldrT="[Texto]" custT="1"/>
      <dgm:spPr/>
      <dgm:t>
        <a:bodyPr/>
        <a:lstStyle/>
        <a:p>
          <a:r>
            <a:rPr lang="es-MX" sz="2400" dirty="0" smtClean="0"/>
            <a:t>Inversiones en investigación.</a:t>
          </a:r>
          <a:endParaRPr lang="es-ES" sz="2400" dirty="0"/>
        </a:p>
      </dgm:t>
    </dgm:pt>
    <dgm:pt modelId="{DD5CC92A-BD01-4A3D-B4C4-7D35D3029C98}" type="parTrans" cxnId="{9EAEE172-E084-4B1D-8187-294E309F8C99}">
      <dgm:prSet/>
      <dgm:spPr/>
      <dgm:t>
        <a:bodyPr/>
        <a:lstStyle/>
        <a:p>
          <a:endParaRPr lang="es-ES" sz="5400"/>
        </a:p>
      </dgm:t>
    </dgm:pt>
    <dgm:pt modelId="{B5528DD7-140F-406E-BF33-2DFD80263DF0}" type="sibTrans" cxnId="{9EAEE172-E084-4B1D-8187-294E309F8C99}">
      <dgm:prSet/>
      <dgm:spPr/>
      <dgm:t>
        <a:bodyPr/>
        <a:lstStyle/>
        <a:p>
          <a:endParaRPr lang="es-ES" sz="5400"/>
        </a:p>
      </dgm:t>
    </dgm:pt>
    <dgm:pt modelId="{34C1F7FF-97FF-46D2-A9A7-5DDF71C83186}">
      <dgm:prSet phldrT="[Texto]" custT="1"/>
      <dgm:spPr/>
      <dgm:t>
        <a:bodyPr/>
        <a:lstStyle/>
        <a:p>
          <a:pPr algn="just"/>
          <a:r>
            <a:rPr lang="es-MX" sz="2400" dirty="0" smtClean="0"/>
            <a:t>Conocimiento profundo sobre los mecanismos y políticas de donde están implantadas.</a:t>
          </a:r>
          <a:endParaRPr lang="es-ES" sz="2400" dirty="0"/>
        </a:p>
      </dgm:t>
    </dgm:pt>
    <dgm:pt modelId="{C6B29F72-3C7C-4837-8E7D-AC5A5969D82D}" type="parTrans" cxnId="{110B1AFC-C33F-4D4A-8763-06FF05C1A807}">
      <dgm:prSet/>
      <dgm:spPr/>
      <dgm:t>
        <a:bodyPr/>
        <a:lstStyle/>
        <a:p>
          <a:endParaRPr lang="es-ES" sz="5400"/>
        </a:p>
      </dgm:t>
    </dgm:pt>
    <dgm:pt modelId="{A44B0C53-7FF5-4E06-B27B-E106B903E67B}" type="sibTrans" cxnId="{110B1AFC-C33F-4D4A-8763-06FF05C1A807}">
      <dgm:prSet/>
      <dgm:spPr/>
      <dgm:t>
        <a:bodyPr/>
        <a:lstStyle/>
        <a:p>
          <a:endParaRPr lang="es-ES" sz="5400"/>
        </a:p>
      </dgm:t>
    </dgm:pt>
    <dgm:pt modelId="{0596630A-30FA-45BE-86DE-C5493E13A446}">
      <dgm:prSet phldrT="[Texto]" custT="1"/>
      <dgm:spPr/>
      <dgm:t>
        <a:bodyPr/>
        <a:lstStyle/>
        <a:p>
          <a:pPr algn="just"/>
          <a:r>
            <a:rPr lang="es-MX" sz="2400" dirty="0" smtClean="0"/>
            <a:t>Sus productos se transportan a otra planta de diferentes continente para ser finalizado y a otra para ser comercializado.</a:t>
          </a:r>
          <a:endParaRPr lang="es-ES" sz="2400" dirty="0"/>
        </a:p>
      </dgm:t>
    </dgm:pt>
    <dgm:pt modelId="{BD891904-FF65-4E21-8428-A60B3A14F346}" type="parTrans" cxnId="{8D45E7B0-2D20-48E1-933E-212FFADF04FC}">
      <dgm:prSet/>
      <dgm:spPr/>
      <dgm:t>
        <a:bodyPr/>
        <a:lstStyle/>
        <a:p>
          <a:endParaRPr lang="es-ES" sz="5400"/>
        </a:p>
      </dgm:t>
    </dgm:pt>
    <dgm:pt modelId="{9B9DCA74-4A3E-48B5-8CC4-7909D37E4694}" type="sibTrans" cxnId="{8D45E7B0-2D20-48E1-933E-212FFADF04FC}">
      <dgm:prSet/>
      <dgm:spPr/>
      <dgm:t>
        <a:bodyPr/>
        <a:lstStyle/>
        <a:p>
          <a:endParaRPr lang="es-ES" sz="5400"/>
        </a:p>
      </dgm:t>
    </dgm:pt>
    <dgm:pt modelId="{6040F5CA-A8D4-4C6C-BDDE-986CC7EA1636}">
      <dgm:prSet custT="1"/>
      <dgm:spPr/>
      <dgm:t>
        <a:bodyPr/>
        <a:lstStyle/>
        <a:p>
          <a:pPr algn="just"/>
          <a:r>
            <a:rPr lang="es-MX" sz="2400" dirty="0" smtClean="0"/>
            <a:t>Su crecimiento se basa en  procesos de fusión y adquisición.</a:t>
          </a:r>
          <a:endParaRPr lang="es-MX" sz="2400" dirty="0"/>
        </a:p>
      </dgm:t>
    </dgm:pt>
    <dgm:pt modelId="{2740AC0B-BF51-4393-9E42-A3A9695B6DC7}" type="parTrans" cxnId="{C645308D-3050-4CA3-A00D-84B81F612AAF}">
      <dgm:prSet/>
      <dgm:spPr/>
      <dgm:t>
        <a:bodyPr/>
        <a:lstStyle/>
        <a:p>
          <a:endParaRPr lang="es-ES" sz="5400"/>
        </a:p>
      </dgm:t>
    </dgm:pt>
    <dgm:pt modelId="{E74A4CDA-5658-4B62-9B94-A5CB0F02ABBA}" type="sibTrans" cxnId="{C645308D-3050-4CA3-A00D-84B81F612AAF}">
      <dgm:prSet/>
      <dgm:spPr/>
      <dgm:t>
        <a:bodyPr/>
        <a:lstStyle/>
        <a:p>
          <a:endParaRPr lang="es-ES" sz="5400"/>
        </a:p>
      </dgm:t>
    </dgm:pt>
    <dgm:pt modelId="{2380DB97-7B1B-4702-9AA4-1D57CF04838D}" type="pres">
      <dgm:prSet presAssocID="{65264385-F4F9-48B0-AE13-96A9340ECC5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45AEFAB-903D-496F-8446-C8885CEAD7EF}" type="pres">
      <dgm:prSet presAssocID="{21DAD6CC-9468-4351-BAE3-F2E2F5A87EE7}" presName="parentLin" presStyleCnt="0"/>
      <dgm:spPr/>
    </dgm:pt>
    <dgm:pt modelId="{C6F3651B-9EC4-43E7-A923-8C1671778704}" type="pres">
      <dgm:prSet presAssocID="{21DAD6CC-9468-4351-BAE3-F2E2F5A87EE7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443757A1-F2BA-4162-8271-34D6D6003DDE}" type="pres">
      <dgm:prSet presAssocID="{21DAD6CC-9468-4351-BAE3-F2E2F5A87EE7}" presName="parentText" presStyleLbl="node1" presStyleIdx="0" presStyleCnt="4" custScaleX="11989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83B95A-BE1C-4B6A-95AA-FF1C4B827680}" type="pres">
      <dgm:prSet presAssocID="{21DAD6CC-9468-4351-BAE3-F2E2F5A87EE7}" presName="negativeSpace" presStyleCnt="0"/>
      <dgm:spPr/>
    </dgm:pt>
    <dgm:pt modelId="{7D5717ED-57B9-4D2E-9F96-99E25295CF6A}" type="pres">
      <dgm:prSet presAssocID="{21DAD6CC-9468-4351-BAE3-F2E2F5A87EE7}" presName="childText" presStyleLbl="conFgAcc1" presStyleIdx="0" presStyleCnt="4">
        <dgm:presLayoutVars>
          <dgm:bulletEnabled val="1"/>
        </dgm:presLayoutVars>
      </dgm:prSet>
      <dgm:spPr/>
    </dgm:pt>
    <dgm:pt modelId="{5A7DDACC-CEE6-4F78-9B22-C6FBC832A941}" type="pres">
      <dgm:prSet presAssocID="{B5528DD7-140F-406E-BF33-2DFD80263DF0}" presName="spaceBetweenRectangles" presStyleCnt="0"/>
      <dgm:spPr/>
    </dgm:pt>
    <dgm:pt modelId="{1D884F98-93ED-4B74-B109-AE06ECC32553}" type="pres">
      <dgm:prSet presAssocID="{34C1F7FF-97FF-46D2-A9A7-5DDF71C83186}" presName="parentLin" presStyleCnt="0"/>
      <dgm:spPr/>
    </dgm:pt>
    <dgm:pt modelId="{48C8D185-99AB-4171-A4D4-0B74CA445EFD}" type="pres">
      <dgm:prSet presAssocID="{34C1F7FF-97FF-46D2-A9A7-5DDF71C83186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1D34EA9-0E71-4F8C-8DD7-6A99BB4EBFB9}" type="pres">
      <dgm:prSet presAssocID="{34C1F7FF-97FF-46D2-A9A7-5DDF71C83186}" presName="parentText" presStyleLbl="node1" presStyleIdx="1" presStyleCnt="4" custScaleX="12333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F9C6AD-3F68-48C3-B3E6-3FF9448931CE}" type="pres">
      <dgm:prSet presAssocID="{34C1F7FF-97FF-46D2-A9A7-5DDF71C83186}" presName="negativeSpace" presStyleCnt="0"/>
      <dgm:spPr/>
    </dgm:pt>
    <dgm:pt modelId="{876686F8-8134-4C70-A972-92D04DD36A2D}" type="pres">
      <dgm:prSet presAssocID="{34C1F7FF-97FF-46D2-A9A7-5DDF71C83186}" presName="childText" presStyleLbl="conFgAcc1" presStyleIdx="1" presStyleCnt="4">
        <dgm:presLayoutVars>
          <dgm:bulletEnabled val="1"/>
        </dgm:presLayoutVars>
      </dgm:prSet>
      <dgm:spPr/>
    </dgm:pt>
    <dgm:pt modelId="{F60D3B9E-97BC-49CC-952C-43BCC1B05400}" type="pres">
      <dgm:prSet presAssocID="{A44B0C53-7FF5-4E06-B27B-E106B903E67B}" presName="spaceBetweenRectangles" presStyleCnt="0"/>
      <dgm:spPr/>
    </dgm:pt>
    <dgm:pt modelId="{32748B50-10BA-44B7-BFFB-53A6233CCAD9}" type="pres">
      <dgm:prSet presAssocID="{6040F5CA-A8D4-4C6C-BDDE-986CC7EA1636}" presName="parentLin" presStyleCnt="0"/>
      <dgm:spPr/>
    </dgm:pt>
    <dgm:pt modelId="{98D4DACA-9797-484B-A45F-9B1EE03CAE3F}" type="pres">
      <dgm:prSet presAssocID="{6040F5CA-A8D4-4C6C-BDDE-986CC7EA1636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9D433423-A66E-4511-8EAC-5B3CDD406C25}" type="pres">
      <dgm:prSet presAssocID="{6040F5CA-A8D4-4C6C-BDDE-986CC7EA1636}" presName="parentText" presStyleLbl="node1" presStyleIdx="2" presStyleCnt="4" custScaleX="12050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A3C8A5-D527-4ECF-A18C-C52F036F09AA}" type="pres">
      <dgm:prSet presAssocID="{6040F5CA-A8D4-4C6C-BDDE-986CC7EA1636}" presName="negativeSpace" presStyleCnt="0"/>
      <dgm:spPr/>
    </dgm:pt>
    <dgm:pt modelId="{F66F5E5D-7927-4669-80F4-42A86CC8FAE0}" type="pres">
      <dgm:prSet presAssocID="{6040F5CA-A8D4-4C6C-BDDE-986CC7EA1636}" presName="childText" presStyleLbl="conFgAcc1" presStyleIdx="2" presStyleCnt="4">
        <dgm:presLayoutVars>
          <dgm:bulletEnabled val="1"/>
        </dgm:presLayoutVars>
      </dgm:prSet>
      <dgm:spPr/>
    </dgm:pt>
    <dgm:pt modelId="{F6B40285-18C1-4CC4-B79F-9E5BA9D5CC7E}" type="pres">
      <dgm:prSet presAssocID="{E74A4CDA-5658-4B62-9B94-A5CB0F02ABBA}" presName="spaceBetweenRectangles" presStyleCnt="0"/>
      <dgm:spPr/>
    </dgm:pt>
    <dgm:pt modelId="{60E9C406-EE80-44D6-8C49-A711A5F8D784}" type="pres">
      <dgm:prSet presAssocID="{0596630A-30FA-45BE-86DE-C5493E13A446}" presName="parentLin" presStyleCnt="0"/>
      <dgm:spPr/>
    </dgm:pt>
    <dgm:pt modelId="{8FDA0DAC-956B-47BD-96E9-40E0748629B9}" type="pres">
      <dgm:prSet presAssocID="{0596630A-30FA-45BE-86DE-C5493E13A446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06B897C9-EBFC-4AC3-95EA-3EDF85A3C01C}" type="pres">
      <dgm:prSet presAssocID="{0596630A-30FA-45BE-86DE-C5493E13A446}" presName="parentText" presStyleLbl="node1" presStyleIdx="3" presStyleCnt="4" custScaleX="11768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608E32-FDF5-4A63-A945-60E42C3E9E86}" type="pres">
      <dgm:prSet presAssocID="{0596630A-30FA-45BE-86DE-C5493E13A446}" presName="negativeSpace" presStyleCnt="0"/>
      <dgm:spPr/>
    </dgm:pt>
    <dgm:pt modelId="{009AF384-8158-4DF5-9AE9-005DF9B8BD28}" type="pres">
      <dgm:prSet presAssocID="{0596630A-30FA-45BE-86DE-C5493E13A44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3F9FF69-F821-4F25-BE0F-B164C3FCDBAC}" type="presOf" srcId="{34C1F7FF-97FF-46D2-A9A7-5DDF71C83186}" destId="{91D34EA9-0E71-4F8C-8DD7-6A99BB4EBFB9}" srcOrd="1" destOrd="0" presId="urn:microsoft.com/office/officeart/2005/8/layout/list1"/>
    <dgm:cxn modelId="{256632DC-C8FF-4002-809E-203DACE5B74E}" type="presOf" srcId="{65264385-F4F9-48B0-AE13-96A9340ECC5A}" destId="{2380DB97-7B1B-4702-9AA4-1D57CF04838D}" srcOrd="0" destOrd="0" presId="urn:microsoft.com/office/officeart/2005/8/layout/list1"/>
    <dgm:cxn modelId="{B2086616-47A6-401B-A884-6526C9353EA2}" type="presOf" srcId="{6040F5CA-A8D4-4C6C-BDDE-986CC7EA1636}" destId="{9D433423-A66E-4511-8EAC-5B3CDD406C25}" srcOrd="1" destOrd="0" presId="urn:microsoft.com/office/officeart/2005/8/layout/list1"/>
    <dgm:cxn modelId="{FB3BC9AD-A8F4-4DFB-9B92-989012A942E3}" type="presOf" srcId="{34C1F7FF-97FF-46D2-A9A7-5DDF71C83186}" destId="{48C8D185-99AB-4171-A4D4-0B74CA445EFD}" srcOrd="0" destOrd="0" presId="urn:microsoft.com/office/officeart/2005/8/layout/list1"/>
    <dgm:cxn modelId="{110B1AFC-C33F-4D4A-8763-06FF05C1A807}" srcId="{65264385-F4F9-48B0-AE13-96A9340ECC5A}" destId="{34C1F7FF-97FF-46D2-A9A7-5DDF71C83186}" srcOrd="1" destOrd="0" parTransId="{C6B29F72-3C7C-4837-8E7D-AC5A5969D82D}" sibTransId="{A44B0C53-7FF5-4E06-B27B-E106B903E67B}"/>
    <dgm:cxn modelId="{8D45E7B0-2D20-48E1-933E-212FFADF04FC}" srcId="{65264385-F4F9-48B0-AE13-96A9340ECC5A}" destId="{0596630A-30FA-45BE-86DE-C5493E13A446}" srcOrd="3" destOrd="0" parTransId="{BD891904-FF65-4E21-8428-A60B3A14F346}" sibTransId="{9B9DCA74-4A3E-48B5-8CC4-7909D37E4694}"/>
    <dgm:cxn modelId="{4D1D0ED1-BE95-4468-892E-2EF8C33309CB}" type="presOf" srcId="{21DAD6CC-9468-4351-BAE3-F2E2F5A87EE7}" destId="{443757A1-F2BA-4162-8271-34D6D6003DDE}" srcOrd="1" destOrd="0" presId="urn:microsoft.com/office/officeart/2005/8/layout/list1"/>
    <dgm:cxn modelId="{C645308D-3050-4CA3-A00D-84B81F612AAF}" srcId="{65264385-F4F9-48B0-AE13-96A9340ECC5A}" destId="{6040F5CA-A8D4-4C6C-BDDE-986CC7EA1636}" srcOrd="2" destOrd="0" parTransId="{2740AC0B-BF51-4393-9E42-A3A9695B6DC7}" sibTransId="{E74A4CDA-5658-4B62-9B94-A5CB0F02ABBA}"/>
    <dgm:cxn modelId="{4A59165D-7AB3-4262-987E-4608E310DADB}" type="presOf" srcId="{6040F5CA-A8D4-4C6C-BDDE-986CC7EA1636}" destId="{98D4DACA-9797-484B-A45F-9B1EE03CAE3F}" srcOrd="0" destOrd="0" presId="urn:microsoft.com/office/officeart/2005/8/layout/list1"/>
    <dgm:cxn modelId="{AF1EBE3A-05DD-4BD5-98B6-148C2A2E4B52}" type="presOf" srcId="{0596630A-30FA-45BE-86DE-C5493E13A446}" destId="{06B897C9-EBFC-4AC3-95EA-3EDF85A3C01C}" srcOrd="1" destOrd="0" presId="urn:microsoft.com/office/officeart/2005/8/layout/list1"/>
    <dgm:cxn modelId="{9F4E19B8-F6A2-47C0-914C-B7A35FDE0919}" type="presOf" srcId="{0596630A-30FA-45BE-86DE-C5493E13A446}" destId="{8FDA0DAC-956B-47BD-96E9-40E0748629B9}" srcOrd="0" destOrd="0" presId="urn:microsoft.com/office/officeart/2005/8/layout/list1"/>
    <dgm:cxn modelId="{7CDE9BC1-3C5F-420F-A27E-1FF8B09529B1}" type="presOf" srcId="{21DAD6CC-9468-4351-BAE3-F2E2F5A87EE7}" destId="{C6F3651B-9EC4-43E7-A923-8C1671778704}" srcOrd="0" destOrd="0" presId="urn:microsoft.com/office/officeart/2005/8/layout/list1"/>
    <dgm:cxn modelId="{9EAEE172-E084-4B1D-8187-294E309F8C99}" srcId="{65264385-F4F9-48B0-AE13-96A9340ECC5A}" destId="{21DAD6CC-9468-4351-BAE3-F2E2F5A87EE7}" srcOrd="0" destOrd="0" parTransId="{DD5CC92A-BD01-4A3D-B4C4-7D35D3029C98}" sibTransId="{B5528DD7-140F-406E-BF33-2DFD80263DF0}"/>
    <dgm:cxn modelId="{1258C6A7-9F13-426C-B7D3-8D1A69DA9AC6}" type="presParOf" srcId="{2380DB97-7B1B-4702-9AA4-1D57CF04838D}" destId="{445AEFAB-903D-496F-8446-C8885CEAD7EF}" srcOrd="0" destOrd="0" presId="urn:microsoft.com/office/officeart/2005/8/layout/list1"/>
    <dgm:cxn modelId="{263C279D-82A6-4E6C-B070-01D78EB2C4A7}" type="presParOf" srcId="{445AEFAB-903D-496F-8446-C8885CEAD7EF}" destId="{C6F3651B-9EC4-43E7-A923-8C1671778704}" srcOrd="0" destOrd="0" presId="urn:microsoft.com/office/officeart/2005/8/layout/list1"/>
    <dgm:cxn modelId="{F7985A97-0736-4D05-B8AC-B02D9649E741}" type="presParOf" srcId="{445AEFAB-903D-496F-8446-C8885CEAD7EF}" destId="{443757A1-F2BA-4162-8271-34D6D6003DDE}" srcOrd="1" destOrd="0" presId="urn:microsoft.com/office/officeart/2005/8/layout/list1"/>
    <dgm:cxn modelId="{4FCFD5C5-708B-45B7-8C12-37A3D678B3FD}" type="presParOf" srcId="{2380DB97-7B1B-4702-9AA4-1D57CF04838D}" destId="{F383B95A-BE1C-4B6A-95AA-FF1C4B827680}" srcOrd="1" destOrd="0" presId="urn:microsoft.com/office/officeart/2005/8/layout/list1"/>
    <dgm:cxn modelId="{15C45B33-FCB6-475F-B1EC-ED9E5C71FAA8}" type="presParOf" srcId="{2380DB97-7B1B-4702-9AA4-1D57CF04838D}" destId="{7D5717ED-57B9-4D2E-9F96-99E25295CF6A}" srcOrd="2" destOrd="0" presId="urn:microsoft.com/office/officeart/2005/8/layout/list1"/>
    <dgm:cxn modelId="{6AA17D16-5C2E-4A6E-AADE-7D06B4A5AFD5}" type="presParOf" srcId="{2380DB97-7B1B-4702-9AA4-1D57CF04838D}" destId="{5A7DDACC-CEE6-4F78-9B22-C6FBC832A941}" srcOrd="3" destOrd="0" presId="urn:microsoft.com/office/officeart/2005/8/layout/list1"/>
    <dgm:cxn modelId="{EA903B79-2C42-407F-8BF9-33BFCAF9CA94}" type="presParOf" srcId="{2380DB97-7B1B-4702-9AA4-1D57CF04838D}" destId="{1D884F98-93ED-4B74-B109-AE06ECC32553}" srcOrd="4" destOrd="0" presId="urn:microsoft.com/office/officeart/2005/8/layout/list1"/>
    <dgm:cxn modelId="{20B73030-A8C4-4E47-8DF9-D2BDC849A8DF}" type="presParOf" srcId="{1D884F98-93ED-4B74-B109-AE06ECC32553}" destId="{48C8D185-99AB-4171-A4D4-0B74CA445EFD}" srcOrd="0" destOrd="0" presId="urn:microsoft.com/office/officeart/2005/8/layout/list1"/>
    <dgm:cxn modelId="{EB30D2D5-E4F0-4FF5-83D6-FAC9DAD4DF2F}" type="presParOf" srcId="{1D884F98-93ED-4B74-B109-AE06ECC32553}" destId="{91D34EA9-0E71-4F8C-8DD7-6A99BB4EBFB9}" srcOrd="1" destOrd="0" presId="urn:microsoft.com/office/officeart/2005/8/layout/list1"/>
    <dgm:cxn modelId="{403A54F1-6957-468B-B505-6999320DEAA3}" type="presParOf" srcId="{2380DB97-7B1B-4702-9AA4-1D57CF04838D}" destId="{2FF9C6AD-3F68-48C3-B3E6-3FF9448931CE}" srcOrd="5" destOrd="0" presId="urn:microsoft.com/office/officeart/2005/8/layout/list1"/>
    <dgm:cxn modelId="{3099B4CA-ED83-4224-B722-29BB1035551D}" type="presParOf" srcId="{2380DB97-7B1B-4702-9AA4-1D57CF04838D}" destId="{876686F8-8134-4C70-A972-92D04DD36A2D}" srcOrd="6" destOrd="0" presId="urn:microsoft.com/office/officeart/2005/8/layout/list1"/>
    <dgm:cxn modelId="{A30A811E-01AF-4D1F-ADD9-7B54BFD806B5}" type="presParOf" srcId="{2380DB97-7B1B-4702-9AA4-1D57CF04838D}" destId="{F60D3B9E-97BC-49CC-952C-43BCC1B05400}" srcOrd="7" destOrd="0" presId="urn:microsoft.com/office/officeart/2005/8/layout/list1"/>
    <dgm:cxn modelId="{001FD114-0C67-4C44-92BD-C0C7A2F2ACAE}" type="presParOf" srcId="{2380DB97-7B1B-4702-9AA4-1D57CF04838D}" destId="{32748B50-10BA-44B7-BFFB-53A6233CCAD9}" srcOrd="8" destOrd="0" presId="urn:microsoft.com/office/officeart/2005/8/layout/list1"/>
    <dgm:cxn modelId="{7F37F434-962A-47D6-9639-22BDB1DB1BE0}" type="presParOf" srcId="{32748B50-10BA-44B7-BFFB-53A6233CCAD9}" destId="{98D4DACA-9797-484B-A45F-9B1EE03CAE3F}" srcOrd="0" destOrd="0" presId="urn:microsoft.com/office/officeart/2005/8/layout/list1"/>
    <dgm:cxn modelId="{23F324AF-B2F7-4F1E-BE80-0B7CCEAA0831}" type="presParOf" srcId="{32748B50-10BA-44B7-BFFB-53A6233CCAD9}" destId="{9D433423-A66E-4511-8EAC-5B3CDD406C25}" srcOrd="1" destOrd="0" presId="urn:microsoft.com/office/officeart/2005/8/layout/list1"/>
    <dgm:cxn modelId="{EEA639F7-2AE3-402C-943E-69C00D0CDDC3}" type="presParOf" srcId="{2380DB97-7B1B-4702-9AA4-1D57CF04838D}" destId="{48A3C8A5-D527-4ECF-A18C-C52F036F09AA}" srcOrd="9" destOrd="0" presId="urn:microsoft.com/office/officeart/2005/8/layout/list1"/>
    <dgm:cxn modelId="{413B00EE-8B21-4C65-80C9-217003337CB6}" type="presParOf" srcId="{2380DB97-7B1B-4702-9AA4-1D57CF04838D}" destId="{F66F5E5D-7927-4669-80F4-42A86CC8FAE0}" srcOrd="10" destOrd="0" presId="urn:microsoft.com/office/officeart/2005/8/layout/list1"/>
    <dgm:cxn modelId="{4E05F898-B0FF-4366-85E0-CC64F5D2BABC}" type="presParOf" srcId="{2380DB97-7B1B-4702-9AA4-1D57CF04838D}" destId="{F6B40285-18C1-4CC4-B79F-9E5BA9D5CC7E}" srcOrd="11" destOrd="0" presId="urn:microsoft.com/office/officeart/2005/8/layout/list1"/>
    <dgm:cxn modelId="{A0DF82D2-3FDB-4418-8A61-AABD41DBA628}" type="presParOf" srcId="{2380DB97-7B1B-4702-9AA4-1D57CF04838D}" destId="{60E9C406-EE80-44D6-8C49-A711A5F8D784}" srcOrd="12" destOrd="0" presId="urn:microsoft.com/office/officeart/2005/8/layout/list1"/>
    <dgm:cxn modelId="{C7C7712A-3DBB-48F1-BB21-5F352AD1A879}" type="presParOf" srcId="{60E9C406-EE80-44D6-8C49-A711A5F8D784}" destId="{8FDA0DAC-956B-47BD-96E9-40E0748629B9}" srcOrd="0" destOrd="0" presId="urn:microsoft.com/office/officeart/2005/8/layout/list1"/>
    <dgm:cxn modelId="{43F5DE76-6A84-4DA7-8451-85BCC2401A72}" type="presParOf" srcId="{60E9C406-EE80-44D6-8C49-A711A5F8D784}" destId="{06B897C9-EBFC-4AC3-95EA-3EDF85A3C01C}" srcOrd="1" destOrd="0" presId="urn:microsoft.com/office/officeart/2005/8/layout/list1"/>
    <dgm:cxn modelId="{79147688-9786-4826-AC2E-F7AD47E42218}" type="presParOf" srcId="{2380DB97-7B1B-4702-9AA4-1D57CF04838D}" destId="{49608E32-FDF5-4A63-A945-60E42C3E9E86}" srcOrd="13" destOrd="0" presId="urn:microsoft.com/office/officeart/2005/8/layout/list1"/>
    <dgm:cxn modelId="{074FA062-D477-49AA-BDAD-0C354801BFEA}" type="presParOf" srcId="{2380DB97-7B1B-4702-9AA4-1D57CF04838D}" destId="{009AF384-8158-4DF5-9AE9-005DF9B8BD2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BFF4A6-4F70-4555-AB7E-6266C34E0451}" type="doc">
      <dgm:prSet loTypeId="urn:microsoft.com/office/officeart/2009/3/layout/StepUpProcess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F6FE1327-6E10-478D-ADF8-A29A568B0987}">
      <dgm:prSet phldrT="[Texto]" custT="1"/>
      <dgm:spPr/>
      <dgm:t>
        <a:bodyPr/>
        <a:lstStyle/>
        <a:p>
          <a:r>
            <a:rPr lang="es-MX" sz="2800" dirty="0" smtClean="0"/>
            <a:t>Ámbito de acción global. </a:t>
          </a:r>
          <a:endParaRPr lang="es-ES" sz="2800" dirty="0"/>
        </a:p>
      </dgm:t>
    </dgm:pt>
    <dgm:pt modelId="{5530BA10-77C3-4731-8595-7899C5E8ADEE}" type="parTrans" cxnId="{0C347AFF-71A4-4B44-A445-62BA80A2ABDA}">
      <dgm:prSet/>
      <dgm:spPr/>
      <dgm:t>
        <a:bodyPr/>
        <a:lstStyle/>
        <a:p>
          <a:endParaRPr lang="es-ES"/>
        </a:p>
      </dgm:t>
    </dgm:pt>
    <dgm:pt modelId="{631C5F6A-388A-4E2A-A7E6-0A62FAB346DB}" type="sibTrans" cxnId="{0C347AFF-71A4-4B44-A445-62BA80A2ABDA}">
      <dgm:prSet/>
      <dgm:spPr/>
      <dgm:t>
        <a:bodyPr/>
        <a:lstStyle/>
        <a:p>
          <a:endParaRPr lang="es-ES"/>
        </a:p>
      </dgm:t>
    </dgm:pt>
    <dgm:pt modelId="{24AC1572-ADB9-4CD4-A5CF-8DAB4522061A}">
      <dgm:prSet phldrT="[Texto]" custT="1"/>
      <dgm:spPr/>
      <dgm:t>
        <a:bodyPr/>
        <a:lstStyle/>
        <a:p>
          <a:r>
            <a:rPr lang="es-ES" sz="2800" dirty="0" smtClean="0"/>
            <a:t>Estrategia competitiva.</a:t>
          </a:r>
          <a:endParaRPr lang="es-ES" sz="2800" dirty="0"/>
        </a:p>
      </dgm:t>
    </dgm:pt>
    <dgm:pt modelId="{D70E56FB-63E2-48A9-9E13-DC7B249DA70C}" type="parTrans" cxnId="{54915FC8-A222-43DC-9994-87F9AC3A991B}">
      <dgm:prSet/>
      <dgm:spPr/>
      <dgm:t>
        <a:bodyPr/>
        <a:lstStyle/>
        <a:p>
          <a:endParaRPr lang="es-ES"/>
        </a:p>
      </dgm:t>
    </dgm:pt>
    <dgm:pt modelId="{7287849F-D69F-48C8-9185-69560131EACB}" type="sibTrans" cxnId="{54915FC8-A222-43DC-9994-87F9AC3A991B}">
      <dgm:prSet/>
      <dgm:spPr/>
      <dgm:t>
        <a:bodyPr/>
        <a:lstStyle/>
        <a:p>
          <a:endParaRPr lang="es-ES"/>
        </a:p>
      </dgm:t>
    </dgm:pt>
    <dgm:pt modelId="{7589680E-A8F3-4DBE-AA9F-4C4827A3E99D}" type="pres">
      <dgm:prSet presAssocID="{8FBFF4A6-4F70-4555-AB7E-6266C34E045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3FED1CD-DA3A-40C6-AA70-7EBF5FE10129}" type="pres">
      <dgm:prSet presAssocID="{F6FE1327-6E10-478D-ADF8-A29A568B0987}" presName="composite" presStyleCnt="0"/>
      <dgm:spPr/>
    </dgm:pt>
    <dgm:pt modelId="{F90A5350-0358-485F-8181-A1F62E9F12EB}" type="pres">
      <dgm:prSet presAssocID="{F6FE1327-6E10-478D-ADF8-A29A568B0987}" presName="LShape" presStyleLbl="alignNode1" presStyleIdx="0" presStyleCnt="3"/>
      <dgm:spPr/>
    </dgm:pt>
    <dgm:pt modelId="{3370E32C-D946-425A-B429-5B42783CB2EA}" type="pres">
      <dgm:prSet presAssocID="{F6FE1327-6E10-478D-ADF8-A29A568B0987}" presName="Parent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8794DA-5218-4380-8319-F3F21508C0F2}" type="pres">
      <dgm:prSet presAssocID="{F6FE1327-6E10-478D-ADF8-A29A568B0987}" presName="Triangle" presStyleLbl="alignNode1" presStyleIdx="1" presStyleCnt="3"/>
      <dgm:spPr/>
    </dgm:pt>
    <dgm:pt modelId="{53B85C42-F9A1-4392-AFF9-FAF45FD7D95A}" type="pres">
      <dgm:prSet presAssocID="{631C5F6A-388A-4E2A-A7E6-0A62FAB346DB}" presName="sibTrans" presStyleCnt="0"/>
      <dgm:spPr/>
    </dgm:pt>
    <dgm:pt modelId="{525371FE-B842-4970-90E4-39FEBE52F46D}" type="pres">
      <dgm:prSet presAssocID="{631C5F6A-388A-4E2A-A7E6-0A62FAB346DB}" presName="space" presStyleCnt="0"/>
      <dgm:spPr/>
    </dgm:pt>
    <dgm:pt modelId="{CD2BA0C3-AD00-4883-875A-189C4229A124}" type="pres">
      <dgm:prSet presAssocID="{24AC1572-ADB9-4CD4-A5CF-8DAB4522061A}" presName="composite" presStyleCnt="0"/>
      <dgm:spPr/>
    </dgm:pt>
    <dgm:pt modelId="{68DFE68D-E224-49FE-8C3B-78146CD69DB5}" type="pres">
      <dgm:prSet presAssocID="{24AC1572-ADB9-4CD4-A5CF-8DAB4522061A}" presName="LShape" presStyleLbl="alignNode1" presStyleIdx="2" presStyleCnt="3"/>
      <dgm:spPr/>
    </dgm:pt>
    <dgm:pt modelId="{5326AC34-4144-49BA-AC34-BD89252562D1}" type="pres">
      <dgm:prSet presAssocID="{24AC1572-ADB9-4CD4-A5CF-8DAB4522061A}" presName="Parent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D1F29BB-4032-4515-8935-668AA5A4C168}" type="presOf" srcId="{F6FE1327-6E10-478D-ADF8-A29A568B0987}" destId="{3370E32C-D946-425A-B429-5B42783CB2EA}" srcOrd="0" destOrd="0" presId="urn:microsoft.com/office/officeart/2009/3/layout/StepUpProcess"/>
    <dgm:cxn modelId="{54915FC8-A222-43DC-9994-87F9AC3A991B}" srcId="{8FBFF4A6-4F70-4555-AB7E-6266C34E0451}" destId="{24AC1572-ADB9-4CD4-A5CF-8DAB4522061A}" srcOrd="1" destOrd="0" parTransId="{D70E56FB-63E2-48A9-9E13-DC7B249DA70C}" sibTransId="{7287849F-D69F-48C8-9185-69560131EACB}"/>
    <dgm:cxn modelId="{EED495D9-FCA3-498E-80AA-CE03E857C914}" type="presOf" srcId="{24AC1572-ADB9-4CD4-A5CF-8DAB4522061A}" destId="{5326AC34-4144-49BA-AC34-BD89252562D1}" srcOrd="0" destOrd="0" presId="urn:microsoft.com/office/officeart/2009/3/layout/StepUpProcess"/>
    <dgm:cxn modelId="{D265E95A-91A5-4BA2-8A4A-F09FDBE91C81}" type="presOf" srcId="{8FBFF4A6-4F70-4555-AB7E-6266C34E0451}" destId="{7589680E-A8F3-4DBE-AA9F-4C4827A3E99D}" srcOrd="0" destOrd="0" presId="urn:microsoft.com/office/officeart/2009/3/layout/StepUpProcess"/>
    <dgm:cxn modelId="{0C347AFF-71A4-4B44-A445-62BA80A2ABDA}" srcId="{8FBFF4A6-4F70-4555-AB7E-6266C34E0451}" destId="{F6FE1327-6E10-478D-ADF8-A29A568B0987}" srcOrd="0" destOrd="0" parTransId="{5530BA10-77C3-4731-8595-7899C5E8ADEE}" sibTransId="{631C5F6A-388A-4E2A-A7E6-0A62FAB346DB}"/>
    <dgm:cxn modelId="{A5B3C39C-1EE0-44C9-BAFD-0904A05F0B61}" type="presParOf" srcId="{7589680E-A8F3-4DBE-AA9F-4C4827A3E99D}" destId="{73FED1CD-DA3A-40C6-AA70-7EBF5FE10129}" srcOrd="0" destOrd="0" presId="urn:microsoft.com/office/officeart/2009/3/layout/StepUpProcess"/>
    <dgm:cxn modelId="{503D9AB4-FE14-42FA-93D6-6293ECDCC99B}" type="presParOf" srcId="{73FED1CD-DA3A-40C6-AA70-7EBF5FE10129}" destId="{F90A5350-0358-485F-8181-A1F62E9F12EB}" srcOrd="0" destOrd="0" presId="urn:microsoft.com/office/officeart/2009/3/layout/StepUpProcess"/>
    <dgm:cxn modelId="{36EC6554-7B62-4663-B4EA-519F03A60582}" type="presParOf" srcId="{73FED1CD-DA3A-40C6-AA70-7EBF5FE10129}" destId="{3370E32C-D946-425A-B429-5B42783CB2EA}" srcOrd="1" destOrd="0" presId="urn:microsoft.com/office/officeart/2009/3/layout/StepUpProcess"/>
    <dgm:cxn modelId="{9A1DF25A-A1D8-4979-93AA-C32635197EF3}" type="presParOf" srcId="{73FED1CD-DA3A-40C6-AA70-7EBF5FE10129}" destId="{298794DA-5218-4380-8319-F3F21508C0F2}" srcOrd="2" destOrd="0" presId="urn:microsoft.com/office/officeart/2009/3/layout/StepUpProcess"/>
    <dgm:cxn modelId="{442AA3B8-C750-45DE-957B-C0C3219DBA2C}" type="presParOf" srcId="{7589680E-A8F3-4DBE-AA9F-4C4827A3E99D}" destId="{53B85C42-F9A1-4392-AFF9-FAF45FD7D95A}" srcOrd="1" destOrd="0" presId="urn:microsoft.com/office/officeart/2009/3/layout/StepUpProcess"/>
    <dgm:cxn modelId="{3E122D7F-F49C-46E5-90E2-D0088CEC94F3}" type="presParOf" srcId="{53B85C42-F9A1-4392-AFF9-FAF45FD7D95A}" destId="{525371FE-B842-4970-90E4-39FEBE52F46D}" srcOrd="0" destOrd="0" presId="urn:microsoft.com/office/officeart/2009/3/layout/StepUpProcess"/>
    <dgm:cxn modelId="{EB79AEE0-E6C2-4932-AEC3-CCF63CBF97C4}" type="presParOf" srcId="{7589680E-A8F3-4DBE-AA9F-4C4827A3E99D}" destId="{CD2BA0C3-AD00-4883-875A-189C4229A124}" srcOrd="2" destOrd="0" presId="urn:microsoft.com/office/officeart/2009/3/layout/StepUpProcess"/>
    <dgm:cxn modelId="{39D64D20-5495-4B6D-8CD7-5EF7739947F9}" type="presParOf" srcId="{CD2BA0C3-AD00-4883-875A-189C4229A124}" destId="{68DFE68D-E224-49FE-8C3B-78146CD69DB5}" srcOrd="0" destOrd="0" presId="urn:microsoft.com/office/officeart/2009/3/layout/StepUpProcess"/>
    <dgm:cxn modelId="{EC0EE799-F1CB-4A40-BDB8-04C1C8DCCACB}" type="presParOf" srcId="{CD2BA0C3-AD00-4883-875A-189C4229A124}" destId="{5326AC34-4144-49BA-AC34-BD89252562D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D5E2F4C-5148-4A70-8D1A-0E3377F3596A}" type="doc">
      <dgm:prSet loTypeId="urn:microsoft.com/office/officeart/2005/8/layout/hProcess3" loCatId="process" qsTypeId="urn:microsoft.com/office/officeart/2005/8/quickstyle/simple4" qsCatId="simple" csTypeId="urn:microsoft.com/office/officeart/2005/8/colors/colorful5" csCatId="colorful" phldr="1"/>
      <dgm:spPr/>
    </dgm:pt>
    <dgm:pt modelId="{23E7453A-23DC-4387-B5C5-86E633AF8778}">
      <dgm:prSet phldrT="[Texto]" custT="1"/>
      <dgm:spPr/>
      <dgm:t>
        <a:bodyPr/>
        <a:lstStyle/>
        <a:p>
          <a:pPr algn="ctr"/>
          <a:r>
            <a:rPr lang="es-MX" sz="2400" i="0" dirty="0" smtClean="0">
              <a:latin typeface="+mj-lt"/>
              <a:cs typeface="Arial" pitchFamily="34" charset="0"/>
            </a:rPr>
            <a:t>La tecnología es una acción preponderante en los cambios dentro de sus acciones y procesos, es decir se encuentra en la base de una serie de transformaciones que, a ritmo acelerado, es posible difundirla por el mundo.</a:t>
          </a:r>
          <a:endParaRPr lang="es-ES" sz="2400" i="0" dirty="0"/>
        </a:p>
      </dgm:t>
    </dgm:pt>
    <dgm:pt modelId="{7423F53A-F3D8-47FC-A748-AF3E5973F343}" type="parTrans" cxnId="{7194FD47-60DD-4D51-94E4-152FADC1DC36}">
      <dgm:prSet/>
      <dgm:spPr/>
      <dgm:t>
        <a:bodyPr/>
        <a:lstStyle/>
        <a:p>
          <a:endParaRPr lang="es-ES"/>
        </a:p>
      </dgm:t>
    </dgm:pt>
    <dgm:pt modelId="{3550233D-8EB2-47FF-B73A-91592E8705D8}" type="sibTrans" cxnId="{7194FD47-60DD-4D51-94E4-152FADC1DC36}">
      <dgm:prSet/>
      <dgm:spPr/>
      <dgm:t>
        <a:bodyPr/>
        <a:lstStyle/>
        <a:p>
          <a:endParaRPr lang="es-ES"/>
        </a:p>
      </dgm:t>
    </dgm:pt>
    <dgm:pt modelId="{3CFB5B30-6E86-42B0-A4D6-BA1670DD3738}" type="pres">
      <dgm:prSet presAssocID="{CD5E2F4C-5148-4A70-8D1A-0E3377F3596A}" presName="Name0" presStyleCnt="0">
        <dgm:presLayoutVars>
          <dgm:dir/>
          <dgm:animLvl val="lvl"/>
          <dgm:resizeHandles val="exact"/>
        </dgm:presLayoutVars>
      </dgm:prSet>
      <dgm:spPr/>
    </dgm:pt>
    <dgm:pt modelId="{D73C377F-3FD5-493A-B105-2E0F4F2908F9}" type="pres">
      <dgm:prSet presAssocID="{CD5E2F4C-5148-4A70-8D1A-0E3377F3596A}" presName="dummy" presStyleCnt="0"/>
      <dgm:spPr/>
    </dgm:pt>
    <dgm:pt modelId="{323C2392-E36A-4297-BFBA-CF201ED3EAB1}" type="pres">
      <dgm:prSet presAssocID="{CD5E2F4C-5148-4A70-8D1A-0E3377F3596A}" presName="linH" presStyleCnt="0"/>
      <dgm:spPr/>
    </dgm:pt>
    <dgm:pt modelId="{E5075785-4A63-406A-96A3-A52F6218B946}" type="pres">
      <dgm:prSet presAssocID="{CD5E2F4C-5148-4A70-8D1A-0E3377F3596A}" presName="padding1" presStyleCnt="0"/>
      <dgm:spPr/>
    </dgm:pt>
    <dgm:pt modelId="{7A15A5DE-66DF-4B2F-AFD4-7A2A87537D36}" type="pres">
      <dgm:prSet presAssocID="{23E7453A-23DC-4387-B5C5-86E633AF8778}" presName="linV" presStyleCnt="0"/>
      <dgm:spPr/>
    </dgm:pt>
    <dgm:pt modelId="{F3434719-55A6-483D-B938-9B2F2B018CAE}" type="pres">
      <dgm:prSet presAssocID="{23E7453A-23DC-4387-B5C5-86E633AF8778}" presName="spVertical1" presStyleCnt="0"/>
      <dgm:spPr/>
    </dgm:pt>
    <dgm:pt modelId="{417470A2-1505-4B49-9183-D1E0CEFAF6CF}" type="pres">
      <dgm:prSet presAssocID="{23E7453A-23DC-4387-B5C5-86E633AF8778}" presName="parTx" presStyleLbl="revTx" presStyleIdx="0" presStyleCnt="1" custLinFactNeighborX="-7102" custLinFactNeighborY="15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ABA932-B02E-4481-9DBA-B97C79EDC356}" type="pres">
      <dgm:prSet presAssocID="{23E7453A-23DC-4387-B5C5-86E633AF8778}" presName="spVertical2" presStyleCnt="0"/>
      <dgm:spPr/>
    </dgm:pt>
    <dgm:pt modelId="{3C98903F-F4C7-4D79-96A7-023D76EA0811}" type="pres">
      <dgm:prSet presAssocID="{23E7453A-23DC-4387-B5C5-86E633AF8778}" presName="spVertical3" presStyleCnt="0"/>
      <dgm:spPr/>
    </dgm:pt>
    <dgm:pt modelId="{D5FE62A6-1C1B-48F3-904A-662C2BF4CD92}" type="pres">
      <dgm:prSet presAssocID="{CD5E2F4C-5148-4A70-8D1A-0E3377F3596A}" presName="padding2" presStyleCnt="0"/>
      <dgm:spPr/>
    </dgm:pt>
    <dgm:pt modelId="{4FE3FBDE-C4A4-491B-B9C6-3D4C2D25B4AA}" type="pres">
      <dgm:prSet presAssocID="{CD5E2F4C-5148-4A70-8D1A-0E3377F3596A}" presName="negArrow" presStyleCnt="0"/>
      <dgm:spPr/>
    </dgm:pt>
    <dgm:pt modelId="{A9D3EA4C-A9E9-4573-8FE5-67F8F736D481}" type="pres">
      <dgm:prSet presAssocID="{CD5E2F4C-5148-4A70-8D1A-0E3377F3596A}" presName="backgroundArrow" presStyleLbl="node1" presStyleIdx="0" presStyleCnt="1"/>
      <dgm:spPr/>
    </dgm:pt>
  </dgm:ptLst>
  <dgm:cxnLst>
    <dgm:cxn modelId="{7194FD47-60DD-4D51-94E4-152FADC1DC36}" srcId="{CD5E2F4C-5148-4A70-8D1A-0E3377F3596A}" destId="{23E7453A-23DC-4387-B5C5-86E633AF8778}" srcOrd="0" destOrd="0" parTransId="{7423F53A-F3D8-47FC-A748-AF3E5973F343}" sibTransId="{3550233D-8EB2-47FF-B73A-91592E8705D8}"/>
    <dgm:cxn modelId="{C08095F1-195C-49F4-A3D6-22424DFED8A6}" type="presOf" srcId="{23E7453A-23DC-4387-B5C5-86E633AF8778}" destId="{417470A2-1505-4B49-9183-D1E0CEFAF6CF}" srcOrd="0" destOrd="0" presId="urn:microsoft.com/office/officeart/2005/8/layout/hProcess3"/>
    <dgm:cxn modelId="{53836A1B-9023-49B6-AA91-55D38EC470F3}" type="presOf" srcId="{CD5E2F4C-5148-4A70-8D1A-0E3377F3596A}" destId="{3CFB5B30-6E86-42B0-A4D6-BA1670DD3738}" srcOrd="0" destOrd="0" presId="urn:microsoft.com/office/officeart/2005/8/layout/hProcess3"/>
    <dgm:cxn modelId="{86285940-8AC7-4A60-8C9B-5CE179A6A9F8}" type="presParOf" srcId="{3CFB5B30-6E86-42B0-A4D6-BA1670DD3738}" destId="{D73C377F-3FD5-493A-B105-2E0F4F2908F9}" srcOrd="0" destOrd="0" presId="urn:microsoft.com/office/officeart/2005/8/layout/hProcess3"/>
    <dgm:cxn modelId="{D76D5E67-7117-4620-90DA-5A6DF2780B5D}" type="presParOf" srcId="{3CFB5B30-6E86-42B0-A4D6-BA1670DD3738}" destId="{323C2392-E36A-4297-BFBA-CF201ED3EAB1}" srcOrd="1" destOrd="0" presId="urn:microsoft.com/office/officeart/2005/8/layout/hProcess3"/>
    <dgm:cxn modelId="{D095F97C-DCA5-41CD-BD50-1689B11EAA05}" type="presParOf" srcId="{323C2392-E36A-4297-BFBA-CF201ED3EAB1}" destId="{E5075785-4A63-406A-96A3-A52F6218B946}" srcOrd="0" destOrd="0" presId="urn:microsoft.com/office/officeart/2005/8/layout/hProcess3"/>
    <dgm:cxn modelId="{FC0B752F-C604-462D-8029-5ED67CF74031}" type="presParOf" srcId="{323C2392-E36A-4297-BFBA-CF201ED3EAB1}" destId="{7A15A5DE-66DF-4B2F-AFD4-7A2A87537D36}" srcOrd="1" destOrd="0" presId="urn:microsoft.com/office/officeart/2005/8/layout/hProcess3"/>
    <dgm:cxn modelId="{5224DF2E-B231-43EC-8DEC-AFA28DB127F6}" type="presParOf" srcId="{7A15A5DE-66DF-4B2F-AFD4-7A2A87537D36}" destId="{F3434719-55A6-483D-B938-9B2F2B018CAE}" srcOrd="0" destOrd="0" presId="urn:microsoft.com/office/officeart/2005/8/layout/hProcess3"/>
    <dgm:cxn modelId="{80A9BE84-0FD3-4C1F-A444-46025F437D2E}" type="presParOf" srcId="{7A15A5DE-66DF-4B2F-AFD4-7A2A87537D36}" destId="{417470A2-1505-4B49-9183-D1E0CEFAF6CF}" srcOrd="1" destOrd="0" presId="urn:microsoft.com/office/officeart/2005/8/layout/hProcess3"/>
    <dgm:cxn modelId="{77DA7B4A-5836-462B-8C0C-79BABD6E1C45}" type="presParOf" srcId="{7A15A5DE-66DF-4B2F-AFD4-7A2A87537D36}" destId="{F2ABA932-B02E-4481-9DBA-B97C79EDC356}" srcOrd="2" destOrd="0" presId="urn:microsoft.com/office/officeart/2005/8/layout/hProcess3"/>
    <dgm:cxn modelId="{A72900DD-CE66-4EED-ABD5-B722080120D3}" type="presParOf" srcId="{7A15A5DE-66DF-4B2F-AFD4-7A2A87537D36}" destId="{3C98903F-F4C7-4D79-96A7-023D76EA0811}" srcOrd="3" destOrd="0" presId="urn:microsoft.com/office/officeart/2005/8/layout/hProcess3"/>
    <dgm:cxn modelId="{868E1977-FFF4-477A-AEAC-D857C8D7A02A}" type="presParOf" srcId="{323C2392-E36A-4297-BFBA-CF201ED3EAB1}" destId="{D5FE62A6-1C1B-48F3-904A-662C2BF4CD92}" srcOrd="2" destOrd="0" presId="urn:microsoft.com/office/officeart/2005/8/layout/hProcess3"/>
    <dgm:cxn modelId="{21025E57-2B61-4CDF-9343-365AE90EF070}" type="presParOf" srcId="{323C2392-E36A-4297-BFBA-CF201ED3EAB1}" destId="{4FE3FBDE-C4A4-491B-B9C6-3D4C2D25B4AA}" srcOrd="3" destOrd="0" presId="urn:microsoft.com/office/officeart/2005/8/layout/hProcess3"/>
    <dgm:cxn modelId="{0FC1F994-A6AE-4B16-9FC8-E28A82DA8E7B}" type="presParOf" srcId="{323C2392-E36A-4297-BFBA-CF201ED3EAB1}" destId="{A9D3EA4C-A9E9-4573-8FE5-67F8F736D481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F2F186C-C6FE-49E0-B5B9-87511203BF07}" type="doc">
      <dgm:prSet loTypeId="urn:microsoft.com/office/officeart/2005/8/layout/StepDownProcess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80970ACE-A44E-4A52-970E-A8D14267B2D8}">
      <dgm:prSet phldrT="[Texto]" custT="1"/>
      <dgm:spPr/>
      <dgm:t>
        <a:bodyPr/>
        <a:lstStyle/>
        <a:p>
          <a:r>
            <a:rPr lang="es-MX" sz="1600" dirty="0" smtClean="0">
              <a:latin typeface="+mj-lt"/>
              <a:cs typeface="Arial" pitchFamily="34" charset="0"/>
            </a:rPr>
            <a:t>Programas de ayuda internacional y cooperación</a:t>
          </a:r>
          <a:endParaRPr lang="es-ES" sz="1600" dirty="0"/>
        </a:p>
      </dgm:t>
    </dgm:pt>
    <dgm:pt modelId="{ECC50A67-3BF3-48AB-A81C-69619EECE228}" type="parTrans" cxnId="{1E58A86C-A284-4970-BEB7-A812672E9579}">
      <dgm:prSet/>
      <dgm:spPr/>
      <dgm:t>
        <a:bodyPr/>
        <a:lstStyle/>
        <a:p>
          <a:endParaRPr lang="es-ES"/>
        </a:p>
      </dgm:t>
    </dgm:pt>
    <dgm:pt modelId="{320BFEE2-BA5B-4906-9CFE-AEA54115F214}" type="sibTrans" cxnId="{1E58A86C-A284-4970-BEB7-A812672E9579}">
      <dgm:prSet/>
      <dgm:spPr/>
      <dgm:t>
        <a:bodyPr/>
        <a:lstStyle/>
        <a:p>
          <a:endParaRPr lang="es-ES"/>
        </a:p>
      </dgm:t>
    </dgm:pt>
    <dgm:pt modelId="{37C370F2-F780-47B5-AD5E-32B001330984}">
      <dgm:prSet phldrT="[Texto]" custT="1"/>
      <dgm:spPr/>
      <dgm:t>
        <a:bodyPr/>
        <a:lstStyle/>
        <a:p>
          <a:r>
            <a:rPr lang="es-MX" sz="1600" smtClean="0">
              <a:latin typeface="+mj-lt"/>
              <a:cs typeface="Arial" pitchFamily="34" charset="0"/>
            </a:rPr>
            <a:t>Compra-Venta de maquinarias y equipos.</a:t>
          </a:r>
          <a:endParaRPr lang="es-ES" sz="1600" dirty="0"/>
        </a:p>
      </dgm:t>
    </dgm:pt>
    <dgm:pt modelId="{0FA1DC37-DF0E-4F5D-8917-46141EBC271E}" type="parTrans" cxnId="{7F2FF673-ABCF-43DB-A8A7-203DC8C1ED67}">
      <dgm:prSet/>
      <dgm:spPr/>
      <dgm:t>
        <a:bodyPr/>
        <a:lstStyle/>
        <a:p>
          <a:endParaRPr lang="es-ES"/>
        </a:p>
      </dgm:t>
    </dgm:pt>
    <dgm:pt modelId="{2D5D58CA-8906-4834-B60A-8A775A07C6D7}" type="sibTrans" cxnId="{7F2FF673-ABCF-43DB-A8A7-203DC8C1ED67}">
      <dgm:prSet/>
      <dgm:spPr/>
      <dgm:t>
        <a:bodyPr/>
        <a:lstStyle/>
        <a:p>
          <a:endParaRPr lang="es-ES"/>
        </a:p>
      </dgm:t>
    </dgm:pt>
    <dgm:pt modelId="{EC0F5206-538D-4C26-9DAF-E43FC864A3B7}">
      <dgm:prSet phldrT="[Texto]" custT="1"/>
      <dgm:spPr/>
      <dgm:t>
        <a:bodyPr/>
        <a:lstStyle/>
        <a:p>
          <a:r>
            <a:rPr lang="es-MX" sz="1600" dirty="0" smtClean="0">
              <a:latin typeface="+mj-lt"/>
              <a:cs typeface="Arial" pitchFamily="34" charset="0"/>
            </a:rPr>
            <a:t>Acuerdos de licencias (patentes, know-how, marcas).</a:t>
          </a:r>
          <a:endParaRPr lang="es-ES" sz="1600" dirty="0"/>
        </a:p>
      </dgm:t>
    </dgm:pt>
    <dgm:pt modelId="{9386DD2B-3ECB-4DDF-8AAE-DBAF27422084}" type="parTrans" cxnId="{DC99D505-008E-4F12-B118-72DEB6963320}">
      <dgm:prSet/>
      <dgm:spPr/>
      <dgm:t>
        <a:bodyPr/>
        <a:lstStyle/>
        <a:p>
          <a:endParaRPr lang="es-ES"/>
        </a:p>
      </dgm:t>
    </dgm:pt>
    <dgm:pt modelId="{6E88230C-0CBB-4B80-B0B4-13860CFD9FAC}" type="sibTrans" cxnId="{DC99D505-008E-4F12-B118-72DEB6963320}">
      <dgm:prSet/>
      <dgm:spPr/>
      <dgm:t>
        <a:bodyPr/>
        <a:lstStyle/>
        <a:p>
          <a:endParaRPr lang="es-ES"/>
        </a:p>
      </dgm:t>
    </dgm:pt>
    <dgm:pt modelId="{9D4D6D5C-4118-48F9-B7A5-E90F9D3DFED4}">
      <dgm:prSet phldrT="[Texto]" custT="1"/>
      <dgm:spPr/>
      <dgm:t>
        <a:bodyPr/>
        <a:lstStyle/>
        <a:p>
          <a:r>
            <a:rPr lang="es-MX" sz="1600" dirty="0" err="1" smtClean="0">
              <a:latin typeface="+mj-lt"/>
              <a:cs typeface="Arial" pitchFamily="34" charset="0"/>
            </a:rPr>
            <a:t>Joint</a:t>
          </a:r>
          <a:r>
            <a:rPr lang="es-MX" sz="1600" dirty="0" smtClean="0">
              <a:latin typeface="+mj-lt"/>
              <a:cs typeface="Arial" pitchFamily="34" charset="0"/>
            </a:rPr>
            <a:t> </a:t>
          </a:r>
          <a:r>
            <a:rPr lang="es-MX" sz="1600" dirty="0" err="1" smtClean="0">
              <a:latin typeface="+mj-lt"/>
              <a:cs typeface="Arial" pitchFamily="34" charset="0"/>
            </a:rPr>
            <a:t>Ventures</a:t>
          </a:r>
          <a:r>
            <a:rPr lang="es-MX" sz="1600" dirty="0" smtClean="0">
              <a:latin typeface="+mj-lt"/>
              <a:cs typeface="Arial" pitchFamily="34" charset="0"/>
            </a:rPr>
            <a:t>.</a:t>
          </a:r>
          <a:endParaRPr lang="es-ES" sz="1600" dirty="0"/>
        </a:p>
      </dgm:t>
    </dgm:pt>
    <dgm:pt modelId="{2C54BD8F-44AF-4B3F-BEF7-01E00201A2D0}" type="parTrans" cxnId="{33A4309D-3E1F-4134-A265-B7D4CBE3F2B6}">
      <dgm:prSet/>
      <dgm:spPr/>
      <dgm:t>
        <a:bodyPr/>
        <a:lstStyle/>
        <a:p>
          <a:endParaRPr lang="es-ES"/>
        </a:p>
      </dgm:t>
    </dgm:pt>
    <dgm:pt modelId="{098F5269-CD37-4A2D-B2A8-C0951D4B8A14}" type="sibTrans" cxnId="{33A4309D-3E1F-4134-A265-B7D4CBE3F2B6}">
      <dgm:prSet/>
      <dgm:spPr/>
      <dgm:t>
        <a:bodyPr/>
        <a:lstStyle/>
        <a:p>
          <a:endParaRPr lang="es-ES"/>
        </a:p>
      </dgm:t>
    </dgm:pt>
    <dgm:pt modelId="{217EDFF2-5089-4415-9268-CA5D68D5ACAF}">
      <dgm:prSet phldrT="[Texto]" custT="1"/>
      <dgm:spPr/>
      <dgm:t>
        <a:bodyPr/>
        <a:lstStyle/>
        <a:p>
          <a:r>
            <a:rPr lang="es-MX" sz="1600" dirty="0" smtClean="0">
              <a:latin typeface="+mj-lt"/>
              <a:cs typeface="Arial" pitchFamily="34" charset="0"/>
            </a:rPr>
            <a:t>Entrenamientos y servicios de formación y capacitación del personal.</a:t>
          </a:r>
          <a:endParaRPr lang="es-ES" sz="1600" dirty="0"/>
        </a:p>
      </dgm:t>
    </dgm:pt>
    <dgm:pt modelId="{7568CC2E-2832-42DC-B097-48DF00DDC6AB}" type="parTrans" cxnId="{5C8DBA88-C285-453F-8785-5E6E0CDB4AED}">
      <dgm:prSet/>
      <dgm:spPr/>
      <dgm:t>
        <a:bodyPr/>
        <a:lstStyle/>
        <a:p>
          <a:endParaRPr lang="es-ES"/>
        </a:p>
      </dgm:t>
    </dgm:pt>
    <dgm:pt modelId="{445996E2-E27E-45DD-BE0A-067A75AA16BA}" type="sibTrans" cxnId="{5C8DBA88-C285-453F-8785-5E6E0CDB4AED}">
      <dgm:prSet/>
      <dgm:spPr/>
      <dgm:t>
        <a:bodyPr/>
        <a:lstStyle/>
        <a:p>
          <a:endParaRPr lang="es-ES"/>
        </a:p>
      </dgm:t>
    </dgm:pt>
    <dgm:pt modelId="{A7E80536-C685-483C-A218-FDB4A1A967C9}" type="pres">
      <dgm:prSet presAssocID="{DF2F186C-C6FE-49E0-B5B9-87511203BF0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5C71D88A-C2AC-438A-9103-E43BA45B07C4}" type="pres">
      <dgm:prSet presAssocID="{80970ACE-A44E-4A52-970E-A8D14267B2D8}" presName="composite" presStyleCnt="0"/>
      <dgm:spPr/>
    </dgm:pt>
    <dgm:pt modelId="{E18F50DD-73AC-4CDA-B433-D688F9A8A1EC}" type="pres">
      <dgm:prSet presAssocID="{80970ACE-A44E-4A52-970E-A8D14267B2D8}" presName="bentUpArrow1" presStyleLbl="alignImgPlace1" presStyleIdx="0" presStyleCnt="4"/>
      <dgm:spPr/>
    </dgm:pt>
    <dgm:pt modelId="{FBFC3BC9-6422-4E53-9DB2-CC07A22773E3}" type="pres">
      <dgm:prSet presAssocID="{80970ACE-A44E-4A52-970E-A8D14267B2D8}" presName="ParentText" presStyleLbl="node1" presStyleIdx="0" presStyleCnt="5" custScaleX="1762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13AE0F-BD64-4514-BFD2-F32A9ECFFBFC}" type="pres">
      <dgm:prSet presAssocID="{80970ACE-A44E-4A52-970E-A8D14267B2D8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C754C9-3939-4797-A71F-3E408F2310D8}" type="pres">
      <dgm:prSet presAssocID="{320BFEE2-BA5B-4906-9CFE-AEA54115F214}" presName="sibTrans" presStyleCnt="0"/>
      <dgm:spPr/>
    </dgm:pt>
    <dgm:pt modelId="{CC33303D-E286-40C9-BFA0-7C59A5DBEB36}" type="pres">
      <dgm:prSet presAssocID="{37C370F2-F780-47B5-AD5E-32B001330984}" presName="composite" presStyleCnt="0"/>
      <dgm:spPr/>
    </dgm:pt>
    <dgm:pt modelId="{18C7CA3A-50FD-48B0-B97F-DE53784B7685}" type="pres">
      <dgm:prSet presAssocID="{37C370F2-F780-47B5-AD5E-32B001330984}" presName="bentUpArrow1" presStyleLbl="alignImgPlace1" presStyleIdx="1" presStyleCnt="4"/>
      <dgm:spPr/>
    </dgm:pt>
    <dgm:pt modelId="{0B6F66BC-5555-45C2-B69F-7437589BA0B3}" type="pres">
      <dgm:prSet presAssocID="{37C370F2-F780-47B5-AD5E-32B001330984}" presName="ParentText" presStyleLbl="node1" presStyleIdx="1" presStyleCnt="5" custScaleX="17849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A2ABB9A-C838-4072-912B-0DED22AB8207}" type="pres">
      <dgm:prSet presAssocID="{37C370F2-F780-47B5-AD5E-32B001330984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7FF749-0BF2-46BF-8143-7EAF4684BC19}" type="pres">
      <dgm:prSet presAssocID="{2D5D58CA-8906-4834-B60A-8A775A07C6D7}" presName="sibTrans" presStyleCnt="0"/>
      <dgm:spPr/>
    </dgm:pt>
    <dgm:pt modelId="{768136AE-3160-4D8A-BF89-80B6C99CC18E}" type="pres">
      <dgm:prSet presAssocID="{EC0F5206-538D-4C26-9DAF-E43FC864A3B7}" presName="composite" presStyleCnt="0"/>
      <dgm:spPr/>
    </dgm:pt>
    <dgm:pt modelId="{8E972FAC-70A8-4369-90B6-AF7D19634BE2}" type="pres">
      <dgm:prSet presAssocID="{EC0F5206-538D-4C26-9DAF-E43FC864A3B7}" presName="bentUpArrow1" presStyleLbl="alignImgPlace1" presStyleIdx="2" presStyleCnt="4"/>
      <dgm:spPr/>
    </dgm:pt>
    <dgm:pt modelId="{4308F8AA-F3B1-4D95-B80F-B18D7A04210B}" type="pres">
      <dgm:prSet presAssocID="{EC0F5206-538D-4C26-9DAF-E43FC864A3B7}" presName="ParentText" presStyleLbl="node1" presStyleIdx="2" presStyleCnt="5" custScaleX="15542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65456F-281F-4D66-888D-F4522D386999}" type="pres">
      <dgm:prSet presAssocID="{EC0F5206-538D-4C26-9DAF-E43FC864A3B7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ADE99312-C5AF-40B4-99FC-42AACEC2A490}" type="pres">
      <dgm:prSet presAssocID="{6E88230C-0CBB-4B80-B0B4-13860CFD9FAC}" presName="sibTrans" presStyleCnt="0"/>
      <dgm:spPr/>
    </dgm:pt>
    <dgm:pt modelId="{AEB39534-DA3F-443B-A79E-3598F9F56318}" type="pres">
      <dgm:prSet presAssocID="{9D4D6D5C-4118-48F9-B7A5-E90F9D3DFED4}" presName="composite" presStyleCnt="0"/>
      <dgm:spPr/>
    </dgm:pt>
    <dgm:pt modelId="{43F2EDAE-53C5-4F3B-B566-00B474B9E6AD}" type="pres">
      <dgm:prSet presAssocID="{9D4D6D5C-4118-48F9-B7A5-E90F9D3DFED4}" presName="bentUpArrow1" presStyleLbl="alignImgPlace1" presStyleIdx="3" presStyleCnt="4"/>
      <dgm:spPr/>
    </dgm:pt>
    <dgm:pt modelId="{F8B5DCA6-B2CD-43F4-8E1D-FDC27451ACC6}" type="pres">
      <dgm:prSet presAssocID="{9D4D6D5C-4118-48F9-B7A5-E90F9D3DFED4}" presName="ParentText" presStyleLbl="node1" presStyleIdx="3" presStyleCnt="5" custScaleX="15627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FFABDE-D726-42A4-8DEB-5722F23D3B09}" type="pres">
      <dgm:prSet presAssocID="{9D4D6D5C-4118-48F9-B7A5-E90F9D3DFED4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07883AD1-8B50-453C-9ECD-127EE240FE70}" type="pres">
      <dgm:prSet presAssocID="{098F5269-CD37-4A2D-B2A8-C0951D4B8A14}" presName="sibTrans" presStyleCnt="0"/>
      <dgm:spPr/>
    </dgm:pt>
    <dgm:pt modelId="{FBB6E8EB-FB55-4D6C-84F2-22FF4F42701B}" type="pres">
      <dgm:prSet presAssocID="{217EDFF2-5089-4415-9268-CA5D68D5ACAF}" presName="composite" presStyleCnt="0"/>
      <dgm:spPr/>
    </dgm:pt>
    <dgm:pt modelId="{280FC6CE-68E0-471C-8532-E2ABD3CF8209}" type="pres">
      <dgm:prSet presAssocID="{217EDFF2-5089-4415-9268-CA5D68D5ACAF}" presName="ParentText" presStyleLbl="node1" presStyleIdx="4" presStyleCnt="5" custScaleX="19299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CB912D1-0AAD-4307-9D61-DFD44EE346EB}" type="presOf" srcId="{DF2F186C-C6FE-49E0-B5B9-87511203BF07}" destId="{A7E80536-C685-483C-A218-FDB4A1A967C9}" srcOrd="0" destOrd="0" presId="urn:microsoft.com/office/officeart/2005/8/layout/StepDownProcess"/>
    <dgm:cxn modelId="{4FA97F7E-E577-48DC-8AE3-0365D517B7F6}" type="presOf" srcId="{217EDFF2-5089-4415-9268-CA5D68D5ACAF}" destId="{280FC6CE-68E0-471C-8532-E2ABD3CF8209}" srcOrd="0" destOrd="0" presId="urn:microsoft.com/office/officeart/2005/8/layout/StepDownProcess"/>
    <dgm:cxn modelId="{33A4309D-3E1F-4134-A265-B7D4CBE3F2B6}" srcId="{DF2F186C-C6FE-49E0-B5B9-87511203BF07}" destId="{9D4D6D5C-4118-48F9-B7A5-E90F9D3DFED4}" srcOrd="3" destOrd="0" parTransId="{2C54BD8F-44AF-4B3F-BEF7-01E00201A2D0}" sibTransId="{098F5269-CD37-4A2D-B2A8-C0951D4B8A14}"/>
    <dgm:cxn modelId="{1E58A86C-A284-4970-BEB7-A812672E9579}" srcId="{DF2F186C-C6FE-49E0-B5B9-87511203BF07}" destId="{80970ACE-A44E-4A52-970E-A8D14267B2D8}" srcOrd="0" destOrd="0" parTransId="{ECC50A67-3BF3-48AB-A81C-69619EECE228}" sibTransId="{320BFEE2-BA5B-4906-9CFE-AEA54115F214}"/>
    <dgm:cxn modelId="{4991C1BC-D1BB-429C-854E-865FA7EB753F}" type="presOf" srcId="{37C370F2-F780-47B5-AD5E-32B001330984}" destId="{0B6F66BC-5555-45C2-B69F-7437589BA0B3}" srcOrd="0" destOrd="0" presId="urn:microsoft.com/office/officeart/2005/8/layout/StepDownProcess"/>
    <dgm:cxn modelId="{DC99D505-008E-4F12-B118-72DEB6963320}" srcId="{DF2F186C-C6FE-49E0-B5B9-87511203BF07}" destId="{EC0F5206-538D-4C26-9DAF-E43FC864A3B7}" srcOrd="2" destOrd="0" parTransId="{9386DD2B-3ECB-4DDF-8AAE-DBAF27422084}" sibTransId="{6E88230C-0CBB-4B80-B0B4-13860CFD9FAC}"/>
    <dgm:cxn modelId="{5C8DBA88-C285-453F-8785-5E6E0CDB4AED}" srcId="{DF2F186C-C6FE-49E0-B5B9-87511203BF07}" destId="{217EDFF2-5089-4415-9268-CA5D68D5ACAF}" srcOrd="4" destOrd="0" parTransId="{7568CC2E-2832-42DC-B097-48DF00DDC6AB}" sibTransId="{445996E2-E27E-45DD-BE0A-067A75AA16BA}"/>
    <dgm:cxn modelId="{DFCE95F9-F568-4F6C-816D-BF698B0D4FB3}" type="presOf" srcId="{9D4D6D5C-4118-48F9-B7A5-E90F9D3DFED4}" destId="{F8B5DCA6-B2CD-43F4-8E1D-FDC27451ACC6}" srcOrd="0" destOrd="0" presId="urn:microsoft.com/office/officeart/2005/8/layout/StepDownProcess"/>
    <dgm:cxn modelId="{F67F7429-7EF7-48C5-BAED-C178530A0C9B}" type="presOf" srcId="{EC0F5206-538D-4C26-9DAF-E43FC864A3B7}" destId="{4308F8AA-F3B1-4D95-B80F-B18D7A04210B}" srcOrd="0" destOrd="0" presId="urn:microsoft.com/office/officeart/2005/8/layout/StepDownProcess"/>
    <dgm:cxn modelId="{CB0C0297-0A21-4C4A-BB32-263FD9B99727}" type="presOf" srcId="{80970ACE-A44E-4A52-970E-A8D14267B2D8}" destId="{FBFC3BC9-6422-4E53-9DB2-CC07A22773E3}" srcOrd="0" destOrd="0" presId="urn:microsoft.com/office/officeart/2005/8/layout/StepDownProcess"/>
    <dgm:cxn modelId="{7F2FF673-ABCF-43DB-A8A7-203DC8C1ED67}" srcId="{DF2F186C-C6FE-49E0-B5B9-87511203BF07}" destId="{37C370F2-F780-47B5-AD5E-32B001330984}" srcOrd="1" destOrd="0" parTransId="{0FA1DC37-DF0E-4F5D-8917-46141EBC271E}" sibTransId="{2D5D58CA-8906-4834-B60A-8A775A07C6D7}"/>
    <dgm:cxn modelId="{F57ED507-5259-4006-B159-E90CB07C50A3}" type="presParOf" srcId="{A7E80536-C685-483C-A218-FDB4A1A967C9}" destId="{5C71D88A-C2AC-438A-9103-E43BA45B07C4}" srcOrd="0" destOrd="0" presId="urn:microsoft.com/office/officeart/2005/8/layout/StepDownProcess"/>
    <dgm:cxn modelId="{3B53A049-4098-45E5-B20B-35FFF4553210}" type="presParOf" srcId="{5C71D88A-C2AC-438A-9103-E43BA45B07C4}" destId="{E18F50DD-73AC-4CDA-B433-D688F9A8A1EC}" srcOrd="0" destOrd="0" presId="urn:microsoft.com/office/officeart/2005/8/layout/StepDownProcess"/>
    <dgm:cxn modelId="{027E55CE-F159-4EE2-A8E6-7B3862029127}" type="presParOf" srcId="{5C71D88A-C2AC-438A-9103-E43BA45B07C4}" destId="{FBFC3BC9-6422-4E53-9DB2-CC07A22773E3}" srcOrd="1" destOrd="0" presId="urn:microsoft.com/office/officeart/2005/8/layout/StepDownProcess"/>
    <dgm:cxn modelId="{37843CCF-6D9A-40EC-B45F-9050F6C57093}" type="presParOf" srcId="{5C71D88A-C2AC-438A-9103-E43BA45B07C4}" destId="{3013AE0F-BD64-4514-BFD2-F32A9ECFFBFC}" srcOrd="2" destOrd="0" presId="urn:microsoft.com/office/officeart/2005/8/layout/StepDownProcess"/>
    <dgm:cxn modelId="{0D0CB6EA-113D-4CE3-B9A2-7794EBF2500A}" type="presParOf" srcId="{A7E80536-C685-483C-A218-FDB4A1A967C9}" destId="{15C754C9-3939-4797-A71F-3E408F2310D8}" srcOrd="1" destOrd="0" presId="urn:microsoft.com/office/officeart/2005/8/layout/StepDownProcess"/>
    <dgm:cxn modelId="{0B56BBFA-8A48-435D-A41A-8B680FCBBA9A}" type="presParOf" srcId="{A7E80536-C685-483C-A218-FDB4A1A967C9}" destId="{CC33303D-E286-40C9-BFA0-7C59A5DBEB36}" srcOrd="2" destOrd="0" presId="urn:microsoft.com/office/officeart/2005/8/layout/StepDownProcess"/>
    <dgm:cxn modelId="{53E440BD-170F-429D-8A09-F1B6F8149C2B}" type="presParOf" srcId="{CC33303D-E286-40C9-BFA0-7C59A5DBEB36}" destId="{18C7CA3A-50FD-48B0-B97F-DE53784B7685}" srcOrd="0" destOrd="0" presId="urn:microsoft.com/office/officeart/2005/8/layout/StepDownProcess"/>
    <dgm:cxn modelId="{222F669D-7BF6-49F0-B343-D4E6D8F27356}" type="presParOf" srcId="{CC33303D-E286-40C9-BFA0-7C59A5DBEB36}" destId="{0B6F66BC-5555-45C2-B69F-7437589BA0B3}" srcOrd="1" destOrd="0" presId="urn:microsoft.com/office/officeart/2005/8/layout/StepDownProcess"/>
    <dgm:cxn modelId="{3F0C7473-0424-4BD1-A0A7-C609EA260F22}" type="presParOf" srcId="{CC33303D-E286-40C9-BFA0-7C59A5DBEB36}" destId="{3A2ABB9A-C838-4072-912B-0DED22AB8207}" srcOrd="2" destOrd="0" presId="urn:microsoft.com/office/officeart/2005/8/layout/StepDownProcess"/>
    <dgm:cxn modelId="{55764287-E140-49C0-86E8-F7E19190C515}" type="presParOf" srcId="{A7E80536-C685-483C-A218-FDB4A1A967C9}" destId="{097FF749-0BF2-46BF-8143-7EAF4684BC19}" srcOrd="3" destOrd="0" presId="urn:microsoft.com/office/officeart/2005/8/layout/StepDownProcess"/>
    <dgm:cxn modelId="{18467CA0-B914-4FBA-9CFC-49A6E10728CA}" type="presParOf" srcId="{A7E80536-C685-483C-A218-FDB4A1A967C9}" destId="{768136AE-3160-4D8A-BF89-80B6C99CC18E}" srcOrd="4" destOrd="0" presId="urn:microsoft.com/office/officeart/2005/8/layout/StepDownProcess"/>
    <dgm:cxn modelId="{CD8A2F85-F186-4E20-947B-2717D1F384C7}" type="presParOf" srcId="{768136AE-3160-4D8A-BF89-80B6C99CC18E}" destId="{8E972FAC-70A8-4369-90B6-AF7D19634BE2}" srcOrd="0" destOrd="0" presId="urn:microsoft.com/office/officeart/2005/8/layout/StepDownProcess"/>
    <dgm:cxn modelId="{C42FE132-41BE-4E1E-8430-07F2635281E0}" type="presParOf" srcId="{768136AE-3160-4D8A-BF89-80B6C99CC18E}" destId="{4308F8AA-F3B1-4D95-B80F-B18D7A04210B}" srcOrd="1" destOrd="0" presId="urn:microsoft.com/office/officeart/2005/8/layout/StepDownProcess"/>
    <dgm:cxn modelId="{162174F6-9B66-41B0-8FA4-3A8A83DC4F3E}" type="presParOf" srcId="{768136AE-3160-4D8A-BF89-80B6C99CC18E}" destId="{9365456F-281F-4D66-888D-F4522D386999}" srcOrd="2" destOrd="0" presId="urn:microsoft.com/office/officeart/2005/8/layout/StepDownProcess"/>
    <dgm:cxn modelId="{BF7D8378-38B1-4FDE-AA61-E3722D737BBB}" type="presParOf" srcId="{A7E80536-C685-483C-A218-FDB4A1A967C9}" destId="{ADE99312-C5AF-40B4-99FC-42AACEC2A490}" srcOrd="5" destOrd="0" presId="urn:microsoft.com/office/officeart/2005/8/layout/StepDownProcess"/>
    <dgm:cxn modelId="{96B0792E-6F74-490E-B922-A706DD147D1A}" type="presParOf" srcId="{A7E80536-C685-483C-A218-FDB4A1A967C9}" destId="{AEB39534-DA3F-443B-A79E-3598F9F56318}" srcOrd="6" destOrd="0" presId="urn:microsoft.com/office/officeart/2005/8/layout/StepDownProcess"/>
    <dgm:cxn modelId="{38DD88FE-0D9A-4826-9AF4-AD0849059D4E}" type="presParOf" srcId="{AEB39534-DA3F-443B-A79E-3598F9F56318}" destId="{43F2EDAE-53C5-4F3B-B566-00B474B9E6AD}" srcOrd="0" destOrd="0" presId="urn:microsoft.com/office/officeart/2005/8/layout/StepDownProcess"/>
    <dgm:cxn modelId="{3A4AF26A-EAA7-4902-BB1C-E953C07E302B}" type="presParOf" srcId="{AEB39534-DA3F-443B-A79E-3598F9F56318}" destId="{F8B5DCA6-B2CD-43F4-8E1D-FDC27451ACC6}" srcOrd="1" destOrd="0" presId="urn:microsoft.com/office/officeart/2005/8/layout/StepDownProcess"/>
    <dgm:cxn modelId="{A175FDB5-C29F-4750-ABD1-C5CCC75A78AA}" type="presParOf" srcId="{AEB39534-DA3F-443B-A79E-3598F9F56318}" destId="{C9FFABDE-D726-42A4-8DEB-5722F23D3B09}" srcOrd="2" destOrd="0" presId="urn:microsoft.com/office/officeart/2005/8/layout/StepDownProcess"/>
    <dgm:cxn modelId="{2129BA70-D556-47B9-B831-72BEC937A8A5}" type="presParOf" srcId="{A7E80536-C685-483C-A218-FDB4A1A967C9}" destId="{07883AD1-8B50-453C-9ECD-127EE240FE70}" srcOrd="7" destOrd="0" presId="urn:microsoft.com/office/officeart/2005/8/layout/StepDownProcess"/>
    <dgm:cxn modelId="{A1ABCCFA-84B8-46A2-A03B-134B79BC418A}" type="presParOf" srcId="{A7E80536-C685-483C-A218-FDB4A1A967C9}" destId="{FBB6E8EB-FB55-4D6C-84F2-22FF4F42701B}" srcOrd="8" destOrd="0" presId="urn:microsoft.com/office/officeart/2005/8/layout/StepDownProcess"/>
    <dgm:cxn modelId="{90BBDFC8-9FFA-4518-A0FC-77CAFB23012C}" type="presParOf" srcId="{FBB6E8EB-FB55-4D6C-84F2-22FF4F42701B}" destId="{280FC6CE-68E0-471C-8532-E2ABD3CF8209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6BD7FE4-8773-4194-90A0-5B01CE8B9698}" type="doc">
      <dgm:prSet loTypeId="urn:microsoft.com/office/officeart/2005/8/layout/cycle6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6855D349-068F-4EF7-AF7D-CCF09DBAB003}">
      <dgm:prSet phldrT="[Texto]" custT="1"/>
      <dgm:spPr/>
      <dgm:t>
        <a:bodyPr/>
        <a:lstStyle/>
        <a:p>
          <a:r>
            <a:rPr lang="es-ES" sz="2400" dirty="0" smtClean="0"/>
            <a:t>Licencia</a:t>
          </a:r>
          <a:endParaRPr lang="es-ES" sz="2400" dirty="0"/>
        </a:p>
      </dgm:t>
    </dgm:pt>
    <dgm:pt modelId="{9027E4EA-8751-4E60-AA9A-16E197A51586}" type="parTrans" cxnId="{8BF538C1-649A-497F-9C62-F53591429DAE}">
      <dgm:prSet/>
      <dgm:spPr/>
      <dgm:t>
        <a:bodyPr/>
        <a:lstStyle/>
        <a:p>
          <a:endParaRPr lang="es-ES" sz="2800"/>
        </a:p>
      </dgm:t>
    </dgm:pt>
    <dgm:pt modelId="{AA2CA7DA-4850-473B-AF58-C34E08F1ED39}" type="sibTrans" cxnId="{8BF538C1-649A-497F-9C62-F53591429DAE}">
      <dgm:prSet/>
      <dgm:spPr/>
      <dgm:t>
        <a:bodyPr/>
        <a:lstStyle/>
        <a:p>
          <a:endParaRPr lang="es-ES" sz="2800"/>
        </a:p>
      </dgm:t>
    </dgm:pt>
    <dgm:pt modelId="{568C3610-EDF7-4169-84FC-EBFA49360D8D}">
      <dgm:prSet phldrT="[Texto]" custT="1"/>
      <dgm:spPr/>
      <dgm:t>
        <a:bodyPr/>
        <a:lstStyle/>
        <a:p>
          <a:r>
            <a:rPr lang="es-ES" sz="2400" dirty="0" smtClean="0"/>
            <a:t>Alianza estratégica</a:t>
          </a:r>
          <a:endParaRPr lang="es-ES" sz="2400" dirty="0"/>
        </a:p>
      </dgm:t>
    </dgm:pt>
    <dgm:pt modelId="{C003B9DE-2ACE-43E0-BD9B-4369E36B20CB}" type="parTrans" cxnId="{D68DEF48-D19E-420A-8A6E-69AB2189965A}">
      <dgm:prSet/>
      <dgm:spPr/>
      <dgm:t>
        <a:bodyPr/>
        <a:lstStyle/>
        <a:p>
          <a:endParaRPr lang="es-ES" sz="2800"/>
        </a:p>
      </dgm:t>
    </dgm:pt>
    <dgm:pt modelId="{9F8D7993-577F-4256-A7DC-C67C63A26D69}" type="sibTrans" cxnId="{D68DEF48-D19E-420A-8A6E-69AB2189965A}">
      <dgm:prSet/>
      <dgm:spPr/>
      <dgm:t>
        <a:bodyPr/>
        <a:lstStyle/>
        <a:p>
          <a:endParaRPr lang="es-ES" sz="2800"/>
        </a:p>
      </dgm:t>
    </dgm:pt>
    <dgm:pt modelId="{EDD0731B-31F7-4379-B384-5C65C0A14FAA}">
      <dgm:prSet phldrT="[Texto]" custT="1"/>
      <dgm:spPr/>
      <dgm:t>
        <a:bodyPr/>
        <a:lstStyle/>
        <a:p>
          <a:r>
            <a:rPr lang="es-ES" sz="2400" dirty="0" smtClean="0"/>
            <a:t>Franquicia</a:t>
          </a:r>
          <a:endParaRPr lang="es-ES" sz="2400" dirty="0"/>
        </a:p>
      </dgm:t>
    </dgm:pt>
    <dgm:pt modelId="{3918F52D-2DB0-4043-8D6E-67D3BC31FBCD}" type="parTrans" cxnId="{50C61110-8835-4F7B-9943-FC664E6F2D3B}">
      <dgm:prSet/>
      <dgm:spPr/>
      <dgm:t>
        <a:bodyPr/>
        <a:lstStyle/>
        <a:p>
          <a:endParaRPr lang="es-ES" sz="2800"/>
        </a:p>
      </dgm:t>
    </dgm:pt>
    <dgm:pt modelId="{A715D0EE-A6FF-449F-80ED-B904905DDF97}" type="sibTrans" cxnId="{50C61110-8835-4F7B-9943-FC664E6F2D3B}">
      <dgm:prSet/>
      <dgm:spPr/>
      <dgm:t>
        <a:bodyPr/>
        <a:lstStyle/>
        <a:p>
          <a:endParaRPr lang="es-ES" sz="2800"/>
        </a:p>
      </dgm:t>
    </dgm:pt>
    <dgm:pt modelId="{9C4EA0AD-9726-4FE3-9970-D3A6564F875F}">
      <dgm:prSet phldrT="[Texto]" custT="1"/>
      <dgm:spPr/>
      <dgm:t>
        <a:bodyPr/>
        <a:lstStyle/>
        <a:p>
          <a:r>
            <a:rPr lang="es-MX" sz="2400" b="1" dirty="0" err="1" smtClean="0"/>
            <a:t>Know</a:t>
          </a:r>
          <a:r>
            <a:rPr lang="es-MX" sz="2400" b="1" dirty="0" smtClean="0"/>
            <a:t> </a:t>
          </a:r>
          <a:r>
            <a:rPr lang="es-MX" sz="2400" b="1" dirty="0" err="1" smtClean="0"/>
            <a:t>How</a:t>
          </a:r>
          <a:endParaRPr lang="es-ES" sz="2400" dirty="0"/>
        </a:p>
      </dgm:t>
    </dgm:pt>
    <dgm:pt modelId="{C9BE40FC-B2D8-4BA4-A880-3219827937EA}" type="parTrans" cxnId="{9AB8D1EF-C457-4575-8E1F-65BD5E028C36}">
      <dgm:prSet/>
      <dgm:spPr/>
      <dgm:t>
        <a:bodyPr/>
        <a:lstStyle/>
        <a:p>
          <a:endParaRPr lang="es-ES" sz="2800"/>
        </a:p>
      </dgm:t>
    </dgm:pt>
    <dgm:pt modelId="{55AF95BD-ACFB-4560-A2ED-8AC5738640F3}" type="sibTrans" cxnId="{9AB8D1EF-C457-4575-8E1F-65BD5E028C36}">
      <dgm:prSet/>
      <dgm:spPr/>
      <dgm:t>
        <a:bodyPr/>
        <a:lstStyle/>
        <a:p>
          <a:endParaRPr lang="es-ES" sz="2800"/>
        </a:p>
      </dgm:t>
    </dgm:pt>
    <dgm:pt modelId="{528ABBBB-BE87-4B1D-BA3F-E69DBAC4B428}">
      <dgm:prSet phldrT="[Texto]" custT="1"/>
      <dgm:spPr/>
      <dgm:t>
        <a:bodyPr/>
        <a:lstStyle/>
        <a:p>
          <a:r>
            <a:rPr lang="es-MX" sz="2400" b="1" dirty="0" smtClean="0"/>
            <a:t>Cesión o ventas</a:t>
          </a:r>
          <a:endParaRPr lang="es-ES" sz="2400" dirty="0"/>
        </a:p>
      </dgm:t>
    </dgm:pt>
    <dgm:pt modelId="{D0F0C18A-3CA1-4151-BFE4-9D9047E13FA1}" type="parTrans" cxnId="{13BC3A75-27D7-4BEB-BCA6-E1EDA04370B3}">
      <dgm:prSet/>
      <dgm:spPr/>
      <dgm:t>
        <a:bodyPr/>
        <a:lstStyle/>
        <a:p>
          <a:endParaRPr lang="es-ES" sz="2800"/>
        </a:p>
      </dgm:t>
    </dgm:pt>
    <dgm:pt modelId="{E8D62BA6-3317-41C7-910A-726B42AB5AAD}" type="sibTrans" cxnId="{13BC3A75-27D7-4BEB-BCA6-E1EDA04370B3}">
      <dgm:prSet/>
      <dgm:spPr/>
      <dgm:t>
        <a:bodyPr/>
        <a:lstStyle/>
        <a:p>
          <a:endParaRPr lang="es-ES" sz="2800"/>
        </a:p>
      </dgm:t>
    </dgm:pt>
    <dgm:pt modelId="{888453D3-EF0B-4597-943B-77B6242A4D0C}">
      <dgm:prSet phldrT="[Texto]" custT="1"/>
      <dgm:spPr/>
      <dgm:t>
        <a:bodyPr/>
        <a:lstStyle/>
        <a:p>
          <a:r>
            <a:rPr lang="es-MX" sz="2400" b="1" dirty="0" smtClean="0"/>
            <a:t>Productos llave en mano</a:t>
          </a:r>
          <a:endParaRPr lang="es-ES" sz="2400" dirty="0"/>
        </a:p>
      </dgm:t>
    </dgm:pt>
    <dgm:pt modelId="{D49A98CC-3EE6-46CF-AE06-43E1A3B151E6}" type="parTrans" cxnId="{B7680418-85E1-4700-9C9F-1D2DD59402FB}">
      <dgm:prSet/>
      <dgm:spPr/>
      <dgm:t>
        <a:bodyPr/>
        <a:lstStyle/>
        <a:p>
          <a:endParaRPr lang="es-ES" sz="2800"/>
        </a:p>
      </dgm:t>
    </dgm:pt>
    <dgm:pt modelId="{F0B8B8B7-5FDF-4B84-B0E2-E2A848285D36}" type="sibTrans" cxnId="{B7680418-85E1-4700-9C9F-1D2DD59402FB}">
      <dgm:prSet/>
      <dgm:spPr/>
      <dgm:t>
        <a:bodyPr/>
        <a:lstStyle/>
        <a:p>
          <a:endParaRPr lang="es-ES" sz="2800"/>
        </a:p>
      </dgm:t>
    </dgm:pt>
    <dgm:pt modelId="{62F6BC34-80EB-4060-9AB2-12B37F0AFEDE}" type="pres">
      <dgm:prSet presAssocID="{06BD7FE4-8773-4194-90A0-5B01CE8B969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08A39B5-7B01-48DD-8F79-497695FFF991}" type="pres">
      <dgm:prSet presAssocID="{6855D349-068F-4EF7-AF7D-CCF09DBAB003}" presName="node" presStyleLbl="node1" presStyleIdx="0" presStyleCnt="6" custScaleX="13147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A00354-7709-4753-8C31-E25D8D0A1562}" type="pres">
      <dgm:prSet presAssocID="{6855D349-068F-4EF7-AF7D-CCF09DBAB003}" presName="spNode" presStyleCnt="0"/>
      <dgm:spPr/>
    </dgm:pt>
    <dgm:pt modelId="{B751B422-548E-4BA9-84F1-175FF75A73F1}" type="pres">
      <dgm:prSet presAssocID="{AA2CA7DA-4850-473B-AF58-C34E08F1ED39}" presName="sibTrans" presStyleLbl="sibTrans1D1" presStyleIdx="0" presStyleCnt="6"/>
      <dgm:spPr/>
      <dgm:t>
        <a:bodyPr/>
        <a:lstStyle/>
        <a:p>
          <a:endParaRPr lang="es-ES"/>
        </a:p>
      </dgm:t>
    </dgm:pt>
    <dgm:pt modelId="{B9FABEA0-946F-43DC-BAE4-5BD10A9C2103}" type="pres">
      <dgm:prSet presAssocID="{568C3610-EDF7-4169-84FC-EBFA49360D8D}" presName="node" presStyleLbl="node1" presStyleIdx="1" presStyleCnt="6" custScaleX="1270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5008EC-FA4F-4567-92F4-F4329C9753B4}" type="pres">
      <dgm:prSet presAssocID="{568C3610-EDF7-4169-84FC-EBFA49360D8D}" presName="spNode" presStyleCnt="0"/>
      <dgm:spPr/>
    </dgm:pt>
    <dgm:pt modelId="{A3372BC1-CD50-433F-925C-5F5DF1B75DE1}" type="pres">
      <dgm:prSet presAssocID="{9F8D7993-577F-4256-A7DC-C67C63A26D69}" presName="sibTrans" presStyleLbl="sibTrans1D1" presStyleIdx="1" presStyleCnt="6"/>
      <dgm:spPr/>
      <dgm:t>
        <a:bodyPr/>
        <a:lstStyle/>
        <a:p>
          <a:endParaRPr lang="es-ES"/>
        </a:p>
      </dgm:t>
    </dgm:pt>
    <dgm:pt modelId="{FBDD7665-7298-4EEC-A28F-693DEBCC132E}" type="pres">
      <dgm:prSet presAssocID="{EDD0731B-31F7-4379-B384-5C65C0A14FAA}" presName="node" presStyleLbl="node1" presStyleIdx="2" presStyleCnt="6" custScaleX="1300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5BCB8D-6F10-4EED-9307-D876EC73004A}" type="pres">
      <dgm:prSet presAssocID="{EDD0731B-31F7-4379-B384-5C65C0A14FAA}" presName="spNode" presStyleCnt="0"/>
      <dgm:spPr/>
    </dgm:pt>
    <dgm:pt modelId="{3DB61C9B-905A-4ADA-9282-9CB8168DA830}" type="pres">
      <dgm:prSet presAssocID="{A715D0EE-A6FF-449F-80ED-B904905DDF97}" presName="sibTrans" presStyleLbl="sibTrans1D1" presStyleIdx="2" presStyleCnt="6"/>
      <dgm:spPr/>
      <dgm:t>
        <a:bodyPr/>
        <a:lstStyle/>
        <a:p>
          <a:endParaRPr lang="es-ES"/>
        </a:p>
      </dgm:t>
    </dgm:pt>
    <dgm:pt modelId="{32A09FA5-71C9-4465-86C4-1CDC824B9FDE}" type="pres">
      <dgm:prSet presAssocID="{9C4EA0AD-9726-4FE3-9970-D3A6564F875F}" presName="node" presStyleLbl="node1" presStyleIdx="3" presStyleCnt="6" custScaleX="1248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D6C115-18CF-4E31-B291-FC1DC739EFB0}" type="pres">
      <dgm:prSet presAssocID="{9C4EA0AD-9726-4FE3-9970-D3A6564F875F}" presName="spNode" presStyleCnt="0"/>
      <dgm:spPr/>
    </dgm:pt>
    <dgm:pt modelId="{E07B6B15-526B-4818-9B9C-E52B7997EC54}" type="pres">
      <dgm:prSet presAssocID="{55AF95BD-ACFB-4560-A2ED-8AC5738640F3}" presName="sibTrans" presStyleLbl="sibTrans1D1" presStyleIdx="3" presStyleCnt="6"/>
      <dgm:spPr/>
      <dgm:t>
        <a:bodyPr/>
        <a:lstStyle/>
        <a:p>
          <a:endParaRPr lang="es-ES"/>
        </a:p>
      </dgm:t>
    </dgm:pt>
    <dgm:pt modelId="{5DA788C2-1672-443B-9800-5B0D3E6FFFB4}" type="pres">
      <dgm:prSet presAssocID="{888453D3-EF0B-4597-943B-77B6242A4D0C}" presName="node" presStyleLbl="node1" presStyleIdx="4" presStyleCnt="6" custScaleX="13673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07D692-B7A6-42BA-A5B7-8B5E3D9F83AA}" type="pres">
      <dgm:prSet presAssocID="{888453D3-EF0B-4597-943B-77B6242A4D0C}" presName="spNode" presStyleCnt="0"/>
      <dgm:spPr/>
    </dgm:pt>
    <dgm:pt modelId="{B8C40A9D-A49E-4A36-8A6E-CABD25176333}" type="pres">
      <dgm:prSet presAssocID="{F0B8B8B7-5FDF-4B84-B0E2-E2A848285D36}" presName="sibTrans" presStyleLbl="sibTrans1D1" presStyleIdx="4" presStyleCnt="6"/>
      <dgm:spPr/>
      <dgm:t>
        <a:bodyPr/>
        <a:lstStyle/>
        <a:p>
          <a:endParaRPr lang="es-ES"/>
        </a:p>
      </dgm:t>
    </dgm:pt>
    <dgm:pt modelId="{E657B13E-983D-4F42-ADE5-D955A158E97F}" type="pres">
      <dgm:prSet presAssocID="{528ABBBB-BE87-4B1D-BA3F-E69DBAC4B428}" presName="node" presStyleLbl="node1" presStyleIdx="5" presStyleCnt="6" custScaleX="1247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3F9DFB-786D-4D05-A719-E78580EA966D}" type="pres">
      <dgm:prSet presAssocID="{528ABBBB-BE87-4B1D-BA3F-E69DBAC4B428}" presName="spNode" presStyleCnt="0"/>
      <dgm:spPr/>
    </dgm:pt>
    <dgm:pt modelId="{0EF900E8-2439-4F82-8A0F-D7EC0DD883D6}" type="pres">
      <dgm:prSet presAssocID="{E8D62BA6-3317-41C7-910A-726B42AB5AAD}" presName="sibTrans" presStyleLbl="sibTrans1D1" presStyleIdx="5" presStyleCnt="6"/>
      <dgm:spPr/>
      <dgm:t>
        <a:bodyPr/>
        <a:lstStyle/>
        <a:p>
          <a:endParaRPr lang="es-ES"/>
        </a:p>
      </dgm:t>
    </dgm:pt>
  </dgm:ptLst>
  <dgm:cxnLst>
    <dgm:cxn modelId="{B7680418-85E1-4700-9C9F-1D2DD59402FB}" srcId="{06BD7FE4-8773-4194-90A0-5B01CE8B9698}" destId="{888453D3-EF0B-4597-943B-77B6242A4D0C}" srcOrd="4" destOrd="0" parTransId="{D49A98CC-3EE6-46CF-AE06-43E1A3B151E6}" sibTransId="{F0B8B8B7-5FDF-4B84-B0E2-E2A848285D36}"/>
    <dgm:cxn modelId="{2C6678E4-3604-4CAE-83B6-2767BB9DEB7C}" type="presOf" srcId="{06BD7FE4-8773-4194-90A0-5B01CE8B9698}" destId="{62F6BC34-80EB-4060-9AB2-12B37F0AFEDE}" srcOrd="0" destOrd="0" presId="urn:microsoft.com/office/officeart/2005/8/layout/cycle6"/>
    <dgm:cxn modelId="{50C61110-8835-4F7B-9943-FC664E6F2D3B}" srcId="{06BD7FE4-8773-4194-90A0-5B01CE8B9698}" destId="{EDD0731B-31F7-4379-B384-5C65C0A14FAA}" srcOrd="2" destOrd="0" parTransId="{3918F52D-2DB0-4043-8D6E-67D3BC31FBCD}" sibTransId="{A715D0EE-A6FF-449F-80ED-B904905DDF97}"/>
    <dgm:cxn modelId="{9AB8D1EF-C457-4575-8E1F-65BD5E028C36}" srcId="{06BD7FE4-8773-4194-90A0-5B01CE8B9698}" destId="{9C4EA0AD-9726-4FE3-9970-D3A6564F875F}" srcOrd="3" destOrd="0" parTransId="{C9BE40FC-B2D8-4BA4-A880-3219827937EA}" sibTransId="{55AF95BD-ACFB-4560-A2ED-8AC5738640F3}"/>
    <dgm:cxn modelId="{2FA190F8-22D1-4ECA-B59E-C4D20F0FF00A}" type="presOf" srcId="{F0B8B8B7-5FDF-4B84-B0E2-E2A848285D36}" destId="{B8C40A9D-A49E-4A36-8A6E-CABD25176333}" srcOrd="0" destOrd="0" presId="urn:microsoft.com/office/officeart/2005/8/layout/cycle6"/>
    <dgm:cxn modelId="{624DBC5C-FFF3-4657-8160-2A2325F555DA}" type="presOf" srcId="{9C4EA0AD-9726-4FE3-9970-D3A6564F875F}" destId="{32A09FA5-71C9-4465-86C4-1CDC824B9FDE}" srcOrd="0" destOrd="0" presId="urn:microsoft.com/office/officeart/2005/8/layout/cycle6"/>
    <dgm:cxn modelId="{AEA0C8B2-53FF-412E-ACAA-FEEE2F021375}" type="presOf" srcId="{528ABBBB-BE87-4B1D-BA3F-E69DBAC4B428}" destId="{E657B13E-983D-4F42-ADE5-D955A158E97F}" srcOrd="0" destOrd="0" presId="urn:microsoft.com/office/officeart/2005/8/layout/cycle6"/>
    <dgm:cxn modelId="{23184DE2-CBFC-4DD6-A5AB-1FFA4C076650}" type="presOf" srcId="{E8D62BA6-3317-41C7-910A-726B42AB5AAD}" destId="{0EF900E8-2439-4F82-8A0F-D7EC0DD883D6}" srcOrd="0" destOrd="0" presId="urn:microsoft.com/office/officeart/2005/8/layout/cycle6"/>
    <dgm:cxn modelId="{09638A16-C0A2-48B3-8126-D44CE4F91B38}" type="presOf" srcId="{888453D3-EF0B-4597-943B-77B6242A4D0C}" destId="{5DA788C2-1672-443B-9800-5B0D3E6FFFB4}" srcOrd="0" destOrd="0" presId="urn:microsoft.com/office/officeart/2005/8/layout/cycle6"/>
    <dgm:cxn modelId="{DC21D66A-E048-40AF-8F7D-D4099F3D53B4}" type="presOf" srcId="{55AF95BD-ACFB-4560-A2ED-8AC5738640F3}" destId="{E07B6B15-526B-4818-9B9C-E52B7997EC54}" srcOrd="0" destOrd="0" presId="urn:microsoft.com/office/officeart/2005/8/layout/cycle6"/>
    <dgm:cxn modelId="{5AB2AA26-3526-415F-82C0-9DD5721EE174}" type="presOf" srcId="{EDD0731B-31F7-4379-B384-5C65C0A14FAA}" destId="{FBDD7665-7298-4EEC-A28F-693DEBCC132E}" srcOrd="0" destOrd="0" presId="urn:microsoft.com/office/officeart/2005/8/layout/cycle6"/>
    <dgm:cxn modelId="{8BF538C1-649A-497F-9C62-F53591429DAE}" srcId="{06BD7FE4-8773-4194-90A0-5B01CE8B9698}" destId="{6855D349-068F-4EF7-AF7D-CCF09DBAB003}" srcOrd="0" destOrd="0" parTransId="{9027E4EA-8751-4E60-AA9A-16E197A51586}" sibTransId="{AA2CA7DA-4850-473B-AF58-C34E08F1ED39}"/>
    <dgm:cxn modelId="{B40D8EF5-55ED-494B-B129-CAC95E8AE404}" type="presOf" srcId="{A715D0EE-A6FF-449F-80ED-B904905DDF97}" destId="{3DB61C9B-905A-4ADA-9282-9CB8168DA830}" srcOrd="0" destOrd="0" presId="urn:microsoft.com/office/officeart/2005/8/layout/cycle6"/>
    <dgm:cxn modelId="{C3ABB49A-FB7B-43CF-9D7B-6B0B9F049946}" type="presOf" srcId="{9F8D7993-577F-4256-A7DC-C67C63A26D69}" destId="{A3372BC1-CD50-433F-925C-5F5DF1B75DE1}" srcOrd="0" destOrd="0" presId="urn:microsoft.com/office/officeart/2005/8/layout/cycle6"/>
    <dgm:cxn modelId="{AA090E0D-C923-44B3-B392-D8883DC92608}" type="presOf" srcId="{6855D349-068F-4EF7-AF7D-CCF09DBAB003}" destId="{F08A39B5-7B01-48DD-8F79-497695FFF991}" srcOrd="0" destOrd="0" presId="urn:microsoft.com/office/officeart/2005/8/layout/cycle6"/>
    <dgm:cxn modelId="{D68DEF48-D19E-420A-8A6E-69AB2189965A}" srcId="{06BD7FE4-8773-4194-90A0-5B01CE8B9698}" destId="{568C3610-EDF7-4169-84FC-EBFA49360D8D}" srcOrd="1" destOrd="0" parTransId="{C003B9DE-2ACE-43E0-BD9B-4369E36B20CB}" sibTransId="{9F8D7993-577F-4256-A7DC-C67C63A26D69}"/>
    <dgm:cxn modelId="{85DCAA31-AFDA-45E1-B976-9192B6525FFB}" type="presOf" srcId="{AA2CA7DA-4850-473B-AF58-C34E08F1ED39}" destId="{B751B422-548E-4BA9-84F1-175FF75A73F1}" srcOrd="0" destOrd="0" presId="urn:microsoft.com/office/officeart/2005/8/layout/cycle6"/>
    <dgm:cxn modelId="{13BC3A75-27D7-4BEB-BCA6-E1EDA04370B3}" srcId="{06BD7FE4-8773-4194-90A0-5B01CE8B9698}" destId="{528ABBBB-BE87-4B1D-BA3F-E69DBAC4B428}" srcOrd="5" destOrd="0" parTransId="{D0F0C18A-3CA1-4151-BFE4-9D9047E13FA1}" sibTransId="{E8D62BA6-3317-41C7-910A-726B42AB5AAD}"/>
    <dgm:cxn modelId="{31576472-6961-4E4D-A31B-811655B7BAEB}" type="presOf" srcId="{568C3610-EDF7-4169-84FC-EBFA49360D8D}" destId="{B9FABEA0-946F-43DC-BAE4-5BD10A9C2103}" srcOrd="0" destOrd="0" presId="urn:microsoft.com/office/officeart/2005/8/layout/cycle6"/>
    <dgm:cxn modelId="{381E72C8-96E5-46D8-890D-B60C5121DA2E}" type="presParOf" srcId="{62F6BC34-80EB-4060-9AB2-12B37F0AFEDE}" destId="{F08A39B5-7B01-48DD-8F79-497695FFF991}" srcOrd="0" destOrd="0" presId="urn:microsoft.com/office/officeart/2005/8/layout/cycle6"/>
    <dgm:cxn modelId="{5FFD9CAF-6877-41F6-8793-54CB36AD398D}" type="presParOf" srcId="{62F6BC34-80EB-4060-9AB2-12B37F0AFEDE}" destId="{C1A00354-7709-4753-8C31-E25D8D0A1562}" srcOrd="1" destOrd="0" presId="urn:microsoft.com/office/officeart/2005/8/layout/cycle6"/>
    <dgm:cxn modelId="{C4AEC2F2-E1C6-493C-9042-A69943D120D9}" type="presParOf" srcId="{62F6BC34-80EB-4060-9AB2-12B37F0AFEDE}" destId="{B751B422-548E-4BA9-84F1-175FF75A73F1}" srcOrd="2" destOrd="0" presId="urn:microsoft.com/office/officeart/2005/8/layout/cycle6"/>
    <dgm:cxn modelId="{C2575BCC-D630-47B9-8AB2-AD87305F60CE}" type="presParOf" srcId="{62F6BC34-80EB-4060-9AB2-12B37F0AFEDE}" destId="{B9FABEA0-946F-43DC-BAE4-5BD10A9C2103}" srcOrd="3" destOrd="0" presId="urn:microsoft.com/office/officeart/2005/8/layout/cycle6"/>
    <dgm:cxn modelId="{C285F09E-7649-4565-B1DD-7F14EE22FA93}" type="presParOf" srcId="{62F6BC34-80EB-4060-9AB2-12B37F0AFEDE}" destId="{EC5008EC-FA4F-4567-92F4-F4329C9753B4}" srcOrd="4" destOrd="0" presId="urn:microsoft.com/office/officeart/2005/8/layout/cycle6"/>
    <dgm:cxn modelId="{41CD3551-78CA-4F63-A3BE-C21EED94802C}" type="presParOf" srcId="{62F6BC34-80EB-4060-9AB2-12B37F0AFEDE}" destId="{A3372BC1-CD50-433F-925C-5F5DF1B75DE1}" srcOrd="5" destOrd="0" presId="urn:microsoft.com/office/officeart/2005/8/layout/cycle6"/>
    <dgm:cxn modelId="{67A35631-0F4E-4A32-825B-13DC8A3E4B9B}" type="presParOf" srcId="{62F6BC34-80EB-4060-9AB2-12B37F0AFEDE}" destId="{FBDD7665-7298-4EEC-A28F-693DEBCC132E}" srcOrd="6" destOrd="0" presId="urn:microsoft.com/office/officeart/2005/8/layout/cycle6"/>
    <dgm:cxn modelId="{EAD89CBA-81CD-47F7-991F-A396F1D0159B}" type="presParOf" srcId="{62F6BC34-80EB-4060-9AB2-12B37F0AFEDE}" destId="{E15BCB8D-6F10-4EED-9307-D876EC73004A}" srcOrd="7" destOrd="0" presId="urn:microsoft.com/office/officeart/2005/8/layout/cycle6"/>
    <dgm:cxn modelId="{441B3508-F8EF-43F0-8DF9-C1B777629334}" type="presParOf" srcId="{62F6BC34-80EB-4060-9AB2-12B37F0AFEDE}" destId="{3DB61C9B-905A-4ADA-9282-9CB8168DA830}" srcOrd="8" destOrd="0" presId="urn:microsoft.com/office/officeart/2005/8/layout/cycle6"/>
    <dgm:cxn modelId="{F9116B09-B2EC-4489-ADC9-EE8F8E486359}" type="presParOf" srcId="{62F6BC34-80EB-4060-9AB2-12B37F0AFEDE}" destId="{32A09FA5-71C9-4465-86C4-1CDC824B9FDE}" srcOrd="9" destOrd="0" presId="urn:microsoft.com/office/officeart/2005/8/layout/cycle6"/>
    <dgm:cxn modelId="{F9C5DBFC-17DD-45AA-8E0A-631390D7FC6E}" type="presParOf" srcId="{62F6BC34-80EB-4060-9AB2-12B37F0AFEDE}" destId="{2FD6C115-18CF-4E31-B291-FC1DC739EFB0}" srcOrd="10" destOrd="0" presId="urn:microsoft.com/office/officeart/2005/8/layout/cycle6"/>
    <dgm:cxn modelId="{95A23B2F-80C1-4762-B62B-B9B36D21FE8F}" type="presParOf" srcId="{62F6BC34-80EB-4060-9AB2-12B37F0AFEDE}" destId="{E07B6B15-526B-4818-9B9C-E52B7997EC54}" srcOrd="11" destOrd="0" presId="urn:microsoft.com/office/officeart/2005/8/layout/cycle6"/>
    <dgm:cxn modelId="{77023EDE-97C6-48DA-B5C3-BA6819330604}" type="presParOf" srcId="{62F6BC34-80EB-4060-9AB2-12B37F0AFEDE}" destId="{5DA788C2-1672-443B-9800-5B0D3E6FFFB4}" srcOrd="12" destOrd="0" presId="urn:microsoft.com/office/officeart/2005/8/layout/cycle6"/>
    <dgm:cxn modelId="{18DF85C4-4BFC-44D3-B3AB-1258C8ECE4E0}" type="presParOf" srcId="{62F6BC34-80EB-4060-9AB2-12B37F0AFEDE}" destId="{8D07D692-B7A6-42BA-A5B7-8B5E3D9F83AA}" srcOrd="13" destOrd="0" presId="urn:microsoft.com/office/officeart/2005/8/layout/cycle6"/>
    <dgm:cxn modelId="{B03A834A-9F5B-4DB0-8281-52126DD02F5D}" type="presParOf" srcId="{62F6BC34-80EB-4060-9AB2-12B37F0AFEDE}" destId="{B8C40A9D-A49E-4A36-8A6E-CABD25176333}" srcOrd="14" destOrd="0" presId="urn:microsoft.com/office/officeart/2005/8/layout/cycle6"/>
    <dgm:cxn modelId="{EE615EB1-B4AC-4DA2-9F73-63C61BB2F188}" type="presParOf" srcId="{62F6BC34-80EB-4060-9AB2-12B37F0AFEDE}" destId="{E657B13E-983D-4F42-ADE5-D955A158E97F}" srcOrd="15" destOrd="0" presId="urn:microsoft.com/office/officeart/2005/8/layout/cycle6"/>
    <dgm:cxn modelId="{6BA46F44-2E47-49BD-B9B2-F9E3AB7342D3}" type="presParOf" srcId="{62F6BC34-80EB-4060-9AB2-12B37F0AFEDE}" destId="{953F9DFB-786D-4D05-A719-E78580EA966D}" srcOrd="16" destOrd="0" presId="urn:microsoft.com/office/officeart/2005/8/layout/cycle6"/>
    <dgm:cxn modelId="{DBFB5E60-804E-46D1-86A0-9189B8C473FD}" type="presParOf" srcId="{62F6BC34-80EB-4060-9AB2-12B37F0AFEDE}" destId="{0EF900E8-2439-4F82-8A0F-D7EC0DD883D6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0A945E-37C8-4F6D-A0E4-479E31BFF2EF}">
      <dsp:nvSpPr>
        <dsp:cNvPr id="0" name=""/>
        <dsp:cNvSpPr/>
      </dsp:nvSpPr>
      <dsp:spPr>
        <a:xfrm>
          <a:off x="2267" y="1166368"/>
          <a:ext cx="1984388" cy="23549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Aparecen en países europeos.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Vinculan el capitalismo industrial y financiero.</a:t>
          </a:r>
          <a:endParaRPr lang="es-MX" sz="2000" kern="1200" dirty="0"/>
        </a:p>
      </dsp:txBody>
      <dsp:txXfrm>
        <a:off x="56460" y="1220561"/>
        <a:ext cx="1876002" cy="1741898"/>
      </dsp:txXfrm>
    </dsp:sp>
    <dsp:sp modelId="{AD594B33-42F9-4F1B-9D16-A98AFEAB8CA1}">
      <dsp:nvSpPr>
        <dsp:cNvPr id="0" name=""/>
        <dsp:cNvSpPr/>
      </dsp:nvSpPr>
      <dsp:spPr>
        <a:xfrm>
          <a:off x="1252385" y="2305795"/>
          <a:ext cx="2763182" cy="2763182"/>
        </a:xfrm>
        <a:prstGeom prst="leftCircularArrow">
          <a:avLst>
            <a:gd name="adj1" fmla="val 1837"/>
            <a:gd name="adj2" fmla="val 219280"/>
            <a:gd name="adj3" fmla="val 3202822"/>
            <a:gd name="adj4" fmla="val 10232520"/>
            <a:gd name="adj5" fmla="val 2143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DAD77F-6A14-4A37-9E1F-2295CA3F9DB6}">
      <dsp:nvSpPr>
        <dsp:cNvPr id="0" name=""/>
        <dsp:cNvSpPr/>
      </dsp:nvSpPr>
      <dsp:spPr>
        <a:xfrm>
          <a:off x="443461" y="3203934"/>
          <a:ext cx="1763900" cy="7014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Origen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1860-1914</a:t>
          </a:r>
          <a:endParaRPr lang="es-MX" sz="1800" b="1" kern="1200" dirty="0"/>
        </a:p>
      </dsp:txBody>
      <dsp:txXfrm>
        <a:off x="464006" y="3224479"/>
        <a:ext cx="1722810" cy="660355"/>
      </dsp:txXfrm>
    </dsp:sp>
    <dsp:sp modelId="{7B15B211-B0A2-425A-8927-D0141F8E9069}">
      <dsp:nvSpPr>
        <dsp:cNvPr id="0" name=""/>
        <dsp:cNvSpPr/>
      </dsp:nvSpPr>
      <dsp:spPr>
        <a:xfrm>
          <a:off x="2553407" y="1678951"/>
          <a:ext cx="2736193" cy="36738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Superioridad de las empresas norteamericanas sobre las europeas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Crisis generalizada indujo el </a:t>
          </a:r>
          <a:r>
            <a:rPr lang="es-MX" sz="2000" kern="1200" dirty="0" err="1" smtClean="0"/>
            <a:t>intervencionalismo</a:t>
          </a:r>
          <a:r>
            <a:rPr lang="es-MX" sz="2000" kern="1200" dirty="0" smtClean="0"/>
            <a:t> gubernamental.</a:t>
          </a:r>
          <a:endParaRPr lang="es-MX" sz="2000" kern="1200" dirty="0"/>
        </a:p>
      </dsp:txBody>
      <dsp:txXfrm>
        <a:off x="2633547" y="2546354"/>
        <a:ext cx="2575913" cy="2726352"/>
      </dsp:txXfrm>
    </dsp:sp>
    <dsp:sp modelId="{44FD25A1-E522-4F9A-9726-B9F7B0B19D3B}">
      <dsp:nvSpPr>
        <dsp:cNvPr id="0" name=""/>
        <dsp:cNvSpPr/>
      </dsp:nvSpPr>
      <dsp:spPr>
        <a:xfrm>
          <a:off x="4024071" y="715502"/>
          <a:ext cx="2503615" cy="2503615"/>
        </a:xfrm>
        <a:prstGeom prst="circularArrow">
          <a:avLst>
            <a:gd name="adj1" fmla="val 2028"/>
            <a:gd name="adj2" fmla="val 243069"/>
            <a:gd name="adj3" fmla="val 18977666"/>
            <a:gd name="adj4" fmla="val 11971756"/>
            <a:gd name="adj5" fmla="val 2365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14FB9E-55FA-4E76-8322-3DA47A903437}">
      <dsp:nvSpPr>
        <dsp:cNvPr id="0" name=""/>
        <dsp:cNvSpPr/>
      </dsp:nvSpPr>
      <dsp:spPr>
        <a:xfrm>
          <a:off x="3265965" y="1567228"/>
          <a:ext cx="1763900" cy="7014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Consolidación 1914-1945</a:t>
          </a:r>
          <a:endParaRPr lang="es-MX" sz="1800" b="1" kern="1200" dirty="0"/>
        </a:p>
      </dsp:txBody>
      <dsp:txXfrm>
        <a:off x="3286510" y="1587773"/>
        <a:ext cx="1722810" cy="660355"/>
      </dsp:txXfrm>
    </dsp:sp>
    <dsp:sp modelId="{95DB2A87-95F1-4273-8D8C-4F40B9010E19}">
      <dsp:nvSpPr>
        <dsp:cNvPr id="0" name=""/>
        <dsp:cNvSpPr/>
      </dsp:nvSpPr>
      <dsp:spPr>
        <a:xfrm>
          <a:off x="5414585" y="1369488"/>
          <a:ext cx="1984388" cy="20116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Predominio norteamericano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Avance tecnológico y productivo.</a:t>
          </a:r>
          <a:endParaRPr lang="es-MX" sz="2000" kern="1200" dirty="0"/>
        </a:p>
      </dsp:txBody>
      <dsp:txXfrm>
        <a:off x="5460878" y="1415781"/>
        <a:ext cx="1891802" cy="1487989"/>
      </dsp:txXfrm>
    </dsp:sp>
    <dsp:sp modelId="{8E343493-8308-4086-A2CD-12EBFB2B0917}">
      <dsp:nvSpPr>
        <dsp:cNvPr id="0" name=""/>
        <dsp:cNvSpPr/>
      </dsp:nvSpPr>
      <dsp:spPr>
        <a:xfrm>
          <a:off x="5581472" y="3205273"/>
          <a:ext cx="2336921" cy="7014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Universalización 1945-1990</a:t>
          </a:r>
          <a:endParaRPr lang="es-MX" sz="1800" b="1" kern="1200" dirty="0"/>
        </a:p>
      </dsp:txBody>
      <dsp:txXfrm>
        <a:off x="5602017" y="3225818"/>
        <a:ext cx="2295831" cy="66035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BF2EF-BB15-4319-A263-9A5DAC3323B6}">
      <dsp:nvSpPr>
        <dsp:cNvPr id="0" name=""/>
        <dsp:cNvSpPr/>
      </dsp:nvSpPr>
      <dsp:spPr>
        <a:xfrm>
          <a:off x="3107" y="1669438"/>
          <a:ext cx="1358583" cy="81515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Encuetas</a:t>
          </a:r>
          <a:endParaRPr lang="es-ES" sz="1800" kern="1200" dirty="0"/>
        </a:p>
      </dsp:txBody>
      <dsp:txXfrm>
        <a:off x="26982" y="1693313"/>
        <a:ext cx="1310833" cy="767400"/>
      </dsp:txXfrm>
    </dsp:sp>
    <dsp:sp modelId="{3DFF0866-69B8-4687-BEFC-450BD2929837}">
      <dsp:nvSpPr>
        <dsp:cNvPr id="0" name=""/>
        <dsp:cNvSpPr/>
      </dsp:nvSpPr>
      <dsp:spPr>
        <a:xfrm>
          <a:off x="1497549" y="1908549"/>
          <a:ext cx="288019" cy="336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1497549" y="1975935"/>
        <a:ext cx="201613" cy="202156"/>
      </dsp:txXfrm>
    </dsp:sp>
    <dsp:sp modelId="{712F691C-CFA3-4B09-881F-EB01B3DFA28E}">
      <dsp:nvSpPr>
        <dsp:cNvPr id="0" name=""/>
        <dsp:cNvSpPr/>
      </dsp:nvSpPr>
      <dsp:spPr>
        <a:xfrm>
          <a:off x="1905124" y="1669438"/>
          <a:ext cx="1358583" cy="8151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Estadísticas</a:t>
          </a:r>
          <a:endParaRPr lang="es-ES" sz="1800" kern="1200" dirty="0"/>
        </a:p>
      </dsp:txBody>
      <dsp:txXfrm>
        <a:off x="1928999" y="1693313"/>
        <a:ext cx="1310833" cy="767400"/>
      </dsp:txXfrm>
    </dsp:sp>
    <dsp:sp modelId="{A1AA937A-848B-4787-B381-B68925A9076E}">
      <dsp:nvSpPr>
        <dsp:cNvPr id="0" name=""/>
        <dsp:cNvSpPr/>
      </dsp:nvSpPr>
      <dsp:spPr>
        <a:xfrm>
          <a:off x="3399566" y="1908549"/>
          <a:ext cx="288019" cy="336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3399566" y="1975935"/>
        <a:ext cx="201613" cy="202156"/>
      </dsp:txXfrm>
    </dsp:sp>
    <dsp:sp modelId="{75160379-17EB-4C2F-8A7A-8A82D383B49C}">
      <dsp:nvSpPr>
        <dsp:cNvPr id="0" name=""/>
        <dsp:cNvSpPr/>
      </dsp:nvSpPr>
      <dsp:spPr>
        <a:xfrm>
          <a:off x="3807141" y="1669438"/>
          <a:ext cx="1358583" cy="81515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Entrevistas</a:t>
          </a:r>
          <a:endParaRPr lang="es-ES" sz="1800" kern="1200" dirty="0"/>
        </a:p>
      </dsp:txBody>
      <dsp:txXfrm>
        <a:off x="3831016" y="1693313"/>
        <a:ext cx="1310833" cy="767400"/>
      </dsp:txXfrm>
    </dsp:sp>
    <dsp:sp modelId="{063EAF1A-3A4E-44B8-9553-A307CC1130F2}">
      <dsp:nvSpPr>
        <dsp:cNvPr id="0" name=""/>
        <dsp:cNvSpPr/>
      </dsp:nvSpPr>
      <dsp:spPr>
        <a:xfrm>
          <a:off x="5301583" y="1908549"/>
          <a:ext cx="288019" cy="336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5301583" y="1975935"/>
        <a:ext cx="201613" cy="202156"/>
      </dsp:txXfrm>
    </dsp:sp>
    <dsp:sp modelId="{A3670DDC-C54C-4D8F-BF52-9F912BA7BADF}">
      <dsp:nvSpPr>
        <dsp:cNvPr id="0" name=""/>
        <dsp:cNvSpPr/>
      </dsp:nvSpPr>
      <dsp:spPr>
        <a:xfrm>
          <a:off x="5709158" y="1669438"/>
          <a:ext cx="1358583" cy="81515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Grupos focales</a:t>
          </a:r>
          <a:endParaRPr lang="es-ES" sz="1800" kern="1200" dirty="0"/>
        </a:p>
      </dsp:txBody>
      <dsp:txXfrm>
        <a:off x="5733033" y="1693313"/>
        <a:ext cx="1310833" cy="7674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7DABE-4769-46A4-BC74-33F9CE61C122}">
      <dsp:nvSpPr>
        <dsp:cNvPr id="0" name=""/>
        <dsp:cNvSpPr/>
      </dsp:nvSpPr>
      <dsp:spPr>
        <a:xfrm>
          <a:off x="3053" y="1639364"/>
          <a:ext cx="1777653" cy="711061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Cuantitativa</a:t>
          </a:r>
          <a:endParaRPr lang="es-ES" sz="1600" kern="1200" dirty="0"/>
        </a:p>
      </dsp:txBody>
      <dsp:txXfrm>
        <a:off x="358584" y="1639364"/>
        <a:ext cx="1066592" cy="711061"/>
      </dsp:txXfrm>
    </dsp:sp>
    <dsp:sp modelId="{809107FA-D837-4184-BA6D-38565D0D4E12}">
      <dsp:nvSpPr>
        <dsp:cNvPr id="0" name=""/>
        <dsp:cNvSpPr/>
      </dsp:nvSpPr>
      <dsp:spPr>
        <a:xfrm>
          <a:off x="1602941" y="1639364"/>
          <a:ext cx="1777653" cy="711061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445005"/>
                <a:satOff val="5948"/>
                <a:lumOff val="2876"/>
                <a:alphaOff val="0"/>
                <a:shade val="74000"/>
                <a:satMod val="130000"/>
                <a:lumMod val="90000"/>
              </a:schemeClr>
              <a:schemeClr val="accent4">
                <a:hueOff val="445005"/>
                <a:satOff val="5948"/>
                <a:lumOff val="2876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Cualitativa</a:t>
          </a:r>
          <a:endParaRPr lang="es-ES" sz="1600" kern="1200" dirty="0"/>
        </a:p>
      </dsp:txBody>
      <dsp:txXfrm>
        <a:off x="1958472" y="1639364"/>
        <a:ext cx="1066592" cy="711061"/>
      </dsp:txXfrm>
    </dsp:sp>
    <dsp:sp modelId="{AD703C3E-B2FE-4DDC-9ADE-2BB8D9881903}">
      <dsp:nvSpPr>
        <dsp:cNvPr id="0" name=""/>
        <dsp:cNvSpPr/>
      </dsp:nvSpPr>
      <dsp:spPr>
        <a:xfrm>
          <a:off x="3202829" y="1639364"/>
          <a:ext cx="1777653" cy="711061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890010"/>
                <a:satOff val="11896"/>
                <a:lumOff val="5752"/>
                <a:alphaOff val="0"/>
                <a:shade val="74000"/>
                <a:satMod val="130000"/>
                <a:lumMod val="90000"/>
              </a:schemeClr>
              <a:schemeClr val="accent4">
                <a:hueOff val="890010"/>
                <a:satOff val="11896"/>
                <a:lumOff val="5752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Documental</a:t>
          </a:r>
          <a:endParaRPr lang="es-ES" sz="1600" kern="1200" dirty="0"/>
        </a:p>
      </dsp:txBody>
      <dsp:txXfrm>
        <a:off x="3558360" y="1639364"/>
        <a:ext cx="1066592" cy="711061"/>
      </dsp:txXfrm>
    </dsp:sp>
    <dsp:sp modelId="{0D57AEE1-3A3D-4BD9-8CCC-C2933C067415}">
      <dsp:nvSpPr>
        <dsp:cNvPr id="0" name=""/>
        <dsp:cNvSpPr/>
      </dsp:nvSpPr>
      <dsp:spPr>
        <a:xfrm>
          <a:off x="4802717" y="1639364"/>
          <a:ext cx="1777653" cy="711061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1335015"/>
                <a:satOff val="17844"/>
                <a:lumOff val="8628"/>
                <a:alphaOff val="0"/>
                <a:shade val="74000"/>
                <a:satMod val="130000"/>
                <a:lumMod val="90000"/>
              </a:schemeClr>
              <a:schemeClr val="accent4">
                <a:hueOff val="1335015"/>
                <a:satOff val="17844"/>
                <a:lumOff val="862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Marketing</a:t>
          </a:r>
          <a:endParaRPr lang="es-ES" sz="1600" kern="1200" dirty="0"/>
        </a:p>
      </dsp:txBody>
      <dsp:txXfrm>
        <a:off x="5158248" y="1639364"/>
        <a:ext cx="1066592" cy="71106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3F5DA-D4CF-4F3E-88B6-7983A4100842}">
      <dsp:nvSpPr>
        <dsp:cNvPr id="0" name=""/>
        <dsp:cNvSpPr/>
      </dsp:nvSpPr>
      <dsp:spPr>
        <a:xfrm rot="5400000">
          <a:off x="398467" y="1250491"/>
          <a:ext cx="1105951" cy="12590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tint val="5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tint val="5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D2F7F6D-F94A-415C-B293-A5203165F91C}">
      <dsp:nvSpPr>
        <dsp:cNvPr id="0" name=""/>
        <dsp:cNvSpPr/>
      </dsp:nvSpPr>
      <dsp:spPr>
        <a:xfrm>
          <a:off x="105457" y="24521"/>
          <a:ext cx="1861771" cy="1303179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Social</a:t>
          </a:r>
          <a:endParaRPr lang="es-MX" sz="2400" b="1" kern="1200" dirty="0"/>
        </a:p>
      </dsp:txBody>
      <dsp:txXfrm>
        <a:off x="169084" y="88148"/>
        <a:ext cx="1734517" cy="1175925"/>
      </dsp:txXfrm>
    </dsp:sp>
    <dsp:sp modelId="{FA807045-FFAC-4319-845D-07F58F31979B}">
      <dsp:nvSpPr>
        <dsp:cNvPr id="0" name=""/>
        <dsp:cNvSpPr/>
      </dsp:nvSpPr>
      <dsp:spPr>
        <a:xfrm>
          <a:off x="1967228" y="148809"/>
          <a:ext cx="1354075" cy="1053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1</a:t>
          </a:r>
          <a:endParaRPr lang="es-MX" sz="1900" b="1" kern="1200" dirty="0"/>
        </a:p>
      </dsp:txBody>
      <dsp:txXfrm>
        <a:off x="1967228" y="148809"/>
        <a:ext cx="1354075" cy="1053287"/>
      </dsp:txXfrm>
    </dsp:sp>
    <dsp:sp modelId="{F1F67259-1F21-405D-AB49-199615660563}">
      <dsp:nvSpPr>
        <dsp:cNvPr id="0" name=""/>
        <dsp:cNvSpPr/>
      </dsp:nvSpPr>
      <dsp:spPr>
        <a:xfrm rot="5400000">
          <a:off x="1942073" y="2714391"/>
          <a:ext cx="1105951" cy="12590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tint val="50000"/>
                <a:hueOff val="779026"/>
                <a:satOff val="30114"/>
                <a:lumOff val="14557"/>
                <a:alphaOff val="0"/>
                <a:shade val="74000"/>
                <a:satMod val="130000"/>
                <a:lumMod val="90000"/>
              </a:schemeClr>
              <a:schemeClr val="accent4">
                <a:tint val="50000"/>
                <a:hueOff val="779026"/>
                <a:satOff val="30114"/>
                <a:lumOff val="14557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9B5F25D-7988-4336-A687-8674E135EDC7}">
      <dsp:nvSpPr>
        <dsp:cNvPr id="0" name=""/>
        <dsp:cNvSpPr/>
      </dsp:nvSpPr>
      <dsp:spPr>
        <a:xfrm>
          <a:off x="1649063" y="1488422"/>
          <a:ext cx="1861771" cy="1303179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667507"/>
                <a:satOff val="8922"/>
                <a:lumOff val="4314"/>
                <a:alphaOff val="0"/>
                <a:shade val="74000"/>
                <a:satMod val="130000"/>
                <a:lumMod val="90000"/>
              </a:schemeClr>
              <a:schemeClr val="accent4">
                <a:hueOff val="667507"/>
                <a:satOff val="8922"/>
                <a:lumOff val="431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Económico</a:t>
          </a:r>
          <a:endParaRPr lang="es-MX" sz="2400" b="1" kern="1200" dirty="0"/>
        </a:p>
      </dsp:txBody>
      <dsp:txXfrm>
        <a:off x="1712690" y="1552049"/>
        <a:ext cx="1734517" cy="1175925"/>
      </dsp:txXfrm>
    </dsp:sp>
    <dsp:sp modelId="{EB54A0AB-DE5E-4D5E-95FD-D176935CC667}">
      <dsp:nvSpPr>
        <dsp:cNvPr id="0" name=""/>
        <dsp:cNvSpPr/>
      </dsp:nvSpPr>
      <dsp:spPr>
        <a:xfrm>
          <a:off x="3510835" y="1612710"/>
          <a:ext cx="1354075" cy="1053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2</a:t>
          </a:r>
          <a:endParaRPr lang="es-MX" sz="1900" b="1" kern="1200" dirty="0"/>
        </a:p>
      </dsp:txBody>
      <dsp:txXfrm>
        <a:off x="3510835" y="1612710"/>
        <a:ext cx="1354075" cy="1053287"/>
      </dsp:txXfrm>
    </dsp:sp>
    <dsp:sp modelId="{7FD6F5DE-8BEB-418C-A35D-D32D0F5E42DC}">
      <dsp:nvSpPr>
        <dsp:cNvPr id="0" name=""/>
        <dsp:cNvSpPr/>
      </dsp:nvSpPr>
      <dsp:spPr>
        <a:xfrm>
          <a:off x="3192670" y="2952322"/>
          <a:ext cx="2227311" cy="1303179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1335015"/>
                <a:satOff val="17844"/>
                <a:lumOff val="8628"/>
                <a:alphaOff val="0"/>
                <a:shade val="74000"/>
                <a:satMod val="130000"/>
                <a:lumMod val="90000"/>
              </a:schemeClr>
              <a:schemeClr val="accent4">
                <a:hueOff val="1335015"/>
                <a:satOff val="17844"/>
                <a:lumOff val="862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Administrativo</a:t>
          </a:r>
          <a:endParaRPr lang="es-MX" sz="2000" b="1" kern="1200" dirty="0"/>
        </a:p>
      </dsp:txBody>
      <dsp:txXfrm>
        <a:off x="3256297" y="3015949"/>
        <a:ext cx="2100057" cy="1175925"/>
      </dsp:txXfrm>
    </dsp:sp>
    <dsp:sp modelId="{163CC210-FDF7-41FA-B4A1-4F57B9B0DE87}">
      <dsp:nvSpPr>
        <dsp:cNvPr id="0" name=""/>
        <dsp:cNvSpPr/>
      </dsp:nvSpPr>
      <dsp:spPr>
        <a:xfrm>
          <a:off x="5237211" y="3076610"/>
          <a:ext cx="1354075" cy="1053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b="1" kern="1200" dirty="0" smtClean="0"/>
            <a:t>3</a:t>
          </a:r>
          <a:endParaRPr lang="es-MX" sz="2800" b="1" kern="1200" dirty="0"/>
        </a:p>
      </dsp:txBody>
      <dsp:txXfrm>
        <a:off x="5237211" y="3076610"/>
        <a:ext cx="1354075" cy="105328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67351-06F9-4D02-BFB4-77ACF832EC9C}">
      <dsp:nvSpPr>
        <dsp:cNvPr id="0" name=""/>
        <dsp:cNvSpPr/>
      </dsp:nvSpPr>
      <dsp:spPr>
        <a:xfrm>
          <a:off x="0" y="274530"/>
          <a:ext cx="1957717" cy="11746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0" i="0" kern="1200" dirty="0" smtClean="0"/>
            <a:t>Análisis del consumidor</a:t>
          </a:r>
          <a:endParaRPr lang="es-MX" sz="2100" kern="1200" dirty="0"/>
        </a:p>
      </dsp:txBody>
      <dsp:txXfrm>
        <a:off x="0" y="274530"/>
        <a:ext cx="1957717" cy="1174630"/>
      </dsp:txXfrm>
    </dsp:sp>
    <dsp:sp modelId="{C0C1A96C-5081-4241-9EB1-F5617426AB6C}">
      <dsp:nvSpPr>
        <dsp:cNvPr id="0" name=""/>
        <dsp:cNvSpPr/>
      </dsp:nvSpPr>
      <dsp:spPr>
        <a:xfrm>
          <a:off x="2153489" y="274530"/>
          <a:ext cx="1957717" cy="11746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0" i="0" kern="1200" dirty="0" smtClean="0"/>
            <a:t>Efectividad publicitaria</a:t>
          </a:r>
          <a:endParaRPr lang="es-MX" sz="2100" kern="1200" dirty="0"/>
        </a:p>
      </dsp:txBody>
      <dsp:txXfrm>
        <a:off x="2153489" y="274530"/>
        <a:ext cx="1957717" cy="1174630"/>
      </dsp:txXfrm>
    </dsp:sp>
    <dsp:sp modelId="{65859C4B-04DF-44B1-9BB5-BB4CC583BD2C}">
      <dsp:nvSpPr>
        <dsp:cNvPr id="0" name=""/>
        <dsp:cNvSpPr/>
      </dsp:nvSpPr>
      <dsp:spPr>
        <a:xfrm>
          <a:off x="4306978" y="274530"/>
          <a:ext cx="1957717" cy="11746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0" i="0" kern="1200" dirty="0" smtClean="0"/>
            <a:t>Análisis de producto</a:t>
          </a:r>
          <a:endParaRPr lang="es-MX" sz="2100" kern="1200" dirty="0"/>
        </a:p>
      </dsp:txBody>
      <dsp:txXfrm>
        <a:off x="4306978" y="274530"/>
        <a:ext cx="1957717" cy="1174630"/>
      </dsp:txXfrm>
    </dsp:sp>
    <dsp:sp modelId="{EC8DFE98-B2A4-4D00-A815-30CBBA955757}">
      <dsp:nvSpPr>
        <dsp:cNvPr id="0" name=""/>
        <dsp:cNvSpPr/>
      </dsp:nvSpPr>
      <dsp:spPr>
        <a:xfrm>
          <a:off x="0" y="1644932"/>
          <a:ext cx="1957717" cy="11746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0" i="0" kern="1200" dirty="0" smtClean="0"/>
            <a:t>Estudios comerciales</a:t>
          </a:r>
          <a:endParaRPr lang="es-MX" sz="2100" kern="1200" dirty="0"/>
        </a:p>
      </dsp:txBody>
      <dsp:txXfrm>
        <a:off x="0" y="1644932"/>
        <a:ext cx="1957717" cy="1174630"/>
      </dsp:txXfrm>
    </dsp:sp>
    <dsp:sp modelId="{16EC9524-9D25-4A37-9739-05B6215D6971}">
      <dsp:nvSpPr>
        <dsp:cNvPr id="0" name=""/>
        <dsp:cNvSpPr/>
      </dsp:nvSpPr>
      <dsp:spPr>
        <a:xfrm>
          <a:off x="2153489" y="1644932"/>
          <a:ext cx="1957717" cy="11746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6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0" i="0" kern="1200" smtClean="0"/>
            <a:t>Estudios de distribución</a:t>
          </a:r>
          <a:endParaRPr lang="es-MX" sz="2100" kern="1200" dirty="0"/>
        </a:p>
      </dsp:txBody>
      <dsp:txXfrm>
        <a:off x="2153489" y="1644932"/>
        <a:ext cx="1957717" cy="1174630"/>
      </dsp:txXfrm>
    </dsp:sp>
    <dsp:sp modelId="{152284D3-A556-4D26-98B8-1989951E33B2}">
      <dsp:nvSpPr>
        <dsp:cNvPr id="0" name=""/>
        <dsp:cNvSpPr/>
      </dsp:nvSpPr>
      <dsp:spPr>
        <a:xfrm>
          <a:off x="4306978" y="1644932"/>
          <a:ext cx="1957717" cy="11746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0" i="0" kern="1200" dirty="0" smtClean="0"/>
            <a:t>Medios de comunicación</a:t>
          </a:r>
          <a:endParaRPr lang="es-MX" sz="2100" kern="1200" dirty="0"/>
        </a:p>
      </dsp:txBody>
      <dsp:txXfrm>
        <a:off x="4306978" y="1644932"/>
        <a:ext cx="1957717" cy="1174630"/>
      </dsp:txXfrm>
    </dsp:sp>
    <dsp:sp modelId="{5DE68ED4-E55D-4E74-A42A-5F02F0DAD435}">
      <dsp:nvSpPr>
        <dsp:cNvPr id="0" name=""/>
        <dsp:cNvSpPr/>
      </dsp:nvSpPr>
      <dsp:spPr>
        <a:xfrm>
          <a:off x="2153489" y="3015335"/>
          <a:ext cx="1957717" cy="11746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0" i="0" kern="1200" dirty="0" smtClean="0"/>
            <a:t>Estudios sociológicos y de opinión pública</a:t>
          </a:r>
          <a:endParaRPr lang="es-MX" sz="2100" kern="1200" dirty="0"/>
        </a:p>
      </dsp:txBody>
      <dsp:txXfrm>
        <a:off x="2153489" y="3015335"/>
        <a:ext cx="1957717" cy="117463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A94CA9-E025-4121-8E6F-24BDE3863127}">
      <dsp:nvSpPr>
        <dsp:cNvPr id="0" name=""/>
        <dsp:cNvSpPr/>
      </dsp:nvSpPr>
      <dsp:spPr>
        <a:xfrm>
          <a:off x="7070131" y="3375596"/>
          <a:ext cx="1305614" cy="310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717"/>
              </a:lnTo>
              <a:lnTo>
                <a:pt x="1305614" y="211717"/>
              </a:lnTo>
              <a:lnTo>
                <a:pt x="1305614" y="310676"/>
              </a:lnTo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B60FB4-3493-4DA6-AF19-6B05E0A0E42B}">
      <dsp:nvSpPr>
        <dsp:cNvPr id="0" name=""/>
        <dsp:cNvSpPr/>
      </dsp:nvSpPr>
      <dsp:spPr>
        <a:xfrm>
          <a:off x="7024411" y="3375596"/>
          <a:ext cx="91440" cy="3106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676"/>
              </a:lnTo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6547F4-A409-4C96-966F-8B72B37249CC}">
      <dsp:nvSpPr>
        <dsp:cNvPr id="0" name=""/>
        <dsp:cNvSpPr/>
      </dsp:nvSpPr>
      <dsp:spPr>
        <a:xfrm>
          <a:off x="5764516" y="3375596"/>
          <a:ext cx="1305614" cy="310676"/>
        </a:xfrm>
        <a:custGeom>
          <a:avLst/>
          <a:gdLst/>
          <a:ahLst/>
          <a:cxnLst/>
          <a:rect l="0" t="0" r="0" b="0"/>
          <a:pathLst>
            <a:path>
              <a:moveTo>
                <a:pt x="1305614" y="0"/>
              </a:moveTo>
              <a:lnTo>
                <a:pt x="1305614" y="211717"/>
              </a:lnTo>
              <a:lnTo>
                <a:pt x="0" y="211717"/>
              </a:lnTo>
              <a:lnTo>
                <a:pt x="0" y="310676"/>
              </a:lnTo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938D9B-8770-4E09-83A3-FAD60DA13248}">
      <dsp:nvSpPr>
        <dsp:cNvPr id="0" name=""/>
        <dsp:cNvSpPr/>
      </dsp:nvSpPr>
      <dsp:spPr>
        <a:xfrm>
          <a:off x="4785305" y="2386593"/>
          <a:ext cx="2284825" cy="310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717"/>
              </a:lnTo>
              <a:lnTo>
                <a:pt x="2284825" y="211717"/>
              </a:lnTo>
              <a:lnTo>
                <a:pt x="2284825" y="310676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4328B-E4F3-4CF0-8DFF-26E4768A517C}">
      <dsp:nvSpPr>
        <dsp:cNvPr id="0" name=""/>
        <dsp:cNvSpPr/>
      </dsp:nvSpPr>
      <dsp:spPr>
        <a:xfrm>
          <a:off x="2500479" y="3375596"/>
          <a:ext cx="1958422" cy="310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717"/>
              </a:lnTo>
              <a:lnTo>
                <a:pt x="1958422" y="211717"/>
              </a:lnTo>
              <a:lnTo>
                <a:pt x="1958422" y="310676"/>
              </a:lnTo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07BE62-483E-4EF7-B328-ECE816FDD93C}">
      <dsp:nvSpPr>
        <dsp:cNvPr id="0" name=""/>
        <dsp:cNvSpPr/>
      </dsp:nvSpPr>
      <dsp:spPr>
        <a:xfrm>
          <a:off x="2500479" y="3375596"/>
          <a:ext cx="652807" cy="310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717"/>
              </a:lnTo>
              <a:lnTo>
                <a:pt x="652807" y="211717"/>
              </a:lnTo>
              <a:lnTo>
                <a:pt x="652807" y="310676"/>
              </a:lnTo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01BD2-D313-40E9-A649-1E8D4505DD30}">
      <dsp:nvSpPr>
        <dsp:cNvPr id="0" name=""/>
        <dsp:cNvSpPr/>
      </dsp:nvSpPr>
      <dsp:spPr>
        <a:xfrm>
          <a:off x="1847672" y="3375596"/>
          <a:ext cx="652807" cy="310676"/>
        </a:xfrm>
        <a:custGeom>
          <a:avLst/>
          <a:gdLst/>
          <a:ahLst/>
          <a:cxnLst/>
          <a:rect l="0" t="0" r="0" b="0"/>
          <a:pathLst>
            <a:path>
              <a:moveTo>
                <a:pt x="652807" y="0"/>
              </a:moveTo>
              <a:lnTo>
                <a:pt x="652807" y="211717"/>
              </a:lnTo>
              <a:lnTo>
                <a:pt x="0" y="211717"/>
              </a:lnTo>
              <a:lnTo>
                <a:pt x="0" y="310676"/>
              </a:lnTo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730392-0E36-453C-98E6-CE63B0B345FC}">
      <dsp:nvSpPr>
        <dsp:cNvPr id="0" name=""/>
        <dsp:cNvSpPr/>
      </dsp:nvSpPr>
      <dsp:spPr>
        <a:xfrm>
          <a:off x="542057" y="3375596"/>
          <a:ext cx="1958422" cy="310676"/>
        </a:xfrm>
        <a:custGeom>
          <a:avLst/>
          <a:gdLst/>
          <a:ahLst/>
          <a:cxnLst/>
          <a:rect l="0" t="0" r="0" b="0"/>
          <a:pathLst>
            <a:path>
              <a:moveTo>
                <a:pt x="1958422" y="0"/>
              </a:moveTo>
              <a:lnTo>
                <a:pt x="1958422" y="211717"/>
              </a:lnTo>
              <a:lnTo>
                <a:pt x="0" y="211717"/>
              </a:lnTo>
              <a:lnTo>
                <a:pt x="0" y="310676"/>
              </a:lnTo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FF1761-858A-4189-A772-42DB72AF7F12}">
      <dsp:nvSpPr>
        <dsp:cNvPr id="0" name=""/>
        <dsp:cNvSpPr/>
      </dsp:nvSpPr>
      <dsp:spPr>
        <a:xfrm>
          <a:off x="2500479" y="2386593"/>
          <a:ext cx="2284825" cy="310676"/>
        </a:xfrm>
        <a:custGeom>
          <a:avLst/>
          <a:gdLst/>
          <a:ahLst/>
          <a:cxnLst/>
          <a:rect l="0" t="0" r="0" b="0"/>
          <a:pathLst>
            <a:path>
              <a:moveTo>
                <a:pt x="2284825" y="0"/>
              </a:moveTo>
              <a:lnTo>
                <a:pt x="2284825" y="211717"/>
              </a:lnTo>
              <a:lnTo>
                <a:pt x="0" y="211717"/>
              </a:lnTo>
              <a:lnTo>
                <a:pt x="0" y="310676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886BA-0DCD-478F-933B-1F106E6B597E}">
      <dsp:nvSpPr>
        <dsp:cNvPr id="0" name=""/>
        <dsp:cNvSpPr/>
      </dsp:nvSpPr>
      <dsp:spPr>
        <a:xfrm>
          <a:off x="4144687" y="1708267"/>
          <a:ext cx="1281235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525525-2CB0-4458-8564-1705E41818A7}">
      <dsp:nvSpPr>
        <dsp:cNvPr id="0" name=""/>
        <dsp:cNvSpPr/>
      </dsp:nvSpPr>
      <dsp:spPr>
        <a:xfrm>
          <a:off x="4263380" y="1821024"/>
          <a:ext cx="1281235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Técnicas de recopilación</a:t>
          </a:r>
          <a:endParaRPr lang="es-ES" sz="1400" b="1" kern="1200" dirty="0"/>
        </a:p>
      </dsp:txBody>
      <dsp:txXfrm>
        <a:off x="4283247" y="1840891"/>
        <a:ext cx="1241501" cy="638592"/>
      </dsp:txXfrm>
    </dsp:sp>
    <dsp:sp modelId="{03F5C201-AF14-40B7-BE4B-5BCB35359E22}">
      <dsp:nvSpPr>
        <dsp:cNvPr id="0" name=""/>
        <dsp:cNvSpPr/>
      </dsp:nvSpPr>
      <dsp:spPr>
        <a:xfrm>
          <a:off x="1966364" y="2697270"/>
          <a:ext cx="1068230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D1DF3B-ECD0-4601-90AC-BE84CD660017}">
      <dsp:nvSpPr>
        <dsp:cNvPr id="0" name=""/>
        <dsp:cNvSpPr/>
      </dsp:nvSpPr>
      <dsp:spPr>
        <a:xfrm>
          <a:off x="2085056" y="2810028"/>
          <a:ext cx="1068230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Cuantitativas</a:t>
          </a:r>
          <a:endParaRPr lang="es-ES" sz="1400" kern="1200" dirty="0"/>
        </a:p>
      </dsp:txBody>
      <dsp:txXfrm>
        <a:off x="2104923" y="2829895"/>
        <a:ext cx="1028496" cy="638592"/>
      </dsp:txXfrm>
    </dsp:sp>
    <dsp:sp modelId="{8D61650D-0753-40FA-879E-AA025804D084}">
      <dsp:nvSpPr>
        <dsp:cNvPr id="0" name=""/>
        <dsp:cNvSpPr/>
      </dsp:nvSpPr>
      <dsp:spPr>
        <a:xfrm>
          <a:off x="7942" y="3686273"/>
          <a:ext cx="1068230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6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113CA6-86EE-44F0-AE0A-451B8FD92076}">
      <dsp:nvSpPr>
        <dsp:cNvPr id="0" name=""/>
        <dsp:cNvSpPr/>
      </dsp:nvSpPr>
      <dsp:spPr>
        <a:xfrm>
          <a:off x="126634" y="3799031"/>
          <a:ext cx="1068230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Entrevista personal y telefónica</a:t>
          </a:r>
          <a:endParaRPr lang="es-ES" sz="1400" kern="1200" dirty="0"/>
        </a:p>
      </dsp:txBody>
      <dsp:txXfrm>
        <a:off x="146501" y="3818898"/>
        <a:ext cx="1028496" cy="638592"/>
      </dsp:txXfrm>
    </dsp:sp>
    <dsp:sp modelId="{9FD135D1-4CD6-49B2-9AD2-6952E646CDDA}">
      <dsp:nvSpPr>
        <dsp:cNvPr id="0" name=""/>
        <dsp:cNvSpPr/>
      </dsp:nvSpPr>
      <dsp:spPr>
        <a:xfrm>
          <a:off x="1313557" y="3686273"/>
          <a:ext cx="1068230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6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8189EA-2173-4A72-8604-CF5F7D01262D}">
      <dsp:nvSpPr>
        <dsp:cNvPr id="0" name=""/>
        <dsp:cNvSpPr/>
      </dsp:nvSpPr>
      <dsp:spPr>
        <a:xfrm>
          <a:off x="1432249" y="3799031"/>
          <a:ext cx="1068230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Encuesta en postal</a:t>
          </a:r>
          <a:endParaRPr lang="es-ES" sz="1400" kern="1200" dirty="0"/>
        </a:p>
      </dsp:txBody>
      <dsp:txXfrm>
        <a:off x="1452116" y="3818898"/>
        <a:ext cx="1028496" cy="638592"/>
      </dsp:txXfrm>
    </dsp:sp>
    <dsp:sp modelId="{21B55414-B66C-41B9-B8E1-226E93BE7BA2}">
      <dsp:nvSpPr>
        <dsp:cNvPr id="0" name=""/>
        <dsp:cNvSpPr/>
      </dsp:nvSpPr>
      <dsp:spPr>
        <a:xfrm>
          <a:off x="2619171" y="3686273"/>
          <a:ext cx="1068230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6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D6CE55-8096-4D60-A42A-ED335BEA27D9}">
      <dsp:nvSpPr>
        <dsp:cNvPr id="0" name=""/>
        <dsp:cNvSpPr/>
      </dsp:nvSpPr>
      <dsp:spPr>
        <a:xfrm>
          <a:off x="2737864" y="3799031"/>
          <a:ext cx="1068230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Panel de </a:t>
          </a:r>
          <a:r>
            <a:rPr lang="es-ES" sz="1400" kern="1200" dirty="0" err="1" smtClean="0"/>
            <a:t>info</a:t>
          </a:r>
          <a:r>
            <a:rPr lang="es-ES" sz="1400" kern="1200" dirty="0" smtClean="0"/>
            <a:t>.</a:t>
          </a:r>
          <a:endParaRPr lang="es-ES" sz="1400" kern="1200" dirty="0"/>
        </a:p>
      </dsp:txBody>
      <dsp:txXfrm>
        <a:off x="2757731" y="3818898"/>
        <a:ext cx="1028496" cy="638592"/>
      </dsp:txXfrm>
    </dsp:sp>
    <dsp:sp modelId="{3DD3E583-3023-4753-B638-DC75A5F5F835}">
      <dsp:nvSpPr>
        <dsp:cNvPr id="0" name=""/>
        <dsp:cNvSpPr/>
      </dsp:nvSpPr>
      <dsp:spPr>
        <a:xfrm>
          <a:off x="3924786" y="3686273"/>
          <a:ext cx="1068230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6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42DD17-3801-4BB6-AD75-580F12E6CA68}">
      <dsp:nvSpPr>
        <dsp:cNvPr id="0" name=""/>
        <dsp:cNvSpPr/>
      </dsp:nvSpPr>
      <dsp:spPr>
        <a:xfrm>
          <a:off x="4043478" y="3799031"/>
          <a:ext cx="1068230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Compra fingida</a:t>
          </a:r>
          <a:endParaRPr lang="es-ES" sz="1400" kern="1200" dirty="0"/>
        </a:p>
      </dsp:txBody>
      <dsp:txXfrm>
        <a:off x="4063345" y="3818898"/>
        <a:ext cx="1028496" cy="638592"/>
      </dsp:txXfrm>
    </dsp:sp>
    <dsp:sp modelId="{409BFFF7-8CEF-42AE-AB5C-62A0A6710BB9}">
      <dsp:nvSpPr>
        <dsp:cNvPr id="0" name=""/>
        <dsp:cNvSpPr/>
      </dsp:nvSpPr>
      <dsp:spPr>
        <a:xfrm>
          <a:off x="6536016" y="2697270"/>
          <a:ext cx="1068230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D70F4D-7F4A-4606-8CD8-FEBFE8D159EA}">
      <dsp:nvSpPr>
        <dsp:cNvPr id="0" name=""/>
        <dsp:cNvSpPr/>
      </dsp:nvSpPr>
      <dsp:spPr>
        <a:xfrm>
          <a:off x="6654708" y="2810028"/>
          <a:ext cx="1068230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Cualitativas</a:t>
          </a:r>
          <a:endParaRPr lang="es-ES" sz="1400" kern="1200" dirty="0"/>
        </a:p>
      </dsp:txBody>
      <dsp:txXfrm>
        <a:off x="6674575" y="2829895"/>
        <a:ext cx="1028496" cy="638592"/>
      </dsp:txXfrm>
    </dsp:sp>
    <dsp:sp modelId="{73A00AF4-EFDC-44B8-BD6B-5EDBA8AF71B9}">
      <dsp:nvSpPr>
        <dsp:cNvPr id="0" name=""/>
        <dsp:cNvSpPr/>
      </dsp:nvSpPr>
      <dsp:spPr>
        <a:xfrm>
          <a:off x="5230401" y="3686273"/>
          <a:ext cx="1068230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6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6CD45C-7461-4904-83D1-CBB83DFC2413}">
      <dsp:nvSpPr>
        <dsp:cNvPr id="0" name=""/>
        <dsp:cNvSpPr/>
      </dsp:nvSpPr>
      <dsp:spPr>
        <a:xfrm>
          <a:off x="5349093" y="3799031"/>
          <a:ext cx="1068230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Entrevistas</a:t>
          </a:r>
          <a:endParaRPr lang="es-ES" sz="1400" kern="1200" dirty="0"/>
        </a:p>
      </dsp:txBody>
      <dsp:txXfrm>
        <a:off x="5368960" y="3818898"/>
        <a:ext cx="1028496" cy="638592"/>
      </dsp:txXfrm>
    </dsp:sp>
    <dsp:sp modelId="{88C0F137-799C-4127-BA70-1E767A6B27F7}">
      <dsp:nvSpPr>
        <dsp:cNvPr id="0" name=""/>
        <dsp:cNvSpPr/>
      </dsp:nvSpPr>
      <dsp:spPr>
        <a:xfrm>
          <a:off x="6536016" y="3686273"/>
          <a:ext cx="1068230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6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22C710-6D93-4296-9FC2-9D3FBDAC47C7}">
      <dsp:nvSpPr>
        <dsp:cNvPr id="0" name=""/>
        <dsp:cNvSpPr/>
      </dsp:nvSpPr>
      <dsp:spPr>
        <a:xfrm>
          <a:off x="6654708" y="3799031"/>
          <a:ext cx="1068230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Grupos de discusión</a:t>
          </a:r>
          <a:endParaRPr lang="es-ES" sz="1400" kern="1200" dirty="0"/>
        </a:p>
      </dsp:txBody>
      <dsp:txXfrm>
        <a:off x="6674575" y="3818898"/>
        <a:ext cx="1028496" cy="638592"/>
      </dsp:txXfrm>
    </dsp:sp>
    <dsp:sp modelId="{C60D1C64-6F2A-4696-B3CF-4C4FC53D196B}">
      <dsp:nvSpPr>
        <dsp:cNvPr id="0" name=""/>
        <dsp:cNvSpPr/>
      </dsp:nvSpPr>
      <dsp:spPr>
        <a:xfrm>
          <a:off x="7841631" y="3686273"/>
          <a:ext cx="1068230" cy="678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6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8638D3-1592-44C7-ADDB-40608ED640E2}">
      <dsp:nvSpPr>
        <dsp:cNvPr id="0" name=""/>
        <dsp:cNvSpPr/>
      </dsp:nvSpPr>
      <dsp:spPr>
        <a:xfrm>
          <a:off x="7960323" y="3799031"/>
          <a:ext cx="1068230" cy="678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Entrevistas </a:t>
          </a:r>
          <a:r>
            <a:rPr lang="es-ES" sz="1400" kern="1200" dirty="0" err="1" smtClean="0"/>
            <a:t>semi</a:t>
          </a:r>
          <a:r>
            <a:rPr lang="es-ES" sz="1400" kern="1200" dirty="0" smtClean="0"/>
            <a:t>-estructuradas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/>
        </a:p>
      </dsp:txBody>
      <dsp:txXfrm>
        <a:off x="7980190" y="3818898"/>
        <a:ext cx="1028496" cy="63859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A96CFC-EDC2-4D98-A358-6B6C08DC568F}">
      <dsp:nvSpPr>
        <dsp:cNvPr id="0" name=""/>
        <dsp:cNvSpPr/>
      </dsp:nvSpPr>
      <dsp:spPr>
        <a:xfrm>
          <a:off x="22082" y="241"/>
          <a:ext cx="3478816" cy="86970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0" u="sng" kern="1200" dirty="0" smtClean="0"/>
            <a:t>Encuesta</a:t>
          </a:r>
          <a:r>
            <a:rPr lang="es-ES" sz="2000" b="1" i="0" u="none" kern="1200" dirty="0" smtClean="0"/>
            <a:t>: </a:t>
          </a:r>
          <a:r>
            <a:rPr lang="es-MX" sz="2000" kern="1200" dirty="0" smtClean="0"/>
            <a:t>preguntas que al responderlas revelen el interés </a:t>
          </a:r>
          <a:endParaRPr lang="es-ES" sz="2000" b="0" i="0" u="none" kern="1200" dirty="0"/>
        </a:p>
      </dsp:txBody>
      <dsp:txXfrm>
        <a:off x="47555" y="25714"/>
        <a:ext cx="3427870" cy="818758"/>
      </dsp:txXfrm>
    </dsp:sp>
    <dsp:sp modelId="{B3DB158A-8958-4D3B-84D2-9480947CC92C}">
      <dsp:nvSpPr>
        <dsp:cNvPr id="0" name=""/>
        <dsp:cNvSpPr/>
      </dsp:nvSpPr>
      <dsp:spPr>
        <a:xfrm rot="5400000">
          <a:off x="1685391" y="946044"/>
          <a:ext cx="152198" cy="152198"/>
        </a:xfrm>
        <a:prstGeom prst="rightArrow">
          <a:avLst>
            <a:gd name="adj1" fmla="val 667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021F5E-656F-4207-A3BD-6E5241E4DA40}">
      <dsp:nvSpPr>
        <dsp:cNvPr id="0" name=""/>
        <dsp:cNvSpPr/>
      </dsp:nvSpPr>
      <dsp:spPr>
        <a:xfrm>
          <a:off x="22082" y="1174341"/>
          <a:ext cx="3478816" cy="86970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0" i="0" u="sng" kern="1200" dirty="0" smtClean="0"/>
            <a:t>Recorrido</a:t>
          </a:r>
          <a:r>
            <a:rPr lang="es-ES" sz="2500" b="0" i="0" u="none" kern="1200" dirty="0" smtClean="0"/>
            <a:t>: identificar similitudes</a:t>
          </a:r>
          <a:endParaRPr lang="es-ES" sz="2500" b="0" i="0" u="none" kern="1200" dirty="0"/>
        </a:p>
      </dsp:txBody>
      <dsp:txXfrm>
        <a:off x="47555" y="1199814"/>
        <a:ext cx="3427870" cy="818758"/>
      </dsp:txXfrm>
    </dsp:sp>
    <dsp:sp modelId="{27D17DF7-9849-4FC8-8A60-B71F596DDDE4}">
      <dsp:nvSpPr>
        <dsp:cNvPr id="0" name=""/>
        <dsp:cNvSpPr/>
      </dsp:nvSpPr>
      <dsp:spPr>
        <a:xfrm rot="5400000">
          <a:off x="1685391" y="2120144"/>
          <a:ext cx="152198" cy="152198"/>
        </a:xfrm>
        <a:prstGeom prst="rightArrow">
          <a:avLst>
            <a:gd name="adj1" fmla="val 667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33754"/>
                <a:satOff val="4461"/>
                <a:lumOff val="2157"/>
                <a:alphaOff val="0"/>
                <a:shade val="74000"/>
                <a:satMod val="130000"/>
                <a:lumMod val="90000"/>
              </a:schemeClr>
              <a:schemeClr val="accent4">
                <a:hueOff val="333754"/>
                <a:satOff val="4461"/>
                <a:lumOff val="2157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B7110E5-C701-450E-894C-A2130D7E27E4}">
      <dsp:nvSpPr>
        <dsp:cNvPr id="0" name=""/>
        <dsp:cNvSpPr/>
      </dsp:nvSpPr>
      <dsp:spPr>
        <a:xfrm>
          <a:off x="22082" y="2348442"/>
          <a:ext cx="3478816" cy="86970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206571"/>
            <a:satOff val="8240"/>
            <a:lumOff val="792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206571"/>
              <a:satOff val="8240"/>
              <a:lumOff val="792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0" i="0" u="sng" kern="1200" dirty="0" smtClean="0"/>
            <a:t>Llamadas</a:t>
          </a:r>
          <a:r>
            <a:rPr lang="es-ES" sz="2500" b="0" i="0" u="none" kern="1200" dirty="0" smtClean="0"/>
            <a:t>: preguntar sobre la competencia</a:t>
          </a:r>
          <a:endParaRPr lang="es-ES" sz="2500" b="0" i="0" u="none" kern="1200" dirty="0"/>
        </a:p>
      </dsp:txBody>
      <dsp:txXfrm>
        <a:off x="47555" y="2373915"/>
        <a:ext cx="3427870" cy="818758"/>
      </dsp:txXfrm>
    </dsp:sp>
    <dsp:sp modelId="{CA0690FC-0102-4C66-9953-92A8EBE58BCC}">
      <dsp:nvSpPr>
        <dsp:cNvPr id="0" name=""/>
        <dsp:cNvSpPr/>
      </dsp:nvSpPr>
      <dsp:spPr>
        <a:xfrm>
          <a:off x="3987933" y="241"/>
          <a:ext cx="3478816" cy="86970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1335015"/>
                <a:satOff val="17844"/>
                <a:lumOff val="8628"/>
                <a:alphaOff val="0"/>
                <a:shade val="74000"/>
                <a:satMod val="130000"/>
                <a:lumMod val="90000"/>
              </a:schemeClr>
              <a:schemeClr val="accent4">
                <a:hueOff val="1335015"/>
                <a:satOff val="17844"/>
                <a:lumOff val="862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i="0" u="sng" kern="1200" dirty="0" smtClean="0"/>
            <a:t>Cliente encubierto</a:t>
          </a:r>
          <a:r>
            <a:rPr lang="es-ES" sz="2000" b="0" i="0" u="none" kern="1200" dirty="0" smtClean="0"/>
            <a:t>: conocer lo que hace la competencia</a:t>
          </a:r>
          <a:endParaRPr lang="es-ES" sz="2000" b="0" i="0" u="none" kern="1200" dirty="0"/>
        </a:p>
      </dsp:txBody>
      <dsp:txXfrm>
        <a:off x="4013406" y="25714"/>
        <a:ext cx="3427870" cy="818758"/>
      </dsp:txXfrm>
    </dsp:sp>
    <dsp:sp modelId="{2F8B453A-4B3E-4571-B9C8-35A22E23B2D3}">
      <dsp:nvSpPr>
        <dsp:cNvPr id="0" name=""/>
        <dsp:cNvSpPr/>
      </dsp:nvSpPr>
      <dsp:spPr>
        <a:xfrm rot="5400000">
          <a:off x="5651242" y="946044"/>
          <a:ext cx="152198" cy="152198"/>
        </a:xfrm>
        <a:prstGeom prst="rightArrow">
          <a:avLst>
            <a:gd name="adj1" fmla="val 667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667507"/>
                <a:satOff val="8922"/>
                <a:lumOff val="4314"/>
                <a:alphaOff val="0"/>
                <a:shade val="74000"/>
                <a:satMod val="130000"/>
                <a:lumMod val="90000"/>
              </a:schemeClr>
              <a:schemeClr val="accent4">
                <a:hueOff val="667507"/>
                <a:satOff val="8922"/>
                <a:lumOff val="431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D50DAC5-E878-4AE2-90A2-CD415FCE894C}">
      <dsp:nvSpPr>
        <dsp:cNvPr id="0" name=""/>
        <dsp:cNvSpPr/>
      </dsp:nvSpPr>
      <dsp:spPr>
        <a:xfrm>
          <a:off x="3987933" y="1174341"/>
          <a:ext cx="3478816" cy="86970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413143"/>
            <a:satOff val="16480"/>
            <a:lumOff val="1584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413143"/>
              <a:satOff val="16480"/>
              <a:lumOff val="1584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0" i="0" u="sng" kern="1200" dirty="0" err="1" smtClean="0"/>
            <a:t>Frenteo</a:t>
          </a:r>
          <a:r>
            <a:rPr lang="es-MX" sz="2500" b="0" i="0" u="none" kern="1200" dirty="0" smtClean="0"/>
            <a:t>: levantamiento de datos</a:t>
          </a:r>
          <a:endParaRPr lang="es-ES" sz="2500" b="0" i="0" u="none" kern="1200" dirty="0"/>
        </a:p>
      </dsp:txBody>
      <dsp:txXfrm>
        <a:off x="4013406" y="1199814"/>
        <a:ext cx="3427870" cy="818758"/>
      </dsp:txXfrm>
    </dsp:sp>
    <dsp:sp modelId="{3DAB5E08-A5B6-44B4-A342-46CB7B48DAE7}">
      <dsp:nvSpPr>
        <dsp:cNvPr id="0" name=""/>
        <dsp:cNvSpPr/>
      </dsp:nvSpPr>
      <dsp:spPr>
        <a:xfrm rot="5400000">
          <a:off x="5651242" y="2120144"/>
          <a:ext cx="152198" cy="152198"/>
        </a:xfrm>
        <a:prstGeom prst="rightArrow">
          <a:avLst>
            <a:gd name="adj1" fmla="val 667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1001261"/>
                <a:satOff val="13383"/>
                <a:lumOff val="6471"/>
                <a:alphaOff val="0"/>
                <a:shade val="74000"/>
                <a:satMod val="130000"/>
                <a:lumMod val="90000"/>
              </a:schemeClr>
              <a:schemeClr val="accent4">
                <a:hueOff val="1001261"/>
                <a:satOff val="13383"/>
                <a:lumOff val="6471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E82F068-0D21-4841-B315-51BC9B361529}">
      <dsp:nvSpPr>
        <dsp:cNvPr id="0" name=""/>
        <dsp:cNvSpPr/>
      </dsp:nvSpPr>
      <dsp:spPr>
        <a:xfrm>
          <a:off x="3987933" y="2348442"/>
          <a:ext cx="3478816" cy="86970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619715"/>
            <a:satOff val="24719"/>
            <a:lumOff val="2376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619715"/>
              <a:satOff val="24719"/>
              <a:lumOff val="2376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0" i="0" u="sng" kern="1200" dirty="0" smtClean="0"/>
            <a:t>Degustación</a:t>
          </a:r>
          <a:r>
            <a:rPr lang="es-ES" sz="2500" b="0" i="0" u="none" kern="1200" dirty="0" smtClean="0"/>
            <a:t>: proporcionar muestras</a:t>
          </a:r>
          <a:endParaRPr lang="es-ES" sz="2500" b="0" i="0" u="none" kern="1200" dirty="0"/>
        </a:p>
      </dsp:txBody>
      <dsp:txXfrm>
        <a:off x="4013406" y="2373915"/>
        <a:ext cx="3427870" cy="818758"/>
      </dsp:txXfrm>
    </dsp:sp>
    <dsp:sp modelId="{3083B36C-E8BB-4068-A81D-CF4E4CB8F4C9}">
      <dsp:nvSpPr>
        <dsp:cNvPr id="0" name=""/>
        <dsp:cNvSpPr/>
      </dsp:nvSpPr>
      <dsp:spPr>
        <a:xfrm rot="5400000">
          <a:off x="5651242" y="3294245"/>
          <a:ext cx="152198" cy="152198"/>
        </a:xfrm>
        <a:prstGeom prst="rightArrow">
          <a:avLst>
            <a:gd name="adj1" fmla="val 667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1335015"/>
                <a:satOff val="17844"/>
                <a:lumOff val="8628"/>
                <a:alphaOff val="0"/>
                <a:shade val="74000"/>
                <a:satMod val="130000"/>
                <a:lumMod val="90000"/>
              </a:schemeClr>
              <a:schemeClr val="accent4">
                <a:hueOff val="1335015"/>
                <a:satOff val="17844"/>
                <a:lumOff val="862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3EC3AC7-3CD2-46DE-BFE4-1DF81A8A5DDA}">
      <dsp:nvSpPr>
        <dsp:cNvPr id="0" name=""/>
        <dsp:cNvSpPr/>
      </dsp:nvSpPr>
      <dsp:spPr>
        <a:xfrm>
          <a:off x="3987933" y="3522542"/>
          <a:ext cx="3478816" cy="86970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826286"/>
            <a:satOff val="32959"/>
            <a:lumOff val="3168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826286"/>
              <a:satOff val="32959"/>
              <a:lumOff val="3168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i="0" u="sng" kern="1200" dirty="0" err="1" smtClean="0"/>
            <a:t>Focus</a:t>
          </a:r>
          <a:r>
            <a:rPr lang="es-MX" sz="2000" b="0" i="0" u="sng" kern="1200" dirty="0" smtClean="0"/>
            <a:t> </a:t>
          </a:r>
          <a:r>
            <a:rPr lang="es-MX" sz="2000" b="0" i="0" u="sng" kern="1200" dirty="0" err="1" smtClean="0"/>
            <a:t>Group</a:t>
          </a:r>
          <a:r>
            <a:rPr lang="es-MX" sz="2000" b="0" i="0" u="none" kern="1200" dirty="0" smtClean="0"/>
            <a:t>: </a:t>
          </a:r>
          <a:r>
            <a:rPr lang="es-MX" sz="2000" kern="1200" dirty="0" smtClean="0"/>
            <a:t>discutir y debatir las propiedades de un producto </a:t>
          </a:r>
          <a:endParaRPr lang="es-ES" sz="2000" b="0" i="0" u="none" kern="1200" dirty="0"/>
        </a:p>
      </dsp:txBody>
      <dsp:txXfrm>
        <a:off x="4013406" y="3548015"/>
        <a:ext cx="3427870" cy="81875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40ACB-0EA1-4423-9043-751C8217EB17}">
      <dsp:nvSpPr>
        <dsp:cNvPr id="0" name=""/>
        <dsp:cNvSpPr/>
      </dsp:nvSpPr>
      <dsp:spPr>
        <a:xfrm>
          <a:off x="0" y="385455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C80E83-457F-42A1-8F4C-95A2CDB61558}">
      <dsp:nvSpPr>
        <dsp:cNvPr id="0" name=""/>
        <dsp:cNvSpPr/>
      </dsp:nvSpPr>
      <dsp:spPr>
        <a:xfrm>
          <a:off x="304800" y="90255"/>
          <a:ext cx="4267200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Precios sin variaciones considerables</a:t>
          </a:r>
          <a:endParaRPr lang="es-ES" sz="2000" kern="1200" dirty="0"/>
        </a:p>
      </dsp:txBody>
      <dsp:txXfrm>
        <a:off x="333621" y="119076"/>
        <a:ext cx="4209558" cy="532758"/>
      </dsp:txXfrm>
    </dsp:sp>
    <dsp:sp modelId="{D387B395-3255-4F14-B4F2-1B0815CFDA00}">
      <dsp:nvSpPr>
        <dsp:cNvPr id="0" name=""/>
        <dsp:cNvSpPr/>
      </dsp:nvSpPr>
      <dsp:spPr>
        <a:xfrm>
          <a:off x="0" y="1292656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58CCAD-C136-4B37-A233-A1DEAE65151B}">
      <dsp:nvSpPr>
        <dsp:cNvPr id="0" name=""/>
        <dsp:cNvSpPr/>
      </dsp:nvSpPr>
      <dsp:spPr>
        <a:xfrm>
          <a:off x="304800" y="997456"/>
          <a:ext cx="4267200" cy="590400"/>
        </a:xfrm>
        <a:prstGeom prst="roundRect">
          <a:avLst/>
        </a:prstGeom>
        <a:solidFill>
          <a:schemeClr val="accent3">
            <a:hueOff val="-3082042"/>
            <a:satOff val="3141"/>
            <a:lumOff val="-588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Reconocimiento de la marca de manera estratégica</a:t>
          </a:r>
          <a:endParaRPr lang="es-ES" sz="2000" kern="1200" dirty="0"/>
        </a:p>
      </dsp:txBody>
      <dsp:txXfrm>
        <a:off x="333621" y="1026277"/>
        <a:ext cx="4209558" cy="532758"/>
      </dsp:txXfrm>
    </dsp:sp>
    <dsp:sp modelId="{FE0F308C-711D-4E6B-BF81-CA02E6029E68}">
      <dsp:nvSpPr>
        <dsp:cNvPr id="0" name=""/>
        <dsp:cNvSpPr/>
      </dsp:nvSpPr>
      <dsp:spPr>
        <a:xfrm>
          <a:off x="0" y="2199856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A861A8-4C3D-4739-AD2B-94BD8219C8A8}">
      <dsp:nvSpPr>
        <dsp:cNvPr id="0" name=""/>
        <dsp:cNvSpPr/>
      </dsp:nvSpPr>
      <dsp:spPr>
        <a:xfrm>
          <a:off x="304800" y="1904656"/>
          <a:ext cx="4267200" cy="590400"/>
        </a:xfrm>
        <a:prstGeom prst="roundRect">
          <a:avLst/>
        </a:prstGeom>
        <a:solidFill>
          <a:schemeClr val="accent3">
            <a:hueOff val="-6164083"/>
            <a:satOff val="6281"/>
            <a:lumOff val="-1177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Clientela leal a los productos y/o servicios</a:t>
          </a:r>
          <a:endParaRPr lang="es-ES" sz="2000" kern="1200" dirty="0"/>
        </a:p>
      </dsp:txBody>
      <dsp:txXfrm>
        <a:off x="333621" y="1933477"/>
        <a:ext cx="4209558" cy="532758"/>
      </dsp:txXfrm>
    </dsp:sp>
    <dsp:sp modelId="{7A8F61A0-F8D0-4BD6-B6FC-2C984471AB69}">
      <dsp:nvSpPr>
        <dsp:cNvPr id="0" name=""/>
        <dsp:cNvSpPr/>
      </dsp:nvSpPr>
      <dsp:spPr>
        <a:xfrm>
          <a:off x="0" y="3107056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C87486-F3D1-47F8-B383-D1ABA003053B}">
      <dsp:nvSpPr>
        <dsp:cNvPr id="0" name=""/>
        <dsp:cNvSpPr/>
      </dsp:nvSpPr>
      <dsp:spPr>
        <a:xfrm>
          <a:off x="304800" y="2811856"/>
          <a:ext cx="4267200" cy="590400"/>
        </a:xfrm>
        <a:prstGeom prst="roundRect">
          <a:avLst/>
        </a:prstGeom>
        <a:solidFill>
          <a:schemeClr val="accent3">
            <a:hueOff val="-9246125"/>
            <a:satOff val="9422"/>
            <a:lumOff val="-1765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Conocimiento de sus clientes de manera específica</a:t>
          </a:r>
          <a:endParaRPr lang="es-ES" sz="2000" kern="1200" dirty="0"/>
        </a:p>
      </dsp:txBody>
      <dsp:txXfrm>
        <a:off x="333621" y="2840677"/>
        <a:ext cx="4209558" cy="532758"/>
      </dsp:txXfrm>
    </dsp:sp>
    <dsp:sp modelId="{BA3DD864-1ACA-4CEE-A7E0-D24BFD74373F}">
      <dsp:nvSpPr>
        <dsp:cNvPr id="0" name=""/>
        <dsp:cNvSpPr/>
      </dsp:nvSpPr>
      <dsp:spPr>
        <a:xfrm>
          <a:off x="0" y="4014256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815C4B-B38F-4A9E-9E03-B999C1758C3A}">
      <dsp:nvSpPr>
        <dsp:cNvPr id="0" name=""/>
        <dsp:cNvSpPr/>
      </dsp:nvSpPr>
      <dsp:spPr>
        <a:xfrm>
          <a:off x="304800" y="3719056"/>
          <a:ext cx="4267200" cy="590400"/>
        </a:xfrm>
        <a:prstGeom prst="roundRect">
          <a:avLst/>
        </a:prstGeom>
        <a:solidFill>
          <a:schemeClr val="accent3">
            <a:hueOff val="-12328166"/>
            <a:satOff val="12562"/>
            <a:lumOff val="-2354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Ofrecimiento de productos y servicios según las necesidades del mercado</a:t>
          </a:r>
          <a:endParaRPr lang="es-ES" sz="2000" kern="1200" dirty="0"/>
        </a:p>
      </dsp:txBody>
      <dsp:txXfrm>
        <a:off x="333621" y="3747877"/>
        <a:ext cx="4209558" cy="53275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DB2C0-722A-42A5-8CC2-102A362BCA6A}">
      <dsp:nvSpPr>
        <dsp:cNvPr id="0" name=""/>
        <dsp:cNvSpPr/>
      </dsp:nvSpPr>
      <dsp:spPr>
        <a:xfrm>
          <a:off x="2112601" y="3415"/>
          <a:ext cx="3097066" cy="10847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0" kern="1200" dirty="0" smtClean="0"/>
            <a:t>Ejecución operacional: </a:t>
          </a:r>
          <a:r>
            <a:rPr lang="es-MX" sz="2000" kern="1200" dirty="0" smtClean="0"/>
            <a:t>conservar los errores al mínimo y mejorar continuamente</a:t>
          </a:r>
          <a:endParaRPr lang="es-MX" sz="2000" b="1" kern="1200" dirty="0"/>
        </a:p>
      </dsp:txBody>
      <dsp:txXfrm>
        <a:off x="2144373" y="35187"/>
        <a:ext cx="3033522" cy="1021220"/>
      </dsp:txXfrm>
    </dsp:sp>
    <dsp:sp modelId="{14EA59C1-13F6-4C1E-AA76-BE43F4AF4C9E}">
      <dsp:nvSpPr>
        <dsp:cNvPr id="0" name=""/>
        <dsp:cNvSpPr/>
      </dsp:nvSpPr>
      <dsp:spPr>
        <a:xfrm rot="2700000">
          <a:off x="4137980" y="1397211"/>
          <a:ext cx="1128803" cy="379667"/>
        </a:xfrm>
        <a:prstGeom prst="left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4251880" y="1473144"/>
        <a:ext cx="901003" cy="227801"/>
      </dsp:txXfrm>
    </dsp:sp>
    <dsp:sp modelId="{BCECF20A-3287-4382-9340-67584C213026}">
      <dsp:nvSpPr>
        <dsp:cNvPr id="0" name=""/>
        <dsp:cNvSpPr/>
      </dsp:nvSpPr>
      <dsp:spPr>
        <a:xfrm>
          <a:off x="4273567" y="2085909"/>
          <a:ext cx="2940122" cy="10847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4109389"/>
                <a:satOff val="4187"/>
                <a:lumOff val="-785"/>
                <a:alphaOff val="0"/>
                <a:shade val="74000"/>
                <a:satMod val="130000"/>
                <a:lumMod val="90000"/>
              </a:schemeClr>
              <a:schemeClr val="accent3">
                <a:hueOff val="-4109389"/>
                <a:satOff val="4187"/>
                <a:lumOff val="-78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0" kern="1200" dirty="0" smtClean="0"/>
            <a:t>Innovación: </a:t>
          </a:r>
          <a:r>
            <a:rPr lang="es-MX" sz="2000" kern="1200" dirty="0" smtClean="0"/>
            <a:t>sobresalir en la ejecución operacional y la gestión estratégica</a:t>
          </a:r>
          <a:endParaRPr lang="es-MX" sz="2000" b="1" kern="1200" dirty="0"/>
        </a:p>
      </dsp:txBody>
      <dsp:txXfrm>
        <a:off x="4305339" y="2117681"/>
        <a:ext cx="2876578" cy="1021220"/>
      </dsp:txXfrm>
    </dsp:sp>
    <dsp:sp modelId="{4F843860-21E4-409A-B62D-9B2156ECD372}">
      <dsp:nvSpPr>
        <dsp:cNvPr id="0" name=""/>
        <dsp:cNvSpPr/>
      </dsp:nvSpPr>
      <dsp:spPr>
        <a:xfrm rot="8100000">
          <a:off x="4137980" y="3479705"/>
          <a:ext cx="1128803" cy="379667"/>
        </a:xfrm>
        <a:prstGeom prst="left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4109389"/>
                <a:satOff val="4187"/>
                <a:lumOff val="-785"/>
                <a:alphaOff val="0"/>
                <a:shade val="74000"/>
                <a:satMod val="130000"/>
                <a:lumMod val="90000"/>
              </a:schemeClr>
              <a:schemeClr val="accent3">
                <a:hueOff val="-4109389"/>
                <a:satOff val="4187"/>
                <a:lumOff val="-78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4251880" y="3555638"/>
        <a:ext cx="901003" cy="227801"/>
      </dsp:txXfrm>
    </dsp:sp>
    <dsp:sp modelId="{DC164686-EC81-4CDA-A996-A03090E7D3E5}">
      <dsp:nvSpPr>
        <dsp:cNvPr id="0" name=""/>
        <dsp:cNvSpPr/>
      </dsp:nvSpPr>
      <dsp:spPr>
        <a:xfrm>
          <a:off x="2077183" y="4168404"/>
          <a:ext cx="3167901" cy="10847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8218778"/>
                <a:satOff val="8375"/>
                <a:lumOff val="-1569"/>
                <a:alphaOff val="0"/>
                <a:shade val="74000"/>
                <a:satMod val="130000"/>
                <a:lumMod val="90000"/>
              </a:schemeClr>
              <a:schemeClr val="accent3">
                <a:hueOff val="-8218778"/>
                <a:satOff val="8375"/>
                <a:lumOff val="-1569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0" kern="1200" dirty="0" smtClean="0"/>
            <a:t>Administración estratégica: </a:t>
          </a:r>
          <a:r>
            <a:rPr lang="es-MX" sz="2000" kern="1200" dirty="0" smtClean="0"/>
            <a:t>necesitan una visión clara y consistente. </a:t>
          </a:r>
          <a:endParaRPr lang="es-MX" sz="2000" b="1" kern="1200" dirty="0"/>
        </a:p>
      </dsp:txBody>
      <dsp:txXfrm>
        <a:off x="2108955" y="4200176"/>
        <a:ext cx="3104357" cy="1021220"/>
      </dsp:txXfrm>
    </dsp:sp>
    <dsp:sp modelId="{BFB4EF2F-C7C5-4EFF-A560-18134F0C686C}">
      <dsp:nvSpPr>
        <dsp:cNvPr id="0" name=""/>
        <dsp:cNvSpPr/>
      </dsp:nvSpPr>
      <dsp:spPr>
        <a:xfrm rot="13500000">
          <a:off x="2055485" y="3479705"/>
          <a:ext cx="1128803" cy="379667"/>
        </a:xfrm>
        <a:prstGeom prst="left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8218778"/>
                <a:satOff val="8375"/>
                <a:lumOff val="-1569"/>
                <a:alphaOff val="0"/>
                <a:shade val="74000"/>
                <a:satMod val="130000"/>
                <a:lumMod val="90000"/>
              </a:schemeClr>
              <a:schemeClr val="accent3">
                <a:hueOff val="-8218778"/>
                <a:satOff val="8375"/>
                <a:lumOff val="-1569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2169385" y="3555638"/>
        <a:ext cx="901003" cy="227801"/>
      </dsp:txXfrm>
    </dsp:sp>
    <dsp:sp modelId="{46C86231-6C39-4256-B574-04D3679C2625}">
      <dsp:nvSpPr>
        <dsp:cNvPr id="0" name=""/>
        <dsp:cNvSpPr/>
      </dsp:nvSpPr>
      <dsp:spPr>
        <a:xfrm>
          <a:off x="154789" y="2085909"/>
          <a:ext cx="2847700" cy="10847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12328166"/>
                <a:satOff val="12562"/>
                <a:lumOff val="-2354"/>
                <a:alphaOff val="0"/>
                <a:shade val="74000"/>
                <a:satMod val="130000"/>
                <a:lumMod val="90000"/>
              </a:schemeClr>
              <a:schemeClr val="accent3">
                <a:hueOff val="-12328166"/>
                <a:satOff val="12562"/>
                <a:lumOff val="-235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0" kern="1200" dirty="0" smtClean="0"/>
            <a:t>Estructura de la industria: </a:t>
          </a:r>
          <a:r>
            <a:rPr lang="es-MX" sz="2000" kern="1200" dirty="0" smtClean="0"/>
            <a:t>cinco fuerzas Michael E. </a:t>
          </a:r>
          <a:r>
            <a:rPr lang="es-MX" sz="2000" kern="1200" dirty="0" err="1" smtClean="0"/>
            <a:t>Porter</a:t>
          </a:r>
          <a:endParaRPr lang="es-MX" sz="2000" b="1" kern="1200" dirty="0"/>
        </a:p>
      </dsp:txBody>
      <dsp:txXfrm>
        <a:off x="186561" y="2117681"/>
        <a:ext cx="2784156" cy="1021220"/>
      </dsp:txXfrm>
    </dsp:sp>
    <dsp:sp modelId="{74BEFD03-0BCD-42D9-9BFC-86729E236367}">
      <dsp:nvSpPr>
        <dsp:cNvPr id="0" name=""/>
        <dsp:cNvSpPr/>
      </dsp:nvSpPr>
      <dsp:spPr>
        <a:xfrm rot="18900000">
          <a:off x="2055485" y="1397211"/>
          <a:ext cx="1128803" cy="379667"/>
        </a:xfrm>
        <a:prstGeom prst="left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12328166"/>
                <a:satOff val="12562"/>
                <a:lumOff val="-2354"/>
                <a:alphaOff val="0"/>
                <a:shade val="74000"/>
                <a:satMod val="130000"/>
                <a:lumMod val="90000"/>
              </a:schemeClr>
              <a:schemeClr val="accent3">
                <a:hueOff val="-12328166"/>
                <a:satOff val="12562"/>
                <a:lumOff val="-235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2169385" y="1473144"/>
        <a:ext cx="901003" cy="22780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13396-13F6-4EA0-91A6-B23B993CEF57}">
      <dsp:nvSpPr>
        <dsp:cNvPr id="0" name=""/>
        <dsp:cNvSpPr/>
      </dsp:nvSpPr>
      <dsp:spPr>
        <a:xfrm>
          <a:off x="3800330" y="0"/>
          <a:ext cx="1762249" cy="176233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04DB4E-8F95-4684-87E6-F4E2F62AD1F7}">
      <dsp:nvSpPr>
        <dsp:cNvPr id="0" name=""/>
        <dsp:cNvSpPr/>
      </dsp:nvSpPr>
      <dsp:spPr>
        <a:xfrm>
          <a:off x="4189407" y="638264"/>
          <a:ext cx="983435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Carisma</a:t>
          </a:r>
          <a:endParaRPr lang="es-MX" sz="1600" b="1" kern="1200" dirty="0"/>
        </a:p>
      </dsp:txBody>
      <dsp:txXfrm>
        <a:off x="4189407" y="638264"/>
        <a:ext cx="983435" cy="491497"/>
      </dsp:txXfrm>
    </dsp:sp>
    <dsp:sp modelId="{EB7BF4B5-4E0F-4FB5-A216-29AFB7D3F065}">
      <dsp:nvSpPr>
        <dsp:cNvPr id="0" name=""/>
        <dsp:cNvSpPr/>
      </dsp:nvSpPr>
      <dsp:spPr>
        <a:xfrm>
          <a:off x="3310761" y="1012576"/>
          <a:ext cx="1762249" cy="176233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3082042"/>
                <a:satOff val="3141"/>
                <a:lumOff val="-588"/>
                <a:alphaOff val="0"/>
                <a:shade val="74000"/>
                <a:satMod val="130000"/>
                <a:lumMod val="90000"/>
              </a:schemeClr>
              <a:schemeClr val="accent3">
                <a:hueOff val="-3082042"/>
                <a:satOff val="3141"/>
                <a:lumOff val="-58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91F757-0037-4C1D-8E5F-618E2087495E}">
      <dsp:nvSpPr>
        <dsp:cNvPr id="0" name=""/>
        <dsp:cNvSpPr/>
      </dsp:nvSpPr>
      <dsp:spPr>
        <a:xfrm>
          <a:off x="3250225" y="1653116"/>
          <a:ext cx="2222386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Organizado</a:t>
          </a:r>
          <a:endParaRPr lang="es-MX" sz="1600" b="1" kern="1200" dirty="0"/>
        </a:p>
      </dsp:txBody>
      <dsp:txXfrm>
        <a:off x="3250225" y="1653116"/>
        <a:ext cx="2222386" cy="491497"/>
      </dsp:txXfrm>
    </dsp:sp>
    <dsp:sp modelId="{942F4F11-C65B-4010-9E16-C26468EFCC2E}">
      <dsp:nvSpPr>
        <dsp:cNvPr id="0" name=""/>
        <dsp:cNvSpPr/>
      </dsp:nvSpPr>
      <dsp:spPr>
        <a:xfrm>
          <a:off x="3800330" y="2029703"/>
          <a:ext cx="1762249" cy="1762338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6164083"/>
                <a:satOff val="6281"/>
                <a:lumOff val="-1177"/>
                <a:alphaOff val="0"/>
                <a:shade val="74000"/>
                <a:satMod val="130000"/>
                <a:lumMod val="90000"/>
              </a:schemeClr>
              <a:schemeClr val="accent3">
                <a:hueOff val="-6164083"/>
                <a:satOff val="6281"/>
                <a:lumOff val="-1177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1D3AB38-B81A-496E-972F-943A6F04CDB6}">
      <dsp:nvSpPr>
        <dsp:cNvPr id="0" name=""/>
        <dsp:cNvSpPr/>
      </dsp:nvSpPr>
      <dsp:spPr>
        <a:xfrm>
          <a:off x="4189407" y="2667399"/>
          <a:ext cx="983435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smtClean="0"/>
            <a:t>Visionario</a:t>
          </a:r>
          <a:endParaRPr lang="es-MX" sz="1600" kern="1200" dirty="0"/>
        </a:p>
      </dsp:txBody>
      <dsp:txXfrm>
        <a:off x="4189407" y="2667399"/>
        <a:ext cx="983435" cy="491497"/>
      </dsp:txXfrm>
    </dsp:sp>
    <dsp:sp modelId="{BD6DF644-5914-479D-AD42-AE38569F5B8E}">
      <dsp:nvSpPr>
        <dsp:cNvPr id="0" name=""/>
        <dsp:cNvSpPr/>
      </dsp:nvSpPr>
      <dsp:spPr>
        <a:xfrm>
          <a:off x="3310761" y="3043986"/>
          <a:ext cx="1762249" cy="176233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9246125"/>
                <a:satOff val="9422"/>
                <a:lumOff val="-1765"/>
                <a:alphaOff val="0"/>
                <a:shade val="74000"/>
                <a:satMod val="130000"/>
                <a:lumMod val="90000"/>
              </a:schemeClr>
              <a:schemeClr val="accent3">
                <a:hueOff val="-9246125"/>
                <a:satOff val="9422"/>
                <a:lumOff val="-176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49CF46C-DE6F-4044-9711-2D2AD7421B87}">
      <dsp:nvSpPr>
        <dsp:cNvPr id="0" name=""/>
        <dsp:cNvSpPr/>
      </dsp:nvSpPr>
      <dsp:spPr>
        <a:xfrm>
          <a:off x="3554603" y="3682251"/>
          <a:ext cx="1845996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/>
            <a:t>Comunicador</a:t>
          </a:r>
          <a:endParaRPr lang="es-MX" sz="1600" kern="1200" dirty="0"/>
        </a:p>
      </dsp:txBody>
      <dsp:txXfrm>
        <a:off x="3554603" y="3682251"/>
        <a:ext cx="1845996" cy="491497"/>
      </dsp:txXfrm>
    </dsp:sp>
    <dsp:sp modelId="{7386E8A8-2A56-4B8B-BA86-E096D2C7E335}">
      <dsp:nvSpPr>
        <dsp:cNvPr id="0" name=""/>
        <dsp:cNvSpPr/>
      </dsp:nvSpPr>
      <dsp:spPr>
        <a:xfrm>
          <a:off x="3925615" y="4173749"/>
          <a:ext cx="1513994" cy="151488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12328166"/>
                <a:satOff val="12562"/>
                <a:lumOff val="-2354"/>
                <a:alphaOff val="0"/>
                <a:shade val="74000"/>
                <a:satMod val="130000"/>
                <a:lumMod val="90000"/>
              </a:schemeClr>
              <a:schemeClr val="accent3">
                <a:hueOff val="-12328166"/>
                <a:satOff val="12562"/>
                <a:lumOff val="-235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82F275-77A0-49F4-8F2C-A4ED9FFF5CAF}">
      <dsp:nvSpPr>
        <dsp:cNvPr id="0" name=""/>
        <dsp:cNvSpPr/>
      </dsp:nvSpPr>
      <dsp:spPr>
        <a:xfrm>
          <a:off x="3960439" y="4697103"/>
          <a:ext cx="1441371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/>
            <a:t>Entusiasta</a:t>
          </a:r>
          <a:endParaRPr lang="es-MX" sz="1600" kern="1200" dirty="0"/>
        </a:p>
      </dsp:txBody>
      <dsp:txXfrm>
        <a:off x="3960439" y="4697103"/>
        <a:ext cx="1441371" cy="49149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13396-13F6-4EA0-91A6-B23B993CEF57}">
      <dsp:nvSpPr>
        <dsp:cNvPr id="0" name=""/>
        <dsp:cNvSpPr/>
      </dsp:nvSpPr>
      <dsp:spPr>
        <a:xfrm>
          <a:off x="3800330" y="0"/>
          <a:ext cx="1762249" cy="176233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04DB4E-8F95-4684-87E6-F4E2F62AD1F7}">
      <dsp:nvSpPr>
        <dsp:cNvPr id="0" name=""/>
        <dsp:cNvSpPr/>
      </dsp:nvSpPr>
      <dsp:spPr>
        <a:xfrm>
          <a:off x="4032451" y="638264"/>
          <a:ext cx="1297347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/>
            <a:t>Resolutivo</a:t>
          </a:r>
          <a:endParaRPr lang="es-MX" sz="1600" b="1" kern="1200" dirty="0"/>
        </a:p>
      </dsp:txBody>
      <dsp:txXfrm>
        <a:off x="4032451" y="638264"/>
        <a:ext cx="1297347" cy="491497"/>
      </dsp:txXfrm>
    </dsp:sp>
    <dsp:sp modelId="{EB7BF4B5-4E0F-4FB5-A216-29AFB7D3F065}">
      <dsp:nvSpPr>
        <dsp:cNvPr id="0" name=""/>
        <dsp:cNvSpPr/>
      </dsp:nvSpPr>
      <dsp:spPr>
        <a:xfrm>
          <a:off x="3310761" y="1012576"/>
          <a:ext cx="1762249" cy="176233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91F757-0037-4C1D-8E5F-618E2087495E}">
      <dsp:nvSpPr>
        <dsp:cNvPr id="0" name=""/>
        <dsp:cNvSpPr/>
      </dsp:nvSpPr>
      <dsp:spPr>
        <a:xfrm>
          <a:off x="3250225" y="1653116"/>
          <a:ext cx="2222386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/>
            <a:t>Disciplina</a:t>
          </a:r>
          <a:endParaRPr lang="es-MX" sz="1600" b="1" kern="1200" dirty="0"/>
        </a:p>
      </dsp:txBody>
      <dsp:txXfrm>
        <a:off x="3250225" y="1653116"/>
        <a:ext cx="2222386" cy="491497"/>
      </dsp:txXfrm>
    </dsp:sp>
    <dsp:sp modelId="{942F4F11-C65B-4010-9E16-C26468EFCC2E}">
      <dsp:nvSpPr>
        <dsp:cNvPr id="0" name=""/>
        <dsp:cNvSpPr/>
      </dsp:nvSpPr>
      <dsp:spPr>
        <a:xfrm>
          <a:off x="3800330" y="2029703"/>
          <a:ext cx="1762249" cy="1762338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1D3AB38-B81A-496E-972F-943A6F04CDB6}">
      <dsp:nvSpPr>
        <dsp:cNvPr id="0" name=""/>
        <dsp:cNvSpPr/>
      </dsp:nvSpPr>
      <dsp:spPr>
        <a:xfrm>
          <a:off x="4189407" y="2667399"/>
          <a:ext cx="983435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/>
            <a:t>Creativo</a:t>
          </a:r>
          <a:endParaRPr lang="es-MX" sz="1600" kern="1200" dirty="0"/>
        </a:p>
      </dsp:txBody>
      <dsp:txXfrm>
        <a:off x="4189407" y="2667399"/>
        <a:ext cx="983435" cy="491497"/>
      </dsp:txXfrm>
    </dsp:sp>
    <dsp:sp modelId="{BD6DF644-5914-479D-AD42-AE38569F5B8E}">
      <dsp:nvSpPr>
        <dsp:cNvPr id="0" name=""/>
        <dsp:cNvSpPr/>
      </dsp:nvSpPr>
      <dsp:spPr>
        <a:xfrm>
          <a:off x="3310761" y="3043986"/>
          <a:ext cx="1762249" cy="176233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49CF46C-DE6F-4044-9711-2D2AD7421B87}">
      <dsp:nvSpPr>
        <dsp:cNvPr id="0" name=""/>
        <dsp:cNvSpPr/>
      </dsp:nvSpPr>
      <dsp:spPr>
        <a:xfrm>
          <a:off x="3554603" y="3682251"/>
          <a:ext cx="1845996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/>
            <a:t>Negociador</a:t>
          </a:r>
          <a:endParaRPr lang="es-MX" sz="1600" kern="1200" dirty="0"/>
        </a:p>
      </dsp:txBody>
      <dsp:txXfrm>
        <a:off x="3554603" y="3682251"/>
        <a:ext cx="1845996" cy="491497"/>
      </dsp:txXfrm>
    </dsp:sp>
    <dsp:sp modelId="{7386E8A8-2A56-4B8B-BA86-E096D2C7E335}">
      <dsp:nvSpPr>
        <dsp:cNvPr id="0" name=""/>
        <dsp:cNvSpPr/>
      </dsp:nvSpPr>
      <dsp:spPr>
        <a:xfrm>
          <a:off x="3925615" y="4173749"/>
          <a:ext cx="1513994" cy="151488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6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82F275-77A0-49F4-8F2C-A4ED9FFF5CAF}">
      <dsp:nvSpPr>
        <dsp:cNvPr id="0" name=""/>
        <dsp:cNvSpPr/>
      </dsp:nvSpPr>
      <dsp:spPr>
        <a:xfrm>
          <a:off x="3960439" y="4697103"/>
          <a:ext cx="1441371" cy="49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i="0" kern="1200" dirty="0" smtClean="0"/>
            <a:t>Honesto</a:t>
          </a:r>
          <a:endParaRPr lang="es-MX" sz="1600" kern="1200" dirty="0"/>
        </a:p>
      </dsp:txBody>
      <dsp:txXfrm>
        <a:off x="3960439" y="4697103"/>
        <a:ext cx="1441371" cy="4914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C6A542-B318-44B6-B5E2-B8A2FDF4A99B}">
      <dsp:nvSpPr>
        <dsp:cNvPr id="0" name=""/>
        <dsp:cNvSpPr/>
      </dsp:nvSpPr>
      <dsp:spPr>
        <a:xfrm>
          <a:off x="13580" y="1387137"/>
          <a:ext cx="2015643" cy="920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Inadecuación de las normas jurídicas internacionales</a:t>
          </a:r>
          <a:endParaRPr lang="es-MX" sz="1900" kern="1200" dirty="0"/>
        </a:p>
      </dsp:txBody>
      <dsp:txXfrm>
        <a:off x="13580" y="1387137"/>
        <a:ext cx="2015643" cy="920016"/>
      </dsp:txXfrm>
    </dsp:sp>
    <dsp:sp modelId="{6EFBD483-7435-4029-9CA6-7A07B5F8A82C}">
      <dsp:nvSpPr>
        <dsp:cNvPr id="0" name=""/>
        <dsp:cNvSpPr/>
      </dsp:nvSpPr>
      <dsp:spPr>
        <a:xfrm>
          <a:off x="4864" y="1112632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803670-2BCC-4BC0-9DDB-2128A1B34D40}">
      <dsp:nvSpPr>
        <dsp:cNvPr id="0" name=""/>
        <dsp:cNvSpPr/>
      </dsp:nvSpPr>
      <dsp:spPr>
        <a:xfrm>
          <a:off x="71520" y="864074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684898"/>
                <a:satOff val="698"/>
                <a:lumOff val="-131"/>
                <a:alphaOff val="0"/>
                <a:shade val="74000"/>
                <a:satMod val="130000"/>
                <a:lumMod val="90000"/>
              </a:schemeClr>
              <a:schemeClr val="accent3">
                <a:hueOff val="-684898"/>
                <a:satOff val="698"/>
                <a:lumOff val="-131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796E5F-D0E3-4C03-A6D7-22E801C1FF12}">
      <dsp:nvSpPr>
        <dsp:cNvPr id="0" name=""/>
        <dsp:cNvSpPr/>
      </dsp:nvSpPr>
      <dsp:spPr>
        <a:xfrm>
          <a:off x="356101" y="831643"/>
          <a:ext cx="225520" cy="22552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369796"/>
                <a:satOff val="1396"/>
                <a:lumOff val="-262"/>
                <a:alphaOff val="0"/>
                <a:shade val="74000"/>
                <a:satMod val="130000"/>
                <a:lumMod val="90000"/>
              </a:schemeClr>
              <a:schemeClr val="accent3">
                <a:hueOff val="-1369796"/>
                <a:satOff val="1396"/>
                <a:lumOff val="-262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8BD2AC-F570-4705-9622-AACC13D2761B}">
      <dsp:nvSpPr>
        <dsp:cNvPr id="0" name=""/>
        <dsp:cNvSpPr/>
      </dsp:nvSpPr>
      <dsp:spPr>
        <a:xfrm>
          <a:off x="575564" y="504043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2054694"/>
                <a:satOff val="2094"/>
                <a:lumOff val="-392"/>
                <a:alphaOff val="0"/>
                <a:shade val="74000"/>
                <a:satMod val="130000"/>
                <a:lumMod val="90000"/>
              </a:schemeClr>
              <a:schemeClr val="accent3">
                <a:hueOff val="-2054694"/>
                <a:satOff val="2094"/>
                <a:lumOff val="-392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40AD4C-920C-4789-9CDB-8467DA2B7471}">
      <dsp:nvSpPr>
        <dsp:cNvPr id="0" name=""/>
        <dsp:cNvSpPr/>
      </dsp:nvSpPr>
      <dsp:spPr>
        <a:xfrm>
          <a:off x="1367632" y="648056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2739592"/>
                <a:satOff val="2792"/>
                <a:lumOff val="-523"/>
                <a:alphaOff val="0"/>
                <a:shade val="74000"/>
                <a:satMod val="130000"/>
                <a:lumMod val="90000"/>
              </a:schemeClr>
              <a:schemeClr val="accent3">
                <a:hueOff val="-2739592"/>
                <a:satOff val="2792"/>
                <a:lumOff val="-523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A8DB02-4B7C-46F7-BF61-A9F31A97AC03}">
      <dsp:nvSpPr>
        <dsp:cNvPr id="0" name=""/>
        <dsp:cNvSpPr/>
      </dsp:nvSpPr>
      <dsp:spPr>
        <a:xfrm>
          <a:off x="1943681" y="864074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3424491"/>
                <a:satOff val="3489"/>
                <a:lumOff val="-654"/>
                <a:alphaOff val="0"/>
                <a:shade val="74000"/>
                <a:satMod val="130000"/>
                <a:lumMod val="90000"/>
              </a:schemeClr>
              <a:schemeClr val="accent3">
                <a:hueOff val="-3424491"/>
                <a:satOff val="3489"/>
                <a:lumOff val="-65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018269-C07A-4BE2-AA55-5E04BD362DBD}">
      <dsp:nvSpPr>
        <dsp:cNvPr id="0" name=""/>
        <dsp:cNvSpPr/>
      </dsp:nvSpPr>
      <dsp:spPr>
        <a:xfrm>
          <a:off x="1620550" y="901890"/>
          <a:ext cx="225520" cy="22552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4109389"/>
                <a:satOff val="4187"/>
                <a:lumOff val="-785"/>
                <a:alphaOff val="0"/>
                <a:shade val="74000"/>
                <a:satMod val="130000"/>
                <a:lumMod val="90000"/>
              </a:schemeClr>
              <a:schemeClr val="accent3">
                <a:hueOff val="-4109389"/>
                <a:satOff val="4187"/>
                <a:lumOff val="-78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5E98A8-29E4-44D6-B2E0-2741BF8C0E70}">
      <dsp:nvSpPr>
        <dsp:cNvPr id="0" name=""/>
        <dsp:cNvSpPr/>
      </dsp:nvSpPr>
      <dsp:spPr>
        <a:xfrm>
          <a:off x="1971787" y="1112632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4794287"/>
                <a:satOff val="4885"/>
                <a:lumOff val="-915"/>
                <a:alphaOff val="0"/>
                <a:shade val="74000"/>
                <a:satMod val="130000"/>
                <a:lumMod val="90000"/>
              </a:schemeClr>
              <a:schemeClr val="accent3">
                <a:hueOff val="-4794287"/>
                <a:satOff val="4885"/>
                <a:lumOff val="-91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C2CE52-8C61-4EE8-ACE1-61F50B5C4E18}">
      <dsp:nvSpPr>
        <dsp:cNvPr id="0" name=""/>
        <dsp:cNvSpPr/>
      </dsp:nvSpPr>
      <dsp:spPr>
        <a:xfrm>
          <a:off x="2182528" y="1604363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5479185"/>
                <a:satOff val="5583"/>
                <a:lumOff val="-1046"/>
                <a:alphaOff val="0"/>
                <a:shade val="74000"/>
                <a:satMod val="130000"/>
                <a:lumMod val="90000"/>
              </a:schemeClr>
              <a:schemeClr val="accent3">
                <a:hueOff val="-5479185"/>
                <a:satOff val="5583"/>
                <a:lumOff val="-1046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F562BA-848C-428E-BDF5-48BC45FE021D}">
      <dsp:nvSpPr>
        <dsp:cNvPr id="0" name=""/>
        <dsp:cNvSpPr/>
      </dsp:nvSpPr>
      <dsp:spPr>
        <a:xfrm>
          <a:off x="847832" y="480407"/>
          <a:ext cx="369032" cy="36903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6164083"/>
                <a:satOff val="6281"/>
                <a:lumOff val="-1177"/>
                <a:alphaOff val="0"/>
                <a:shade val="74000"/>
                <a:satMod val="130000"/>
                <a:lumMod val="90000"/>
              </a:schemeClr>
              <a:schemeClr val="accent3">
                <a:hueOff val="-6164083"/>
                <a:satOff val="6281"/>
                <a:lumOff val="-1177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19F45C-88AB-4346-85BB-F98CDFE79A80}">
      <dsp:nvSpPr>
        <dsp:cNvPr id="0" name=""/>
        <dsp:cNvSpPr/>
      </dsp:nvSpPr>
      <dsp:spPr>
        <a:xfrm>
          <a:off x="359546" y="2448209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6848981"/>
                <a:satOff val="6979"/>
                <a:lumOff val="-1308"/>
                <a:alphaOff val="0"/>
                <a:shade val="74000"/>
                <a:satMod val="130000"/>
                <a:lumMod val="90000"/>
              </a:schemeClr>
              <a:schemeClr val="accent3">
                <a:hueOff val="-6848981"/>
                <a:satOff val="6979"/>
                <a:lumOff val="-130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A60A48-8DEB-4DFD-8761-3B34056AD224}">
      <dsp:nvSpPr>
        <dsp:cNvPr id="0" name=""/>
        <dsp:cNvSpPr/>
      </dsp:nvSpPr>
      <dsp:spPr>
        <a:xfrm>
          <a:off x="71521" y="2448209"/>
          <a:ext cx="225520" cy="22552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7533879"/>
                <a:satOff val="7677"/>
                <a:lumOff val="-1439"/>
                <a:alphaOff val="0"/>
                <a:shade val="74000"/>
                <a:satMod val="130000"/>
                <a:lumMod val="90000"/>
              </a:schemeClr>
              <a:schemeClr val="accent3">
                <a:hueOff val="-7533879"/>
                <a:satOff val="7677"/>
                <a:lumOff val="-1439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C7CEB4-A28E-4A6B-9D61-94F0D5ED3282}">
      <dsp:nvSpPr>
        <dsp:cNvPr id="0" name=""/>
        <dsp:cNvSpPr/>
      </dsp:nvSpPr>
      <dsp:spPr>
        <a:xfrm>
          <a:off x="431550" y="2592221"/>
          <a:ext cx="328029" cy="32802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8218778"/>
                <a:satOff val="8375"/>
                <a:lumOff val="-1569"/>
                <a:alphaOff val="0"/>
                <a:shade val="74000"/>
                <a:satMod val="130000"/>
                <a:lumMod val="90000"/>
              </a:schemeClr>
              <a:schemeClr val="accent3">
                <a:hueOff val="-8218778"/>
                <a:satOff val="8375"/>
                <a:lumOff val="-1569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E061BE-835C-45E0-8E97-C4047CBD21A6}">
      <dsp:nvSpPr>
        <dsp:cNvPr id="0" name=""/>
        <dsp:cNvSpPr/>
      </dsp:nvSpPr>
      <dsp:spPr>
        <a:xfrm>
          <a:off x="860668" y="2534367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8903676"/>
                <a:satOff val="9073"/>
                <a:lumOff val="-1700"/>
                <a:alphaOff val="0"/>
                <a:shade val="74000"/>
                <a:satMod val="130000"/>
                <a:lumMod val="90000"/>
              </a:schemeClr>
              <a:schemeClr val="accent3">
                <a:hueOff val="-8903676"/>
                <a:satOff val="9073"/>
                <a:lumOff val="-170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05A919-A6BF-4C19-BD5E-60B004B43CD8}">
      <dsp:nvSpPr>
        <dsp:cNvPr id="0" name=""/>
        <dsp:cNvSpPr/>
      </dsp:nvSpPr>
      <dsp:spPr>
        <a:xfrm>
          <a:off x="988324" y="2798565"/>
          <a:ext cx="225520" cy="22552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9588574"/>
                <a:satOff val="9770"/>
                <a:lumOff val="-1831"/>
                <a:alphaOff val="0"/>
                <a:shade val="74000"/>
                <a:satMod val="130000"/>
                <a:lumMod val="90000"/>
              </a:schemeClr>
              <a:schemeClr val="accent3">
                <a:hueOff val="-9588574"/>
                <a:satOff val="9770"/>
                <a:lumOff val="-1831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37F47-1D27-4E07-97D7-2535A25111EA}">
      <dsp:nvSpPr>
        <dsp:cNvPr id="0" name=""/>
        <dsp:cNvSpPr/>
      </dsp:nvSpPr>
      <dsp:spPr>
        <a:xfrm>
          <a:off x="1141953" y="2554459"/>
          <a:ext cx="143512" cy="1435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0273472"/>
                <a:satOff val="10468"/>
                <a:lumOff val="-1962"/>
                <a:alphaOff val="0"/>
                <a:shade val="74000"/>
                <a:satMod val="130000"/>
                <a:lumMod val="90000"/>
              </a:schemeClr>
              <a:schemeClr val="accent3">
                <a:hueOff val="-10273472"/>
                <a:satOff val="10468"/>
                <a:lumOff val="-1962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C735E1-6959-48B9-ADEB-FE0F21538520}">
      <dsp:nvSpPr>
        <dsp:cNvPr id="0" name=""/>
        <dsp:cNvSpPr/>
      </dsp:nvSpPr>
      <dsp:spPr>
        <a:xfrm>
          <a:off x="1583651" y="2520216"/>
          <a:ext cx="328029" cy="32802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0958370"/>
                <a:satOff val="11166"/>
                <a:lumOff val="-2092"/>
                <a:alphaOff val="0"/>
                <a:shade val="74000"/>
                <a:satMod val="130000"/>
                <a:lumMod val="90000"/>
              </a:schemeClr>
              <a:schemeClr val="accent3">
                <a:hueOff val="-10958370"/>
                <a:satOff val="11166"/>
                <a:lumOff val="-2092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E7E5CF-8BE9-4DA4-80D3-1B6B56CF6AD0}">
      <dsp:nvSpPr>
        <dsp:cNvPr id="0" name=""/>
        <dsp:cNvSpPr/>
      </dsp:nvSpPr>
      <dsp:spPr>
        <a:xfrm>
          <a:off x="1971785" y="2306836"/>
          <a:ext cx="225520" cy="22552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1643268"/>
                <a:satOff val="11864"/>
                <a:lumOff val="-2223"/>
                <a:alphaOff val="0"/>
                <a:shade val="74000"/>
                <a:satMod val="130000"/>
                <a:lumMod val="90000"/>
              </a:schemeClr>
              <a:schemeClr val="accent3">
                <a:hueOff val="-11643268"/>
                <a:satOff val="11864"/>
                <a:lumOff val="-2223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BE9C9E-FBEB-4225-A1EF-3D8C7762E55F}">
      <dsp:nvSpPr>
        <dsp:cNvPr id="0" name=""/>
        <dsp:cNvSpPr/>
      </dsp:nvSpPr>
      <dsp:spPr>
        <a:xfrm>
          <a:off x="2208196" y="1256656"/>
          <a:ext cx="662320" cy="1264441"/>
        </a:xfrm>
        <a:prstGeom prst="chevron">
          <a:avLst>
            <a:gd name="adj" fmla="val 6231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7F208E-AF74-486C-A9DB-9C9FC82207CB}">
      <dsp:nvSpPr>
        <dsp:cNvPr id="0" name=""/>
        <dsp:cNvSpPr/>
      </dsp:nvSpPr>
      <dsp:spPr>
        <a:xfrm>
          <a:off x="2838489" y="1256650"/>
          <a:ext cx="1806327" cy="1264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Disparidad de legislaciones nacionales</a:t>
          </a:r>
          <a:endParaRPr lang="es-MX" sz="1900" kern="1200" dirty="0"/>
        </a:p>
      </dsp:txBody>
      <dsp:txXfrm>
        <a:off x="2838489" y="1256650"/>
        <a:ext cx="1806327" cy="1264429"/>
      </dsp:txXfrm>
    </dsp:sp>
    <dsp:sp modelId="{2354DBE4-88ED-4000-925C-2D24EDFAB1F0}">
      <dsp:nvSpPr>
        <dsp:cNvPr id="0" name=""/>
        <dsp:cNvSpPr/>
      </dsp:nvSpPr>
      <dsp:spPr>
        <a:xfrm>
          <a:off x="2691544" y="2803577"/>
          <a:ext cx="1806327" cy="1113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2691544" y="2803577"/>
        <a:ext cx="1806327" cy="1113902"/>
      </dsp:txXfrm>
    </dsp:sp>
    <dsp:sp modelId="{88D39A6A-C85A-4333-89BF-E3AB5CF9C59A}">
      <dsp:nvSpPr>
        <dsp:cNvPr id="0" name=""/>
        <dsp:cNvSpPr/>
      </dsp:nvSpPr>
      <dsp:spPr>
        <a:xfrm>
          <a:off x="4392609" y="1244214"/>
          <a:ext cx="662320" cy="1264441"/>
        </a:xfrm>
        <a:prstGeom prst="chevron">
          <a:avLst>
            <a:gd name="adj" fmla="val 6231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-12328166"/>
                <a:satOff val="12562"/>
                <a:lumOff val="-2354"/>
                <a:alphaOff val="0"/>
                <a:shade val="74000"/>
                <a:satMod val="130000"/>
                <a:lumMod val="90000"/>
              </a:schemeClr>
              <a:schemeClr val="accent3">
                <a:hueOff val="-12328166"/>
                <a:satOff val="12562"/>
                <a:lumOff val="-235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0F9919-E0BC-4360-B090-ED82C104101A}">
      <dsp:nvSpPr>
        <dsp:cNvPr id="0" name=""/>
        <dsp:cNvSpPr/>
      </dsp:nvSpPr>
      <dsp:spPr>
        <a:xfrm>
          <a:off x="5160192" y="906932"/>
          <a:ext cx="2385901" cy="251455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-12328166"/>
                <a:satOff val="12562"/>
                <a:lumOff val="-2354"/>
                <a:alphaOff val="0"/>
                <a:shade val="74000"/>
                <a:satMod val="130000"/>
                <a:lumMod val="90000"/>
              </a:schemeClr>
              <a:schemeClr val="accent3">
                <a:hueOff val="-12328166"/>
                <a:satOff val="12562"/>
                <a:lumOff val="-235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 dirty="0" smtClean="0"/>
            <a:t>Ventaja económica para una multinacional</a:t>
          </a:r>
          <a:endParaRPr lang="es-MX" sz="2000" b="1" i="1" kern="1200" dirty="0"/>
        </a:p>
      </dsp:txBody>
      <dsp:txXfrm>
        <a:off x="5509599" y="1275179"/>
        <a:ext cx="1687087" cy="17780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17FD81-9B47-4294-8CAE-5CFA6FE4F329}">
      <dsp:nvSpPr>
        <dsp:cNvPr id="0" name=""/>
        <dsp:cNvSpPr/>
      </dsp:nvSpPr>
      <dsp:spPr>
        <a:xfrm>
          <a:off x="3397" y="1108947"/>
          <a:ext cx="2222775" cy="184610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Compra de materias primas donde les resulta más barato.</a:t>
          </a:r>
          <a:endParaRPr lang="es-ES" sz="2400" kern="1200" dirty="0"/>
        </a:p>
      </dsp:txBody>
      <dsp:txXfrm>
        <a:off x="57468" y="1163018"/>
        <a:ext cx="2114633" cy="1737963"/>
      </dsp:txXfrm>
    </dsp:sp>
    <dsp:sp modelId="{B259394B-2882-40CC-B111-A4DA60DC5CB8}">
      <dsp:nvSpPr>
        <dsp:cNvPr id="0" name=""/>
        <dsp:cNvSpPr/>
      </dsp:nvSpPr>
      <dsp:spPr>
        <a:xfrm>
          <a:off x="2240835" y="2013819"/>
          <a:ext cx="31082" cy="36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240835" y="2021091"/>
        <a:ext cx="21757" cy="21816"/>
      </dsp:txXfrm>
    </dsp:sp>
    <dsp:sp modelId="{AEFFA8AB-4D8D-4647-9109-E0FE7278268D}">
      <dsp:nvSpPr>
        <dsp:cNvPr id="0" name=""/>
        <dsp:cNvSpPr/>
      </dsp:nvSpPr>
      <dsp:spPr>
        <a:xfrm>
          <a:off x="2284820" y="1108947"/>
          <a:ext cx="2222775" cy="184610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Instalan sus fábricas en los lugares más ventajosos de todo el mundo.</a:t>
          </a:r>
          <a:endParaRPr lang="es-ES" sz="2400" kern="1200" dirty="0"/>
        </a:p>
      </dsp:txBody>
      <dsp:txXfrm>
        <a:off x="2338891" y="1163018"/>
        <a:ext cx="2114633" cy="1737963"/>
      </dsp:txXfrm>
    </dsp:sp>
    <dsp:sp modelId="{19BAAB9E-6E51-4F72-837F-47F4E27155BC}">
      <dsp:nvSpPr>
        <dsp:cNvPr id="0" name=""/>
        <dsp:cNvSpPr/>
      </dsp:nvSpPr>
      <dsp:spPr>
        <a:xfrm>
          <a:off x="4522257" y="2013819"/>
          <a:ext cx="31082" cy="36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522257" y="2021091"/>
        <a:ext cx="21757" cy="21816"/>
      </dsp:txXfrm>
    </dsp:sp>
    <dsp:sp modelId="{9A607F55-CAD4-4452-9127-5F4EA5CD312D}">
      <dsp:nvSpPr>
        <dsp:cNvPr id="0" name=""/>
        <dsp:cNvSpPr/>
      </dsp:nvSpPr>
      <dsp:spPr>
        <a:xfrm>
          <a:off x="4566242" y="1108947"/>
          <a:ext cx="2222775" cy="18461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Venden sus productos en cualquier punto del mundo.</a:t>
          </a:r>
          <a:endParaRPr lang="es-ES" sz="2400" kern="1200" dirty="0"/>
        </a:p>
      </dsp:txBody>
      <dsp:txXfrm>
        <a:off x="4620313" y="1163018"/>
        <a:ext cx="2114633" cy="17379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717ED-57B9-4D2E-9F96-99E25295CF6A}">
      <dsp:nvSpPr>
        <dsp:cNvPr id="0" name=""/>
        <dsp:cNvSpPr/>
      </dsp:nvSpPr>
      <dsp:spPr>
        <a:xfrm>
          <a:off x="0" y="1123482"/>
          <a:ext cx="727280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3757A1-F2BA-4162-8271-34D6D6003DDE}">
      <dsp:nvSpPr>
        <dsp:cNvPr id="0" name=""/>
        <dsp:cNvSpPr/>
      </dsp:nvSpPr>
      <dsp:spPr>
        <a:xfrm>
          <a:off x="363640" y="754482"/>
          <a:ext cx="5090965" cy="7380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Se extienden en todo el territorio.</a:t>
          </a:r>
          <a:endParaRPr lang="es-ES" sz="2500" kern="1200" dirty="0"/>
        </a:p>
      </dsp:txBody>
      <dsp:txXfrm>
        <a:off x="399666" y="790508"/>
        <a:ext cx="5018913" cy="665948"/>
      </dsp:txXfrm>
    </dsp:sp>
    <dsp:sp modelId="{876686F8-8134-4C70-A972-92D04DD36A2D}">
      <dsp:nvSpPr>
        <dsp:cNvPr id="0" name=""/>
        <dsp:cNvSpPr/>
      </dsp:nvSpPr>
      <dsp:spPr>
        <a:xfrm>
          <a:off x="0" y="2257482"/>
          <a:ext cx="727280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445005"/>
              <a:satOff val="5948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D34EA9-0E71-4F8C-8DD7-6A99BB4EBFB9}">
      <dsp:nvSpPr>
        <dsp:cNvPr id="0" name=""/>
        <dsp:cNvSpPr/>
      </dsp:nvSpPr>
      <dsp:spPr>
        <a:xfrm>
          <a:off x="363640" y="1888482"/>
          <a:ext cx="5090965" cy="738000"/>
        </a:xfrm>
        <a:prstGeom prst="roundRect">
          <a:avLst/>
        </a:prstGeom>
        <a:solidFill>
          <a:schemeClr val="accent4">
            <a:hueOff val="445005"/>
            <a:satOff val="5948"/>
            <a:lumOff val="287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Poseen plantas en todo el mundo.</a:t>
          </a:r>
          <a:endParaRPr lang="es-ES" sz="2500" kern="1200" dirty="0"/>
        </a:p>
      </dsp:txBody>
      <dsp:txXfrm>
        <a:off x="399666" y="1924508"/>
        <a:ext cx="5018913" cy="665948"/>
      </dsp:txXfrm>
    </dsp:sp>
    <dsp:sp modelId="{F66F5E5D-7927-4669-80F4-42A86CC8FAE0}">
      <dsp:nvSpPr>
        <dsp:cNvPr id="0" name=""/>
        <dsp:cNvSpPr/>
      </dsp:nvSpPr>
      <dsp:spPr>
        <a:xfrm>
          <a:off x="0" y="3391482"/>
          <a:ext cx="727280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890010"/>
              <a:satOff val="11896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433423-A66E-4511-8EAC-5B3CDD406C25}">
      <dsp:nvSpPr>
        <dsp:cNvPr id="0" name=""/>
        <dsp:cNvSpPr/>
      </dsp:nvSpPr>
      <dsp:spPr>
        <a:xfrm>
          <a:off x="363640" y="3022482"/>
          <a:ext cx="5090965" cy="738000"/>
        </a:xfrm>
        <a:prstGeom prst="roundRect">
          <a:avLst/>
        </a:prstGeom>
        <a:solidFill>
          <a:schemeClr val="accent4">
            <a:hueOff val="890010"/>
            <a:satOff val="11896"/>
            <a:lumOff val="575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Sus propietarios llevan sus productos o servicios a nuevas comunidades.</a:t>
          </a:r>
          <a:endParaRPr lang="es-MX" sz="2500" kern="1200" dirty="0"/>
        </a:p>
      </dsp:txBody>
      <dsp:txXfrm>
        <a:off x="399666" y="3058508"/>
        <a:ext cx="5018913" cy="665948"/>
      </dsp:txXfrm>
    </dsp:sp>
    <dsp:sp modelId="{009AF384-8158-4DF5-9AE9-005DF9B8BD28}">
      <dsp:nvSpPr>
        <dsp:cNvPr id="0" name=""/>
        <dsp:cNvSpPr/>
      </dsp:nvSpPr>
      <dsp:spPr>
        <a:xfrm>
          <a:off x="0" y="4525482"/>
          <a:ext cx="727280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1335015"/>
              <a:satOff val="17844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B897C9-EBFC-4AC3-95EA-3EDF85A3C01C}">
      <dsp:nvSpPr>
        <dsp:cNvPr id="0" name=""/>
        <dsp:cNvSpPr/>
      </dsp:nvSpPr>
      <dsp:spPr>
        <a:xfrm>
          <a:off x="363640" y="4156482"/>
          <a:ext cx="5090965" cy="738000"/>
        </a:xfrm>
        <a:prstGeom prst="roundRect">
          <a:avLst/>
        </a:prstGeom>
        <a:solidFill>
          <a:schemeClr val="accent4">
            <a:hueOff val="1335015"/>
            <a:satOff val="17844"/>
            <a:lumOff val="862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Utilizan procesos nuevos y de vanguardia. </a:t>
          </a:r>
          <a:endParaRPr lang="es-ES" sz="2500" kern="1200" dirty="0"/>
        </a:p>
      </dsp:txBody>
      <dsp:txXfrm>
        <a:off x="399666" y="4192508"/>
        <a:ext cx="5018913" cy="6659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717ED-57B9-4D2E-9F96-99E25295CF6A}">
      <dsp:nvSpPr>
        <dsp:cNvPr id="0" name=""/>
        <dsp:cNvSpPr/>
      </dsp:nvSpPr>
      <dsp:spPr>
        <a:xfrm>
          <a:off x="0" y="537402"/>
          <a:ext cx="7272808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3757A1-F2BA-4162-8271-34D6D6003DDE}">
      <dsp:nvSpPr>
        <dsp:cNvPr id="0" name=""/>
        <dsp:cNvSpPr/>
      </dsp:nvSpPr>
      <dsp:spPr>
        <a:xfrm>
          <a:off x="363640" y="50322"/>
          <a:ext cx="6103711" cy="9741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Inversiones en investigación.</a:t>
          </a:r>
          <a:endParaRPr lang="es-ES" sz="2400" kern="1200" dirty="0"/>
        </a:p>
      </dsp:txBody>
      <dsp:txXfrm>
        <a:off x="411195" y="97877"/>
        <a:ext cx="6008601" cy="879050"/>
      </dsp:txXfrm>
    </dsp:sp>
    <dsp:sp modelId="{876686F8-8134-4C70-A972-92D04DD36A2D}">
      <dsp:nvSpPr>
        <dsp:cNvPr id="0" name=""/>
        <dsp:cNvSpPr/>
      </dsp:nvSpPr>
      <dsp:spPr>
        <a:xfrm>
          <a:off x="0" y="2034282"/>
          <a:ext cx="7272808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445005"/>
              <a:satOff val="5948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D34EA9-0E71-4F8C-8DD7-6A99BB4EBFB9}">
      <dsp:nvSpPr>
        <dsp:cNvPr id="0" name=""/>
        <dsp:cNvSpPr/>
      </dsp:nvSpPr>
      <dsp:spPr>
        <a:xfrm>
          <a:off x="363640" y="1547202"/>
          <a:ext cx="6279095" cy="974160"/>
        </a:xfrm>
        <a:prstGeom prst="roundRect">
          <a:avLst/>
        </a:prstGeom>
        <a:solidFill>
          <a:schemeClr val="accent4">
            <a:hueOff val="445005"/>
            <a:satOff val="5948"/>
            <a:lumOff val="287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Conocimiento profundo sobre los mecanismos y políticas de donde están implantadas.</a:t>
          </a:r>
          <a:endParaRPr lang="es-ES" sz="2400" kern="1200" dirty="0"/>
        </a:p>
      </dsp:txBody>
      <dsp:txXfrm>
        <a:off x="411195" y="1594757"/>
        <a:ext cx="6183985" cy="879050"/>
      </dsp:txXfrm>
    </dsp:sp>
    <dsp:sp modelId="{F66F5E5D-7927-4669-80F4-42A86CC8FAE0}">
      <dsp:nvSpPr>
        <dsp:cNvPr id="0" name=""/>
        <dsp:cNvSpPr/>
      </dsp:nvSpPr>
      <dsp:spPr>
        <a:xfrm>
          <a:off x="0" y="3531162"/>
          <a:ext cx="7272808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890010"/>
              <a:satOff val="11896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433423-A66E-4511-8EAC-5B3CDD406C25}">
      <dsp:nvSpPr>
        <dsp:cNvPr id="0" name=""/>
        <dsp:cNvSpPr/>
      </dsp:nvSpPr>
      <dsp:spPr>
        <a:xfrm>
          <a:off x="363640" y="3044082"/>
          <a:ext cx="6135071" cy="974160"/>
        </a:xfrm>
        <a:prstGeom prst="roundRect">
          <a:avLst/>
        </a:prstGeom>
        <a:solidFill>
          <a:schemeClr val="accent4">
            <a:hueOff val="890010"/>
            <a:satOff val="11896"/>
            <a:lumOff val="575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Su crecimiento se basa en  procesos de fusión y adquisición.</a:t>
          </a:r>
          <a:endParaRPr lang="es-MX" sz="2400" kern="1200" dirty="0"/>
        </a:p>
      </dsp:txBody>
      <dsp:txXfrm>
        <a:off x="411195" y="3091637"/>
        <a:ext cx="6039961" cy="879050"/>
      </dsp:txXfrm>
    </dsp:sp>
    <dsp:sp modelId="{009AF384-8158-4DF5-9AE9-005DF9B8BD28}">
      <dsp:nvSpPr>
        <dsp:cNvPr id="0" name=""/>
        <dsp:cNvSpPr/>
      </dsp:nvSpPr>
      <dsp:spPr>
        <a:xfrm>
          <a:off x="0" y="5028042"/>
          <a:ext cx="7272808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1335015"/>
              <a:satOff val="17844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B897C9-EBFC-4AC3-95EA-3EDF85A3C01C}">
      <dsp:nvSpPr>
        <dsp:cNvPr id="0" name=""/>
        <dsp:cNvSpPr/>
      </dsp:nvSpPr>
      <dsp:spPr>
        <a:xfrm>
          <a:off x="363640" y="4540962"/>
          <a:ext cx="5991048" cy="974160"/>
        </a:xfrm>
        <a:prstGeom prst="roundRect">
          <a:avLst/>
        </a:prstGeom>
        <a:solidFill>
          <a:schemeClr val="accent4">
            <a:hueOff val="1335015"/>
            <a:satOff val="17844"/>
            <a:lumOff val="862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Sus productos se transportan a otra planta de diferentes continente para ser finalizado y a otra para ser comercializado.</a:t>
          </a:r>
          <a:endParaRPr lang="es-ES" sz="2400" kern="1200" dirty="0"/>
        </a:p>
      </dsp:txBody>
      <dsp:txXfrm>
        <a:off x="411195" y="4588517"/>
        <a:ext cx="5895938" cy="8790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0A5350-0358-485F-8181-A1F62E9F12EB}">
      <dsp:nvSpPr>
        <dsp:cNvPr id="0" name=""/>
        <dsp:cNvSpPr/>
      </dsp:nvSpPr>
      <dsp:spPr>
        <a:xfrm rot="5400000">
          <a:off x="644629" y="213467"/>
          <a:ext cx="1725113" cy="2870550"/>
        </a:xfrm>
        <a:prstGeom prst="corner">
          <a:avLst>
            <a:gd name="adj1" fmla="val 16120"/>
            <a:gd name="adj2" fmla="val 1611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370E32C-D946-425A-B429-5B42783CB2EA}">
      <dsp:nvSpPr>
        <dsp:cNvPr id="0" name=""/>
        <dsp:cNvSpPr/>
      </dsp:nvSpPr>
      <dsp:spPr>
        <a:xfrm>
          <a:off x="356664" y="1071143"/>
          <a:ext cx="2591549" cy="22716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Ámbito de acción global. </a:t>
          </a:r>
          <a:endParaRPr lang="es-ES" sz="2800" kern="1200" dirty="0"/>
        </a:p>
      </dsp:txBody>
      <dsp:txXfrm>
        <a:off x="356664" y="1071143"/>
        <a:ext cx="2591549" cy="2271645"/>
      </dsp:txXfrm>
    </dsp:sp>
    <dsp:sp modelId="{298794DA-5218-4380-8319-F3F21508C0F2}">
      <dsp:nvSpPr>
        <dsp:cNvPr id="0" name=""/>
        <dsp:cNvSpPr/>
      </dsp:nvSpPr>
      <dsp:spPr>
        <a:xfrm>
          <a:off x="2459242" y="2133"/>
          <a:ext cx="488971" cy="488971"/>
        </a:xfrm>
        <a:prstGeom prst="triangle">
          <a:avLst>
            <a:gd name="adj" fmla="val 10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667507"/>
                <a:satOff val="8922"/>
                <a:lumOff val="4314"/>
                <a:alphaOff val="0"/>
                <a:shade val="74000"/>
                <a:satMod val="130000"/>
                <a:lumMod val="90000"/>
              </a:schemeClr>
              <a:schemeClr val="accent4">
                <a:hueOff val="667507"/>
                <a:satOff val="8922"/>
                <a:lumOff val="431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4">
              <a:hueOff val="667507"/>
              <a:satOff val="8922"/>
              <a:lumOff val="431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8DFE68D-E224-49FE-8C3B-78146CD69DB5}">
      <dsp:nvSpPr>
        <dsp:cNvPr id="0" name=""/>
        <dsp:cNvSpPr/>
      </dsp:nvSpPr>
      <dsp:spPr>
        <a:xfrm rot="5400000">
          <a:off x="3817192" y="-571586"/>
          <a:ext cx="1725113" cy="2870550"/>
        </a:xfrm>
        <a:prstGeom prst="corner">
          <a:avLst>
            <a:gd name="adj1" fmla="val 16120"/>
            <a:gd name="adj2" fmla="val 1611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1335015"/>
                <a:satOff val="17844"/>
                <a:lumOff val="8628"/>
                <a:alphaOff val="0"/>
                <a:shade val="74000"/>
                <a:satMod val="130000"/>
                <a:lumMod val="90000"/>
              </a:schemeClr>
              <a:schemeClr val="accent4">
                <a:hueOff val="1335015"/>
                <a:satOff val="17844"/>
                <a:lumOff val="862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4">
              <a:hueOff val="1335015"/>
              <a:satOff val="17844"/>
              <a:lumOff val="8628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26AC34-4144-49BA-AC34-BD89252562D1}">
      <dsp:nvSpPr>
        <dsp:cNvPr id="0" name=""/>
        <dsp:cNvSpPr/>
      </dsp:nvSpPr>
      <dsp:spPr>
        <a:xfrm>
          <a:off x="3529227" y="286089"/>
          <a:ext cx="2591549" cy="22716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Estrategia competitiva.</a:t>
          </a:r>
          <a:endParaRPr lang="es-ES" sz="2800" kern="1200" dirty="0"/>
        </a:p>
      </dsp:txBody>
      <dsp:txXfrm>
        <a:off x="3529227" y="286089"/>
        <a:ext cx="2591549" cy="22716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D3EA4C-A9E9-4573-8FE5-67F8F736D481}">
      <dsp:nvSpPr>
        <dsp:cNvPr id="0" name=""/>
        <dsp:cNvSpPr/>
      </dsp:nvSpPr>
      <dsp:spPr>
        <a:xfrm>
          <a:off x="0" y="251"/>
          <a:ext cx="6408712" cy="4536000"/>
        </a:xfrm>
        <a:prstGeom prst="rightArrow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7470A2-1505-4B49-9183-D1E0CEFAF6CF}">
      <dsp:nvSpPr>
        <dsp:cNvPr id="0" name=""/>
        <dsp:cNvSpPr/>
      </dsp:nvSpPr>
      <dsp:spPr>
        <a:xfrm>
          <a:off x="144034" y="1152123"/>
          <a:ext cx="5250888" cy="226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i="0" kern="1200" dirty="0" smtClean="0">
              <a:latin typeface="+mj-lt"/>
              <a:cs typeface="Arial" pitchFamily="34" charset="0"/>
            </a:rPr>
            <a:t>La tecnología es una acción preponderante en los cambios dentro de sus acciones y procesos, es decir se encuentra en la base de una serie de transformaciones que, a ritmo acelerado, es posible difundirla por el mundo.</a:t>
          </a:r>
          <a:endParaRPr lang="es-ES" sz="2400" i="0" kern="1200" dirty="0"/>
        </a:p>
      </dsp:txBody>
      <dsp:txXfrm>
        <a:off x="144034" y="1152123"/>
        <a:ext cx="5250888" cy="2268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F50DD-73AC-4CDA-B433-D688F9A8A1EC}">
      <dsp:nvSpPr>
        <dsp:cNvPr id="0" name=""/>
        <dsp:cNvSpPr/>
      </dsp:nvSpPr>
      <dsp:spPr>
        <a:xfrm rot="5400000">
          <a:off x="1152645" y="822187"/>
          <a:ext cx="715537" cy="81461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FC3BC9-6422-4E53-9DB2-CC07A22773E3}">
      <dsp:nvSpPr>
        <dsp:cNvPr id="0" name=""/>
        <dsp:cNvSpPr/>
      </dsp:nvSpPr>
      <dsp:spPr>
        <a:xfrm>
          <a:off x="504055" y="28999"/>
          <a:ext cx="2122575" cy="843141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  <a:cs typeface="Arial" pitchFamily="34" charset="0"/>
            </a:rPr>
            <a:t>Programas de ayuda internacional y cooperación</a:t>
          </a:r>
          <a:endParaRPr lang="es-ES" sz="1600" kern="1200" dirty="0"/>
        </a:p>
      </dsp:txBody>
      <dsp:txXfrm>
        <a:off x="545221" y="70165"/>
        <a:ext cx="2040243" cy="760809"/>
      </dsp:txXfrm>
    </dsp:sp>
    <dsp:sp modelId="{3013AE0F-BD64-4514-BFD2-F32A9ECFFBFC}">
      <dsp:nvSpPr>
        <dsp:cNvPr id="0" name=""/>
        <dsp:cNvSpPr/>
      </dsp:nvSpPr>
      <dsp:spPr>
        <a:xfrm>
          <a:off x="2167615" y="109412"/>
          <a:ext cx="876070" cy="681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7CA3A-50FD-48B0-B97F-DE53784B7685}">
      <dsp:nvSpPr>
        <dsp:cNvPr id="0" name=""/>
        <dsp:cNvSpPr/>
      </dsp:nvSpPr>
      <dsp:spPr>
        <a:xfrm rot="5400000">
          <a:off x="2385387" y="1769314"/>
          <a:ext cx="715537" cy="81461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259675"/>
            <a:satOff val="10038"/>
            <a:lumOff val="4852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6F66BC-5555-45C2-B69F-7437589BA0B3}">
      <dsp:nvSpPr>
        <dsp:cNvPr id="0" name=""/>
        <dsp:cNvSpPr/>
      </dsp:nvSpPr>
      <dsp:spPr>
        <a:xfrm>
          <a:off x="1723078" y="976126"/>
          <a:ext cx="2150015" cy="843141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33754"/>
                <a:satOff val="4461"/>
                <a:lumOff val="2157"/>
                <a:alphaOff val="0"/>
                <a:shade val="74000"/>
                <a:satMod val="130000"/>
                <a:lumMod val="90000"/>
              </a:schemeClr>
              <a:schemeClr val="accent4">
                <a:hueOff val="333754"/>
                <a:satOff val="4461"/>
                <a:lumOff val="2157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latin typeface="+mj-lt"/>
              <a:cs typeface="Arial" pitchFamily="34" charset="0"/>
            </a:rPr>
            <a:t>Compra-Venta de maquinarias y equipos.</a:t>
          </a:r>
          <a:endParaRPr lang="es-ES" sz="1600" kern="1200" dirty="0"/>
        </a:p>
      </dsp:txBody>
      <dsp:txXfrm>
        <a:off x="1764244" y="1017292"/>
        <a:ext cx="2067683" cy="760809"/>
      </dsp:txXfrm>
    </dsp:sp>
    <dsp:sp modelId="{3A2ABB9A-C838-4072-912B-0DED22AB8207}">
      <dsp:nvSpPr>
        <dsp:cNvPr id="0" name=""/>
        <dsp:cNvSpPr/>
      </dsp:nvSpPr>
      <dsp:spPr>
        <a:xfrm>
          <a:off x="3400357" y="1056539"/>
          <a:ext cx="876070" cy="681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972FAC-70A8-4369-90B6-AF7D19634BE2}">
      <dsp:nvSpPr>
        <dsp:cNvPr id="0" name=""/>
        <dsp:cNvSpPr/>
      </dsp:nvSpPr>
      <dsp:spPr>
        <a:xfrm rot="5400000">
          <a:off x="3465508" y="2716440"/>
          <a:ext cx="715537" cy="81461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519351"/>
            <a:satOff val="20076"/>
            <a:lumOff val="970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08F8AA-F3B1-4D95-B80F-B18D7A04210B}">
      <dsp:nvSpPr>
        <dsp:cNvPr id="0" name=""/>
        <dsp:cNvSpPr/>
      </dsp:nvSpPr>
      <dsp:spPr>
        <a:xfrm>
          <a:off x="2942100" y="1923253"/>
          <a:ext cx="1872211" cy="843141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667507"/>
                <a:satOff val="8922"/>
                <a:lumOff val="4314"/>
                <a:alphaOff val="0"/>
                <a:shade val="74000"/>
                <a:satMod val="130000"/>
                <a:lumMod val="90000"/>
              </a:schemeClr>
              <a:schemeClr val="accent4">
                <a:hueOff val="667507"/>
                <a:satOff val="8922"/>
                <a:lumOff val="431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  <a:cs typeface="Arial" pitchFamily="34" charset="0"/>
            </a:rPr>
            <a:t>Acuerdos de licencias (patentes, know-how, marcas).</a:t>
          </a:r>
          <a:endParaRPr lang="es-ES" sz="1600" kern="1200" dirty="0"/>
        </a:p>
      </dsp:txBody>
      <dsp:txXfrm>
        <a:off x="2983266" y="1964419"/>
        <a:ext cx="1789879" cy="760809"/>
      </dsp:txXfrm>
    </dsp:sp>
    <dsp:sp modelId="{9365456F-281F-4D66-888D-F4522D386999}">
      <dsp:nvSpPr>
        <dsp:cNvPr id="0" name=""/>
        <dsp:cNvSpPr/>
      </dsp:nvSpPr>
      <dsp:spPr>
        <a:xfrm>
          <a:off x="4480478" y="2003665"/>
          <a:ext cx="876070" cy="681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F2EDAE-53C5-4F3B-B566-00B474B9E6AD}">
      <dsp:nvSpPr>
        <dsp:cNvPr id="0" name=""/>
        <dsp:cNvSpPr/>
      </dsp:nvSpPr>
      <dsp:spPr>
        <a:xfrm rot="5400000">
          <a:off x="4689644" y="3663567"/>
          <a:ext cx="715537" cy="81461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779026"/>
            <a:satOff val="30114"/>
            <a:lumOff val="14557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B5DCA6-B2CD-43F4-8E1D-FDC27451ACC6}">
      <dsp:nvSpPr>
        <dsp:cNvPr id="0" name=""/>
        <dsp:cNvSpPr/>
      </dsp:nvSpPr>
      <dsp:spPr>
        <a:xfrm>
          <a:off x="4161123" y="2870379"/>
          <a:ext cx="1882437" cy="843141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1001261"/>
                <a:satOff val="13383"/>
                <a:lumOff val="6471"/>
                <a:alphaOff val="0"/>
                <a:shade val="74000"/>
                <a:satMod val="130000"/>
                <a:lumMod val="90000"/>
              </a:schemeClr>
              <a:schemeClr val="accent4">
                <a:hueOff val="1001261"/>
                <a:satOff val="13383"/>
                <a:lumOff val="6471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latin typeface="+mj-lt"/>
              <a:cs typeface="Arial" pitchFamily="34" charset="0"/>
            </a:rPr>
            <a:t>Joint</a:t>
          </a:r>
          <a:r>
            <a:rPr lang="es-MX" sz="1600" kern="1200" dirty="0" smtClean="0">
              <a:latin typeface="+mj-lt"/>
              <a:cs typeface="Arial" pitchFamily="34" charset="0"/>
            </a:rPr>
            <a:t> </a:t>
          </a:r>
          <a:r>
            <a:rPr lang="es-MX" sz="1600" kern="1200" dirty="0" err="1" smtClean="0">
              <a:latin typeface="+mj-lt"/>
              <a:cs typeface="Arial" pitchFamily="34" charset="0"/>
            </a:rPr>
            <a:t>Ventures</a:t>
          </a:r>
          <a:r>
            <a:rPr lang="es-MX" sz="1600" kern="1200" dirty="0" smtClean="0">
              <a:latin typeface="+mj-lt"/>
              <a:cs typeface="Arial" pitchFamily="34" charset="0"/>
            </a:rPr>
            <a:t>.</a:t>
          </a:r>
          <a:endParaRPr lang="es-ES" sz="1600" kern="1200" dirty="0"/>
        </a:p>
      </dsp:txBody>
      <dsp:txXfrm>
        <a:off x="4202289" y="2911545"/>
        <a:ext cx="1800105" cy="760809"/>
      </dsp:txXfrm>
    </dsp:sp>
    <dsp:sp modelId="{C9FFABDE-D726-42A4-8DEB-5722F23D3B09}">
      <dsp:nvSpPr>
        <dsp:cNvPr id="0" name=""/>
        <dsp:cNvSpPr/>
      </dsp:nvSpPr>
      <dsp:spPr>
        <a:xfrm>
          <a:off x="5704614" y="2950792"/>
          <a:ext cx="876070" cy="681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FC6CE-68E0-471C-8532-E2ABD3CF8209}">
      <dsp:nvSpPr>
        <dsp:cNvPr id="0" name=""/>
        <dsp:cNvSpPr/>
      </dsp:nvSpPr>
      <dsp:spPr>
        <a:xfrm>
          <a:off x="5380146" y="3817506"/>
          <a:ext cx="2324710" cy="843141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1335015"/>
                <a:satOff val="17844"/>
                <a:lumOff val="8628"/>
                <a:alphaOff val="0"/>
                <a:shade val="74000"/>
                <a:satMod val="130000"/>
                <a:lumMod val="90000"/>
              </a:schemeClr>
              <a:schemeClr val="accent4">
                <a:hueOff val="1335015"/>
                <a:satOff val="17844"/>
                <a:lumOff val="862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  <a:cs typeface="Arial" pitchFamily="34" charset="0"/>
            </a:rPr>
            <a:t>Entrenamientos y servicios de formación y capacitación del personal.</a:t>
          </a:r>
          <a:endParaRPr lang="es-ES" sz="1600" kern="1200" dirty="0"/>
        </a:p>
      </dsp:txBody>
      <dsp:txXfrm>
        <a:off x="5421312" y="3858672"/>
        <a:ext cx="2242378" cy="7608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A39B5-7B01-48DD-8F79-497695FFF991}">
      <dsp:nvSpPr>
        <dsp:cNvPr id="0" name=""/>
        <dsp:cNvSpPr/>
      </dsp:nvSpPr>
      <dsp:spPr>
        <a:xfrm>
          <a:off x="3097760" y="1144"/>
          <a:ext cx="2065831" cy="102130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Licencia</a:t>
          </a:r>
          <a:endParaRPr lang="es-ES" sz="2400" kern="1200" dirty="0"/>
        </a:p>
      </dsp:txBody>
      <dsp:txXfrm>
        <a:off x="3147616" y="51000"/>
        <a:ext cx="1966119" cy="921592"/>
      </dsp:txXfrm>
    </dsp:sp>
    <dsp:sp modelId="{B751B422-548E-4BA9-84F1-175FF75A73F1}">
      <dsp:nvSpPr>
        <dsp:cNvPr id="0" name=""/>
        <dsp:cNvSpPr/>
      </dsp:nvSpPr>
      <dsp:spPr>
        <a:xfrm>
          <a:off x="1726148" y="511796"/>
          <a:ext cx="4809055" cy="4809055"/>
        </a:xfrm>
        <a:custGeom>
          <a:avLst/>
          <a:gdLst/>
          <a:ahLst/>
          <a:cxnLst/>
          <a:rect l="0" t="0" r="0" b="0"/>
          <a:pathLst>
            <a:path>
              <a:moveTo>
                <a:pt x="3444654" y="236604"/>
              </a:moveTo>
              <a:arcTo wR="2404527" hR="2404527" stAng="17737846" swAng="1125039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FABEA0-946F-43DC-BAE4-5BD10A9C2103}">
      <dsp:nvSpPr>
        <dsp:cNvPr id="0" name=""/>
        <dsp:cNvSpPr/>
      </dsp:nvSpPr>
      <dsp:spPr>
        <a:xfrm>
          <a:off x="5215251" y="1203408"/>
          <a:ext cx="1995612" cy="102130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Alianza estratégica</a:t>
          </a:r>
          <a:endParaRPr lang="es-ES" sz="2400" kern="1200" dirty="0"/>
        </a:p>
      </dsp:txBody>
      <dsp:txXfrm>
        <a:off x="5265107" y="1253264"/>
        <a:ext cx="1895900" cy="921592"/>
      </dsp:txXfrm>
    </dsp:sp>
    <dsp:sp modelId="{A3372BC1-CD50-433F-925C-5F5DF1B75DE1}">
      <dsp:nvSpPr>
        <dsp:cNvPr id="0" name=""/>
        <dsp:cNvSpPr/>
      </dsp:nvSpPr>
      <dsp:spPr>
        <a:xfrm>
          <a:off x="1726148" y="511796"/>
          <a:ext cx="4809055" cy="4809055"/>
        </a:xfrm>
        <a:custGeom>
          <a:avLst/>
          <a:gdLst/>
          <a:ahLst/>
          <a:cxnLst/>
          <a:rect l="0" t="0" r="0" b="0"/>
          <a:pathLst>
            <a:path>
              <a:moveTo>
                <a:pt x="4711385" y="1726174"/>
              </a:moveTo>
              <a:arcTo wR="2404527" hR="2404527" stAng="20616812" swAng="1966375"/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DD7665-7298-4EEC-A28F-693DEBCC132E}">
      <dsp:nvSpPr>
        <dsp:cNvPr id="0" name=""/>
        <dsp:cNvSpPr/>
      </dsp:nvSpPr>
      <dsp:spPr>
        <a:xfrm>
          <a:off x="5191321" y="3607935"/>
          <a:ext cx="2043472" cy="102130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Franquicia</a:t>
          </a:r>
          <a:endParaRPr lang="es-ES" sz="2400" kern="1200" dirty="0"/>
        </a:p>
      </dsp:txBody>
      <dsp:txXfrm>
        <a:off x="5241177" y="3657791"/>
        <a:ext cx="1943760" cy="921592"/>
      </dsp:txXfrm>
    </dsp:sp>
    <dsp:sp modelId="{3DB61C9B-905A-4ADA-9282-9CB8168DA830}">
      <dsp:nvSpPr>
        <dsp:cNvPr id="0" name=""/>
        <dsp:cNvSpPr/>
      </dsp:nvSpPr>
      <dsp:spPr>
        <a:xfrm>
          <a:off x="1726148" y="511796"/>
          <a:ext cx="4809055" cy="4809055"/>
        </a:xfrm>
        <a:custGeom>
          <a:avLst/>
          <a:gdLst/>
          <a:ahLst/>
          <a:cxnLst/>
          <a:rect l="0" t="0" r="0" b="0"/>
          <a:pathLst>
            <a:path>
              <a:moveTo>
                <a:pt x="4085926" y="4123437"/>
              </a:moveTo>
              <a:arcTo wR="2404527" hR="2404527" stAng="2737923" swAng="1205430"/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09FA5-71C9-4465-86C4-1CDC824B9FDE}">
      <dsp:nvSpPr>
        <dsp:cNvPr id="0" name=""/>
        <dsp:cNvSpPr/>
      </dsp:nvSpPr>
      <dsp:spPr>
        <a:xfrm>
          <a:off x="3149846" y="4810199"/>
          <a:ext cx="1961658" cy="102130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err="1" smtClean="0"/>
            <a:t>Know</a:t>
          </a:r>
          <a:r>
            <a:rPr lang="es-MX" sz="2400" b="1" kern="1200" dirty="0" smtClean="0"/>
            <a:t> </a:t>
          </a:r>
          <a:r>
            <a:rPr lang="es-MX" sz="2400" b="1" kern="1200" dirty="0" err="1" smtClean="0"/>
            <a:t>How</a:t>
          </a:r>
          <a:endParaRPr lang="es-ES" sz="2400" kern="1200" dirty="0"/>
        </a:p>
      </dsp:txBody>
      <dsp:txXfrm>
        <a:off x="3199702" y="4860055"/>
        <a:ext cx="1861946" cy="921592"/>
      </dsp:txXfrm>
    </dsp:sp>
    <dsp:sp modelId="{E07B6B15-526B-4818-9B9C-E52B7997EC54}">
      <dsp:nvSpPr>
        <dsp:cNvPr id="0" name=""/>
        <dsp:cNvSpPr/>
      </dsp:nvSpPr>
      <dsp:spPr>
        <a:xfrm>
          <a:off x="1726148" y="511796"/>
          <a:ext cx="4809055" cy="4809055"/>
        </a:xfrm>
        <a:custGeom>
          <a:avLst/>
          <a:gdLst/>
          <a:ahLst/>
          <a:cxnLst/>
          <a:rect l="0" t="0" r="0" b="0"/>
          <a:pathLst>
            <a:path>
              <a:moveTo>
                <a:pt x="1415892" y="4596411"/>
              </a:moveTo>
              <a:arcTo wR="2404527" hR="2404527" stAng="6856647" swAng="1205430"/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A788C2-1672-443B-9800-5B0D3E6FFFB4}">
      <dsp:nvSpPr>
        <dsp:cNvPr id="0" name=""/>
        <dsp:cNvSpPr/>
      </dsp:nvSpPr>
      <dsp:spPr>
        <a:xfrm>
          <a:off x="974117" y="3607935"/>
          <a:ext cx="2148352" cy="102130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Productos llave en mano</a:t>
          </a:r>
          <a:endParaRPr lang="es-ES" sz="2400" kern="1200" dirty="0"/>
        </a:p>
      </dsp:txBody>
      <dsp:txXfrm>
        <a:off x="1023973" y="3657791"/>
        <a:ext cx="2048640" cy="921592"/>
      </dsp:txXfrm>
    </dsp:sp>
    <dsp:sp modelId="{B8C40A9D-A49E-4A36-8A6E-CABD25176333}">
      <dsp:nvSpPr>
        <dsp:cNvPr id="0" name=""/>
        <dsp:cNvSpPr/>
      </dsp:nvSpPr>
      <dsp:spPr>
        <a:xfrm>
          <a:off x="1726148" y="511796"/>
          <a:ext cx="4809055" cy="4809055"/>
        </a:xfrm>
        <a:custGeom>
          <a:avLst/>
          <a:gdLst/>
          <a:ahLst/>
          <a:cxnLst/>
          <a:rect l="0" t="0" r="0" b="0"/>
          <a:pathLst>
            <a:path>
              <a:moveTo>
                <a:pt x="97670" y="3082880"/>
              </a:moveTo>
              <a:arcTo wR="2404527" hR="2404527" stAng="9816812" swAng="1966375"/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57B13E-983D-4F42-ADE5-D955A158E97F}">
      <dsp:nvSpPr>
        <dsp:cNvPr id="0" name=""/>
        <dsp:cNvSpPr/>
      </dsp:nvSpPr>
      <dsp:spPr>
        <a:xfrm>
          <a:off x="1068250" y="1203408"/>
          <a:ext cx="1960086" cy="102130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Cesión o ventas</a:t>
          </a:r>
          <a:endParaRPr lang="es-ES" sz="2400" kern="1200" dirty="0"/>
        </a:p>
      </dsp:txBody>
      <dsp:txXfrm>
        <a:off x="1118106" y="1253264"/>
        <a:ext cx="1860374" cy="921592"/>
      </dsp:txXfrm>
    </dsp:sp>
    <dsp:sp modelId="{0EF900E8-2439-4F82-8A0F-D7EC0DD883D6}">
      <dsp:nvSpPr>
        <dsp:cNvPr id="0" name=""/>
        <dsp:cNvSpPr/>
      </dsp:nvSpPr>
      <dsp:spPr>
        <a:xfrm>
          <a:off x="1726148" y="511796"/>
          <a:ext cx="4809055" cy="4809055"/>
        </a:xfrm>
        <a:custGeom>
          <a:avLst/>
          <a:gdLst/>
          <a:ahLst/>
          <a:cxnLst/>
          <a:rect l="0" t="0" r="0" b="0"/>
          <a:pathLst>
            <a:path>
              <a:moveTo>
                <a:pt x="722725" y="686012"/>
              </a:moveTo>
              <a:arcTo wR="2404527" hR="2404527" stAng="13537115" swAng="1125039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0A7B1-ABA7-4F3B-80BD-984BD27CF18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59F20-010B-418C-BC27-ABAFD7198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477884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7370D-93D9-46FF-88BF-30FF97B391C3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81B94-19F7-48A2-A86B-DA4287BE62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1572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0944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0455-242A-498C-8072-7C39AE3F1AFD}" type="slidenum">
              <a:rPr lang="es-MX" smtClean="0"/>
              <a:t>52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6451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341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0455-242A-498C-8072-7C39AE3F1AFD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7205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0455-242A-498C-8072-7C39AE3F1AFD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5674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0455-242A-498C-8072-7C39AE3F1AFD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2911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0455-242A-498C-8072-7C39AE3F1AFD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7254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0455-242A-498C-8072-7C39AE3F1AFD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0669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0455-242A-498C-8072-7C39AE3F1AFD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7182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0455-242A-498C-8072-7C39AE3F1AFD}" type="slidenum">
              <a:rPr lang="es-MX" smtClean="0"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396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0CD1AC1-84EA-41CC-AB9B-C57AB6689A97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01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6FA00-56D6-425C-AA0E-4091E169C3E9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127080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6FA00-56D6-425C-AA0E-4091E169C3E9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07173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6FA00-56D6-425C-AA0E-4091E169C3E9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1816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6FA00-56D6-425C-AA0E-4091E169C3E9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0473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6FA00-56D6-425C-AA0E-4091E169C3E9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01365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6FA00-56D6-425C-AA0E-4091E169C3E9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6875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164D-EA00-422F-B9F9-2F9B9CED0E28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357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3651-A38F-4242-87F2-51781ABCC548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8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7AAD-EDE8-49B9-8610-6F6ED2663E09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624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72D6-F9DA-4E34-AD9B-83190FB77D63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10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9E6E-84B8-4E5C-B939-B14D82FDAEB1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728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1443-F1BD-4620-AAA6-FFD8F8C2AE59}" type="datetime1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972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6FA00-56D6-425C-AA0E-4091E169C3E9}" type="datetime1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56738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889B-33D2-4D68-994B-073A1F9D5A35}" type="datetime1">
              <a:rPr lang="es-MX" smtClean="0"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223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7F23A-EADD-4597-8FF5-2968118EE281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16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1AC1-3CDF-4CA6-BD3E-F0DBBFECA54A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360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2B6FA00-56D6-425C-AA0E-4091E169C3E9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D75A694-A9E3-491F-A44B-64D9E11807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404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76250"/>
            <a:ext cx="295275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429000"/>
            <a:ext cx="3049588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3673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Título"/>
          <p:cNvSpPr txBox="1">
            <a:spLocks/>
          </p:cNvSpPr>
          <p:nvPr/>
        </p:nvSpPr>
        <p:spPr>
          <a:xfrm>
            <a:off x="1059628" y="2852936"/>
            <a:ext cx="7024744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EMPRESA MULTINACIONAL</a:t>
            </a:r>
            <a:endParaRPr lang="es-MX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1520" y="332656"/>
            <a:ext cx="808108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1</a:t>
            </a:r>
            <a:endParaRPr lang="es-MX" sz="13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226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1131590" y="620688"/>
            <a:ext cx="70246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1.1. Concepto: Empresa </a:t>
            </a:r>
            <a:r>
              <a:rPr lang="es-E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Multinacional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827584" y="1913012"/>
            <a:ext cx="7632700" cy="4608512"/>
          </a:xfrm>
        </p:spPr>
        <p:txBody>
          <a:bodyPr>
            <a:normAutofit fontScale="92500" lnSpcReduction="20000"/>
          </a:bodyPr>
          <a:lstStyle/>
          <a:p>
            <a:pPr marL="68580" indent="0" algn="ctr">
              <a:buNone/>
            </a:pPr>
            <a:r>
              <a:rPr lang="es-MX" sz="2800" dirty="0" smtClean="0">
                <a:solidFill>
                  <a:schemeClr val="accent1"/>
                </a:solidFill>
              </a:rPr>
              <a:t>Para </a:t>
            </a:r>
            <a:r>
              <a:rPr lang="es-MX" sz="2800" dirty="0" err="1">
                <a:solidFill>
                  <a:schemeClr val="accent1"/>
                </a:solidFill>
              </a:rPr>
              <a:t>Dunning</a:t>
            </a:r>
            <a:r>
              <a:rPr lang="es-MX" sz="2800" dirty="0">
                <a:solidFill>
                  <a:schemeClr val="accent1"/>
                </a:solidFill>
              </a:rPr>
              <a:t> </a:t>
            </a:r>
            <a:r>
              <a:rPr lang="es-MX" sz="2800" dirty="0" smtClean="0">
                <a:solidFill>
                  <a:schemeClr val="accent1"/>
                </a:solidFill>
              </a:rPr>
              <a:t>(2013</a:t>
            </a:r>
            <a:r>
              <a:rPr lang="es-MX" sz="2800" dirty="0">
                <a:solidFill>
                  <a:schemeClr val="accent1"/>
                </a:solidFill>
              </a:rPr>
              <a:t>), </a:t>
            </a:r>
            <a:r>
              <a:rPr lang="es-MX" sz="2800" dirty="0" smtClean="0">
                <a:solidFill>
                  <a:schemeClr val="accent1"/>
                </a:solidFill>
              </a:rPr>
              <a:t>determina que “son </a:t>
            </a:r>
            <a:r>
              <a:rPr lang="es-MX" sz="2800" dirty="0">
                <a:solidFill>
                  <a:schemeClr val="accent1"/>
                </a:solidFill>
              </a:rPr>
              <a:t>todas </a:t>
            </a:r>
            <a:r>
              <a:rPr lang="es-MX" sz="2800" dirty="0" smtClean="0">
                <a:solidFill>
                  <a:schemeClr val="accent1"/>
                </a:solidFill>
              </a:rPr>
              <a:t>aquellas organizaciones que </a:t>
            </a:r>
            <a:r>
              <a:rPr lang="es-MX" sz="2800" dirty="0">
                <a:solidFill>
                  <a:schemeClr val="accent1"/>
                </a:solidFill>
              </a:rPr>
              <a:t>no </a:t>
            </a:r>
            <a:r>
              <a:rPr lang="es-MX" sz="2800" dirty="0" smtClean="0">
                <a:solidFill>
                  <a:schemeClr val="accent1"/>
                </a:solidFill>
              </a:rPr>
              <a:t>únicamente  </a:t>
            </a:r>
            <a:r>
              <a:rPr lang="es-MX" sz="2800" dirty="0">
                <a:solidFill>
                  <a:schemeClr val="accent1"/>
                </a:solidFill>
              </a:rPr>
              <a:t>están </a:t>
            </a:r>
            <a:r>
              <a:rPr lang="es-MX" sz="2800" dirty="0" smtClean="0">
                <a:solidFill>
                  <a:schemeClr val="accent1"/>
                </a:solidFill>
              </a:rPr>
              <a:t>establecidas </a:t>
            </a:r>
            <a:r>
              <a:rPr lang="es-MX" sz="2800" dirty="0">
                <a:solidFill>
                  <a:schemeClr val="accent1"/>
                </a:solidFill>
              </a:rPr>
              <a:t>en su país de </a:t>
            </a:r>
            <a:r>
              <a:rPr lang="es-MX" sz="2800" dirty="0" smtClean="0">
                <a:solidFill>
                  <a:schemeClr val="accent1"/>
                </a:solidFill>
              </a:rPr>
              <a:t>nacimiento, </a:t>
            </a:r>
            <a:r>
              <a:rPr lang="es-MX" sz="2800" dirty="0">
                <a:solidFill>
                  <a:schemeClr val="accent1"/>
                </a:solidFill>
              </a:rPr>
              <a:t>sino que </a:t>
            </a:r>
            <a:r>
              <a:rPr lang="es-MX" sz="2800" dirty="0" smtClean="0">
                <a:solidFill>
                  <a:schemeClr val="accent1"/>
                </a:solidFill>
              </a:rPr>
              <a:t>se constituyen </a:t>
            </a:r>
            <a:r>
              <a:rPr lang="es-MX" sz="2800" dirty="0">
                <a:solidFill>
                  <a:schemeClr val="accent1"/>
                </a:solidFill>
              </a:rPr>
              <a:t>en otros </a:t>
            </a:r>
            <a:r>
              <a:rPr lang="es-MX" sz="2800" dirty="0" smtClean="0">
                <a:solidFill>
                  <a:schemeClr val="accent1"/>
                </a:solidFill>
              </a:rPr>
              <a:t>para </a:t>
            </a:r>
            <a:r>
              <a:rPr lang="es-MX" sz="2800" dirty="0">
                <a:solidFill>
                  <a:schemeClr val="accent1"/>
                </a:solidFill>
              </a:rPr>
              <a:t>realizar </a:t>
            </a:r>
            <a:r>
              <a:rPr lang="es-MX" sz="2800" b="1" i="1" dirty="0">
                <a:solidFill>
                  <a:schemeClr val="accent1"/>
                </a:solidFill>
              </a:rPr>
              <a:t>sus actividades </a:t>
            </a:r>
            <a:r>
              <a:rPr lang="es-MX" sz="2800" b="1" i="1" dirty="0" smtClean="0">
                <a:solidFill>
                  <a:schemeClr val="accent1"/>
                </a:solidFill>
              </a:rPr>
              <a:t>mercantiles, </a:t>
            </a:r>
            <a:r>
              <a:rPr lang="es-MX" sz="2800" b="1" i="1" dirty="0">
                <a:solidFill>
                  <a:schemeClr val="accent1"/>
                </a:solidFill>
              </a:rPr>
              <a:t>tanto de </a:t>
            </a:r>
            <a:r>
              <a:rPr lang="es-MX" sz="2800" b="1" i="1" dirty="0" smtClean="0">
                <a:solidFill>
                  <a:schemeClr val="accent1"/>
                </a:solidFill>
              </a:rPr>
              <a:t>venta y compra </a:t>
            </a:r>
            <a:r>
              <a:rPr lang="es-MX" sz="2800" b="1" i="1" dirty="0">
                <a:solidFill>
                  <a:schemeClr val="accent1"/>
                </a:solidFill>
              </a:rPr>
              <a:t>como de </a:t>
            </a:r>
            <a:r>
              <a:rPr lang="es-MX" sz="2800" b="1" i="1" dirty="0" smtClean="0">
                <a:solidFill>
                  <a:schemeClr val="accent1"/>
                </a:solidFill>
              </a:rPr>
              <a:t>producción y las cuales se ven reflejadas en una participación determinada”</a:t>
            </a:r>
            <a:r>
              <a:rPr lang="es-MX" sz="2800" dirty="0" smtClean="0">
                <a:solidFill>
                  <a:schemeClr val="accent1"/>
                </a:solidFill>
              </a:rPr>
              <a:t>.</a:t>
            </a:r>
          </a:p>
          <a:p>
            <a:pPr marL="68580" indent="0" algn="ctr">
              <a:buNone/>
            </a:pPr>
            <a:endParaRPr lang="es-MX" sz="2800" dirty="0">
              <a:solidFill>
                <a:schemeClr val="accent1"/>
              </a:solidFill>
            </a:endParaRPr>
          </a:p>
          <a:p>
            <a:pPr marL="68580" indent="0" algn="ctr">
              <a:buNone/>
            </a:pPr>
            <a:r>
              <a:rPr lang="es-MX" sz="2800" b="1" dirty="0">
                <a:solidFill>
                  <a:schemeClr val="accent3"/>
                </a:solidFill>
              </a:rPr>
              <a:t>Las empresas multinacionales </a:t>
            </a:r>
            <a:r>
              <a:rPr lang="es-MX" sz="2800" b="1" dirty="0" smtClean="0">
                <a:solidFill>
                  <a:schemeClr val="accent3"/>
                </a:solidFill>
              </a:rPr>
              <a:t> (EM) nacieron </a:t>
            </a:r>
            <a:r>
              <a:rPr lang="es-MX" sz="2800" b="1" dirty="0">
                <a:solidFill>
                  <a:schemeClr val="accent3"/>
                </a:solidFill>
              </a:rPr>
              <a:t>como consecuencia del proceso de ampliación de los </a:t>
            </a:r>
            <a:r>
              <a:rPr lang="es-MX" sz="2800" b="1" dirty="0" smtClean="0">
                <a:solidFill>
                  <a:schemeClr val="accent3"/>
                </a:solidFill>
              </a:rPr>
              <a:t>mercados y de la globalización en la que hoy en día se ven los mercados inmersos para la generación de competitividad. (Peter, 2010). </a:t>
            </a:r>
            <a:endParaRPr lang="es-MX" sz="2800" b="1" dirty="0">
              <a:solidFill>
                <a:schemeClr val="accent3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227185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028037" y="283196"/>
            <a:ext cx="7024688" cy="1143000"/>
          </a:xfrm>
        </p:spPr>
        <p:txBody>
          <a:bodyPr/>
          <a:lstStyle/>
          <a:p>
            <a:pPr algn="ctr"/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1.2. Historia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542520146"/>
              </p:ext>
            </p:extLst>
          </p:nvPr>
        </p:nvGraphicFramePr>
        <p:xfrm>
          <a:off x="579941" y="619045"/>
          <a:ext cx="79208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sp>
        <p:nvSpPr>
          <p:cNvPr id="3" name="Rectángulo 2"/>
          <p:cNvSpPr/>
          <p:nvPr/>
        </p:nvSpPr>
        <p:spPr>
          <a:xfrm>
            <a:off x="2134681" y="1229557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1. Historia de las empresas multinacionales. 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23728" y="6031260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Dunning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(2013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3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908720"/>
            <a:ext cx="7776863" cy="55446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 err="1" smtClean="0"/>
              <a:t>multinacionalización</a:t>
            </a:r>
            <a:r>
              <a:rPr lang="es-MX" dirty="0" smtClean="0"/>
              <a:t> </a:t>
            </a:r>
            <a:r>
              <a:rPr lang="es-MX" dirty="0"/>
              <a:t>de la empresa fue un fenómeno en un principio fundamentalmente americano, que sirvió para poder obviar las barreras </a:t>
            </a:r>
            <a:r>
              <a:rPr lang="es-MX" dirty="0" smtClean="0"/>
              <a:t>arancelarias y de la cual actualmente sigue ejerciendo gran poder en las economías de países. </a:t>
            </a:r>
          </a:p>
          <a:p>
            <a:pPr marL="0" indent="0" algn="just">
              <a:buNone/>
            </a:pPr>
            <a:r>
              <a:rPr lang="es-MX" dirty="0" smtClean="0"/>
              <a:t>Se </a:t>
            </a:r>
            <a:r>
              <a:rPr lang="es-MX" dirty="0"/>
              <a:t>han creado </a:t>
            </a:r>
            <a:r>
              <a:rPr lang="es-MX" dirty="0" smtClean="0"/>
              <a:t>con </a:t>
            </a:r>
            <a:r>
              <a:rPr lang="es-MX" dirty="0"/>
              <a:t>la finalidad </a:t>
            </a:r>
            <a:r>
              <a:rPr lang="es-MX" dirty="0" smtClean="0"/>
              <a:t>de:</a:t>
            </a:r>
            <a:endParaRPr lang="es-MX" b="1" dirty="0" smtClean="0">
              <a:solidFill>
                <a:schemeClr val="accent1"/>
              </a:solidFill>
            </a:endParaRPr>
          </a:p>
          <a:p>
            <a:pPr marL="441325" indent="-261938" algn="just"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chemeClr val="accent1"/>
                </a:solidFill>
              </a:rPr>
              <a:t>Aprovechar </a:t>
            </a:r>
            <a:r>
              <a:rPr lang="es-MX" b="1" dirty="0">
                <a:solidFill>
                  <a:schemeClr val="accent1"/>
                </a:solidFill>
              </a:rPr>
              <a:t>mano de </a:t>
            </a:r>
            <a:r>
              <a:rPr lang="es-MX" b="1" dirty="0" smtClean="0">
                <a:solidFill>
                  <a:schemeClr val="accent1"/>
                </a:solidFill>
              </a:rPr>
              <a:t>obra o </a:t>
            </a:r>
            <a:r>
              <a:rPr lang="es-MX" b="1" dirty="0">
                <a:solidFill>
                  <a:schemeClr val="accent1"/>
                </a:solidFill>
              </a:rPr>
              <a:t>materias primas </a:t>
            </a:r>
            <a:r>
              <a:rPr lang="es-MX" b="1" dirty="0" smtClean="0">
                <a:solidFill>
                  <a:schemeClr val="accent1"/>
                </a:solidFill>
              </a:rPr>
              <a:t>baratas.</a:t>
            </a:r>
          </a:p>
          <a:p>
            <a:pPr marL="441325" indent="-261938" algn="just"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chemeClr val="accent1"/>
                </a:solidFill>
              </a:rPr>
              <a:t>Cercanía con el mercado de venta.</a:t>
            </a:r>
          </a:p>
          <a:p>
            <a:pPr marL="441325" indent="-261938" algn="just"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chemeClr val="accent1"/>
                </a:solidFill>
              </a:rPr>
              <a:t>Evitar </a:t>
            </a:r>
            <a:r>
              <a:rPr lang="es-MX" b="1" dirty="0">
                <a:solidFill>
                  <a:schemeClr val="accent1"/>
                </a:solidFill>
              </a:rPr>
              <a:t>conflictos </a:t>
            </a:r>
            <a:r>
              <a:rPr lang="es-MX" b="1" dirty="0" smtClean="0">
                <a:solidFill>
                  <a:schemeClr val="accent1"/>
                </a:solidFill>
              </a:rPr>
              <a:t>laborales.</a:t>
            </a:r>
          </a:p>
          <a:p>
            <a:pPr marL="441325" indent="-261938" algn="just"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chemeClr val="accent1"/>
                </a:solidFill>
              </a:rPr>
              <a:t>Alejar </a:t>
            </a:r>
            <a:r>
              <a:rPr lang="es-MX" b="1" dirty="0">
                <a:solidFill>
                  <a:schemeClr val="accent1"/>
                </a:solidFill>
              </a:rPr>
              <a:t>el riesgo físico de la </a:t>
            </a:r>
            <a:r>
              <a:rPr lang="es-MX" b="1" dirty="0" smtClean="0">
                <a:solidFill>
                  <a:schemeClr val="accent1"/>
                </a:solidFill>
              </a:rPr>
              <a:t>producción.</a:t>
            </a:r>
          </a:p>
          <a:p>
            <a:pPr marL="441325" indent="-261938" algn="just"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chemeClr val="accent1"/>
                </a:solidFill>
              </a:rPr>
              <a:t>Todos aquellos elementos que se vinculen con riesgos considerados para la propia organización. </a:t>
            </a:r>
            <a:endParaRPr lang="es-MX" b="1" dirty="0">
              <a:solidFill>
                <a:schemeClr val="accent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369967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64399" y="507391"/>
            <a:ext cx="7024688" cy="1143000"/>
          </a:xfrm>
        </p:spPr>
        <p:txBody>
          <a:bodyPr/>
          <a:lstStyle/>
          <a:p>
            <a:pPr algn="ctr"/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1.3. Elementos 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971600" y="2420888"/>
            <a:ext cx="3205856" cy="12241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i="1" dirty="0" smtClean="0"/>
              <a:t>Internacionalización productiva</a:t>
            </a:r>
            <a:endParaRPr lang="es-MX" sz="2400" i="1" dirty="0"/>
          </a:p>
        </p:txBody>
      </p:sp>
      <p:sp>
        <p:nvSpPr>
          <p:cNvPr id="7" name="6 Rectángulo"/>
          <p:cNvSpPr/>
          <p:nvPr/>
        </p:nvSpPr>
        <p:spPr>
          <a:xfrm>
            <a:off x="5076056" y="2420888"/>
            <a:ext cx="3205856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i="1" dirty="0" smtClean="0"/>
              <a:t>Objetivos de la maximización de objetivos</a:t>
            </a:r>
            <a:endParaRPr lang="es-MX" sz="2400" i="1" dirty="0"/>
          </a:p>
        </p:txBody>
      </p:sp>
      <p:sp>
        <p:nvSpPr>
          <p:cNvPr id="8" name="7 Rectángulo"/>
          <p:cNvSpPr/>
          <p:nvPr/>
        </p:nvSpPr>
        <p:spPr>
          <a:xfrm>
            <a:off x="1115616" y="4082053"/>
            <a:ext cx="3205856" cy="122413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i="1" dirty="0" smtClean="0"/>
              <a:t>Estrategias empresariales generales</a:t>
            </a:r>
            <a:endParaRPr lang="es-MX" sz="2400" i="1" dirty="0"/>
          </a:p>
        </p:txBody>
      </p:sp>
      <p:sp>
        <p:nvSpPr>
          <p:cNvPr id="9" name="8 Rectángulo"/>
          <p:cNvSpPr/>
          <p:nvPr/>
        </p:nvSpPr>
        <p:spPr>
          <a:xfrm>
            <a:off x="5094808" y="4043018"/>
            <a:ext cx="3205856" cy="122413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i="1" dirty="0" smtClean="0"/>
              <a:t>Diversificación operativa</a:t>
            </a:r>
            <a:endParaRPr lang="es-MX" sz="2400" i="1" dirty="0"/>
          </a:p>
        </p:txBody>
      </p:sp>
      <p:sp>
        <p:nvSpPr>
          <p:cNvPr id="12" name="11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sp>
        <p:nvSpPr>
          <p:cNvPr id="10" name="Rectángulo 9"/>
          <p:cNvSpPr/>
          <p:nvPr/>
        </p:nvSpPr>
        <p:spPr>
          <a:xfrm>
            <a:off x="2132045" y="1929207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2. Elementos de las empresas multinacionales.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123728" y="5639981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Dunning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(2013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533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236068"/>
            <a:ext cx="7559675" cy="5621932"/>
          </a:xfrm>
        </p:spPr>
        <p:txBody>
          <a:bodyPr>
            <a:normAutofit fontScale="85000" lnSpcReduction="10000"/>
          </a:bodyPr>
          <a:lstStyle/>
          <a:p>
            <a:pPr algn="just"/>
            <a:endParaRPr lang="es-MX" sz="3000" dirty="0">
              <a:solidFill>
                <a:schemeClr val="accent1"/>
              </a:solidFill>
            </a:endParaRPr>
          </a:p>
          <a:p>
            <a:pPr marL="68580" indent="0" algn="ctr">
              <a:buNone/>
            </a:pPr>
            <a:r>
              <a:rPr lang="es-MX" sz="3000" dirty="0" smtClean="0">
                <a:solidFill>
                  <a:schemeClr val="accent1"/>
                </a:solidFill>
              </a:rPr>
              <a:t>Las empresas multinacionales expanden </a:t>
            </a:r>
            <a:r>
              <a:rPr lang="es-MX" sz="3000" dirty="0">
                <a:solidFill>
                  <a:schemeClr val="accent1"/>
                </a:solidFill>
              </a:rPr>
              <a:t>la economía por el </a:t>
            </a:r>
            <a:r>
              <a:rPr lang="es-MX" sz="3000" dirty="0" smtClean="0">
                <a:solidFill>
                  <a:schemeClr val="accent1"/>
                </a:solidFill>
              </a:rPr>
              <a:t>planeta, debido a que se encargan de trasladar sus actividades económicas </a:t>
            </a:r>
            <a:r>
              <a:rPr lang="es-MX" sz="3000" dirty="0">
                <a:solidFill>
                  <a:schemeClr val="accent1"/>
                </a:solidFill>
              </a:rPr>
              <a:t>a otros </a:t>
            </a:r>
            <a:r>
              <a:rPr lang="es-MX" sz="3000" dirty="0" smtClean="0">
                <a:solidFill>
                  <a:schemeClr val="accent1"/>
                </a:solidFill>
              </a:rPr>
              <a:t>mercados fuera de sus países de origen, </a:t>
            </a:r>
            <a:r>
              <a:rPr lang="es-MX" sz="3000" dirty="0">
                <a:solidFill>
                  <a:schemeClr val="accent1"/>
                </a:solidFill>
              </a:rPr>
              <a:t>de forma que la inversión, los beneficios o las pérdidas afectan no sólo al país de origen de la empresa, sino también a los nuevos países en los que la empresa se ha instalado</a:t>
            </a:r>
            <a:r>
              <a:rPr lang="es-MX" sz="3000" dirty="0" smtClean="0">
                <a:solidFill>
                  <a:schemeClr val="accent1"/>
                </a:solidFill>
              </a:rPr>
              <a:t>. </a:t>
            </a:r>
            <a:r>
              <a:rPr lang="es-MX" sz="3200" dirty="0">
                <a:solidFill>
                  <a:schemeClr val="accent1"/>
                </a:solidFill>
              </a:rPr>
              <a:t>(Pérez, 2013)</a:t>
            </a:r>
          </a:p>
          <a:p>
            <a:pPr marL="68580" indent="0" algn="ctr">
              <a:buNone/>
            </a:pPr>
            <a:endParaRPr lang="es-MX" sz="3000" dirty="0" smtClean="0">
              <a:solidFill>
                <a:schemeClr val="accent1"/>
              </a:solidFill>
            </a:endParaRPr>
          </a:p>
          <a:p>
            <a:pPr marL="68580" indent="0" algn="ctr">
              <a:buNone/>
            </a:pPr>
            <a:r>
              <a:rPr lang="es-MX" sz="3300" b="1" i="1" dirty="0" smtClean="0"/>
              <a:t>Junto </a:t>
            </a:r>
            <a:r>
              <a:rPr lang="es-MX" sz="3300" b="1" i="1" dirty="0"/>
              <a:t>a su expansión por el mundo se difunde la economía, la política e incluso la cultura.</a:t>
            </a:r>
          </a:p>
          <a:p>
            <a:pPr marL="68580" indent="0" algn="just">
              <a:buNone/>
            </a:pPr>
            <a:endParaRPr lang="es-MX" sz="2800" dirty="0"/>
          </a:p>
          <a:p>
            <a:pPr marL="68580" indent="0" algn="ctr">
              <a:buNone/>
            </a:pPr>
            <a:r>
              <a:rPr lang="es-MX" sz="2800" dirty="0" smtClean="0">
                <a:solidFill>
                  <a:schemeClr val="accent1"/>
                </a:solidFill>
              </a:rPr>
              <a:t> </a:t>
            </a:r>
            <a:endParaRPr lang="es-MX" sz="2800" dirty="0">
              <a:solidFill>
                <a:schemeClr val="accent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34987" y="279400"/>
            <a:ext cx="702468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Importante saber: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998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830137"/>
              </p:ext>
            </p:extLst>
          </p:nvPr>
        </p:nvGraphicFramePr>
        <p:xfrm>
          <a:off x="899592" y="1700808"/>
          <a:ext cx="7559675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sp>
        <p:nvSpPr>
          <p:cNvPr id="6" name="Rectángulo 5"/>
          <p:cNvSpPr/>
          <p:nvPr/>
        </p:nvSpPr>
        <p:spPr>
          <a:xfrm>
            <a:off x="2015133" y="1473137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3. Ventajas de las empresas multinacionales.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123728" y="5445224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Vaitsos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(2000).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50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899592" y="269032"/>
            <a:ext cx="7560840" cy="5549924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s-MX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marL="68580" indent="0" algn="just">
              <a:buNone/>
            </a:pPr>
            <a:r>
              <a:rPr lang="es-MX" sz="3200" b="1" dirty="0" smtClean="0">
                <a:solidFill>
                  <a:schemeClr val="tx1"/>
                </a:solidFill>
              </a:rPr>
              <a:t>Las EM desarrollan estrategias globales inmersas en un proceso de competencia internacional, lo cual les permite actuar de la siguiente manera</a:t>
            </a:r>
            <a:r>
              <a:rPr lang="es-MX" sz="3200" b="1" dirty="0">
                <a:solidFill>
                  <a:schemeClr val="tx1"/>
                </a:solidFill>
              </a:rPr>
              <a:t>:</a:t>
            </a:r>
            <a:endParaRPr lang="es-MX" sz="3200" b="1" dirty="0" smtClean="0">
              <a:solidFill>
                <a:schemeClr val="tx1"/>
              </a:solidFill>
            </a:endParaRPr>
          </a:p>
          <a:p>
            <a:pPr marL="68580" indent="0" algn="just">
              <a:buNone/>
            </a:pPr>
            <a:endParaRPr lang="es-MX" sz="2800" dirty="0" smtClean="0">
              <a:solidFill>
                <a:schemeClr val="accent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84120153"/>
              </p:ext>
            </p:extLst>
          </p:nvPr>
        </p:nvGraphicFramePr>
        <p:xfrm>
          <a:off x="1391816" y="2564904"/>
          <a:ext cx="679241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1907704" y="3306498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4. Actuación de las EM.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123728" y="5639981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Dunning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(2013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83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007554" y="836712"/>
            <a:ext cx="7200900" cy="4392613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s-MX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Las EM cuentan con una filosofía internacional, permiten mantener </a:t>
            </a:r>
            <a:r>
              <a:rPr lang="es-MX" sz="3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un punto de vista mundial </a:t>
            </a:r>
            <a:r>
              <a:rPr lang="es-MX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en todas las actividades de negocios que desarrollan atendiendo en todo momento a su </a:t>
            </a:r>
            <a:r>
              <a:rPr lang="es-MX" sz="3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mercado objetivo.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pic>
        <p:nvPicPr>
          <p:cNvPr id="1026" name="Picture 2" descr="Resultado de imagen para empresas multinacionales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69160"/>
            <a:ext cx="7992888" cy="1430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965039" y="6453336"/>
            <a:ext cx="15905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(Multinacionales, 2016</a:t>
            </a:r>
            <a:r>
              <a:rPr lang="es-MX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s-MX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5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609586" y="4509120"/>
            <a:ext cx="7129462" cy="3887787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endParaRPr lang="es-MX" dirty="0"/>
          </a:p>
        </p:txBody>
      </p:sp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1230238" y="279681"/>
            <a:ext cx="6799262" cy="1303337"/>
          </a:xfrm>
        </p:spPr>
        <p:txBody>
          <a:bodyPr/>
          <a:lstStyle/>
          <a:p>
            <a:pPr algn="ctr"/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1.4. Características de las EM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981553742"/>
              </p:ext>
            </p:extLst>
          </p:nvPr>
        </p:nvGraphicFramePr>
        <p:xfrm>
          <a:off x="1151620" y="931349"/>
          <a:ext cx="7272808" cy="5909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1945290" y="1359404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5. Actuación de las EM.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5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1619672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1619672" y="0"/>
            <a:ext cx="7524328" cy="6858000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" y="1124744"/>
            <a:ext cx="1563971" cy="1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083" y="2924117"/>
            <a:ext cx="1315205" cy="1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6 CuadroTexto"/>
          <p:cNvSpPr txBox="1"/>
          <p:nvPr/>
        </p:nvSpPr>
        <p:spPr>
          <a:xfrm>
            <a:off x="1648698" y="16329"/>
            <a:ext cx="7515507" cy="69711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500" b="1" dirty="0">
                <a:latin typeface="+mj-lt"/>
                <a:cs typeface="Arial" pitchFamily="34" charset="0"/>
              </a:rPr>
              <a:t>Universidad </a:t>
            </a:r>
            <a:r>
              <a:rPr lang="es-MX" sz="2500" b="1" dirty="0" smtClean="0">
                <a:latin typeface="+mj-lt"/>
                <a:cs typeface="Arial" pitchFamily="34" charset="0"/>
              </a:rPr>
              <a:t>Autónoma del Estado de </a:t>
            </a:r>
            <a:r>
              <a:rPr lang="es-MX" sz="2500" b="1" dirty="0">
                <a:latin typeface="+mj-lt"/>
                <a:cs typeface="Arial" pitchFamily="34" charset="0"/>
              </a:rPr>
              <a:t>México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500" b="1" dirty="0" smtClean="0">
                <a:latin typeface="+mj-lt"/>
                <a:cs typeface="Arial" pitchFamily="34" charset="0"/>
              </a:rPr>
              <a:t>Facultad </a:t>
            </a:r>
            <a:r>
              <a:rPr lang="es-MX" sz="2500" b="1" dirty="0">
                <a:latin typeface="+mj-lt"/>
                <a:cs typeface="Arial" pitchFamily="34" charset="0"/>
              </a:rPr>
              <a:t>de </a:t>
            </a:r>
            <a:r>
              <a:rPr lang="es-MX" sz="2500" b="1" dirty="0" smtClean="0">
                <a:latin typeface="+mj-lt"/>
                <a:cs typeface="Arial" pitchFamily="34" charset="0"/>
              </a:rPr>
              <a:t>Economía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500" b="1" dirty="0">
              <a:latin typeface="+mj-lt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500" b="1" dirty="0" smtClean="0">
                <a:latin typeface="+mj-lt"/>
                <a:cs typeface="Arial" pitchFamily="34" charset="0"/>
              </a:rPr>
              <a:t>Licenciatura: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500" b="1" dirty="0" smtClean="0">
                <a:latin typeface="+mj-lt"/>
                <a:cs typeface="Arial" pitchFamily="34" charset="0"/>
              </a:rPr>
              <a:t>Relaciones Económicas Internacionales</a:t>
            </a:r>
            <a:endParaRPr lang="es-MX" sz="2500" b="1" dirty="0">
              <a:latin typeface="+mj-lt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500" b="1" dirty="0">
              <a:latin typeface="+mj-lt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500" b="1" dirty="0" smtClean="0">
                <a:latin typeface="+mj-lt"/>
                <a:cs typeface="Arial" pitchFamily="34" charset="0"/>
              </a:rPr>
              <a:t>Unidad de Aprendizaje: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500" b="1" dirty="0" smtClean="0">
                <a:latin typeface="+mj-lt"/>
                <a:cs typeface="Arial" pitchFamily="34" charset="0"/>
              </a:rPr>
              <a:t>«Tecnologías y Formas de Transferencia»</a:t>
            </a:r>
          </a:p>
          <a:p>
            <a:pPr algn="ctr">
              <a:defRPr/>
            </a:pPr>
            <a:r>
              <a:rPr lang="es-MX" sz="2500" b="1" dirty="0">
                <a:cs typeface="Arial" pitchFamily="34" charset="0"/>
              </a:rPr>
              <a:t>(6 Créditos)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smtClean="0">
                <a:latin typeface="+mj-lt"/>
                <a:cs typeface="Arial" pitchFamily="34" charset="0"/>
              </a:rPr>
              <a:t>Carácter de la UA: Obligatoria.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smtClean="0">
                <a:latin typeface="+mj-lt"/>
                <a:cs typeface="Arial" pitchFamily="34" charset="0"/>
              </a:rPr>
              <a:t>Núcleo de Formación: Sustantivo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smtClean="0">
                <a:latin typeface="+mj-lt"/>
                <a:cs typeface="Arial" pitchFamily="34" charset="0"/>
              </a:rPr>
              <a:t>Clave: L43125</a:t>
            </a:r>
            <a:endParaRPr lang="es-MX" b="1" dirty="0">
              <a:latin typeface="+mj-lt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500" b="1" dirty="0">
              <a:latin typeface="+mj-lt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500" b="1" dirty="0">
                <a:latin typeface="+mj-lt"/>
                <a:cs typeface="Arial" pitchFamily="34" charset="0"/>
              </a:rPr>
              <a:t>Tema: </a:t>
            </a:r>
            <a:r>
              <a:rPr lang="es-MX" sz="2500" b="1" dirty="0" smtClean="0">
                <a:latin typeface="+mj-lt"/>
                <a:cs typeface="Arial" pitchFamily="34" charset="0"/>
              </a:rPr>
              <a:t> </a:t>
            </a:r>
          </a:p>
          <a:p>
            <a:pPr algn="ctr">
              <a:defRPr/>
            </a:pPr>
            <a:r>
              <a:rPr lang="es-MX" sz="25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La Empresa en el Mercado Mundial</a:t>
            </a:r>
            <a:endParaRPr lang="es-MX" sz="25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500" b="1" dirty="0">
              <a:latin typeface="+mj-lt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500" b="1" dirty="0">
                <a:latin typeface="+mj-lt"/>
                <a:cs typeface="Arial" panose="020B0604020202020204" pitchFamily="34" charset="0"/>
              </a:rPr>
              <a:t>Elaboró: M. en </a:t>
            </a:r>
            <a:r>
              <a:rPr lang="es-MX" sz="2500" b="1" dirty="0" smtClean="0">
                <a:latin typeface="+mj-lt"/>
                <a:cs typeface="Arial" pitchFamily="34" charset="0"/>
              </a:rPr>
              <a:t>D. N. Noelly Karla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500" b="1" dirty="0" smtClean="0">
                <a:latin typeface="+mj-lt"/>
                <a:cs typeface="Arial" pitchFamily="34" charset="0"/>
              </a:rPr>
              <a:t>Sarracino Jiménez.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smtClean="0">
                <a:latin typeface="+mj-lt"/>
                <a:cs typeface="Arial" pitchFamily="34" charset="0"/>
              </a:rPr>
              <a:t>Octubre </a:t>
            </a:r>
            <a:r>
              <a:rPr lang="es-MX" b="1" dirty="0" smtClean="0">
                <a:latin typeface="+mj-lt"/>
                <a:cs typeface="Arial" pitchFamily="34" charset="0"/>
              </a:rPr>
              <a:t>2016.</a:t>
            </a:r>
            <a:endParaRPr lang="es-MX" b="1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11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779912" y="333151"/>
            <a:ext cx="7600950" cy="5472113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77887451"/>
              </p:ext>
            </p:extLst>
          </p:nvPr>
        </p:nvGraphicFramePr>
        <p:xfrm>
          <a:off x="1151620" y="491647"/>
          <a:ext cx="7272808" cy="5909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-396552" y="285173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Continuación 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79712" y="6504848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Dunning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(2013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83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36064104"/>
              </p:ext>
            </p:extLst>
          </p:nvPr>
        </p:nvGraphicFramePr>
        <p:xfrm>
          <a:off x="812063" y="1424136"/>
          <a:ext cx="7576361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4383">
                  <a:extLst>
                    <a:ext uri="{9D8B030D-6E8A-4147-A177-3AD203B41FA5}">
                      <a16:colId xmlns:a16="http://schemas.microsoft.com/office/drawing/2014/main" val="3873063417"/>
                    </a:ext>
                  </a:extLst>
                </a:gridCol>
                <a:gridCol w="4761978">
                  <a:extLst>
                    <a:ext uri="{9D8B030D-6E8A-4147-A177-3AD203B41FA5}">
                      <a16:colId xmlns:a16="http://schemas.microsoft.com/office/drawing/2014/main" val="30896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i="1" dirty="0" smtClean="0"/>
                        <a:t>Tipo</a:t>
                      </a:r>
                      <a:endParaRPr lang="es-MX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i="1" dirty="0" smtClean="0"/>
                        <a:t>División</a:t>
                      </a:r>
                      <a:endParaRPr lang="es-MX" sz="24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300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/>
                        <a:t>Según su estructura</a:t>
                      </a:r>
                    </a:p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Wingdings" panose="05000000000000000000" pitchFamily="2" charset="2"/>
                        <a:buChar char="ü"/>
                      </a:pPr>
                      <a:r>
                        <a:rPr lang="es-MX" sz="2400" b="0" i="1" u="none" dirty="0" smtClean="0"/>
                        <a:t>Corporaciones integradas horizontalmente:</a:t>
                      </a:r>
                      <a:r>
                        <a:rPr lang="es-MX" sz="2400" b="0" i="1" u="none" baseline="0" dirty="0" smtClean="0"/>
                        <a:t> </a:t>
                      </a:r>
                      <a:r>
                        <a:rPr lang="es-MX" sz="2400" dirty="0" smtClean="0"/>
                        <a:t>bases de producción en diferentes países.</a:t>
                      </a:r>
                      <a:endParaRPr lang="es-MX" sz="2400" b="0" u="none" dirty="0" smtClean="0"/>
                    </a:p>
                    <a:p>
                      <a:pPr marL="342900" marR="0" indent="-34290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MX" sz="2400" b="0" i="1" u="none" dirty="0" smtClean="0"/>
                        <a:t>Corporaciones integradas verticalmente</a:t>
                      </a:r>
                      <a:r>
                        <a:rPr lang="es-MX" sz="2400" b="0" u="none" dirty="0" smtClean="0"/>
                        <a:t>:</a:t>
                      </a:r>
                      <a:r>
                        <a:rPr lang="es-MX" sz="2400" b="0" u="none" baseline="0" dirty="0" smtClean="0"/>
                        <a:t> </a:t>
                      </a:r>
                      <a:r>
                        <a:rPr lang="es-MX" sz="2400" dirty="0" smtClean="0"/>
                        <a:t>producen en ciertos países bienes intermedios.</a:t>
                      </a:r>
                      <a:endParaRPr lang="es-MX" sz="2400" b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672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/>
                        <a:t>Según su grado de descentralización</a:t>
                      </a:r>
                    </a:p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es-MX" sz="2400" b="0" i="1" u="none" dirty="0" err="1" smtClean="0">
                          <a:effectLst/>
                        </a:rPr>
                        <a:t>Etnocéntrica</a:t>
                      </a:r>
                      <a:r>
                        <a:rPr lang="es-MX" sz="2400" b="0" u="none" dirty="0" smtClean="0">
                          <a:effectLst/>
                        </a:rPr>
                        <a:t>: </a:t>
                      </a:r>
                      <a:r>
                        <a:rPr lang="es-MX" sz="2400" dirty="0" smtClean="0"/>
                        <a:t>fuerte centralización en el país.</a:t>
                      </a:r>
                      <a:endParaRPr lang="es-MX" sz="2400" b="0" u="none" dirty="0" smtClean="0">
                        <a:effectLst/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es-MX" sz="2400" b="0" i="1" u="none" dirty="0" err="1" smtClean="0">
                          <a:effectLst/>
                        </a:rPr>
                        <a:t>Policéntricas</a:t>
                      </a:r>
                      <a:r>
                        <a:rPr lang="es-MX" sz="2400" b="0" u="none" dirty="0" smtClean="0">
                          <a:effectLst/>
                        </a:rPr>
                        <a:t>: </a:t>
                      </a:r>
                      <a:r>
                        <a:rPr lang="es-MX" sz="2400" dirty="0" smtClean="0"/>
                        <a:t>busca descentralizar</a:t>
                      </a:r>
                      <a:endParaRPr lang="es-MX" sz="2400" b="0" u="none" dirty="0" smtClean="0">
                        <a:effectLst/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es-MX" sz="2400" b="0" i="1" u="none" dirty="0" smtClean="0">
                          <a:effectLst/>
                        </a:rPr>
                        <a:t>Geocéntricas</a:t>
                      </a:r>
                      <a:r>
                        <a:rPr lang="es-MX" sz="2400" b="0" u="none" dirty="0" smtClean="0">
                          <a:effectLst/>
                        </a:rPr>
                        <a:t>: </a:t>
                      </a:r>
                      <a:r>
                        <a:rPr lang="es-MX" sz="2400" dirty="0" smtClean="0"/>
                        <a:t>descentralización al máximo</a:t>
                      </a:r>
                      <a:endParaRPr lang="es-MX" sz="2400" b="0" u="none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360877"/>
                  </a:ext>
                </a:extLst>
              </a:tr>
            </a:tbl>
          </a:graphicData>
        </a:graphic>
      </p:graphicFrame>
      <p:sp>
        <p:nvSpPr>
          <p:cNvPr id="6" name="4 Título"/>
          <p:cNvSpPr>
            <a:spLocks noGrp="1"/>
          </p:cNvSpPr>
          <p:nvPr>
            <p:ph type="title" idx="4294967295"/>
          </p:nvPr>
        </p:nvSpPr>
        <p:spPr>
          <a:xfrm>
            <a:off x="1003696" y="233636"/>
            <a:ext cx="7024688" cy="1143000"/>
          </a:xfrm>
        </p:spPr>
        <p:txBody>
          <a:bodyPr/>
          <a:lstStyle/>
          <a:p>
            <a:pPr algn="ctr"/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1.5. Clasificación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10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sp>
        <p:nvSpPr>
          <p:cNvPr id="8" name="Rectángulo 7"/>
          <p:cNvSpPr/>
          <p:nvPr/>
        </p:nvSpPr>
        <p:spPr>
          <a:xfrm>
            <a:off x="1935947" y="1193912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Tabla 1. Clasificación de las EM.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71850" y="6525344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Vaitsos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(2000).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19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Título"/>
          <p:cNvSpPr>
            <a:spLocks noGrp="1"/>
          </p:cNvSpPr>
          <p:nvPr>
            <p:ph type="title" idx="4294967295"/>
          </p:nvPr>
        </p:nvSpPr>
        <p:spPr>
          <a:xfrm>
            <a:off x="1275680" y="836712"/>
            <a:ext cx="7024687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Factores de éxito de las EM</a:t>
            </a:r>
            <a:endParaRPr lang="es-MX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206949635"/>
              </p:ext>
            </p:extLst>
          </p:nvPr>
        </p:nvGraphicFramePr>
        <p:xfrm>
          <a:off x="1691679" y="2636912"/>
          <a:ext cx="6192688" cy="334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907704" y="1998601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6. Factores que permiten el éxito en las empresas.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23727" y="5085184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099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614525" y="677992"/>
            <a:ext cx="792003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Ejemplo de empresas multinacionales más importantes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866144" y="1820992"/>
            <a:ext cx="7522280" cy="35083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 smtClean="0"/>
              <a:t>Según </a:t>
            </a:r>
            <a:r>
              <a:rPr lang="es-MX" dirty="0"/>
              <a:t>García E. (2016</a:t>
            </a:r>
            <a:r>
              <a:rPr lang="es-MX" dirty="0" smtClean="0"/>
              <a:t>):</a:t>
            </a:r>
            <a:endParaRPr lang="es-MX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b="1" dirty="0" smtClean="0"/>
              <a:t>Coca-Cola</a:t>
            </a:r>
            <a:r>
              <a:rPr lang="es-MX" b="1" dirty="0"/>
              <a:t>: </a:t>
            </a:r>
            <a:r>
              <a:rPr lang="es-MX" dirty="0" smtClean="0"/>
              <a:t>Ha logrado el reconocido del </a:t>
            </a:r>
            <a:r>
              <a:rPr lang="es-MX" dirty="0"/>
              <a:t>94% de la población </a:t>
            </a:r>
            <a:r>
              <a:rPr lang="es-MX" dirty="0" smtClean="0"/>
              <a:t>mundial.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b="1" dirty="0"/>
              <a:t>McDonald’s: </a:t>
            </a:r>
            <a:r>
              <a:rPr lang="es-MX" dirty="0" smtClean="0"/>
              <a:t>Reconocida en 117 </a:t>
            </a:r>
            <a:r>
              <a:rPr lang="es-MX" dirty="0"/>
              <a:t>naciones y sus productos de comida rápida son unos de los más populares del </a:t>
            </a:r>
            <a:r>
              <a:rPr lang="es-MX" dirty="0" smtClean="0"/>
              <a:t>mundo.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b="1" dirty="0"/>
              <a:t>Avianca y LAN: </a:t>
            </a:r>
            <a:r>
              <a:rPr lang="es-MX" dirty="0" smtClean="0"/>
              <a:t>Han </a:t>
            </a:r>
            <a:r>
              <a:rPr lang="es-MX" dirty="0"/>
              <a:t>logrado expandir operaciones y adquirir aerolíneas de otros países para ofrecer sus </a:t>
            </a:r>
            <a:r>
              <a:rPr lang="es-MX" dirty="0" smtClean="0"/>
              <a:t>servicios.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b="1" dirty="0"/>
              <a:t>Bimbo: </a:t>
            </a:r>
            <a:r>
              <a:rPr lang="es-MX" dirty="0" smtClean="0"/>
              <a:t>Tiene presencia </a:t>
            </a:r>
            <a:r>
              <a:rPr lang="es-MX" dirty="0"/>
              <a:t>en 17 </a:t>
            </a:r>
            <a:r>
              <a:rPr lang="es-MX" dirty="0" smtClean="0"/>
              <a:t>países.</a:t>
            </a:r>
            <a:endParaRPr lang="es-MX" dirty="0"/>
          </a:p>
          <a:p>
            <a:pPr algn="just">
              <a:buFont typeface="Wingdings" panose="05000000000000000000" pitchFamily="2" charset="2"/>
              <a:buChar char="ü"/>
            </a:pPr>
            <a:endParaRPr lang="es-MX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1780172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151061" y="1124644"/>
            <a:ext cx="7273925" cy="518477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</a:rPr>
              <a:t>Microsoft 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</a:rPr>
              <a:t>IBM 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</a:rPr>
              <a:t>GE 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</a:rPr>
              <a:t>Intel 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</a:rPr>
              <a:t>Nokia 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</a:rPr>
              <a:t>Toyota 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</a:rPr>
              <a:t>Disney 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</a:rPr>
              <a:t>Mercedes-Benz</a:t>
            </a:r>
            <a:endParaRPr lang="es-MX" sz="3200" dirty="0">
              <a:solidFill>
                <a:schemeClr val="tx1"/>
              </a:solidFill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3123456" y="1772816"/>
            <a:ext cx="2016224" cy="720080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V="1">
            <a:off x="3460564" y="3717032"/>
            <a:ext cx="1664568" cy="143177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5040610" y="1991036"/>
            <a:ext cx="3384376" cy="2300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Otras empresas multinacionales reconocidas</a:t>
            </a:r>
            <a:endParaRPr lang="es-MX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393138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086481"/>
            <a:ext cx="7704856" cy="5078823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s-MX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es-MX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globalización cultural»</a:t>
            </a:r>
          </a:p>
          <a:p>
            <a:pPr marL="68580" indent="0" algn="just">
              <a:buNone/>
            </a:pPr>
            <a:endParaRPr lang="es-MX" b="1" i="1" u="sng" dirty="0" smtClean="0"/>
          </a:p>
          <a:p>
            <a:pPr marL="68580" indent="0" algn="just">
              <a:buNone/>
            </a:pPr>
            <a:r>
              <a:rPr lang="es-MX" b="1" i="1" u="sng" dirty="0" smtClean="0"/>
              <a:t>Por </a:t>
            </a:r>
            <a:r>
              <a:rPr lang="es-MX" b="1" i="1" u="sng" dirty="0"/>
              <a:t>ejemplo</a:t>
            </a:r>
            <a:r>
              <a:rPr lang="es-MX" dirty="0"/>
              <a:t>, cuando una empresa como </a:t>
            </a:r>
            <a:r>
              <a:rPr lang="es-MX" dirty="0" smtClean="0"/>
              <a:t>Adidas ...... llega a </a:t>
            </a:r>
            <a:r>
              <a:rPr lang="es-MX" dirty="0"/>
              <a:t>Indonesia, los jóvenes indonesios comienzan a vestir como los alemanes. Así, la forma de vestir, la música que se escucha, los refrescos que se beben y las películas que se ven son las mismas en todo el mundo, </a:t>
            </a:r>
            <a:r>
              <a:rPr lang="es-MX" dirty="0" smtClean="0"/>
              <a:t>…. </a:t>
            </a:r>
            <a:r>
              <a:rPr lang="es-MX" dirty="0"/>
              <a:t>gracias a las empresas multinacionales, que han extendido sus productos por todo el planeta. </a:t>
            </a:r>
            <a:r>
              <a:rPr lang="es-MX" dirty="0" smtClean="0"/>
              <a:t>(Pérez, 2013)</a:t>
            </a:r>
          </a:p>
          <a:p>
            <a:pPr algn="just"/>
            <a:endParaRPr lang="es-MX" dirty="0" smtClean="0"/>
          </a:p>
          <a:p>
            <a:endParaRPr lang="es-MX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Empresas Multinacionales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68671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Título"/>
          <p:cNvSpPr txBox="1">
            <a:spLocks/>
          </p:cNvSpPr>
          <p:nvPr/>
        </p:nvSpPr>
        <p:spPr>
          <a:xfrm>
            <a:off x="1059628" y="2852936"/>
            <a:ext cx="7024744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TRANSFERENCIA TECNOLÓGICA</a:t>
            </a:r>
            <a:endParaRPr lang="es-MX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51520" y="332656"/>
            <a:ext cx="808108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</a:t>
            </a:r>
            <a:endParaRPr lang="es-MX" sz="13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905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568952" cy="1143000"/>
          </a:xfrm>
        </p:spPr>
        <p:txBody>
          <a:bodyPr>
            <a:noAutofit/>
          </a:bodyPr>
          <a:lstStyle/>
          <a:p>
            <a:pPr algn="ctr"/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 (Cuerpo)"/>
              </a:rPr>
              <a:t>2.1. </a:t>
            </a:r>
            <a:r>
              <a:rPr lang="es-MX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 (Cuerpo)"/>
              </a:rPr>
              <a:t>Concepto: Transferencia Tecnológica</a:t>
            </a:r>
            <a:endParaRPr lang="es-MX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 (Cuerpo)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2760677"/>
            <a:ext cx="7848872" cy="4104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dirty="0" smtClean="0"/>
              <a:t>Es </a:t>
            </a:r>
            <a:r>
              <a:rPr lang="es-MX" sz="3200" dirty="0"/>
              <a:t>un </a:t>
            </a:r>
            <a:r>
              <a:rPr lang="es-MX" sz="3200" dirty="0" smtClean="0"/>
              <a:t>mecanismo de intercambio de capacidades realizado entre países </a:t>
            </a:r>
            <a:r>
              <a:rPr lang="es-MX" sz="3200" dirty="0"/>
              <a:t>con diferente nivel de </a:t>
            </a:r>
            <a:r>
              <a:rPr lang="es-MX" sz="3200" dirty="0" smtClean="0"/>
              <a:t>desarrollo y crecimiento global. </a:t>
            </a:r>
            <a:r>
              <a:rPr lang="es-MX" sz="3200" dirty="0"/>
              <a:t>La </a:t>
            </a:r>
            <a:r>
              <a:rPr lang="es-MX" sz="3200" dirty="0" smtClean="0"/>
              <a:t>transferencia se contempla desde el intercambio en especie hasta  de conocimientos.</a:t>
            </a:r>
            <a:endParaRPr lang="es-MX" sz="3200" dirty="0"/>
          </a:p>
        </p:txBody>
      </p:sp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Transferencia Tecnológica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145764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894457" y="764704"/>
            <a:ext cx="7637983" cy="5434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Arial" pitchFamily="34" charset="0"/>
              </a:rPr>
              <a:t>Dicho de otra manera:</a:t>
            </a:r>
          </a:p>
          <a:p>
            <a:pPr marL="0" indent="0">
              <a:buNone/>
            </a:pPr>
            <a:endParaRPr lang="es-MX" sz="2800" dirty="0" smtClean="0">
              <a:solidFill>
                <a:schemeClr val="bg2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Arial" pitchFamily="34" charset="0"/>
              </a:rPr>
              <a:t>«Constituye </a:t>
            </a:r>
            <a:r>
              <a:rPr lang="es-MX" sz="3200" b="1" dirty="0">
                <a:solidFill>
                  <a:schemeClr val="bg2">
                    <a:lumMod val="50000"/>
                  </a:schemeClr>
                </a:solidFill>
                <a:latin typeface="+mj-lt"/>
                <a:cs typeface="Arial" pitchFamily="34" charset="0"/>
              </a:rPr>
              <a:t>la transferencia de los conocimientos que son necesarios para la elaboración de un producto, la aplicación de un procedimiento o la prestación de un </a:t>
            </a:r>
            <a:r>
              <a:rPr lang="es-MX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Arial" pitchFamily="34" charset="0"/>
              </a:rPr>
              <a:t>servicio». </a:t>
            </a:r>
            <a:r>
              <a:rPr lang="es-MX" sz="3200" b="1" dirty="0">
                <a:solidFill>
                  <a:schemeClr val="bg2">
                    <a:lumMod val="50000"/>
                  </a:schemeClr>
                </a:solidFill>
                <a:latin typeface="+mj-lt"/>
                <a:cs typeface="Arial" pitchFamily="34" charset="0"/>
              </a:rPr>
              <a:t>Del Castillo y Reyes (2015).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70462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Transferencia Tecnológica</a:t>
            </a:r>
            <a:endParaRPr lang="es-MX" sz="1400" b="1" i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95424009"/>
              </p:ext>
            </p:extLst>
          </p:nvPr>
        </p:nvGraphicFramePr>
        <p:xfrm>
          <a:off x="1547664" y="1268760"/>
          <a:ext cx="640871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ángulo 7"/>
          <p:cNvSpPr/>
          <p:nvPr/>
        </p:nvSpPr>
        <p:spPr>
          <a:xfrm>
            <a:off x="1763688" y="908720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7. La tecnología implícita en la globalización.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63688" y="4941168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Elaboración propia.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9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60498" y="-315416"/>
            <a:ext cx="5308866" cy="1515533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smtClean="0"/>
              <a:t>UNIDAD II</a:t>
            </a:r>
            <a:endParaRPr lang="es-MX" sz="48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87621" y="2492896"/>
            <a:ext cx="3888432" cy="1800200"/>
          </a:xfrm>
        </p:spPr>
        <p:txBody>
          <a:bodyPr>
            <a:normAutofit fontScale="92500"/>
          </a:bodyPr>
          <a:lstStyle/>
          <a:p>
            <a:pPr algn="ctr"/>
            <a:r>
              <a:rPr lang="es-ES" sz="3600" b="1" i="1" dirty="0" smtClean="0">
                <a:solidFill>
                  <a:schemeClr val="tx1"/>
                </a:solidFill>
              </a:rPr>
              <a:t>LA EMPRESA EN EL MERCADO MUNDIAL</a:t>
            </a:r>
            <a:endParaRPr lang="es-MX" sz="3600" b="1" i="1" dirty="0" smtClean="0">
              <a:solidFill>
                <a:schemeClr val="tx1"/>
              </a:solidFill>
            </a:endParaRPr>
          </a:p>
          <a:p>
            <a:pPr algn="ctr"/>
            <a:endParaRPr lang="es-MX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539552" y="347111"/>
            <a:ext cx="7024688" cy="1143000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2.2. ¿Cómo concebirla a la TT?</a:t>
            </a:r>
            <a:endParaRPr lang="es-MX" sz="4000" b="1" dirty="0">
              <a:solidFill>
                <a:schemeClr val="bg2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713779" y="1526255"/>
            <a:ext cx="4541838" cy="53292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300" dirty="0" smtClean="0">
                <a:latin typeface="+mj-lt"/>
                <a:cs typeface="Arial" pitchFamily="34" charset="0"/>
              </a:rPr>
              <a:t>Proceso </a:t>
            </a:r>
            <a:r>
              <a:rPr lang="es-MX" sz="2300" dirty="0">
                <a:latin typeface="+mj-lt"/>
                <a:cs typeface="Arial" pitchFamily="34" charset="0"/>
              </a:rPr>
              <a:t>mediante el cual la ciencia y la tecnología se </a:t>
            </a:r>
            <a:r>
              <a:rPr lang="es-MX" sz="2300" dirty="0" smtClean="0">
                <a:latin typeface="+mj-lt"/>
                <a:cs typeface="Arial" pitchFamily="34" charset="0"/>
              </a:rPr>
              <a:t>difunde </a:t>
            </a:r>
            <a:r>
              <a:rPr lang="es-MX" sz="2300" dirty="0">
                <a:latin typeface="+mj-lt"/>
                <a:cs typeface="Arial" pitchFamily="34" charset="0"/>
              </a:rPr>
              <a:t>en las actividades </a:t>
            </a:r>
            <a:r>
              <a:rPr lang="es-MX" sz="2300" dirty="0" smtClean="0">
                <a:latin typeface="+mj-lt"/>
                <a:cs typeface="Arial" pitchFamily="34" charset="0"/>
              </a:rPr>
              <a:t>humanas para generar los resultados que se palpan de forma normal y cotidiana.</a:t>
            </a:r>
          </a:p>
          <a:p>
            <a:pPr marL="0" indent="0" algn="ctr">
              <a:buNone/>
            </a:pPr>
            <a:endParaRPr lang="es-MX" sz="2300" dirty="0" smtClean="0">
              <a:latin typeface="+mj-lt"/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300" dirty="0" smtClean="0">
                <a:latin typeface="+mj-lt"/>
                <a:cs typeface="Arial" pitchFamily="34" charset="0"/>
              </a:rPr>
              <a:t>En el </a:t>
            </a:r>
            <a:r>
              <a:rPr lang="es-MX" sz="2300" dirty="0">
                <a:latin typeface="+mj-lt"/>
                <a:cs typeface="Arial" pitchFamily="34" charset="0"/>
              </a:rPr>
              <a:t>ámbito de las actividades económicas la transferencia de tecnología puede interpretarse como el </a:t>
            </a:r>
            <a:r>
              <a:rPr lang="es-MX" sz="2300" b="1" i="1" dirty="0">
                <a:solidFill>
                  <a:schemeClr val="accent5"/>
                </a:solidFill>
                <a:latin typeface="+mj-lt"/>
                <a:cs typeface="Arial" pitchFamily="34" charset="0"/>
              </a:rPr>
              <a:t>proceso de incorporación a una unidad productiva de un conocimiento desarrollado fuera de </a:t>
            </a:r>
            <a:r>
              <a:rPr lang="es-MX" sz="2300" b="1" i="1" dirty="0" smtClean="0">
                <a:solidFill>
                  <a:schemeClr val="accent5"/>
                </a:solidFill>
                <a:latin typeface="+mj-lt"/>
                <a:cs typeface="Arial" pitchFamily="34" charset="0"/>
              </a:rPr>
              <a:t>ella. </a:t>
            </a:r>
            <a:r>
              <a:rPr lang="es-MX" sz="2300" i="1" dirty="0" smtClean="0">
                <a:solidFill>
                  <a:schemeClr val="accent5"/>
                </a:solidFill>
                <a:latin typeface="+mj-lt"/>
                <a:cs typeface="Arial" pitchFamily="34" charset="0"/>
              </a:rPr>
              <a:t>(Tapias, s/f)</a:t>
            </a:r>
            <a:r>
              <a:rPr lang="es-MX" sz="2300" i="1" dirty="0">
                <a:solidFill>
                  <a:schemeClr val="accent5"/>
                </a:solidFill>
                <a:latin typeface="+mj-lt"/>
                <a:cs typeface="Arial" pitchFamily="34" charset="0"/>
              </a:rPr>
              <a:t/>
            </a:r>
            <a:br>
              <a:rPr lang="es-MX" sz="2300" i="1" dirty="0">
                <a:solidFill>
                  <a:schemeClr val="accent5"/>
                </a:solidFill>
                <a:latin typeface="+mj-lt"/>
                <a:cs typeface="Arial" pitchFamily="34" charset="0"/>
              </a:rPr>
            </a:br>
            <a:endParaRPr lang="es-MX" sz="2300" i="1" dirty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indent="0" algn="ctr">
              <a:buNone/>
            </a:pPr>
            <a:endParaRPr lang="es-MX" sz="2300" dirty="0">
              <a:latin typeface="+mj-lt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Transferencia Tecnológica</a:t>
            </a:r>
            <a:endParaRPr lang="es-MX" sz="1400" b="1" i="1" dirty="0"/>
          </a:p>
        </p:txBody>
      </p:sp>
      <p:pic>
        <p:nvPicPr>
          <p:cNvPr id="1028" name="Picture 4" descr="Resultado de imagen para tecnologías y formas de transferencia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352735" cy="32218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5969396" y="5138947"/>
            <a:ext cx="231826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Intercambio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información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2016)</a:t>
            </a:r>
            <a:endParaRPr lang="es-MX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31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6967" y="12032"/>
            <a:ext cx="7457604" cy="17660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es-MX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</a:br>
            <a:r>
              <a:rPr lang="es-MX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    2.3. Plan de Acción Tecnológico</a:t>
            </a:r>
            <a:endParaRPr lang="es-MX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43608" y="1916832"/>
            <a:ext cx="2232248" cy="38884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/>
              <a:t>Situación actual</a:t>
            </a:r>
          </a:p>
          <a:p>
            <a:pPr algn="ctr"/>
            <a:endParaRPr lang="es-MX" sz="2800" b="1" dirty="0" smtClean="0"/>
          </a:p>
          <a:p>
            <a:pPr algn="ctr"/>
            <a:endParaRPr lang="es-MX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Mis clientes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Mi tecnología</a:t>
            </a:r>
            <a:endParaRPr lang="es-MX" sz="2400" dirty="0"/>
          </a:p>
        </p:txBody>
      </p:sp>
      <p:sp>
        <p:nvSpPr>
          <p:cNvPr id="6" name="Rectángulo 5"/>
          <p:cNvSpPr/>
          <p:nvPr/>
        </p:nvSpPr>
        <p:spPr>
          <a:xfrm>
            <a:off x="5067527" y="1897306"/>
            <a:ext cx="3312367" cy="38884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/>
              <a:t>Situación deseable</a:t>
            </a:r>
          </a:p>
          <a:p>
            <a:pPr algn="ctr"/>
            <a:endParaRPr lang="es-MX" sz="2800" b="1" dirty="0" smtClean="0"/>
          </a:p>
          <a:p>
            <a:pPr algn="ctr"/>
            <a:endParaRPr lang="es-MX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Mis futuros clientes.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Mi futura tecnología.</a:t>
            </a:r>
            <a:endParaRPr lang="es-MX" sz="2400" dirty="0"/>
          </a:p>
        </p:txBody>
      </p:sp>
      <p:sp>
        <p:nvSpPr>
          <p:cNvPr id="7" name="Flecha a la derecha con bandas 6"/>
          <p:cNvSpPr/>
          <p:nvPr/>
        </p:nvSpPr>
        <p:spPr>
          <a:xfrm>
            <a:off x="3491880" y="3429000"/>
            <a:ext cx="1512168" cy="1152128"/>
          </a:xfrm>
          <a:prstGeom prst="stripedRightArrow">
            <a:avLst/>
          </a:prstGeom>
          <a:noFill/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1043608" y="1412776"/>
            <a:ext cx="22322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Diagnóstico</a:t>
            </a:r>
            <a:endParaRPr lang="es-MX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297287" y="1427920"/>
            <a:ext cx="285284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Objetivo estratégico</a:t>
            </a:r>
            <a:endParaRPr lang="es-MX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187624" y="1224571"/>
            <a:ext cx="7322548" cy="121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8. Acciones empresariales con la tecnología inmersa en procesos.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155979" y="5925244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Dunning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(2013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442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724796" y="602680"/>
            <a:ext cx="7705725" cy="1143000"/>
          </a:xfrm>
        </p:spPr>
        <p:txBody>
          <a:bodyPr>
            <a:noAutofit/>
          </a:bodyPr>
          <a:lstStyle/>
          <a:p>
            <a:pPr algn="ctr"/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2.4. Problemas con transferencia de tecnología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Transferencia Tecnológica</a:t>
            </a:r>
            <a:endParaRPr lang="es-MX" sz="1400" b="1" i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579995"/>
              </p:ext>
            </p:extLst>
          </p:nvPr>
        </p:nvGraphicFramePr>
        <p:xfrm>
          <a:off x="1529658" y="2420888"/>
          <a:ext cx="60960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7253441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256837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i="1" dirty="0" smtClean="0"/>
                        <a:t>Problema</a:t>
                      </a:r>
                      <a:endParaRPr lang="es-MX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i="1" dirty="0" smtClean="0"/>
                        <a:t>Resultado</a:t>
                      </a:r>
                      <a:endParaRPr lang="es-MX" sz="20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481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Barreras tecnológicas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Alcances limitados en ciertos caso o ilimitados que salen de control.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296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Barreras organizativas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Mala ejecución</a:t>
                      </a:r>
                      <a:r>
                        <a:rPr lang="es-MX" baseline="0" dirty="0" smtClean="0"/>
                        <a:t> de los planes estratégicos.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625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Barreras individuales (personales)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aseline="0" dirty="0" smtClean="0"/>
                        <a:t>Provoca descontrol y rechazo entre el RRHH.</a:t>
                      </a:r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0904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Proveedores receptores de tecnología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37946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724796" y="1979007"/>
            <a:ext cx="7322548" cy="357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Tabla 2. Desventajas en la incursión de la transferencia tecnológica.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913362" y="5749620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Dunning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(2013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49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539552" y="7647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sz="3000" b="1" dirty="0" smtClean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  <a:t>La </a:t>
            </a:r>
            <a:r>
              <a:rPr lang="es-MX" sz="3000" b="1" dirty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  <a:t>transferencia de tecnología abarca el conjunto de las siguientes acciones</a:t>
            </a:r>
            <a:br>
              <a:rPr lang="es-MX" sz="3000" b="1" dirty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</a:br>
            <a:endParaRPr lang="es-MX" sz="3000" b="1" dirty="0">
              <a:solidFill>
                <a:schemeClr val="bg2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955666" y="1628800"/>
            <a:ext cx="7664715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>
                <a:cs typeface="Arial" pitchFamily="34" charset="0"/>
              </a:rPr>
              <a:t>Para </a:t>
            </a:r>
            <a:r>
              <a:rPr lang="es-MX" dirty="0" err="1">
                <a:cs typeface="Arial" pitchFamily="34" charset="0"/>
              </a:rPr>
              <a:t>Vaitsos</a:t>
            </a:r>
            <a:r>
              <a:rPr lang="es-MX" dirty="0">
                <a:cs typeface="Arial" pitchFamily="34" charset="0"/>
              </a:rPr>
              <a:t>, C. (2000), las </a:t>
            </a:r>
            <a:r>
              <a:rPr lang="es-MX" sz="2000" dirty="0" smtClean="0">
                <a:solidFill>
                  <a:schemeClr val="tx1"/>
                </a:solidFill>
                <a:latin typeface="Garamond (Títulos)"/>
                <a:cs typeface="Times New Roman" panose="02020603050405020304" pitchFamily="18" charset="0"/>
              </a:rPr>
              <a:t>transferencias tecnológicas abarcan:</a:t>
            </a:r>
            <a:endParaRPr lang="es-MX" sz="2000" dirty="0" smtClean="0">
              <a:latin typeface="Garamond (Títulos)"/>
              <a:cs typeface="Arial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latin typeface="+mj-lt"/>
                <a:cs typeface="Arial" pitchFamily="34" charset="0"/>
              </a:rPr>
              <a:t>Venta </a:t>
            </a:r>
            <a:r>
              <a:rPr lang="es-MX" dirty="0">
                <a:latin typeface="+mj-lt"/>
                <a:cs typeface="Arial" pitchFamily="34" charset="0"/>
              </a:rPr>
              <a:t>o cesión bajo </a:t>
            </a:r>
            <a:r>
              <a:rPr lang="es-MX" dirty="0" smtClean="0">
                <a:latin typeface="+mj-lt"/>
                <a:cs typeface="Arial" pitchFamily="34" charset="0"/>
              </a:rPr>
              <a:t>licencia.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latin typeface="+mj-lt"/>
                <a:cs typeface="Arial" pitchFamily="34" charset="0"/>
              </a:rPr>
              <a:t>Transmisión </a:t>
            </a:r>
            <a:r>
              <a:rPr lang="es-MX" dirty="0">
                <a:latin typeface="+mj-lt"/>
                <a:cs typeface="Arial" pitchFamily="34" charset="0"/>
              </a:rPr>
              <a:t>de </a:t>
            </a:r>
            <a:r>
              <a:rPr lang="es-MX" dirty="0" smtClean="0">
                <a:latin typeface="+mj-lt"/>
                <a:cs typeface="Arial" pitchFamily="34" charset="0"/>
              </a:rPr>
              <a:t>conocimientos: 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+mj-lt"/>
                <a:cs typeface="Arial" pitchFamily="34" charset="0"/>
              </a:rPr>
              <a:t>técnicos </a:t>
            </a:r>
            <a:r>
              <a:rPr lang="es-MX" sz="2400" dirty="0">
                <a:latin typeface="+mj-lt"/>
                <a:cs typeface="Arial" pitchFamily="34" charset="0"/>
              </a:rPr>
              <a:t>especializados y </a:t>
            </a:r>
            <a:r>
              <a:rPr lang="es-MX" sz="2400" dirty="0" smtClean="0">
                <a:latin typeface="+mj-lt"/>
                <a:cs typeface="Arial" pitchFamily="34" charset="0"/>
              </a:rPr>
              <a:t>experiencias. 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cs typeface="Arial" pitchFamily="34" charset="0"/>
              </a:rPr>
              <a:t>para </a:t>
            </a:r>
            <a:r>
              <a:rPr lang="es-MX" sz="2400" dirty="0">
                <a:cs typeface="Arial" pitchFamily="34" charset="0"/>
              </a:rPr>
              <a:t>adquirir, instalar y utilizar máquinas, materiales o bienes intermedios.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cs typeface="Arial" pitchFamily="34" charset="0"/>
              </a:rPr>
              <a:t>para </a:t>
            </a:r>
            <a:r>
              <a:rPr lang="es-MX" sz="2400" dirty="0">
                <a:cs typeface="Arial" pitchFamily="34" charset="0"/>
              </a:rPr>
              <a:t>la operación y funcionamiento de proyectos.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cs typeface="Arial" pitchFamily="34" charset="0"/>
              </a:rPr>
              <a:t>Materiales </a:t>
            </a:r>
            <a:r>
              <a:rPr lang="es-MX" dirty="0">
                <a:cs typeface="Arial" pitchFamily="34" charset="0"/>
              </a:rPr>
              <a:t>destinados a la formación de personal y servicios, tanto de consultoría como de </a:t>
            </a:r>
            <a:r>
              <a:rPr lang="es-MX" dirty="0" smtClean="0">
                <a:cs typeface="Arial" pitchFamily="34" charset="0"/>
              </a:rPr>
              <a:t>gestión.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>
              <a:cs typeface="Arial" pitchFamily="34" charset="0"/>
            </a:endParaRPr>
          </a:p>
          <a:p>
            <a:pPr algn="just"/>
            <a:endParaRPr lang="es-MX" dirty="0">
              <a:latin typeface="+mj-lt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788024" y="72008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Transferencia Tecnológica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74366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565728" y="476672"/>
            <a:ext cx="8578272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ramond (Títulos)"/>
                <a:cs typeface="Arial" pitchFamily="34" charset="0"/>
              </a:rPr>
              <a:t>2.5. Mecanismos de transferencia de tecnología</a:t>
            </a:r>
            <a:endParaRPr lang="es-MX" sz="3200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ramond (Títulos)"/>
              <a:cs typeface="Arial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74419360"/>
              </p:ext>
            </p:extLst>
          </p:nvPr>
        </p:nvGraphicFramePr>
        <p:xfrm>
          <a:off x="531690" y="1833301"/>
          <a:ext cx="8208912" cy="4689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179512" y="1567556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9. Mecanismos de transferencia tecnológica empresarial.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71850" y="6525344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Vaitsos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(2000).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732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ción de imagen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4" r="27094"/>
          <a:stretch>
            <a:fillRect/>
          </a:stretch>
        </p:blipFill>
        <p:spPr/>
      </p:pic>
      <p:sp>
        <p:nvSpPr>
          <p:cNvPr id="3" name="2 Marcador de contenido"/>
          <p:cNvSpPr>
            <a:spLocks noGrp="1"/>
          </p:cNvSpPr>
          <p:nvPr>
            <p:ph type="body" sz="half" idx="2"/>
          </p:nvPr>
        </p:nvSpPr>
        <p:spPr>
          <a:xfrm>
            <a:off x="971600" y="1268760"/>
            <a:ext cx="3632201" cy="305293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es-MX" sz="2800" b="1" dirty="0" smtClean="0">
                <a:ln w="11430"/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sz="2800" b="1" dirty="0">
                <a:ln w="11430"/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transferencia </a:t>
            </a:r>
            <a:r>
              <a:rPr lang="es-MX" sz="2800" b="1" dirty="0" smtClean="0">
                <a:ln w="11430"/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tecnológica representa una oportunidad para lograr rentabilizar una empresa, con la idea de progresar y alcanzar competitividad.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Transferencia Tecnológica</a:t>
            </a:r>
            <a:endParaRPr lang="es-MX" sz="1400" b="1" i="1" dirty="0"/>
          </a:p>
        </p:txBody>
      </p:sp>
      <p:sp>
        <p:nvSpPr>
          <p:cNvPr id="9" name="Rectángulo 8"/>
          <p:cNvSpPr/>
          <p:nvPr/>
        </p:nvSpPr>
        <p:spPr>
          <a:xfrm>
            <a:off x="5724128" y="5949280"/>
            <a:ext cx="22749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>
                <a:latin typeface="Gill Sans MT (Cuerpo)"/>
              </a:rPr>
              <a:t>(</a:t>
            </a:r>
            <a:r>
              <a:rPr lang="en-U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Competitividad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empresaria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2016)</a:t>
            </a:r>
            <a:endParaRPr lang="es-MX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0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/>
          <p:cNvGrpSpPr/>
          <p:nvPr/>
        </p:nvGrpSpPr>
        <p:grpSpPr>
          <a:xfrm>
            <a:off x="1773017" y="817926"/>
            <a:ext cx="5792561" cy="4753055"/>
            <a:chOff x="1965140" y="836712"/>
            <a:chExt cx="5792561" cy="4753055"/>
          </a:xfrm>
        </p:grpSpPr>
        <p:sp>
          <p:nvSpPr>
            <p:cNvPr id="2" name="Elipse 1"/>
            <p:cNvSpPr/>
            <p:nvPr/>
          </p:nvSpPr>
          <p:spPr>
            <a:xfrm>
              <a:off x="2656502" y="836712"/>
              <a:ext cx="4392488" cy="3240360"/>
            </a:xfrm>
            <a:prstGeom prst="ellipse">
              <a:avLst/>
            </a:prstGeom>
            <a:noFill/>
            <a:ln w="571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" name="Elipse 2"/>
            <p:cNvSpPr/>
            <p:nvPr/>
          </p:nvSpPr>
          <p:spPr>
            <a:xfrm>
              <a:off x="1965140" y="2348880"/>
              <a:ext cx="4392488" cy="3240360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" name="Elipse 3"/>
            <p:cNvSpPr/>
            <p:nvPr/>
          </p:nvSpPr>
          <p:spPr>
            <a:xfrm>
              <a:off x="3365213" y="2348880"/>
              <a:ext cx="4392488" cy="3240360"/>
            </a:xfrm>
            <a:prstGeom prst="ellipse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3659202" y="2961674"/>
              <a:ext cx="2374390" cy="7560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b="1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Transferencia</a:t>
              </a:r>
              <a:endParaRPr lang="es-MX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 rot="14384104">
              <a:off x="1723971" y="3995280"/>
              <a:ext cx="2374390" cy="7560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b="1" dirty="0" smtClean="0">
                  <a:ln w="0"/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Empresas</a:t>
              </a:r>
              <a:endParaRPr lang="es-MX" sz="32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3821220" y="1311388"/>
              <a:ext cx="2374390" cy="7560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b="1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E s t a d o</a:t>
              </a:r>
              <a:endParaRPr lang="es-MX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8" name="Rectángulo 7"/>
            <p:cNvSpPr/>
            <p:nvPr/>
          </p:nvSpPr>
          <p:spPr>
            <a:xfrm rot="6749996">
              <a:off x="5370312" y="3839734"/>
              <a:ext cx="2743982" cy="7560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b="1" dirty="0" smtClean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Universidades</a:t>
              </a:r>
              <a:endParaRPr lang="es-MX" sz="32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" name="Rectángulo 8"/>
            <p:cNvSpPr/>
            <p:nvPr/>
          </p:nvSpPr>
          <p:spPr>
            <a:xfrm>
              <a:off x="3670436" y="4148239"/>
              <a:ext cx="2374390" cy="7560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b="1" dirty="0" smtClean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Convenio alianza</a:t>
              </a:r>
              <a:endParaRPr lang="es-MX" sz="20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" name="Rectángulo 9"/>
            <p:cNvSpPr/>
            <p:nvPr/>
          </p:nvSpPr>
          <p:spPr>
            <a:xfrm rot="19353566">
              <a:off x="2279669" y="2482480"/>
              <a:ext cx="2374390" cy="7560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b="1" dirty="0" smtClean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Convenio </a:t>
              </a:r>
            </a:p>
            <a:p>
              <a:pPr algn="ctr"/>
              <a:r>
                <a:rPr lang="es-MX" sz="2000" b="1" dirty="0" smtClean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alianza</a:t>
              </a:r>
              <a:endParaRPr lang="es-MX" sz="20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1" name="Rectángulo 10"/>
            <p:cNvSpPr/>
            <p:nvPr/>
          </p:nvSpPr>
          <p:spPr>
            <a:xfrm rot="1818000">
              <a:off x="5151619" y="2482480"/>
              <a:ext cx="2374390" cy="7560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b="1" dirty="0" smtClean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Convenio </a:t>
              </a:r>
            </a:p>
            <a:p>
              <a:pPr algn="ctr"/>
              <a:r>
                <a:rPr lang="es-MX" sz="2000" b="1" dirty="0" smtClean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alianza</a:t>
              </a:r>
              <a:endParaRPr lang="es-MX" sz="20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12" name="3 Rectángulo"/>
          <p:cNvSpPr/>
          <p:nvPr/>
        </p:nvSpPr>
        <p:spPr>
          <a:xfrm rot="16200000">
            <a:off x="-2881284" y="2881284"/>
            <a:ext cx="6878186" cy="111561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2.6. Condiciones Ideales</a:t>
            </a:r>
            <a:endParaRPr lang="es-MX" sz="2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155018" y="99545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10. Condiciones adecuadas para que se lleve a cabo una transferencia tecnológica.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2024597" y="5853916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Vaitsos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(2000).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0293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784941969"/>
              </p:ext>
            </p:extLst>
          </p:nvPr>
        </p:nvGraphicFramePr>
        <p:xfrm>
          <a:off x="16938" y="533315"/>
          <a:ext cx="820891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354896" y="16307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11. Tipos de transferencia tecnológica.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5" name="3 Rectángulo"/>
          <p:cNvSpPr/>
          <p:nvPr/>
        </p:nvSpPr>
        <p:spPr>
          <a:xfrm rot="5400000">
            <a:off x="5126003" y="2861098"/>
            <a:ext cx="6878186" cy="111561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2.7. Formas de transferir tecnología</a:t>
            </a:r>
            <a:endParaRPr lang="es-MX" sz="2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19672" y="6519976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Vaitsos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(2000).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2764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673224" y="4713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2.8. Diseño de una propuesta para la transferencia de tecnología</a:t>
            </a:r>
            <a:endParaRPr lang="es-MX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899592" y="1484784"/>
            <a:ext cx="7422182" cy="5140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i="1" dirty="0">
                <a:solidFill>
                  <a:srgbClr val="C00000"/>
                </a:solidFill>
                <a:latin typeface="+mj-lt"/>
                <a:cs typeface="Arial" pitchFamily="34" charset="0"/>
              </a:rPr>
              <a:t>Una propuesta consiste en un  plan para hacer algo combinado </a:t>
            </a:r>
            <a:r>
              <a:rPr lang="es-MX" sz="2800" b="1" i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que resulta como resultado un beneficio.</a:t>
            </a:r>
          </a:p>
          <a:p>
            <a:pPr marL="0" indent="0" algn="just">
              <a:buNone/>
            </a:pPr>
            <a:r>
              <a:rPr lang="es-MX" sz="2800" dirty="0" smtClean="0">
                <a:latin typeface="+mj-lt"/>
              </a:rPr>
              <a:t>“Aunque </a:t>
            </a:r>
            <a:r>
              <a:rPr lang="es-MX" sz="2800" dirty="0">
                <a:latin typeface="+mj-lt"/>
              </a:rPr>
              <a:t>no hay una fórmula o </a:t>
            </a:r>
            <a:r>
              <a:rPr lang="es-MX" sz="2800" dirty="0" smtClean="0">
                <a:latin typeface="+mj-lt"/>
              </a:rPr>
              <a:t>modelo </a:t>
            </a:r>
            <a:r>
              <a:rPr lang="es-MX" sz="2800" dirty="0">
                <a:latin typeface="+mj-lt"/>
              </a:rPr>
              <a:t>único para preparar una buena propuesta, </a:t>
            </a:r>
            <a:r>
              <a:rPr lang="es-MX" sz="2800" dirty="0" smtClean="0">
                <a:latin typeface="+mj-lt"/>
              </a:rPr>
              <a:t>…. las </a:t>
            </a:r>
            <a:r>
              <a:rPr lang="es-MX" sz="2800" dirty="0">
                <a:latin typeface="+mj-lt"/>
              </a:rPr>
              <a:t>propuestas </a:t>
            </a:r>
            <a:r>
              <a:rPr lang="es-MX" sz="2800" dirty="0" smtClean="0">
                <a:latin typeface="+mj-lt"/>
              </a:rPr>
              <a:t>elaboradas </a:t>
            </a:r>
            <a:r>
              <a:rPr lang="es-MX" sz="2800" dirty="0">
                <a:latin typeface="+mj-lt"/>
              </a:rPr>
              <a:t>tienen ciertos ingredientes en </a:t>
            </a:r>
            <a:r>
              <a:rPr lang="es-MX" sz="2800" dirty="0" smtClean="0">
                <a:latin typeface="+mj-lt"/>
              </a:rPr>
              <a:t>común y si se </a:t>
            </a:r>
            <a:r>
              <a:rPr lang="es-MX" sz="2800" dirty="0">
                <a:latin typeface="+mj-lt"/>
              </a:rPr>
              <a:t>demuestra un buen dominio de ellos, y eso se combina con un conocimiento del público al que va dirigida la propuesta, las probabilidades de éxito aumentan </a:t>
            </a:r>
            <a:r>
              <a:rPr lang="es-MX" sz="2800" dirty="0" smtClean="0">
                <a:latin typeface="+mj-lt"/>
              </a:rPr>
              <a:t>considerablemente”. </a:t>
            </a:r>
            <a:r>
              <a:rPr lang="es-MX" dirty="0" smtClean="0">
                <a:latin typeface="+mj-lt"/>
              </a:rPr>
              <a:t>(</a:t>
            </a:r>
            <a:r>
              <a:rPr lang="es-MX" dirty="0" err="1" smtClean="0"/>
              <a:t>LaRocco</a:t>
            </a:r>
            <a:r>
              <a:rPr lang="es-MX" dirty="0" smtClean="0"/>
              <a:t> y Salinas, 2006)</a:t>
            </a:r>
            <a:endParaRPr lang="es-MX" sz="2800" dirty="0">
              <a:latin typeface="+mj-lt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Transferencia Tecnológica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49940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268760"/>
            <a:ext cx="7776864" cy="4897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dirty="0">
                <a:cs typeface="Arial" pitchFamily="34" charset="0"/>
              </a:rPr>
              <a:t>Una propuesta adecuada deberá de llevar las siguientes </a:t>
            </a:r>
            <a:r>
              <a:rPr lang="es-MX" sz="4000" dirty="0" smtClean="0">
                <a:cs typeface="Arial" pitchFamily="34" charset="0"/>
              </a:rPr>
              <a:t>interrogantes:</a:t>
            </a:r>
          </a:p>
          <a:p>
            <a:pPr marL="0" indent="0" algn="ctr">
              <a:buNone/>
            </a:pPr>
            <a:endParaRPr lang="es-MX" sz="3600" b="1" i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3600" b="1" i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¿Qué ‡ Dónde ‡ Quién ‡ Cómo ‡ Por qué ‡ Qué pasa si ‡ A quién?</a:t>
            </a:r>
          </a:p>
          <a:p>
            <a:pPr marL="0" indent="0" algn="ctr">
              <a:buNone/>
            </a:pPr>
            <a:endParaRPr lang="es-MX" sz="3200" dirty="0" smtClean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indent="0" algn="ctr">
              <a:buNone/>
            </a:pPr>
            <a:endParaRPr lang="es-MX" sz="3200" dirty="0" smtClean="0">
              <a:solidFill>
                <a:schemeClr val="accent5"/>
              </a:solidFill>
              <a:latin typeface="+mj-lt"/>
              <a:cs typeface="Arial" pitchFamily="34" charset="0"/>
            </a:endParaRPr>
          </a:p>
          <a:p>
            <a:pPr marL="0" indent="0" algn="ctr">
              <a:buNone/>
            </a:pPr>
            <a:endParaRPr lang="es-MX" sz="3200" dirty="0">
              <a:solidFill>
                <a:schemeClr val="accent5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Transferencia Tecnológica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39979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401339"/>
              </p:ext>
            </p:extLst>
          </p:nvPr>
        </p:nvGraphicFramePr>
        <p:xfrm>
          <a:off x="0" y="0"/>
          <a:ext cx="9144000" cy="7344158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630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0920">
                <a:tc gridSpan="3">
                  <a:txBody>
                    <a:bodyPr/>
                    <a:lstStyle/>
                    <a:p>
                      <a:pPr algn="ctr"/>
                      <a:r>
                        <a:rPr lang="es-MX" sz="4800" dirty="0" smtClean="0"/>
                        <a:t>Índice</a:t>
                      </a:r>
                      <a:endParaRPr lang="es-MX" sz="4800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165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Objetivo</a:t>
                      </a:r>
                    </a:p>
                    <a:p>
                      <a:r>
                        <a:rPr lang="es-MX" sz="2400" dirty="0" smtClean="0"/>
                        <a:t>Introducción</a:t>
                      </a:r>
                      <a:endParaRPr lang="es-MX" sz="24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7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8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4073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1.- Empresas Multinacionales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1.1. Concepto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1.2. Historia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1.3. Elementos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1.4. Características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1.5. Clasificación</a:t>
                      </a:r>
                      <a:endParaRPr lang="es-MX" sz="2400" baseline="0" dirty="0" smtClean="0"/>
                    </a:p>
                    <a:p>
                      <a:pPr marL="449263" indent="0"/>
                      <a:r>
                        <a:rPr lang="es-MX" sz="2400" baseline="0" dirty="0" smtClean="0">
                          <a:latin typeface="+mn-lt"/>
                          <a:cs typeface="+mn-cs"/>
                        </a:rPr>
                        <a:t>1.6. Factores de éxito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10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11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12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14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19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21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22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9843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2.- Transferencia</a:t>
                      </a:r>
                      <a:r>
                        <a:rPr lang="es-MX" sz="2400" baseline="0" dirty="0" smtClean="0"/>
                        <a:t> Tecnológica</a:t>
                      </a:r>
                    </a:p>
                    <a:p>
                      <a:pPr marL="536575" indent="0"/>
                      <a:r>
                        <a:rPr lang="es-MX" sz="2400" baseline="0" dirty="0" smtClean="0"/>
                        <a:t>2.1. Concepto</a:t>
                      </a:r>
                    </a:p>
                    <a:p>
                      <a:pPr marL="536575" indent="0"/>
                      <a:r>
                        <a:rPr lang="es-MX" sz="2400" baseline="0" dirty="0" smtClean="0"/>
                        <a:t>2.2. Cómo Concebirla?</a:t>
                      </a:r>
                    </a:p>
                    <a:p>
                      <a:pPr marL="536575" indent="0"/>
                      <a:r>
                        <a:rPr lang="es-MX" sz="2400" baseline="0" dirty="0" smtClean="0"/>
                        <a:t>2.3. Plan de acción </a:t>
                      </a:r>
                    </a:p>
                    <a:p>
                      <a:pPr marL="536575" indent="0"/>
                      <a:r>
                        <a:rPr lang="es-MX" sz="2400" baseline="0" dirty="0" smtClean="0"/>
                        <a:t>2.4. Problemas de TT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26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27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30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31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32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22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755576" y="1052736"/>
            <a:ext cx="7524750" cy="655161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¿</a:t>
            </a: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Qué es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lo que se propone</a:t>
            </a: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?: El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concepto central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¿Dónde se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aplicará la propuesta</a:t>
            </a: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?: El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lugar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¿Quién será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el promotor de la propuesta y se ocupará de llevarla a cabo, y quiénes </a:t>
            </a: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más: participarán?: El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equipo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¿Cómo se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aplicará la propuesta</a:t>
            </a: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?: Planes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de aplicación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¿Por qué es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importante la propuesta y por qué habría que prestarle apoyo</a:t>
            </a: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?: Expectativas</a:t>
            </a:r>
            <a:endParaRPr lang="es-MX" sz="2500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¿Qué pasa si las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cosas no salen según lo planeado</a:t>
            </a: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?: Imprevistos</a:t>
            </a:r>
            <a:endParaRPr lang="es-MX" sz="2500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¿A quién está </a:t>
            </a:r>
            <a:r>
              <a:rPr lang="es-MX" sz="2500" dirty="0">
                <a:solidFill>
                  <a:schemeClr val="tx1"/>
                </a:solidFill>
                <a:latin typeface="+mj-lt"/>
                <a:cs typeface="Arial" pitchFamily="34" charset="0"/>
              </a:rPr>
              <a:t>dirigida la propuesta</a:t>
            </a:r>
            <a:r>
              <a:rPr lang="es-MX" sz="25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?: El público.</a:t>
            </a:r>
          </a:p>
          <a:p>
            <a:pPr marL="0" indent="0" algn="r">
              <a:buNone/>
            </a:pPr>
            <a:r>
              <a:rPr lang="es-MX" sz="2000" dirty="0"/>
              <a:t>(</a:t>
            </a:r>
            <a:r>
              <a:rPr lang="es-MX" sz="2000" dirty="0" err="1" smtClean="0"/>
              <a:t>LaRocco</a:t>
            </a:r>
            <a:r>
              <a:rPr lang="es-MX" sz="2000" dirty="0" smtClean="0"/>
              <a:t>, P. </a:t>
            </a:r>
            <a:r>
              <a:rPr lang="es-MX" sz="2000" dirty="0"/>
              <a:t>y </a:t>
            </a:r>
            <a:r>
              <a:rPr lang="es-MX" sz="2000" dirty="0" smtClean="0"/>
              <a:t>Salinas, M. 2006).</a:t>
            </a:r>
            <a:endParaRPr lang="es-MX" sz="2000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algn="just"/>
            <a:endParaRPr lang="es-MX" sz="2500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Transferencia Tecnológica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897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720417"/>
              </p:ext>
            </p:extLst>
          </p:nvPr>
        </p:nvGraphicFramePr>
        <p:xfrm>
          <a:off x="1619672" y="1268760"/>
          <a:ext cx="6096000" cy="4320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15895583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28792562"/>
                    </a:ext>
                  </a:extLst>
                </a:gridCol>
              </a:tblGrid>
              <a:tr h="494711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latin typeface="Garamond (Títulos)"/>
                        </a:rPr>
                        <a:t>Preguntas</a:t>
                      </a:r>
                      <a:endParaRPr lang="es-MX" sz="2400" b="1" dirty="0">
                        <a:latin typeface="Garamond (Títulos)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latin typeface="Garamond (Títulos)"/>
                        </a:rPr>
                        <a:t>Consideraciones</a:t>
                      </a:r>
                      <a:endParaRPr lang="es-MX" sz="2400" b="1" dirty="0">
                        <a:latin typeface="Garamond (Títulos)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730723"/>
                  </a:ext>
                </a:extLst>
              </a:tr>
              <a:tr h="4947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300" b="0" dirty="0" smtClean="0">
                          <a:solidFill>
                            <a:schemeClr val="tx1"/>
                          </a:solidFill>
                          <a:latin typeface="Garamond (Títulos)"/>
                        </a:rPr>
                        <a:t>¿</a:t>
                      </a:r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Qué..?</a:t>
                      </a:r>
                      <a:endParaRPr lang="es-MX" sz="2300" b="0" dirty="0">
                        <a:solidFill>
                          <a:schemeClr val="tx1"/>
                        </a:solidFill>
                        <a:latin typeface="Garamond (Títulos)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El concepto central	</a:t>
                      </a:r>
                      <a:endParaRPr lang="es-MX" sz="2300" b="0" dirty="0">
                        <a:solidFill>
                          <a:schemeClr val="tx1"/>
                        </a:solidFill>
                        <a:latin typeface="Garamond (Títulos)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195338"/>
                  </a:ext>
                </a:extLst>
              </a:tr>
              <a:tr h="4947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300" b="0" dirty="0" smtClean="0">
                          <a:solidFill>
                            <a:schemeClr val="tx1"/>
                          </a:solidFill>
                          <a:latin typeface="Garamond (Títulos)"/>
                        </a:rPr>
                        <a:t>¿</a:t>
                      </a:r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Dónde..?</a:t>
                      </a:r>
                      <a:endParaRPr lang="es-MX" sz="2300" b="0" dirty="0">
                        <a:solidFill>
                          <a:schemeClr val="tx1"/>
                        </a:solidFill>
                        <a:latin typeface="Garamond (Títulos)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El lugar</a:t>
                      </a:r>
                      <a:endParaRPr lang="es-MX" sz="2300" b="0" dirty="0">
                        <a:solidFill>
                          <a:schemeClr val="tx1"/>
                        </a:solidFill>
                        <a:latin typeface="Garamond (Títulos)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596184"/>
                  </a:ext>
                </a:extLst>
              </a:tr>
              <a:tr h="4947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300" b="0" dirty="0" smtClean="0">
                          <a:solidFill>
                            <a:schemeClr val="tx1"/>
                          </a:solidFill>
                          <a:latin typeface="Garamond (Títulos)"/>
                        </a:rPr>
                        <a:t>¿</a:t>
                      </a:r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Quién..?</a:t>
                      </a:r>
                      <a:endParaRPr lang="es-MX" sz="2300" b="0" dirty="0">
                        <a:solidFill>
                          <a:schemeClr val="tx1"/>
                        </a:solidFill>
                        <a:latin typeface="Garamond (Títulos)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El equipo</a:t>
                      </a:r>
                      <a:endParaRPr lang="es-MX" sz="2300" b="0" dirty="0">
                        <a:solidFill>
                          <a:schemeClr val="tx1"/>
                        </a:solidFill>
                        <a:latin typeface="Garamond (Títulos)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005730"/>
                  </a:ext>
                </a:extLst>
              </a:tr>
              <a:tr h="49471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3992A"/>
                        </a:buClr>
                        <a:buSzPct val="115000"/>
                        <a:buFont typeface="Arial"/>
                        <a:buNone/>
                        <a:tabLst/>
                        <a:defRPr/>
                      </a:pPr>
                      <a:r>
                        <a:rPr lang="es-MX" sz="2300" b="0" dirty="0" smtClean="0">
                          <a:solidFill>
                            <a:schemeClr val="tx1"/>
                          </a:solidFill>
                          <a:latin typeface="Garamond (Títulos)"/>
                        </a:rPr>
                        <a:t>¿</a:t>
                      </a:r>
                      <a:r>
                        <a:rPr kumimoji="0" lang="es-MX" sz="2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aramond (Títulos)"/>
                          <a:ea typeface="+mn-ea"/>
                          <a:cs typeface="Arial" pitchFamily="34" charset="0"/>
                        </a:rPr>
                        <a:t>Cómo</a:t>
                      </a:r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..?</a:t>
                      </a:r>
                      <a:endParaRPr kumimoji="0" lang="es-MX" sz="2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Garamond (Títulos)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3992A"/>
                        </a:buClr>
                        <a:buSzPct val="115000"/>
                        <a:buFont typeface="Arial"/>
                        <a:buNone/>
                        <a:tabLst/>
                        <a:defRPr/>
                      </a:pPr>
                      <a:r>
                        <a:rPr kumimoji="0" lang="es-MX" sz="2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aramond (Títulos)"/>
                          <a:ea typeface="+mn-ea"/>
                          <a:cs typeface="Arial" pitchFamily="34" charset="0"/>
                        </a:rPr>
                        <a:t>El plan de aplicación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522822"/>
                  </a:ext>
                </a:extLst>
              </a:tr>
              <a:tr h="857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3992A"/>
                        </a:buClr>
                        <a:buSzPct val="115000"/>
                        <a:buFont typeface="Arial"/>
                        <a:buNone/>
                        <a:tabLst/>
                        <a:defRPr/>
                      </a:pPr>
                      <a:r>
                        <a:rPr lang="es-MX" sz="2300" b="0" dirty="0" smtClean="0">
                          <a:solidFill>
                            <a:schemeClr val="tx1"/>
                          </a:solidFill>
                          <a:latin typeface="Garamond (Títulos)"/>
                        </a:rPr>
                        <a:t>¿</a:t>
                      </a:r>
                      <a:r>
                        <a:rPr kumimoji="0" lang="es-MX" sz="2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aramond (Títulos)"/>
                          <a:ea typeface="+mn-ea"/>
                          <a:cs typeface="Arial" pitchFamily="34" charset="0"/>
                        </a:rPr>
                        <a:t>Por qué</a:t>
                      </a:r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..?</a:t>
                      </a:r>
                      <a:endParaRPr kumimoji="0" lang="es-MX" sz="2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Garamond (Títulos)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3992A"/>
                        </a:buClr>
                        <a:buSzPct val="115000"/>
                        <a:buFont typeface="Arial"/>
                        <a:buNone/>
                        <a:tabLst/>
                        <a:defRPr/>
                      </a:pPr>
                      <a:r>
                        <a:rPr kumimoji="0" lang="es-MX" sz="2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aramond (Títulos)"/>
                          <a:ea typeface="+mn-ea"/>
                          <a:cs typeface="Arial" pitchFamily="34" charset="0"/>
                        </a:rPr>
                        <a:t>Expectativas y beneficios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350302"/>
                  </a:ext>
                </a:extLst>
              </a:tr>
              <a:tr h="49471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3992A"/>
                        </a:buClr>
                        <a:buSzPct val="115000"/>
                        <a:buFont typeface="Arial"/>
                        <a:buNone/>
                        <a:tabLst/>
                        <a:defRPr/>
                      </a:pPr>
                      <a:r>
                        <a:rPr lang="es-MX" sz="2300" b="0" dirty="0" smtClean="0">
                          <a:solidFill>
                            <a:schemeClr val="tx1"/>
                          </a:solidFill>
                          <a:latin typeface="Garamond (Títulos)"/>
                        </a:rPr>
                        <a:t>¿</a:t>
                      </a:r>
                      <a:r>
                        <a:rPr kumimoji="0" lang="es-MX" sz="2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aramond (Títulos)"/>
                          <a:ea typeface="+mn-ea"/>
                          <a:cs typeface="Arial" pitchFamily="34" charset="0"/>
                        </a:rPr>
                        <a:t>Qué pasa si</a:t>
                      </a:r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..?</a:t>
                      </a:r>
                      <a:endParaRPr kumimoji="0" lang="es-MX" sz="2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Garamond (Títulos)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3992A"/>
                        </a:buClr>
                        <a:buSzPct val="115000"/>
                        <a:buFont typeface="Arial"/>
                        <a:buNone/>
                        <a:tabLst/>
                        <a:defRPr/>
                      </a:pPr>
                      <a:r>
                        <a:rPr kumimoji="0" lang="es-MX" sz="2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aramond (Títulos)"/>
                          <a:ea typeface="+mn-ea"/>
                          <a:cs typeface="Arial" pitchFamily="34" charset="0"/>
                        </a:rPr>
                        <a:t>Plan de contingencia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184684"/>
                  </a:ext>
                </a:extLst>
              </a:tr>
              <a:tr h="49471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3992A"/>
                        </a:buClr>
                        <a:buSzPct val="115000"/>
                        <a:buFont typeface="Arial"/>
                        <a:buNone/>
                        <a:tabLst/>
                        <a:defRPr/>
                      </a:pPr>
                      <a:r>
                        <a:rPr lang="es-MX" sz="2300" b="0" dirty="0" smtClean="0">
                          <a:solidFill>
                            <a:schemeClr val="tx1"/>
                          </a:solidFill>
                          <a:latin typeface="Garamond (Títulos)"/>
                        </a:rPr>
                        <a:t>¿</a:t>
                      </a:r>
                      <a:r>
                        <a:rPr kumimoji="0" lang="es-MX" sz="2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aramond (Títulos)"/>
                          <a:ea typeface="+mn-ea"/>
                          <a:cs typeface="Arial" pitchFamily="34" charset="0"/>
                        </a:rPr>
                        <a:t>A quién</a:t>
                      </a:r>
                      <a:r>
                        <a:rPr lang="es-MX" sz="2300" b="0" kern="1200" dirty="0" smtClean="0">
                          <a:solidFill>
                            <a:schemeClr val="tx1"/>
                          </a:solidFill>
                          <a:latin typeface="Garamond (Títulos)"/>
                          <a:ea typeface="+mn-ea"/>
                          <a:cs typeface="Arial" pitchFamily="34" charset="0"/>
                        </a:rPr>
                        <a:t>..?</a:t>
                      </a:r>
                      <a:endParaRPr kumimoji="0" lang="es-MX" sz="2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Garamond (Títulos)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83992A"/>
                        </a:buClr>
                        <a:buSzPct val="115000"/>
                        <a:buFont typeface="Arial"/>
                        <a:buNone/>
                        <a:tabLst/>
                        <a:defRPr/>
                      </a:pPr>
                      <a:r>
                        <a:rPr kumimoji="0" lang="es-MX" sz="2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aramond (Títulos)"/>
                          <a:ea typeface="+mn-ea"/>
                          <a:cs typeface="Arial" pitchFamily="34" charset="0"/>
                        </a:rPr>
                        <a:t>El público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718555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1115616" y="732165"/>
            <a:ext cx="7322548" cy="357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Tabla 3. Preguntas para el desarrollo de propuesta tecnológica.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714578" y="5783417"/>
            <a:ext cx="5702491" cy="218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LaRocco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Salinas, M. (2006).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96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Título"/>
          <p:cNvSpPr txBox="1">
            <a:spLocks/>
          </p:cNvSpPr>
          <p:nvPr/>
        </p:nvSpPr>
        <p:spPr>
          <a:xfrm>
            <a:off x="1059628" y="2060848"/>
            <a:ext cx="7024744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INVESTIGACIÓN </a:t>
            </a:r>
          </a:p>
          <a:p>
            <a:pPr algn="ctr"/>
            <a:r>
              <a:rPr lang="es-E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</a:p>
          <a:p>
            <a:pPr algn="ctr"/>
            <a:r>
              <a:rPr lang="es-E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DESARROLLO </a:t>
            </a:r>
          </a:p>
          <a:p>
            <a:pPr algn="ctr"/>
            <a:r>
              <a:rPr lang="es-E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 </a:t>
            </a:r>
          </a:p>
          <a:p>
            <a:pPr algn="ctr"/>
            <a:r>
              <a:rPr lang="es-E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MERCADO</a:t>
            </a:r>
            <a:endParaRPr lang="es-MX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1520" y="332656"/>
            <a:ext cx="808108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3</a:t>
            </a:r>
            <a:endParaRPr lang="es-MX" sz="13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038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980728"/>
            <a:ext cx="7416824" cy="54726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es-MX" sz="4500" b="1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3.1. Concepto. Investigación de Mercado</a:t>
            </a:r>
          </a:p>
          <a:p>
            <a:pPr marL="0" indent="0" algn="ctr">
              <a:buNone/>
            </a:pPr>
            <a:r>
              <a:rPr lang="es-MX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</a:t>
            </a:r>
            <a:r>
              <a:rPr lang="es-MX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recopilación y el análisis de información, en lo que respecta al mundo de la empresa y del mercado, realizados de forma sistemática o expresa, para poder tomar decisiones.</a:t>
            </a:r>
          </a:p>
          <a:p>
            <a:pPr marL="0" indent="0" algn="ctr">
              <a:buNone/>
            </a:pPr>
            <a:r>
              <a:rPr lang="es-MX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 indudablemente una excelente herramienta para los empresarios, de tal manera que se obtenga la información suficiente para poder llevar a cabo la correcta toma de decisiones.</a:t>
            </a:r>
          </a:p>
          <a:p>
            <a:pPr marL="0" indent="0" algn="ctr">
              <a:buNone/>
            </a:pPr>
            <a:r>
              <a:rPr lang="es-MX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 </a:t>
            </a:r>
          </a:p>
          <a:p>
            <a:endParaRPr lang="es-MX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endParaRPr lang="es-MX" sz="25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/>
          </a:p>
          <a:p>
            <a:pPr algn="ctr"/>
            <a:r>
              <a:rPr lang="es-MX" sz="1400" dirty="0"/>
              <a:t>Investigación y desarrollo de mercados </a:t>
            </a:r>
          </a:p>
          <a:p>
            <a:pPr algn="ctr"/>
            <a:r>
              <a:rPr lang="es-MX" sz="1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8852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0714" y="860681"/>
            <a:ext cx="7848873" cy="4608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>
                <a:solidFill>
                  <a:schemeClr val="bg2">
                    <a:lumMod val="50000"/>
                  </a:schemeClr>
                </a:solidFill>
              </a:rPr>
              <a:t>Herramientas utilizadas:</a:t>
            </a:r>
          </a:p>
          <a:p>
            <a:pPr algn="ctr"/>
            <a:endParaRPr lang="es-MX" sz="2500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s-MX" sz="25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s-MX" sz="2500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s-MX" sz="25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s-MX" sz="25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s-MX" sz="25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s-MX" sz="25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s-MX" sz="2500" dirty="0" smtClean="0">
                <a:solidFill>
                  <a:schemeClr val="bg2">
                    <a:lumMod val="50000"/>
                  </a:schemeClr>
                </a:solidFill>
              </a:rPr>
              <a:t>Tipos:</a:t>
            </a:r>
          </a:p>
          <a:p>
            <a:pPr algn="ctr"/>
            <a:endParaRPr lang="es-MX" sz="2500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s-MX" sz="25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s-MX" sz="25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s-MX" sz="25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/>
          </a:p>
          <a:p>
            <a:pPr algn="ctr"/>
            <a:r>
              <a:rPr lang="es-MX" sz="1400" dirty="0"/>
              <a:t>Investigación y desarrollo de mercados </a:t>
            </a:r>
          </a:p>
          <a:p>
            <a:pPr algn="ctr"/>
            <a:r>
              <a:rPr lang="es-MX" sz="1400" dirty="0"/>
              <a:t>	</a:t>
            </a:r>
          </a:p>
        </p:txBody>
      </p:sp>
      <p:sp>
        <p:nvSpPr>
          <p:cNvPr id="6" name="AutoShape 2" descr="data:image/jpeg;base64,/9j/4AAQSkZJRgABAQAAAQABAAD/2wCEAAkGBxQSEhUUExQWFhUUFxkXFxcXFRQXFhgZGBgaFhkXFxQYHCggGholHBgXITEhJSksLi8uFyAzODMsNygtLisBCgoKDg0OGxAQGywkICQuLCwsLCwsLCwsLCwsLCwsLDQsLCwsLCwsLCwsLCwsLCwsLCwsLCwsLCwsLCwsLCwsLP/AABEIAMQBAgMBEQACEQEDEQH/xAAcAAEAAgMBAQEAAAAAAAAAAAAABQYDBAcCAQj/xABBEAABAwEFBQUGBQMCBQUAAAABAAIDEQQFEiExBkFRYXETIoGRoQcjMlKxwUJicpLRosLhFIIzY7LS8CQlU3OD/8QAGwEBAAIDAQEAAAAAAAAAAAAAAAMEAQIFBgf/xAA4EQACAQIEAwYFAgYBBQAAAAAAAQIDEQQSITEFQVETImFxkbEGMoGhwULRFCMkUuHwYhUzNHLx/9oADAMBAAIRAxEAPwDuKAIAgCAIDFNO1up8N/kgIG8tr4IjQvbXh8Tv2t08UBGja10h7jXeNG+mZQGyL1zHazNjrpikDT6lbKEnsmZsyZbY3UB7Z+eeRBC1MGORsrdJf3NQGi/aN0ZpIGkcRUIDese0UMn4qdcx5j7oCVY8EVBBB3jRAekAQBAEAQBAEAQBAEAQBAEAQBAEAQBAEAQBAEAQFX2s2xhsUeKR1ATRoAq95G6Nu/mTkEBy+W/LfebnCNrmRfJHXFQ6drLqSeAoOq1qVIUknUkop9TXMuWpK3bspJGAXsw9S0egVWXE8HD9TfkmaOUjT2mvF8D2ws7ndDnEakkkCh4Cnqu1w+dKtT7Wnry8vNcmT0I6XZXpHlxLnGpOpOZK6JZL/wCyy+HAyWd7u41ofHU/DnRzRyzaabs1RxVPaSWpTxaSSkTG2u0DocEcVMTwXFxFQGjIUHEmvkqlrFSms2tzZ2ais9tgD5Ix2jTheMT6YhnUCuhGdFHLctR2KntzcAssrJbO5zWSVFA491wzoDrQjOh4Fb06Tnez1NZ1FG1zRurameA5kkcRkfEfC70Ws6cofMjaM4y2OgXFtnHMAH908RWn+5uo66LQ2LS1wIqDUHeEB9QBAEAQBAEAQBAEAQBAEAQBAEAQBAEAQBAVTbnaiOxwuc6ppRoaPikefhjb9zuAKyk27IPTU5RYtm7TbZTarc7C5/wtGrG6hjGHJjRzz3lX6WGsryOXiOIxTyw19jplwtjssIjjbQfEScySd5O/Kg8F4rjFZzxk1yjovQuYas3STe7M1rtZkpyr6rmN3JJTzFL9othL4GTNFXQuoafI/WvRwafEr0Pw1iHCvKjykr/WP7pm9CdnbqU2GXEK5jiCCF7UuFh2TveGyukfIHuc5oa0NApStSSSdSaeSjqQcrWKmKozrJJWsjPfd8MtTw9gc0BoaQ6lagk7jpmqFaDjLUrwoOisrJzYW3GMTDccB8e8PooWjdEhtOJLXEGRtxOY4PoCAaAFppXU56KXDvLLUirvulFtA7KokBaRlhIIPkVPXxNOjDNPb3NMPh6ledofXoj3dcjZJA1hLHn4a7+QI38lwq/Eae8IP1R3KPDZW/mVF6F4uq9JrLQSZsJp+Unh+V3PQrbDYuNfRaPoQYjDui97rqXmw21srcTD1G8ciFaK5sIAgCAIAgCAIAgCAIAgCAIAgCAIAgCA1rwtPZxudw06nIIDlF63rZv9Y0TyjtGD3Yc1xYxztXEgUEjtKnQAaVNbtFwpWb3f2KVTC4rG6UrKCdrt7tb+Nk9DcnvWNmmJx8vqpnX8CaHw6sutTXy0/c8Wq30ILT3XAOb00+q8VxqjkxcpcpWf4IKMZU49nLRxdn/viZ7nt2JxaTmRUeGvp9FyWiZHzaqF8lnLI2lznOZQAcDUn0XV4JVp0sWqlSSikpaslotKepDXfsYXMDpZMDjmWAAlvInj0XvVVUldbEdXH5ZNQSZ8tWysbDhEryeNG08qKWOupF/1Gd/lX3In/TiMlueIGhNcsuAouZWqSk7SWxYdXtEmSd03iyIEOxDEalwANNwy1yUJqXy7GCME4g7GAa8tRTzqilY0nTz8yj+0qcutMY/CIgW9S52L6DyXK4hJuovI7HCqajSl1bKmHEEEZEEEHgRmD5qgdMvz73kmY0PIo4AkDjSqj4ff+LhHk3b3M47DU4YSc0tUrr7GxdF7Os7xU93Sv2PL6L09Wk6b1PMU6imtDo9gtjZW4m+I4KIkNlAEAQBAEAQBAEAQBAEAQBAEAQBAEBXdr7TRrGcau8sh9VtGOZpGlSWSDl0Vz8+bXNItk9d76+BaKeinrK1SV+p0uESUsFSa6fe7v9yQuy8C6IVNS3unnTQ+VFmL0L7LJcUgmicxxpgfUHeA4ZgcqhcHjtVxUI2Wt3fmtV73OLxCklWVRc1b0uWGw3NG3C/vE5Ed4inDRebzMp2JN7qAngCfIVWaaTnFPqvcMqI2hb8y+uOlbQ5OVkjDLjaHfMAfNaNWNiFvttJK/MB6ZfwuXil/ML+G+Qj1XJyRO0hY2ONgBwNAcTXX5R04qjXxMoyyx5Hp+E8IpVaaqV797ZL3fi/bU1L1vF1ow42sGAENoCDmanOvFUqtR1PmPQ0eC4WnfKnr4kTJHToVXasc7G4P+Hkmn3WWK5LQ15NXd/RjBSnOtaGvRSYKvRwtTtaib6W5eJzsfTrYml2VOUUud78uWxKzxEDMZFejwuOw+NTjB+aej8//AIeYxGDrYVpy9VsSey18mGQRuORyZXf+T+FDVpum7MkhNTV0dIikDgCNCozc9IAgCAIAgCAIAgCAIAgCAIAgCAEoCj7V2jFK39P3Kmw6/mx8yrjv/Gn5flHKfaDFEZGyMkYZAMEkYILstHU8aEdFYxWVzun5ln4elWjScJxeXeMuWu6/JAXdM1rSHPDanfXhTcCoYySO+1ctN20iae8HY6Go0pTKnFUsZw6OKlFyk0kitiMKqzV3axdLsvNhgY4mlC2M/qJDR4GozXl8Xg5Yes6e/NPqjkV6Loyyv6Ek5wGtABrXIKpGMpO0d/Ah8zk14xlksjG95oeQ1zcwRXu0I5UX1PCYmVWhCc002ldNW15/cqOMblp2cmcYQ17HNLMhiBFRqCK+SmvchmlfQ93nZHSCtR3cVBxGWVeOR81Tr4eUm5p/QnpV1FKNiHgOT/0/cKgi4+hCwv8AekHif5C5NVWue44XWUpU1yt+CTqqx6W5htOixLY5XF5LskubfsjXa4ggjUEEddyj3RwNi4zWsk8lXwspYefaQdpDFZK8ezku6btkuZttjc0OdHIwjNprSujgDzHHct8Tx/F0pLOoyj5Wfqv2scqWAoU/luvrf3LZsRfb5A6KagmieY5QNO0aAcQ/K9pDx1Xeo1oVqaqQ2eqKTVnYtylMBAEAQBAEAQBAEAQBAEAQBAEBr26TCxxQFCvGTE8Hh/KkpSy1IvxRBioZ6M49UziV8wGO0TMOrZHeRNQfEELeccsmvE7uCqxq4anNc4r2NOq1LSLBs/NWMtP4HZdDmPWqkhsYLRdMnubSzeGtlb1jdUn0C4vGqetOp4uL+pzOJQvGMvp+SQ2uvAtdEG/C9pf1JIp6fVW/hSjDJVnzul5Kzf3ZwsTJ6IjrnthfJQ7mk/T+V6uSsircmsS0BitFpawGpFcDn0rmWsHeI5Co81pOSjFt8k2b06bqTUFzaXqym2W0lxOZGWdOe5eQnWqb3Pp2D4fg5pw7NO27e7Pc8AeQTWrRQEZGgzGY18VHKrOW50IcLw9P/trLzVm9DKojoGOSKu818KLDVzmYvh8sRPNn+ltEZW2N7nMLGOeBhrhBOhzVeU4wvndjjYqm6c8kt0ibOqiKxM7NPLXPcDTIN9a/+dVy+Jvuxj9RlUtyCsl+lt9zYXVbI1kZO7tY2gh3oW+K9ZwmhKngKblzv7nDxEo9tKMTt1knEjGvGjgCr5EZkAQBAEAQBAEAQBAEAQBAEAQEdtA6kDzwp9QgOam2jtmgnJxw+enqgKN7QLJgtdaZSxg1/M2o+zfNWqzzNS6r7k/B+7RlSf6JNLyeq92VOqiOwS1ySUlc35m1Hhn9ytoPUwi2XDJSdrTpIHRno9pH1oqnFIZ8LLws/T/Fyti4ZqMvUybROrDZHHURuYerMLSPRPhiVnXj4xfrc8xXV7Gps+/3w5td/K9TLVEFiYuydzhJiNS2aVo5NDu6PKiiiZklyI/aZ+GjuMM7P3dnl9VWxjtRk/Br1LvDI3xMF/yT9Lsgrs0d1AXlKp9M4ZqpPyM9mtGPFlTC4t603rWUcti1hsT2znpbLJrzM60LR4EwxFm8CvgcltZ2uRKvB1XSv3kr/QlrAKMHUn1VSrrKx57icr4mXhZfY2CoygiSu22saQHVa3kcs95Oo6qo6FqnaSip/wDFuxrVUpQcYPK+u5WrVsXNYniTFjZjqHg94EmrcfM8d5XpsFxzDcQTpwTjNK9n0W9n4dNDz88PKlJSbunzOzbG2rHAR8riPA0cPqVbNieQBAEAQBAEAQBAEAQBAEAQBAad8wY4JGjUtNOozH0QHA76tu8Gh1B4HigMu1tpFrsMFsYM4n4JQPwONA4HgMWH9wUil3cviWMEstZv+5W9NUUSdmFzhwPpqPRbHWNiyS4Xxu54T9PoUW4LGy04HBw1aQ4eBr9lvOKnFxfPT1MOOZW6k1tEQYW00baJafpkAlb6Fcz4avGvVi/7Y+qbR5SvG2nRsirkf79nOo/pK9c9is1oTl2Hv2gcJ3H9zGO+6jQly8iP2xHu4zweR5t/wqPEn/Jt4o6nBl/UN9EyJu4UZXmT5LzFT5j6Pw7Shfq2ebp/4dfmc4+q2q/MacKX9Pm/ucn9zdUR0zUs/wDxZXcMLfIVUj+WKRz8NHNjK0v/AFj9i0mPCyNv5AT1dmuRTlnnOfj7aHExs81aT8WeVMVbnuSEg4d5p/Voo4VFKOdbK/2NpRadmWW/jSHBrVzWjwNf7VT+G6XaY7P0Um/rp7socRko0fNom9gqjthwLfuF7U5pbkAQBAEAQBAEAQBAEAQBAEAQFG9qO0fYQiCN1JZhnQ5tj0J5V+EePBXcFRzzzPZFLG1skMq3Zw++rVQeChxNLsqrj9V5E2Gq9rSUvo/Mzez2+hFK+OcB1mtIwSg6Nyo2TpuPKh3KAsJ2d0edsrifY5wx2bS2sb/naDQHrSlealTOvRrRqLTdbkMwVY6n4SHfY/ZCYnbM4vDaDMgH0zWKtaNKGeWxHUqRpxzS2Jeaosrmk5tkjd/S5n8KhwarGePnKO0k/dM83iJKcpSXN3NO6n0mj/UPXJetKsloWOw5TWnm6N3nGB/atVuzSWyI3bGTuRN4ucfIU/uXL4rLuxj4s7PBI9+cvBL1f+CLYcMNfyk+dV5961D6BB9ngr/8X+TJYW0jYOX1zWKj7zJcDDJhoLw9zOFoW0a1gbixfneR6gLebt9EUcC9J1Osm/Qtt4OrI6mgOEf7QG/ZcjCxtSj46+up5uUszbMVnZic1vEgLerPJCUuiZhK7RIWJuO1cg4nwb/mipVn2WDtzt7m0neTJ22x4sI51+y7PwrQy0Ktbq0vTV+5weK1v6iFLwb/AG/JPbGRd2V3zOp5Z/dd00LIgCAIAgCAIAgCAIAgCAIAgPL3hoJJoAKkncBqUB+eNpb4NrtMkx0caMHBjcmjyz8V6HD0+zgonAxFTtJuRXr7sZkjq3VudOLd4+6ix1HtKeZbr2NsDXVOplls/fkYLos2i4Z3ToUEDLZZRZJzQt/4EpzMZGjTxG6m8ZagISUqjpyuihWm732W1GKRuE6flIIyc072khSp3OtCopq6JGymj2nn9clFiqfaUZR8PbU0rwz0pR8Cddd75mujYQHEAjFUA4TWhI0yqvO8NxscJXVWa01Wm+p5210V+1Nkss4bIGksc1xwuqKa5Egbl7fCY2GKp9pTva9tfAjlHdE/cttE09oc2uEiICuRoMQrRW46kMk0kYrycy0WdsuEihOHPMd4tPnQKnjaUalNN8i3g69TD1Wo89/Eh7392BEM8UbHV0ycNKcctV5+dFQnuexhxSWIwvZ5LP5d+htYg1uZoAMydBRVLXZ6bNGlTvJ2SWp6xZV5VWNjLmlByW1r/Y9wQmzujaaPOJrhTKtXVzrpmop1FVg7aX0/ByIYuNCh2T+Zp+WviTRNSTzVdKy0OMbl05PLtzGOd46D6qrjNYKH9zSN4m9svF3nuO4BviTU/RVOKz7sYLz9NDESZxd48h/5917ThNHsOF0095d71/xY8jWn23Epvklb00/JcrlsvZwtbvOZ6lTF43kAQBAEAQBAEAQBAEAQBAEBVfaZefYWCSnxSkRN/wB3xH9ocrGFhmqr1IMTLLTdjhbV3UcSaMzCpUVpozWCyjFlvzouJjcL2Us8flf2Z28Bi+1jkl8y+6LDG2gVA6BsW2zx2qMRz/E3OOUfGw/ccQdfVESU6koO6KxeV2PgdR2h+F4+E9DuPJWItM6lKrGpqvQsV0P70T+NPUUK8RiafZ1Z0+jfucKpDJNx6MhPaBDS0td80Q/pJb/C9X8NSvhprpL8IgnuYNjzSSTm1vo7/K9HEgqLQk9nrD28PY4sOKSUB1KgEPc4VG8KKrHNTaMSqZJZiF2nhw210YNRH2UYP6WNr6krz2JdpyPV8KXaUqbt8z/JivV3uzzIH3+yp0l3j0/Fn/TSXVpGcijKcG09FpLUmr/y8I0uUbfaxKWsB1ojpmGsBPhX70VGlpB+Zw8XpJLwJaOEdi551xBrfuq0qsv4iMI9LsgSWVskbjseOKWuWPu16Z/Uqnj8R2dWFuWv4MLY3LBAYWltQampIGu7Jejl8MvE5alSpbRaW2vrvc87U+Iowk4Qp3s2r33+liSs8zIZIhKQO0cMRNA1ozoXk5AFwwjiTyK7dSS0hD5Yqy+hWwlB04uU/nlq/wBi+KIthAEAQBAEAQBAEAQBAEAQBAcr9tds71ni4B0h/wCgf3Lo4CO8iljHsjmjV00cySMrVIitNGeF9CCMqLaUVKLjLYhjKUJJx0Zam2OQRMke2jXioPCuleFRmOq85iKSpzajsenw1Z1IJy0Z9aFAWD1I/u4XAOadWnROdzKbTujFZomtoGVoDUAnMZ1p0XIx+AnWn2kGrvdGlW85ZnuRftCzfA4b2SDyc0/ddD4ajKEa0Jpppx0fkyrU3RF7MGkp5sPoQvTohqbFg2SNJacLQ8fuP+Vq13WQV/lfkVe8JO0tkr+Mrz5EgfQLy+IleUn4nu+D07KjHol+54vHPA3i7/H3VelpdnZ4j3uzh1l+xY9mbI2W0Ue0OaGucQdKilK+JU+BpRqVUpK6s2UfinFSocPbpuzlKMV92/sie2lYwGMgAOAcMsu7UGlBzUnGYwjkS8fQ8dwKdSXaOTbWm+uuv4Ne2jDDC3eavPjp9V5WheeIqT6d1f79D0ktIpFjuSzFtnZlmQXU31caj0oqDpvFcQVNbZkvJK1ytiKrp0pSW6Tt5mpfd7w3exrpfeTvNIoGEY3k5Do3i4+FSvpWIxGfuw2PL4PA9l36msvsv8kTdV+FgljvCMTMtBDpC0fCaUDWjfG0UAHInMkk1TolmukTWVofZZ2WmxUJLJX0dCAC4lsmZAp+E1HCiA0dm/bJZLRJ2c7HWYn4XvIMburssB6jxQHSY3hwBBBBzBBqCOIKA9IAgCAIAgCAIAgCAIAgOKe1x5feIYKkthYABnmXPOQXVwWlO/ic/Faz+hSmlXkUpIysFaAZk5ADUk7gFImV5ItGz2y75SHy9yMHNpBxuodANzTpXqoK2JUbxjubUsK5NSlsX1ln70hJxB4a3CR3QG1yA51XOesbW6nRV0736ENeNyFtXRVLd7dXDp8w9eqqzpW1Rbp1r6SICVyiJzSlegBvCowysbK3g4Zjo4LaM5Rd4uxhxT3Pdhsdkx4o5HRGhGCTNufB/wDlW4Y6S+ZXIJ4dPbQkrruaWOQvGB7TLjBY4HKg18QrH8ZSaa2K1XDTcbblPiui0MeXSQSt1PwOIqTxbULzlWMrbHvOG1aSqfMrJdbeHMx2iJ3aMBa4Uz+B38clGk8rL9aUZ4mmrrTXdf70LZsXA7HI7C7JrQO64akk7uQXQ4UrTlJ9P99jzvxnVzUaNOGrcm9NdlZbeZL3jdE80vdjOEACpoBnmdeqg4nTqVcR3FdJK3Tr7nI4O4UcN39G221z6exu3rdMQditE7Y2NaGhrc3mmvPyC5mA4VKlD+bLVu7t+5fq45P5F6kFtD7QezZgsbMJAwiSQA0AFO7Hx5u8l1MPhaOHTVKNr79X5vcoznKbvJlZ2L2clvGaS1TPlaA4YZwQXPkGTg0Ed6gNNwFaa6WowciGc1EkLS2ayA9oRarOCW9vEKuYRulZSo6rM4Sg7SVjMKkZq8Xcru1l9CAiKF5942sgBywnRp41yJ5U4rQkWjIEPjlGdAfRbG+jJ7ZfbC23W4CJ3aQb4XklnVjtWHplyWLGrjY7fsX7RbJeIDWu7KffDIQHc8B0eOmfILBqXBAEAQBAEAQBAEAQBAc02msX/uskhFQLPGG13FxeDTnRp81foy/k28SjiF3zn19XOYXSOaCImyBja13txUBPxAaVV6nUvpzKkomXZG0sjtUbn82tO5r3CjT9q81vWTcHYjhZTVzpVkiEbQxuQFdSSczUkk6kkkrnttu5bStoalrtr47SyuLsjE6oaxz6uxDPujukChqd1VJGEZU31v8AYjnNxmuliZa5QkqNG8rnjnzPdf8AM3f+oaO+vNRygpEsKjjoVC9rhniqcONvzMqcubdR9OaglTkixGrGRXy6q0JABXJAWe4LJSlMulQgOgXXZKjvZ+JQWJWOwtO4/uKGLI1rwa1mg8yShlaFTve3uzGIjoaICi3vafM+ZP3QGe49hHzuElrrHDqIwSJX/q/+Nv8AV0UsaTe5BOslpEv84bDAQxuFkcZDWx0GEAGgZXIK1Bd5JFSb7rZzG75nCRrWmgkIY4Z0c1xoWuA+IZ6Lr16cZ02pLkcbDVJQqJxfMou2Gydpu+YstDKVJwPaD2bxxY7+3ULzJ6wg45iEMErYrz3HMc1m5upG2+zNk7zDRwzGdCDxBCza5m1y97Ie1m1WOkVsDrRCMg8U7dg6mgeOufNYsaNWO27O7RWe3RCWzSte3eNHNPB7Tm0rBglUAQBAEAQBAEAQFM2xjpaGu+aID9rj/wBwVug+6U8R8yK3esHawvYfxCnGmYNQrEHaVyu9UQNu2VPbt7JwEbnVoQSY8PePUZUHMqeNfu67kUqeuhd2vqVUJzw55LS7vAipaGirhlT4K0LiCcjkKjgtlvYw+pguO8myGSNkbmsjcQHEChNe83LQgnTgVJVptWbe5pSmm2ktiYDlASmRrkMmheFzQT5yRjF8ze679zdfGq0cE9zaNSS2ZCv2KYDWOV3R4B/qbT6KN0ehMq/VEvdt1mP4qeC0dKRuq0WWezSsAAxBa5JdDbtI9Tb/ANbGB8QTJLoO0j1IK8ZC/RbKlI1daCISa5cZ78lBwaM/M/wt1R6mjr9EbVguqGE1jYA75z3n/uOnhRSqCWxDKblubRctjQxyEEEHMHIjiCshlHfcwZeVnjYKMkkY9oroA6rm+BafAq+67lh5N7pWKCoKOIils3c7Be11w2mMxTxtkjdq1wqOo4HmFwT0BwX2gex2Wz4prHimhGZZrMzoKd9vr1WTO5yd8ZalhYy2e1lqwLkxZ7wa8Ufnz3rKZupXNmyGWzyCeyyuje3RzDQ9HDQjkcksYcTq+xvtnacMV4t7N+gnYPdnnI3VnUVHRYNDrlmtDZGh7HBzHCrXNIII4ghAZUAQBAEAQBAVvbOz1Yx9M2ktryd/kBT0HrYr4laJlGvmYNiONuKJ3dlpXE1jssYG+h1VyCuymebHeuGy9q8E9n3X4KGuB2AuGemjls4d7KhcgrNfRtFsiLmHA0uDGNPeFRWpP4vhqRwCmdNRpuxDduSLt/rG1wjvOrTC3Mgn5jo0UzqaKrl6k+ZGeyWhrm4mUo4nMbyMqnyWJXWjEWt0bTXrBsew5AHyhupoCaVOlTpnzOSJXDaW5kxLUH3EsgYkAxLAPhcsg8lyWB5LlkHhz0Bic5AZ7lu9stpjkOsAc4c8Qw09a+C0qzag49TejBSmn0LmqZeCAoO3vsvs9vxSxUhtJ/GB3Hn/AJjR/wBQz6rNzKZ+etptlbRYpeynjLHaje144sdvHrxS3Qza+xB1LVg1N6x3gW71m5smSgljlGeR4rJtuSmzu0Vsut2KzSe7Jq6J3eid/t/CeYoVixq4nbdivalZLfSN/wD6e0Gg7N5GFx/5b9HdDQ8lg1L4gCAIAgCA1L1svaxPZvIy6jMeq2hKzuaTjmi0c6e3cR1B06FX/E5xXrtjdZHPjkIFno6RshFWgEtaWP4Gn85jSWTUldbmEb91XbZo5A+FwxYSABJiqHUzproPUrEpzaswkr3Nk9qJxSvZFwJaDQVwkGSo1OKgLd4oVhZXHxDvc3ZYy5pY3GwnFhkGAYTU5gc68N+4rCdndmWrqxFXpPbI7MCHNGAe8eHYpSBo6tKdaeimpqlKev8AggqOqo6Gjc209pcaYO2a0d+je+BxxN3+ClqYeklvYip16re1y1QWh02FzZYzC7c1pL3CmbS5xo3UVFKqq4qOjTuW1eXNW/3mbTmOBBY4gBuHARiaeBzNQR1zWl1zMtPdP6HsWjMAila7604CtNTn5LFuZtfkzNiWDJ8xID4XoDyXoDw56GDG56AxOesmLlp2Xs+GMvOrzl0GQ+6q1n3rdC5QjaN+pMqEnCAIDQvq54bXEYrRGHsduOoO4tOoPMIDg+33sllsuKWzYp4MydDLH1aPiHMZ8Qtr3N7p7nLJrMRosNGrRjjmLVgwStivSmRzHArZM3UjblsrJR3deH8IZtcuGyPtOtl3kRz1tNnGWFx96wD5HnUcneYWtjRqx3HZXa6y3izFZpASPijPdkZ+ph+oyQwTqAIAgCApG0tg7OUuA7r8x13j7+Kt0Z3VilXhZ36kOQpiA1G3ZCDURMBGVWjCda6tots8uoM7YaGoc7XMFziCM+6M8hnuzWLg0Lde0VlJD3PfI/vUG5pNBTc0AabzRSRg6m2xq5KJu3NezbQHFjHBrSBV2HM60AHDLzC0qQybmYyzGO0XyyG09m7Cxj4w7EG0OPEQKlozB571uqbnC66mudRlYmGNaCSGgE6kAAnqRqobu1iWyMoesA+40MniSUilBUVz49Qsqxq7nvGsGTCC7ESSMOjQK+JdXU10plRZ0sYV7novWDNzwXrJi54L0BksVnMsjWDec+Q3layllVzaEczsX+KMNAaMgBQeConRSsekAQBAEAQHPdufZbBbMUsFIZzUmg93IfztGh/MPGqymbKXU4FtFszNZZDHPG6N4rQHQgb2uGThzCza5s4p6ogJIi1a2NLGWC1lqBOxMWe8Q4Ufn9Vtc3TM0cL43iazyOY9ubXMJa4eSw0HE6bsb7Z3MpFeTagZC0Maa/8A6RjXq3yWDSx2S7bwitEbZYZGyRu0c0ggoYNpAEBp3rYRNGWnXVp4FbQlldzScFJWKFNCWktcKEGhCvJpq6Oe1Z2ZhIWTBGX9eYgicQ4CQj3YOpNQK04AVW9OOZgolptT5DV7i48Turw4DkrcUkiNm3dl9TQZMcMNa4XCranU8QehWJQjLcwm1seLzvB08hkcAKgCgrQAClKnx81vBKKsiOfed2WG4NqaUjnIpk1smlABT3n8qCpQvrE3hO2jLcyWoqDUcVVsTnl0xBHdq07wcwebT+HmPJZtoYbMmNYMjGgPhegPJegPJcsg8FyAuWzV2dkzG4d9/o3cPuqdWeZ2Rdo08qu9yaURMEAQBAEAQBARt/XFBbIjFaIw9u46OaeLXagoZTscJ279l81krJFWaDM4gBjYPztGo/MPGi3umSJpnM7TYaZhYcTVxsambStTQ3bJeBadVm5smSrJmSijsjx/lZNr3N24r3tV2y9rZZCBWro61jkHBzdK89QsNGHE/TF2bRQzQxygkCRjXgEZjE0Op6rBoTCAICFv+6O1GNnxgafMP5UtOpl0ZDWpZtVuU9zaK4UjnO0dne20SYySXHE0kUq38NOQ08Fep2cFYgbaepFkLLRupHpgG80yOdK50yHicqrFzO58qs3NWj7VZMNF52OncbPRxya4tZybQGnmSqla2bQ3jsTuNRG55jnDtD4b/EHMeKWB6xIBiQwecSA+EoCxbNXNiIlkHdGbGnefmPJV6tS3dRZo0r95ltVYthAEAQBAEAQBAEAKA5ztv7LYrTils1IpjUlmkTz0/AeYyz0Wyl1N4ztucNv7Z2WzvMc0bmPG4jXmDoRzCza5s4p7FdnspatWjRxsY45S1YNSaua0vleyJgxOkc1jW8S44R9Vm5upH6zu26WxQxx0Hu2NZp8rQ37LBoSKAIAgIa+bkEvfZQP38HdefNTU6uXR7ENWlm1W5Q9obn7Vjo3CkjallcqO4E/KVepVMrzLYoVKbas9yrWHZKR4rKezzphyc4jiCDQKzOvFfLqQwpy56ExJsrZy3CGuB+YPJd65U5UVftpXuTZSvXxs4+JoLAXtFcRAzzNQcI3Uyy0pzUsKie4ZoQXPaH/DC88yMI83UW7nFbswXu6LJ2MMbDSoaMVN7jmeueVeSqyd5XNkfbxtnZNFBie4hrGA0LifoBqToKLEY3B8u6wNhDqZue4uc45uNTkC7UgfysylmC0NtagID6GoCzXJs5o+Ycwz/u/hVqlblEtU6HORaQFXLQQBAEAQBAEAQBAEAQBARe0FwQW2MxzsDh+F2j2Hi124rKdjKbWxwzbb2bz2Or2gywZ+8Azb/wDY0adRl0W6dyVSUjndru9YcTEoHZfYl7OnQEW61Mo8j3Ebh3mg6yuB0cRkBwJ4rQiOzIAgCAIAgNW33eyYUeM9xGo6FbRm47Gk4KS1K1eFwSMzb328viHh/CsxrJ7lWdBrbUh3MpqpiE84UBq22wiTDVz24TXuPc2vJ1NRksxlYw0bBasGTTZdjBM6bMvcMOZqGjTujctszaymLG3gWoPEr2sFXODRxcQPqiTewJS7rmkmoQKN+Y6eHFRzqKJLClKRaLsuSOHP4nfMRp0G5Vp1HItQpRiSajJQgCAIAgCAIAgCAIAgCAIAgPhFUBExbL2NsnatssIkrXEI2VB4jLI8ws3Zm7JdYMBAEAQBAEAQBAa9psMcnxsB50z81spNbGsoKW6IubZqM/C5zfIqRV3zIXh48iIvHZm00cIXRGoyLsYcDxoKgqaFeH6kyKWHn+lorsOx16M0mY4VqavqegLmmlVYeKw7/SyBYWuuaNybZe8pMg+CFvIl7/F2HXoAo1iKK5Nkn8NVfNI9Wf2bzur29ukId8TWB2Y4Vc6nosSxq/TBG0cG/wBUix3TsPY4CCIu0eMw+XvmvEVyHgFXniKk936FiFCnHZFjAUBMfUAQBAEAQBAEAQBAEAQBAEAQBAEAQBAEAQBAEAQBAEAQBAEAQBAEAQBAEAQBAEAQBAEAQBAEAQBAEAQBAEAQBAE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4" descr="data:image/jpeg;base64,/9j/4AAQSkZJRgABAQAAAQABAAD/2wCEAAkGBxQSEhUUExQWFhUUFxkXFxcXFRQXFhgZGBgaFhkXFxQYHCggGholHBgXITEhJSksLi8uFyAzODMsNygtLisBCgoKDg0OGxAQGywkICQuLCwsLCwsLCwsLCwsLCwsLDQsLCwsLCwsLCwsLCwsLCwsLCwsLCwsLCwsLCwsLCwsLP/AABEIAMQBAgMBEQACEQEDEQH/xAAcAAEAAgMBAQEAAAAAAAAAAAAABQYDBAcCAQj/xABBEAABAwEFBQUGBQMCBQUAAAABAAIDEQQFEiExBkFRYXETIoGRoQcjMlKxwUJicpLRosLhFIIzY7LS8CQlU3OD/8QAGwEBAAIDAQEAAAAAAAAAAAAAAAMEAQIFBgf/xAA4EQACAQIEAwYFAgYBBQAAAAAAAQIDEQQSITEFQVETImFxkbEGMoGhwULRFCMkUuHwYhUzNHLx/9oADAMBAAIRAxEAPwDuKAIAgCAIDFNO1up8N/kgIG8tr4IjQvbXh8Tv2t08UBGja10h7jXeNG+mZQGyL1zHazNjrpikDT6lbKEnsmZsyZbY3UB7Z+eeRBC1MGORsrdJf3NQGi/aN0ZpIGkcRUIDese0UMn4qdcx5j7oCVY8EVBBB3jRAekAQBAEAQBAEAQBAEAQBAEAQBAEAQBAEAQBAEAQFX2s2xhsUeKR1ATRoAq95G6Nu/mTkEBy+W/LfebnCNrmRfJHXFQ6drLqSeAoOq1qVIUknUkop9TXMuWpK3bspJGAXsw9S0egVWXE8HD9TfkmaOUjT2mvF8D2ws7ndDnEakkkCh4Cnqu1w+dKtT7Wnry8vNcmT0I6XZXpHlxLnGpOpOZK6JZL/wCyy+HAyWd7u41ofHU/DnRzRyzaabs1RxVPaSWpTxaSSkTG2u0DocEcVMTwXFxFQGjIUHEmvkqlrFSms2tzZ2ais9tgD5Ix2jTheMT6YhnUCuhGdFHLctR2KntzcAssrJbO5zWSVFA491wzoDrQjOh4Fb06Tnez1NZ1FG1zRurameA5kkcRkfEfC70Ws6cofMjaM4y2OgXFtnHMAH908RWn+5uo66LQ2LS1wIqDUHeEB9QBAEAQBAEAQBAEAQBAEAQBAEAQBAEAQBAVTbnaiOxwuc6ppRoaPikefhjb9zuAKyk27IPTU5RYtm7TbZTarc7C5/wtGrG6hjGHJjRzz3lX6WGsryOXiOIxTyw19jplwtjssIjjbQfEScySd5O/Kg8F4rjFZzxk1yjovQuYas3STe7M1rtZkpyr6rmN3JJTzFL9othL4GTNFXQuoafI/WvRwafEr0Pw1iHCvKjykr/WP7pm9CdnbqU2GXEK5jiCCF7UuFh2TveGyukfIHuc5oa0NApStSSSdSaeSjqQcrWKmKozrJJWsjPfd8MtTw9gc0BoaQ6lagk7jpmqFaDjLUrwoOisrJzYW3GMTDccB8e8PooWjdEhtOJLXEGRtxOY4PoCAaAFppXU56KXDvLLUirvulFtA7KokBaRlhIIPkVPXxNOjDNPb3NMPh6ledofXoj3dcjZJA1hLHn4a7+QI38lwq/Eae8IP1R3KPDZW/mVF6F4uq9JrLQSZsJp+Unh+V3PQrbDYuNfRaPoQYjDui97rqXmw21srcTD1G8ciFaK5sIAgCAIAgCAIAgCAIAgCAIAgCAIAgCA1rwtPZxudw06nIIDlF63rZv9Y0TyjtGD3Yc1xYxztXEgUEjtKnQAaVNbtFwpWb3f2KVTC4rG6UrKCdrt7tb+Nk9DcnvWNmmJx8vqpnX8CaHw6sutTXy0/c8Wq30ILT3XAOb00+q8VxqjkxcpcpWf4IKMZU49nLRxdn/viZ7nt2JxaTmRUeGvp9FyWiZHzaqF8lnLI2lznOZQAcDUn0XV4JVp0sWqlSSikpaslotKepDXfsYXMDpZMDjmWAAlvInj0XvVVUldbEdXH5ZNQSZ8tWysbDhEryeNG08qKWOupF/1Gd/lX3In/TiMlueIGhNcsuAouZWqSk7SWxYdXtEmSd03iyIEOxDEalwANNwy1yUJqXy7GCME4g7GAa8tRTzqilY0nTz8yj+0qcutMY/CIgW9S52L6DyXK4hJuovI7HCqajSl1bKmHEEEZEEEHgRmD5qgdMvz73kmY0PIo4AkDjSqj4ff+LhHk3b3M47DU4YSc0tUrr7GxdF7Os7xU93Sv2PL6L09Wk6b1PMU6imtDo9gtjZW4m+I4KIkNlAEAQBAEAQBAEAQBAEAQBAEAQBAEBXdr7TRrGcau8sh9VtGOZpGlSWSDl0Vz8+bXNItk9d76+BaKeinrK1SV+p0uESUsFSa6fe7v9yQuy8C6IVNS3unnTQ+VFmL0L7LJcUgmicxxpgfUHeA4ZgcqhcHjtVxUI2Wt3fmtV73OLxCklWVRc1b0uWGw3NG3C/vE5Ed4inDRebzMp2JN7qAngCfIVWaaTnFPqvcMqI2hb8y+uOlbQ5OVkjDLjaHfMAfNaNWNiFvttJK/MB6ZfwuXil/ML+G+Qj1XJyRO0hY2ONgBwNAcTXX5R04qjXxMoyyx5Hp+E8IpVaaqV797ZL3fi/bU1L1vF1ow42sGAENoCDmanOvFUqtR1PmPQ0eC4WnfKnr4kTJHToVXasc7G4P+Hkmn3WWK5LQ15NXd/RjBSnOtaGvRSYKvRwtTtaib6W5eJzsfTrYml2VOUUud78uWxKzxEDMZFejwuOw+NTjB+aej8//AIeYxGDrYVpy9VsSey18mGQRuORyZXf+T+FDVpum7MkhNTV0dIikDgCNCozc9IAgCAIAgCAIAgCAIAgCAIAgCAEoCj7V2jFK39P3Kmw6/mx8yrjv/Gn5flHKfaDFEZGyMkYZAMEkYILstHU8aEdFYxWVzun5ln4elWjScJxeXeMuWu6/JAXdM1rSHPDanfXhTcCoYySO+1ctN20iae8HY6Go0pTKnFUsZw6OKlFyk0kitiMKqzV3axdLsvNhgY4mlC2M/qJDR4GozXl8Xg5Yes6e/NPqjkV6Loyyv6Ek5wGtABrXIKpGMpO0d/Ah8zk14xlksjG95oeQ1zcwRXu0I5UX1PCYmVWhCc002ldNW15/cqOMblp2cmcYQ17HNLMhiBFRqCK+SmvchmlfQ93nZHSCtR3cVBxGWVeOR81Tr4eUm5p/QnpV1FKNiHgOT/0/cKgi4+hCwv8AekHif5C5NVWue44XWUpU1yt+CTqqx6W5htOixLY5XF5LskubfsjXa4ggjUEEddyj3RwNi4zWsk8lXwspYefaQdpDFZK8ezku6btkuZttjc0OdHIwjNprSujgDzHHct8Tx/F0pLOoyj5Wfqv2scqWAoU/luvrf3LZsRfb5A6KagmieY5QNO0aAcQ/K9pDx1Xeo1oVqaqQ2eqKTVnYtylMBAEAQBAEAQBAEAQBAEAQBAEBr26TCxxQFCvGTE8Hh/KkpSy1IvxRBioZ6M49UziV8wGO0TMOrZHeRNQfEELeccsmvE7uCqxq4anNc4r2NOq1LSLBs/NWMtP4HZdDmPWqkhsYLRdMnubSzeGtlb1jdUn0C4vGqetOp4uL+pzOJQvGMvp+SQ2uvAtdEG/C9pf1JIp6fVW/hSjDJVnzul5Kzf3ZwsTJ6IjrnthfJQ7mk/T+V6uSsircmsS0BitFpawGpFcDn0rmWsHeI5Co81pOSjFt8k2b06bqTUFzaXqym2W0lxOZGWdOe5eQnWqb3Pp2D4fg5pw7NO27e7Pc8AeQTWrRQEZGgzGY18VHKrOW50IcLw9P/trLzVm9DKojoGOSKu818KLDVzmYvh8sRPNn+ltEZW2N7nMLGOeBhrhBOhzVeU4wvndjjYqm6c8kt0ibOqiKxM7NPLXPcDTIN9a/+dVy+Jvuxj9RlUtyCsl+lt9zYXVbI1kZO7tY2gh3oW+K9ZwmhKngKblzv7nDxEo9tKMTt1knEjGvGjgCr5EZkAQBAEAQBAEAQBAEAQBAEAQEdtA6kDzwp9QgOam2jtmgnJxw+enqgKN7QLJgtdaZSxg1/M2o+zfNWqzzNS6r7k/B+7RlSf6JNLyeq92VOqiOwS1ySUlc35m1Hhn9ytoPUwi2XDJSdrTpIHRno9pH1oqnFIZ8LLws/T/Fyti4ZqMvUybROrDZHHURuYerMLSPRPhiVnXj4xfrc8xXV7Gps+/3w5td/K9TLVEFiYuydzhJiNS2aVo5NDu6PKiiiZklyI/aZ+GjuMM7P3dnl9VWxjtRk/Br1LvDI3xMF/yT9Lsgrs0d1AXlKp9M4ZqpPyM9mtGPFlTC4t603rWUcti1hsT2znpbLJrzM60LR4EwxFm8CvgcltZ2uRKvB1XSv3kr/QlrAKMHUn1VSrrKx57icr4mXhZfY2CoygiSu22saQHVa3kcs95Oo6qo6FqnaSip/wDFuxrVUpQcYPK+u5WrVsXNYniTFjZjqHg94EmrcfM8d5XpsFxzDcQTpwTjNK9n0W9n4dNDz88PKlJSbunzOzbG2rHAR8riPA0cPqVbNieQBAEAQBAEAQBAEAQBAEAQBAad8wY4JGjUtNOozH0QHA76tu8Gh1B4HigMu1tpFrsMFsYM4n4JQPwONA4HgMWH9wUil3cviWMEstZv+5W9NUUSdmFzhwPpqPRbHWNiyS4Xxu54T9PoUW4LGy04HBw1aQ4eBr9lvOKnFxfPT1MOOZW6k1tEQYW00baJafpkAlb6Fcz4avGvVi/7Y+qbR5SvG2nRsirkf79nOo/pK9c9is1oTl2Hv2gcJ3H9zGO+6jQly8iP2xHu4zweR5t/wqPEn/Jt4o6nBl/UN9EyJu4UZXmT5LzFT5j6Pw7Shfq2ebp/4dfmc4+q2q/MacKX9Pm/ucn9zdUR0zUs/wDxZXcMLfIVUj+WKRz8NHNjK0v/AFj9i0mPCyNv5AT1dmuRTlnnOfj7aHExs81aT8WeVMVbnuSEg4d5p/Voo4VFKOdbK/2NpRadmWW/jSHBrVzWjwNf7VT+G6XaY7P0Um/rp7socRko0fNom9gqjthwLfuF7U5pbkAQBAEAQBAEAQBAEAQBAEAQFG9qO0fYQiCN1JZhnQ5tj0J5V+EePBXcFRzzzPZFLG1skMq3Zw++rVQeChxNLsqrj9V5E2Gq9rSUvo/Mzez2+hFK+OcB1mtIwSg6Nyo2TpuPKh3KAsJ2d0edsrifY5wx2bS2sb/naDQHrSlealTOvRrRqLTdbkMwVY6n4SHfY/ZCYnbM4vDaDMgH0zWKtaNKGeWxHUqRpxzS2Jeaosrmk5tkjd/S5n8KhwarGePnKO0k/dM83iJKcpSXN3NO6n0mj/UPXJetKsloWOw5TWnm6N3nGB/atVuzSWyI3bGTuRN4ucfIU/uXL4rLuxj4s7PBI9+cvBL1f+CLYcMNfyk+dV5961D6BB9ngr/8X+TJYW0jYOX1zWKj7zJcDDJhoLw9zOFoW0a1gbixfneR6gLebt9EUcC9J1Osm/Qtt4OrI6mgOEf7QG/ZcjCxtSj46+up5uUszbMVnZic1vEgLerPJCUuiZhK7RIWJuO1cg4nwb/mipVn2WDtzt7m0neTJ22x4sI51+y7PwrQy0Ktbq0vTV+5weK1v6iFLwb/AG/JPbGRd2V3zOp5Z/dd00LIgCAIAgCAIAgCAIAgCAIAgPL3hoJJoAKkncBqUB+eNpb4NrtMkx0caMHBjcmjyz8V6HD0+zgonAxFTtJuRXr7sZkjq3VudOLd4+6ix1HtKeZbr2NsDXVOplls/fkYLos2i4Z3ToUEDLZZRZJzQt/4EpzMZGjTxG6m8ZagISUqjpyuihWm732W1GKRuE6flIIyc072khSp3OtCopq6JGymj2nn9clFiqfaUZR8PbU0rwz0pR8Cddd75mujYQHEAjFUA4TWhI0yqvO8NxscJXVWa01Wm+p5210V+1Nkss4bIGksc1xwuqKa5Egbl7fCY2GKp9pTva9tfAjlHdE/cttE09oc2uEiICuRoMQrRW46kMk0kYrycy0WdsuEihOHPMd4tPnQKnjaUalNN8i3g69TD1Wo89/Eh7392BEM8UbHV0ycNKcctV5+dFQnuexhxSWIwvZ5LP5d+htYg1uZoAMydBRVLXZ6bNGlTvJ2SWp6xZV5VWNjLmlByW1r/Y9wQmzujaaPOJrhTKtXVzrpmop1FVg7aX0/ByIYuNCh2T+Zp+WviTRNSTzVdKy0OMbl05PLtzGOd46D6qrjNYKH9zSN4m9svF3nuO4BviTU/RVOKz7sYLz9NDESZxd48h/5917ThNHsOF0095d71/xY8jWn23Epvklb00/JcrlsvZwtbvOZ6lTF43kAQBAEAQBAEAQBAEAQBAEBVfaZefYWCSnxSkRN/wB3xH9ocrGFhmqr1IMTLLTdjhbV3UcSaMzCpUVpozWCyjFlvzouJjcL2Us8flf2Z28Bi+1jkl8y+6LDG2gVA6BsW2zx2qMRz/E3OOUfGw/ccQdfVESU6koO6KxeV2PgdR2h+F4+E9DuPJWItM6lKrGpqvQsV0P70T+NPUUK8RiafZ1Z0+jfucKpDJNx6MhPaBDS0td80Q/pJb/C9X8NSvhprpL8IgnuYNjzSSTm1vo7/K9HEgqLQk9nrD28PY4sOKSUB1KgEPc4VG8KKrHNTaMSqZJZiF2nhw210YNRH2UYP6WNr6krz2JdpyPV8KXaUqbt8z/JivV3uzzIH3+yp0l3j0/Fn/TSXVpGcijKcG09FpLUmr/y8I0uUbfaxKWsB1ojpmGsBPhX70VGlpB+Zw8XpJLwJaOEdi551xBrfuq0qsv4iMI9LsgSWVskbjseOKWuWPu16Z/Uqnj8R2dWFuWv4MLY3LBAYWltQampIGu7Jejl8MvE5alSpbRaW2vrvc87U+Iowk4Qp3s2r33+liSs8zIZIhKQO0cMRNA1ozoXk5AFwwjiTyK7dSS0hD5Yqy+hWwlB04uU/nlq/wBi+KIthAEAQBAEAQBAEAQBAEAQBAcr9tds71ni4B0h/wCgf3Lo4CO8iljHsjmjV00cySMrVIitNGeF9CCMqLaUVKLjLYhjKUJJx0Zam2OQRMke2jXioPCuleFRmOq85iKSpzajsenw1Z1IJy0Z9aFAWD1I/u4XAOadWnROdzKbTujFZomtoGVoDUAnMZ1p0XIx+AnWn2kGrvdGlW85ZnuRftCzfA4b2SDyc0/ddD4ajKEa0Jpppx0fkyrU3RF7MGkp5sPoQvTohqbFg2SNJacLQ8fuP+Vq13WQV/lfkVe8JO0tkr+Mrz5EgfQLy+IleUn4nu+D07KjHol+54vHPA3i7/H3VelpdnZ4j3uzh1l+xY9mbI2W0Ue0OaGucQdKilK+JU+BpRqVUpK6s2UfinFSocPbpuzlKMV92/sie2lYwGMgAOAcMsu7UGlBzUnGYwjkS8fQ8dwKdSXaOTbWm+uuv4Ne2jDDC3eavPjp9V5WheeIqT6d1f79D0ktIpFjuSzFtnZlmQXU31caj0oqDpvFcQVNbZkvJK1ytiKrp0pSW6Tt5mpfd7w3exrpfeTvNIoGEY3k5Do3i4+FSvpWIxGfuw2PL4PA9l36msvsv8kTdV+FgljvCMTMtBDpC0fCaUDWjfG0UAHInMkk1TolmukTWVofZZ2WmxUJLJX0dCAC4lsmZAp+E1HCiA0dm/bJZLRJ2c7HWYn4XvIMburssB6jxQHSY3hwBBBBzBBqCOIKA9IAgCAIAgCAIAgCAIAgOKe1x5feIYKkthYABnmXPOQXVwWlO/ic/Faz+hSmlXkUpIysFaAZk5ADUk7gFImV5ItGz2y75SHy9yMHNpBxuodANzTpXqoK2JUbxjubUsK5NSlsX1ln70hJxB4a3CR3QG1yA51XOesbW6nRV0736ENeNyFtXRVLd7dXDp8w9eqqzpW1Rbp1r6SICVyiJzSlegBvCowysbK3g4Zjo4LaM5Rd4uxhxT3Pdhsdkx4o5HRGhGCTNufB/wDlW4Y6S+ZXIJ4dPbQkrruaWOQvGB7TLjBY4HKg18QrH8ZSaa2K1XDTcbblPiui0MeXSQSt1PwOIqTxbULzlWMrbHvOG1aSqfMrJdbeHMx2iJ3aMBa4Uz+B38clGk8rL9aUZ4mmrrTXdf70LZsXA7HI7C7JrQO64akk7uQXQ4UrTlJ9P99jzvxnVzUaNOGrcm9NdlZbeZL3jdE80vdjOEACpoBnmdeqg4nTqVcR3FdJK3Tr7nI4O4UcN39G221z6exu3rdMQditE7Y2NaGhrc3mmvPyC5mA4VKlD+bLVu7t+5fq45P5F6kFtD7QezZgsbMJAwiSQA0AFO7Hx5u8l1MPhaOHTVKNr79X5vcoznKbvJlZ2L2clvGaS1TPlaA4YZwQXPkGTg0Ed6gNNwFaa6WowciGc1EkLS2ayA9oRarOCW9vEKuYRulZSo6rM4Sg7SVjMKkZq8Xcru1l9CAiKF5942sgBywnRp41yJ5U4rQkWjIEPjlGdAfRbG+jJ7ZfbC23W4CJ3aQb4XklnVjtWHplyWLGrjY7fsX7RbJeIDWu7KffDIQHc8B0eOmfILBqXBAEAQBAEAQBAEAQBAc02msX/uskhFQLPGG13FxeDTnRp81foy/k28SjiF3zn19XOYXSOaCImyBja13txUBPxAaVV6nUvpzKkomXZG0sjtUbn82tO5r3CjT9q81vWTcHYjhZTVzpVkiEbQxuQFdSSczUkk6kkkrnttu5bStoalrtr47SyuLsjE6oaxz6uxDPujukChqd1VJGEZU31v8AYjnNxmuliZa5QkqNG8rnjnzPdf8AM3f+oaO+vNRygpEsKjjoVC9rhniqcONvzMqcubdR9OaglTkixGrGRXy6q0JABXJAWe4LJSlMulQgOgXXZKjvZ+JQWJWOwtO4/uKGLI1rwa1mg8yShlaFTve3uzGIjoaICi3vafM+ZP3QGe49hHzuElrrHDqIwSJX/q/+Nv8AV0UsaTe5BOslpEv84bDAQxuFkcZDWx0GEAGgZXIK1Bd5JFSb7rZzG75nCRrWmgkIY4Z0c1xoWuA+IZ6Lr16cZ02pLkcbDVJQqJxfMou2Gydpu+YstDKVJwPaD2bxxY7+3ULzJ6wg45iEMErYrz3HMc1m5upG2+zNk7zDRwzGdCDxBCza5m1y97Ie1m1WOkVsDrRCMg8U7dg6mgeOufNYsaNWO27O7RWe3RCWzSte3eNHNPB7Tm0rBglUAQBAEAQBAEAQFM2xjpaGu+aID9rj/wBwVug+6U8R8yK3esHawvYfxCnGmYNQrEHaVyu9UQNu2VPbt7JwEbnVoQSY8PePUZUHMqeNfu67kUqeuhd2vqVUJzw55LS7vAipaGirhlT4K0LiCcjkKjgtlvYw+pguO8myGSNkbmsjcQHEChNe83LQgnTgVJVptWbe5pSmm2ktiYDlASmRrkMmheFzQT5yRjF8ze679zdfGq0cE9zaNSS2ZCv2KYDWOV3R4B/qbT6KN0ehMq/VEvdt1mP4qeC0dKRuq0WWezSsAAxBa5JdDbtI9Tb/ANbGB8QTJLoO0j1IK8ZC/RbKlI1daCISa5cZ78lBwaM/M/wt1R6mjr9EbVguqGE1jYA75z3n/uOnhRSqCWxDKblubRctjQxyEEEHMHIjiCshlHfcwZeVnjYKMkkY9oroA6rm+BafAq+67lh5N7pWKCoKOIils3c7Be11w2mMxTxtkjdq1wqOo4HmFwT0BwX2gex2Wz4prHimhGZZrMzoKd9vr1WTO5yd8ZalhYy2e1lqwLkxZ7wa8Ufnz3rKZupXNmyGWzyCeyyuje3RzDQ9HDQjkcksYcTq+xvtnacMV4t7N+gnYPdnnI3VnUVHRYNDrlmtDZGh7HBzHCrXNIII4ghAZUAQBAEAQBAVvbOz1Yx9M2ktryd/kBT0HrYr4laJlGvmYNiONuKJ3dlpXE1jssYG+h1VyCuymebHeuGy9q8E9n3X4KGuB2AuGemjls4d7KhcgrNfRtFsiLmHA0uDGNPeFRWpP4vhqRwCmdNRpuxDduSLt/rG1wjvOrTC3Mgn5jo0UzqaKrl6k+ZGeyWhrm4mUo4nMbyMqnyWJXWjEWt0bTXrBsew5AHyhupoCaVOlTpnzOSJXDaW5kxLUH3EsgYkAxLAPhcsg8lyWB5LlkHhz0Bic5AZ7lu9stpjkOsAc4c8Qw09a+C0qzag49TejBSmn0LmqZeCAoO3vsvs9vxSxUhtJ/GB3Hn/AJjR/wBQz6rNzKZ+etptlbRYpeynjLHaje144sdvHrxS3Qza+xB1LVg1N6x3gW71m5smSgljlGeR4rJtuSmzu0Vsut2KzSe7Jq6J3eid/t/CeYoVixq4nbdivalZLfSN/wD6e0Gg7N5GFx/5b9HdDQ8lg1L4gCAIAgCA1L1svaxPZvIy6jMeq2hKzuaTjmi0c6e3cR1B06FX/E5xXrtjdZHPjkIFno6RshFWgEtaWP4Gn85jSWTUldbmEb91XbZo5A+FwxYSABJiqHUzproPUrEpzaswkr3Nk9qJxSvZFwJaDQVwkGSo1OKgLd4oVhZXHxDvc3ZYy5pY3GwnFhkGAYTU5gc68N+4rCdndmWrqxFXpPbI7MCHNGAe8eHYpSBo6tKdaeimpqlKev8AggqOqo6Gjc209pcaYO2a0d+je+BxxN3+ClqYeklvYip16re1y1QWh02FzZYzC7c1pL3CmbS5xo3UVFKqq4qOjTuW1eXNW/3mbTmOBBY4gBuHARiaeBzNQR1zWl1zMtPdP6HsWjMAila7604CtNTn5LFuZtfkzNiWDJ8xID4XoDyXoDw56GDG56AxOesmLlp2Xs+GMvOrzl0GQ+6q1n3rdC5QjaN+pMqEnCAIDQvq54bXEYrRGHsduOoO4tOoPMIDg+33sllsuKWzYp4MydDLH1aPiHMZ8Qtr3N7p7nLJrMRosNGrRjjmLVgwStivSmRzHArZM3UjblsrJR3deH8IZtcuGyPtOtl3kRz1tNnGWFx96wD5HnUcneYWtjRqx3HZXa6y3izFZpASPijPdkZ+ph+oyQwTqAIAgCApG0tg7OUuA7r8x13j7+Kt0Z3VilXhZ36kOQpiA1G3ZCDURMBGVWjCda6tots8uoM7YaGoc7XMFziCM+6M8hnuzWLg0Lde0VlJD3PfI/vUG5pNBTc0AabzRSRg6m2xq5KJu3NezbQHFjHBrSBV2HM60AHDLzC0qQybmYyzGO0XyyG09m7Cxj4w7EG0OPEQKlozB571uqbnC66mudRlYmGNaCSGgE6kAAnqRqobu1iWyMoesA+40MniSUilBUVz49Qsqxq7nvGsGTCC7ESSMOjQK+JdXU10plRZ0sYV7novWDNzwXrJi54L0BksVnMsjWDec+Q3layllVzaEczsX+KMNAaMgBQeConRSsekAQBAEAQHPdufZbBbMUsFIZzUmg93IfztGh/MPGqymbKXU4FtFszNZZDHPG6N4rQHQgb2uGThzCza5s4p6ogJIi1a2NLGWC1lqBOxMWe8Q4Ufn9Vtc3TM0cL43iazyOY9ubXMJa4eSw0HE6bsb7Z3MpFeTagZC0Maa/8A6RjXq3yWDSx2S7bwitEbZYZGyRu0c0ggoYNpAEBp3rYRNGWnXVp4FbQlldzScFJWKFNCWktcKEGhCvJpq6Oe1Z2ZhIWTBGX9eYgicQ4CQj3YOpNQK04AVW9OOZgolptT5DV7i48Turw4DkrcUkiNm3dl9TQZMcMNa4XCranU8QehWJQjLcwm1seLzvB08hkcAKgCgrQAClKnx81vBKKsiOfed2WG4NqaUjnIpk1smlABT3n8qCpQvrE3hO2jLcyWoqDUcVVsTnl0xBHdq07wcwebT+HmPJZtoYbMmNYMjGgPhegPJegPJcsg8FyAuWzV2dkzG4d9/o3cPuqdWeZ2Rdo08qu9yaURMEAQBAEAQBARt/XFBbIjFaIw9u46OaeLXagoZTscJ279l81krJFWaDM4gBjYPztGo/MPGi3umSJpnM7TYaZhYcTVxsambStTQ3bJeBadVm5smSrJmSijsjx/lZNr3N24r3tV2y9rZZCBWro61jkHBzdK89QsNGHE/TF2bRQzQxygkCRjXgEZjE0Op6rBoTCAICFv+6O1GNnxgafMP5UtOpl0ZDWpZtVuU9zaK4UjnO0dne20SYySXHE0kUq38NOQ08Fep2cFYgbaepFkLLRupHpgG80yOdK50yHicqrFzO58qs3NWj7VZMNF52OncbPRxya4tZybQGnmSqla2bQ3jsTuNRG55jnDtD4b/EHMeKWB6xIBiQwecSA+EoCxbNXNiIlkHdGbGnefmPJV6tS3dRZo0r95ltVYthAEAQBAEAQBAEAKA5ztv7LYrTils1IpjUlmkTz0/AeYyz0Wyl1N4ztucNv7Z2WzvMc0bmPG4jXmDoRzCza5s4p7FdnspatWjRxsY45S1YNSaua0vleyJgxOkc1jW8S44R9Vm5upH6zu26WxQxx0Hu2NZp8rQ37LBoSKAIAgIa+bkEvfZQP38HdefNTU6uXR7ENWlm1W5Q9obn7Vjo3CkjallcqO4E/KVepVMrzLYoVKbas9yrWHZKR4rKezzphyc4jiCDQKzOvFfLqQwpy56ExJsrZy3CGuB+YPJd65U5UVftpXuTZSvXxs4+JoLAXtFcRAzzNQcI3Uyy0pzUsKie4ZoQXPaH/DC88yMI83UW7nFbswXu6LJ2MMbDSoaMVN7jmeueVeSqyd5XNkfbxtnZNFBie4hrGA0LifoBqToKLEY3B8u6wNhDqZue4uc45uNTkC7UgfysylmC0NtagID6GoCzXJs5o+Ycwz/u/hVqlblEtU6HORaQFXLQQBAEAQBAEAQBAEAQBARe0FwQW2MxzsDh+F2j2Hi124rKdjKbWxwzbb2bz2Or2gywZ+8Azb/wDY0adRl0W6dyVSUjndru9YcTEoHZfYl7OnQEW61Mo8j3Ebh3mg6yuB0cRkBwJ4rQiOzIAgCAIAgNW33eyYUeM9xGo6FbRm47Gk4KS1K1eFwSMzb328viHh/CsxrJ7lWdBrbUh3MpqpiE84UBq22wiTDVz24TXuPc2vJ1NRksxlYw0bBasGTTZdjBM6bMvcMOZqGjTujctszaymLG3gWoPEr2sFXODRxcQPqiTewJS7rmkmoQKN+Y6eHFRzqKJLClKRaLsuSOHP4nfMRp0G5Vp1HItQpRiSajJQgCAIAgCAIAgCAIAgCAIAgPhFUBExbL2NsnatssIkrXEI2VB4jLI8ws3Zm7JdYMBAEAQBAEAQBAa9psMcnxsB50z81spNbGsoKW6IubZqM/C5zfIqRV3zIXh48iIvHZm00cIXRGoyLsYcDxoKgqaFeH6kyKWHn+lorsOx16M0mY4VqavqegLmmlVYeKw7/SyBYWuuaNybZe8pMg+CFvIl7/F2HXoAo1iKK5Nkn8NVfNI9Wf2bzur29ukId8TWB2Y4Vc6nosSxq/TBG0cG/wBUix3TsPY4CCIu0eMw+XvmvEVyHgFXniKk936FiFCnHZFjAUBMfUAQBAEAQBAEAQBAEAQBAEAQBAEAQBAEAQBAEAQBAEAQBAEAQBAEAQBAEAQBAEAQBAEAQBAEAQBAEAQBAEAQBAEB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6" descr="data:image/jpeg;base64,/9j/4AAQSkZJRgABAQAAAQABAAD/2wCEAAkGBxQSEhUUExQWFhUUFxkXFxcXFRQXFhgZGBgaFhkXFxQYHCggGholHBgXITEhJSksLi8uFyAzODMsNygtLisBCgoKDg0OGxAQGywkICQuLCwsLCwsLCwsLCwsLCwsLDQsLCwsLCwsLCwsLCwsLCwsLCwsLCwsLCwsLCwsLCwsLP/AABEIAMQBAgMBEQACEQEDEQH/xAAcAAEAAgMBAQEAAAAAAAAAAAAABQYDBAcCAQj/xABBEAABAwEFBQUGBQMCBQUAAAABAAIDEQQFEiExBkFRYXETIoGRoQcjMlKxwUJicpLRosLhFIIzY7LS8CQlU3OD/8QAGwEBAAIDAQEAAAAAAAAAAAAAAAMEAQIFBgf/xAA4EQACAQIEAwYFAgYBBQAAAAAAAQIDEQQSITEFQVETImFxkbEGMoGhwULRFCMkUuHwYhUzNHLx/9oADAMBAAIRAxEAPwDuKAIAgCAIDFNO1up8N/kgIG8tr4IjQvbXh8Tv2t08UBGja10h7jXeNG+mZQGyL1zHazNjrpikDT6lbKEnsmZsyZbY3UB7Z+eeRBC1MGORsrdJf3NQGi/aN0ZpIGkcRUIDese0UMn4qdcx5j7oCVY8EVBBB3jRAekAQBAEAQBAEAQBAEAQBAEAQBAEAQBAEAQBAEAQFX2s2xhsUeKR1ATRoAq95G6Nu/mTkEBy+W/LfebnCNrmRfJHXFQ6drLqSeAoOq1qVIUknUkop9TXMuWpK3bspJGAXsw9S0egVWXE8HD9TfkmaOUjT2mvF8D2ws7ndDnEakkkCh4Cnqu1w+dKtT7Wnry8vNcmT0I6XZXpHlxLnGpOpOZK6JZL/wCyy+HAyWd7u41ofHU/DnRzRyzaabs1RxVPaSWpTxaSSkTG2u0DocEcVMTwXFxFQGjIUHEmvkqlrFSms2tzZ2ais9tgD5Ix2jTheMT6YhnUCuhGdFHLctR2KntzcAssrJbO5zWSVFA491wzoDrQjOh4Fb06Tnez1NZ1FG1zRurameA5kkcRkfEfC70Ws6cofMjaM4y2OgXFtnHMAH908RWn+5uo66LQ2LS1wIqDUHeEB9QBAEAQBAEAQBAEAQBAEAQBAEAQBAEAQBAVTbnaiOxwuc6ppRoaPikefhjb9zuAKyk27IPTU5RYtm7TbZTarc7C5/wtGrG6hjGHJjRzz3lX6WGsryOXiOIxTyw19jplwtjssIjjbQfEScySd5O/Kg8F4rjFZzxk1yjovQuYas3STe7M1rtZkpyr6rmN3JJTzFL9othL4GTNFXQuoafI/WvRwafEr0Pw1iHCvKjykr/WP7pm9CdnbqU2GXEK5jiCCF7UuFh2TveGyukfIHuc5oa0NApStSSSdSaeSjqQcrWKmKozrJJWsjPfd8MtTw9gc0BoaQ6lagk7jpmqFaDjLUrwoOisrJzYW3GMTDccB8e8PooWjdEhtOJLXEGRtxOY4PoCAaAFppXU56KXDvLLUirvulFtA7KokBaRlhIIPkVPXxNOjDNPb3NMPh6ledofXoj3dcjZJA1hLHn4a7+QI38lwq/Eae8IP1R3KPDZW/mVF6F4uq9JrLQSZsJp+Unh+V3PQrbDYuNfRaPoQYjDui97rqXmw21srcTD1G8ciFaK5sIAgCAIAgCAIAgCAIAgCAIAgCAIAgCA1rwtPZxudw06nIIDlF63rZv9Y0TyjtGD3Yc1xYxztXEgUEjtKnQAaVNbtFwpWb3f2KVTC4rG6UrKCdrt7tb+Nk9DcnvWNmmJx8vqpnX8CaHw6sutTXy0/c8Wq30ILT3XAOb00+q8VxqjkxcpcpWf4IKMZU49nLRxdn/viZ7nt2JxaTmRUeGvp9FyWiZHzaqF8lnLI2lznOZQAcDUn0XV4JVp0sWqlSSikpaslotKepDXfsYXMDpZMDjmWAAlvInj0XvVVUldbEdXH5ZNQSZ8tWysbDhEryeNG08qKWOupF/1Gd/lX3In/TiMlueIGhNcsuAouZWqSk7SWxYdXtEmSd03iyIEOxDEalwANNwy1yUJqXy7GCME4g7GAa8tRTzqilY0nTz8yj+0qcutMY/CIgW9S52L6DyXK4hJuovI7HCqajSl1bKmHEEEZEEEHgRmD5qgdMvz73kmY0PIo4AkDjSqj4ff+LhHk3b3M47DU4YSc0tUrr7GxdF7Os7xU93Sv2PL6L09Wk6b1PMU6imtDo9gtjZW4m+I4KIkNlAEAQBAEAQBAEAQBAEAQBAEAQBAEBXdr7TRrGcau8sh9VtGOZpGlSWSDl0Vz8+bXNItk9d76+BaKeinrK1SV+p0uESUsFSa6fe7v9yQuy8C6IVNS3unnTQ+VFmL0L7LJcUgmicxxpgfUHeA4ZgcqhcHjtVxUI2Wt3fmtV73OLxCklWVRc1b0uWGw3NG3C/vE5Ed4inDRebzMp2JN7qAngCfIVWaaTnFPqvcMqI2hb8y+uOlbQ5OVkjDLjaHfMAfNaNWNiFvttJK/MB6ZfwuXil/ML+G+Qj1XJyRO0hY2ONgBwNAcTXX5R04qjXxMoyyx5Hp+E8IpVaaqV797ZL3fi/bU1L1vF1ow42sGAENoCDmanOvFUqtR1PmPQ0eC4WnfKnr4kTJHToVXasc7G4P+Hkmn3WWK5LQ15NXd/RjBSnOtaGvRSYKvRwtTtaib6W5eJzsfTrYml2VOUUud78uWxKzxEDMZFejwuOw+NTjB+aej8//AIeYxGDrYVpy9VsSey18mGQRuORyZXf+T+FDVpum7MkhNTV0dIikDgCNCozc9IAgCAIAgCAIAgCAIAgCAIAgCAEoCj7V2jFK39P3Kmw6/mx8yrjv/Gn5flHKfaDFEZGyMkYZAMEkYILstHU8aEdFYxWVzun5ln4elWjScJxeXeMuWu6/JAXdM1rSHPDanfXhTcCoYySO+1ctN20iae8HY6Go0pTKnFUsZw6OKlFyk0kitiMKqzV3axdLsvNhgY4mlC2M/qJDR4GozXl8Xg5Yes6e/NPqjkV6Loyyv6Ek5wGtABrXIKpGMpO0d/Ah8zk14xlksjG95oeQ1zcwRXu0I5UX1PCYmVWhCc002ldNW15/cqOMblp2cmcYQ17HNLMhiBFRqCK+SmvchmlfQ93nZHSCtR3cVBxGWVeOR81Tr4eUm5p/QnpV1FKNiHgOT/0/cKgi4+hCwv8AekHif5C5NVWue44XWUpU1yt+CTqqx6W5htOixLY5XF5LskubfsjXa4ggjUEEddyj3RwNi4zWsk8lXwspYefaQdpDFZK8ezku6btkuZttjc0OdHIwjNprSujgDzHHct8Tx/F0pLOoyj5Wfqv2scqWAoU/luvrf3LZsRfb5A6KagmieY5QNO0aAcQ/K9pDx1Xeo1oVqaqQ2eqKTVnYtylMBAEAQBAEAQBAEAQBAEAQBAEBr26TCxxQFCvGTE8Hh/KkpSy1IvxRBioZ6M49UziV8wGO0TMOrZHeRNQfEELeccsmvE7uCqxq4anNc4r2NOq1LSLBs/NWMtP4HZdDmPWqkhsYLRdMnubSzeGtlb1jdUn0C4vGqetOp4uL+pzOJQvGMvp+SQ2uvAtdEG/C9pf1JIp6fVW/hSjDJVnzul5Kzf3ZwsTJ6IjrnthfJQ7mk/T+V6uSsircmsS0BitFpawGpFcDn0rmWsHeI5Co81pOSjFt8k2b06bqTUFzaXqym2W0lxOZGWdOe5eQnWqb3Pp2D4fg5pw7NO27e7Pc8AeQTWrRQEZGgzGY18VHKrOW50IcLw9P/trLzVm9DKojoGOSKu818KLDVzmYvh8sRPNn+ltEZW2N7nMLGOeBhrhBOhzVeU4wvndjjYqm6c8kt0ibOqiKxM7NPLXPcDTIN9a/+dVy+Jvuxj9RlUtyCsl+lt9zYXVbI1kZO7tY2gh3oW+K9ZwmhKngKblzv7nDxEo9tKMTt1knEjGvGjgCr5EZkAQBAEAQBAEAQBAEAQBAEAQEdtA6kDzwp9QgOam2jtmgnJxw+enqgKN7QLJgtdaZSxg1/M2o+zfNWqzzNS6r7k/B+7RlSf6JNLyeq92VOqiOwS1ySUlc35m1Hhn9ytoPUwi2XDJSdrTpIHRno9pH1oqnFIZ8LLws/T/Fyti4ZqMvUybROrDZHHURuYerMLSPRPhiVnXj4xfrc8xXV7Gps+/3w5td/K9TLVEFiYuydzhJiNS2aVo5NDu6PKiiiZklyI/aZ+GjuMM7P3dnl9VWxjtRk/Br1LvDI3xMF/yT9Lsgrs0d1AXlKp9M4ZqpPyM9mtGPFlTC4t603rWUcti1hsT2znpbLJrzM60LR4EwxFm8CvgcltZ2uRKvB1XSv3kr/QlrAKMHUn1VSrrKx57icr4mXhZfY2CoygiSu22saQHVa3kcs95Oo6qo6FqnaSip/wDFuxrVUpQcYPK+u5WrVsXNYniTFjZjqHg94EmrcfM8d5XpsFxzDcQTpwTjNK9n0W9n4dNDz88PKlJSbunzOzbG2rHAR8riPA0cPqVbNieQBAEAQBAEAQBAEAQBAEAQBAad8wY4JGjUtNOozH0QHA76tu8Gh1B4HigMu1tpFrsMFsYM4n4JQPwONA4HgMWH9wUil3cviWMEstZv+5W9NUUSdmFzhwPpqPRbHWNiyS4Xxu54T9PoUW4LGy04HBw1aQ4eBr9lvOKnFxfPT1MOOZW6k1tEQYW00baJafpkAlb6Fcz4avGvVi/7Y+qbR5SvG2nRsirkf79nOo/pK9c9is1oTl2Hv2gcJ3H9zGO+6jQly8iP2xHu4zweR5t/wqPEn/Jt4o6nBl/UN9EyJu4UZXmT5LzFT5j6Pw7Shfq2ebp/4dfmc4+q2q/MacKX9Pm/ucn9zdUR0zUs/wDxZXcMLfIVUj+WKRz8NHNjK0v/AFj9i0mPCyNv5AT1dmuRTlnnOfj7aHExs81aT8WeVMVbnuSEg4d5p/Voo4VFKOdbK/2NpRadmWW/jSHBrVzWjwNf7VT+G6XaY7P0Um/rp7socRko0fNom9gqjthwLfuF7U5pbkAQBAEAQBAEAQBAEAQBAEAQFG9qO0fYQiCN1JZhnQ5tj0J5V+EePBXcFRzzzPZFLG1skMq3Zw++rVQeChxNLsqrj9V5E2Gq9rSUvo/Mzez2+hFK+OcB1mtIwSg6Nyo2TpuPKh3KAsJ2d0edsrifY5wx2bS2sb/naDQHrSlealTOvRrRqLTdbkMwVY6n4SHfY/ZCYnbM4vDaDMgH0zWKtaNKGeWxHUqRpxzS2Jeaosrmk5tkjd/S5n8KhwarGePnKO0k/dM83iJKcpSXN3NO6n0mj/UPXJetKsloWOw5TWnm6N3nGB/atVuzSWyI3bGTuRN4ucfIU/uXL4rLuxj4s7PBI9+cvBL1f+CLYcMNfyk+dV5961D6BB9ngr/8X+TJYW0jYOX1zWKj7zJcDDJhoLw9zOFoW0a1gbixfneR6gLebt9EUcC9J1Osm/Qtt4OrI6mgOEf7QG/ZcjCxtSj46+up5uUszbMVnZic1vEgLerPJCUuiZhK7RIWJuO1cg4nwb/mipVn2WDtzt7m0neTJ22x4sI51+y7PwrQy0Ktbq0vTV+5weK1v6iFLwb/AG/JPbGRd2V3zOp5Z/dd00LIgCAIAgCAIAgCAIAgCAIAgPL3hoJJoAKkncBqUB+eNpb4NrtMkx0caMHBjcmjyz8V6HD0+zgonAxFTtJuRXr7sZkjq3VudOLd4+6ix1HtKeZbr2NsDXVOplls/fkYLos2i4Z3ToUEDLZZRZJzQt/4EpzMZGjTxG6m8ZagISUqjpyuihWm732W1GKRuE6flIIyc072khSp3OtCopq6JGymj2nn9clFiqfaUZR8PbU0rwz0pR8Cddd75mujYQHEAjFUA4TWhI0yqvO8NxscJXVWa01Wm+p5210V+1Nkss4bIGksc1xwuqKa5Egbl7fCY2GKp9pTva9tfAjlHdE/cttE09oc2uEiICuRoMQrRW46kMk0kYrycy0WdsuEihOHPMd4tPnQKnjaUalNN8i3g69TD1Wo89/Eh7392BEM8UbHV0ycNKcctV5+dFQnuexhxSWIwvZ5LP5d+htYg1uZoAMydBRVLXZ6bNGlTvJ2SWp6xZV5VWNjLmlByW1r/Y9wQmzujaaPOJrhTKtXVzrpmop1FVg7aX0/ByIYuNCh2T+Zp+WviTRNSTzVdKy0OMbl05PLtzGOd46D6qrjNYKH9zSN4m9svF3nuO4BviTU/RVOKz7sYLz9NDESZxd48h/5917ThNHsOF0095d71/xY8jWn23Epvklb00/JcrlsvZwtbvOZ6lTF43kAQBAEAQBAEAQBAEAQBAEBVfaZefYWCSnxSkRN/wB3xH9ocrGFhmqr1IMTLLTdjhbV3UcSaMzCpUVpozWCyjFlvzouJjcL2Us8flf2Z28Bi+1jkl8y+6LDG2gVA6BsW2zx2qMRz/E3OOUfGw/ccQdfVESU6koO6KxeV2PgdR2h+F4+E9DuPJWItM6lKrGpqvQsV0P70T+NPUUK8RiafZ1Z0+jfucKpDJNx6MhPaBDS0td80Q/pJb/C9X8NSvhprpL8IgnuYNjzSSTm1vo7/K9HEgqLQk9nrD28PY4sOKSUB1KgEPc4VG8KKrHNTaMSqZJZiF2nhw210YNRH2UYP6WNr6krz2JdpyPV8KXaUqbt8z/JivV3uzzIH3+yp0l3j0/Fn/TSXVpGcijKcG09FpLUmr/y8I0uUbfaxKWsB1ojpmGsBPhX70VGlpB+Zw8XpJLwJaOEdi551xBrfuq0qsv4iMI9LsgSWVskbjseOKWuWPu16Z/Uqnj8R2dWFuWv4MLY3LBAYWltQampIGu7Jejl8MvE5alSpbRaW2vrvc87U+Iowk4Qp3s2r33+liSs8zIZIhKQO0cMRNA1ozoXk5AFwwjiTyK7dSS0hD5Yqy+hWwlB04uU/nlq/wBi+KIthAEAQBAEAQBAEAQBAEAQBAcr9tds71ni4B0h/wCgf3Lo4CO8iljHsjmjV00cySMrVIitNGeF9CCMqLaUVKLjLYhjKUJJx0Zam2OQRMke2jXioPCuleFRmOq85iKSpzajsenw1Z1IJy0Z9aFAWD1I/u4XAOadWnROdzKbTujFZomtoGVoDUAnMZ1p0XIx+AnWn2kGrvdGlW85ZnuRftCzfA4b2SDyc0/ddD4ajKEa0Jpppx0fkyrU3RF7MGkp5sPoQvTohqbFg2SNJacLQ8fuP+Vq13WQV/lfkVe8JO0tkr+Mrz5EgfQLy+IleUn4nu+D07KjHol+54vHPA3i7/H3VelpdnZ4j3uzh1l+xY9mbI2W0Ue0OaGucQdKilK+JU+BpRqVUpK6s2UfinFSocPbpuzlKMV92/sie2lYwGMgAOAcMsu7UGlBzUnGYwjkS8fQ8dwKdSXaOTbWm+uuv4Ne2jDDC3eavPjp9V5WheeIqT6d1f79D0ktIpFjuSzFtnZlmQXU31caj0oqDpvFcQVNbZkvJK1ytiKrp0pSW6Tt5mpfd7w3exrpfeTvNIoGEY3k5Do3i4+FSvpWIxGfuw2PL4PA9l36msvsv8kTdV+FgljvCMTMtBDpC0fCaUDWjfG0UAHInMkk1TolmukTWVofZZ2WmxUJLJX0dCAC4lsmZAp+E1HCiA0dm/bJZLRJ2c7HWYn4XvIMburssB6jxQHSY3hwBBBBzBBqCOIKA9IAgCAIAgCAIAgCAIAgOKe1x5feIYKkthYABnmXPOQXVwWlO/ic/Faz+hSmlXkUpIysFaAZk5ADUk7gFImV5ItGz2y75SHy9yMHNpBxuodANzTpXqoK2JUbxjubUsK5NSlsX1ln70hJxB4a3CR3QG1yA51XOesbW6nRV0736ENeNyFtXRVLd7dXDp8w9eqqzpW1Rbp1r6SICVyiJzSlegBvCowysbK3g4Zjo4LaM5Rd4uxhxT3Pdhsdkx4o5HRGhGCTNufB/wDlW4Y6S+ZXIJ4dPbQkrruaWOQvGB7TLjBY4HKg18QrH8ZSaa2K1XDTcbblPiui0MeXSQSt1PwOIqTxbULzlWMrbHvOG1aSqfMrJdbeHMx2iJ3aMBa4Uz+B38clGk8rL9aUZ4mmrrTXdf70LZsXA7HI7C7JrQO64akk7uQXQ4UrTlJ9P99jzvxnVzUaNOGrcm9NdlZbeZL3jdE80vdjOEACpoBnmdeqg4nTqVcR3FdJK3Tr7nI4O4UcN39G221z6exu3rdMQditE7Y2NaGhrc3mmvPyC5mA4VKlD+bLVu7t+5fq45P5F6kFtD7QezZgsbMJAwiSQA0AFO7Hx5u8l1MPhaOHTVKNr79X5vcoznKbvJlZ2L2clvGaS1TPlaA4YZwQXPkGTg0Ed6gNNwFaa6WowciGc1EkLS2ayA9oRarOCW9vEKuYRulZSo6rM4Sg7SVjMKkZq8Xcru1l9CAiKF5942sgBywnRp41yJ5U4rQkWjIEPjlGdAfRbG+jJ7ZfbC23W4CJ3aQb4XklnVjtWHplyWLGrjY7fsX7RbJeIDWu7KffDIQHc8B0eOmfILBqXBAEAQBAEAQBAEAQBAc02msX/uskhFQLPGG13FxeDTnRp81foy/k28SjiF3zn19XOYXSOaCImyBja13txUBPxAaVV6nUvpzKkomXZG0sjtUbn82tO5r3CjT9q81vWTcHYjhZTVzpVkiEbQxuQFdSSczUkk6kkkrnttu5bStoalrtr47SyuLsjE6oaxz6uxDPujukChqd1VJGEZU31v8AYjnNxmuliZa5QkqNG8rnjnzPdf8AM3f+oaO+vNRygpEsKjjoVC9rhniqcONvzMqcubdR9OaglTkixGrGRXy6q0JABXJAWe4LJSlMulQgOgXXZKjvZ+JQWJWOwtO4/uKGLI1rwa1mg8yShlaFTve3uzGIjoaICi3vafM+ZP3QGe49hHzuElrrHDqIwSJX/q/+Nv8AV0UsaTe5BOslpEv84bDAQxuFkcZDWx0GEAGgZXIK1Bd5JFSb7rZzG75nCRrWmgkIY4Z0c1xoWuA+IZ6Lr16cZ02pLkcbDVJQqJxfMou2Gydpu+YstDKVJwPaD2bxxY7+3ULzJ6wg45iEMErYrz3HMc1m5upG2+zNk7zDRwzGdCDxBCza5m1y97Ie1m1WOkVsDrRCMg8U7dg6mgeOufNYsaNWO27O7RWe3RCWzSte3eNHNPB7Tm0rBglUAQBAEAQBAEAQFM2xjpaGu+aID9rj/wBwVug+6U8R8yK3esHawvYfxCnGmYNQrEHaVyu9UQNu2VPbt7JwEbnVoQSY8PePUZUHMqeNfu67kUqeuhd2vqVUJzw55LS7vAipaGirhlT4K0LiCcjkKjgtlvYw+pguO8myGSNkbmsjcQHEChNe83LQgnTgVJVptWbe5pSmm2ktiYDlASmRrkMmheFzQT5yRjF8ze679zdfGq0cE9zaNSS2ZCv2KYDWOV3R4B/qbT6KN0ehMq/VEvdt1mP4qeC0dKRuq0WWezSsAAxBa5JdDbtI9Tb/ANbGB8QTJLoO0j1IK8ZC/RbKlI1daCISa5cZ78lBwaM/M/wt1R6mjr9EbVguqGE1jYA75z3n/uOnhRSqCWxDKblubRctjQxyEEEHMHIjiCshlHfcwZeVnjYKMkkY9oroA6rm+BafAq+67lh5N7pWKCoKOIils3c7Be11w2mMxTxtkjdq1wqOo4HmFwT0BwX2gex2Wz4prHimhGZZrMzoKd9vr1WTO5yd8ZalhYy2e1lqwLkxZ7wa8Ufnz3rKZupXNmyGWzyCeyyuje3RzDQ9HDQjkcksYcTq+xvtnacMV4t7N+gnYPdnnI3VnUVHRYNDrlmtDZGh7HBzHCrXNIII4ghAZUAQBAEAQBAVvbOz1Yx9M2ktryd/kBT0HrYr4laJlGvmYNiONuKJ3dlpXE1jssYG+h1VyCuymebHeuGy9q8E9n3X4KGuB2AuGemjls4d7KhcgrNfRtFsiLmHA0uDGNPeFRWpP4vhqRwCmdNRpuxDduSLt/rG1wjvOrTC3Mgn5jo0UzqaKrl6k+ZGeyWhrm4mUo4nMbyMqnyWJXWjEWt0bTXrBsew5AHyhupoCaVOlTpnzOSJXDaW5kxLUH3EsgYkAxLAPhcsg8lyWB5LlkHhz0Bic5AZ7lu9stpjkOsAc4c8Qw09a+C0qzag49TejBSmn0LmqZeCAoO3vsvs9vxSxUhtJ/GB3Hn/AJjR/wBQz6rNzKZ+etptlbRYpeynjLHaje144sdvHrxS3Qza+xB1LVg1N6x3gW71m5smSgljlGeR4rJtuSmzu0Vsut2KzSe7Jq6J3eid/t/CeYoVixq4nbdivalZLfSN/wD6e0Gg7N5GFx/5b9HdDQ8lg1L4gCAIAgCA1L1svaxPZvIy6jMeq2hKzuaTjmi0c6e3cR1B06FX/E5xXrtjdZHPjkIFno6RshFWgEtaWP4Gn85jSWTUldbmEb91XbZo5A+FwxYSABJiqHUzproPUrEpzaswkr3Nk9qJxSvZFwJaDQVwkGSo1OKgLd4oVhZXHxDvc3ZYy5pY3GwnFhkGAYTU5gc68N+4rCdndmWrqxFXpPbI7MCHNGAe8eHYpSBo6tKdaeimpqlKev8AggqOqo6Gjc209pcaYO2a0d+je+BxxN3+ClqYeklvYip16re1y1QWh02FzZYzC7c1pL3CmbS5xo3UVFKqq4qOjTuW1eXNW/3mbTmOBBY4gBuHARiaeBzNQR1zWl1zMtPdP6HsWjMAila7604CtNTn5LFuZtfkzNiWDJ8xID4XoDyXoDw56GDG56AxOesmLlp2Xs+GMvOrzl0GQ+6q1n3rdC5QjaN+pMqEnCAIDQvq54bXEYrRGHsduOoO4tOoPMIDg+33sllsuKWzYp4MydDLH1aPiHMZ8Qtr3N7p7nLJrMRosNGrRjjmLVgwStivSmRzHArZM3UjblsrJR3deH8IZtcuGyPtOtl3kRz1tNnGWFx96wD5HnUcneYWtjRqx3HZXa6y3izFZpASPijPdkZ+ph+oyQwTqAIAgCApG0tg7OUuA7r8x13j7+Kt0Z3VilXhZ36kOQpiA1G3ZCDURMBGVWjCda6tots8uoM7YaGoc7XMFziCM+6M8hnuzWLg0Lde0VlJD3PfI/vUG5pNBTc0AabzRSRg6m2xq5KJu3NezbQHFjHBrSBV2HM60AHDLzC0qQybmYyzGO0XyyG09m7Cxj4w7EG0OPEQKlozB571uqbnC66mudRlYmGNaCSGgE6kAAnqRqobu1iWyMoesA+40MniSUilBUVz49Qsqxq7nvGsGTCC7ESSMOjQK+JdXU10plRZ0sYV7novWDNzwXrJi54L0BksVnMsjWDec+Q3layllVzaEczsX+KMNAaMgBQeConRSsekAQBAEAQHPdufZbBbMUsFIZzUmg93IfztGh/MPGqymbKXU4FtFszNZZDHPG6N4rQHQgb2uGThzCza5s4p6ogJIi1a2NLGWC1lqBOxMWe8Q4Ufn9Vtc3TM0cL43iazyOY9ubXMJa4eSw0HE6bsb7Z3MpFeTagZC0Maa/8A6RjXq3yWDSx2S7bwitEbZYZGyRu0c0ggoYNpAEBp3rYRNGWnXVp4FbQlldzScFJWKFNCWktcKEGhCvJpq6Oe1Z2ZhIWTBGX9eYgicQ4CQj3YOpNQK04AVW9OOZgolptT5DV7i48Turw4DkrcUkiNm3dl9TQZMcMNa4XCranU8QehWJQjLcwm1seLzvB08hkcAKgCgrQAClKnx81vBKKsiOfed2WG4NqaUjnIpk1smlABT3n8qCpQvrE3hO2jLcyWoqDUcVVsTnl0xBHdq07wcwebT+HmPJZtoYbMmNYMjGgPhegPJegPJcsg8FyAuWzV2dkzG4d9/o3cPuqdWeZ2Rdo08qu9yaURMEAQBAEAQBARt/XFBbIjFaIw9u46OaeLXagoZTscJ279l81krJFWaDM4gBjYPztGo/MPGi3umSJpnM7TYaZhYcTVxsambStTQ3bJeBadVm5smSrJmSijsjx/lZNr3N24r3tV2y9rZZCBWro61jkHBzdK89QsNGHE/TF2bRQzQxygkCRjXgEZjE0Op6rBoTCAICFv+6O1GNnxgafMP5UtOpl0ZDWpZtVuU9zaK4UjnO0dne20SYySXHE0kUq38NOQ08Fep2cFYgbaepFkLLRupHpgG80yOdK50yHicqrFzO58qs3NWj7VZMNF52OncbPRxya4tZybQGnmSqla2bQ3jsTuNRG55jnDtD4b/EHMeKWB6xIBiQwecSA+EoCxbNXNiIlkHdGbGnefmPJV6tS3dRZo0r95ltVYthAEAQBAEAQBAEAKA5ztv7LYrTils1IpjUlmkTz0/AeYyz0Wyl1N4ztucNv7Z2WzvMc0bmPG4jXmDoRzCza5s4p7FdnspatWjRxsY45S1YNSaua0vleyJgxOkc1jW8S44R9Vm5upH6zu26WxQxx0Hu2NZp8rQ37LBoSKAIAgIa+bkEvfZQP38HdefNTU6uXR7ENWlm1W5Q9obn7Vjo3CkjallcqO4E/KVepVMrzLYoVKbas9yrWHZKR4rKezzphyc4jiCDQKzOvFfLqQwpy56ExJsrZy3CGuB+YPJd65U5UVftpXuTZSvXxs4+JoLAXtFcRAzzNQcI3Uyy0pzUsKie4ZoQXPaH/DC88yMI83UW7nFbswXu6LJ2MMbDSoaMVN7jmeueVeSqyd5XNkfbxtnZNFBie4hrGA0LifoBqToKLEY3B8u6wNhDqZue4uc45uNTkC7UgfysylmC0NtagID6GoCzXJs5o+Ycwz/u/hVqlblEtU6HORaQFXLQQBAEAQBAEAQBAEAQBARe0FwQW2MxzsDh+F2j2Hi124rKdjKbWxwzbb2bz2Or2gywZ+8Azb/wDY0adRl0W6dyVSUjndru9YcTEoHZfYl7OnQEW61Mo8j3Ebh3mg6yuB0cRkBwJ4rQiOzIAgCAIAgNW33eyYUeM9xGo6FbRm47Gk4KS1K1eFwSMzb328viHh/CsxrJ7lWdBrbUh3MpqpiE84UBq22wiTDVz24TXuPc2vJ1NRksxlYw0bBasGTTZdjBM6bMvcMOZqGjTujctszaymLG3gWoPEr2sFXODRxcQPqiTewJS7rmkmoQKN+Y6eHFRzqKJLClKRaLsuSOHP4nfMRp0G5Vp1HItQpRiSajJQgCAIAgCAIAgCAIAgCAIAgPhFUBExbL2NsnatssIkrXEI2VB4jLI8ws3Zm7JdYMBAEAQBAEAQBAa9psMcnxsB50z81spNbGsoKW6IubZqM/C5zfIqRV3zIXh48iIvHZm00cIXRGoyLsYcDxoKgqaFeH6kyKWHn+lorsOx16M0mY4VqavqegLmmlVYeKw7/SyBYWuuaNybZe8pMg+CFvIl7/F2HXoAo1iKK5Nkn8NVfNI9Wf2bzur29ukId8TWB2Y4Vc6nosSxq/TBG0cG/wBUix3TsPY4CCIu0eMw+XvmvEVyHgFXniKk936FiFCnHZFjAUBMfUAQBAEAQBAEAQBAEAQBAEAQBAEAQBAEAQBAEAQBAEAQBAEAQBAEAQBAEAQBAEAQBAEAQBAEAQBAEAQBAEAQBAEB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640506392"/>
              </p:ext>
            </p:extLst>
          </p:nvPr>
        </p:nvGraphicFramePr>
        <p:xfrm>
          <a:off x="986700" y="260640"/>
          <a:ext cx="7070849" cy="4154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78256436"/>
              </p:ext>
            </p:extLst>
          </p:nvPr>
        </p:nvGraphicFramePr>
        <p:xfrm>
          <a:off x="1525143" y="3356992"/>
          <a:ext cx="6583425" cy="39897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986700" y="1428212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12. Metodología de la investigación de mercado.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123728" y="2876547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>
                <a:solidFill>
                  <a:schemeClr val="tx1"/>
                </a:solidFill>
                <a:latin typeface="Garamond (Títulos)"/>
              </a:rPr>
              <a:t>Fuente: Elaboración propia con base a </a:t>
            </a:r>
            <a:r>
              <a:rPr lang="es-MX" sz="1200" dirty="0" err="1">
                <a:solidFill>
                  <a:schemeClr val="tx1"/>
                </a:solidFill>
                <a:latin typeface="Garamond (Títulos)"/>
              </a:rPr>
              <a:t>Malhotra</a:t>
            </a:r>
            <a:r>
              <a:rPr lang="es-MX" sz="1200" dirty="0">
                <a:solidFill>
                  <a:schemeClr val="tx1"/>
                </a:solidFill>
                <a:latin typeface="Garamond (Títulos)"/>
              </a:rPr>
              <a:t> N.(2014). </a:t>
            </a:r>
            <a:endParaRPr lang="es-MX" sz="1200" b="1" dirty="0">
              <a:solidFill>
                <a:schemeClr val="tx1"/>
              </a:solidFill>
              <a:latin typeface="Garamond (Títulos)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910726" y="4488613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13. Tipos de investigación de mercado.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907704" y="5968126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Malhotra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N.(2014). </a:t>
            </a:r>
          </a:p>
        </p:txBody>
      </p:sp>
    </p:spTree>
    <p:extLst>
      <p:ext uri="{BB962C8B-B14F-4D97-AF65-F5344CB8AC3E}">
        <p14:creationId xmlns:p14="http://schemas.microsoft.com/office/powerpoint/2010/main" val="60293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/>
          </a:p>
          <a:p>
            <a:pPr algn="ctr"/>
            <a:r>
              <a:rPr lang="es-MX" sz="1400" dirty="0"/>
              <a:t>Investigación y desarrollo de mercados </a:t>
            </a:r>
          </a:p>
          <a:p>
            <a:pPr algn="ctr"/>
            <a:r>
              <a:rPr lang="es-MX" sz="1400" dirty="0"/>
              <a:t>	</a:t>
            </a:r>
          </a:p>
        </p:txBody>
      </p:sp>
      <p:sp>
        <p:nvSpPr>
          <p:cNvPr id="6" name="1 Título"/>
          <p:cNvSpPr>
            <a:spLocks noGrp="1"/>
          </p:cNvSpPr>
          <p:nvPr>
            <p:ph type="title" idx="4294967295"/>
          </p:nvPr>
        </p:nvSpPr>
        <p:spPr>
          <a:xfrm>
            <a:off x="1383692" y="709689"/>
            <a:ext cx="702468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3.2. Objetivos de la </a:t>
            </a:r>
            <a:r>
              <a:rPr lang="es-MX" b="1" dirty="0"/>
              <a:t>investigación de mercado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65476996"/>
              </p:ext>
            </p:extLst>
          </p:nvPr>
        </p:nvGraphicFramePr>
        <p:xfrm>
          <a:off x="1547664" y="1988840"/>
          <a:ext cx="6696744" cy="428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ángulo 6"/>
          <p:cNvSpPr/>
          <p:nvPr/>
        </p:nvSpPr>
        <p:spPr>
          <a:xfrm>
            <a:off x="179512" y="1592931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14. Objetivos de la acción de investigación en los mercados.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123728" y="6462886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Malhotra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N.(2014). </a:t>
            </a:r>
          </a:p>
        </p:txBody>
      </p:sp>
    </p:spTree>
    <p:extLst>
      <p:ext uri="{BB962C8B-B14F-4D97-AF65-F5344CB8AC3E}">
        <p14:creationId xmlns:p14="http://schemas.microsoft.com/office/powerpoint/2010/main" val="95615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5888" y="786780"/>
            <a:ext cx="7024744" cy="1143000"/>
          </a:xfrm>
        </p:spPr>
        <p:txBody>
          <a:bodyPr/>
          <a:lstStyle/>
          <a:p>
            <a:r>
              <a:rPr lang="es-MX" b="1" dirty="0" smtClean="0"/>
              <a:t>3.3. Mercado</a:t>
            </a:r>
            <a:endParaRPr lang="es-MX" b="1" dirty="0"/>
          </a:p>
        </p:txBody>
      </p:sp>
      <p:sp>
        <p:nvSpPr>
          <p:cNvPr id="5" name="4 Rectángulo"/>
          <p:cNvSpPr/>
          <p:nvPr/>
        </p:nvSpPr>
        <p:spPr>
          <a:xfrm>
            <a:off x="611560" y="2318880"/>
            <a:ext cx="4968552" cy="3945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 trata de un lugar físico especializado en las actividades de vender y comprar productos y </a:t>
            </a:r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servicio en un determinado lugar, satisfaciendo gustos y necesidad.</a:t>
            </a:r>
            <a:endParaRPr lang="es-MX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/>
          </a:p>
          <a:p>
            <a:pPr algn="ctr"/>
            <a:r>
              <a:rPr lang="es-MX" sz="1400" dirty="0"/>
              <a:t>Investigación y desarrollo de mercados </a:t>
            </a:r>
          </a:p>
          <a:p>
            <a:pPr algn="ctr"/>
            <a:r>
              <a:rPr lang="es-MX" sz="1400" dirty="0"/>
              <a:t>	</a:t>
            </a:r>
          </a:p>
        </p:txBody>
      </p:sp>
      <p:pic>
        <p:nvPicPr>
          <p:cNvPr id="1026" name="Picture 2" descr="Resultado de imagen para mercado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058" y="2521496"/>
            <a:ext cx="301060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6325010" y="5329808"/>
            <a:ext cx="11705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Mercado, 2016)</a:t>
            </a:r>
            <a:endParaRPr lang="es-MX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9806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9127" y="1205880"/>
            <a:ext cx="3847827" cy="1143000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 smtClean="0"/>
              <a:t>3.4. Beneficios </a:t>
            </a:r>
            <a:r>
              <a:rPr lang="es-MX" sz="2800" b="1" dirty="0"/>
              <a:t>de la investigación de mercado</a:t>
            </a: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  <p:sp>
        <p:nvSpPr>
          <p:cNvPr id="5" name="AutoShape 2" descr="Resultado de imagen para investigación de mercados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investigación de mercados 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6" descr="data:image/jpeg;base64,/9j/4AAQSkZJRgABAQAAAQABAAD/2wCEAAkGBxQSEhUUExQWFhUUFxkXFxcXFRQXFhgZGBgaFhkXFxQYHCggGholHBgXITEhJSksLi8uFyAzODMsNygtLisBCgoKDg0OGxAQGywkICQuLCwsLCwsLCwsLCwsLCwsLDQsLCwsLCwsLCwsLCwsLCwsLCwsLCwsLCwsLCwsLCwsLP/AABEIAMQBAgMBEQACEQEDEQH/xAAcAAEAAgMBAQEAAAAAAAAAAAAABQYDBAcCAQj/xABBEAABAwEFBQUGBQMCBQUAAAABAAIDEQQFEiExBkFRYXETIoGRoQcjMlKxwUJicpLRosLhFIIzY7LS8CQlU3OD/8QAGwEBAAIDAQEAAAAAAAAAAAAAAAMEAQIFBgf/xAA4EQACAQIEAwYFAgYBBQAAAAAAAQIDEQQSITEFQVETImFxkbEGMoGhwULRFCMkUuHwYhUzNHLx/9oADAMBAAIRAxEAPwDuKAIAgCAIDFNO1up8N/kgIG8tr4IjQvbXh8Tv2t08UBGja10h7jXeNG+mZQGyL1zHazNjrpikDT6lbKEnsmZsyZbY3UB7Z+eeRBC1MGORsrdJf3NQGi/aN0ZpIGkcRUIDese0UMn4qdcx5j7oCVY8EVBBB3jRAekAQBAEAQBAEAQBAEAQBAEAQBAEAQBAEAQBAEAQFX2s2xhsUeKR1ATRoAq95G6Nu/mTkEBy+W/LfebnCNrmRfJHXFQ6drLqSeAoOq1qVIUknUkop9TXMuWpK3bspJGAXsw9S0egVWXE8HD9TfkmaOUjT2mvF8D2ws7ndDnEakkkCh4Cnqu1w+dKtT7Wnry8vNcmT0I6XZXpHlxLnGpOpOZK6JZL/wCyy+HAyWd7u41ofHU/DnRzRyzaabs1RxVPaSWpTxaSSkTG2u0DocEcVMTwXFxFQGjIUHEmvkqlrFSms2tzZ2ais9tgD5Ix2jTheMT6YhnUCuhGdFHLctR2KntzcAssrJbO5zWSVFA491wzoDrQjOh4Fb06Tnez1NZ1FG1zRurameA5kkcRkfEfC70Ws6cofMjaM4y2OgXFtnHMAH908RWn+5uo66LQ2LS1wIqDUHeEB9QBAEAQBAEAQBAEAQBAEAQBAEAQBAEAQBAVTbnaiOxwuc6ppRoaPikefhjb9zuAKyk27IPTU5RYtm7TbZTarc7C5/wtGrG6hjGHJjRzz3lX6WGsryOXiOIxTyw19jplwtjssIjjbQfEScySd5O/Kg8F4rjFZzxk1yjovQuYas3STe7M1rtZkpyr6rmN3JJTzFL9othL4GTNFXQuoafI/WvRwafEr0Pw1iHCvKjykr/WP7pm9CdnbqU2GXEK5jiCCF7UuFh2TveGyukfIHuc5oa0NApStSSSdSaeSjqQcrWKmKozrJJWsjPfd8MtTw9gc0BoaQ6lagk7jpmqFaDjLUrwoOisrJzYW3GMTDccB8e8PooWjdEhtOJLXEGRtxOY4PoCAaAFppXU56KXDvLLUirvulFtA7KokBaRlhIIPkVPXxNOjDNPb3NMPh6ledofXoj3dcjZJA1hLHn4a7+QI38lwq/Eae8IP1R3KPDZW/mVF6F4uq9JrLQSZsJp+Unh+V3PQrbDYuNfRaPoQYjDui97rqXmw21srcTD1G8ciFaK5sIAgCAIAgCAIAgCAIAgCAIAgCAIAgCA1rwtPZxudw06nIIDlF63rZv9Y0TyjtGD3Yc1xYxztXEgUEjtKnQAaVNbtFwpWb3f2KVTC4rG6UrKCdrt7tb+Nk9DcnvWNmmJx8vqpnX8CaHw6sutTXy0/c8Wq30ILT3XAOb00+q8VxqjkxcpcpWf4IKMZU49nLRxdn/viZ7nt2JxaTmRUeGvp9FyWiZHzaqF8lnLI2lznOZQAcDUn0XV4JVp0sWqlSSikpaslotKepDXfsYXMDpZMDjmWAAlvInj0XvVVUldbEdXH5ZNQSZ8tWysbDhEryeNG08qKWOupF/1Gd/lX3In/TiMlueIGhNcsuAouZWqSk7SWxYdXtEmSd03iyIEOxDEalwANNwy1yUJqXy7GCME4g7GAa8tRTzqilY0nTz8yj+0qcutMY/CIgW9S52L6DyXK4hJuovI7HCqajSl1bKmHEEEZEEEHgRmD5qgdMvz73kmY0PIo4AkDjSqj4ff+LhHk3b3M47DU4YSc0tUrr7GxdF7Os7xU93Sv2PL6L09Wk6b1PMU6imtDo9gtjZW4m+I4KIkNlAEAQBAEAQBAEAQBAEAQBAEAQBAEBXdr7TRrGcau8sh9VtGOZpGlSWSDl0Vz8+bXNItk9d76+BaKeinrK1SV+p0uESUsFSa6fe7v9yQuy8C6IVNS3unnTQ+VFmL0L7LJcUgmicxxpgfUHeA4ZgcqhcHjtVxUI2Wt3fmtV73OLxCklWVRc1b0uWGw3NG3C/vE5Ed4inDRebzMp2JN7qAngCfIVWaaTnFPqvcMqI2hb8y+uOlbQ5OVkjDLjaHfMAfNaNWNiFvttJK/MB6ZfwuXil/ML+G+Qj1XJyRO0hY2ONgBwNAcTXX5R04qjXxMoyyx5Hp+E8IpVaaqV797ZL3fi/bU1L1vF1ow42sGAENoCDmanOvFUqtR1PmPQ0eC4WnfKnr4kTJHToVXasc7G4P+Hkmn3WWK5LQ15NXd/RjBSnOtaGvRSYKvRwtTtaib6W5eJzsfTrYml2VOUUud78uWxKzxEDMZFejwuOw+NTjB+aej8//AIeYxGDrYVpy9VsSey18mGQRuORyZXf+T+FDVpum7MkhNTV0dIikDgCNCozc9IAgCAIAgCAIAgCAIAgCAIAgCAEoCj7V2jFK39P3Kmw6/mx8yrjv/Gn5flHKfaDFEZGyMkYZAMEkYILstHU8aEdFYxWVzun5ln4elWjScJxeXeMuWu6/JAXdM1rSHPDanfXhTcCoYySO+1ctN20iae8HY6Go0pTKnFUsZw6OKlFyk0kitiMKqzV3axdLsvNhgY4mlC2M/qJDR4GozXl8Xg5Yes6e/NPqjkV6Loyyv6Ek5wGtABrXIKpGMpO0d/Ah8zk14xlksjG95oeQ1zcwRXu0I5UX1PCYmVWhCc002ldNW15/cqOMblp2cmcYQ17HNLMhiBFRqCK+SmvchmlfQ93nZHSCtR3cVBxGWVeOR81Tr4eUm5p/QnpV1FKNiHgOT/0/cKgi4+hCwv8AekHif5C5NVWue44XWUpU1yt+CTqqx6W5htOixLY5XF5LskubfsjXa4ggjUEEddyj3RwNi4zWsk8lXwspYefaQdpDFZK8ezku6btkuZttjc0OdHIwjNprSujgDzHHct8Tx/F0pLOoyj5Wfqv2scqWAoU/luvrf3LZsRfb5A6KagmieY5QNO0aAcQ/K9pDx1Xeo1oVqaqQ2eqKTVnYtylMBAEAQBAEAQBAEAQBAEAQBAEBr26TCxxQFCvGTE8Hh/KkpSy1IvxRBioZ6M49UziV8wGO0TMOrZHeRNQfEELeccsmvE7uCqxq4anNc4r2NOq1LSLBs/NWMtP4HZdDmPWqkhsYLRdMnubSzeGtlb1jdUn0C4vGqetOp4uL+pzOJQvGMvp+SQ2uvAtdEG/C9pf1JIp6fVW/hSjDJVnzul5Kzf3ZwsTJ6IjrnthfJQ7mk/T+V6uSsircmsS0BitFpawGpFcDn0rmWsHeI5Co81pOSjFt8k2b06bqTUFzaXqym2W0lxOZGWdOe5eQnWqb3Pp2D4fg5pw7NO27e7Pc8AeQTWrRQEZGgzGY18VHKrOW50IcLw9P/trLzVm9DKojoGOSKu818KLDVzmYvh8sRPNn+ltEZW2N7nMLGOeBhrhBOhzVeU4wvndjjYqm6c8kt0ibOqiKxM7NPLXPcDTIN9a/+dVy+Jvuxj9RlUtyCsl+lt9zYXVbI1kZO7tY2gh3oW+K9ZwmhKngKblzv7nDxEo9tKMTt1knEjGvGjgCr5EZkAQBAEAQBAEAQBAEAQBAEAQEdtA6kDzwp9QgOam2jtmgnJxw+enqgKN7QLJgtdaZSxg1/M2o+zfNWqzzNS6r7k/B+7RlSf6JNLyeq92VOqiOwS1ySUlc35m1Hhn9ytoPUwi2XDJSdrTpIHRno9pH1oqnFIZ8LLws/T/Fyti4ZqMvUybROrDZHHURuYerMLSPRPhiVnXj4xfrc8xXV7Gps+/3w5td/K9TLVEFiYuydzhJiNS2aVo5NDu6PKiiiZklyI/aZ+GjuMM7P3dnl9VWxjtRk/Br1LvDI3xMF/yT9Lsgrs0d1AXlKp9M4ZqpPyM9mtGPFlTC4t603rWUcti1hsT2znpbLJrzM60LR4EwxFm8CvgcltZ2uRKvB1XSv3kr/QlrAKMHUn1VSrrKx57icr4mXhZfY2CoygiSu22saQHVa3kcs95Oo6qo6FqnaSip/wDFuxrVUpQcYPK+u5WrVsXNYniTFjZjqHg94EmrcfM8d5XpsFxzDcQTpwTjNK9n0W9n4dNDz88PKlJSbunzOzbG2rHAR8riPA0cPqVbNieQBAEAQBAEAQBAEAQBAEAQBAad8wY4JGjUtNOozH0QHA76tu8Gh1B4HigMu1tpFrsMFsYM4n4JQPwONA4HgMWH9wUil3cviWMEstZv+5W9NUUSdmFzhwPpqPRbHWNiyS4Xxu54T9PoUW4LGy04HBw1aQ4eBr9lvOKnFxfPT1MOOZW6k1tEQYW00baJafpkAlb6Fcz4avGvVi/7Y+qbR5SvG2nRsirkf79nOo/pK9c9is1oTl2Hv2gcJ3H9zGO+6jQly8iP2xHu4zweR5t/wqPEn/Jt4o6nBl/UN9EyJu4UZXmT5LzFT5j6Pw7Shfq2ebp/4dfmc4+q2q/MacKX9Pm/ucn9zdUR0zUs/wDxZXcMLfIVUj+WKRz8NHNjK0v/AFj9i0mPCyNv5AT1dmuRTlnnOfj7aHExs81aT8WeVMVbnuSEg4d5p/Voo4VFKOdbK/2NpRadmWW/jSHBrVzWjwNf7VT+G6XaY7P0Um/rp7socRko0fNom9gqjthwLfuF7U5pbkAQBAEAQBAEAQBAEAQBAEAQFG9qO0fYQiCN1JZhnQ5tj0J5V+EePBXcFRzzzPZFLG1skMq3Zw++rVQeChxNLsqrj9V5E2Gq9rSUvo/Mzez2+hFK+OcB1mtIwSg6Nyo2TpuPKh3KAsJ2d0edsrifY5wx2bS2sb/naDQHrSlealTOvRrRqLTdbkMwVY6n4SHfY/ZCYnbM4vDaDMgH0zWKtaNKGeWxHUqRpxzS2Jeaosrmk5tkjd/S5n8KhwarGePnKO0k/dM83iJKcpSXN3NO6n0mj/UPXJetKsloWOw5TWnm6N3nGB/atVuzSWyI3bGTuRN4ucfIU/uXL4rLuxj4s7PBI9+cvBL1f+CLYcMNfyk+dV5961D6BB9ngr/8X+TJYW0jYOX1zWKj7zJcDDJhoLw9zOFoW0a1gbixfneR6gLebt9EUcC9J1Osm/Qtt4OrI6mgOEf7QG/ZcjCxtSj46+up5uUszbMVnZic1vEgLerPJCUuiZhK7RIWJuO1cg4nwb/mipVn2WDtzt7m0neTJ22x4sI51+y7PwrQy0Ktbq0vTV+5weK1v6iFLwb/AG/JPbGRd2V3zOp5Z/dd00LIgCAIAgCAIAgCAIAgCAIAgPL3hoJJoAKkncBqUB+eNpb4NrtMkx0caMHBjcmjyz8V6HD0+zgonAxFTtJuRXr7sZkjq3VudOLd4+6ix1HtKeZbr2NsDXVOplls/fkYLos2i4Z3ToUEDLZZRZJzQt/4EpzMZGjTxG6m8ZagISUqjpyuihWm732W1GKRuE6flIIyc072khSp3OtCopq6JGymj2nn9clFiqfaUZR8PbU0rwz0pR8Cddd75mujYQHEAjFUA4TWhI0yqvO8NxscJXVWa01Wm+p5210V+1Nkss4bIGksc1xwuqKa5Egbl7fCY2GKp9pTva9tfAjlHdE/cttE09oc2uEiICuRoMQrRW46kMk0kYrycy0WdsuEihOHPMd4tPnQKnjaUalNN8i3g69TD1Wo89/Eh7392BEM8UbHV0ycNKcctV5+dFQnuexhxSWIwvZ5LP5d+htYg1uZoAMydBRVLXZ6bNGlTvJ2SWp6xZV5VWNjLmlByW1r/Y9wQmzujaaPOJrhTKtXVzrpmop1FVg7aX0/ByIYuNCh2T+Zp+WviTRNSTzVdKy0OMbl05PLtzGOd46D6qrjNYKH9zSN4m9svF3nuO4BviTU/RVOKz7sYLz9NDESZxd48h/5917ThNHsOF0095d71/xY8jWn23Epvklb00/JcrlsvZwtbvOZ6lTF43kAQBAEAQBAEAQBAEAQBAEBVfaZefYWCSnxSkRN/wB3xH9ocrGFhmqr1IMTLLTdjhbV3UcSaMzCpUVpozWCyjFlvzouJjcL2Us8flf2Z28Bi+1jkl8y+6LDG2gVA6BsW2zx2qMRz/E3OOUfGw/ccQdfVESU6koO6KxeV2PgdR2h+F4+E9DuPJWItM6lKrGpqvQsV0P70T+NPUUK8RiafZ1Z0+jfucKpDJNx6MhPaBDS0td80Q/pJb/C9X8NSvhprpL8IgnuYNjzSSTm1vo7/K9HEgqLQk9nrD28PY4sOKSUB1KgEPc4VG8KKrHNTaMSqZJZiF2nhw210YNRH2UYP6WNr6krz2JdpyPV8KXaUqbt8z/JivV3uzzIH3+yp0l3j0/Fn/TSXVpGcijKcG09FpLUmr/y8I0uUbfaxKWsB1ojpmGsBPhX70VGlpB+Zw8XpJLwJaOEdi551xBrfuq0qsv4iMI9LsgSWVskbjseOKWuWPu16Z/Uqnj8R2dWFuWv4MLY3LBAYWltQampIGu7Jejl8MvE5alSpbRaW2vrvc87U+Iowk4Qp3s2r33+liSs8zIZIhKQO0cMRNA1ozoXk5AFwwjiTyK7dSS0hD5Yqy+hWwlB04uU/nlq/wBi+KIthAEAQBAEAQBAEAQBAEAQBAcr9tds71ni4B0h/wCgf3Lo4CO8iljHsjmjV00cySMrVIitNGeF9CCMqLaUVKLjLYhjKUJJx0Zam2OQRMke2jXioPCuleFRmOq85iKSpzajsenw1Z1IJy0Z9aFAWD1I/u4XAOadWnROdzKbTujFZomtoGVoDUAnMZ1p0XIx+AnWn2kGrvdGlW85ZnuRftCzfA4b2SDyc0/ddD4ajKEa0Jpppx0fkyrU3RF7MGkp5sPoQvTohqbFg2SNJacLQ8fuP+Vq13WQV/lfkVe8JO0tkr+Mrz5EgfQLy+IleUn4nu+D07KjHol+54vHPA3i7/H3VelpdnZ4j3uzh1l+xY9mbI2W0Ue0OaGucQdKilK+JU+BpRqVUpK6s2UfinFSocPbpuzlKMV92/sie2lYwGMgAOAcMsu7UGlBzUnGYwjkS8fQ8dwKdSXaOTbWm+uuv4Ne2jDDC3eavPjp9V5WheeIqT6d1f79D0ktIpFjuSzFtnZlmQXU31caj0oqDpvFcQVNbZkvJK1ytiKrp0pSW6Tt5mpfd7w3exrpfeTvNIoGEY3k5Do3i4+FSvpWIxGfuw2PL4PA9l36msvsv8kTdV+FgljvCMTMtBDpC0fCaUDWjfG0UAHInMkk1TolmukTWVofZZ2WmxUJLJX0dCAC4lsmZAp+E1HCiA0dm/bJZLRJ2c7HWYn4XvIMburssB6jxQHSY3hwBBBBzBBqCOIKA9IAgCAIAgCAIAgCAIAgOKe1x5feIYKkthYABnmXPOQXVwWlO/ic/Faz+hSmlXkUpIysFaAZk5ADUk7gFImV5ItGz2y75SHy9yMHNpBxuodANzTpXqoK2JUbxjubUsK5NSlsX1ln70hJxB4a3CR3QG1yA51XOesbW6nRV0736ENeNyFtXRVLd7dXDp8w9eqqzpW1Rbp1r6SICVyiJzSlegBvCowysbK3g4Zjo4LaM5Rd4uxhxT3Pdhsdkx4o5HRGhGCTNufB/wDlW4Y6S+ZXIJ4dPbQkrruaWOQvGB7TLjBY4HKg18QrH8ZSaa2K1XDTcbblPiui0MeXSQSt1PwOIqTxbULzlWMrbHvOG1aSqfMrJdbeHMx2iJ3aMBa4Uz+B38clGk8rL9aUZ4mmrrTXdf70LZsXA7HI7C7JrQO64akk7uQXQ4UrTlJ9P99jzvxnVzUaNOGrcm9NdlZbeZL3jdE80vdjOEACpoBnmdeqg4nTqVcR3FdJK3Tr7nI4O4UcN39G221z6exu3rdMQditE7Y2NaGhrc3mmvPyC5mA4VKlD+bLVu7t+5fq45P5F6kFtD7QezZgsbMJAwiSQA0AFO7Hx5u8l1MPhaOHTVKNr79X5vcoznKbvJlZ2L2clvGaS1TPlaA4YZwQXPkGTg0Ed6gNNwFaa6WowciGc1EkLS2ayA9oRarOCW9vEKuYRulZSo6rM4Sg7SVjMKkZq8Xcru1l9CAiKF5942sgBywnRp41yJ5U4rQkWjIEPjlGdAfRbG+jJ7ZfbC23W4CJ3aQb4XklnVjtWHplyWLGrjY7fsX7RbJeIDWu7KffDIQHc8B0eOmfILBqXBAEAQBAEAQBAEAQBAc02msX/uskhFQLPGG13FxeDTnRp81foy/k28SjiF3zn19XOYXSOaCImyBja13txUBPxAaVV6nUvpzKkomXZG0sjtUbn82tO5r3CjT9q81vWTcHYjhZTVzpVkiEbQxuQFdSSczUkk6kkkrnttu5bStoalrtr47SyuLsjE6oaxz6uxDPujukChqd1VJGEZU31v8AYjnNxmuliZa5QkqNG8rnjnzPdf8AM3f+oaO+vNRygpEsKjjoVC9rhniqcONvzMqcubdR9OaglTkixGrGRXy6q0JABXJAWe4LJSlMulQgOgXXZKjvZ+JQWJWOwtO4/uKGLI1rwa1mg8yShlaFTve3uzGIjoaICi3vafM+ZP3QGe49hHzuElrrHDqIwSJX/q/+Nv8AV0UsaTe5BOslpEv84bDAQxuFkcZDWx0GEAGgZXIK1Bd5JFSb7rZzG75nCRrWmgkIY4Z0c1xoWuA+IZ6Lr16cZ02pLkcbDVJQqJxfMou2Gydpu+YstDKVJwPaD2bxxY7+3ULzJ6wg45iEMErYrz3HMc1m5upG2+zNk7zDRwzGdCDxBCza5m1y97Ie1m1WOkVsDrRCMg8U7dg6mgeOufNYsaNWO27O7RWe3RCWzSte3eNHNPB7Tm0rBglUAQBAEAQBAEAQFM2xjpaGu+aID9rj/wBwVug+6U8R8yK3esHawvYfxCnGmYNQrEHaVyu9UQNu2VPbt7JwEbnVoQSY8PePUZUHMqeNfu67kUqeuhd2vqVUJzw55LS7vAipaGirhlT4K0LiCcjkKjgtlvYw+pguO8myGSNkbmsjcQHEChNe83LQgnTgVJVptWbe5pSmm2ktiYDlASmRrkMmheFzQT5yRjF8ze679zdfGq0cE9zaNSS2ZCv2KYDWOV3R4B/qbT6KN0ehMq/VEvdt1mP4qeC0dKRuq0WWezSsAAxBa5JdDbtI9Tb/ANbGB8QTJLoO0j1IK8ZC/RbKlI1daCISa5cZ78lBwaM/M/wt1R6mjr9EbVguqGE1jYA75z3n/uOnhRSqCWxDKblubRctjQxyEEEHMHIjiCshlHfcwZeVnjYKMkkY9oroA6rm+BafAq+67lh5N7pWKCoKOIils3c7Be11w2mMxTxtkjdq1wqOo4HmFwT0BwX2gex2Wz4prHimhGZZrMzoKd9vr1WTO5yd8ZalhYy2e1lqwLkxZ7wa8Ufnz3rKZupXNmyGWzyCeyyuje3RzDQ9HDQjkcksYcTq+xvtnacMV4t7N+gnYPdnnI3VnUVHRYNDrlmtDZGh7HBzHCrXNIII4ghAZUAQBAEAQBAVvbOz1Yx9M2ktryd/kBT0HrYr4laJlGvmYNiONuKJ3dlpXE1jssYG+h1VyCuymebHeuGy9q8E9n3X4KGuB2AuGemjls4d7KhcgrNfRtFsiLmHA0uDGNPeFRWpP4vhqRwCmdNRpuxDduSLt/rG1wjvOrTC3Mgn5jo0UzqaKrl6k+ZGeyWhrm4mUo4nMbyMqnyWJXWjEWt0bTXrBsew5AHyhupoCaVOlTpnzOSJXDaW5kxLUH3EsgYkAxLAPhcsg8lyWB5LlkHhz0Bic5AZ7lu9stpjkOsAc4c8Qw09a+C0qzag49TejBSmn0LmqZeCAoO3vsvs9vxSxUhtJ/GB3Hn/AJjR/wBQz6rNzKZ+etptlbRYpeynjLHaje144sdvHrxS3Qza+xB1LVg1N6x3gW71m5smSgljlGeR4rJtuSmzu0Vsut2KzSe7Jq6J3eid/t/CeYoVixq4nbdivalZLfSN/wD6e0Gg7N5GFx/5b9HdDQ8lg1L4gCAIAgCA1L1svaxPZvIy6jMeq2hKzuaTjmi0c6e3cR1B06FX/E5xXrtjdZHPjkIFno6RshFWgEtaWP4Gn85jSWTUldbmEb91XbZo5A+FwxYSABJiqHUzproPUrEpzaswkr3Nk9qJxSvZFwJaDQVwkGSo1OKgLd4oVhZXHxDvc3ZYy5pY3GwnFhkGAYTU5gc68N+4rCdndmWrqxFXpPbI7MCHNGAe8eHYpSBo6tKdaeimpqlKev8AggqOqo6Gjc209pcaYO2a0d+je+BxxN3+ClqYeklvYip16re1y1QWh02FzZYzC7c1pL3CmbS5xo3UVFKqq4qOjTuW1eXNW/3mbTmOBBY4gBuHARiaeBzNQR1zWl1zMtPdP6HsWjMAila7604CtNTn5LFuZtfkzNiWDJ8xID4XoDyXoDw56GDG56AxOesmLlp2Xs+GMvOrzl0GQ+6q1n3rdC5QjaN+pMqEnCAIDQvq54bXEYrRGHsduOoO4tOoPMIDg+33sllsuKWzYp4MydDLH1aPiHMZ8Qtr3N7p7nLJrMRosNGrRjjmLVgwStivSmRzHArZM3UjblsrJR3deH8IZtcuGyPtOtl3kRz1tNnGWFx96wD5HnUcneYWtjRqx3HZXa6y3izFZpASPijPdkZ+ph+oyQwTqAIAgCApG0tg7OUuA7r8x13j7+Kt0Z3VilXhZ36kOQpiA1G3ZCDURMBGVWjCda6tots8uoM7YaGoc7XMFziCM+6M8hnuzWLg0Lde0VlJD3PfI/vUG5pNBTc0AabzRSRg6m2xq5KJu3NezbQHFjHBrSBV2HM60AHDLzC0qQybmYyzGO0XyyG09m7Cxj4w7EG0OPEQKlozB571uqbnC66mudRlYmGNaCSGgE6kAAnqRqobu1iWyMoesA+40MniSUilBUVz49Qsqxq7nvGsGTCC7ESSMOjQK+JdXU10plRZ0sYV7novWDNzwXrJi54L0BksVnMsjWDec+Q3layllVzaEczsX+KMNAaMgBQeConRSsekAQBAEAQHPdufZbBbMUsFIZzUmg93IfztGh/MPGqymbKXU4FtFszNZZDHPG6N4rQHQgb2uGThzCza5s4p6ogJIi1a2NLGWC1lqBOxMWe8Q4Ufn9Vtc3TM0cL43iazyOY9ubXMJa4eSw0HE6bsb7Z3MpFeTagZC0Maa/8A6RjXq3yWDSx2S7bwitEbZYZGyRu0c0ggoYNpAEBp3rYRNGWnXVp4FbQlldzScFJWKFNCWktcKEGhCvJpq6Oe1Z2ZhIWTBGX9eYgicQ4CQj3YOpNQK04AVW9OOZgolptT5DV7i48Turw4DkrcUkiNm3dl9TQZMcMNa4XCranU8QehWJQjLcwm1seLzvB08hkcAKgCgrQAClKnx81vBKKsiOfed2WG4NqaUjnIpk1smlABT3n8qCpQvrE3hO2jLcyWoqDUcVVsTnl0xBHdq07wcwebT+HmPJZtoYbMmNYMjGgPhegPJegPJcsg8FyAuWzV2dkzG4d9/o3cPuqdWeZ2Rdo08qu9yaURMEAQBAEAQBARt/XFBbIjFaIw9u46OaeLXagoZTscJ279l81krJFWaDM4gBjYPztGo/MPGi3umSJpnM7TYaZhYcTVxsambStTQ3bJeBadVm5smSrJmSijsjx/lZNr3N24r3tV2y9rZZCBWro61jkHBzdK89QsNGHE/TF2bRQzQxygkCRjXgEZjE0Op6rBoTCAICFv+6O1GNnxgafMP5UtOpl0ZDWpZtVuU9zaK4UjnO0dne20SYySXHE0kUq38NOQ08Fep2cFYgbaepFkLLRupHpgG80yOdK50yHicqrFzO58qs3NWj7VZMNF52OncbPRxya4tZybQGnmSqla2bQ3jsTuNRG55jnDtD4b/EHMeKWB6xIBiQwecSA+EoCxbNXNiIlkHdGbGnefmPJV6tS3dRZo0r95ltVYthAEAQBAEAQBAEAKA5ztv7LYrTils1IpjUlmkTz0/AeYyz0Wyl1N4ztucNv7Z2WzvMc0bmPG4jXmDoRzCza5s4p7FdnspatWjRxsY45S1YNSaua0vleyJgxOkc1jW8S44R9Vm5upH6zu26WxQxx0Hu2NZp8rQ37LBoSKAIAgIa+bkEvfZQP38HdefNTU6uXR7ENWlm1W5Q9obn7Vjo3CkjallcqO4E/KVepVMrzLYoVKbas9yrWHZKR4rKezzphyc4jiCDQKzOvFfLqQwpy56ExJsrZy3CGuB+YPJd65U5UVftpXuTZSvXxs4+JoLAXtFcRAzzNQcI3Uyy0pzUsKie4ZoQXPaH/DC88yMI83UW7nFbswXu6LJ2MMbDSoaMVN7jmeueVeSqyd5XNkfbxtnZNFBie4hrGA0LifoBqToKLEY3B8u6wNhDqZue4uc45uNTkC7UgfysylmC0NtagID6GoCzXJs5o+Ycwz/u/hVqlblEtU6HORaQFXLQQBAEAQBAEAQBAEAQBARe0FwQW2MxzsDh+F2j2Hi124rKdjKbWxwzbb2bz2Or2gywZ+8Azb/wDY0adRl0W6dyVSUjndru9YcTEoHZfYl7OnQEW61Mo8j3Ebh3mg6yuB0cRkBwJ4rQiOzIAgCAIAgNW33eyYUeM9xGo6FbRm47Gk4KS1K1eFwSMzb328viHh/CsxrJ7lWdBrbUh3MpqpiE84UBq22wiTDVz24TXuPc2vJ1NRksxlYw0bBasGTTZdjBM6bMvcMOZqGjTujctszaymLG3gWoPEr2sFXODRxcQPqiTewJS7rmkmoQKN+Y6eHFRzqKJLClKRaLsuSOHP4nfMRp0G5Vp1HItQpRiSajJQgCAIAgCAIAgCAIAgCAIAgPhFUBExbL2NsnatssIkrXEI2VB4jLI8ws3Zm7JdYMBAEAQBAEAQBAa9psMcnxsB50z81spNbGsoKW6IubZqM/C5zfIqRV3zIXh48iIvHZm00cIXRGoyLsYcDxoKgqaFeH6kyKWHn+lorsOx16M0mY4VqavqegLmmlVYeKw7/SyBYWuuaNybZe8pMg+CFvIl7/F2HXoAo1iKK5Nkn8NVfNI9Wf2bzur29ukId8TWB2Y4Vc6nosSxq/TBG0cG/wBUix3TsPY4CCIu0eMw+XvmvEVyHgFXniKk936FiFCnHZFjAUBMfUAQBAEAQBAEAQBAEAQBAEAQBAEAQBAEAQBAEAQBAEAQBAEAQBAEAQBAEAQBAEAQBAEAQBAEAQBAEAQBAEAQBAEB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/>
          </a:p>
          <a:p>
            <a:pPr algn="ctr"/>
            <a:r>
              <a:rPr lang="es-MX" sz="1400" dirty="0"/>
              <a:t>Investigación y desarrollo de mercados </a:t>
            </a:r>
          </a:p>
          <a:p>
            <a:pPr algn="ctr"/>
            <a:r>
              <a:rPr lang="es-MX" sz="1400" dirty="0"/>
              <a:t>	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916165" y="2492896"/>
            <a:ext cx="3215775" cy="3816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000" dirty="0"/>
              <a:t>Ayuda a tomar decisiones adecuadas.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000" dirty="0"/>
              <a:t>Arroja resultados confiables, lo más cercanos a la realidad.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000" dirty="0"/>
              <a:t>Es una estrategia para conocer al mercado.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000" dirty="0"/>
              <a:t>Disminuye los riesgos.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000" dirty="0"/>
              <a:t>Identifica posibles problemas</a:t>
            </a:r>
            <a:r>
              <a:rPr lang="es-MX" sz="2000" dirty="0" smtClean="0"/>
              <a:t>. </a:t>
            </a:r>
            <a:r>
              <a:rPr lang="es-MX" sz="2000" b="1" dirty="0"/>
              <a:t>Muñiz, R. (2013)</a:t>
            </a:r>
            <a:endParaRPr lang="es-MX" sz="2000" dirty="0"/>
          </a:p>
          <a:p>
            <a:pPr algn="just">
              <a:buFont typeface="Wingdings" panose="05000000000000000000" pitchFamily="2" charset="2"/>
              <a:buChar char="ü"/>
            </a:pPr>
            <a:endParaRPr lang="es-MX" sz="2000" dirty="0"/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4198492" y="836712"/>
            <a:ext cx="3847827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68580"/>
            <a:r>
              <a:rPr lang="es-MX" sz="2800" b="1" dirty="0" smtClean="0">
                <a:solidFill>
                  <a:schemeClr val="tx1"/>
                </a:solidFill>
              </a:rPr>
              <a:t>3.5. Contribución </a:t>
            </a:r>
            <a:r>
              <a:rPr lang="es-MX" sz="2800" b="1" dirty="0">
                <a:solidFill>
                  <a:schemeClr val="tx1"/>
                </a:solidFill>
              </a:rPr>
              <a:t>de la investigación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4847174" y="2924944"/>
            <a:ext cx="3215775" cy="18888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/>
              <a:t>Tarea </a:t>
            </a:r>
            <a:r>
              <a:rPr lang="es-MX" sz="2000" dirty="0"/>
              <a:t>directiva.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/>
              <a:t>Rentabilidad de la empresa</a:t>
            </a:r>
            <a:r>
              <a:rPr lang="es-MX" sz="2000" dirty="0" smtClean="0"/>
              <a:t>. </a:t>
            </a:r>
            <a:r>
              <a:rPr lang="es-MX" sz="2000" b="1" dirty="0"/>
              <a:t>Muñiz, R. (2013)</a:t>
            </a:r>
            <a:endParaRPr lang="es-MX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3101327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3" r="19433"/>
          <a:stretch>
            <a:fillRect/>
          </a:stretch>
        </p:blipFill>
        <p:spPr>
          <a:xfrm>
            <a:off x="5364088" y="980728"/>
            <a:ext cx="2929463" cy="4792136"/>
          </a:xfrm>
        </p:spPr>
      </p:pic>
      <p:sp>
        <p:nvSpPr>
          <p:cNvPr id="3" name="2 Marcador de contenido"/>
          <p:cNvSpPr>
            <a:spLocks noGrp="1"/>
          </p:cNvSpPr>
          <p:nvPr>
            <p:ph type="body" sz="half" idx="2"/>
          </p:nvPr>
        </p:nvSpPr>
        <p:spPr>
          <a:xfrm>
            <a:off x="683568" y="764704"/>
            <a:ext cx="4053490" cy="3815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800" dirty="0" smtClean="0">
                <a:solidFill>
                  <a:srgbClr val="002060"/>
                </a:solidFill>
              </a:rPr>
              <a:t>Los clientes deben ser tratados de la mejor manera, por ello resulta de suma importancia saber: </a:t>
            </a:r>
            <a:r>
              <a:rPr lang="es-MX" sz="2800" b="1" i="1" dirty="0" smtClean="0">
                <a:solidFill>
                  <a:srgbClr val="002060"/>
                </a:solidFill>
              </a:rPr>
              <a:t>qué </a:t>
            </a:r>
            <a:r>
              <a:rPr lang="es-MX" sz="2800" b="1" i="1" dirty="0">
                <a:solidFill>
                  <a:srgbClr val="002060"/>
                </a:solidFill>
              </a:rPr>
              <a:t>quieren.</a:t>
            </a:r>
          </a:p>
          <a:p>
            <a:pPr marL="0" indent="0" algn="ctr">
              <a:buNone/>
            </a:pPr>
            <a:endParaRPr lang="es-MX" sz="28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s-MX" sz="2800" dirty="0"/>
              <a:t> </a:t>
            </a:r>
            <a:r>
              <a:rPr lang="es-MX" sz="2800" dirty="0">
                <a:solidFill>
                  <a:srgbClr val="002060"/>
                </a:solidFill>
              </a:rPr>
              <a:t>Esto </a:t>
            </a:r>
            <a:r>
              <a:rPr lang="es-MX" sz="2800" dirty="0" smtClean="0">
                <a:solidFill>
                  <a:srgbClr val="002060"/>
                </a:solidFill>
              </a:rPr>
              <a:t>se logra conocer a través de la aplicación de encuestas; herramienta que ayuda a </a:t>
            </a:r>
            <a:r>
              <a:rPr lang="es-MX" sz="2800" dirty="0">
                <a:solidFill>
                  <a:srgbClr val="002060"/>
                </a:solidFill>
              </a:rPr>
              <a:t>recopilar información sobre sus clientes objetivo. </a:t>
            </a:r>
          </a:p>
          <a:p>
            <a:endParaRPr lang="es-MX" sz="2800" dirty="0"/>
          </a:p>
        </p:txBody>
      </p:sp>
      <p:sp>
        <p:nvSpPr>
          <p:cNvPr id="6" name="Rectángulo 5"/>
          <p:cNvSpPr/>
          <p:nvPr/>
        </p:nvSpPr>
        <p:spPr>
          <a:xfrm>
            <a:off x="6372200" y="5877272"/>
            <a:ext cx="14622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Investigación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2016) </a:t>
            </a:r>
            <a:endParaRPr lang="es-MX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98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62250" y="573790"/>
            <a:ext cx="7453833" cy="1079500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/>
              <a:t>3.6. Aplicaciones </a:t>
            </a:r>
            <a:r>
              <a:rPr lang="es-MX" sz="3200" b="1" dirty="0"/>
              <a:t>de la investigación de mercados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/>
          </a:p>
          <a:p>
            <a:pPr algn="ctr"/>
            <a:r>
              <a:rPr lang="es-MX" sz="1400" dirty="0"/>
              <a:t>Investigación y desarrollo de mercados </a:t>
            </a:r>
          </a:p>
          <a:p>
            <a:pPr algn="ctr"/>
            <a:r>
              <a:rPr lang="es-MX" sz="1400" dirty="0"/>
              <a:t>	</a:t>
            </a: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270337369"/>
              </p:ext>
            </p:extLst>
          </p:nvPr>
        </p:nvGraphicFramePr>
        <p:xfrm>
          <a:off x="1834939" y="1805959"/>
          <a:ext cx="626469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ángulo 6"/>
          <p:cNvSpPr/>
          <p:nvPr/>
        </p:nvSpPr>
        <p:spPr>
          <a:xfrm>
            <a:off x="927893" y="1755716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15. La aplicación de investigación de mercados.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483768" y="6167218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Philip, </a:t>
            </a:r>
            <a:r>
              <a:rPr lang="es-MX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(2012). </a:t>
            </a:r>
          </a:p>
          <a:p>
            <a:pPr algn="ctr"/>
            <a:endParaRPr lang="es-MX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00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346898"/>
              </p:ext>
            </p:extLst>
          </p:nvPr>
        </p:nvGraphicFramePr>
        <p:xfrm>
          <a:off x="0" y="1"/>
          <a:ext cx="9144000" cy="7101408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630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78331">
                <a:tc gridSpan="3">
                  <a:txBody>
                    <a:bodyPr/>
                    <a:lstStyle/>
                    <a:p>
                      <a:pPr algn="ctr"/>
                      <a:endParaRPr lang="es-MX" sz="4800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0150">
                <a:tc>
                  <a:txBody>
                    <a:bodyPr/>
                    <a:lstStyle/>
                    <a:p>
                      <a:pPr marL="0" indent="449263"/>
                      <a:r>
                        <a:rPr lang="es-MX" sz="2400" kern="1200" dirty="0" smtClean="0"/>
                        <a:t>2.5.</a:t>
                      </a:r>
                      <a:r>
                        <a:rPr lang="es-MX" sz="2400" kern="1200" baseline="0" dirty="0" smtClean="0"/>
                        <a:t> </a:t>
                      </a:r>
                      <a:r>
                        <a:rPr lang="es-MX" sz="2400" kern="1200" dirty="0" smtClean="0"/>
                        <a:t>Mecanismos de las TT</a:t>
                      </a:r>
                    </a:p>
                    <a:p>
                      <a:pPr marL="0" indent="449263"/>
                      <a:r>
                        <a:rPr lang="es-MX" sz="2400" kern="1200" dirty="0" smtClean="0"/>
                        <a:t>2.6. Condiciones</a:t>
                      </a:r>
                      <a:r>
                        <a:rPr lang="es-MX" sz="2400" kern="1200" baseline="0" dirty="0" smtClean="0"/>
                        <a:t> ideales</a:t>
                      </a:r>
                    </a:p>
                    <a:p>
                      <a:pPr marL="0" indent="449263"/>
                      <a:r>
                        <a:rPr lang="es-MX" sz="2400" kern="1200" baseline="0" dirty="0" smtClean="0"/>
                        <a:t>2.7. Formas de Transferencia</a:t>
                      </a:r>
                    </a:p>
                    <a:p>
                      <a:pPr marL="0" indent="449263"/>
                      <a:r>
                        <a:rPr lang="es-MX" sz="2400" kern="1200" baseline="0" dirty="0" smtClean="0"/>
                        <a:t>2.8. Diseño de una propuesta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  <a:endParaRPr lang="es-MX" sz="2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  <a:endParaRPr lang="es-MX" sz="2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  <a:endParaRPr lang="es-MX" sz="24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34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36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38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2927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3.- Investigación y desarrollo de mercados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3.1. Concepto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3.2. Objetivos de la IM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3.3. Mercado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3.4. Beneficios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3.5. Contribuciones</a:t>
                      </a:r>
                      <a:r>
                        <a:rPr lang="es-MX" sz="2400" baseline="0" dirty="0" smtClean="0"/>
                        <a:t> IM</a:t>
                      </a:r>
                      <a:endParaRPr lang="es-MX" sz="2400" dirty="0" smtClean="0"/>
                    </a:p>
                    <a:p>
                      <a:pPr marL="449263" indent="0"/>
                      <a:r>
                        <a:rPr lang="es-MX" sz="2400" dirty="0" smtClean="0"/>
                        <a:t>3.6. Aplicación</a:t>
                      </a:r>
                      <a:r>
                        <a:rPr lang="es-MX" sz="2400" baseline="0" dirty="0" smtClean="0"/>
                        <a:t> de la IM</a:t>
                      </a:r>
                    </a:p>
                    <a:p>
                      <a:pPr marL="449263" indent="0"/>
                      <a:r>
                        <a:rPr lang="es-MX" sz="2400" baseline="0" dirty="0" smtClean="0">
                          <a:latin typeface="+mj-lt"/>
                          <a:cs typeface="Arial" panose="020B0604020202020204" pitchFamily="34" charset="0"/>
                        </a:rPr>
                        <a:t>3.7. Técnicas de recolección </a:t>
                      </a:r>
                    </a:p>
                    <a:p>
                      <a:pPr marL="449263" indent="0"/>
                      <a:r>
                        <a:rPr lang="es-MX" sz="2400" baseline="0" dirty="0" smtClean="0">
                          <a:latin typeface="+mj-lt"/>
                          <a:cs typeface="Arial" panose="020B0604020202020204" pitchFamily="34" charset="0"/>
                        </a:rPr>
                        <a:t>3.8. Herramientas IM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  <a:endParaRPr lang="es-MX" sz="2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  <a:endParaRPr lang="es-MX" sz="2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  <a:endParaRPr lang="es-MX" sz="2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  <a:endParaRPr lang="es-MX" sz="2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42</a:t>
                      </a:r>
                    </a:p>
                    <a:p>
                      <a:pPr algn="ctr"/>
                      <a:endParaRPr lang="es-MX" sz="2400" dirty="0" smtClean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43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45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46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47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47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49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50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51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5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/>
          </a:p>
          <a:p>
            <a:pPr algn="ctr"/>
            <a:r>
              <a:rPr lang="es-MX" sz="1400" dirty="0"/>
              <a:t>Investigación y desarrollo de mercados </a:t>
            </a:r>
          </a:p>
          <a:p>
            <a:pPr algn="ctr"/>
            <a:r>
              <a:rPr lang="es-MX" sz="1400" dirty="0"/>
              <a:t>	</a:t>
            </a:r>
          </a:p>
        </p:txBody>
      </p:sp>
      <p:sp>
        <p:nvSpPr>
          <p:cNvPr id="8" name="1 Título"/>
          <p:cNvSpPr>
            <a:spLocks noGrp="1"/>
          </p:cNvSpPr>
          <p:nvPr>
            <p:ph type="title" idx="4294967295"/>
          </p:nvPr>
        </p:nvSpPr>
        <p:spPr>
          <a:xfrm>
            <a:off x="2336116" y="468726"/>
            <a:ext cx="5116204" cy="736034"/>
          </a:xfrm>
        </p:spPr>
        <p:txBody>
          <a:bodyPr vert="horz">
            <a:normAutofit fontScale="90000"/>
          </a:bodyPr>
          <a:lstStyle/>
          <a:p>
            <a:pPr algn="ctr"/>
            <a:r>
              <a:rPr lang="es-MX" sz="2600" b="1" dirty="0" smtClean="0"/>
              <a:t>3.7. Técnicas de recolección de datos</a:t>
            </a:r>
            <a:endParaRPr lang="es-MX" sz="2600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7512148"/>
              </p:ext>
            </p:extLst>
          </p:nvPr>
        </p:nvGraphicFramePr>
        <p:xfrm>
          <a:off x="0" y="232821"/>
          <a:ext cx="9036496" cy="6185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ángulo 6"/>
          <p:cNvSpPr/>
          <p:nvPr/>
        </p:nvSpPr>
        <p:spPr>
          <a:xfrm>
            <a:off x="971600" y="1587297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16. Principales técnicas de recolección.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156556" y="5085184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Philip, </a:t>
            </a:r>
            <a:r>
              <a:rPr lang="es-MX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(2012). </a:t>
            </a:r>
          </a:p>
          <a:p>
            <a:pPr algn="ctr"/>
            <a:endParaRPr lang="es-MX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49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653713" y="517406"/>
            <a:ext cx="8064896" cy="855663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3.8. Herramientas</a:t>
            </a:r>
            <a:endParaRPr lang="es-MX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/>
          </a:p>
          <a:p>
            <a:pPr algn="ctr"/>
            <a:r>
              <a:rPr lang="es-MX" sz="1400" dirty="0"/>
              <a:t>Investigación y desarrollo de mercados </a:t>
            </a:r>
          </a:p>
          <a:p>
            <a:pPr algn="ctr"/>
            <a:r>
              <a:rPr lang="es-MX" sz="1400" dirty="0"/>
              <a:t>	</a:t>
            </a:r>
          </a:p>
        </p:txBody>
      </p:sp>
      <p:graphicFrame>
        <p:nvGraphicFramePr>
          <p:cNvPr id="19" name="Diagrama 18"/>
          <p:cNvGraphicFramePr/>
          <p:nvPr>
            <p:extLst>
              <p:ext uri="{D42A27DB-BD31-4B8C-83A1-F6EECF244321}">
                <p14:modId xmlns:p14="http://schemas.microsoft.com/office/powerpoint/2010/main" val="4110121255"/>
              </p:ext>
            </p:extLst>
          </p:nvPr>
        </p:nvGraphicFramePr>
        <p:xfrm>
          <a:off x="1043608" y="1772816"/>
          <a:ext cx="748883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Rectángulo 19"/>
          <p:cNvSpPr/>
          <p:nvPr/>
        </p:nvSpPr>
        <p:spPr>
          <a:xfrm>
            <a:off x="1024887" y="1358076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17. Herramientas para la investigación de mercados.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23728" y="6565051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Philip, </a:t>
            </a:r>
            <a:r>
              <a:rPr lang="es-MX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(2012). </a:t>
            </a:r>
          </a:p>
          <a:p>
            <a:pPr algn="ctr"/>
            <a:endParaRPr lang="es-MX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68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ociedad.files.wordpress.com/2013/01/encuesta-sobre-las-encuestas-cartc3b3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232" y="841815"/>
            <a:ext cx="6696745" cy="517947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/>
          </a:p>
          <a:p>
            <a:pPr algn="ctr"/>
            <a:r>
              <a:rPr lang="es-MX" sz="1400" dirty="0"/>
              <a:t>Investigación y desarrollo de mercados </a:t>
            </a:r>
          </a:p>
          <a:p>
            <a:pPr algn="ctr"/>
            <a:r>
              <a:rPr lang="es-MX" sz="1400" dirty="0"/>
              <a:t>	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139952" y="6391739"/>
            <a:ext cx="11785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Encuesta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2016)</a:t>
            </a:r>
            <a:endParaRPr lang="es-MX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21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Título"/>
          <p:cNvSpPr txBox="1">
            <a:spLocks/>
          </p:cNvSpPr>
          <p:nvPr/>
        </p:nvSpPr>
        <p:spPr>
          <a:xfrm>
            <a:off x="1077073" y="2790056"/>
            <a:ext cx="7024744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EMPRESA </a:t>
            </a:r>
            <a:endParaRPr lang="es-ES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LÍDER</a:t>
            </a:r>
            <a:endParaRPr lang="es-MX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1520" y="332656"/>
            <a:ext cx="808108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4</a:t>
            </a:r>
            <a:endParaRPr lang="es-MX" sz="13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032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620688"/>
            <a:ext cx="7024744" cy="1143000"/>
          </a:xfrm>
        </p:spPr>
        <p:txBody>
          <a:bodyPr/>
          <a:lstStyle/>
          <a:p>
            <a:pPr algn="ctr"/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4.1. Concepto. Empresa Líder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067" y="2780928"/>
            <a:ext cx="6777317" cy="2448271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s-MX" sz="3200" dirty="0"/>
              <a:t>Es aquella que tiene </a:t>
            </a:r>
            <a:r>
              <a:rPr lang="es-MX" sz="3200" dirty="0" smtClean="0"/>
              <a:t>características diferentes a su competencia</a:t>
            </a:r>
            <a:r>
              <a:rPr lang="es-MX" sz="3200" dirty="0"/>
              <a:t> </a:t>
            </a:r>
            <a:r>
              <a:rPr lang="es-MX" sz="3200" dirty="0" smtClean="0"/>
              <a:t>o </a:t>
            </a:r>
            <a:r>
              <a:rPr lang="es-MX" sz="3200" dirty="0"/>
              <a:t>que puede ejercer algún tipo de influencia sobre las </a:t>
            </a:r>
            <a:r>
              <a:rPr lang="es-MX" sz="3200" dirty="0" smtClean="0"/>
              <a:t>restantes.</a:t>
            </a:r>
            <a:endParaRPr lang="es-MX" sz="3200" dirty="0"/>
          </a:p>
        </p:txBody>
      </p:sp>
      <p:sp>
        <p:nvSpPr>
          <p:cNvPr id="4" name="3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 Líder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9600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067821" y="980728"/>
            <a:ext cx="6985000" cy="34563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900" dirty="0" smtClean="0"/>
              <a:t>“La </a:t>
            </a:r>
            <a:r>
              <a:rPr lang="es-MX" sz="2900" dirty="0"/>
              <a:t>imagen </a:t>
            </a:r>
            <a:r>
              <a:rPr lang="es-MX" sz="2900" dirty="0" smtClean="0"/>
              <a:t>en las empresas es </a:t>
            </a:r>
            <a:r>
              <a:rPr lang="es-MX" sz="2900" dirty="0"/>
              <a:t>muy importante </a:t>
            </a:r>
            <a:r>
              <a:rPr lang="es-MX" sz="2900" dirty="0" smtClean="0"/>
              <a:t>…. </a:t>
            </a:r>
            <a:r>
              <a:rPr lang="es-MX" sz="2900" dirty="0"/>
              <a:t>constituye la presencia ante la gente, los clientes o su propia </a:t>
            </a:r>
            <a:r>
              <a:rPr lang="es-MX" sz="2900" dirty="0" smtClean="0"/>
              <a:t>competencia…., con </a:t>
            </a:r>
            <a:r>
              <a:rPr lang="es-MX" sz="2900" dirty="0"/>
              <a:t>una imagen propia, la empresa o negocio tendrá una posición en el mercado, atraerá más clientes, lo que repercutirá en ganancias para la empresa y prestigio que contribuye al </a:t>
            </a:r>
            <a:r>
              <a:rPr lang="es-MX" sz="2900" dirty="0" smtClean="0"/>
              <a:t>crecimiento….,  son </a:t>
            </a:r>
            <a:r>
              <a:rPr lang="es-MX" sz="2900" dirty="0"/>
              <a:t>incansables, arriesgadas, </a:t>
            </a:r>
            <a:r>
              <a:rPr lang="es-MX" sz="2900" dirty="0" smtClean="0"/>
              <a:t>idealistas, se encargan de invierten </a:t>
            </a:r>
            <a:r>
              <a:rPr lang="es-MX" sz="2900" dirty="0"/>
              <a:t>en desarrollo y aprenden de sus </a:t>
            </a:r>
            <a:r>
              <a:rPr lang="es-MX" sz="2900" dirty="0" smtClean="0"/>
              <a:t>errores”.</a:t>
            </a:r>
            <a:r>
              <a:rPr lang="es-MX" sz="2900" dirty="0"/>
              <a:t> </a:t>
            </a:r>
            <a:r>
              <a:rPr lang="es-MX" sz="2900" dirty="0" smtClean="0"/>
              <a:t> (Álvarez, 2015)</a:t>
            </a:r>
            <a:endParaRPr lang="es-MX" sz="2900" dirty="0"/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Empresa Líder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229905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72331759"/>
              </p:ext>
            </p:extLst>
          </p:nvPr>
        </p:nvGraphicFramePr>
        <p:xfrm>
          <a:off x="1740024" y="1340768"/>
          <a:ext cx="60960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827584" y="903474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18. Cinco grandes ventajas de las empresas líderes.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824562" y="6023579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6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850359284"/>
              </p:ext>
            </p:extLst>
          </p:nvPr>
        </p:nvGraphicFramePr>
        <p:xfrm>
          <a:off x="1091952" y="980728"/>
          <a:ext cx="736848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600426" y="1412776"/>
            <a:ext cx="2736304" cy="8001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4.2. Factores de las empresas líderes</a:t>
            </a:r>
            <a:endParaRPr lang="es-MX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09892" y="643654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19. Grandes factores reconocidos por las empresas líderes.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206870" y="6566123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Álvarez, R.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05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472767"/>
              </p:ext>
            </p:extLst>
          </p:nvPr>
        </p:nvGraphicFramePr>
        <p:xfrm>
          <a:off x="1619672" y="1556791"/>
          <a:ext cx="6192688" cy="411785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96344">
                  <a:extLst>
                    <a:ext uri="{9D8B030D-6E8A-4147-A177-3AD203B41FA5}">
                      <a16:colId xmlns:a16="http://schemas.microsoft.com/office/drawing/2014/main" val="244587472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57823928"/>
                    </a:ext>
                  </a:extLst>
                </a:gridCol>
              </a:tblGrid>
              <a:tr h="399292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Claves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Característica principal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439648"/>
                  </a:ext>
                </a:extLst>
              </a:tr>
              <a:tr h="6891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Optimizar el alcance del mercado.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 Se reenfocan en los núcleos del negocio.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474710"/>
                  </a:ext>
                </a:extLst>
              </a:tr>
              <a:tr h="1279924"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 smtClean="0"/>
                        <a:t>Acelerar la ejecución y toma de decisiones. 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Han realizado grandes esfuerzos en mejorar sus técnicas de análisis</a:t>
                      </a:r>
                      <a:r>
                        <a:rPr lang="es-MX" sz="2000" baseline="0" dirty="0" smtClean="0"/>
                        <a:t> en sus áreas funcionales</a:t>
                      </a:r>
                      <a:r>
                        <a:rPr lang="es-MX" sz="2000" dirty="0" smtClean="0"/>
                        <a:t>.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593967"/>
                  </a:ext>
                </a:extLst>
              </a:tr>
              <a:tr h="98455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Fortalecimiento de la administración del talento. 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Optan por congelar salarios y bajar la inversión en capacitaciones. 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041808"/>
                  </a:ext>
                </a:extLst>
              </a:tr>
              <a:tr h="6891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Optimizar la flexibilidad de las operaciones. 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Mejoran la productividad de los empleados.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085846"/>
                  </a:ext>
                </a:extLst>
              </a:tr>
            </a:tbl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923197" y="548680"/>
            <a:ext cx="7488950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800" b="1" dirty="0" smtClean="0"/>
              <a:t>4.3. Claves de las empresas líderes</a:t>
            </a:r>
            <a:br>
              <a:rPr lang="es-MX" sz="2800" b="1" dirty="0" smtClean="0"/>
            </a:br>
            <a:endParaRPr lang="es-MX" sz="2800" b="1" dirty="0"/>
          </a:p>
        </p:txBody>
      </p:sp>
      <p:sp>
        <p:nvSpPr>
          <p:cNvPr id="6" name="Rectángulo 5"/>
          <p:cNvSpPr/>
          <p:nvPr/>
        </p:nvSpPr>
        <p:spPr>
          <a:xfrm>
            <a:off x="1935947" y="1193912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Tabla 4. Claves desarrollas 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95736" y="5900216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Álvarez, R.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27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935893" y="1700808"/>
            <a:ext cx="7488237" cy="381642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Para Ibarrola (2014), las características del as empresas líderes son: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1. No se preocupa por parecer, se ocupa de ser.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2. El que no importa, el porqué… sí.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3. Genera tendencia desde su posición.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4. Aprende de los errores.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5. Gerencia una élite.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6. Apuesta por la </a:t>
            </a:r>
            <a:r>
              <a:rPr lang="es-MX" dirty="0" err="1" smtClean="0"/>
              <a:t>multidisciplinariedad</a:t>
            </a:r>
            <a:r>
              <a:rPr lang="es-MX" dirty="0" smtClean="0"/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7. Piensa a mediano y largo plazo.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8. Es estratégica.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9. Sabe que una buena imagen es una in­versión.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/>
              <a:t>10. Disfruta el camino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  <p:sp>
        <p:nvSpPr>
          <p:cNvPr id="4" name="4 Título"/>
          <p:cNvSpPr txBox="1">
            <a:spLocks/>
          </p:cNvSpPr>
          <p:nvPr/>
        </p:nvSpPr>
        <p:spPr>
          <a:xfrm>
            <a:off x="683568" y="471364"/>
            <a:ext cx="7992888" cy="158417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t"/>
            <a:r>
              <a:rPr lang="es-MX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4.4. Características imprescindibles de las empresas líderes en el mercado</a:t>
            </a:r>
            <a:endParaRPr lang="es-MX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880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708676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630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69488">
                <a:tc gridSpan="3">
                  <a:txBody>
                    <a:bodyPr/>
                    <a:lstStyle/>
                    <a:p>
                      <a:pPr algn="ctr"/>
                      <a:endParaRPr lang="es-MX" sz="4800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4804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4. Empresa Líder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4.1. Concepto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4.2. Factores </a:t>
                      </a:r>
                    </a:p>
                    <a:p>
                      <a:pPr marL="449263" indent="0"/>
                      <a:r>
                        <a:rPr lang="es-MX" sz="2400" dirty="0" smtClean="0"/>
                        <a:t>4.3. Claves de</a:t>
                      </a:r>
                      <a:r>
                        <a:rPr lang="es-MX" sz="2400" baseline="0" dirty="0" smtClean="0"/>
                        <a:t> las empresas líderes</a:t>
                      </a:r>
                      <a:endParaRPr lang="es-MX" sz="2400" dirty="0" smtClean="0"/>
                    </a:p>
                    <a:p>
                      <a:pPr marL="449263" indent="0"/>
                      <a:r>
                        <a:rPr lang="es-MX" sz="2400" baseline="0" dirty="0" smtClean="0"/>
                        <a:t>4.4. Características </a:t>
                      </a:r>
                    </a:p>
                    <a:p>
                      <a:pPr marL="449263" indent="0"/>
                      <a:r>
                        <a:rPr lang="es-MX" sz="2400" baseline="0" dirty="0" smtClean="0"/>
                        <a:t>4.5. Liderazgo empresarial</a:t>
                      </a:r>
                    </a:p>
                    <a:p>
                      <a:pPr marL="449263" indent="0"/>
                      <a:r>
                        <a:rPr lang="es-MX" sz="2400" baseline="0" dirty="0" smtClean="0"/>
                        <a:t>4.6. Empresas mexicanas globales</a:t>
                      </a:r>
                      <a:endParaRPr lang="es-MX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53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54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57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58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59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60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61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3707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+mn-lt"/>
                          <a:cs typeface="+mn-cs"/>
                        </a:rPr>
                        <a:t>Fuentes</a:t>
                      </a:r>
                      <a:r>
                        <a:rPr lang="es-MX" sz="2400" baseline="0" dirty="0" smtClean="0">
                          <a:latin typeface="+mn-lt"/>
                          <a:cs typeface="+mn-cs"/>
                        </a:rPr>
                        <a:t> de Referencia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62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85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51916526"/>
              </p:ext>
            </p:extLst>
          </p:nvPr>
        </p:nvGraphicFramePr>
        <p:xfrm>
          <a:off x="-2232756" y="648413"/>
          <a:ext cx="864096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319441415"/>
              </p:ext>
            </p:extLst>
          </p:nvPr>
        </p:nvGraphicFramePr>
        <p:xfrm>
          <a:off x="2411760" y="692696"/>
          <a:ext cx="864096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4 Título"/>
          <p:cNvSpPr txBox="1">
            <a:spLocks/>
          </p:cNvSpPr>
          <p:nvPr/>
        </p:nvSpPr>
        <p:spPr>
          <a:xfrm>
            <a:off x="3287346" y="2910999"/>
            <a:ext cx="2580797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4.5. Liderazgo empresarial</a:t>
            </a:r>
            <a:endParaRPr lang="es-MX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59632" y="616270"/>
            <a:ext cx="7322548" cy="25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Figura 20. Habilidades del líder empresarial.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206870" y="6566123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Elaboración propia con base a Álvarez, R.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3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498604"/>
              </p:ext>
            </p:extLst>
          </p:nvPr>
        </p:nvGraphicFramePr>
        <p:xfrm>
          <a:off x="2555776" y="836712"/>
          <a:ext cx="5904656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542">
                  <a:extLst>
                    <a:ext uri="{9D8B030D-6E8A-4147-A177-3AD203B41FA5}">
                      <a16:colId xmlns:a16="http://schemas.microsoft.com/office/drawing/2014/main" val="1487064555"/>
                    </a:ext>
                  </a:extLst>
                </a:gridCol>
                <a:gridCol w="3706114">
                  <a:extLst>
                    <a:ext uri="{9D8B030D-6E8A-4147-A177-3AD203B41FA5}">
                      <a16:colId xmlns:a16="http://schemas.microsoft.com/office/drawing/2014/main" val="1663561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Empresa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Giro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052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América Móvil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Telecomunicaciones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064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err="1" smtClean="0"/>
                        <a:t>Femsa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Bebidas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498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Banorte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Servicios financieros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711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Grupo México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Minería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381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Grupo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Inbursa</a:t>
                      </a:r>
                      <a:r>
                        <a:rPr lang="en-US" sz="2000" dirty="0" smtClean="0"/>
                        <a:t>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Servicios financieros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049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Cemex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Construcción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112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Televisa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Medio</a:t>
                      </a:r>
                      <a:r>
                        <a:rPr lang="es-MX" sz="2000" baseline="0" dirty="0" smtClean="0"/>
                        <a:t> de comunicación masiva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2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Alfa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Conglomerado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637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Bimbo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Panificación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57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Elektra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Mueblería, Electrónicos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926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Grupo</a:t>
                      </a:r>
                      <a:r>
                        <a:rPr lang="es-MX" sz="2000" baseline="0" dirty="0" smtClean="0"/>
                        <a:t> Carso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Conglomerado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867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Arca Continental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Embotelladora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703512"/>
                  </a:ext>
                </a:extLst>
              </a:tr>
            </a:tbl>
          </a:graphicData>
        </a:graphic>
      </p:graphicFrame>
      <p:sp>
        <p:nvSpPr>
          <p:cNvPr id="5" name="4 Título"/>
          <p:cNvSpPr txBox="1">
            <a:spLocks/>
          </p:cNvSpPr>
          <p:nvPr/>
        </p:nvSpPr>
        <p:spPr>
          <a:xfrm>
            <a:off x="487177" y="980728"/>
            <a:ext cx="2088232" cy="15121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4.6. Empresas mexicanas globales más grandes</a:t>
            </a:r>
            <a:endParaRPr lang="es-MX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67744" y="548680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Tabla 5. 12 empresas mexicanas líderes en su ramo.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11760" y="6213406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Fuente: Elaboración propia con base a </a:t>
            </a:r>
            <a:r>
              <a:rPr lang="es-MX" sz="1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Chen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L. </a:t>
            </a:r>
            <a:r>
              <a:rPr lang="es-MX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2015).</a:t>
            </a:r>
            <a:endParaRPr lang="es-MX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sz="1100" b="1" dirty="0">
              <a:solidFill>
                <a:schemeClr val="tx1"/>
              </a:solidFill>
              <a:latin typeface="Garamond (Títulos)"/>
            </a:endParaRPr>
          </a:p>
        </p:txBody>
      </p:sp>
    </p:spTree>
    <p:extLst>
      <p:ext uri="{BB962C8B-B14F-4D97-AF65-F5344CB8AC3E}">
        <p14:creationId xmlns:p14="http://schemas.microsoft.com/office/powerpoint/2010/main" val="198768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Título"/>
          <p:cNvSpPr>
            <a:spLocks noGrp="1"/>
          </p:cNvSpPr>
          <p:nvPr>
            <p:ph type="title" idx="4294967295"/>
          </p:nvPr>
        </p:nvSpPr>
        <p:spPr>
          <a:xfrm>
            <a:off x="1388393" y="471364"/>
            <a:ext cx="6799262" cy="1303337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Fuentes de Información</a:t>
            </a:r>
            <a:endParaRPr lang="es-MX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4294967295"/>
          </p:nvPr>
        </p:nvSpPr>
        <p:spPr>
          <a:xfrm>
            <a:off x="1028353" y="1740928"/>
            <a:ext cx="7159302" cy="3444875"/>
          </a:xfrm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es-MX" b="1" dirty="0" smtClean="0"/>
              <a:t>Literatura: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es-MX" dirty="0" err="1" smtClean="0"/>
              <a:t>Dunning</a:t>
            </a:r>
            <a:r>
              <a:rPr lang="es-MX" dirty="0" smtClean="0"/>
              <a:t>, </a:t>
            </a:r>
            <a:r>
              <a:rPr lang="es-MX" dirty="0"/>
              <a:t>J. (2013). </a:t>
            </a:r>
            <a:r>
              <a:rPr lang="es-MX" i="1" dirty="0"/>
              <a:t>La empresa multinacional</a:t>
            </a:r>
            <a:r>
              <a:rPr lang="es-MX" dirty="0"/>
              <a:t>. </a:t>
            </a:r>
            <a:r>
              <a:rPr lang="es-MX" dirty="0" smtClean="0"/>
              <a:t>México: </a:t>
            </a:r>
            <a:r>
              <a:rPr lang="es-MX" dirty="0"/>
              <a:t>F.C.E</a:t>
            </a:r>
            <a:r>
              <a:rPr lang="es-MX" dirty="0" smtClean="0"/>
              <a:t>.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es-MX" dirty="0" err="1" smtClean="0"/>
              <a:t>Malhotra</a:t>
            </a:r>
            <a:r>
              <a:rPr lang="es-MX" dirty="0" smtClean="0"/>
              <a:t>, </a:t>
            </a:r>
            <a:r>
              <a:rPr lang="es-MX" dirty="0"/>
              <a:t>N.(2014). </a:t>
            </a:r>
            <a:r>
              <a:rPr lang="es-MX" i="1" dirty="0"/>
              <a:t>Investigación de </a:t>
            </a:r>
            <a:r>
              <a:rPr lang="es-MX" i="1" dirty="0" smtClean="0"/>
              <a:t>Mercados. </a:t>
            </a:r>
            <a:r>
              <a:rPr lang="es-MX" i="1" dirty="0"/>
              <a:t>Un Enfoque </a:t>
            </a:r>
            <a:r>
              <a:rPr lang="es-MX" i="1" dirty="0" smtClean="0"/>
              <a:t>Práctico.</a:t>
            </a:r>
            <a:r>
              <a:rPr lang="es-MX" dirty="0" smtClean="0"/>
              <a:t> México: </a:t>
            </a:r>
            <a:r>
              <a:rPr lang="es-MX" dirty="0"/>
              <a:t>Prentice Hall</a:t>
            </a:r>
            <a:r>
              <a:rPr lang="es-MX" dirty="0" smtClean="0"/>
              <a:t>.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es-MX" dirty="0" smtClean="0"/>
              <a:t>Peter, </a:t>
            </a:r>
            <a:r>
              <a:rPr lang="es-MX" dirty="0"/>
              <a:t>C. (2010). </a:t>
            </a:r>
            <a:r>
              <a:rPr lang="es-MX" i="1" dirty="0"/>
              <a:t>La Esencia de la </a:t>
            </a:r>
            <a:r>
              <a:rPr lang="es-MX" i="1" dirty="0" smtClean="0"/>
              <a:t>investigación </a:t>
            </a:r>
            <a:r>
              <a:rPr lang="es-MX" i="1" dirty="0"/>
              <a:t>de </a:t>
            </a:r>
            <a:r>
              <a:rPr lang="es-MX" i="1" dirty="0" smtClean="0"/>
              <a:t>mercados</a:t>
            </a:r>
            <a:r>
              <a:rPr lang="es-MX" dirty="0"/>
              <a:t>. </a:t>
            </a:r>
            <a:r>
              <a:rPr lang="es-MX" dirty="0" smtClean="0"/>
              <a:t>México: Prentice </a:t>
            </a:r>
            <a:r>
              <a:rPr lang="es-MX" dirty="0"/>
              <a:t>Hall</a:t>
            </a:r>
            <a:r>
              <a:rPr lang="es-MX" dirty="0" smtClean="0"/>
              <a:t>.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es-MX" dirty="0"/>
              <a:t>Philip, K. (2012). </a:t>
            </a:r>
            <a:r>
              <a:rPr lang="es-MX" i="1" dirty="0"/>
              <a:t>Dirección de Marketing Conceptos Esenciales. México: </a:t>
            </a:r>
            <a:r>
              <a:rPr lang="es-MX" dirty="0"/>
              <a:t>Continental.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endParaRPr lang="es-MX" dirty="0" smtClean="0"/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endParaRPr lang="es-MX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4936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827584" y="692696"/>
            <a:ext cx="7488237" cy="3816350"/>
          </a:xfrm>
        </p:spPr>
        <p:txBody>
          <a:bodyPr>
            <a:noAutofit/>
          </a:bodyPr>
          <a:lstStyle/>
          <a:p>
            <a:pPr marL="525780" indent="-457200" algn="just">
              <a:buFont typeface="+mj-lt"/>
              <a:buAutoNum type="arabicPeriod" startAt="5"/>
            </a:pPr>
            <a:r>
              <a:rPr lang="es-MX" dirty="0" err="1" smtClean="0"/>
              <a:t>Vaitsos</a:t>
            </a:r>
            <a:r>
              <a:rPr lang="es-MX" dirty="0" smtClean="0"/>
              <a:t>, </a:t>
            </a:r>
            <a:r>
              <a:rPr lang="es-MX" dirty="0"/>
              <a:t>C. (2000). </a:t>
            </a:r>
            <a:r>
              <a:rPr lang="es-MX" i="1" dirty="0"/>
              <a:t>Distribución del Ingreso y empresas </a:t>
            </a:r>
            <a:r>
              <a:rPr lang="es-MX" i="1" dirty="0" smtClean="0"/>
              <a:t>transnacionales. </a:t>
            </a:r>
            <a:r>
              <a:rPr lang="es-MX" dirty="0" smtClean="0"/>
              <a:t>México: Trillas.</a:t>
            </a:r>
          </a:p>
          <a:p>
            <a:pPr marL="525780" indent="-457200" algn="just">
              <a:buFont typeface="+mj-lt"/>
              <a:buAutoNum type="arabicPeriod" startAt="5"/>
            </a:pPr>
            <a:endParaRPr lang="es-MX" dirty="0" smtClean="0"/>
          </a:p>
          <a:p>
            <a:pPr marL="68580" indent="0" algn="just">
              <a:buNone/>
            </a:pPr>
            <a:r>
              <a:rPr lang="es-MX" b="1" dirty="0" smtClean="0">
                <a:latin typeface="+mj-lt"/>
              </a:rPr>
              <a:t>Paginas Web</a:t>
            </a:r>
          </a:p>
          <a:p>
            <a:pPr marL="52578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es-MX" dirty="0">
                <a:latin typeface="+mj-lt"/>
              </a:rPr>
              <a:t>Álvarez, </a:t>
            </a:r>
            <a:r>
              <a:rPr lang="es-MX" dirty="0" smtClean="0">
                <a:latin typeface="+mj-lt"/>
              </a:rPr>
              <a:t>R. </a:t>
            </a:r>
            <a:r>
              <a:rPr lang="es-MX" dirty="0">
                <a:latin typeface="+mj-lt"/>
              </a:rPr>
              <a:t>(2015). Empresas líderes. ¿Qué las hace tan atractivas?. México: Universo Laboral. </a:t>
            </a:r>
            <a:r>
              <a:rPr lang="es-MX" dirty="0"/>
              <a:t>[online</a:t>
            </a:r>
            <a:r>
              <a:rPr lang="es-MX" dirty="0" smtClean="0"/>
              <a:t>] </a:t>
            </a:r>
            <a:r>
              <a:rPr lang="es-MX" dirty="0" smtClean="0">
                <a:latin typeface="+mj-lt"/>
              </a:rPr>
              <a:t>http</a:t>
            </a:r>
            <a:r>
              <a:rPr lang="es-MX" dirty="0">
                <a:latin typeface="+mj-lt"/>
              </a:rPr>
              <a:t>://www.revistauniversolaboral.com/universolaboral2/index.php/de-interes/coaching/item/473-empresas-lideres.html </a:t>
            </a:r>
            <a:r>
              <a:rPr lang="en-US" dirty="0" smtClean="0">
                <a:latin typeface="+mj-lt"/>
              </a:rPr>
              <a:t>[</a:t>
            </a:r>
            <a:r>
              <a:rPr lang="en-US" dirty="0" err="1" smtClean="0">
                <a:latin typeface="+mj-lt"/>
              </a:rPr>
              <a:t>acceso</a:t>
            </a:r>
            <a:r>
              <a:rPr lang="en-US" dirty="0" smtClean="0">
                <a:latin typeface="+mj-lt"/>
              </a:rPr>
              <a:t> 02 de </a:t>
            </a:r>
            <a:r>
              <a:rPr lang="en-US" dirty="0" err="1" smtClean="0">
                <a:latin typeface="+mj-lt"/>
              </a:rPr>
              <a:t>octubre</a:t>
            </a:r>
            <a:r>
              <a:rPr lang="en-US" dirty="0" smtClean="0">
                <a:latin typeface="+mj-lt"/>
              </a:rPr>
              <a:t>. </a:t>
            </a:r>
            <a:r>
              <a:rPr lang="en-US" dirty="0">
                <a:latin typeface="+mj-lt"/>
              </a:rPr>
              <a:t>2016]. </a:t>
            </a:r>
          </a:p>
          <a:p>
            <a:pPr marL="525780" indent="-457200" algn="just">
              <a:spcBef>
                <a:spcPts val="600"/>
              </a:spcBef>
              <a:buFont typeface="+mj-lt"/>
              <a:buAutoNum type="arabicPeriod"/>
            </a:pPr>
            <a:endParaRPr lang="es-MX" dirty="0" smtClean="0">
              <a:latin typeface="+mj-lt"/>
            </a:endParaRPr>
          </a:p>
          <a:p>
            <a:pPr marL="68580" indent="0" algn="just">
              <a:spcBef>
                <a:spcPts val="600"/>
              </a:spcBef>
              <a:buNone/>
            </a:pPr>
            <a:endParaRPr lang="es-MX" b="1" dirty="0" smtClean="0">
              <a:latin typeface="+mj-lt"/>
            </a:endParaRPr>
          </a:p>
          <a:p>
            <a:pPr marL="68580" indent="0" algn="just">
              <a:buNone/>
            </a:pPr>
            <a:endParaRPr lang="es-MX" b="1" dirty="0">
              <a:latin typeface="+mj-lt"/>
            </a:endParaRPr>
          </a:p>
          <a:p>
            <a:pPr marL="525780" indent="-457200" algn="just">
              <a:buFont typeface="+mj-lt"/>
              <a:buAutoNum type="arabicPeriod" startAt="5"/>
            </a:pPr>
            <a:endParaRPr lang="es-MX" dirty="0">
              <a:latin typeface="+mj-lt"/>
            </a:endParaRPr>
          </a:p>
          <a:p>
            <a:pPr marL="525780" lvl="0" indent="-457200" algn="just">
              <a:buFont typeface="+mj-lt"/>
              <a:buAutoNum type="arabicPeriod" startAt="5"/>
            </a:pPr>
            <a:endParaRPr lang="es-MX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7103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539552" y="620688"/>
            <a:ext cx="7704856" cy="5832648"/>
          </a:xfrm>
        </p:spPr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 startAt="2"/>
            </a:pPr>
            <a:r>
              <a:rPr lang="es-MX" sz="1900" dirty="0" err="1"/>
              <a:t>Chen</a:t>
            </a:r>
            <a:r>
              <a:rPr lang="es-MX" sz="1900" dirty="0"/>
              <a:t>, L. (2015). Las 13 empresas mexicanas globales más grande. México: Forbes. </a:t>
            </a:r>
            <a:r>
              <a:rPr lang="es-MX" sz="1900" dirty="0" smtClean="0"/>
              <a:t>[online]. http</a:t>
            </a:r>
            <a:r>
              <a:rPr lang="es-MX" sz="1900" dirty="0"/>
              <a:t>://www.forbes.com.mx/las-13-empresas-mexicanas-globales-mas-grandes/#</a:t>
            </a:r>
            <a:r>
              <a:rPr lang="es-MX" sz="1900" dirty="0" smtClean="0"/>
              <a:t>gs.bL8dLM0 </a:t>
            </a:r>
            <a:r>
              <a:rPr lang="es-MX" sz="1900" dirty="0"/>
              <a:t>[ acceso </a:t>
            </a:r>
            <a:r>
              <a:rPr lang="es-MX" sz="1900" dirty="0" smtClean="0"/>
              <a:t>de 02 </a:t>
            </a:r>
            <a:r>
              <a:rPr lang="es-MX" sz="1900" dirty="0"/>
              <a:t>de octubre 2016].</a:t>
            </a:r>
          </a:p>
          <a:p>
            <a:pPr marL="457200" lvl="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 startAt="2"/>
            </a:pPr>
            <a:r>
              <a:rPr lang="es-MX" sz="1900" dirty="0" smtClean="0"/>
              <a:t>Del Castillo, L. y </a:t>
            </a:r>
            <a:r>
              <a:rPr lang="es-MX" sz="1900" dirty="0"/>
              <a:t>Reyes, S. (2015). Aspectos teóricos sobre los procesos de transferencia de tecnología y los métodos de valoración de activos intangibles. Revista Caribeña de Ciencias </a:t>
            </a:r>
            <a:r>
              <a:rPr lang="es-MX" sz="1900" dirty="0" smtClean="0"/>
              <a:t>Sociales</a:t>
            </a:r>
            <a:r>
              <a:rPr lang="es-MX" sz="1900" dirty="0"/>
              <a:t>. [online</a:t>
            </a:r>
            <a:r>
              <a:rPr lang="es-MX" sz="1900" dirty="0" smtClean="0"/>
              <a:t>] http</a:t>
            </a:r>
            <a:r>
              <a:rPr lang="es-MX" sz="1900" dirty="0"/>
              <a:t>://www.eumed.net/rev/caribe/2015/07/activos-intangibles.html [ acceso </a:t>
            </a:r>
            <a:r>
              <a:rPr lang="es-MX" sz="1900" dirty="0" smtClean="0"/>
              <a:t>02 </a:t>
            </a:r>
            <a:r>
              <a:rPr lang="es-MX" sz="1900" dirty="0"/>
              <a:t>de octubre 2016].</a:t>
            </a:r>
          </a:p>
          <a:p>
            <a:pPr marL="457200" lvl="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 startAt="2"/>
            </a:pPr>
            <a:r>
              <a:rPr lang="es-MX" sz="1900" dirty="0" smtClean="0"/>
              <a:t>García, </a:t>
            </a:r>
            <a:r>
              <a:rPr lang="es-MX" sz="1900" dirty="0"/>
              <a:t>E. (2016). Las 10 empresas mexicanas más multinacionales. México: Forbes. [online</a:t>
            </a:r>
            <a:r>
              <a:rPr lang="es-MX" sz="1900" dirty="0" smtClean="0"/>
              <a:t>] http</a:t>
            </a:r>
            <a:r>
              <a:rPr lang="es-MX" sz="1900" dirty="0"/>
              <a:t>://www.forbes.com.mx/las-10-empresas-mexicanas-mas-multinacionales/#gs.AZvKpLQ [ acceso </a:t>
            </a:r>
            <a:r>
              <a:rPr lang="es-MX" sz="1900" dirty="0" smtClean="0"/>
              <a:t>05 </a:t>
            </a:r>
            <a:r>
              <a:rPr lang="es-MX" sz="1900" dirty="0"/>
              <a:t>de octubre 2016].</a:t>
            </a:r>
          </a:p>
          <a:p>
            <a:pPr marL="457200" lvl="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 startAt="2"/>
            </a:pPr>
            <a:r>
              <a:rPr lang="es-MX" sz="1900" dirty="0" smtClean="0"/>
              <a:t>Ibarrola</a:t>
            </a:r>
            <a:r>
              <a:rPr lang="es-MX" sz="1900" dirty="0"/>
              <a:t>, C. (2014). 10 características imprescindibles de las empresas líderes en el mercado. México: 5 días</a:t>
            </a:r>
            <a:r>
              <a:rPr lang="es-MX" sz="1900" dirty="0" smtClean="0"/>
              <a:t>. </a:t>
            </a:r>
            <a:r>
              <a:rPr lang="es-MX" sz="1900" dirty="0"/>
              <a:t>[online]  http://www.5dias.com.py/37074-10-caracteristicas-imprescindibles-de-las-empresas-lideres-en-el-mercado. [ acceso </a:t>
            </a:r>
            <a:r>
              <a:rPr lang="es-MX" sz="1900" dirty="0" smtClean="0"/>
              <a:t>05 </a:t>
            </a:r>
            <a:r>
              <a:rPr lang="es-MX" sz="1900" dirty="0"/>
              <a:t>de octubre 2016].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 startAt="2"/>
            </a:pPr>
            <a:endParaRPr lang="es-MX" sz="1900" dirty="0" smtClean="0"/>
          </a:p>
        </p:txBody>
      </p:sp>
    </p:spTree>
    <p:extLst>
      <p:ext uri="{BB962C8B-B14F-4D97-AF65-F5344CB8AC3E}">
        <p14:creationId xmlns:p14="http://schemas.microsoft.com/office/powerpoint/2010/main" val="29740707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539552" y="548680"/>
            <a:ext cx="7920880" cy="5400600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 startAt="6"/>
            </a:pPr>
            <a:r>
              <a:rPr lang="es-MX" sz="1900" dirty="0" err="1" smtClean="0"/>
              <a:t>LaRocco</a:t>
            </a:r>
            <a:r>
              <a:rPr lang="es-MX" sz="1900" dirty="0" smtClean="0"/>
              <a:t>, P. y </a:t>
            </a:r>
            <a:r>
              <a:rPr lang="es-MX" sz="1900" dirty="0"/>
              <a:t>Salinas, M. (2006). Guía sobre la elaboración de proyectos de transferencia de tecnología para obtener financiación. Alemania</a:t>
            </a:r>
            <a:r>
              <a:rPr lang="es-MX" sz="1900" dirty="0" smtClean="0"/>
              <a:t>. CMNUCC</a:t>
            </a:r>
            <a:r>
              <a:rPr lang="es-MX" sz="1900" dirty="0"/>
              <a:t>. [online</a:t>
            </a:r>
            <a:r>
              <a:rPr lang="es-MX" sz="1900" dirty="0" smtClean="0"/>
              <a:t>] http</a:t>
            </a:r>
            <a:r>
              <a:rPr lang="es-MX" sz="1900" dirty="0"/>
              <a:t>://</a:t>
            </a:r>
            <a:r>
              <a:rPr lang="es-MX" sz="1900" dirty="0" smtClean="0"/>
              <a:t>unfccc.int/resource/docs/publications/pract_guide_06_es.pdf. [ </a:t>
            </a:r>
            <a:r>
              <a:rPr lang="es-MX" sz="1900" dirty="0"/>
              <a:t>acceso </a:t>
            </a:r>
            <a:r>
              <a:rPr lang="es-MX" sz="1900" dirty="0" smtClean="0"/>
              <a:t>05 </a:t>
            </a:r>
            <a:r>
              <a:rPr lang="es-MX" sz="1900" dirty="0"/>
              <a:t>de octubre 2016</a:t>
            </a:r>
            <a:r>
              <a:rPr lang="es-MX" sz="1900" dirty="0" smtClean="0"/>
              <a:t>].</a:t>
            </a:r>
            <a:endParaRPr lang="es-MX" sz="1900" dirty="0"/>
          </a:p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 startAt="6"/>
            </a:pPr>
            <a:r>
              <a:rPr lang="es-MX" sz="1900" dirty="0" smtClean="0"/>
              <a:t>Muñiz</a:t>
            </a:r>
            <a:r>
              <a:rPr lang="es-MX" sz="1900" dirty="0"/>
              <a:t>, R. (2013). Investigación de mercados. México: CEF, Marketing XXI. [online] http://www.marketing-xxi.com/concepto-de-investigacion-de-mercados-23.htm [ acceso </a:t>
            </a:r>
            <a:r>
              <a:rPr lang="es-MX" sz="1900" dirty="0" smtClean="0"/>
              <a:t>03 </a:t>
            </a:r>
            <a:r>
              <a:rPr lang="es-MX" sz="1900" dirty="0"/>
              <a:t>de octubre 2016</a:t>
            </a:r>
            <a:r>
              <a:rPr lang="es-MX" sz="1900" dirty="0" smtClean="0"/>
              <a:t>].</a:t>
            </a:r>
            <a:endParaRPr lang="es-MX" sz="1900" dirty="0"/>
          </a:p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 startAt="6"/>
            </a:pPr>
            <a:r>
              <a:rPr lang="es-MX" sz="1900" dirty="0" smtClean="0"/>
              <a:t>Pérez</a:t>
            </a:r>
            <a:r>
              <a:rPr lang="es-MX" sz="1900" dirty="0"/>
              <a:t>, J. (2013). Las multinacionales. México: El orden mundial en el S.XXI. [online</a:t>
            </a:r>
            <a:r>
              <a:rPr lang="es-MX" sz="1900" dirty="0" smtClean="0"/>
              <a:t>] http</a:t>
            </a:r>
            <a:r>
              <a:rPr lang="es-MX" sz="1900" dirty="0"/>
              <a:t>://elordenmundial.com/2013/04/empresas-multinacionales/ [ acceso </a:t>
            </a:r>
            <a:r>
              <a:rPr lang="es-MX" sz="1900" dirty="0" smtClean="0"/>
              <a:t>03 </a:t>
            </a:r>
            <a:r>
              <a:rPr lang="es-MX" sz="1900" dirty="0"/>
              <a:t>de octubre 2016</a:t>
            </a:r>
            <a:r>
              <a:rPr lang="es-MX" sz="1900" dirty="0" smtClean="0"/>
              <a:t>].</a:t>
            </a:r>
            <a:endParaRPr lang="es-MX" sz="1900" dirty="0"/>
          </a:p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 startAt="6"/>
            </a:pPr>
            <a:r>
              <a:rPr lang="es-MX" sz="1900" dirty="0"/>
              <a:t>Tapias, H. (s/f).  Transferencia tecnológica. Colombia: Universidad de Antioquia. [online]: http://ingenieria.udea.edu.co/producciones/Heberto_t/transferencia_de_tecnologia.html [ acceso </a:t>
            </a:r>
            <a:r>
              <a:rPr lang="es-MX" sz="1900" dirty="0" smtClean="0"/>
              <a:t>03 </a:t>
            </a:r>
            <a:r>
              <a:rPr lang="es-MX" sz="1900" dirty="0"/>
              <a:t>de octubre 2016</a:t>
            </a:r>
            <a:r>
              <a:rPr lang="es-MX" sz="1900" dirty="0" smtClean="0"/>
              <a:t>]. </a:t>
            </a:r>
            <a:endParaRPr lang="es-MX" sz="1900" dirty="0"/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 startAt="6"/>
            </a:pPr>
            <a:endParaRPr lang="es-MX" sz="1900" dirty="0"/>
          </a:p>
        </p:txBody>
      </p:sp>
    </p:spTree>
    <p:extLst>
      <p:ext uri="{BB962C8B-B14F-4D97-AF65-F5344CB8AC3E}">
        <p14:creationId xmlns:p14="http://schemas.microsoft.com/office/powerpoint/2010/main" val="191125163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611560" y="620688"/>
            <a:ext cx="7776864" cy="34448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b="1" dirty="0"/>
              <a:t>Imágenes</a:t>
            </a:r>
            <a:r>
              <a:rPr lang="es-MX" b="1" dirty="0" smtClean="0"/>
              <a:t>:</a:t>
            </a:r>
          </a:p>
          <a:p>
            <a:pPr marL="0" indent="0">
              <a:buNone/>
            </a:pPr>
            <a:endParaRPr lang="es-MX" b="1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n-US" sz="1900" dirty="0" err="1"/>
              <a:t>Competitividad</a:t>
            </a:r>
            <a:r>
              <a:rPr lang="en-US" sz="1900" dirty="0"/>
              <a:t> </a:t>
            </a:r>
            <a:r>
              <a:rPr lang="en-US" sz="1900" dirty="0" err="1"/>
              <a:t>empresarial</a:t>
            </a:r>
            <a:r>
              <a:rPr lang="en-US" sz="1900" dirty="0"/>
              <a:t>. (2016). [image] Available at: https://www.google.com.mx/search?q=La+transferencia+de+tecnolog%C3%ADa+es+una+alternativa+para+rentabilizar+la+inversi%C3%B3n+realizada+en+la+concepci%C3%B3n+y+desarrollo+de+una+invenci%C3%B3n+patentable+cuando+no+se+puede,+o+no+se+compensa+econ%C3%B3micamente,+llevar+a+cabo+con+garant%C3%ADas+su+producci%C3%B3n+(total+o+parcial)+y+posterior+distribuci%C3%B3n+comercial,+o+su+implantaci%C3%B3n+en+el+proceso+productivo.&amp;client=firefox-b-b&amp;biw=1138&amp;bih=549&amp;tbm=isch&amp;source=lnms&amp;sa=X&amp;ved=0ahUKEwjcpPfYzsXPAhWMyoMKHR_oB-oQ_AUIBygC#imgrc=YY-dpW3ukcgBDM%3A [</a:t>
            </a:r>
            <a:r>
              <a:rPr lang="es-MX" sz="1900" dirty="0"/>
              <a:t>acceso 03 de octubre 2016</a:t>
            </a:r>
            <a:r>
              <a:rPr lang="en-US" sz="1900" dirty="0"/>
              <a:t>].  </a:t>
            </a:r>
            <a:endParaRPr lang="es-MX" sz="1900" dirty="0"/>
          </a:p>
          <a:p>
            <a:pPr marL="342900" lvl="0" indent="-342900">
              <a:buFont typeface="+mj-lt"/>
              <a:buAutoNum type="arabicPeriod"/>
            </a:pPr>
            <a:endParaRPr lang="es-MX" sz="1900" dirty="0" smtClean="0"/>
          </a:p>
          <a:p>
            <a:pPr marL="342900" lvl="0" indent="-342900">
              <a:buFont typeface="+mj-lt"/>
              <a:buAutoNum type="arabicPeriod"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05543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899592" y="908720"/>
            <a:ext cx="7560840" cy="5400600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US" dirty="0" err="1" smtClean="0"/>
              <a:t>Encuesta</a:t>
            </a:r>
            <a:r>
              <a:rPr lang="en-US" dirty="0"/>
              <a:t>.(2016). [image] Available at: https://www.google.com.mx/search?q=encuestas+en+caricaturas&amp;hl=es-419&amp;biw=1138&amp;bih=549&amp;source=lnms&amp;tbm=isch&amp;sa=X&amp;ved=0ahUKEwjwzvrfwsrPAhVNw2MKHRLKDZwQ_AUICCgB#imgrc=nkJ4V-KyG2cewM%3A [</a:t>
            </a:r>
            <a:r>
              <a:rPr lang="es-MX" dirty="0"/>
              <a:t>acceso 01 de octubre 2016</a:t>
            </a:r>
            <a:r>
              <a:rPr lang="en-US" dirty="0"/>
              <a:t>]. </a:t>
            </a:r>
            <a:endParaRPr lang="es-MX" dirty="0"/>
          </a:p>
          <a:p>
            <a:pPr marL="457200" lvl="0" indent="-457200">
              <a:buFont typeface="+mj-lt"/>
              <a:buAutoNum type="arabicPeriod" startAt="2"/>
            </a:pPr>
            <a:r>
              <a:rPr lang="es-MX" dirty="0"/>
              <a:t>Intercambio de información.(2016). [</a:t>
            </a:r>
            <a:r>
              <a:rPr lang="es-MX" dirty="0" err="1"/>
              <a:t>image</a:t>
            </a:r>
            <a:r>
              <a:rPr lang="es-MX" dirty="0"/>
              <a:t>] </a:t>
            </a:r>
            <a:r>
              <a:rPr lang="es-MX" dirty="0" err="1"/>
              <a:t>Available</a:t>
            </a:r>
            <a:r>
              <a:rPr lang="es-MX" dirty="0"/>
              <a:t> at: ttps://www.google.com.mx/search?q=tecnolog%C3%ADas+y+formas+de+transferencia&amp;client=firefox-b-ab&amp;source=lnms&amp;tbm=isch&amp;sa=X&amp;ved=0ahUKEwjhuNPixMXPAhVo9YMKHW-jD-UQ_AUICCgB&amp;biw=1138&amp;bih=549#tbm=isch&amp;q=tecnolog%C3%ADas+y+formas+de+transferencia+png&amp;imgrc=hewDFsdbt_n3WM%3A [acceso 03 de octubre 2016].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en-US" dirty="0" err="1"/>
              <a:t>Investigación</a:t>
            </a:r>
            <a:r>
              <a:rPr lang="en-US" dirty="0"/>
              <a:t>.(2016). [image] Available at: https://www.google.com.mx/search?q=investigaci%C3%B3n+de+mercados&amp;client=firefox-b-ab&amp;source=lnms&amp;tbm=isch&amp;sa=X&amp;ved=0ahUKEwicp4DBucrPAhUG7GMKHVWwDTUQ_AUICCgB&amp;biw=1138&amp;bih=549#imgrc=9O3UComeZR3NZM%3A [</a:t>
            </a:r>
            <a:r>
              <a:rPr lang="es-MX" dirty="0"/>
              <a:t>acceso 01 de octubre 2016</a:t>
            </a:r>
            <a:r>
              <a:rPr lang="en-US" dirty="0"/>
              <a:t>].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926895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755576" y="764704"/>
            <a:ext cx="7704856" cy="4452987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5"/>
            </a:pPr>
            <a:r>
              <a:rPr lang="en-US" dirty="0"/>
              <a:t>Mercado. (2016). [image] Available at: https://www.google.com.mx/search?q=mercado&amp;biw=1138&amp;bih=549&amp;source=lnms&amp;tbm=isch&amp;sa=X&amp;ved=0ahUKEwj88PfytcrPAhUBImMKHa30AjEQ_AUIBygC#tbm=isch&amp;q=mercado+png&amp;imgrc=6bYnicczHyIXLM%3A [</a:t>
            </a:r>
            <a:r>
              <a:rPr lang="es-MX" dirty="0"/>
              <a:t>acceso 08 de octubre 2016</a:t>
            </a:r>
            <a:r>
              <a:rPr lang="en-US" dirty="0"/>
              <a:t>]. </a:t>
            </a:r>
            <a:r>
              <a:rPr lang="es-MX" dirty="0"/>
              <a:t> </a:t>
            </a:r>
          </a:p>
          <a:p>
            <a:pPr marL="457200" indent="-457200">
              <a:buFont typeface="+mj-lt"/>
              <a:buAutoNum type="arabicPeriod" startAt="6"/>
            </a:pP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20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899592" y="1440090"/>
            <a:ext cx="7416824" cy="465320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300" b="1" dirty="0">
                <a:solidFill>
                  <a:schemeClr val="tx1"/>
                </a:solidFill>
                <a:latin typeface="Calibri" panose="020F0502020204030204" pitchFamily="34" charset="0"/>
              </a:rPr>
              <a:t>PROPÓSITO:</a:t>
            </a:r>
            <a:r>
              <a:rPr lang="es-MX" sz="2300" dirty="0">
                <a:solidFill>
                  <a:schemeClr val="tx1"/>
                </a:solidFill>
                <a:latin typeface="Calibri" panose="020F0502020204030204" pitchFamily="34" charset="0"/>
              </a:rPr>
              <a:t> Dar a conocer al alumno los elementos importantes y adecuados de las empresa en el mercado mundial para su aplicación en el campo laboral, tanto en empresas internacionales, con la finalidad de mejorar las acciones y tareas empresariales.</a:t>
            </a:r>
          </a:p>
          <a:p>
            <a:pPr marL="0" indent="0" algn="just">
              <a:buNone/>
            </a:pPr>
            <a:r>
              <a:rPr lang="es-MX" sz="2300" dirty="0">
                <a:solidFill>
                  <a:schemeClr val="tx1"/>
                </a:solidFill>
                <a:latin typeface="Calibri" panose="020F0502020204030204" pitchFamily="34" charset="0"/>
              </a:rPr>
              <a:t>El material didáctico incluye lo más sobresaliente en materia de empresas multinacionales, transferencia tecnológica, empresas de base tecnológica y empresas líderes, desde sus conceptos, elementos, principios, tipos y técnicas para su aplicación en cualquier ente social internacional y nacional. La estructura metodológica está diseñada para que el material en general se utilice para dar a conocer en forma clara y sencilla los aspectos de las multinacionales. </a:t>
            </a:r>
          </a:p>
          <a:p>
            <a:pPr marL="0" indent="0">
              <a:buNone/>
            </a:pPr>
            <a:endParaRPr lang="es-MX" sz="2300" dirty="0">
              <a:solidFill>
                <a:schemeClr val="tx1"/>
              </a:solidFill>
            </a:endParaRPr>
          </a:p>
        </p:txBody>
      </p:sp>
      <p:sp>
        <p:nvSpPr>
          <p:cNvPr id="4" name="4 Título"/>
          <p:cNvSpPr txBox="1">
            <a:spLocks/>
          </p:cNvSpPr>
          <p:nvPr/>
        </p:nvSpPr>
        <p:spPr>
          <a:xfrm>
            <a:off x="1036658" y="297090"/>
            <a:ext cx="702468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Guion Explicativo</a:t>
            </a:r>
            <a:endParaRPr lang="es-MX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1623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275680" y="499964"/>
            <a:ext cx="7024688" cy="1143000"/>
          </a:xfrm>
        </p:spPr>
        <p:txBody>
          <a:bodyPr>
            <a:normAutofit/>
          </a:bodyPr>
          <a:lstStyle/>
          <a:p>
            <a:pPr algn="ctr"/>
            <a:r>
              <a:rPr lang="es-MX" sz="5400" b="1" dirty="0" smtClean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  <a:t>Objetivo</a:t>
            </a:r>
            <a:endParaRPr lang="es-MX" sz="5400" b="1" dirty="0">
              <a:solidFill>
                <a:schemeClr val="bg2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749094" y="1844824"/>
            <a:ext cx="7562329" cy="28622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dirty="0" smtClean="0">
                <a:latin typeface="+mj-lt"/>
                <a:cs typeface="Arial" pitchFamily="34" charset="0"/>
              </a:rPr>
              <a:t>Conocer las características generales de las empresas multinacionales, su forma en generar transferencia tecnológica, así como la manea de establecer investigación y desarrollo de mercados; lo cual permitirá al estudiante establecer la necesidad de contar con los conocimientos necesarios para identificar empresas líderes en las diferentes ramas del mercado.</a:t>
            </a:r>
            <a:endParaRPr lang="es-MX" dirty="0">
              <a:latin typeface="+mj-lt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  <p:sp>
        <p:nvSpPr>
          <p:cNvPr id="6" name="1 Marcador de pie de página"/>
          <p:cNvSpPr txBox="1">
            <a:spLocks/>
          </p:cNvSpPr>
          <p:nvPr/>
        </p:nvSpPr>
        <p:spPr>
          <a:xfrm>
            <a:off x="5187985" y="6160219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mtClean="0"/>
              <a:t>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017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51520" y="1052736"/>
            <a:ext cx="8249563" cy="5041900"/>
          </a:xfrm>
        </p:spPr>
        <p:txBody>
          <a:bodyPr>
            <a:noAutofit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De la diapositiva </a:t>
            </a:r>
            <a:r>
              <a:rPr lang="es-MX" altLang="es-MX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. 1 a la 9  se da a conocer la presentación del trabajo, 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contenido, objetivo e introducción.</a:t>
            </a:r>
            <a:endParaRPr lang="es-MX" altLang="es-MX" dirty="0">
              <a:latin typeface="Garamond (Títulos)"/>
              <a:ea typeface="Calibri" pitchFamily="34" charset="0"/>
              <a:cs typeface="Calibri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En </a:t>
            </a: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la diapositiva </a:t>
            </a:r>
            <a:r>
              <a:rPr lang="es-MX" altLang="es-MX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. 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10 a la 11 se plasma el concepto de las Empresas Multinacionales (EM).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La diapositiva </a:t>
            </a:r>
            <a:r>
              <a:rPr lang="es-MX" altLang="es-MX" dirty="0" err="1" smtClean="0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 12 a la 13 determinan la historia de las EM.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Los elementos de las EM se observan en la diapositiva </a:t>
            </a:r>
            <a:r>
              <a:rPr lang="es-MX" altLang="es-MX" dirty="0" err="1" smtClean="0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 14 a la 18.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Las características y clasificación se estudian en la diapositiva </a:t>
            </a:r>
            <a:r>
              <a:rPr lang="es-MX" altLang="es-MX" dirty="0" err="1" smtClean="0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. 19 a la 21.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Los factores de éxito se concentran en la diapositiva </a:t>
            </a:r>
            <a:r>
              <a:rPr lang="es-MX" altLang="es-MX" dirty="0" err="1" smtClean="0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. 22 a la 25.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El tema Transferencia Tecnológica (TT) junto con su concepto aparecen en la diapositiva </a:t>
            </a:r>
            <a:r>
              <a:rPr lang="es-MX" altLang="es-MX" dirty="0" err="1" smtClean="0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. 26 a la 29.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13369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51520" y="837941"/>
            <a:ext cx="8152790" cy="6010626"/>
          </a:xfrm>
        </p:spPr>
        <p:txBody>
          <a:bodyPr>
            <a:normAutofit fontScale="70000" lnSpcReduction="20000"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La manera con como se concibe la TT se localiza en la diapositiva </a:t>
            </a:r>
            <a:r>
              <a:rPr lang="es-MX" altLang="es-MX" sz="2900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. 30.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Como propuesta de plan de acción para las TT se observa en la diapositiva 31.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Las problemáticas inmersas en las TT, en la diapositiva </a:t>
            </a:r>
            <a:r>
              <a:rPr lang="es-MX" altLang="es-MX" sz="2900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 32 ala 33 se estudian.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Los mecanismos y condiciones de las TT, se pueden apreciar en la diapositiva </a:t>
            </a:r>
            <a:r>
              <a:rPr lang="es-MX" altLang="es-MX" sz="2900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. 34 a la 36.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Las formas de transferencia así como el diseño de una propuesta se localizan en la diapositiva </a:t>
            </a:r>
            <a:r>
              <a:rPr lang="es-MX" altLang="es-MX" sz="2900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. 37 a la 41.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El tema Investigación de Mercados (IM) comienza en la diapositiva </a:t>
            </a:r>
            <a:r>
              <a:rPr lang="es-MX" altLang="es-MX" sz="2900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. 42.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El concepto y objetivos de la IM se observan en la diapositiva </a:t>
            </a:r>
            <a:r>
              <a:rPr lang="es-MX" altLang="es-MX" sz="2900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. 43 a la 45.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El concepto de mercado aparece en la dispositiva </a:t>
            </a:r>
            <a:r>
              <a:rPr lang="es-MX" altLang="es-MX" sz="2900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. 46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Los beneficios y contribuciones de la IM se aprecian en la diapositiva </a:t>
            </a:r>
            <a:r>
              <a:rPr lang="es-MX" altLang="es-MX" sz="2900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. 47 </a:t>
            </a:r>
            <a:r>
              <a:rPr lang="es-MX" altLang="es-MX" sz="2900" dirty="0" smtClean="0">
                <a:latin typeface="Garamond (Títulos)"/>
                <a:ea typeface="Calibri" pitchFamily="34" charset="0"/>
                <a:cs typeface="Calibri" pitchFamily="34" charset="0"/>
              </a:rPr>
              <a:t>a la </a:t>
            </a:r>
            <a:r>
              <a:rPr lang="es-MX" altLang="es-MX" sz="2900" dirty="0">
                <a:latin typeface="Garamond (Títulos)"/>
                <a:ea typeface="Calibri" pitchFamily="34" charset="0"/>
                <a:cs typeface="Calibri" pitchFamily="34" charset="0"/>
              </a:rPr>
              <a:t>48</a:t>
            </a:r>
            <a:r>
              <a:rPr lang="es-MX" altLang="es-MX" sz="2900" dirty="0" smtClean="0">
                <a:latin typeface="Garamond (Títulos)"/>
                <a:ea typeface="Calibri" pitchFamily="34" charset="0"/>
                <a:cs typeface="Calibri" pitchFamily="34" charset="0"/>
              </a:rPr>
              <a:t>.</a:t>
            </a:r>
            <a:endParaRPr lang="es-MX" altLang="es-MX" sz="2900" dirty="0">
              <a:latin typeface="Garamond (Títulos)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194594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23528" y="836712"/>
            <a:ext cx="8064500" cy="5545138"/>
          </a:xfrm>
        </p:spPr>
        <p:txBody>
          <a:bodyPr>
            <a:normAutofit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La aplicación de la IM y sus técnicas de recolección de datos aparecen en la diapositiva </a:t>
            </a:r>
            <a:r>
              <a:rPr lang="es-MX" altLang="es-MX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. 49 y 50.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En la diapositiva </a:t>
            </a:r>
            <a:r>
              <a:rPr lang="es-MX" altLang="es-MX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. 51 y 52 se </a:t>
            </a:r>
            <a:r>
              <a:rPr lang="es-MX" altLang="es-MX" dirty="0" err="1">
                <a:latin typeface="Garamond (Títulos)"/>
                <a:ea typeface="Calibri" pitchFamily="34" charset="0"/>
                <a:cs typeface="Calibri" pitchFamily="34" charset="0"/>
              </a:rPr>
              <a:t>obsérven</a:t>
            </a: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 las herramientas de la IM. </a:t>
            </a:r>
            <a:endParaRPr lang="es-MX" dirty="0">
              <a:latin typeface="Garamond (Títulos)"/>
              <a:ea typeface="Calibri" pitchFamily="34" charset="0"/>
              <a:cs typeface="Calibri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En </a:t>
            </a: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la diapositiva </a:t>
            </a:r>
            <a:r>
              <a:rPr lang="es-MX" altLang="es-MX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. 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53 y 56 se aprecia el tema de Empresas Líderes así como el concepto.</a:t>
            </a:r>
            <a:endParaRPr lang="es-MX" altLang="es-MX" dirty="0">
              <a:latin typeface="Garamond (Títulos)"/>
              <a:ea typeface="Calibri" pitchFamily="34" charset="0"/>
              <a:cs typeface="Calibri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En la diapositiva </a:t>
            </a:r>
            <a:r>
              <a:rPr lang="es-MX" altLang="es-MX" dirty="0" err="1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>
                <a:latin typeface="Garamond (Títulos)"/>
                <a:ea typeface="Calibri" pitchFamily="34" charset="0"/>
                <a:cs typeface="Calibri" pitchFamily="34" charset="0"/>
              </a:rPr>
              <a:t>. 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57 se observan los factores del subtema.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Las claves de las empresas líderes se estudian en la diapositiva </a:t>
            </a:r>
            <a:r>
              <a:rPr lang="es-MX" altLang="es-MX" dirty="0" err="1" smtClean="0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. 58.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Las características y el liderazgo empresarial se concentran en la diapositiva </a:t>
            </a:r>
            <a:r>
              <a:rPr lang="es-MX" altLang="es-MX" dirty="0" err="1" smtClean="0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. 59 y 60.</a:t>
            </a:r>
          </a:p>
          <a:p>
            <a:pPr lvl="1" algn="just">
              <a:buFont typeface="Wingdings" pitchFamily="2" charset="2"/>
              <a:buChar char="Ø"/>
            </a:pP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Por último se aprecia en la diapositiva </a:t>
            </a:r>
            <a:r>
              <a:rPr lang="es-MX" altLang="es-MX" dirty="0" err="1" smtClean="0">
                <a:latin typeface="Garamond (Títulos)"/>
                <a:ea typeface="Calibri" pitchFamily="34" charset="0"/>
                <a:cs typeface="Calibri" pitchFamily="34" charset="0"/>
              </a:rPr>
              <a:t>num</a:t>
            </a:r>
            <a:r>
              <a:rPr lang="es-MX" altLang="es-MX" dirty="0" smtClean="0">
                <a:latin typeface="Garamond (Títulos)"/>
                <a:ea typeface="Calibri" pitchFamily="34" charset="0"/>
                <a:cs typeface="Calibri" pitchFamily="34" charset="0"/>
              </a:rPr>
              <a:t>. 61 una lista de  empresas mexicanas globales líderes en su ramo.</a:t>
            </a:r>
          </a:p>
          <a:p>
            <a:pPr lvl="1" algn="just">
              <a:buFont typeface="Wingdings" pitchFamily="2" charset="2"/>
              <a:buChar char="Ø"/>
            </a:pPr>
            <a:endParaRPr lang="es-MX" altLang="es-MX" dirty="0">
              <a:latin typeface="Garamond (Títulos)"/>
              <a:ea typeface="Calibri" pitchFamily="34" charset="0"/>
              <a:cs typeface="Calibri" pitchFamily="34" charset="0"/>
            </a:endParaRPr>
          </a:p>
          <a:p>
            <a:endParaRPr lang="es-MX" sz="2000" dirty="0">
              <a:latin typeface="Garamond (Títulos)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2522338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054224" y="1989138"/>
            <a:ext cx="7262192" cy="412115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es-MX" dirty="0" smtClean="0"/>
              <a:t>Las empresas multinacionales hoy en día representan un importante generador de economías en el mundo, por ello su estudio se vuelve importante en el ámbito de las relaciones económicas, su </a:t>
            </a:r>
            <a:r>
              <a:rPr lang="es-MX" dirty="0"/>
              <a:t>impacto puede percibirse en </a:t>
            </a:r>
            <a:r>
              <a:rPr lang="es-MX" dirty="0" smtClean="0"/>
              <a:t>las </a:t>
            </a:r>
            <a:r>
              <a:rPr lang="es-MX" dirty="0"/>
              <a:t>facetas de la actividad industrial, comercial, de servicios y </a:t>
            </a:r>
            <a:r>
              <a:rPr lang="es-MX" dirty="0" smtClean="0"/>
              <a:t>negocios. 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endParaRPr lang="es-MX" dirty="0" smtClean="0"/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endParaRPr lang="es-MX" dirty="0" smtClean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673224" y="65875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5400" b="1" dirty="0" smtClean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  <a:t>Introducción</a:t>
            </a:r>
            <a:endParaRPr lang="es-MX" sz="5400" b="1" dirty="0">
              <a:solidFill>
                <a:schemeClr val="bg2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198810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827584" y="764704"/>
            <a:ext cx="7442820" cy="517525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endParaRPr lang="es-MX" dirty="0"/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es-MX" dirty="0"/>
              <a:t>En el presente trabajo se permite la posibilidad de exponer un marco referencial sobre empresas multinacionales, la manera de generar transferencia tecnológica</a:t>
            </a:r>
            <a:r>
              <a:rPr lang="es-MX" dirty="0" smtClean="0"/>
              <a:t>, investigación y desarrollo de mercados así como aquellas empresas líderes en su entorno socioeconómico asimismo se encuentran imágenes que sirven de apoyo para el texto las cuales han sido rescatadas a través de internet.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endParaRPr lang="es-MX" dirty="0" smtClean="0"/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endParaRPr lang="es-MX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4788024" y="66700"/>
            <a:ext cx="324036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i="1" dirty="0" smtClean="0"/>
              <a:t>Tecnologías y Formas de Transferencia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81225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2252</TotalTime>
  <Words>4575</Words>
  <Application>Microsoft Office PowerPoint</Application>
  <PresentationFormat>Presentación en pantalla (4:3)</PresentationFormat>
  <Paragraphs>660</Paragraphs>
  <Slides>72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72</vt:i4>
      </vt:variant>
    </vt:vector>
  </HeadingPairs>
  <TitlesOfParts>
    <vt:vector size="81" baseType="lpstr">
      <vt:lpstr>Arial</vt:lpstr>
      <vt:lpstr>Calibri</vt:lpstr>
      <vt:lpstr>Century Gothic (Cuerpo)</vt:lpstr>
      <vt:lpstr>Garamond</vt:lpstr>
      <vt:lpstr>Garamond (Títulos)</vt:lpstr>
      <vt:lpstr>Gill Sans MT (Cuerpo)</vt:lpstr>
      <vt:lpstr>Times New Roman</vt:lpstr>
      <vt:lpstr>Wingdings</vt:lpstr>
      <vt:lpstr>Orgánico</vt:lpstr>
      <vt:lpstr>Presentación de PowerPoint</vt:lpstr>
      <vt:lpstr>Presentación de PowerPoint</vt:lpstr>
      <vt:lpstr>UNIDAD II</vt:lpstr>
      <vt:lpstr>Presentación de PowerPoint</vt:lpstr>
      <vt:lpstr>Presentación de PowerPoint</vt:lpstr>
      <vt:lpstr>Presentación de PowerPoint</vt:lpstr>
      <vt:lpstr>Objetivo</vt:lpstr>
      <vt:lpstr>Presentación de PowerPoint</vt:lpstr>
      <vt:lpstr>Presentación de PowerPoint</vt:lpstr>
      <vt:lpstr>Presentación de PowerPoint</vt:lpstr>
      <vt:lpstr>1.1. Concepto: Empresa Multinacional</vt:lpstr>
      <vt:lpstr>1.2. Historia</vt:lpstr>
      <vt:lpstr>Presentación de PowerPoint</vt:lpstr>
      <vt:lpstr>1.3. Elementos </vt:lpstr>
      <vt:lpstr>Presentación de PowerPoint</vt:lpstr>
      <vt:lpstr>Presentación de PowerPoint</vt:lpstr>
      <vt:lpstr>Presentación de PowerPoint</vt:lpstr>
      <vt:lpstr>Presentación de PowerPoint</vt:lpstr>
      <vt:lpstr>1.4. Características de las EM</vt:lpstr>
      <vt:lpstr>Presentación de PowerPoint</vt:lpstr>
      <vt:lpstr>1.5. Clasificación</vt:lpstr>
      <vt:lpstr>Factores de éxito de las EM</vt:lpstr>
      <vt:lpstr>Ejemplo de empresas multinacionales más importantes</vt:lpstr>
      <vt:lpstr>Presentación de PowerPoint</vt:lpstr>
      <vt:lpstr>Presentación de PowerPoint</vt:lpstr>
      <vt:lpstr>Presentación de PowerPoint</vt:lpstr>
      <vt:lpstr>2.1. Concepto: Transferencia Tecnológica</vt:lpstr>
      <vt:lpstr>Presentación de PowerPoint</vt:lpstr>
      <vt:lpstr>Presentación de PowerPoint</vt:lpstr>
      <vt:lpstr>2.2. ¿Cómo concebirla a la TT?</vt:lpstr>
      <vt:lpstr>Presentación de PowerPoint</vt:lpstr>
      <vt:lpstr>2.4. Problemas con transferencia de tecnología</vt:lpstr>
      <vt:lpstr>La transferencia de tecnología abarca el conjunto de las siguientes acciones </vt:lpstr>
      <vt:lpstr>Presentación de PowerPoint</vt:lpstr>
      <vt:lpstr>Presentación de PowerPoint</vt:lpstr>
      <vt:lpstr>Presentación de PowerPoint</vt:lpstr>
      <vt:lpstr>Presentación de PowerPoint</vt:lpstr>
      <vt:lpstr>2.8. Diseño de una propuesta para la transferencia de tecnología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3.2. Objetivos de la investigación de mercado </vt:lpstr>
      <vt:lpstr>3.3. Mercado</vt:lpstr>
      <vt:lpstr>3.4. Beneficios de la investigación de mercado </vt:lpstr>
      <vt:lpstr>Presentación de PowerPoint</vt:lpstr>
      <vt:lpstr>3.6. Aplicaciones de la investigación de mercados</vt:lpstr>
      <vt:lpstr>3.7. Técnicas de recolección de datos</vt:lpstr>
      <vt:lpstr>3.8. Herramientas</vt:lpstr>
      <vt:lpstr>Presentación de PowerPoint</vt:lpstr>
      <vt:lpstr>Presentación de PowerPoint</vt:lpstr>
      <vt:lpstr>4.1. Concepto. Empresa Líder</vt:lpstr>
      <vt:lpstr>Presentación de PowerPoint</vt:lpstr>
      <vt:lpstr>Presentación de PowerPoint</vt:lpstr>
      <vt:lpstr>4.2. Factores de las empresas líderes</vt:lpstr>
      <vt:lpstr>Presentación de PowerPoint</vt:lpstr>
      <vt:lpstr>Presentación de PowerPoint</vt:lpstr>
      <vt:lpstr>Presentación de PowerPoint</vt:lpstr>
      <vt:lpstr>Presentación de PowerPoint</vt:lpstr>
      <vt:lpstr>Fuentes de Información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II</dc:title>
  <dc:creator>SATELLITE</dc:creator>
  <cp:lastModifiedBy>AMPEC Systems</cp:lastModifiedBy>
  <cp:revision>199</cp:revision>
  <dcterms:created xsi:type="dcterms:W3CDTF">2014-03-08T17:03:55Z</dcterms:created>
  <dcterms:modified xsi:type="dcterms:W3CDTF">2016-10-12T16:28:22Z</dcterms:modified>
</cp:coreProperties>
</file>