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3"/>
    <p:restoredTop sz="94632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76041-CB89-F24B-8354-AC1066171F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36395-503A-1C48-AF85-CC97C8F21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5EA6E-74B5-F74E-9C2C-A90566ED1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D37B5-FAF6-1149-BE53-7A8E90CA6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519358-63D7-0441-8300-BE806C750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627097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4222A-5FF4-4848-94B3-5724B7927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3C4D8B-88B1-624B-BCDC-F79CE7489D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2BAA6-B68E-184C-AA4F-C28A6DB78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BBBBD-6E3B-5A41-BAFE-132AEE75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4B66F-BFB1-FB4D-B7D9-9E63898B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909985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9CD1AD-906A-284C-97C0-636A80D2A3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71A1D0-E1AD-284B-BABB-8A836D82C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CF4AF-AF6E-7E41-BB36-40BD70307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A1B6-6FE7-954B-BC20-485EF16BE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C1F37-A1A8-E844-89FD-E4C9DB12B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04560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B2717-D9BA-CC4B-95CB-22DDD96F9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F7A3-2ADE-0548-B4FC-EA49ABE03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95318-BDC8-7B42-93B1-10A017CAB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8DDA9-89B4-3E4D-B7DF-A9A2743EE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69C7F-F155-314D-83F0-E6B43ED02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24615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2C065-E975-1143-9595-EDA94C7E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AA1B5-1074-3748-BA16-AD4FF3040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00DE4-25A8-E64D-B0A9-DCEB4D876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505A8-0A55-964B-86B4-4C827B754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77735-C4A9-A343-B56A-0B4AF9E07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86869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E6B82-11C5-0046-B202-5E0238B21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0E75C-19F0-B441-BA8C-209DBF981A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81AE18-EF8B-1D42-B2C5-06052A0F5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A568ED-08A8-874A-AF5C-EF74F1347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6A224-8D24-A242-8812-9E1791D06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02A31E-221D-F54D-B21F-765648FEA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78918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99648-2676-6242-A37C-3492C7628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F0AE0-D7D3-3440-9888-89B23A311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030C8B-F41C-5042-B73B-2E1EFE5BCA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2B195E-A8FA-314D-AE7F-9755BF57E4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15A65F-C0A6-CE43-B96F-021EC34F4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B3EDD-BB8D-4945-97BF-DAD3EA33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068793-81B5-DB4E-BBE1-271EA5E08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F75395-B17A-5D49-95CF-494B676D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9880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4DAF-3625-3544-ACD6-6852460F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F1A30C-9101-2641-BA92-FB83CBEFB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BC2C2-9450-7E45-8F33-F20D982E1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9F82A3-E50D-2044-A11B-D82ACD27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06079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DC05CF-2739-F548-AE9F-F42D297AA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CEAEE-52A7-3141-BA62-529A25687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B4891E-F5C0-5448-8202-F0FA398AA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161213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B810C-5D2C-A242-8F76-2615AB3BF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71E0-B4A1-9847-8575-6B26A97A1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13FA41-671C-DD47-9F7B-5D6705C34E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D2EB9-25AF-6F4F-81B3-A79BD2590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19C288-8621-7B43-9FBE-94EB922BA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AEE633-99B9-1140-A2A0-55E52C665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46221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55CF9-7061-7B4B-AFBD-37F03D1E2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D452A0-B740-C046-9FB3-F8A0EC478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F7B228-577C-8F47-8AC8-7EDFCBDFE7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71048F-D359-FE47-AADB-449A1EE3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94166C-84CB-254D-AF72-E4A179A55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2E9EF1-4FCE-3849-BE6E-30F07C7B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26089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C89255-4752-5D47-A7FD-E66B99DF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D12CD-4A4B-8343-BF14-47C4531B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E31533-8EA0-6845-9107-E13679871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CA5FD-1FB2-0D40-8EEB-990A29360AB3}" type="datetimeFigureOut">
              <a:rPr lang="en-MX" smtClean="0"/>
              <a:t>9/6/22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3647E-C23F-BE40-9AA9-27EA872AF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4C609-72C0-9B43-A518-083DA316F0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F8807-ECCC-A344-A43F-4B44FA08D243}" type="slidenum">
              <a:rPr lang="en-MX" smtClean="0"/>
              <a:t>‹Nº›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60898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69F035-CC50-7547-9891-1D7D5A27F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97" y="-1355"/>
            <a:ext cx="5536603" cy="68593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5532F81-EFE6-3A4F-95CF-4E94394FD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8740" y="-23826"/>
            <a:ext cx="2710744" cy="6893702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9CD83783-856E-7846-A679-EDEAD9E678B2}"/>
              </a:ext>
            </a:extLst>
          </p:cNvPr>
          <p:cNvSpPr txBox="1">
            <a:spLocks/>
          </p:cNvSpPr>
          <p:nvPr/>
        </p:nvSpPr>
        <p:spPr>
          <a:xfrm>
            <a:off x="2950346" y="0"/>
            <a:ext cx="5105400" cy="2186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500" dirty="0">
                <a:latin typeface="Calibri" panose="020F0502020204030204" pitchFamily="34" charset="0"/>
                <a:cs typeface="Calibri" panose="020F0502020204030204" pitchFamily="34" charset="0"/>
              </a:rPr>
              <a:t>TÍTULO </a:t>
            </a:r>
            <a:br>
              <a:rPr lang="es-ES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3500" dirty="0">
                <a:latin typeface="Calibri" panose="020F0502020204030204" pitchFamily="34" charset="0"/>
                <a:cs typeface="Calibri" panose="020F0502020204030204" pitchFamily="34" charset="0"/>
              </a:rPr>
              <a:t>DE PRESENTACIÓN</a:t>
            </a:r>
            <a:b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Subtítulo</a:t>
            </a:r>
            <a:b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1700" dirty="0">
                <a:latin typeface="Calibri" panose="020F0502020204030204" pitchFamily="34" charset="0"/>
                <a:cs typeface="Calibri" panose="020F0502020204030204" pitchFamily="34" charset="0"/>
              </a:rPr>
              <a:t>01/01/17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1A0AF31-9589-7A4A-9264-A5CB940EC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410" y="534836"/>
            <a:ext cx="1435591" cy="94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501C130-9A17-DB4B-AB79-D64739A7C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00200" cy="1485900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E49DE775-8C0A-1342-A13C-3545A7FC9553}"/>
              </a:ext>
            </a:extLst>
          </p:cNvPr>
          <p:cNvSpPr txBox="1">
            <a:spLocks/>
          </p:cNvSpPr>
          <p:nvPr/>
        </p:nvSpPr>
        <p:spPr>
          <a:xfrm>
            <a:off x="1371600" y="-565235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latin typeface="Calibri" panose="020F0502020204030204" pitchFamily="34" charset="0"/>
                <a:cs typeface="Calibri" panose="020F0502020204030204" pitchFamily="34" charset="0"/>
              </a:rPr>
              <a:t>Título de diapositiva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58594C3-EB63-B642-A682-81EA4F105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5088"/>
            <a:ext cx="12192000" cy="65815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B0FFA79-F492-4F49-8205-9BC0AEF74576}"/>
              </a:ext>
            </a:extLst>
          </p:cNvPr>
          <p:cNvSpPr/>
          <p:nvPr/>
        </p:nvSpPr>
        <p:spPr>
          <a:xfrm>
            <a:off x="189072" y="6359498"/>
            <a:ext cx="1719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MX" dirty="0">
                <a:solidFill>
                  <a:schemeClr val="bg1"/>
                </a:solidFill>
              </a:rPr>
              <a:t>#SomosUAEMéx</a:t>
            </a:r>
          </a:p>
        </p:txBody>
      </p:sp>
    </p:spTree>
    <p:extLst>
      <p:ext uri="{BB962C8B-B14F-4D97-AF65-F5344CB8AC3E}">
        <p14:creationId xmlns:p14="http://schemas.microsoft.com/office/powerpoint/2010/main" val="93069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E59633-32CE-5C47-9EE8-3065D73A2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06528"/>
            <a:ext cx="12192000" cy="2009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2F1506-DF31-8B45-96A1-AAA7C3B62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166" y="5406913"/>
            <a:ext cx="1683667" cy="55168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F30DB03-6E2D-4E49-999E-72F4E21D4B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800" y="2628900"/>
            <a:ext cx="21844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00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13</Words>
  <Application>Microsoft Macintosh PowerPoint</Application>
  <PresentationFormat>Panorámica</PresentationFormat>
  <Paragraphs>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</cp:revision>
  <dcterms:created xsi:type="dcterms:W3CDTF">2021-05-21T13:23:01Z</dcterms:created>
  <dcterms:modified xsi:type="dcterms:W3CDTF">2022-09-06T19:03:11Z</dcterms:modified>
</cp:coreProperties>
</file>