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90" r:id="rId2"/>
    <p:sldId id="291" r:id="rId3"/>
    <p:sldId id="292" r:id="rId4"/>
    <p:sldId id="293" r:id="rId5"/>
    <p:sldId id="294" r:id="rId6"/>
    <p:sldId id="295" r:id="rId7"/>
    <p:sldId id="296" r:id="rId8"/>
    <p:sldId id="261" r:id="rId9"/>
    <p:sldId id="256" r:id="rId10"/>
    <p:sldId id="257" r:id="rId11"/>
    <p:sldId id="259" r:id="rId12"/>
    <p:sldId id="258" r:id="rId13"/>
    <p:sldId id="320" r:id="rId14"/>
    <p:sldId id="317" r:id="rId15"/>
    <p:sldId id="318" r:id="rId16"/>
    <p:sldId id="319" r:id="rId17"/>
    <p:sldId id="321" r:id="rId18"/>
    <p:sldId id="322" r:id="rId19"/>
    <p:sldId id="323" r:id="rId20"/>
    <p:sldId id="300" r:id="rId21"/>
    <p:sldId id="313" r:id="rId22"/>
    <p:sldId id="314" r:id="rId23"/>
    <p:sldId id="315" r:id="rId24"/>
    <p:sldId id="316" r:id="rId25"/>
    <p:sldId id="301" r:id="rId26"/>
    <p:sldId id="302" r:id="rId27"/>
    <p:sldId id="303" r:id="rId28"/>
    <p:sldId id="304" r:id="rId29"/>
    <p:sldId id="305" r:id="rId30"/>
    <p:sldId id="306" r:id="rId31"/>
    <p:sldId id="307" r:id="rId32"/>
    <p:sldId id="308" r:id="rId33"/>
    <p:sldId id="309" r:id="rId34"/>
    <p:sldId id="310" r:id="rId35"/>
    <p:sldId id="311" r:id="rId36"/>
    <p:sldId id="312" r:id="rId37"/>
    <p:sldId id="262" r:id="rId38"/>
    <p:sldId id="263" r:id="rId39"/>
    <p:sldId id="264" r:id="rId40"/>
    <p:sldId id="265" r:id="rId41"/>
    <p:sldId id="266" r:id="rId42"/>
    <p:sldId id="267" r:id="rId43"/>
    <p:sldId id="268" r:id="rId44"/>
    <p:sldId id="299" r:id="rId45"/>
    <p:sldId id="298" r:id="rId46"/>
    <p:sldId id="297" r:id="rId4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4853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9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FAFD22-8A83-4EB4-A27D-08F851AF3E32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31524F6-8857-43DC-BFB0-5C0042540410}">
      <dgm:prSet phldrT="[Texto]" custT="1"/>
      <dgm:spPr/>
      <dgm:t>
        <a:bodyPr/>
        <a:lstStyle/>
        <a:p>
          <a:r>
            <a:rPr lang="es-MX" sz="2800" dirty="0" smtClean="0"/>
            <a:t>Paradigma Imperativo</a:t>
          </a:r>
          <a:endParaRPr lang="es-MX" sz="2800" dirty="0"/>
        </a:p>
      </dgm:t>
    </dgm:pt>
    <dgm:pt modelId="{ECFABD7A-E6DD-4240-B9CE-2A8E5FEC448F}" type="parTrans" cxnId="{41DE87C9-9936-4DDB-9BC1-C46484E0B837}">
      <dgm:prSet/>
      <dgm:spPr/>
      <dgm:t>
        <a:bodyPr/>
        <a:lstStyle/>
        <a:p>
          <a:endParaRPr lang="es-MX"/>
        </a:p>
      </dgm:t>
    </dgm:pt>
    <dgm:pt modelId="{A7D77707-9774-467A-8525-DAE64A6B175D}" type="sibTrans" cxnId="{41DE87C9-9936-4DDB-9BC1-C46484E0B837}">
      <dgm:prSet/>
      <dgm:spPr/>
      <dgm:t>
        <a:bodyPr/>
        <a:lstStyle/>
        <a:p>
          <a:endParaRPr lang="es-MX"/>
        </a:p>
      </dgm:t>
    </dgm:pt>
    <dgm:pt modelId="{410330A3-23BD-44C6-939B-4427BFD66F58}">
      <dgm:prSet phldrT="[Texto]"/>
      <dgm:spPr/>
      <dgm:t>
        <a:bodyPr/>
        <a:lstStyle/>
        <a:p>
          <a:r>
            <a:rPr lang="es-MX" dirty="0" smtClean="0"/>
            <a:t>Describe la programación como una secuencia instrucciones  o comandos que cambian el estado de un programa. </a:t>
          </a:r>
          <a:endParaRPr lang="es-MX" dirty="0"/>
        </a:p>
      </dgm:t>
    </dgm:pt>
    <dgm:pt modelId="{B21178E8-09F6-4BD6-95E8-F3233F4FF6B3}" type="parTrans" cxnId="{4C474A6F-1B6A-42FE-9C9A-E36B0C5FABFF}">
      <dgm:prSet/>
      <dgm:spPr/>
      <dgm:t>
        <a:bodyPr/>
        <a:lstStyle/>
        <a:p>
          <a:endParaRPr lang="es-MX"/>
        </a:p>
      </dgm:t>
    </dgm:pt>
    <dgm:pt modelId="{E0F9B011-DABE-473D-84ED-1EB11666ECBE}" type="sibTrans" cxnId="{4C474A6F-1B6A-42FE-9C9A-E36B0C5FABFF}">
      <dgm:prSet/>
      <dgm:spPr/>
      <dgm:t>
        <a:bodyPr/>
        <a:lstStyle/>
        <a:p>
          <a:endParaRPr lang="es-MX"/>
        </a:p>
      </dgm:t>
    </dgm:pt>
    <dgm:pt modelId="{A241777C-3A23-4DE0-94F0-0A1F91D56504}">
      <dgm:prSet phldrT="[Texto]" custT="1"/>
      <dgm:spPr/>
      <dgm:t>
        <a:bodyPr/>
        <a:lstStyle/>
        <a:p>
          <a:r>
            <a:rPr lang="es-MX" sz="2800" dirty="0" smtClean="0"/>
            <a:t>Paradigma Declarativo</a:t>
          </a:r>
          <a:endParaRPr lang="es-MX" sz="2800" dirty="0"/>
        </a:p>
      </dgm:t>
    </dgm:pt>
    <dgm:pt modelId="{EB6EAEC7-7583-435A-9F2C-C7BA6EDAE6D1}" type="parTrans" cxnId="{D854FAEF-8F4B-4269-BA0C-971367F1FB5D}">
      <dgm:prSet/>
      <dgm:spPr/>
      <dgm:t>
        <a:bodyPr/>
        <a:lstStyle/>
        <a:p>
          <a:endParaRPr lang="es-MX"/>
        </a:p>
      </dgm:t>
    </dgm:pt>
    <dgm:pt modelId="{8BCE0015-4DF3-41A4-85CA-FF0FCA9EC131}" type="sibTrans" cxnId="{D854FAEF-8F4B-4269-BA0C-971367F1FB5D}">
      <dgm:prSet/>
      <dgm:spPr/>
      <dgm:t>
        <a:bodyPr/>
        <a:lstStyle/>
        <a:p>
          <a:endParaRPr lang="es-MX"/>
        </a:p>
      </dgm:t>
    </dgm:pt>
    <dgm:pt modelId="{37194980-2D9E-4CA9-A5D9-A96F997A8EC7}">
      <dgm:prSet phldrT="[Texto]"/>
      <dgm:spPr/>
      <dgm:t>
        <a:bodyPr/>
        <a:lstStyle/>
        <a:p>
          <a:r>
            <a:rPr lang="es-MX" smtClean="0"/>
            <a:t>Incluye el paradigma procedimental (procedural)</a:t>
          </a:r>
          <a:endParaRPr lang="es-MX" dirty="0"/>
        </a:p>
      </dgm:t>
    </dgm:pt>
    <dgm:pt modelId="{7D256176-EF36-40F9-B101-A3C30D334CCA}" type="parTrans" cxnId="{E8180DC2-1858-46A7-8BA6-98A80A19DCEA}">
      <dgm:prSet/>
      <dgm:spPr/>
      <dgm:t>
        <a:bodyPr/>
        <a:lstStyle/>
        <a:p>
          <a:endParaRPr lang="es-MX"/>
        </a:p>
      </dgm:t>
    </dgm:pt>
    <dgm:pt modelId="{05F59405-CE3F-4F3F-8F7B-1CF4738597D4}" type="sibTrans" cxnId="{E8180DC2-1858-46A7-8BA6-98A80A19DCEA}">
      <dgm:prSet/>
      <dgm:spPr/>
      <dgm:t>
        <a:bodyPr/>
        <a:lstStyle/>
        <a:p>
          <a:endParaRPr lang="es-MX"/>
        </a:p>
      </dgm:t>
    </dgm:pt>
    <dgm:pt modelId="{42B414AE-8AFE-4F4B-A955-0255B21E0BFA}">
      <dgm:prSet phldrT="[Texto]"/>
      <dgm:spPr/>
      <dgm:t>
        <a:bodyPr/>
        <a:lstStyle/>
        <a:p>
          <a:r>
            <a:rPr lang="es-MX" dirty="0" smtClean="0"/>
            <a:t>El código máquina en general está basado en el paradigma imperativo. </a:t>
          </a:r>
          <a:endParaRPr lang="es-MX" dirty="0"/>
        </a:p>
      </dgm:t>
    </dgm:pt>
    <dgm:pt modelId="{B005B0F6-0417-4566-A746-9688C350D904}" type="parTrans" cxnId="{D0BA3D12-228B-422D-B0E3-BB1823AD04BC}">
      <dgm:prSet/>
      <dgm:spPr/>
      <dgm:t>
        <a:bodyPr/>
        <a:lstStyle/>
        <a:p>
          <a:endParaRPr lang="es-MX"/>
        </a:p>
      </dgm:t>
    </dgm:pt>
    <dgm:pt modelId="{44B68056-82DC-4248-9EAE-D31FA02B6BF5}" type="sibTrans" cxnId="{D0BA3D12-228B-422D-B0E3-BB1823AD04BC}">
      <dgm:prSet/>
      <dgm:spPr/>
      <dgm:t>
        <a:bodyPr/>
        <a:lstStyle/>
        <a:p>
          <a:endParaRPr lang="es-MX"/>
        </a:p>
      </dgm:t>
    </dgm:pt>
    <dgm:pt modelId="{CBAA36CD-CA21-4C0E-A391-5E9B7FF69AA8}">
      <dgm:prSet phldrT="[Texto]"/>
      <dgm:spPr/>
      <dgm:t>
        <a:bodyPr/>
        <a:lstStyle/>
        <a:p>
          <a:r>
            <a:rPr lang="es-MX" dirty="0" smtClean="0"/>
            <a:t>Su contrario es el paradigma declarativo.</a:t>
          </a:r>
          <a:endParaRPr lang="es-MX" dirty="0"/>
        </a:p>
      </dgm:t>
    </dgm:pt>
    <dgm:pt modelId="{22651343-D09F-4F3E-A652-7A8F5E854063}" type="parTrans" cxnId="{DACB4F47-F490-4BB6-AC95-806C654A0009}">
      <dgm:prSet/>
      <dgm:spPr/>
      <dgm:t>
        <a:bodyPr/>
        <a:lstStyle/>
        <a:p>
          <a:endParaRPr lang="es-MX"/>
        </a:p>
      </dgm:t>
    </dgm:pt>
    <dgm:pt modelId="{86975E11-0E5B-4150-9501-4840947C9EFD}" type="sibTrans" cxnId="{DACB4F47-F490-4BB6-AC95-806C654A0009}">
      <dgm:prSet/>
      <dgm:spPr/>
      <dgm:t>
        <a:bodyPr/>
        <a:lstStyle/>
        <a:p>
          <a:endParaRPr lang="es-MX"/>
        </a:p>
      </dgm:t>
    </dgm:pt>
    <dgm:pt modelId="{ECEAA338-DBCA-45F3-9594-432EBB379FF2}">
      <dgm:prSet/>
      <dgm:spPr/>
      <dgm:t>
        <a:bodyPr/>
        <a:lstStyle/>
        <a:p>
          <a:r>
            <a:rPr lang="es-MX" smtClean="0"/>
            <a:t>Describe (declara) cómo es algo (las propiedades dela solución buscada), dejando indeterminado el algoritmo (conjunto de instrucciones) usado para encontrar esa solución. </a:t>
          </a:r>
          <a:endParaRPr lang="es-MX" dirty="0"/>
        </a:p>
      </dgm:t>
    </dgm:pt>
    <dgm:pt modelId="{58F3BA6B-710F-4054-9D45-6710447A1F56}" type="parTrans" cxnId="{7CEBAB9B-8BAF-4F73-AB7F-8558CDF8D2BF}">
      <dgm:prSet/>
      <dgm:spPr/>
      <dgm:t>
        <a:bodyPr/>
        <a:lstStyle/>
        <a:p>
          <a:endParaRPr lang="es-MX"/>
        </a:p>
      </dgm:t>
    </dgm:pt>
    <dgm:pt modelId="{3D000CB7-926E-48B0-A36F-49049E59A2D6}" type="sibTrans" cxnId="{7CEBAB9B-8BAF-4F73-AB7F-8558CDF8D2BF}">
      <dgm:prSet/>
      <dgm:spPr/>
      <dgm:t>
        <a:bodyPr/>
        <a:lstStyle/>
        <a:p>
          <a:endParaRPr lang="es-MX"/>
        </a:p>
      </dgm:t>
    </dgm:pt>
    <dgm:pt modelId="{14A5D5A3-2082-422C-8235-2BE6B965B816}">
      <dgm:prSet/>
      <dgm:spPr/>
      <dgm:t>
        <a:bodyPr/>
        <a:lstStyle/>
        <a:p>
          <a:r>
            <a:rPr lang="es-MX" dirty="0" smtClean="0"/>
            <a:t>Tiene desventajas en la eficiencia, pero ventajas en la solución de determinados problemas.  </a:t>
          </a:r>
          <a:endParaRPr lang="es-MX" dirty="0"/>
        </a:p>
      </dgm:t>
    </dgm:pt>
    <dgm:pt modelId="{A6DF9318-BF96-46F2-B136-D1D844003E2B}" type="parTrans" cxnId="{79AE76E1-F8BB-48A9-BECE-35C41CE6F38E}">
      <dgm:prSet/>
      <dgm:spPr/>
      <dgm:t>
        <a:bodyPr/>
        <a:lstStyle/>
        <a:p>
          <a:endParaRPr lang="es-MX"/>
        </a:p>
      </dgm:t>
    </dgm:pt>
    <dgm:pt modelId="{73A6BAF3-1092-4CC5-BF1C-E085AA09B46C}" type="sibTrans" cxnId="{79AE76E1-F8BB-48A9-BECE-35C41CE6F38E}">
      <dgm:prSet/>
      <dgm:spPr/>
      <dgm:t>
        <a:bodyPr/>
        <a:lstStyle/>
        <a:p>
          <a:endParaRPr lang="es-MX"/>
        </a:p>
      </dgm:t>
    </dgm:pt>
    <dgm:pt modelId="{8006FBA3-785C-4184-AE03-7F5E1CA3E4D2}" type="pres">
      <dgm:prSet presAssocID="{C7FAFD22-8A83-4EB4-A27D-08F851AF3E3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9C55C38-9A3C-473F-BC4B-D31CDB7E7566}" type="pres">
      <dgm:prSet presAssocID="{A31524F6-8857-43DC-BFB0-5C0042540410}" presName="linNode" presStyleCnt="0"/>
      <dgm:spPr/>
    </dgm:pt>
    <dgm:pt modelId="{66F37E91-F423-4321-AF64-AAE627E565FC}" type="pres">
      <dgm:prSet presAssocID="{A31524F6-8857-43DC-BFB0-5C0042540410}" presName="parentText" presStyleLbl="node1" presStyleIdx="0" presStyleCnt="2" custScaleX="6958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3B75827-9222-461E-A2B1-84A199450A80}" type="pres">
      <dgm:prSet presAssocID="{A31524F6-8857-43DC-BFB0-5C0042540410}" presName="descendantText" presStyleLbl="alignAccFollowNode1" presStyleIdx="0" presStyleCnt="2" custScaleX="113260" custScaleY="11186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3325F27-4E56-408C-8D3A-7A5D2E9DDBD7}" type="pres">
      <dgm:prSet presAssocID="{A7D77707-9774-467A-8525-DAE64A6B175D}" presName="sp" presStyleCnt="0"/>
      <dgm:spPr/>
    </dgm:pt>
    <dgm:pt modelId="{C5B2C6FC-FE9D-4EB5-A349-3F7ADB4DEC4F}" type="pres">
      <dgm:prSet presAssocID="{A241777C-3A23-4DE0-94F0-0A1F91D56504}" presName="linNode" presStyleCnt="0"/>
      <dgm:spPr/>
    </dgm:pt>
    <dgm:pt modelId="{FFC75E2C-CD55-4E16-B7FC-2294EAE929AD}" type="pres">
      <dgm:prSet presAssocID="{A241777C-3A23-4DE0-94F0-0A1F91D56504}" presName="parentText" presStyleLbl="node1" presStyleIdx="1" presStyleCnt="2" custScaleX="6958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82185E6-4A3D-495E-8989-F021661F5550}" type="pres">
      <dgm:prSet presAssocID="{A241777C-3A23-4DE0-94F0-0A1F91D56504}" presName="descendantText" presStyleLbl="alignAccFollowNode1" presStyleIdx="1" presStyleCnt="2" custScaleX="113260" custScaleY="1175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605BA87-387E-437B-A051-B3B0D91B37C3}" type="presOf" srcId="{410330A3-23BD-44C6-939B-4427BFD66F58}" destId="{F3B75827-9222-461E-A2B1-84A199450A80}" srcOrd="0" destOrd="0" presId="urn:microsoft.com/office/officeart/2005/8/layout/vList5"/>
    <dgm:cxn modelId="{BDA93F94-DD86-4593-93E8-31A10524C0F1}" type="presOf" srcId="{A241777C-3A23-4DE0-94F0-0A1F91D56504}" destId="{FFC75E2C-CD55-4E16-B7FC-2294EAE929AD}" srcOrd="0" destOrd="0" presId="urn:microsoft.com/office/officeart/2005/8/layout/vList5"/>
    <dgm:cxn modelId="{D0BA3D12-228B-422D-B0E3-BB1823AD04BC}" srcId="{A31524F6-8857-43DC-BFB0-5C0042540410}" destId="{42B414AE-8AFE-4F4B-A955-0255B21E0BFA}" srcOrd="1" destOrd="0" parTransId="{B005B0F6-0417-4566-A746-9688C350D904}" sibTransId="{44B68056-82DC-4248-9EAE-D31FA02B6BF5}"/>
    <dgm:cxn modelId="{61D4385E-7EE7-4272-8528-B2F497F316B8}" type="presOf" srcId="{42B414AE-8AFE-4F4B-A955-0255B21E0BFA}" destId="{F3B75827-9222-461E-A2B1-84A199450A80}" srcOrd="0" destOrd="1" presId="urn:microsoft.com/office/officeart/2005/8/layout/vList5"/>
    <dgm:cxn modelId="{DACB4F47-F490-4BB6-AC95-806C654A0009}" srcId="{A31524F6-8857-43DC-BFB0-5C0042540410}" destId="{CBAA36CD-CA21-4C0E-A391-5E9B7FF69AA8}" srcOrd="2" destOrd="0" parTransId="{22651343-D09F-4F3E-A652-7A8F5E854063}" sibTransId="{86975E11-0E5B-4150-9501-4840947C9EFD}"/>
    <dgm:cxn modelId="{79AE76E1-F8BB-48A9-BECE-35C41CE6F38E}" srcId="{A241777C-3A23-4DE0-94F0-0A1F91D56504}" destId="{14A5D5A3-2082-422C-8235-2BE6B965B816}" srcOrd="2" destOrd="0" parTransId="{A6DF9318-BF96-46F2-B136-D1D844003E2B}" sibTransId="{73A6BAF3-1092-4CC5-BF1C-E085AA09B46C}"/>
    <dgm:cxn modelId="{7CEBAB9B-8BAF-4F73-AB7F-8558CDF8D2BF}" srcId="{A241777C-3A23-4DE0-94F0-0A1F91D56504}" destId="{ECEAA338-DBCA-45F3-9594-432EBB379FF2}" srcOrd="1" destOrd="0" parTransId="{58F3BA6B-710F-4054-9D45-6710447A1F56}" sibTransId="{3D000CB7-926E-48B0-A36F-49049E59A2D6}"/>
    <dgm:cxn modelId="{0761B638-B0C2-4CB2-8008-515541B615C3}" type="presOf" srcId="{14A5D5A3-2082-422C-8235-2BE6B965B816}" destId="{F82185E6-4A3D-495E-8989-F021661F5550}" srcOrd="0" destOrd="2" presId="urn:microsoft.com/office/officeart/2005/8/layout/vList5"/>
    <dgm:cxn modelId="{D854FAEF-8F4B-4269-BA0C-971367F1FB5D}" srcId="{C7FAFD22-8A83-4EB4-A27D-08F851AF3E32}" destId="{A241777C-3A23-4DE0-94F0-0A1F91D56504}" srcOrd="1" destOrd="0" parTransId="{EB6EAEC7-7583-435A-9F2C-C7BA6EDAE6D1}" sibTransId="{8BCE0015-4DF3-41A4-85CA-FF0FCA9EC131}"/>
    <dgm:cxn modelId="{CE0E88D4-2128-40E8-A88F-317D2448B1F5}" type="presOf" srcId="{C7FAFD22-8A83-4EB4-A27D-08F851AF3E32}" destId="{8006FBA3-785C-4184-AE03-7F5E1CA3E4D2}" srcOrd="0" destOrd="0" presId="urn:microsoft.com/office/officeart/2005/8/layout/vList5"/>
    <dgm:cxn modelId="{4C474A6F-1B6A-42FE-9C9A-E36B0C5FABFF}" srcId="{A31524F6-8857-43DC-BFB0-5C0042540410}" destId="{410330A3-23BD-44C6-939B-4427BFD66F58}" srcOrd="0" destOrd="0" parTransId="{B21178E8-09F6-4BD6-95E8-F3233F4FF6B3}" sibTransId="{E0F9B011-DABE-473D-84ED-1EB11666ECBE}"/>
    <dgm:cxn modelId="{8B1D3FCA-95E6-42C5-BFAF-26329585AA90}" type="presOf" srcId="{A31524F6-8857-43DC-BFB0-5C0042540410}" destId="{66F37E91-F423-4321-AF64-AAE627E565FC}" srcOrd="0" destOrd="0" presId="urn:microsoft.com/office/officeart/2005/8/layout/vList5"/>
    <dgm:cxn modelId="{87E6E124-1588-4023-AA35-F8B7739E936D}" type="presOf" srcId="{ECEAA338-DBCA-45F3-9594-432EBB379FF2}" destId="{F82185E6-4A3D-495E-8989-F021661F5550}" srcOrd="0" destOrd="1" presId="urn:microsoft.com/office/officeart/2005/8/layout/vList5"/>
    <dgm:cxn modelId="{4841F2B8-8922-44B3-A97D-8985B9BF9DA8}" type="presOf" srcId="{37194980-2D9E-4CA9-A5D9-A96F997A8EC7}" destId="{F82185E6-4A3D-495E-8989-F021661F5550}" srcOrd="0" destOrd="0" presId="urn:microsoft.com/office/officeart/2005/8/layout/vList5"/>
    <dgm:cxn modelId="{9AC73238-8E34-4AA8-BB25-AF783FDE31FF}" type="presOf" srcId="{CBAA36CD-CA21-4C0E-A391-5E9B7FF69AA8}" destId="{F3B75827-9222-461E-A2B1-84A199450A80}" srcOrd="0" destOrd="2" presId="urn:microsoft.com/office/officeart/2005/8/layout/vList5"/>
    <dgm:cxn modelId="{41DE87C9-9936-4DDB-9BC1-C46484E0B837}" srcId="{C7FAFD22-8A83-4EB4-A27D-08F851AF3E32}" destId="{A31524F6-8857-43DC-BFB0-5C0042540410}" srcOrd="0" destOrd="0" parTransId="{ECFABD7A-E6DD-4240-B9CE-2A8E5FEC448F}" sibTransId="{A7D77707-9774-467A-8525-DAE64A6B175D}"/>
    <dgm:cxn modelId="{E8180DC2-1858-46A7-8BA6-98A80A19DCEA}" srcId="{A241777C-3A23-4DE0-94F0-0A1F91D56504}" destId="{37194980-2D9E-4CA9-A5D9-A96F997A8EC7}" srcOrd="0" destOrd="0" parTransId="{7D256176-EF36-40F9-B101-A3C30D334CCA}" sibTransId="{05F59405-CE3F-4F3F-8F7B-1CF4738597D4}"/>
    <dgm:cxn modelId="{34E2B2B0-021E-4AEB-8818-048A87D7FD87}" type="presParOf" srcId="{8006FBA3-785C-4184-AE03-7F5E1CA3E4D2}" destId="{29C55C38-9A3C-473F-BC4B-D31CDB7E7566}" srcOrd="0" destOrd="0" presId="urn:microsoft.com/office/officeart/2005/8/layout/vList5"/>
    <dgm:cxn modelId="{1090E491-DAF0-4795-B9F8-3686E6DBEA9C}" type="presParOf" srcId="{29C55C38-9A3C-473F-BC4B-D31CDB7E7566}" destId="{66F37E91-F423-4321-AF64-AAE627E565FC}" srcOrd="0" destOrd="0" presId="urn:microsoft.com/office/officeart/2005/8/layout/vList5"/>
    <dgm:cxn modelId="{1A3B3792-8402-4157-B6D1-903CC6005494}" type="presParOf" srcId="{29C55C38-9A3C-473F-BC4B-D31CDB7E7566}" destId="{F3B75827-9222-461E-A2B1-84A199450A80}" srcOrd="1" destOrd="0" presId="urn:microsoft.com/office/officeart/2005/8/layout/vList5"/>
    <dgm:cxn modelId="{DD3FD674-6890-4924-90C8-6074B22C5EDA}" type="presParOf" srcId="{8006FBA3-785C-4184-AE03-7F5E1CA3E4D2}" destId="{43325F27-4E56-408C-8D3A-7A5D2E9DDBD7}" srcOrd="1" destOrd="0" presId="urn:microsoft.com/office/officeart/2005/8/layout/vList5"/>
    <dgm:cxn modelId="{F25B430F-B15C-4098-812B-00F65F962450}" type="presParOf" srcId="{8006FBA3-785C-4184-AE03-7F5E1CA3E4D2}" destId="{C5B2C6FC-FE9D-4EB5-A349-3F7ADB4DEC4F}" srcOrd="2" destOrd="0" presId="urn:microsoft.com/office/officeart/2005/8/layout/vList5"/>
    <dgm:cxn modelId="{5204620B-6E40-4F1E-8368-D9B08D09D600}" type="presParOf" srcId="{C5B2C6FC-FE9D-4EB5-A349-3F7ADB4DEC4F}" destId="{FFC75E2C-CD55-4E16-B7FC-2294EAE929AD}" srcOrd="0" destOrd="0" presId="urn:microsoft.com/office/officeart/2005/8/layout/vList5"/>
    <dgm:cxn modelId="{4FD20BC8-C8A2-4359-9B9F-C5F72E74542D}" type="presParOf" srcId="{C5B2C6FC-FE9D-4EB5-A349-3F7ADB4DEC4F}" destId="{F82185E6-4A3D-495E-8989-F021661F555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7FAFD22-8A83-4EB4-A27D-08F851AF3E32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31524F6-8857-43DC-BFB0-5C0042540410}">
      <dgm:prSet phldrT="[Texto]" custT="1"/>
      <dgm:spPr/>
      <dgm:t>
        <a:bodyPr/>
        <a:lstStyle/>
        <a:p>
          <a:r>
            <a:rPr lang="es-MX" sz="2800" dirty="0" smtClean="0"/>
            <a:t>Paradigma Estructurado</a:t>
          </a:r>
          <a:endParaRPr lang="es-MX" sz="2800" dirty="0"/>
        </a:p>
      </dgm:t>
    </dgm:pt>
    <dgm:pt modelId="{ECFABD7A-E6DD-4240-B9CE-2A8E5FEC448F}" type="parTrans" cxnId="{41DE87C9-9936-4DDB-9BC1-C46484E0B837}">
      <dgm:prSet/>
      <dgm:spPr/>
      <dgm:t>
        <a:bodyPr/>
        <a:lstStyle/>
        <a:p>
          <a:endParaRPr lang="es-MX"/>
        </a:p>
      </dgm:t>
    </dgm:pt>
    <dgm:pt modelId="{A7D77707-9774-467A-8525-DAE64A6B175D}" type="sibTrans" cxnId="{41DE87C9-9936-4DDB-9BC1-C46484E0B837}">
      <dgm:prSet/>
      <dgm:spPr/>
      <dgm:t>
        <a:bodyPr/>
        <a:lstStyle/>
        <a:p>
          <a:endParaRPr lang="es-MX"/>
        </a:p>
      </dgm:t>
    </dgm:pt>
    <dgm:pt modelId="{410330A3-23BD-44C6-939B-4427BFD66F58}">
      <dgm:prSet phldrT="[Texto]" custT="1"/>
      <dgm:spPr/>
      <dgm:t>
        <a:bodyPr/>
        <a:lstStyle/>
        <a:p>
          <a:r>
            <a:rPr lang="es-MX" sz="2400" dirty="0" smtClean="0"/>
            <a:t>La programación se divide en bloques (procedimientos y funciones) que pueden o no comunicarse entre sí.</a:t>
          </a:r>
          <a:endParaRPr lang="es-MX" sz="2400" dirty="0"/>
        </a:p>
      </dgm:t>
    </dgm:pt>
    <dgm:pt modelId="{B21178E8-09F6-4BD6-95E8-F3233F4FF6B3}" type="parTrans" cxnId="{4C474A6F-1B6A-42FE-9C9A-E36B0C5FABFF}">
      <dgm:prSet/>
      <dgm:spPr/>
      <dgm:t>
        <a:bodyPr/>
        <a:lstStyle/>
        <a:p>
          <a:endParaRPr lang="es-MX"/>
        </a:p>
      </dgm:t>
    </dgm:pt>
    <dgm:pt modelId="{E0F9B011-DABE-473D-84ED-1EB11666ECBE}" type="sibTrans" cxnId="{4C474A6F-1B6A-42FE-9C9A-E36B0C5FABFF}">
      <dgm:prSet/>
      <dgm:spPr/>
      <dgm:t>
        <a:bodyPr/>
        <a:lstStyle/>
        <a:p>
          <a:endParaRPr lang="es-MX"/>
        </a:p>
      </dgm:t>
    </dgm:pt>
    <dgm:pt modelId="{A241777C-3A23-4DE0-94F0-0A1F91D56504}">
      <dgm:prSet phldrT="[Texto]" custT="1"/>
      <dgm:spPr/>
      <dgm:t>
        <a:bodyPr/>
        <a:lstStyle/>
        <a:p>
          <a:r>
            <a:rPr lang="es-MX" sz="2800" dirty="0" smtClean="0"/>
            <a:t>Paradigma Orientado a Objetos</a:t>
          </a:r>
          <a:endParaRPr lang="es-MX" sz="2800" dirty="0"/>
        </a:p>
      </dgm:t>
    </dgm:pt>
    <dgm:pt modelId="{EB6EAEC7-7583-435A-9F2C-C7BA6EDAE6D1}" type="parTrans" cxnId="{D854FAEF-8F4B-4269-BA0C-971367F1FB5D}">
      <dgm:prSet/>
      <dgm:spPr/>
      <dgm:t>
        <a:bodyPr/>
        <a:lstStyle/>
        <a:p>
          <a:endParaRPr lang="es-MX"/>
        </a:p>
      </dgm:t>
    </dgm:pt>
    <dgm:pt modelId="{8BCE0015-4DF3-41A4-85CA-FF0FCA9EC131}" type="sibTrans" cxnId="{D854FAEF-8F4B-4269-BA0C-971367F1FB5D}">
      <dgm:prSet/>
      <dgm:spPr/>
      <dgm:t>
        <a:bodyPr/>
        <a:lstStyle/>
        <a:p>
          <a:endParaRPr lang="es-MX"/>
        </a:p>
      </dgm:t>
    </dgm:pt>
    <dgm:pt modelId="{37194980-2D9E-4CA9-A5D9-A96F997A8EC7}">
      <dgm:prSet phldrT="[Texto]"/>
      <dgm:spPr/>
      <dgm:t>
        <a:bodyPr/>
        <a:lstStyle/>
        <a:p>
          <a:endParaRPr lang="es-MX" dirty="0"/>
        </a:p>
      </dgm:t>
    </dgm:pt>
    <dgm:pt modelId="{7D256176-EF36-40F9-B101-A3C30D334CCA}" type="parTrans" cxnId="{E8180DC2-1858-46A7-8BA6-98A80A19DCEA}">
      <dgm:prSet/>
      <dgm:spPr/>
      <dgm:t>
        <a:bodyPr/>
        <a:lstStyle/>
        <a:p>
          <a:endParaRPr lang="es-MX"/>
        </a:p>
      </dgm:t>
    </dgm:pt>
    <dgm:pt modelId="{05F59405-CE3F-4F3F-8F7B-1CF4738597D4}" type="sibTrans" cxnId="{E8180DC2-1858-46A7-8BA6-98A80A19DCEA}">
      <dgm:prSet/>
      <dgm:spPr/>
      <dgm:t>
        <a:bodyPr/>
        <a:lstStyle/>
        <a:p>
          <a:endParaRPr lang="es-MX"/>
        </a:p>
      </dgm:t>
    </dgm:pt>
    <dgm:pt modelId="{9E9B660C-35EE-4E08-A93F-5E6931A7A3D7}">
      <dgm:prSet phldrT="[Texto]" custT="1"/>
      <dgm:spPr/>
      <dgm:t>
        <a:bodyPr/>
        <a:lstStyle/>
        <a:p>
          <a:r>
            <a:rPr lang="es-MX" sz="2400" dirty="0" smtClean="0"/>
            <a:t>Se controla con secuencia, selección e iteración. </a:t>
          </a:r>
          <a:endParaRPr lang="es-MX" sz="2400" dirty="0"/>
        </a:p>
      </dgm:t>
    </dgm:pt>
    <dgm:pt modelId="{65F9A57D-F229-438F-9A05-30C5344819D8}" type="parTrans" cxnId="{06E69636-F210-4CA9-9094-968E060083B6}">
      <dgm:prSet/>
      <dgm:spPr/>
      <dgm:t>
        <a:bodyPr/>
        <a:lstStyle/>
        <a:p>
          <a:endParaRPr lang="es-MX"/>
        </a:p>
      </dgm:t>
    </dgm:pt>
    <dgm:pt modelId="{8483DD3E-2CC4-42E4-8C15-8CB91EDA304D}" type="sibTrans" cxnId="{06E69636-F210-4CA9-9094-968E060083B6}">
      <dgm:prSet/>
      <dgm:spPr/>
      <dgm:t>
        <a:bodyPr/>
        <a:lstStyle/>
        <a:p>
          <a:endParaRPr lang="es-MX"/>
        </a:p>
      </dgm:t>
    </dgm:pt>
    <dgm:pt modelId="{F86128EE-36B1-4A04-826C-F1139290CFD5}">
      <dgm:prSet phldrT="[Texto]" custT="1"/>
      <dgm:spPr/>
      <dgm:t>
        <a:bodyPr/>
        <a:lstStyle/>
        <a:p>
          <a:r>
            <a:rPr lang="es-MX" sz="2400" dirty="0" smtClean="0"/>
            <a:t>Permite reutilizar código programado y otorga una mejor compresión de la programación.</a:t>
          </a:r>
          <a:endParaRPr lang="es-MX" sz="2400" dirty="0"/>
        </a:p>
      </dgm:t>
    </dgm:pt>
    <dgm:pt modelId="{A4142FB9-75BE-409F-ADEF-48C8EB2CB3D7}" type="parTrans" cxnId="{791C179F-82A1-4578-BD23-FC389D9D7443}">
      <dgm:prSet/>
      <dgm:spPr/>
      <dgm:t>
        <a:bodyPr/>
        <a:lstStyle/>
        <a:p>
          <a:endParaRPr lang="es-MX"/>
        </a:p>
      </dgm:t>
    </dgm:pt>
    <dgm:pt modelId="{D3644763-45E5-4E0F-AF58-DADBF231B554}" type="sibTrans" cxnId="{791C179F-82A1-4578-BD23-FC389D9D7443}">
      <dgm:prSet/>
      <dgm:spPr/>
      <dgm:t>
        <a:bodyPr/>
        <a:lstStyle/>
        <a:p>
          <a:endParaRPr lang="es-MX"/>
        </a:p>
      </dgm:t>
    </dgm:pt>
    <dgm:pt modelId="{68672ACC-F273-4394-8B8E-75C5DF9D5AE2}">
      <dgm:prSet/>
      <dgm:spPr/>
      <dgm:t>
        <a:bodyPr/>
        <a:lstStyle/>
        <a:p>
          <a:r>
            <a:rPr lang="es-MX" dirty="0" smtClean="0"/>
            <a:t>Basado en la idea de encapsular estado y operaciones en objetos. </a:t>
          </a:r>
          <a:endParaRPr lang="es-MX" dirty="0"/>
        </a:p>
      </dgm:t>
    </dgm:pt>
    <dgm:pt modelId="{7072C7B4-01B4-410F-90F7-9CC6804C852D}" type="parTrans" cxnId="{638A989D-66B1-4D68-820C-AE74920ADC7B}">
      <dgm:prSet/>
      <dgm:spPr/>
      <dgm:t>
        <a:bodyPr/>
        <a:lstStyle/>
        <a:p>
          <a:endParaRPr lang="es-MX"/>
        </a:p>
      </dgm:t>
    </dgm:pt>
    <dgm:pt modelId="{3060C74A-F8F1-4BFD-8EF3-CF6BA4394832}" type="sibTrans" cxnId="{638A989D-66B1-4D68-820C-AE74920ADC7B}">
      <dgm:prSet/>
      <dgm:spPr/>
      <dgm:t>
        <a:bodyPr/>
        <a:lstStyle/>
        <a:p>
          <a:endParaRPr lang="es-MX"/>
        </a:p>
      </dgm:t>
    </dgm:pt>
    <dgm:pt modelId="{7E8F5EA1-B935-4A4A-B453-5E14AA197BAD}">
      <dgm:prSet/>
      <dgm:spPr/>
      <dgm:t>
        <a:bodyPr/>
        <a:lstStyle/>
        <a:p>
          <a:r>
            <a:rPr lang="es-MX" dirty="0" smtClean="0"/>
            <a:t>Su principal ventaja es la reutilización de códigosy su facilidad para pensar soluciones a determinados problemas.</a:t>
          </a:r>
          <a:endParaRPr lang="es-MX" dirty="0"/>
        </a:p>
      </dgm:t>
    </dgm:pt>
    <dgm:pt modelId="{5EF33EFC-1410-48B2-8817-ED40B5721E59}" type="parTrans" cxnId="{4A9D0597-5A51-4D5D-BCD9-EF42D9E2E558}">
      <dgm:prSet/>
      <dgm:spPr/>
      <dgm:t>
        <a:bodyPr/>
        <a:lstStyle/>
        <a:p>
          <a:endParaRPr lang="es-MX"/>
        </a:p>
      </dgm:t>
    </dgm:pt>
    <dgm:pt modelId="{4C734D47-8E2C-4CB8-A7AF-F99ACD8653AD}" type="sibTrans" cxnId="{4A9D0597-5A51-4D5D-BCD9-EF42D9E2E558}">
      <dgm:prSet/>
      <dgm:spPr/>
      <dgm:t>
        <a:bodyPr/>
        <a:lstStyle/>
        <a:p>
          <a:endParaRPr lang="es-MX"/>
        </a:p>
      </dgm:t>
    </dgm:pt>
    <dgm:pt modelId="{705D451F-A894-4458-A200-EE007D6CBA51}">
      <dgm:prSet/>
      <dgm:spPr/>
      <dgm:t>
        <a:bodyPr/>
        <a:lstStyle/>
        <a:p>
          <a:r>
            <a:rPr lang="es-MX" dirty="0" smtClean="0"/>
            <a:t>Se puede incluir, el paradigma basado en objetos, que posee herencia y subtipos entre objetos. </a:t>
          </a:r>
          <a:endParaRPr lang="es-MX" dirty="0"/>
        </a:p>
      </dgm:t>
    </dgm:pt>
    <dgm:pt modelId="{78399C0F-D241-4309-8894-7695F6CD0269}" type="parTrans" cxnId="{7F982382-69E0-4765-927D-C0A3D735873B}">
      <dgm:prSet/>
      <dgm:spPr/>
      <dgm:t>
        <a:bodyPr/>
        <a:lstStyle/>
        <a:p>
          <a:endParaRPr lang="es-MX"/>
        </a:p>
      </dgm:t>
    </dgm:pt>
    <dgm:pt modelId="{4C2766ED-BF10-4417-B059-E65B70A19F94}" type="sibTrans" cxnId="{7F982382-69E0-4765-927D-C0A3D735873B}">
      <dgm:prSet/>
      <dgm:spPr/>
      <dgm:t>
        <a:bodyPr/>
        <a:lstStyle/>
        <a:p>
          <a:endParaRPr lang="es-MX"/>
        </a:p>
      </dgm:t>
    </dgm:pt>
    <dgm:pt modelId="{620B6380-10FF-4096-939E-7A9FBC0AC660}">
      <dgm:prSet/>
      <dgm:spPr/>
      <dgm:t>
        <a:bodyPr/>
        <a:lstStyle/>
        <a:p>
          <a:r>
            <a:rPr lang="en-US" dirty="0" err="1" smtClean="0"/>
            <a:t>Lenguajes</a:t>
          </a:r>
          <a:r>
            <a:rPr lang="en-US" dirty="0" smtClean="0"/>
            <a:t>: </a:t>
          </a:r>
          <a:r>
            <a:rPr lang="en-US" dirty="0" err="1" smtClean="0"/>
            <a:t>Simula</a:t>
          </a:r>
          <a:r>
            <a:rPr lang="en-US" dirty="0" smtClean="0"/>
            <a:t>, Smalltalk, C++, Java, Visual Basic .NET, etc. </a:t>
          </a:r>
          <a:endParaRPr lang="es-MX" dirty="0"/>
        </a:p>
      </dgm:t>
    </dgm:pt>
    <dgm:pt modelId="{B655B09B-032F-43E2-9C0E-A28949E5EF43}" type="parTrans" cxnId="{FF4A1774-B38C-4911-AA3D-F27543D011AE}">
      <dgm:prSet/>
      <dgm:spPr/>
      <dgm:t>
        <a:bodyPr/>
        <a:lstStyle/>
        <a:p>
          <a:endParaRPr lang="es-MX"/>
        </a:p>
      </dgm:t>
    </dgm:pt>
    <dgm:pt modelId="{7D67A78D-33ED-4245-A788-F797B19E797A}" type="sibTrans" cxnId="{FF4A1774-B38C-4911-AA3D-F27543D011AE}">
      <dgm:prSet/>
      <dgm:spPr/>
      <dgm:t>
        <a:bodyPr/>
        <a:lstStyle/>
        <a:p>
          <a:endParaRPr lang="es-MX"/>
        </a:p>
      </dgm:t>
    </dgm:pt>
    <dgm:pt modelId="{8006FBA3-785C-4184-AE03-7F5E1CA3E4D2}" type="pres">
      <dgm:prSet presAssocID="{C7FAFD22-8A83-4EB4-A27D-08F851AF3E3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9C55C38-9A3C-473F-BC4B-D31CDB7E7566}" type="pres">
      <dgm:prSet presAssocID="{A31524F6-8857-43DC-BFB0-5C0042540410}" presName="linNode" presStyleCnt="0"/>
      <dgm:spPr/>
    </dgm:pt>
    <dgm:pt modelId="{66F37E91-F423-4321-AF64-AAE627E565FC}" type="pres">
      <dgm:prSet presAssocID="{A31524F6-8857-43DC-BFB0-5C0042540410}" presName="parentText" presStyleLbl="node1" presStyleIdx="0" presStyleCnt="2" custScaleX="6958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3B75827-9222-461E-A2B1-84A199450A80}" type="pres">
      <dgm:prSet presAssocID="{A31524F6-8857-43DC-BFB0-5C0042540410}" presName="descendantText" presStyleLbl="alignAccFollowNode1" presStyleIdx="0" presStyleCnt="2" custScaleX="113260" custScaleY="11186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3325F27-4E56-408C-8D3A-7A5D2E9DDBD7}" type="pres">
      <dgm:prSet presAssocID="{A7D77707-9774-467A-8525-DAE64A6B175D}" presName="sp" presStyleCnt="0"/>
      <dgm:spPr/>
    </dgm:pt>
    <dgm:pt modelId="{C5B2C6FC-FE9D-4EB5-A349-3F7ADB4DEC4F}" type="pres">
      <dgm:prSet presAssocID="{A241777C-3A23-4DE0-94F0-0A1F91D56504}" presName="linNode" presStyleCnt="0"/>
      <dgm:spPr/>
    </dgm:pt>
    <dgm:pt modelId="{FFC75E2C-CD55-4E16-B7FC-2294EAE929AD}" type="pres">
      <dgm:prSet presAssocID="{A241777C-3A23-4DE0-94F0-0A1F91D56504}" presName="parentText" presStyleLbl="node1" presStyleIdx="1" presStyleCnt="2" custScaleX="6958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82185E6-4A3D-495E-8989-F021661F5550}" type="pres">
      <dgm:prSet presAssocID="{A241777C-3A23-4DE0-94F0-0A1F91D56504}" presName="descendantText" presStyleLbl="alignAccFollowNode1" presStyleIdx="1" presStyleCnt="2" custScaleX="113260" custScaleY="1175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516969B-B1C2-4A53-988B-060A8CFDE036}" type="presOf" srcId="{7E8F5EA1-B935-4A4A-B453-5E14AA197BAD}" destId="{F82185E6-4A3D-495E-8989-F021661F5550}" srcOrd="0" destOrd="4" presId="urn:microsoft.com/office/officeart/2005/8/layout/vList5"/>
    <dgm:cxn modelId="{A8CE927C-22F4-460A-9FB3-9C5C7D8CCD0F}" type="presOf" srcId="{A241777C-3A23-4DE0-94F0-0A1F91D56504}" destId="{FFC75E2C-CD55-4E16-B7FC-2294EAE929AD}" srcOrd="0" destOrd="0" presId="urn:microsoft.com/office/officeart/2005/8/layout/vList5"/>
    <dgm:cxn modelId="{638A989D-66B1-4D68-820C-AE74920ADC7B}" srcId="{A241777C-3A23-4DE0-94F0-0A1F91D56504}" destId="{68672ACC-F273-4394-8B8E-75C5DF9D5AE2}" srcOrd="1" destOrd="0" parTransId="{7072C7B4-01B4-410F-90F7-9CC6804C852D}" sibTransId="{3060C74A-F8F1-4BFD-8EF3-CF6BA4394832}"/>
    <dgm:cxn modelId="{F9C68B67-B994-4998-84BC-0C521E85943B}" type="presOf" srcId="{A31524F6-8857-43DC-BFB0-5C0042540410}" destId="{66F37E91-F423-4321-AF64-AAE627E565FC}" srcOrd="0" destOrd="0" presId="urn:microsoft.com/office/officeart/2005/8/layout/vList5"/>
    <dgm:cxn modelId="{EDFCDBFC-E54E-4863-983C-0D7330FD92B4}" type="presOf" srcId="{37194980-2D9E-4CA9-A5D9-A96F997A8EC7}" destId="{F82185E6-4A3D-495E-8989-F021661F5550}" srcOrd="0" destOrd="0" presId="urn:microsoft.com/office/officeart/2005/8/layout/vList5"/>
    <dgm:cxn modelId="{FF4A1774-B38C-4911-AA3D-F27543D011AE}" srcId="{A241777C-3A23-4DE0-94F0-0A1F91D56504}" destId="{620B6380-10FF-4096-939E-7A9FBC0AC660}" srcOrd="3" destOrd="0" parTransId="{B655B09B-032F-43E2-9C0E-A28949E5EF43}" sibTransId="{7D67A78D-33ED-4245-A788-F797B19E797A}"/>
    <dgm:cxn modelId="{4A9D0597-5A51-4D5D-BCD9-EF42D9E2E558}" srcId="{A241777C-3A23-4DE0-94F0-0A1F91D56504}" destId="{7E8F5EA1-B935-4A4A-B453-5E14AA197BAD}" srcOrd="4" destOrd="0" parTransId="{5EF33EFC-1410-48B2-8817-ED40B5721E59}" sibTransId="{4C734D47-8E2C-4CB8-A7AF-F99ACD8653AD}"/>
    <dgm:cxn modelId="{5CE48C19-6D9E-4B04-AFE7-4EBB7101D1E3}" type="presOf" srcId="{9E9B660C-35EE-4E08-A93F-5E6931A7A3D7}" destId="{F3B75827-9222-461E-A2B1-84A199450A80}" srcOrd="0" destOrd="1" presId="urn:microsoft.com/office/officeart/2005/8/layout/vList5"/>
    <dgm:cxn modelId="{E4B01A3E-EEF4-44B9-B298-48A310413D55}" type="presOf" srcId="{68672ACC-F273-4394-8B8E-75C5DF9D5AE2}" destId="{F82185E6-4A3D-495E-8989-F021661F5550}" srcOrd="0" destOrd="1" presId="urn:microsoft.com/office/officeart/2005/8/layout/vList5"/>
    <dgm:cxn modelId="{650944E8-671A-4607-8851-9EAF8942FD67}" type="presOf" srcId="{410330A3-23BD-44C6-939B-4427BFD66F58}" destId="{F3B75827-9222-461E-A2B1-84A199450A80}" srcOrd="0" destOrd="0" presId="urn:microsoft.com/office/officeart/2005/8/layout/vList5"/>
    <dgm:cxn modelId="{C0DC181F-3444-4283-900C-FEFD1EEF32BA}" type="presOf" srcId="{620B6380-10FF-4096-939E-7A9FBC0AC660}" destId="{F82185E6-4A3D-495E-8989-F021661F5550}" srcOrd="0" destOrd="3" presId="urn:microsoft.com/office/officeart/2005/8/layout/vList5"/>
    <dgm:cxn modelId="{D854FAEF-8F4B-4269-BA0C-971367F1FB5D}" srcId="{C7FAFD22-8A83-4EB4-A27D-08F851AF3E32}" destId="{A241777C-3A23-4DE0-94F0-0A1F91D56504}" srcOrd="1" destOrd="0" parTransId="{EB6EAEC7-7583-435A-9F2C-C7BA6EDAE6D1}" sibTransId="{8BCE0015-4DF3-41A4-85CA-FF0FCA9EC131}"/>
    <dgm:cxn modelId="{06E69636-F210-4CA9-9094-968E060083B6}" srcId="{A31524F6-8857-43DC-BFB0-5C0042540410}" destId="{9E9B660C-35EE-4E08-A93F-5E6931A7A3D7}" srcOrd="1" destOrd="0" parTransId="{65F9A57D-F229-438F-9A05-30C5344819D8}" sibTransId="{8483DD3E-2CC4-42E4-8C15-8CB91EDA304D}"/>
    <dgm:cxn modelId="{4C474A6F-1B6A-42FE-9C9A-E36B0C5FABFF}" srcId="{A31524F6-8857-43DC-BFB0-5C0042540410}" destId="{410330A3-23BD-44C6-939B-4427BFD66F58}" srcOrd="0" destOrd="0" parTransId="{B21178E8-09F6-4BD6-95E8-F3233F4FF6B3}" sibTransId="{E0F9B011-DABE-473D-84ED-1EB11666ECBE}"/>
    <dgm:cxn modelId="{5866831D-8EE1-479F-96E9-06E3B56286C0}" type="presOf" srcId="{705D451F-A894-4458-A200-EE007D6CBA51}" destId="{F82185E6-4A3D-495E-8989-F021661F5550}" srcOrd="0" destOrd="2" presId="urn:microsoft.com/office/officeart/2005/8/layout/vList5"/>
    <dgm:cxn modelId="{DA6C8E79-AD2C-409F-B3F8-7EF3EFE93959}" type="presOf" srcId="{C7FAFD22-8A83-4EB4-A27D-08F851AF3E32}" destId="{8006FBA3-785C-4184-AE03-7F5E1CA3E4D2}" srcOrd="0" destOrd="0" presId="urn:microsoft.com/office/officeart/2005/8/layout/vList5"/>
    <dgm:cxn modelId="{791C179F-82A1-4578-BD23-FC389D9D7443}" srcId="{A31524F6-8857-43DC-BFB0-5C0042540410}" destId="{F86128EE-36B1-4A04-826C-F1139290CFD5}" srcOrd="2" destOrd="0" parTransId="{A4142FB9-75BE-409F-ADEF-48C8EB2CB3D7}" sibTransId="{D3644763-45E5-4E0F-AF58-DADBF231B554}"/>
    <dgm:cxn modelId="{B80748A4-63BC-4A06-8F2B-9044FBFB8A99}" type="presOf" srcId="{F86128EE-36B1-4A04-826C-F1139290CFD5}" destId="{F3B75827-9222-461E-A2B1-84A199450A80}" srcOrd="0" destOrd="2" presId="urn:microsoft.com/office/officeart/2005/8/layout/vList5"/>
    <dgm:cxn modelId="{7F982382-69E0-4765-927D-C0A3D735873B}" srcId="{A241777C-3A23-4DE0-94F0-0A1F91D56504}" destId="{705D451F-A894-4458-A200-EE007D6CBA51}" srcOrd="2" destOrd="0" parTransId="{78399C0F-D241-4309-8894-7695F6CD0269}" sibTransId="{4C2766ED-BF10-4417-B059-E65B70A19F94}"/>
    <dgm:cxn modelId="{41DE87C9-9936-4DDB-9BC1-C46484E0B837}" srcId="{C7FAFD22-8A83-4EB4-A27D-08F851AF3E32}" destId="{A31524F6-8857-43DC-BFB0-5C0042540410}" srcOrd="0" destOrd="0" parTransId="{ECFABD7A-E6DD-4240-B9CE-2A8E5FEC448F}" sibTransId="{A7D77707-9774-467A-8525-DAE64A6B175D}"/>
    <dgm:cxn modelId="{E8180DC2-1858-46A7-8BA6-98A80A19DCEA}" srcId="{A241777C-3A23-4DE0-94F0-0A1F91D56504}" destId="{37194980-2D9E-4CA9-A5D9-A96F997A8EC7}" srcOrd="0" destOrd="0" parTransId="{7D256176-EF36-40F9-B101-A3C30D334CCA}" sibTransId="{05F59405-CE3F-4F3F-8F7B-1CF4738597D4}"/>
    <dgm:cxn modelId="{115BC70E-288B-446F-A4D4-6434BE2FE509}" type="presParOf" srcId="{8006FBA3-785C-4184-AE03-7F5E1CA3E4D2}" destId="{29C55C38-9A3C-473F-BC4B-D31CDB7E7566}" srcOrd="0" destOrd="0" presId="urn:microsoft.com/office/officeart/2005/8/layout/vList5"/>
    <dgm:cxn modelId="{6268A520-0487-4684-BB64-998AF9CBC0B8}" type="presParOf" srcId="{29C55C38-9A3C-473F-BC4B-D31CDB7E7566}" destId="{66F37E91-F423-4321-AF64-AAE627E565FC}" srcOrd="0" destOrd="0" presId="urn:microsoft.com/office/officeart/2005/8/layout/vList5"/>
    <dgm:cxn modelId="{1628381C-BE06-4A64-86A0-299C65739605}" type="presParOf" srcId="{29C55C38-9A3C-473F-BC4B-D31CDB7E7566}" destId="{F3B75827-9222-461E-A2B1-84A199450A80}" srcOrd="1" destOrd="0" presId="urn:microsoft.com/office/officeart/2005/8/layout/vList5"/>
    <dgm:cxn modelId="{F10C490C-EEF6-4A7A-9A36-F6B136F9BC3E}" type="presParOf" srcId="{8006FBA3-785C-4184-AE03-7F5E1CA3E4D2}" destId="{43325F27-4E56-408C-8D3A-7A5D2E9DDBD7}" srcOrd="1" destOrd="0" presId="urn:microsoft.com/office/officeart/2005/8/layout/vList5"/>
    <dgm:cxn modelId="{E45CB351-C059-4FAA-9720-785FC80472B9}" type="presParOf" srcId="{8006FBA3-785C-4184-AE03-7F5E1CA3E4D2}" destId="{C5B2C6FC-FE9D-4EB5-A349-3F7ADB4DEC4F}" srcOrd="2" destOrd="0" presId="urn:microsoft.com/office/officeart/2005/8/layout/vList5"/>
    <dgm:cxn modelId="{1A754F8F-68FB-42E1-BBFB-729FF42C9A47}" type="presParOf" srcId="{C5B2C6FC-FE9D-4EB5-A349-3F7ADB4DEC4F}" destId="{FFC75E2C-CD55-4E16-B7FC-2294EAE929AD}" srcOrd="0" destOrd="0" presId="urn:microsoft.com/office/officeart/2005/8/layout/vList5"/>
    <dgm:cxn modelId="{B9231934-C51A-4747-9980-5C2B307DCA88}" type="presParOf" srcId="{C5B2C6FC-FE9D-4EB5-A349-3F7ADB4DEC4F}" destId="{F82185E6-4A3D-495E-8989-F021661F555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7FAFD22-8A83-4EB4-A27D-08F851AF3E32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31524F6-8857-43DC-BFB0-5C0042540410}">
      <dgm:prSet phldrT="[Texto]" custT="1"/>
      <dgm:spPr/>
      <dgm:t>
        <a:bodyPr/>
        <a:lstStyle/>
        <a:p>
          <a:r>
            <a:rPr lang="es-MX" sz="2800" dirty="0" smtClean="0"/>
            <a:t>Paradigma Funcional</a:t>
          </a:r>
          <a:endParaRPr lang="es-MX" sz="2800" dirty="0"/>
        </a:p>
      </dgm:t>
    </dgm:pt>
    <dgm:pt modelId="{ECFABD7A-E6DD-4240-B9CE-2A8E5FEC448F}" type="parTrans" cxnId="{41DE87C9-9936-4DDB-9BC1-C46484E0B837}">
      <dgm:prSet/>
      <dgm:spPr/>
      <dgm:t>
        <a:bodyPr/>
        <a:lstStyle/>
        <a:p>
          <a:endParaRPr lang="es-MX"/>
        </a:p>
      </dgm:t>
    </dgm:pt>
    <dgm:pt modelId="{A7D77707-9774-467A-8525-DAE64A6B175D}" type="sibTrans" cxnId="{41DE87C9-9936-4DDB-9BC1-C46484E0B837}">
      <dgm:prSet/>
      <dgm:spPr/>
      <dgm:t>
        <a:bodyPr/>
        <a:lstStyle/>
        <a:p>
          <a:endParaRPr lang="es-MX"/>
        </a:p>
      </dgm:t>
    </dgm:pt>
    <dgm:pt modelId="{410330A3-23BD-44C6-939B-4427BFD66F58}">
      <dgm:prSet phldrT="[Texto]" custT="1"/>
      <dgm:spPr/>
      <dgm:t>
        <a:bodyPr/>
        <a:lstStyle/>
        <a:p>
          <a:r>
            <a:rPr lang="es-MX" sz="2000" dirty="0" smtClean="0"/>
            <a:t>Concibe a la computación como la evaluación de funciones matemáticas y evita declarar y cambiar datos, hace hincapié en la aplicación de las funciones y composición entre ellas, más que en los cambios de estados y la ejecución secuencial de comandos (como lo hace el paradigma procedimental). </a:t>
          </a:r>
          <a:endParaRPr lang="es-MX" sz="2000" dirty="0"/>
        </a:p>
      </dgm:t>
    </dgm:pt>
    <dgm:pt modelId="{B21178E8-09F6-4BD6-95E8-F3233F4FF6B3}" type="parTrans" cxnId="{4C474A6F-1B6A-42FE-9C9A-E36B0C5FABFF}">
      <dgm:prSet/>
      <dgm:spPr/>
      <dgm:t>
        <a:bodyPr/>
        <a:lstStyle/>
        <a:p>
          <a:endParaRPr lang="es-MX"/>
        </a:p>
      </dgm:t>
    </dgm:pt>
    <dgm:pt modelId="{E0F9B011-DABE-473D-84ED-1EB11666ECBE}" type="sibTrans" cxnId="{4C474A6F-1B6A-42FE-9C9A-E36B0C5FABFF}">
      <dgm:prSet/>
      <dgm:spPr/>
      <dgm:t>
        <a:bodyPr/>
        <a:lstStyle/>
        <a:p>
          <a:endParaRPr lang="es-MX"/>
        </a:p>
      </dgm:t>
    </dgm:pt>
    <dgm:pt modelId="{A241777C-3A23-4DE0-94F0-0A1F91D56504}">
      <dgm:prSet phldrT="[Texto]" custT="1"/>
      <dgm:spPr/>
      <dgm:t>
        <a:bodyPr/>
        <a:lstStyle/>
        <a:p>
          <a:r>
            <a:rPr lang="es-MX" sz="2800" dirty="0" smtClean="0"/>
            <a:t>Paradigma lógico</a:t>
          </a:r>
          <a:endParaRPr lang="es-MX" sz="2800" dirty="0"/>
        </a:p>
      </dgm:t>
    </dgm:pt>
    <dgm:pt modelId="{EB6EAEC7-7583-435A-9F2C-C7BA6EDAE6D1}" type="parTrans" cxnId="{D854FAEF-8F4B-4269-BA0C-971367F1FB5D}">
      <dgm:prSet/>
      <dgm:spPr/>
      <dgm:t>
        <a:bodyPr/>
        <a:lstStyle/>
        <a:p>
          <a:endParaRPr lang="es-MX"/>
        </a:p>
      </dgm:t>
    </dgm:pt>
    <dgm:pt modelId="{8BCE0015-4DF3-41A4-85CA-FF0FCA9EC131}" type="sibTrans" cxnId="{D854FAEF-8F4B-4269-BA0C-971367F1FB5D}">
      <dgm:prSet/>
      <dgm:spPr/>
      <dgm:t>
        <a:bodyPr/>
        <a:lstStyle/>
        <a:p>
          <a:endParaRPr lang="es-MX"/>
        </a:p>
      </dgm:t>
    </dgm:pt>
    <dgm:pt modelId="{37194980-2D9E-4CA9-A5D9-A96F997A8EC7}">
      <dgm:prSet phldrT="[Texto]"/>
      <dgm:spPr/>
      <dgm:t>
        <a:bodyPr/>
        <a:lstStyle/>
        <a:p>
          <a:r>
            <a:rPr lang="es-MX" dirty="0" smtClean="0"/>
            <a:t>Se basa en la definición de reglas lógicas para luego, a través de un motor de inferencias lógicas, responder preguntas planteadas al sistema y así resolver los problemas. </a:t>
          </a:r>
          <a:endParaRPr lang="es-MX" dirty="0"/>
        </a:p>
      </dgm:t>
    </dgm:pt>
    <dgm:pt modelId="{7D256176-EF36-40F9-B101-A3C30D334CCA}" type="parTrans" cxnId="{E8180DC2-1858-46A7-8BA6-98A80A19DCEA}">
      <dgm:prSet/>
      <dgm:spPr/>
      <dgm:t>
        <a:bodyPr/>
        <a:lstStyle/>
        <a:p>
          <a:endParaRPr lang="es-MX"/>
        </a:p>
      </dgm:t>
    </dgm:pt>
    <dgm:pt modelId="{05F59405-CE3F-4F3F-8F7B-1CF4738597D4}" type="sibTrans" cxnId="{E8180DC2-1858-46A7-8BA6-98A80A19DCEA}">
      <dgm:prSet/>
      <dgm:spPr/>
      <dgm:t>
        <a:bodyPr/>
        <a:lstStyle/>
        <a:p>
          <a:endParaRPr lang="es-MX"/>
        </a:p>
      </dgm:t>
    </dgm:pt>
    <dgm:pt modelId="{5509CDC7-9DBD-4D6D-9F3F-11126835E072}">
      <dgm:prSet phldrT="[Texto]" custT="1"/>
      <dgm:spPr/>
      <dgm:t>
        <a:bodyPr/>
        <a:lstStyle/>
        <a:p>
          <a:r>
            <a:rPr lang="es-MX" sz="2000" dirty="0" smtClean="0"/>
            <a:t>Permite resolver problemas de forma elegante y evitan los efectos secundarios comunes en otro tipo de programaciones.</a:t>
          </a:r>
          <a:endParaRPr lang="es-MX" sz="2000" dirty="0"/>
        </a:p>
      </dgm:t>
    </dgm:pt>
    <dgm:pt modelId="{324D9B90-DEB2-4225-B98B-D746CCE771A6}" type="parTrans" cxnId="{2AEC1A52-7FC4-43CB-B808-770CEC10DF96}">
      <dgm:prSet/>
      <dgm:spPr/>
      <dgm:t>
        <a:bodyPr/>
        <a:lstStyle/>
        <a:p>
          <a:endParaRPr lang="es-MX"/>
        </a:p>
      </dgm:t>
    </dgm:pt>
    <dgm:pt modelId="{A9BEA4A2-28E3-463C-AB91-5A284F9C211E}" type="sibTrans" cxnId="{2AEC1A52-7FC4-43CB-B808-770CEC10DF96}">
      <dgm:prSet/>
      <dgm:spPr/>
      <dgm:t>
        <a:bodyPr/>
        <a:lstStyle/>
        <a:p>
          <a:endParaRPr lang="es-MX"/>
        </a:p>
      </dgm:t>
    </dgm:pt>
    <dgm:pt modelId="{3BC08D0E-C6A3-4C63-8ADB-2E4C392D0A28}">
      <dgm:prSet phldrT="[Texto]"/>
      <dgm:spPr/>
      <dgm:t>
        <a:bodyPr/>
        <a:lstStyle/>
        <a:p>
          <a:r>
            <a:rPr lang="es-MX" dirty="0" smtClean="0"/>
            <a:t>Ej.: </a:t>
          </a:r>
          <a:r>
            <a:rPr lang="es-MX" dirty="0" err="1" smtClean="0"/>
            <a:t>prolog</a:t>
          </a:r>
          <a:r>
            <a:rPr lang="es-MX" dirty="0" smtClean="0"/>
            <a:t>.</a:t>
          </a:r>
          <a:endParaRPr lang="es-MX" dirty="0"/>
        </a:p>
      </dgm:t>
    </dgm:pt>
    <dgm:pt modelId="{A1A606DC-1A87-43A7-BD67-9DC44DC9979D}" type="parTrans" cxnId="{6290B924-EF45-4CCD-91A3-E2AC427660D0}">
      <dgm:prSet/>
      <dgm:spPr/>
      <dgm:t>
        <a:bodyPr/>
        <a:lstStyle/>
        <a:p>
          <a:endParaRPr lang="es-MX"/>
        </a:p>
      </dgm:t>
    </dgm:pt>
    <dgm:pt modelId="{A55FA496-D661-4187-8540-B6C53A218111}" type="sibTrans" cxnId="{6290B924-EF45-4CCD-91A3-E2AC427660D0}">
      <dgm:prSet/>
      <dgm:spPr/>
      <dgm:t>
        <a:bodyPr/>
        <a:lstStyle/>
        <a:p>
          <a:endParaRPr lang="es-MX"/>
        </a:p>
      </dgm:t>
    </dgm:pt>
    <dgm:pt modelId="{8006FBA3-785C-4184-AE03-7F5E1CA3E4D2}" type="pres">
      <dgm:prSet presAssocID="{C7FAFD22-8A83-4EB4-A27D-08F851AF3E3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9C55C38-9A3C-473F-BC4B-D31CDB7E7566}" type="pres">
      <dgm:prSet presAssocID="{A31524F6-8857-43DC-BFB0-5C0042540410}" presName="linNode" presStyleCnt="0"/>
      <dgm:spPr/>
    </dgm:pt>
    <dgm:pt modelId="{66F37E91-F423-4321-AF64-AAE627E565FC}" type="pres">
      <dgm:prSet presAssocID="{A31524F6-8857-43DC-BFB0-5C0042540410}" presName="parentText" presStyleLbl="node1" presStyleIdx="0" presStyleCnt="2" custScaleX="6958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3B75827-9222-461E-A2B1-84A199450A80}" type="pres">
      <dgm:prSet presAssocID="{A31524F6-8857-43DC-BFB0-5C0042540410}" presName="descendantText" presStyleLbl="alignAccFollowNode1" presStyleIdx="0" presStyleCnt="2" custScaleX="113260" custScaleY="11186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3325F27-4E56-408C-8D3A-7A5D2E9DDBD7}" type="pres">
      <dgm:prSet presAssocID="{A7D77707-9774-467A-8525-DAE64A6B175D}" presName="sp" presStyleCnt="0"/>
      <dgm:spPr/>
    </dgm:pt>
    <dgm:pt modelId="{C5B2C6FC-FE9D-4EB5-A349-3F7ADB4DEC4F}" type="pres">
      <dgm:prSet presAssocID="{A241777C-3A23-4DE0-94F0-0A1F91D56504}" presName="linNode" presStyleCnt="0"/>
      <dgm:spPr/>
    </dgm:pt>
    <dgm:pt modelId="{FFC75E2C-CD55-4E16-B7FC-2294EAE929AD}" type="pres">
      <dgm:prSet presAssocID="{A241777C-3A23-4DE0-94F0-0A1F91D56504}" presName="parentText" presStyleLbl="node1" presStyleIdx="1" presStyleCnt="2" custScaleX="6958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82185E6-4A3D-495E-8989-F021661F5550}" type="pres">
      <dgm:prSet presAssocID="{A241777C-3A23-4DE0-94F0-0A1F91D56504}" presName="descendantText" presStyleLbl="alignAccFollowNode1" presStyleIdx="1" presStyleCnt="2" custScaleX="113260" custScaleY="1175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13CDB61-A836-47A3-9CBC-5E72CE80EE29}" type="presOf" srcId="{37194980-2D9E-4CA9-A5D9-A96F997A8EC7}" destId="{F82185E6-4A3D-495E-8989-F021661F5550}" srcOrd="0" destOrd="0" presId="urn:microsoft.com/office/officeart/2005/8/layout/vList5"/>
    <dgm:cxn modelId="{6290B924-EF45-4CCD-91A3-E2AC427660D0}" srcId="{A241777C-3A23-4DE0-94F0-0A1F91D56504}" destId="{3BC08D0E-C6A3-4C63-8ADB-2E4C392D0A28}" srcOrd="1" destOrd="0" parTransId="{A1A606DC-1A87-43A7-BD67-9DC44DC9979D}" sibTransId="{A55FA496-D661-4187-8540-B6C53A218111}"/>
    <dgm:cxn modelId="{E8180DC2-1858-46A7-8BA6-98A80A19DCEA}" srcId="{A241777C-3A23-4DE0-94F0-0A1F91D56504}" destId="{37194980-2D9E-4CA9-A5D9-A96F997A8EC7}" srcOrd="0" destOrd="0" parTransId="{7D256176-EF36-40F9-B101-A3C30D334CCA}" sibTransId="{05F59405-CE3F-4F3F-8F7B-1CF4738597D4}"/>
    <dgm:cxn modelId="{FE5EB41D-C12F-40B3-8A08-9A2427641A69}" type="presOf" srcId="{410330A3-23BD-44C6-939B-4427BFD66F58}" destId="{F3B75827-9222-461E-A2B1-84A199450A80}" srcOrd="0" destOrd="0" presId="urn:microsoft.com/office/officeart/2005/8/layout/vList5"/>
    <dgm:cxn modelId="{D854FAEF-8F4B-4269-BA0C-971367F1FB5D}" srcId="{C7FAFD22-8A83-4EB4-A27D-08F851AF3E32}" destId="{A241777C-3A23-4DE0-94F0-0A1F91D56504}" srcOrd="1" destOrd="0" parTransId="{EB6EAEC7-7583-435A-9F2C-C7BA6EDAE6D1}" sibTransId="{8BCE0015-4DF3-41A4-85CA-FF0FCA9EC131}"/>
    <dgm:cxn modelId="{4C474A6F-1B6A-42FE-9C9A-E36B0C5FABFF}" srcId="{A31524F6-8857-43DC-BFB0-5C0042540410}" destId="{410330A3-23BD-44C6-939B-4427BFD66F58}" srcOrd="0" destOrd="0" parTransId="{B21178E8-09F6-4BD6-95E8-F3233F4FF6B3}" sibTransId="{E0F9B011-DABE-473D-84ED-1EB11666ECBE}"/>
    <dgm:cxn modelId="{8AEE74B9-B304-4104-B32B-622A7391CC7E}" type="presOf" srcId="{5509CDC7-9DBD-4D6D-9F3F-11126835E072}" destId="{F3B75827-9222-461E-A2B1-84A199450A80}" srcOrd="0" destOrd="1" presId="urn:microsoft.com/office/officeart/2005/8/layout/vList5"/>
    <dgm:cxn modelId="{F907FB98-665E-48A7-AE96-F034B29BDA6D}" type="presOf" srcId="{A31524F6-8857-43DC-BFB0-5C0042540410}" destId="{66F37E91-F423-4321-AF64-AAE627E565FC}" srcOrd="0" destOrd="0" presId="urn:microsoft.com/office/officeart/2005/8/layout/vList5"/>
    <dgm:cxn modelId="{0E15AF04-9315-45DD-97A0-13C8197E42F0}" type="presOf" srcId="{3BC08D0E-C6A3-4C63-8ADB-2E4C392D0A28}" destId="{F82185E6-4A3D-495E-8989-F021661F5550}" srcOrd="0" destOrd="1" presId="urn:microsoft.com/office/officeart/2005/8/layout/vList5"/>
    <dgm:cxn modelId="{2AEC1A52-7FC4-43CB-B808-770CEC10DF96}" srcId="{A31524F6-8857-43DC-BFB0-5C0042540410}" destId="{5509CDC7-9DBD-4D6D-9F3F-11126835E072}" srcOrd="1" destOrd="0" parTransId="{324D9B90-DEB2-4225-B98B-D746CCE771A6}" sibTransId="{A9BEA4A2-28E3-463C-AB91-5A284F9C211E}"/>
    <dgm:cxn modelId="{A1F55A58-FC09-4D15-88EE-2A70B535778C}" type="presOf" srcId="{C7FAFD22-8A83-4EB4-A27D-08F851AF3E32}" destId="{8006FBA3-785C-4184-AE03-7F5E1CA3E4D2}" srcOrd="0" destOrd="0" presId="urn:microsoft.com/office/officeart/2005/8/layout/vList5"/>
    <dgm:cxn modelId="{DF5023B2-7917-4CA9-A748-076EE7F18216}" type="presOf" srcId="{A241777C-3A23-4DE0-94F0-0A1F91D56504}" destId="{FFC75E2C-CD55-4E16-B7FC-2294EAE929AD}" srcOrd="0" destOrd="0" presId="urn:microsoft.com/office/officeart/2005/8/layout/vList5"/>
    <dgm:cxn modelId="{41DE87C9-9936-4DDB-9BC1-C46484E0B837}" srcId="{C7FAFD22-8A83-4EB4-A27D-08F851AF3E32}" destId="{A31524F6-8857-43DC-BFB0-5C0042540410}" srcOrd="0" destOrd="0" parTransId="{ECFABD7A-E6DD-4240-B9CE-2A8E5FEC448F}" sibTransId="{A7D77707-9774-467A-8525-DAE64A6B175D}"/>
    <dgm:cxn modelId="{2307A043-C0C1-476B-928C-5CC2765F926F}" type="presParOf" srcId="{8006FBA3-785C-4184-AE03-7F5E1CA3E4D2}" destId="{29C55C38-9A3C-473F-BC4B-D31CDB7E7566}" srcOrd="0" destOrd="0" presId="urn:microsoft.com/office/officeart/2005/8/layout/vList5"/>
    <dgm:cxn modelId="{D4D7EC0C-2F8A-4146-90A4-73E7737FB815}" type="presParOf" srcId="{29C55C38-9A3C-473F-BC4B-D31CDB7E7566}" destId="{66F37E91-F423-4321-AF64-AAE627E565FC}" srcOrd="0" destOrd="0" presId="urn:microsoft.com/office/officeart/2005/8/layout/vList5"/>
    <dgm:cxn modelId="{AE604BA5-70F2-4ABA-84C0-596F1E953CE0}" type="presParOf" srcId="{29C55C38-9A3C-473F-BC4B-D31CDB7E7566}" destId="{F3B75827-9222-461E-A2B1-84A199450A80}" srcOrd="1" destOrd="0" presId="urn:microsoft.com/office/officeart/2005/8/layout/vList5"/>
    <dgm:cxn modelId="{DC397302-F7C9-4B03-94DE-DC3AF62BA897}" type="presParOf" srcId="{8006FBA3-785C-4184-AE03-7F5E1CA3E4D2}" destId="{43325F27-4E56-408C-8D3A-7A5D2E9DDBD7}" srcOrd="1" destOrd="0" presId="urn:microsoft.com/office/officeart/2005/8/layout/vList5"/>
    <dgm:cxn modelId="{411BBE15-61B1-4699-BA7E-BC36D481CEAC}" type="presParOf" srcId="{8006FBA3-785C-4184-AE03-7F5E1CA3E4D2}" destId="{C5B2C6FC-FE9D-4EB5-A349-3F7ADB4DEC4F}" srcOrd="2" destOrd="0" presId="urn:microsoft.com/office/officeart/2005/8/layout/vList5"/>
    <dgm:cxn modelId="{B37F9B32-9EF8-4D09-A50E-5E61A4A8C614}" type="presParOf" srcId="{C5B2C6FC-FE9D-4EB5-A349-3F7ADB4DEC4F}" destId="{FFC75E2C-CD55-4E16-B7FC-2294EAE929AD}" srcOrd="0" destOrd="0" presId="urn:microsoft.com/office/officeart/2005/8/layout/vList5"/>
    <dgm:cxn modelId="{DA16DA08-C794-42CF-B243-6FEDD7989937}" type="presParOf" srcId="{C5B2C6FC-FE9D-4EB5-A349-3F7ADB4DEC4F}" destId="{F82185E6-4A3D-495E-8989-F021661F555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BD1AAEA-33A6-4F6C-B17F-43F3F082E707}" type="doc">
      <dgm:prSet loTypeId="urn:microsoft.com/office/officeart/2008/layout/AlternatingHexagons" loCatId="list" qsTypeId="urn:microsoft.com/office/officeart/2005/8/quickstyle/3d6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361E67D-EA46-4514-9DCC-7639059BC67A}">
      <dgm:prSet phldrT="[Texto]"/>
      <dgm:spPr/>
      <dgm:t>
        <a:bodyPr/>
        <a:lstStyle/>
        <a:p>
          <a:r>
            <a:rPr lang="es-ES" b="0" dirty="0" smtClean="0">
              <a:effectLst/>
              <a:latin typeface="Aharoni" panose="02010803020104030203" pitchFamily="2" charset="-79"/>
              <a:cs typeface="Aharoni" panose="02010803020104030203" pitchFamily="2" charset="-79"/>
            </a:rPr>
            <a:t>DEFINIDO</a:t>
          </a:r>
        </a:p>
      </dgm:t>
    </dgm:pt>
    <dgm:pt modelId="{57D71AF6-2093-4C24-A525-848D5D4EA561}" type="parTrans" cxnId="{A5A9B51C-CCE1-47FE-911A-46E34E76BED6}">
      <dgm:prSet/>
      <dgm:spPr/>
      <dgm:t>
        <a:bodyPr/>
        <a:lstStyle/>
        <a:p>
          <a:endParaRPr lang="es-MX"/>
        </a:p>
      </dgm:t>
    </dgm:pt>
    <dgm:pt modelId="{68BBE19B-27BE-4983-846A-FA25E2C70FF3}" type="sibTrans" cxnId="{A5A9B51C-CCE1-47FE-911A-46E34E76BED6}">
      <dgm:prSet/>
      <dgm:spPr/>
      <dgm:t>
        <a:bodyPr/>
        <a:lstStyle/>
        <a:p>
          <a:endParaRPr lang="es-MX"/>
        </a:p>
      </dgm:t>
    </dgm:pt>
    <dgm:pt modelId="{C22F9F1C-FDEE-4491-828B-20B3895349EA}">
      <dgm:prSet phldrT="[Texto]"/>
      <dgm:spPr/>
      <dgm:t>
        <a:bodyPr/>
        <a:lstStyle/>
        <a:p>
          <a:r>
            <a:rPr lang="es-MX" dirty="0" smtClean="0"/>
            <a:t>Entrada</a:t>
          </a:r>
          <a:endParaRPr lang="es-MX" dirty="0"/>
        </a:p>
      </dgm:t>
    </dgm:pt>
    <dgm:pt modelId="{6A04EF60-41E4-4174-B83F-F4253E0B4D9A}" type="parTrans" cxnId="{40A6E33A-4AFD-4125-B3EB-824CF248C531}">
      <dgm:prSet/>
      <dgm:spPr/>
      <dgm:t>
        <a:bodyPr/>
        <a:lstStyle/>
        <a:p>
          <a:endParaRPr lang="es-MX"/>
        </a:p>
      </dgm:t>
    </dgm:pt>
    <dgm:pt modelId="{272FC554-70E3-47E2-814B-EBA824C8672D}" type="sibTrans" cxnId="{40A6E33A-4AFD-4125-B3EB-824CF248C531}">
      <dgm:prSet/>
      <dgm:spPr/>
      <dgm:t>
        <a:bodyPr/>
        <a:lstStyle/>
        <a:p>
          <a:endParaRPr lang="es-MX"/>
        </a:p>
      </dgm:t>
    </dgm:pt>
    <dgm:pt modelId="{69D6F67F-D53B-4CB5-8E4F-7DBD4832126E}">
      <dgm:prSet phldrT="[Texto]"/>
      <dgm:spPr/>
      <dgm:t>
        <a:bodyPr/>
        <a:lstStyle/>
        <a:p>
          <a:r>
            <a:rPr lang="es-MX" b="0" smtClean="0">
              <a:effectLst/>
              <a:latin typeface="Aharoni" panose="02010803020104030203" pitchFamily="2" charset="-79"/>
              <a:cs typeface="Aharoni" panose="02010803020104030203" pitchFamily="2" charset="-79"/>
            </a:rPr>
            <a:t>Preciso</a:t>
          </a:r>
          <a:endParaRPr lang="es-ES" b="0" dirty="0" smtClean="0">
            <a:effectLst/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0D44A8CB-589E-4A46-9C63-41D1247B1B6E}" type="parTrans" cxnId="{55169A4D-5A3C-4C9E-8E3C-C98BDD27E65D}">
      <dgm:prSet/>
      <dgm:spPr/>
      <dgm:t>
        <a:bodyPr/>
        <a:lstStyle/>
        <a:p>
          <a:endParaRPr lang="es-MX"/>
        </a:p>
      </dgm:t>
    </dgm:pt>
    <dgm:pt modelId="{82ECEDA2-5290-4E16-85A0-657BF83683A4}" type="sibTrans" cxnId="{55169A4D-5A3C-4C9E-8E3C-C98BDD27E65D}">
      <dgm:prSet/>
      <dgm:spPr/>
      <dgm:t>
        <a:bodyPr/>
        <a:lstStyle/>
        <a:p>
          <a:endParaRPr lang="es-MX"/>
        </a:p>
      </dgm:t>
    </dgm:pt>
    <dgm:pt modelId="{45C1DA26-8ADE-4379-9992-02DF6BF7E60E}">
      <dgm:prSet phldrT="[Texto]"/>
      <dgm:spPr/>
      <dgm:t>
        <a:bodyPr/>
        <a:lstStyle/>
        <a:p>
          <a:r>
            <a:rPr lang="es-MX" dirty="0" smtClean="0"/>
            <a:t>Proceso</a:t>
          </a:r>
          <a:endParaRPr lang="es-MX" dirty="0"/>
        </a:p>
      </dgm:t>
    </dgm:pt>
    <dgm:pt modelId="{A0B11A36-0BD7-4808-BCE9-9BD384C80D92}" type="parTrans" cxnId="{C066AFFD-0BBB-429D-B351-C2F474894C2F}">
      <dgm:prSet/>
      <dgm:spPr/>
      <dgm:t>
        <a:bodyPr/>
        <a:lstStyle/>
        <a:p>
          <a:endParaRPr lang="es-MX"/>
        </a:p>
      </dgm:t>
    </dgm:pt>
    <dgm:pt modelId="{8DD385E8-FB85-4AB4-B49A-E4477E2CAC48}" type="sibTrans" cxnId="{C066AFFD-0BBB-429D-B351-C2F474894C2F}">
      <dgm:prSet/>
      <dgm:spPr/>
      <dgm:t>
        <a:bodyPr/>
        <a:lstStyle/>
        <a:p>
          <a:endParaRPr lang="es-MX"/>
        </a:p>
      </dgm:t>
    </dgm:pt>
    <dgm:pt modelId="{B143CE2F-5540-45CD-A8ED-2E4C8D2B5535}">
      <dgm:prSet phldrT="[Texto]"/>
      <dgm:spPr/>
      <dgm:t>
        <a:bodyPr/>
        <a:lstStyle/>
        <a:p>
          <a:r>
            <a:rPr lang="es-MX" b="0" dirty="0" smtClean="0">
              <a:effectLst/>
              <a:latin typeface="Aharoni" panose="02010803020104030203" pitchFamily="2" charset="-79"/>
              <a:cs typeface="Aharoni" panose="02010803020104030203" pitchFamily="2" charset="-79"/>
            </a:rPr>
            <a:t>Finito</a:t>
          </a:r>
          <a:endParaRPr lang="es-MX" b="0" dirty="0">
            <a:effectLst/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A1966E33-D089-4664-88D4-CE02205AD033}" type="parTrans" cxnId="{0EC4C5FB-EEE0-468A-9DFB-748F755B3556}">
      <dgm:prSet/>
      <dgm:spPr/>
      <dgm:t>
        <a:bodyPr/>
        <a:lstStyle/>
        <a:p>
          <a:endParaRPr lang="es-MX"/>
        </a:p>
      </dgm:t>
    </dgm:pt>
    <dgm:pt modelId="{55253B02-E112-4543-92FC-150BA95E5A04}" type="sibTrans" cxnId="{0EC4C5FB-EEE0-468A-9DFB-748F755B3556}">
      <dgm:prSet/>
      <dgm:spPr/>
      <dgm:t>
        <a:bodyPr/>
        <a:lstStyle/>
        <a:p>
          <a:endParaRPr lang="es-MX"/>
        </a:p>
      </dgm:t>
    </dgm:pt>
    <dgm:pt modelId="{2B36BD3D-156E-44EC-A151-5B72BBE96AF1}">
      <dgm:prSet phldrT="[Texto]"/>
      <dgm:spPr/>
      <dgm:t>
        <a:bodyPr/>
        <a:lstStyle/>
        <a:p>
          <a:r>
            <a:rPr lang="es-MX" dirty="0" smtClean="0"/>
            <a:t>Salida</a:t>
          </a:r>
          <a:endParaRPr lang="es-MX" dirty="0"/>
        </a:p>
      </dgm:t>
    </dgm:pt>
    <dgm:pt modelId="{5391BAD1-62B6-4CF0-B1DA-C5A548D71930}" type="parTrans" cxnId="{2B10B096-B205-4D58-8A98-7F3D05EE3333}">
      <dgm:prSet/>
      <dgm:spPr/>
      <dgm:t>
        <a:bodyPr/>
        <a:lstStyle/>
        <a:p>
          <a:endParaRPr lang="es-MX"/>
        </a:p>
      </dgm:t>
    </dgm:pt>
    <dgm:pt modelId="{06D745D5-E772-4E54-8152-362BD7C6FBBB}" type="sibTrans" cxnId="{2B10B096-B205-4D58-8A98-7F3D05EE3333}">
      <dgm:prSet/>
      <dgm:spPr/>
      <dgm:t>
        <a:bodyPr/>
        <a:lstStyle/>
        <a:p>
          <a:endParaRPr lang="es-MX"/>
        </a:p>
      </dgm:t>
    </dgm:pt>
    <dgm:pt modelId="{7B341E48-8B1A-461B-B7D1-5943D353AA81}" type="pres">
      <dgm:prSet presAssocID="{9BD1AAEA-33A6-4F6C-B17F-43F3F082E707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44DAD3B3-50E8-4551-AB7A-4E859934F2FF}" type="pres">
      <dgm:prSet presAssocID="{E361E67D-EA46-4514-9DCC-7639059BC67A}" presName="composite" presStyleCnt="0"/>
      <dgm:spPr/>
    </dgm:pt>
    <dgm:pt modelId="{A01F10B5-5289-4456-980E-0218E721E536}" type="pres">
      <dgm:prSet presAssocID="{E361E67D-EA46-4514-9DCC-7639059BC67A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C0140D0-491C-4628-9C6F-E855ECDA03BE}" type="pres">
      <dgm:prSet presAssocID="{E361E67D-EA46-4514-9DCC-7639059BC67A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6ED5B15-01EC-4000-A0FD-F21FE24EEB11}" type="pres">
      <dgm:prSet presAssocID="{E361E67D-EA46-4514-9DCC-7639059BC67A}" presName="BalanceSpacing" presStyleCnt="0"/>
      <dgm:spPr/>
    </dgm:pt>
    <dgm:pt modelId="{AE0123D2-08E0-4896-A109-ABF5DBEE068F}" type="pres">
      <dgm:prSet presAssocID="{E361E67D-EA46-4514-9DCC-7639059BC67A}" presName="BalanceSpacing1" presStyleCnt="0"/>
      <dgm:spPr/>
    </dgm:pt>
    <dgm:pt modelId="{D4432AFE-9542-443E-84C5-E084B353786E}" type="pres">
      <dgm:prSet presAssocID="{68BBE19B-27BE-4983-846A-FA25E2C70FF3}" presName="Accent1Text" presStyleLbl="node1" presStyleIdx="1" presStyleCnt="6"/>
      <dgm:spPr/>
      <dgm:t>
        <a:bodyPr/>
        <a:lstStyle/>
        <a:p>
          <a:endParaRPr lang="es-MX"/>
        </a:p>
      </dgm:t>
    </dgm:pt>
    <dgm:pt modelId="{3CE599D3-7791-4FF1-99DA-9AD4A34EDA19}" type="pres">
      <dgm:prSet presAssocID="{68BBE19B-27BE-4983-846A-FA25E2C70FF3}" presName="spaceBetweenRectangles" presStyleCnt="0"/>
      <dgm:spPr/>
    </dgm:pt>
    <dgm:pt modelId="{BB313BFF-6B67-4C9F-9866-A25DBC91B25A}" type="pres">
      <dgm:prSet presAssocID="{69D6F67F-D53B-4CB5-8E4F-7DBD4832126E}" presName="composite" presStyleCnt="0"/>
      <dgm:spPr/>
    </dgm:pt>
    <dgm:pt modelId="{CCDE0E0D-5C39-4343-B05A-A63D1FECDEF0}" type="pres">
      <dgm:prSet presAssocID="{69D6F67F-D53B-4CB5-8E4F-7DBD4832126E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D60F767-DC10-4084-9C25-400FF994C1BD}" type="pres">
      <dgm:prSet presAssocID="{69D6F67F-D53B-4CB5-8E4F-7DBD4832126E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DC92283-336D-4F86-87D9-EBC182A9CC53}" type="pres">
      <dgm:prSet presAssocID="{69D6F67F-D53B-4CB5-8E4F-7DBD4832126E}" presName="BalanceSpacing" presStyleCnt="0"/>
      <dgm:spPr/>
    </dgm:pt>
    <dgm:pt modelId="{D3EC91A8-47C5-4455-842F-B46988BADDB2}" type="pres">
      <dgm:prSet presAssocID="{69D6F67F-D53B-4CB5-8E4F-7DBD4832126E}" presName="BalanceSpacing1" presStyleCnt="0"/>
      <dgm:spPr/>
    </dgm:pt>
    <dgm:pt modelId="{80DD7F3A-71CC-4583-9E45-890AB8F8D023}" type="pres">
      <dgm:prSet presAssocID="{82ECEDA2-5290-4E16-85A0-657BF83683A4}" presName="Accent1Text" presStyleLbl="node1" presStyleIdx="3" presStyleCnt="6"/>
      <dgm:spPr/>
      <dgm:t>
        <a:bodyPr/>
        <a:lstStyle/>
        <a:p>
          <a:endParaRPr lang="es-MX"/>
        </a:p>
      </dgm:t>
    </dgm:pt>
    <dgm:pt modelId="{96BEF0DB-0C51-4D2B-94BE-F4EA7008D371}" type="pres">
      <dgm:prSet presAssocID="{82ECEDA2-5290-4E16-85A0-657BF83683A4}" presName="spaceBetweenRectangles" presStyleCnt="0"/>
      <dgm:spPr/>
    </dgm:pt>
    <dgm:pt modelId="{BA4C2C66-0F6C-4038-AC76-C38E4EF90E8F}" type="pres">
      <dgm:prSet presAssocID="{B143CE2F-5540-45CD-A8ED-2E4C8D2B5535}" presName="composite" presStyleCnt="0"/>
      <dgm:spPr/>
    </dgm:pt>
    <dgm:pt modelId="{3B045870-0179-4AB3-9846-DB360C34582B}" type="pres">
      <dgm:prSet presAssocID="{B143CE2F-5540-45CD-A8ED-2E4C8D2B5535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8CA02B9-92E0-4C76-ACBE-4E9A5DCA3AFC}" type="pres">
      <dgm:prSet presAssocID="{B143CE2F-5540-45CD-A8ED-2E4C8D2B5535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8DE8BF7-A62C-4489-AF50-0A0AD0E01473}" type="pres">
      <dgm:prSet presAssocID="{B143CE2F-5540-45CD-A8ED-2E4C8D2B5535}" presName="BalanceSpacing" presStyleCnt="0"/>
      <dgm:spPr/>
    </dgm:pt>
    <dgm:pt modelId="{AC06BC1D-CA82-4ABE-8264-BA3E8E22E7C5}" type="pres">
      <dgm:prSet presAssocID="{B143CE2F-5540-45CD-A8ED-2E4C8D2B5535}" presName="BalanceSpacing1" presStyleCnt="0"/>
      <dgm:spPr/>
    </dgm:pt>
    <dgm:pt modelId="{F19D5E99-6B35-4BD2-8A31-48231CF6DDD4}" type="pres">
      <dgm:prSet presAssocID="{55253B02-E112-4543-92FC-150BA95E5A04}" presName="Accent1Text" presStyleLbl="node1" presStyleIdx="5" presStyleCnt="6"/>
      <dgm:spPr/>
      <dgm:t>
        <a:bodyPr/>
        <a:lstStyle/>
        <a:p>
          <a:endParaRPr lang="es-MX"/>
        </a:p>
      </dgm:t>
    </dgm:pt>
  </dgm:ptLst>
  <dgm:cxnLst>
    <dgm:cxn modelId="{4A37FC3D-B1A3-4931-AFCF-BDED906F9FB1}" type="presOf" srcId="{82ECEDA2-5290-4E16-85A0-657BF83683A4}" destId="{80DD7F3A-71CC-4583-9E45-890AB8F8D023}" srcOrd="0" destOrd="0" presId="urn:microsoft.com/office/officeart/2008/layout/AlternatingHexagons"/>
    <dgm:cxn modelId="{32C6A270-704A-4501-BA87-87F0627247BC}" type="presOf" srcId="{45C1DA26-8ADE-4379-9992-02DF6BF7E60E}" destId="{ED60F767-DC10-4084-9C25-400FF994C1BD}" srcOrd="0" destOrd="0" presId="urn:microsoft.com/office/officeart/2008/layout/AlternatingHexagons"/>
    <dgm:cxn modelId="{A5A9B51C-CCE1-47FE-911A-46E34E76BED6}" srcId="{9BD1AAEA-33A6-4F6C-B17F-43F3F082E707}" destId="{E361E67D-EA46-4514-9DCC-7639059BC67A}" srcOrd="0" destOrd="0" parTransId="{57D71AF6-2093-4C24-A525-848D5D4EA561}" sibTransId="{68BBE19B-27BE-4983-846A-FA25E2C70FF3}"/>
    <dgm:cxn modelId="{0EC4C5FB-EEE0-468A-9DFB-748F755B3556}" srcId="{9BD1AAEA-33A6-4F6C-B17F-43F3F082E707}" destId="{B143CE2F-5540-45CD-A8ED-2E4C8D2B5535}" srcOrd="2" destOrd="0" parTransId="{A1966E33-D089-4664-88D4-CE02205AD033}" sibTransId="{55253B02-E112-4543-92FC-150BA95E5A04}"/>
    <dgm:cxn modelId="{40A6E33A-4AFD-4125-B3EB-824CF248C531}" srcId="{E361E67D-EA46-4514-9DCC-7639059BC67A}" destId="{C22F9F1C-FDEE-4491-828B-20B3895349EA}" srcOrd="0" destOrd="0" parTransId="{6A04EF60-41E4-4174-B83F-F4253E0B4D9A}" sibTransId="{272FC554-70E3-47E2-814B-EBA824C8672D}"/>
    <dgm:cxn modelId="{8616FBD5-9225-48AE-9ACC-FA8A1DDF6796}" type="presOf" srcId="{9BD1AAEA-33A6-4F6C-B17F-43F3F082E707}" destId="{7B341E48-8B1A-461B-B7D1-5943D353AA81}" srcOrd="0" destOrd="0" presId="urn:microsoft.com/office/officeart/2008/layout/AlternatingHexagons"/>
    <dgm:cxn modelId="{5FFE74D0-5C0F-4AD4-ADA0-E0458B56B8D0}" type="presOf" srcId="{E361E67D-EA46-4514-9DCC-7639059BC67A}" destId="{A01F10B5-5289-4456-980E-0218E721E536}" srcOrd="0" destOrd="0" presId="urn:microsoft.com/office/officeart/2008/layout/AlternatingHexagons"/>
    <dgm:cxn modelId="{C066AFFD-0BBB-429D-B351-C2F474894C2F}" srcId="{69D6F67F-D53B-4CB5-8E4F-7DBD4832126E}" destId="{45C1DA26-8ADE-4379-9992-02DF6BF7E60E}" srcOrd="0" destOrd="0" parTransId="{A0B11A36-0BD7-4808-BCE9-9BD384C80D92}" sibTransId="{8DD385E8-FB85-4AB4-B49A-E4477E2CAC48}"/>
    <dgm:cxn modelId="{6C94AEAE-7940-4E46-947D-DE39AF693326}" type="presOf" srcId="{69D6F67F-D53B-4CB5-8E4F-7DBD4832126E}" destId="{CCDE0E0D-5C39-4343-B05A-A63D1FECDEF0}" srcOrd="0" destOrd="0" presId="urn:microsoft.com/office/officeart/2008/layout/AlternatingHexagons"/>
    <dgm:cxn modelId="{E392652B-0C4B-4286-9085-3FEE286AC505}" type="presOf" srcId="{B143CE2F-5540-45CD-A8ED-2E4C8D2B5535}" destId="{3B045870-0179-4AB3-9846-DB360C34582B}" srcOrd="0" destOrd="0" presId="urn:microsoft.com/office/officeart/2008/layout/AlternatingHexagons"/>
    <dgm:cxn modelId="{E8DA69C3-5CEA-4332-8439-6DB91CEF13FD}" type="presOf" srcId="{2B36BD3D-156E-44EC-A151-5B72BBE96AF1}" destId="{28CA02B9-92E0-4C76-ACBE-4E9A5DCA3AFC}" srcOrd="0" destOrd="0" presId="urn:microsoft.com/office/officeart/2008/layout/AlternatingHexagons"/>
    <dgm:cxn modelId="{2B10B096-B205-4D58-8A98-7F3D05EE3333}" srcId="{B143CE2F-5540-45CD-A8ED-2E4C8D2B5535}" destId="{2B36BD3D-156E-44EC-A151-5B72BBE96AF1}" srcOrd="0" destOrd="0" parTransId="{5391BAD1-62B6-4CF0-B1DA-C5A548D71930}" sibTransId="{06D745D5-E772-4E54-8152-362BD7C6FBBB}"/>
    <dgm:cxn modelId="{D446AF25-AEC2-4232-9EFA-825D631D1C1B}" type="presOf" srcId="{C22F9F1C-FDEE-4491-828B-20B3895349EA}" destId="{EC0140D0-491C-4628-9C6F-E855ECDA03BE}" srcOrd="0" destOrd="0" presId="urn:microsoft.com/office/officeart/2008/layout/AlternatingHexagons"/>
    <dgm:cxn modelId="{4F0F257A-940A-49E9-BD5A-85EBEE2120C8}" type="presOf" srcId="{55253B02-E112-4543-92FC-150BA95E5A04}" destId="{F19D5E99-6B35-4BD2-8A31-48231CF6DDD4}" srcOrd="0" destOrd="0" presId="urn:microsoft.com/office/officeart/2008/layout/AlternatingHexagons"/>
    <dgm:cxn modelId="{55169A4D-5A3C-4C9E-8E3C-C98BDD27E65D}" srcId="{9BD1AAEA-33A6-4F6C-B17F-43F3F082E707}" destId="{69D6F67F-D53B-4CB5-8E4F-7DBD4832126E}" srcOrd="1" destOrd="0" parTransId="{0D44A8CB-589E-4A46-9C63-41D1247B1B6E}" sibTransId="{82ECEDA2-5290-4E16-85A0-657BF83683A4}"/>
    <dgm:cxn modelId="{C0D6307F-86E9-489F-B0C5-2BDD7F562CF4}" type="presOf" srcId="{68BBE19B-27BE-4983-846A-FA25E2C70FF3}" destId="{D4432AFE-9542-443E-84C5-E084B353786E}" srcOrd="0" destOrd="0" presId="urn:microsoft.com/office/officeart/2008/layout/AlternatingHexagons"/>
    <dgm:cxn modelId="{984A3108-63DE-4C29-92BB-657D6782189F}" type="presParOf" srcId="{7B341E48-8B1A-461B-B7D1-5943D353AA81}" destId="{44DAD3B3-50E8-4551-AB7A-4E859934F2FF}" srcOrd="0" destOrd="0" presId="urn:microsoft.com/office/officeart/2008/layout/AlternatingHexagons"/>
    <dgm:cxn modelId="{83F094BC-F35A-4F77-B0A9-F4F917BEEEFB}" type="presParOf" srcId="{44DAD3B3-50E8-4551-AB7A-4E859934F2FF}" destId="{A01F10B5-5289-4456-980E-0218E721E536}" srcOrd="0" destOrd="0" presId="urn:microsoft.com/office/officeart/2008/layout/AlternatingHexagons"/>
    <dgm:cxn modelId="{719124A4-81B5-401F-8333-68EB9A95823E}" type="presParOf" srcId="{44DAD3B3-50E8-4551-AB7A-4E859934F2FF}" destId="{EC0140D0-491C-4628-9C6F-E855ECDA03BE}" srcOrd="1" destOrd="0" presId="urn:microsoft.com/office/officeart/2008/layout/AlternatingHexagons"/>
    <dgm:cxn modelId="{02441F7E-E7DA-41B5-A907-66EC8F168638}" type="presParOf" srcId="{44DAD3B3-50E8-4551-AB7A-4E859934F2FF}" destId="{E6ED5B15-01EC-4000-A0FD-F21FE24EEB11}" srcOrd="2" destOrd="0" presId="urn:microsoft.com/office/officeart/2008/layout/AlternatingHexagons"/>
    <dgm:cxn modelId="{3979CFE5-5FC6-4D42-8077-4F1447105F6A}" type="presParOf" srcId="{44DAD3B3-50E8-4551-AB7A-4E859934F2FF}" destId="{AE0123D2-08E0-4896-A109-ABF5DBEE068F}" srcOrd="3" destOrd="0" presId="urn:microsoft.com/office/officeart/2008/layout/AlternatingHexagons"/>
    <dgm:cxn modelId="{505E9192-0EA7-4472-98A6-8A5721F7FB64}" type="presParOf" srcId="{44DAD3B3-50E8-4551-AB7A-4E859934F2FF}" destId="{D4432AFE-9542-443E-84C5-E084B353786E}" srcOrd="4" destOrd="0" presId="urn:microsoft.com/office/officeart/2008/layout/AlternatingHexagons"/>
    <dgm:cxn modelId="{C9EB0380-8C78-43A5-92F9-798D78CD2D03}" type="presParOf" srcId="{7B341E48-8B1A-461B-B7D1-5943D353AA81}" destId="{3CE599D3-7791-4FF1-99DA-9AD4A34EDA19}" srcOrd="1" destOrd="0" presId="urn:microsoft.com/office/officeart/2008/layout/AlternatingHexagons"/>
    <dgm:cxn modelId="{5054F652-569C-45E0-B42C-D955DFA5439F}" type="presParOf" srcId="{7B341E48-8B1A-461B-B7D1-5943D353AA81}" destId="{BB313BFF-6B67-4C9F-9866-A25DBC91B25A}" srcOrd="2" destOrd="0" presId="urn:microsoft.com/office/officeart/2008/layout/AlternatingHexagons"/>
    <dgm:cxn modelId="{897833B0-0EE0-4330-BE11-9A12CF0B3B41}" type="presParOf" srcId="{BB313BFF-6B67-4C9F-9866-A25DBC91B25A}" destId="{CCDE0E0D-5C39-4343-B05A-A63D1FECDEF0}" srcOrd="0" destOrd="0" presId="urn:microsoft.com/office/officeart/2008/layout/AlternatingHexagons"/>
    <dgm:cxn modelId="{A7596009-0EC8-492E-AAC0-D9A35307728F}" type="presParOf" srcId="{BB313BFF-6B67-4C9F-9866-A25DBC91B25A}" destId="{ED60F767-DC10-4084-9C25-400FF994C1BD}" srcOrd="1" destOrd="0" presId="urn:microsoft.com/office/officeart/2008/layout/AlternatingHexagons"/>
    <dgm:cxn modelId="{4BC6E08F-0B86-4350-8452-2A685E6CE5B9}" type="presParOf" srcId="{BB313BFF-6B67-4C9F-9866-A25DBC91B25A}" destId="{7DC92283-336D-4F86-87D9-EBC182A9CC53}" srcOrd="2" destOrd="0" presId="urn:microsoft.com/office/officeart/2008/layout/AlternatingHexagons"/>
    <dgm:cxn modelId="{5620937C-A28D-4A13-85F9-A9EE92AB2719}" type="presParOf" srcId="{BB313BFF-6B67-4C9F-9866-A25DBC91B25A}" destId="{D3EC91A8-47C5-4455-842F-B46988BADDB2}" srcOrd="3" destOrd="0" presId="urn:microsoft.com/office/officeart/2008/layout/AlternatingHexagons"/>
    <dgm:cxn modelId="{23E049C1-1359-462E-A7B7-8C929F016DD7}" type="presParOf" srcId="{BB313BFF-6B67-4C9F-9866-A25DBC91B25A}" destId="{80DD7F3A-71CC-4583-9E45-890AB8F8D023}" srcOrd="4" destOrd="0" presId="urn:microsoft.com/office/officeart/2008/layout/AlternatingHexagons"/>
    <dgm:cxn modelId="{B121ED1D-DBBA-4DC9-9FDD-7F62A89A2F20}" type="presParOf" srcId="{7B341E48-8B1A-461B-B7D1-5943D353AA81}" destId="{96BEF0DB-0C51-4D2B-94BE-F4EA7008D371}" srcOrd="3" destOrd="0" presId="urn:microsoft.com/office/officeart/2008/layout/AlternatingHexagons"/>
    <dgm:cxn modelId="{6D192108-922B-4B83-9BC2-71F78DC75223}" type="presParOf" srcId="{7B341E48-8B1A-461B-B7D1-5943D353AA81}" destId="{BA4C2C66-0F6C-4038-AC76-C38E4EF90E8F}" srcOrd="4" destOrd="0" presId="urn:microsoft.com/office/officeart/2008/layout/AlternatingHexagons"/>
    <dgm:cxn modelId="{92EE13CA-F449-47D3-AB3F-4905BAB5E0D5}" type="presParOf" srcId="{BA4C2C66-0F6C-4038-AC76-C38E4EF90E8F}" destId="{3B045870-0179-4AB3-9846-DB360C34582B}" srcOrd="0" destOrd="0" presId="urn:microsoft.com/office/officeart/2008/layout/AlternatingHexagons"/>
    <dgm:cxn modelId="{30FA6BFD-7256-456E-AEC4-998C5BF791A6}" type="presParOf" srcId="{BA4C2C66-0F6C-4038-AC76-C38E4EF90E8F}" destId="{28CA02B9-92E0-4C76-ACBE-4E9A5DCA3AFC}" srcOrd="1" destOrd="0" presId="urn:microsoft.com/office/officeart/2008/layout/AlternatingHexagons"/>
    <dgm:cxn modelId="{5DA16F17-19D2-4D78-A6A7-6A2372BCC857}" type="presParOf" srcId="{BA4C2C66-0F6C-4038-AC76-C38E4EF90E8F}" destId="{A8DE8BF7-A62C-4489-AF50-0A0AD0E01473}" srcOrd="2" destOrd="0" presId="urn:microsoft.com/office/officeart/2008/layout/AlternatingHexagons"/>
    <dgm:cxn modelId="{E8A36B9F-EB15-42F0-A70F-A1C75AD5FBBC}" type="presParOf" srcId="{BA4C2C66-0F6C-4038-AC76-C38E4EF90E8F}" destId="{AC06BC1D-CA82-4ABE-8264-BA3E8E22E7C5}" srcOrd="3" destOrd="0" presId="urn:microsoft.com/office/officeart/2008/layout/AlternatingHexagons"/>
    <dgm:cxn modelId="{3ADEE845-FA70-42E4-8468-3EB097A69A83}" type="presParOf" srcId="{BA4C2C66-0F6C-4038-AC76-C38E4EF90E8F}" destId="{F19D5E99-6B35-4BD2-8A31-48231CF6DDD4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83F60EE-A420-4F98-873F-C8B6FDF49FF6}" type="doc">
      <dgm:prSet loTypeId="urn:microsoft.com/office/officeart/2005/8/layout/cycle2" loCatId="cycl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F0D9900-E7FB-4A1F-B659-AB9D9445B249}">
      <dgm:prSet phldrT="[Texto]"/>
      <dgm:spPr/>
      <dgm:t>
        <a:bodyPr/>
        <a:lstStyle/>
        <a:p>
          <a:r>
            <a:rPr lang="es-MX" dirty="0" smtClean="0"/>
            <a:t>Entero</a:t>
          </a:r>
          <a:endParaRPr lang="es-MX" dirty="0"/>
        </a:p>
      </dgm:t>
    </dgm:pt>
    <dgm:pt modelId="{EF65DE27-E7F4-4647-9C75-242BBD0F10C3}" type="parTrans" cxnId="{AC43EAAC-C0BC-477E-907B-6998462DE37C}">
      <dgm:prSet/>
      <dgm:spPr/>
      <dgm:t>
        <a:bodyPr/>
        <a:lstStyle/>
        <a:p>
          <a:endParaRPr lang="es-MX"/>
        </a:p>
      </dgm:t>
    </dgm:pt>
    <dgm:pt modelId="{2F1271D3-0792-40E9-A5A0-95918CF8072C}" type="sibTrans" cxnId="{AC43EAAC-C0BC-477E-907B-6998462DE37C}">
      <dgm:prSet/>
      <dgm:spPr/>
      <dgm:t>
        <a:bodyPr/>
        <a:lstStyle/>
        <a:p>
          <a:endParaRPr lang="es-MX"/>
        </a:p>
      </dgm:t>
    </dgm:pt>
    <dgm:pt modelId="{AA893B4F-0AE0-49D4-9B79-DE85A7E89320}">
      <dgm:prSet phldrT="[Texto]"/>
      <dgm:spPr/>
      <dgm:t>
        <a:bodyPr/>
        <a:lstStyle/>
        <a:p>
          <a:r>
            <a:rPr lang="es-MX" dirty="0" smtClean="0"/>
            <a:t>Real</a:t>
          </a:r>
          <a:endParaRPr lang="es-MX" dirty="0"/>
        </a:p>
      </dgm:t>
    </dgm:pt>
    <dgm:pt modelId="{1D4E1ADB-F628-4A31-9FC7-4BB6D9444D58}" type="parTrans" cxnId="{5C9A95FE-5601-4EC9-9F5D-9EB323CD716C}">
      <dgm:prSet/>
      <dgm:spPr/>
      <dgm:t>
        <a:bodyPr/>
        <a:lstStyle/>
        <a:p>
          <a:endParaRPr lang="es-MX"/>
        </a:p>
      </dgm:t>
    </dgm:pt>
    <dgm:pt modelId="{2344B936-D731-4AF1-B42C-EEA6A54A8264}" type="sibTrans" cxnId="{5C9A95FE-5601-4EC9-9F5D-9EB323CD716C}">
      <dgm:prSet/>
      <dgm:spPr/>
      <dgm:t>
        <a:bodyPr/>
        <a:lstStyle/>
        <a:p>
          <a:endParaRPr lang="es-MX"/>
        </a:p>
      </dgm:t>
    </dgm:pt>
    <dgm:pt modelId="{6F7C65B6-6C89-41D2-8170-99AA17E2DFE4}">
      <dgm:prSet phldrT="[Texto]"/>
      <dgm:spPr/>
      <dgm:t>
        <a:bodyPr/>
        <a:lstStyle/>
        <a:p>
          <a:r>
            <a:rPr lang="es-MX" dirty="0" err="1" smtClean="0"/>
            <a:t>Caracter</a:t>
          </a:r>
          <a:endParaRPr lang="es-MX" dirty="0"/>
        </a:p>
      </dgm:t>
    </dgm:pt>
    <dgm:pt modelId="{44D1010D-4441-4D19-931D-4AB43C5D1A50}" type="parTrans" cxnId="{CA93431B-0E81-488B-B961-336394A59E0C}">
      <dgm:prSet/>
      <dgm:spPr/>
      <dgm:t>
        <a:bodyPr/>
        <a:lstStyle/>
        <a:p>
          <a:endParaRPr lang="es-MX"/>
        </a:p>
      </dgm:t>
    </dgm:pt>
    <dgm:pt modelId="{16FD69FA-41C7-4FA2-86DB-F610292F67B8}" type="sibTrans" cxnId="{CA93431B-0E81-488B-B961-336394A59E0C}">
      <dgm:prSet/>
      <dgm:spPr/>
      <dgm:t>
        <a:bodyPr/>
        <a:lstStyle/>
        <a:p>
          <a:endParaRPr lang="es-MX"/>
        </a:p>
      </dgm:t>
    </dgm:pt>
    <dgm:pt modelId="{11EA6A74-F5A0-4F42-A553-4D050053509C}">
      <dgm:prSet phldrT="[Texto]"/>
      <dgm:spPr/>
      <dgm:t>
        <a:bodyPr/>
        <a:lstStyle/>
        <a:p>
          <a:r>
            <a:rPr lang="es-MX" dirty="0" smtClean="0"/>
            <a:t>Booleano</a:t>
          </a:r>
          <a:endParaRPr lang="es-MX" dirty="0"/>
        </a:p>
      </dgm:t>
    </dgm:pt>
    <dgm:pt modelId="{D9BBAE9B-EF9D-460A-B7CE-3BC37776100B}" type="parTrans" cxnId="{4CB9C533-B4FA-42FE-8470-58CAFC503B10}">
      <dgm:prSet/>
      <dgm:spPr/>
      <dgm:t>
        <a:bodyPr/>
        <a:lstStyle/>
        <a:p>
          <a:endParaRPr lang="es-MX"/>
        </a:p>
      </dgm:t>
    </dgm:pt>
    <dgm:pt modelId="{457BFA07-1557-4DAC-B333-B7CA9C60603A}" type="sibTrans" cxnId="{4CB9C533-B4FA-42FE-8470-58CAFC503B10}">
      <dgm:prSet/>
      <dgm:spPr/>
      <dgm:t>
        <a:bodyPr/>
        <a:lstStyle/>
        <a:p>
          <a:endParaRPr lang="es-MX"/>
        </a:p>
      </dgm:t>
    </dgm:pt>
    <dgm:pt modelId="{609CCD8E-A677-4D8A-A59F-EDFBE6C812F1}">
      <dgm:prSet phldrT="[Texto]"/>
      <dgm:spPr/>
      <dgm:t>
        <a:bodyPr/>
        <a:lstStyle/>
        <a:p>
          <a:r>
            <a:rPr lang="es-MX" dirty="0" smtClean="0"/>
            <a:t>Otro…</a:t>
          </a:r>
          <a:endParaRPr lang="es-MX" dirty="0"/>
        </a:p>
      </dgm:t>
    </dgm:pt>
    <dgm:pt modelId="{A6C46C3C-35F0-45C0-A1DF-E93630ED956D}" type="parTrans" cxnId="{E4A2A5E9-71E0-4F48-8655-F656DA8A0551}">
      <dgm:prSet/>
      <dgm:spPr/>
      <dgm:t>
        <a:bodyPr/>
        <a:lstStyle/>
        <a:p>
          <a:endParaRPr lang="es-MX"/>
        </a:p>
      </dgm:t>
    </dgm:pt>
    <dgm:pt modelId="{B618EDA6-71B7-47B7-84EC-496E9080C06F}" type="sibTrans" cxnId="{E4A2A5E9-71E0-4F48-8655-F656DA8A0551}">
      <dgm:prSet/>
      <dgm:spPr/>
      <dgm:t>
        <a:bodyPr/>
        <a:lstStyle/>
        <a:p>
          <a:endParaRPr lang="es-MX"/>
        </a:p>
      </dgm:t>
    </dgm:pt>
    <dgm:pt modelId="{298B1DA5-E964-452D-89D5-A7DB2DC193E4}" type="pres">
      <dgm:prSet presAssocID="{D83F60EE-A420-4F98-873F-C8B6FDF49FF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5E3D65D-D5E9-443E-BC38-5B7AB20AB5E1}" type="pres">
      <dgm:prSet presAssocID="{6F0D9900-E7FB-4A1F-B659-AB9D9445B24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ABFB64C-8C49-4461-9900-D54168E39CB2}" type="pres">
      <dgm:prSet presAssocID="{2F1271D3-0792-40E9-A5A0-95918CF8072C}" presName="sibTrans" presStyleLbl="sibTrans2D1" presStyleIdx="0" presStyleCnt="5"/>
      <dgm:spPr/>
      <dgm:t>
        <a:bodyPr/>
        <a:lstStyle/>
        <a:p>
          <a:endParaRPr lang="es-MX"/>
        </a:p>
      </dgm:t>
    </dgm:pt>
    <dgm:pt modelId="{18959B17-7B58-4240-B59E-98AFC0E6F0F7}" type="pres">
      <dgm:prSet presAssocID="{2F1271D3-0792-40E9-A5A0-95918CF8072C}" presName="connectorText" presStyleLbl="sibTrans2D1" presStyleIdx="0" presStyleCnt="5"/>
      <dgm:spPr/>
      <dgm:t>
        <a:bodyPr/>
        <a:lstStyle/>
        <a:p>
          <a:endParaRPr lang="es-MX"/>
        </a:p>
      </dgm:t>
    </dgm:pt>
    <dgm:pt modelId="{C78C7AA6-722C-446B-AC6B-31794C1B2FB7}" type="pres">
      <dgm:prSet presAssocID="{AA893B4F-0AE0-49D4-9B79-DE85A7E8932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A45EBB9-E680-40C3-8D36-ACA82623DFE1}" type="pres">
      <dgm:prSet presAssocID="{2344B936-D731-4AF1-B42C-EEA6A54A8264}" presName="sibTrans" presStyleLbl="sibTrans2D1" presStyleIdx="1" presStyleCnt="5"/>
      <dgm:spPr/>
      <dgm:t>
        <a:bodyPr/>
        <a:lstStyle/>
        <a:p>
          <a:endParaRPr lang="es-MX"/>
        </a:p>
      </dgm:t>
    </dgm:pt>
    <dgm:pt modelId="{78B27A79-B44D-4179-86B3-793BC7009595}" type="pres">
      <dgm:prSet presAssocID="{2344B936-D731-4AF1-B42C-EEA6A54A8264}" presName="connectorText" presStyleLbl="sibTrans2D1" presStyleIdx="1" presStyleCnt="5"/>
      <dgm:spPr/>
      <dgm:t>
        <a:bodyPr/>
        <a:lstStyle/>
        <a:p>
          <a:endParaRPr lang="es-MX"/>
        </a:p>
      </dgm:t>
    </dgm:pt>
    <dgm:pt modelId="{818BF7AE-6B11-4A82-9DDA-EA8DA651F5C9}" type="pres">
      <dgm:prSet presAssocID="{6F7C65B6-6C89-41D2-8170-99AA17E2DFE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8C286D5-55C0-479B-9FCB-2362A971946A}" type="pres">
      <dgm:prSet presAssocID="{16FD69FA-41C7-4FA2-86DB-F610292F67B8}" presName="sibTrans" presStyleLbl="sibTrans2D1" presStyleIdx="2" presStyleCnt="5"/>
      <dgm:spPr/>
      <dgm:t>
        <a:bodyPr/>
        <a:lstStyle/>
        <a:p>
          <a:endParaRPr lang="es-MX"/>
        </a:p>
      </dgm:t>
    </dgm:pt>
    <dgm:pt modelId="{74F175CF-422A-47DD-8F8E-2C7AF247EE1B}" type="pres">
      <dgm:prSet presAssocID="{16FD69FA-41C7-4FA2-86DB-F610292F67B8}" presName="connectorText" presStyleLbl="sibTrans2D1" presStyleIdx="2" presStyleCnt="5"/>
      <dgm:spPr/>
      <dgm:t>
        <a:bodyPr/>
        <a:lstStyle/>
        <a:p>
          <a:endParaRPr lang="es-MX"/>
        </a:p>
      </dgm:t>
    </dgm:pt>
    <dgm:pt modelId="{5E9FE320-C7AA-43D2-88DA-5C7342543268}" type="pres">
      <dgm:prSet presAssocID="{11EA6A74-F5A0-4F42-A553-4D050053509C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849B7F4-5F6D-4152-8D9D-210A63FCCE5F}" type="pres">
      <dgm:prSet presAssocID="{457BFA07-1557-4DAC-B333-B7CA9C60603A}" presName="sibTrans" presStyleLbl="sibTrans2D1" presStyleIdx="3" presStyleCnt="5"/>
      <dgm:spPr/>
      <dgm:t>
        <a:bodyPr/>
        <a:lstStyle/>
        <a:p>
          <a:endParaRPr lang="es-MX"/>
        </a:p>
      </dgm:t>
    </dgm:pt>
    <dgm:pt modelId="{5A67DFCE-9B0E-4940-89DA-7497E0746D79}" type="pres">
      <dgm:prSet presAssocID="{457BFA07-1557-4DAC-B333-B7CA9C60603A}" presName="connectorText" presStyleLbl="sibTrans2D1" presStyleIdx="3" presStyleCnt="5"/>
      <dgm:spPr/>
      <dgm:t>
        <a:bodyPr/>
        <a:lstStyle/>
        <a:p>
          <a:endParaRPr lang="es-MX"/>
        </a:p>
      </dgm:t>
    </dgm:pt>
    <dgm:pt modelId="{5243F485-E193-4449-AE24-6D73DDE6ED7D}" type="pres">
      <dgm:prSet presAssocID="{609CCD8E-A677-4D8A-A59F-EDFBE6C812F1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98AF3DE-91F5-4061-BF12-F04AA2509933}" type="pres">
      <dgm:prSet presAssocID="{B618EDA6-71B7-47B7-84EC-496E9080C06F}" presName="sibTrans" presStyleLbl="sibTrans2D1" presStyleIdx="4" presStyleCnt="5"/>
      <dgm:spPr/>
      <dgm:t>
        <a:bodyPr/>
        <a:lstStyle/>
        <a:p>
          <a:endParaRPr lang="es-MX"/>
        </a:p>
      </dgm:t>
    </dgm:pt>
    <dgm:pt modelId="{60A3AC14-2AD0-4D9E-A396-5997A6F774B5}" type="pres">
      <dgm:prSet presAssocID="{B618EDA6-71B7-47B7-84EC-496E9080C06F}" presName="connectorText" presStyleLbl="sibTrans2D1" presStyleIdx="4" presStyleCnt="5"/>
      <dgm:spPr/>
      <dgm:t>
        <a:bodyPr/>
        <a:lstStyle/>
        <a:p>
          <a:endParaRPr lang="es-MX"/>
        </a:p>
      </dgm:t>
    </dgm:pt>
  </dgm:ptLst>
  <dgm:cxnLst>
    <dgm:cxn modelId="{426B08CA-BE1A-4924-96CF-283F3BE06074}" type="presOf" srcId="{457BFA07-1557-4DAC-B333-B7CA9C60603A}" destId="{5A67DFCE-9B0E-4940-89DA-7497E0746D79}" srcOrd="1" destOrd="0" presId="urn:microsoft.com/office/officeart/2005/8/layout/cycle2"/>
    <dgm:cxn modelId="{4CB9C533-B4FA-42FE-8470-58CAFC503B10}" srcId="{D83F60EE-A420-4F98-873F-C8B6FDF49FF6}" destId="{11EA6A74-F5A0-4F42-A553-4D050053509C}" srcOrd="3" destOrd="0" parTransId="{D9BBAE9B-EF9D-460A-B7CE-3BC37776100B}" sibTransId="{457BFA07-1557-4DAC-B333-B7CA9C60603A}"/>
    <dgm:cxn modelId="{5C9A95FE-5601-4EC9-9F5D-9EB323CD716C}" srcId="{D83F60EE-A420-4F98-873F-C8B6FDF49FF6}" destId="{AA893B4F-0AE0-49D4-9B79-DE85A7E89320}" srcOrd="1" destOrd="0" parTransId="{1D4E1ADB-F628-4A31-9FC7-4BB6D9444D58}" sibTransId="{2344B936-D731-4AF1-B42C-EEA6A54A8264}"/>
    <dgm:cxn modelId="{AC43EAAC-C0BC-477E-907B-6998462DE37C}" srcId="{D83F60EE-A420-4F98-873F-C8B6FDF49FF6}" destId="{6F0D9900-E7FB-4A1F-B659-AB9D9445B249}" srcOrd="0" destOrd="0" parTransId="{EF65DE27-E7F4-4647-9C75-242BBD0F10C3}" sibTransId="{2F1271D3-0792-40E9-A5A0-95918CF8072C}"/>
    <dgm:cxn modelId="{C749775C-22A4-478C-AF67-FA7AE82508EF}" type="presOf" srcId="{16FD69FA-41C7-4FA2-86DB-F610292F67B8}" destId="{C8C286D5-55C0-479B-9FCB-2362A971946A}" srcOrd="0" destOrd="0" presId="urn:microsoft.com/office/officeart/2005/8/layout/cycle2"/>
    <dgm:cxn modelId="{E4A2A5E9-71E0-4F48-8655-F656DA8A0551}" srcId="{D83F60EE-A420-4F98-873F-C8B6FDF49FF6}" destId="{609CCD8E-A677-4D8A-A59F-EDFBE6C812F1}" srcOrd="4" destOrd="0" parTransId="{A6C46C3C-35F0-45C0-A1DF-E93630ED956D}" sibTransId="{B618EDA6-71B7-47B7-84EC-496E9080C06F}"/>
    <dgm:cxn modelId="{773499A6-8BFA-4F8C-93D7-285C08BDDFCB}" type="presOf" srcId="{16FD69FA-41C7-4FA2-86DB-F610292F67B8}" destId="{74F175CF-422A-47DD-8F8E-2C7AF247EE1B}" srcOrd="1" destOrd="0" presId="urn:microsoft.com/office/officeart/2005/8/layout/cycle2"/>
    <dgm:cxn modelId="{4AED0134-3D9D-4C69-9355-7E2242E3D052}" type="presOf" srcId="{B618EDA6-71B7-47B7-84EC-496E9080C06F}" destId="{60A3AC14-2AD0-4D9E-A396-5997A6F774B5}" srcOrd="1" destOrd="0" presId="urn:microsoft.com/office/officeart/2005/8/layout/cycle2"/>
    <dgm:cxn modelId="{7F98B667-B7B4-46BF-826A-EA02C3BD4D27}" type="presOf" srcId="{2F1271D3-0792-40E9-A5A0-95918CF8072C}" destId="{18959B17-7B58-4240-B59E-98AFC0E6F0F7}" srcOrd="1" destOrd="0" presId="urn:microsoft.com/office/officeart/2005/8/layout/cycle2"/>
    <dgm:cxn modelId="{A5DD5190-C350-4A43-9461-AD7CEEAE2197}" type="presOf" srcId="{457BFA07-1557-4DAC-B333-B7CA9C60603A}" destId="{9849B7F4-5F6D-4152-8D9D-210A63FCCE5F}" srcOrd="0" destOrd="0" presId="urn:microsoft.com/office/officeart/2005/8/layout/cycle2"/>
    <dgm:cxn modelId="{A66877E5-5169-422F-9AE8-2592B27D4238}" type="presOf" srcId="{AA893B4F-0AE0-49D4-9B79-DE85A7E89320}" destId="{C78C7AA6-722C-446B-AC6B-31794C1B2FB7}" srcOrd="0" destOrd="0" presId="urn:microsoft.com/office/officeart/2005/8/layout/cycle2"/>
    <dgm:cxn modelId="{CA93431B-0E81-488B-B961-336394A59E0C}" srcId="{D83F60EE-A420-4F98-873F-C8B6FDF49FF6}" destId="{6F7C65B6-6C89-41D2-8170-99AA17E2DFE4}" srcOrd="2" destOrd="0" parTransId="{44D1010D-4441-4D19-931D-4AB43C5D1A50}" sibTransId="{16FD69FA-41C7-4FA2-86DB-F610292F67B8}"/>
    <dgm:cxn modelId="{F5FA5E63-1321-4227-BAA4-5356F61C0CF3}" type="presOf" srcId="{2344B936-D731-4AF1-B42C-EEA6A54A8264}" destId="{78B27A79-B44D-4179-86B3-793BC7009595}" srcOrd="1" destOrd="0" presId="urn:microsoft.com/office/officeart/2005/8/layout/cycle2"/>
    <dgm:cxn modelId="{71565571-7CBE-4ADB-82C1-FAC89AD83C2E}" type="presOf" srcId="{11EA6A74-F5A0-4F42-A553-4D050053509C}" destId="{5E9FE320-C7AA-43D2-88DA-5C7342543268}" srcOrd="0" destOrd="0" presId="urn:microsoft.com/office/officeart/2005/8/layout/cycle2"/>
    <dgm:cxn modelId="{6ACA05FB-A2A0-459E-93FA-F3900CB8B527}" type="presOf" srcId="{6F7C65B6-6C89-41D2-8170-99AA17E2DFE4}" destId="{818BF7AE-6B11-4A82-9DDA-EA8DA651F5C9}" srcOrd="0" destOrd="0" presId="urn:microsoft.com/office/officeart/2005/8/layout/cycle2"/>
    <dgm:cxn modelId="{E6C5A67B-D3B9-4599-B760-E1EBD337460D}" type="presOf" srcId="{B618EDA6-71B7-47B7-84EC-496E9080C06F}" destId="{598AF3DE-91F5-4061-BF12-F04AA2509933}" srcOrd="0" destOrd="0" presId="urn:microsoft.com/office/officeart/2005/8/layout/cycle2"/>
    <dgm:cxn modelId="{3609C5DA-BA46-41DF-BF53-284FEEAA5BBE}" type="presOf" srcId="{6F0D9900-E7FB-4A1F-B659-AB9D9445B249}" destId="{25E3D65D-D5E9-443E-BC38-5B7AB20AB5E1}" srcOrd="0" destOrd="0" presId="urn:microsoft.com/office/officeart/2005/8/layout/cycle2"/>
    <dgm:cxn modelId="{469B7C88-5221-4A94-9ADF-B41F8DEAD72C}" type="presOf" srcId="{2344B936-D731-4AF1-B42C-EEA6A54A8264}" destId="{5A45EBB9-E680-40C3-8D36-ACA82623DFE1}" srcOrd="0" destOrd="0" presId="urn:microsoft.com/office/officeart/2005/8/layout/cycle2"/>
    <dgm:cxn modelId="{F4785759-EF87-481D-866D-A4C109963455}" type="presOf" srcId="{D83F60EE-A420-4F98-873F-C8B6FDF49FF6}" destId="{298B1DA5-E964-452D-89D5-A7DB2DC193E4}" srcOrd="0" destOrd="0" presId="urn:microsoft.com/office/officeart/2005/8/layout/cycle2"/>
    <dgm:cxn modelId="{DC16AFCF-AF9F-4685-B45C-BFD6847AB5A0}" type="presOf" srcId="{2F1271D3-0792-40E9-A5A0-95918CF8072C}" destId="{6ABFB64C-8C49-4461-9900-D54168E39CB2}" srcOrd="0" destOrd="0" presId="urn:microsoft.com/office/officeart/2005/8/layout/cycle2"/>
    <dgm:cxn modelId="{C99B134F-E2A8-4416-AE19-190280436FEE}" type="presOf" srcId="{609CCD8E-A677-4D8A-A59F-EDFBE6C812F1}" destId="{5243F485-E193-4449-AE24-6D73DDE6ED7D}" srcOrd="0" destOrd="0" presId="urn:microsoft.com/office/officeart/2005/8/layout/cycle2"/>
    <dgm:cxn modelId="{5DDA3C74-073B-4193-9932-652ECD886582}" type="presParOf" srcId="{298B1DA5-E964-452D-89D5-A7DB2DC193E4}" destId="{25E3D65D-D5E9-443E-BC38-5B7AB20AB5E1}" srcOrd="0" destOrd="0" presId="urn:microsoft.com/office/officeart/2005/8/layout/cycle2"/>
    <dgm:cxn modelId="{47079DD8-1E76-473B-908F-E900CB1EBDBA}" type="presParOf" srcId="{298B1DA5-E964-452D-89D5-A7DB2DC193E4}" destId="{6ABFB64C-8C49-4461-9900-D54168E39CB2}" srcOrd="1" destOrd="0" presId="urn:microsoft.com/office/officeart/2005/8/layout/cycle2"/>
    <dgm:cxn modelId="{B2EE934B-748B-4EEF-9933-81450A0AA983}" type="presParOf" srcId="{6ABFB64C-8C49-4461-9900-D54168E39CB2}" destId="{18959B17-7B58-4240-B59E-98AFC0E6F0F7}" srcOrd="0" destOrd="0" presId="urn:microsoft.com/office/officeart/2005/8/layout/cycle2"/>
    <dgm:cxn modelId="{A61CE62B-7FFC-4693-AA9B-4B40E33BA9E4}" type="presParOf" srcId="{298B1DA5-E964-452D-89D5-A7DB2DC193E4}" destId="{C78C7AA6-722C-446B-AC6B-31794C1B2FB7}" srcOrd="2" destOrd="0" presId="urn:microsoft.com/office/officeart/2005/8/layout/cycle2"/>
    <dgm:cxn modelId="{9CC0DB10-AF70-4E88-9D06-A9A0F1396D7B}" type="presParOf" srcId="{298B1DA5-E964-452D-89D5-A7DB2DC193E4}" destId="{5A45EBB9-E680-40C3-8D36-ACA82623DFE1}" srcOrd="3" destOrd="0" presId="urn:microsoft.com/office/officeart/2005/8/layout/cycle2"/>
    <dgm:cxn modelId="{AF52C5C2-2BA5-4AC8-9487-DB32C45F2C84}" type="presParOf" srcId="{5A45EBB9-E680-40C3-8D36-ACA82623DFE1}" destId="{78B27A79-B44D-4179-86B3-793BC7009595}" srcOrd="0" destOrd="0" presId="urn:microsoft.com/office/officeart/2005/8/layout/cycle2"/>
    <dgm:cxn modelId="{0B04DDF2-A1B5-4433-BD7D-4EBB609F54F3}" type="presParOf" srcId="{298B1DA5-E964-452D-89D5-A7DB2DC193E4}" destId="{818BF7AE-6B11-4A82-9DDA-EA8DA651F5C9}" srcOrd="4" destOrd="0" presId="urn:microsoft.com/office/officeart/2005/8/layout/cycle2"/>
    <dgm:cxn modelId="{05201FAF-1CCB-4D20-83C6-DA71E8D4E34B}" type="presParOf" srcId="{298B1DA5-E964-452D-89D5-A7DB2DC193E4}" destId="{C8C286D5-55C0-479B-9FCB-2362A971946A}" srcOrd="5" destOrd="0" presId="urn:microsoft.com/office/officeart/2005/8/layout/cycle2"/>
    <dgm:cxn modelId="{70C55A5A-E306-4BF2-928F-FD403A0BFBCB}" type="presParOf" srcId="{C8C286D5-55C0-479B-9FCB-2362A971946A}" destId="{74F175CF-422A-47DD-8F8E-2C7AF247EE1B}" srcOrd="0" destOrd="0" presId="urn:microsoft.com/office/officeart/2005/8/layout/cycle2"/>
    <dgm:cxn modelId="{281E90B9-08AC-4494-9E9B-9A357CCF37B3}" type="presParOf" srcId="{298B1DA5-E964-452D-89D5-A7DB2DC193E4}" destId="{5E9FE320-C7AA-43D2-88DA-5C7342543268}" srcOrd="6" destOrd="0" presId="urn:microsoft.com/office/officeart/2005/8/layout/cycle2"/>
    <dgm:cxn modelId="{142098DB-8D65-4EA6-93CD-E86B88A1C788}" type="presParOf" srcId="{298B1DA5-E964-452D-89D5-A7DB2DC193E4}" destId="{9849B7F4-5F6D-4152-8D9D-210A63FCCE5F}" srcOrd="7" destOrd="0" presId="urn:microsoft.com/office/officeart/2005/8/layout/cycle2"/>
    <dgm:cxn modelId="{61CC54E8-234D-441C-A53D-AA296E6069C8}" type="presParOf" srcId="{9849B7F4-5F6D-4152-8D9D-210A63FCCE5F}" destId="{5A67DFCE-9B0E-4940-89DA-7497E0746D79}" srcOrd="0" destOrd="0" presId="urn:microsoft.com/office/officeart/2005/8/layout/cycle2"/>
    <dgm:cxn modelId="{4EC112A5-2F6A-4847-80D3-DEEBDA85FFDE}" type="presParOf" srcId="{298B1DA5-E964-452D-89D5-A7DB2DC193E4}" destId="{5243F485-E193-4449-AE24-6D73DDE6ED7D}" srcOrd="8" destOrd="0" presId="urn:microsoft.com/office/officeart/2005/8/layout/cycle2"/>
    <dgm:cxn modelId="{D8CD1C35-B688-406B-8095-847A5982C423}" type="presParOf" srcId="{298B1DA5-E964-452D-89D5-A7DB2DC193E4}" destId="{598AF3DE-91F5-4061-BF12-F04AA2509933}" srcOrd="9" destOrd="0" presId="urn:microsoft.com/office/officeart/2005/8/layout/cycle2"/>
    <dgm:cxn modelId="{62E62581-C702-4851-BC17-9C8DAA995E30}" type="presParOf" srcId="{598AF3DE-91F5-4061-BF12-F04AA2509933}" destId="{60A3AC14-2AD0-4D9E-A396-5997A6F774B5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26E77EF-C150-4023-8076-9EB2FDEE42D2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D221FE76-F793-4F1D-B2B1-AAA65AAAAC0D}">
      <dgm:prSet phldrT="[Texto]"/>
      <dgm:spPr/>
      <dgm:t>
        <a:bodyPr/>
        <a:lstStyle/>
        <a:p>
          <a:r>
            <a:rPr lang="es-MX" dirty="0" smtClean="0"/>
            <a:t>Programa complejo</a:t>
          </a:r>
          <a:endParaRPr lang="es-MX" dirty="0"/>
        </a:p>
      </dgm:t>
    </dgm:pt>
    <dgm:pt modelId="{AA76D39D-FCC6-49BC-97A7-7109E5A835BE}" type="parTrans" cxnId="{0FB9F29F-18EB-40FF-BF71-AAFF108EFECE}">
      <dgm:prSet/>
      <dgm:spPr/>
      <dgm:t>
        <a:bodyPr/>
        <a:lstStyle/>
        <a:p>
          <a:endParaRPr lang="es-MX"/>
        </a:p>
      </dgm:t>
    </dgm:pt>
    <dgm:pt modelId="{9B249997-EFB6-42F0-9015-CB3960C00A26}" type="sibTrans" cxnId="{0FB9F29F-18EB-40FF-BF71-AAFF108EFECE}">
      <dgm:prSet/>
      <dgm:spPr/>
      <dgm:t>
        <a:bodyPr/>
        <a:lstStyle/>
        <a:p>
          <a:endParaRPr lang="es-MX"/>
        </a:p>
      </dgm:t>
    </dgm:pt>
    <dgm:pt modelId="{383E02A2-CB29-4697-92B8-FDB6C97A30BC}">
      <dgm:prSet phldrT="[Texto]"/>
      <dgm:spPr/>
      <dgm:t>
        <a:bodyPr/>
        <a:lstStyle/>
        <a:p>
          <a:r>
            <a:rPr lang="es-MX" dirty="0" smtClean="0"/>
            <a:t>Dividir en varios sub problemas mas simples</a:t>
          </a:r>
          <a:endParaRPr lang="es-MX" dirty="0"/>
        </a:p>
      </dgm:t>
    </dgm:pt>
    <dgm:pt modelId="{9F725739-B28E-4981-9E8E-49290E68BCBA}" type="parTrans" cxnId="{7AA1C225-8E1B-4082-B126-32BE0F19C707}">
      <dgm:prSet/>
      <dgm:spPr/>
      <dgm:t>
        <a:bodyPr/>
        <a:lstStyle/>
        <a:p>
          <a:endParaRPr lang="es-MX"/>
        </a:p>
      </dgm:t>
    </dgm:pt>
    <dgm:pt modelId="{D9EB81A4-FC88-4F21-A75F-CA904A541669}" type="sibTrans" cxnId="{7AA1C225-8E1B-4082-B126-32BE0F19C707}">
      <dgm:prSet/>
      <dgm:spPr/>
      <dgm:t>
        <a:bodyPr/>
        <a:lstStyle/>
        <a:p>
          <a:endParaRPr lang="es-MX"/>
        </a:p>
      </dgm:t>
    </dgm:pt>
    <dgm:pt modelId="{A06DDC01-A2D2-41F6-8646-EB78FF3301D8}">
      <dgm:prSet phldrT="[Texto]"/>
      <dgm:spPr/>
      <dgm:t>
        <a:bodyPr/>
        <a:lstStyle/>
        <a:p>
          <a:r>
            <a:rPr lang="es-MX" dirty="0" smtClean="0"/>
            <a:t>Refinamiento sucesivo, divide y vencerás o análisis descendente</a:t>
          </a:r>
          <a:endParaRPr lang="es-MX" dirty="0"/>
        </a:p>
      </dgm:t>
    </dgm:pt>
    <dgm:pt modelId="{D408454B-329D-4C9D-9A13-0C8EE167A969}" type="parTrans" cxnId="{3652DE6D-EA58-4E92-8F9B-8010C79AE8E7}">
      <dgm:prSet/>
      <dgm:spPr/>
      <dgm:t>
        <a:bodyPr/>
        <a:lstStyle/>
        <a:p>
          <a:endParaRPr lang="es-MX"/>
        </a:p>
      </dgm:t>
    </dgm:pt>
    <dgm:pt modelId="{705F80BC-A067-48CC-8BD9-9C131CFAA3ED}" type="sibTrans" cxnId="{3652DE6D-EA58-4E92-8F9B-8010C79AE8E7}">
      <dgm:prSet/>
      <dgm:spPr/>
      <dgm:t>
        <a:bodyPr/>
        <a:lstStyle/>
        <a:p>
          <a:endParaRPr lang="es-MX"/>
        </a:p>
      </dgm:t>
    </dgm:pt>
    <dgm:pt modelId="{EBB8E013-F227-4260-966A-357D7ACE48AA}" type="pres">
      <dgm:prSet presAssocID="{126E77EF-C150-4023-8076-9EB2FDEE42D2}" presName="Name0" presStyleCnt="0">
        <dgm:presLayoutVars>
          <dgm:dir/>
          <dgm:resizeHandles val="exact"/>
        </dgm:presLayoutVars>
      </dgm:prSet>
      <dgm:spPr/>
    </dgm:pt>
    <dgm:pt modelId="{9D684322-BB96-4B0C-BEA0-E2FB3A0C1373}" type="pres">
      <dgm:prSet presAssocID="{D221FE76-F793-4F1D-B2B1-AAA65AAAAC0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8CC90FB-FD3C-43FE-8CEF-F4A11729CED2}" type="pres">
      <dgm:prSet presAssocID="{9B249997-EFB6-42F0-9015-CB3960C00A26}" presName="sibTrans" presStyleLbl="sibTrans2D1" presStyleIdx="0" presStyleCnt="2"/>
      <dgm:spPr/>
      <dgm:t>
        <a:bodyPr/>
        <a:lstStyle/>
        <a:p>
          <a:endParaRPr lang="es-MX"/>
        </a:p>
      </dgm:t>
    </dgm:pt>
    <dgm:pt modelId="{54674A08-70A7-4F66-AE81-137B49BE0F09}" type="pres">
      <dgm:prSet presAssocID="{9B249997-EFB6-42F0-9015-CB3960C00A26}" presName="connectorText" presStyleLbl="sibTrans2D1" presStyleIdx="0" presStyleCnt="2"/>
      <dgm:spPr/>
      <dgm:t>
        <a:bodyPr/>
        <a:lstStyle/>
        <a:p>
          <a:endParaRPr lang="es-MX"/>
        </a:p>
      </dgm:t>
    </dgm:pt>
    <dgm:pt modelId="{EAED94CE-69DC-4D45-A148-EC65B7B5676B}" type="pres">
      <dgm:prSet presAssocID="{383E02A2-CB29-4697-92B8-FDB6C97A30B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80414F7-E07B-49FB-AFCD-FE4EA0A977D0}" type="pres">
      <dgm:prSet presAssocID="{D9EB81A4-FC88-4F21-A75F-CA904A541669}" presName="sibTrans" presStyleLbl="sibTrans2D1" presStyleIdx="1" presStyleCnt="2"/>
      <dgm:spPr/>
      <dgm:t>
        <a:bodyPr/>
        <a:lstStyle/>
        <a:p>
          <a:endParaRPr lang="es-MX"/>
        </a:p>
      </dgm:t>
    </dgm:pt>
    <dgm:pt modelId="{80C56B1D-9B9F-4CDB-A6F9-31EFC2658F40}" type="pres">
      <dgm:prSet presAssocID="{D9EB81A4-FC88-4F21-A75F-CA904A541669}" presName="connectorText" presStyleLbl="sibTrans2D1" presStyleIdx="1" presStyleCnt="2"/>
      <dgm:spPr/>
      <dgm:t>
        <a:bodyPr/>
        <a:lstStyle/>
        <a:p>
          <a:endParaRPr lang="es-MX"/>
        </a:p>
      </dgm:t>
    </dgm:pt>
    <dgm:pt modelId="{4D32E363-0728-4C05-A1EC-10228A82B199}" type="pres">
      <dgm:prSet presAssocID="{A06DDC01-A2D2-41F6-8646-EB78FF3301D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38DF6C7-3C2D-4150-8198-7BC1B62CE044}" type="presOf" srcId="{D221FE76-F793-4F1D-B2B1-AAA65AAAAC0D}" destId="{9D684322-BB96-4B0C-BEA0-E2FB3A0C1373}" srcOrd="0" destOrd="0" presId="urn:microsoft.com/office/officeart/2005/8/layout/process1"/>
    <dgm:cxn modelId="{7AA1C225-8E1B-4082-B126-32BE0F19C707}" srcId="{126E77EF-C150-4023-8076-9EB2FDEE42D2}" destId="{383E02A2-CB29-4697-92B8-FDB6C97A30BC}" srcOrd="1" destOrd="0" parTransId="{9F725739-B28E-4981-9E8E-49290E68BCBA}" sibTransId="{D9EB81A4-FC88-4F21-A75F-CA904A541669}"/>
    <dgm:cxn modelId="{F6079384-E60D-43C3-95B0-CFD23E13A5A0}" type="presOf" srcId="{D9EB81A4-FC88-4F21-A75F-CA904A541669}" destId="{680414F7-E07B-49FB-AFCD-FE4EA0A977D0}" srcOrd="0" destOrd="0" presId="urn:microsoft.com/office/officeart/2005/8/layout/process1"/>
    <dgm:cxn modelId="{0016522F-545F-4865-8AC2-75EDA70AFBF4}" type="presOf" srcId="{126E77EF-C150-4023-8076-9EB2FDEE42D2}" destId="{EBB8E013-F227-4260-966A-357D7ACE48AA}" srcOrd="0" destOrd="0" presId="urn:microsoft.com/office/officeart/2005/8/layout/process1"/>
    <dgm:cxn modelId="{E0B74540-6315-469B-9267-CA5584A1AF25}" type="presOf" srcId="{9B249997-EFB6-42F0-9015-CB3960C00A26}" destId="{48CC90FB-FD3C-43FE-8CEF-F4A11729CED2}" srcOrd="0" destOrd="0" presId="urn:microsoft.com/office/officeart/2005/8/layout/process1"/>
    <dgm:cxn modelId="{7624F36E-70A1-41CE-B79B-72BDA05D0904}" type="presOf" srcId="{D9EB81A4-FC88-4F21-A75F-CA904A541669}" destId="{80C56B1D-9B9F-4CDB-A6F9-31EFC2658F40}" srcOrd="1" destOrd="0" presId="urn:microsoft.com/office/officeart/2005/8/layout/process1"/>
    <dgm:cxn modelId="{2B29A541-298D-4A6C-939D-7FC040C7A4F8}" type="presOf" srcId="{383E02A2-CB29-4697-92B8-FDB6C97A30BC}" destId="{EAED94CE-69DC-4D45-A148-EC65B7B5676B}" srcOrd="0" destOrd="0" presId="urn:microsoft.com/office/officeart/2005/8/layout/process1"/>
    <dgm:cxn modelId="{3652DE6D-EA58-4E92-8F9B-8010C79AE8E7}" srcId="{126E77EF-C150-4023-8076-9EB2FDEE42D2}" destId="{A06DDC01-A2D2-41F6-8646-EB78FF3301D8}" srcOrd="2" destOrd="0" parTransId="{D408454B-329D-4C9D-9A13-0C8EE167A969}" sibTransId="{705F80BC-A067-48CC-8BD9-9C131CFAA3ED}"/>
    <dgm:cxn modelId="{12337A5A-4B71-4939-9002-4863BD2DC85E}" type="presOf" srcId="{A06DDC01-A2D2-41F6-8646-EB78FF3301D8}" destId="{4D32E363-0728-4C05-A1EC-10228A82B199}" srcOrd="0" destOrd="0" presId="urn:microsoft.com/office/officeart/2005/8/layout/process1"/>
    <dgm:cxn modelId="{DC939FC0-280C-460C-A9B9-DC126E1A5420}" type="presOf" srcId="{9B249997-EFB6-42F0-9015-CB3960C00A26}" destId="{54674A08-70A7-4F66-AE81-137B49BE0F09}" srcOrd="1" destOrd="0" presId="urn:microsoft.com/office/officeart/2005/8/layout/process1"/>
    <dgm:cxn modelId="{0FB9F29F-18EB-40FF-BF71-AAFF108EFECE}" srcId="{126E77EF-C150-4023-8076-9EB2FDEE42D2}" destId="{D221FE76-F793-4F1D-B2B1-AAA65AAAAC0D}" srcOrd="0" destOrd="0" parTransId="{AA76D39D-FCC6-49BC-97A7-7109E5A835BE}" sibTransId="{9B249997-EFB6-42F0-9015-CB3960C00A26}"/>
    <dgm:cxn modelId="{68170457-86F5-4A34-9715-131B6013FEE8}" type="presParOf" srcId="{EBB8E013-F227-4260-966A-357D7ACE48AA}" destId="{9D684322-BB96-4B0C-BEA0-E2FB3A0C1373}" srcOrd="0" destOrd="0" presId="urn:microsoft.com/office/officeart/2005/8/layout/process1"/>
    <dgm:cxn modelId="{0C1C0991-ABF8-4E24-86B1-7E97BD0C4C7B}" type="presParOf" srcId="{EBB8E013-F227-4260-966A-357D7ACE48AA}" destId="{48CC90FB-FD3C-43FE-8CEF-F4A11729CED2}" srcOrd="1" destOrd="0" presId="urn:microsoft.com/office/officeart/2005/8/layout/process1"/>
    <dgm:cxn modelId="{631A20BE-EA7C-43C8-8D46-785FE5DF96A8}" type="presParOf" srcId="{48CC90FB-FD3C-43FE-8CEF-F4A11729CED2}" destId="{54674A08-70A7-4F66-AE81-137B49BE0F09}" srcOrd="0" destOrd="0" presId="urn:microsoft.com/office/officeart/2005/8/layout/process1"/>
    <dgm:cxn modelId="{05527C34-87F9-4E8C-8CE4-C30011FE71CE}" type="presParOf" srcId="{EBB8E013-F227-4260-966A-357D7ACE48AA}" destId="{EAED94CE-69DC-4D45-A148-EC65B7B5676B}" srcOrd="2" destOrd="0" presId="urn:microsoft.com/office/officeart/2005/8/layout/process1"/>
    <dgm:cxn modelId="{0E700437-1AE3-4DE3-88C5-A73364DEFAC7}" type="presParOf" srcId="{EBB8E013-F227-4260-966A-357D7ACE48AA}" destId="{680414F7-E07B-49FB-AFCD-FE4EA0A977D0}" srcOrd="3" destOrd="0" presId="urn:microsoft.com/office/officeart/2005/8/layout/process1"/>
    <dgm:cxn modelId="{9D8EAD11-CAD3-4E4E-A58C-77A5790EB661}" type="presParOf" srcId="{680414F7-E07B-49FB-AFCD-FE4EA0A977D0}" destId="{80C56B1D-9B9F-4CDB-A6F9-31EFC2658F40}" srcOrd="0" destOrd="0" presId="urn:microsoft.com/office/officeart/2005/8/layout/process1"/>
    <dgm:cxn modelId="{0D0A63A0-1016-4ABD-B99C-1956D34194AB}" type="presParOf" srcId="{EBB8E013-F227-4260-966A-357D7ACE48AA}" destId="{4D32E363-0728-4C05-A1EC-10228A82B199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B75827-9222-461E-A2B1-84A199450A80}">
      <dsp:nvSpPr>
        <dsp:cNvPr id="0" name=""/>
        <dsp:cNvSpPr/>
      </dsp:nvSpPr>
      <dsp:spPr>
        <a:xfrm rot="5400000">
          <a:off x="5733479" y="-2687356"/>
          <a:ext cx="2365504" cy="801803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dirty="0" smtClean="0"/>
            <a:t>Describe la programación como una secuencia instrucciones  o comandos que cambian el estado de un programa. </a:t>
          </a:r>
          <a:endParaRPr lang="es-MX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dirty="0" smtClean="0"/>
            <a:t>El código máquina en general está basado en el paradigma imperativo. </a:t>
          </a:r>
          <a:endParaRPr lang="es-MX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dirty="0" smtClean="0"/>
            <a:t>Su contrario es el paradigma declarativo.</a:t>
          </a:r>
          <a:endParaRPr lang="es-MX" sz="2200" kern="1200" dirty="0"/>
        </a:p>
      </dsp:txBody>
      <dsp:txXfrm rot="-5400000">
        <a:off x="2907215" y="254382"/>
        <a:ext cx="7902558" cy="2134556"/>
      </dsp:txXfrm>
    </dsp:sp>
    <dsp:sp modelId="{66F37E91-F423-4321-AF64-AAE627E565FC}">
      <dsp:nvSpPr>
        <dsp:cNvPr id="0" name=""/>
        <dsp:cNvSpPr/>
      </dsp:nvSpPr>
      <dsp:spPr>
        <a:xfrm>
          <a:off x="136181" y="66"/>
          <a:ext cx="2771034" cy="26431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Paradigma Imperativo</a:t>
          </a:r>
          <a:endParaRPr lang="es-MX" sz="2800" kern="1200" dirty="0"/>
        </a:p>
      </dsp:txBody>
      <dsp:txXfrm>
        <a:off x="265211" y="129096"/>
        <a:ext cx="2512974" cy="2385127"/>
      </dsp:txXfrm>
    </dsp:sp>
    <dsp:sp modelId="{F82185E6-4A3D-495E-8989-F021661F5550}">
      <dsp:nvSpPr>
        <dsp:cNvPr id="0" name=""/>
        <dsp:cNvSpPr/>
      </dsp:nvSpPr>
      <dsp:spPr>
        <a:xfrm rot="5400000">
          <a:off x="5673828" y="87990"/>
          <a:ext cx="2484807" cy="801803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smtClean="0"/>
            <a:t>Incluye el paradigma procedimental (procedural)</a:t>
          </a:r>
          <a:endParaRPr lang="es-MX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smtClean="0"/>
            <a:t>Describe (declara) cómo es algo (las propiedades dela solución buscada), dejando indeterminado el algoritmo (conjunto de instrucciones) usado para encontrar esa solución. </a:t>
          </a:r>
          <a:endParaRPr lang="es-MX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dirty="0" smtClean="0"/>
            <a:t>Tiene desventajas en la eficiencia, pero ventajas en la solución de determinados problemas.  </a:t>
          </a:r>
          <a:endParaRPr lang="es-MX" sz="2200" kern="1200" dirty="0"/>
        </a:p>
      </dsp:txBody>
      <dsp:txXfrm rot="-5400000">
        <a:off x="2907216" y="2975900"/>
        <a:ext cx="7896734" cy="2242211"/>
      </dsp:txXfrm>
    </dsp:sp>
    <dsp:sp modelId="{FFC75E2C-CD55-4E16-B7FC-2294EAE929AD}">
      <dsp:nvSpPr>
        <dsp:cNvPr id="0" name=""/>
        <dsp:cNvSpPr/>
      </dsp:nvSpPr>
      <dsp:spPr>
        <a:xfrm>
          <a:off x="136181" y="2775413"/>
          <a:ext cx="2771034" cy="26431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Paradigma Declarativo</a:t>
          </a:r>
          <a:endParaRPr lang="es-MX" sz="2800" kern="1200" dirty="0"/>
        </a:p>
      </dsp:txBody>
      <dsp:txXfrm>
        <a:off x="265211" y="2904443"/>
        <a:ext cx="2512974" cy="23851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1F10B5-5289-4456-980E-0218E721E536}">
      <dsp:nvSpPr>
        <dsp:cNvPr id="0" name=""/>
        <dsp:cNvSpPr/>
      </dsp:nvSpPr>
      <dsp:spPr>
        <a:xfrm rot="5400000">
          <a:off x="3506806" y="130656"/>
          <a:ext cx="2008628" cy="174750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60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0" kern="1200" dirty="0" smtClean="0">
              <a:effectLst/>
              <a:latin typeface="Aharoni" panose="02010803020104030203" pitchFamily="2" charset="-79"/>
              <a:cs typeface="Aharoni" panose="02010803020104030203" pitchFamily="2" charset="-79"/>
            </a:rPr>
            <a:t>DEFINIDO</a:t>
          </a:r>
        </a:p>
      </dsp:txBody>
      <dsp:txXfrm rot="-5400000">
        <a:off x="3909687" y="313106"/>
        <a:ext cx="1202866" cy="1382606"/>
      </dsp:txXfrm>
    </dsp:sp>
    <dsp:sp modelId="{EC0140D0-491C-4628-9C6F-E855ECDA03BE}">
      <dsp:nvSpPr>
        <dsp:cNvPr id="0" name=""/>
        <dsp:cNvSpPr/>
      </dsp:nvSpPr>
      <dsp:spPr>
        <a:xfrm>
          <a:off x="5437901" y="401821"/>
          <a:ext cx="2241629" cy="1205177"/>
        </a:xfrm>
        <a:prstGeom prst="rect">
          <a:avLst/>
        </a:prstGeom>
        <a:solidFill>
          <a:schemeClr val="lt1">
            <a:alpha val="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Entrada</a:t>
          </a:r>
          <a:endParaRPr lang="es-MX" sz="1800" kern="1200" dirty="0"/>
        </a:p>
      </dsp:txBody>
      <dsp:txXfrm>
        <a:off x="5437901" y="401821"/>
        <a:ext cx="2241629" cy="1205177"/>
      </dsp:txXfrm>
    </dsp:sp>
    <dsp:sp modelId="{D4432AFE-9542-443E-84C5-E084B353786E}">
      <dsp:nvSpPr>
        <dsp:cNvPr id="0" name=""/>
        <dsp:cNvSpPr/>
      </dsp:nvSpPr>
      <dsp:spPr>
        <a:xfrm rot="5400000">
          <a:off x="1619499" y="130656"/>
          <a:ext cx="2008628" cy="174750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60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600" kern="1200"/>
        </a:p>
      </dsp:txBody>
      <dsp:txXfrm rot="-5400000">
        <a:off x="2022380" y="313106"/>
        <a:ext cx="1202866" cy="1382606"/>
      </dsp:txXfrm>
    </dsp:sp>
    <dsp:sp modelId="{CCDE0E0D-5C39-4343-B05A-A63D1FECDEF0}">
      <dsp:nvSpPr>
        <dsp:cNvPr id="0" name=""/>
        <dsp:cNvSpPr/>
      </dsp:nvSpPr>
      <dsp:spPr>
        <a:xfrm rot="5400000">
          <a:off x="2559537" y="1835580"/>
          <a:ext cx="2008628" cy="174750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60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kern="1200" smtClean="0">
              <a:effectLst/>
              <a:latin typeface="Aharoni" panose="02010803020104030203" pitchFamily="2" charset="-79"/>
              <a:cs typeface="Aharoni" panose="02010803020104030203" pitchFamily="2" charset="-79"/>
            </a:rPr>
            <a:t>Preciso</a:t>
          </a:r>
          <a:endParaRPr lang="es-ES" sz="1800" b="0" kern="1200" dirty="0" smtClean="0">
            <a:effectLst/>
            <a:latin typeface="Aharoni" panose="02010803020104030203" pitchFamily="2" charset="-79"/>
            <a:cs typeface="Aharoni" panose="02010803020104030203" pitchFamily="2" charset="-79"/>
          </a:endParaRPr>
        </a:p>
      </dsp:txBody>
      <dsp:txXfrm rot="-5400000">
        <a:off x="2962418" y="2018030"/>
        <a:ext cx="1202866" cy="1382606"/>
      </dsp:txXfrm>
    </dsp:sp>
    <dsp:sp modelId="{ED60F767-DC10-4084-9C25-400FF994C1BD}">
      <dsp:nvSpPr>
        <dsp:cNvPr id="0" name=""/>
        <dsp:cNvSpPr/>
      </dsp:nvSpPr>
      <dsp:spPr>
        <a:xfrm>
          <a:off x="448468" y="2106744"/>
          <a:ext cx="2169318" cy="1205177"/>
        </a:xfrm>
        <a:prstGeom prst="rect">
          <a:avLst/>
        </a:prstGeom>
        <a:solidFill>
          <a:schemeClr val="lt1">
            <a:alpha val="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Proceso</a:t>
          </a:r>
          <a:endParaRPr lang="es-MX" sz="1800" kern="1200" dirty="0"/>
        </a:p>
      </dsp:txBody>
      <dsp:txXfrm>
        <a:off x="448468" y="2106744"/>
        <a:ext cx="2169318" cy="1205177"/>
      </dsp:txXfrm>
    </dsp:sp>
    <dsp:sp modelId="{80DD7F3A-71CC-4583-9E45-890AB8F8D023}">
      <dsp:nvSpPr>
        <dsp:cNvPr id="0" name=""/>
        <dsp:cNvSpPr/>
      </dsp:nvSpPr>
      <dsp:spPr>
        <a:xfrm rot="5400000">
          <a:off x="4446844" y="1835580"/>
          <a:ext cx="2008628" cy="174750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60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600" kern="1200"/>
        </a:p>
      </dsp:txBody>
      <dsp:txXfrm rot="-5400000">
        <a:off x="4849725" y="2018030"/>
        <a:ext cx="1202866" cy="1382606"/>
      </dsp:txXfrm>
    </dsp:sp>
    <dsp:sp modelId="{3B045870-0179-4AB3-9846-DB360C34582B}">
      <dsp:nvSpPr>
        <dsp:cNvPr id="0" name=""/>
        <dsp:cNvSpPr/>
      </dsp:nvSpPr>
      <dsp:spPr>
        <a:xfrm rot="5400000">
          <a:off x="3506806" y="3540503"/>
          <a:ext cx="2008628" cy="174750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60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kern="1200" dirty="0" smtClean="0">
              <a:effectLst/>
              <a:latin typeface="Aharoni" panose="02010803020104030203" pitchFamily="2" charset="-79"/>
              <a:cs typeface="Aharoni" panose="02010803020104030203" pitchFamily="2" charset="-79"/>
            </a:rPr>
            <a:t>Finito</a:t>
          </a:r>
          <a:endParaRPr lang="es-MX" sz="1800" b="0" kern="1200" dirty="0">
            <a:effectLst/>
            <a:latin typeface="Aharoni" panose="02010803020104030203" pitchFamily="2" charset="-79"/>
            <a:cs typeface="Aharoni" panose="02010803020104030203" pitchFamily="2" charset="-79"/>
          </a:endParaRPr>
        </a:p>
      </dsp:txBody>
      <dsp:txXfrm rot="-5400000">
        <a:off x="3909687" y="3722953"/>
        <a:ext cx="1202866" cy="1382606"/>
      </dsp:txXfrm>
    </dsp:sp>
    <dsp:sp modelId="{28CA02B9-92E0-4C76-ACBE-4E9A5DCA3AFC}">
      <dsp:nvSpPr>
        <dsp:cNvPr id="0" name=""/>
        <dsp:cNvSpPr/>
      </dsp:nvSpPr>
      <dsp:spPr>
        <a:xfrm>
          <a:off x="5437901" y="3811668"/>
          <a:ext cx="2241629" cy="1205177"/>
        </a:xfrm>
        <a:prstGeom prst="rect">
          <a:avLst/>
        </a:prstGeom>
        <a:solidFill>
          <a:schemeClr val="lt1">
            <a:alpha val="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Salida</a:t>
          </a:r>
          <a:endParaRPr lang="es-MX" sz="1800" kern="1200" dirty="0"/>
        </a:p>
      </dsp:txBody>
      <dsp:txXfrm>
        <a:off x="5437901" y="3811668"/>
        <a:ext cx="2241629" cy="1205177"/>
      </dsp:txXfrm>
    </dsp:sp>
    <dsp:sp modelId="{F19D5E99-6B35-4BD2-8A31-48231CF6DDD4}">
      <dsp:nvSpPr>
        <dsp:cNvPr id="0" name=""/>
        <dsp:cNvSpPr/>
      </dsp:nvSpPr>
      <dsp:spPr>
        <a:xfrm rot="5400000">
          <a:off x="1619499" y="3540503"/>
          <a:ext cx="2008628" cy="174750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60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600" kern="1200"/>
        </a:p>
      </dsp:txBody>
      <dsp:txXfrm rot="-5400000">
        <a:off x="2022380" y="3722953"/>
        <a:ext cx="1202866" cy="138260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E3D65D-D5E9-443E-BC38-5B7AB20AB5E1}">
      <dsp:nvSpPr>
        <dsp:cNvPr id="0" name=""/>
        <dsp:cNvSpPr/>
      </dsp:nvSpPr>
      <dsp:spPr>
        <a:xfrm>
          <a:off x="3413904" y="1519"/>
          <a:ext cx="1456167" cy="145616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Entero</a:t>
          </a:r>
          <a:endParaRPr lang="es-MX" sz="1900" kern="1200" dirty="0"/>
        </a:p>
      </dsp:txBody>
      <dsp:txXfrm>
        <a:off x="3627155" y="214770"/>
        <a:ext cx="1029665" cy="1029665"/>
      </dsp:txXfrm>
    </dsp:sp>
    <dsp:sp modelId="{6ABFB64C-8C49-4461-9900-D54168E39CB2}">
      <dsp:nvSpPr>
        <dsp:cNvPr id="0" name=""/>
        <dsp:cNvSpPr/>
      </dsp:nvSpPr>
      <dsp:spPr>
        <a:xfrm rot="2160000">
          <a:off x="4824111" y="1120181"/>
          <a:ext cx="387352" cy="4914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/>
        </a:p>
      </dsp:txBody>
      <dsp:txXfrm>
        <a:off x="4835208" y="1184320"/>
        <a:ext cx="271146" cy="294874"/>
      </dsp:txXfrm>
    </dsp:sp>
    <dsp:sp modelId="{C78C7AA6-722C-446B-AC6B-31794C1B2FB7}">
      <dsp:nvSpPr>
        <dsp:cNvPr id="0" name=""/>
        <dsp:cNvSpPr/>
      </dsp:nvSpPr>
      <dsp:spPr>
        <a:xfrm>
          <a:off x="5183242" y="1287019"/>
          <a:ext cx="1456167" cy="145616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Real</a:t>
          </a:r>
          <a:endParaRPr lang="es-MX" sz="1900" kern="1200" dirty="0"/>
        </a:p>
      </dsp:txBody>
      <dsp:txXfrm>
        <a:off x="5396493" y="1500270"/>
        <a:ext cx="1029665" cy="1029665"/>
      </dsp:txXfrm>
    </dsp:sp>
    <dsp:sp modelId="{5A45EBB9-E680-40C3-8D36-ACA82623DFE1}">
      <dsp:nvSpPr>
        <dsp:cNvPr id="0" name=""/>
        <dsp:cNvSpPr/>
      </dsp:nvSpPr>
      <dsp:spPr>
        <a:xfrm rot="6480000">
          <a:off x="5383124" y="2798938"/>
          <a:ext cx="387352" cy="4914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/>
        </a:p>
      </dsp:txBody>
      <dsp:txXfrm rot="10800000">
        <a:off x="5459182" y="2841970"/>
        <a:ext cx="271146" cy="294874"/>
      </dsp:txXfrm>
    </dsp:sp>
    <dsp:sp modelId="{818BF7AE-6B11-4A82-9DDA-EA8DA651F5C9}">
      <dsp:nvSpPr>
        <dsp:cNvPr id="0" name=""/>
        <dsp:cNvSpPr/>
      </dsp:nvSpPr>
      <dsp:spPr>
        <a:xfrm>
          <a:off x="4507415" y="3367000"/>
          <a:ext cx="1456167" cy="145616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err="1" smtClean="0"/>
            <a:t>Caracter</a:t>
          </a:r>
          <a:endParaRPr lang="es-MX" sz="1900" kern="1200" dirty="0"/>
        </a:p>
      </dsp:txBody>
      <dsp:txXfrm>
        <a:off x="4720666" y="3580251"/>
        <a:ext cx="1029665" cy="1029665"/>
      </dsp:txXfrm>
    </dsp:sp>
    <dsp:sp modelId="{C8C286D5-55C0-479B-9FCB-2362A971946A}">
      <dsp:nvSpPr>
        <dsp:cNvPr id="0" name=""/>
        <dsp:cNvSpPr/>
      </dsp:nvSpPr>
      <dsp:spPr>
        <a:xfrm rot="10800000">
          <a:off x="3959275" y="3849355"/>
          <a:ext cx="387352" cy="4914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/>
        </a:p>
      </dsp:txBody>
      <dsp:txXfrm rot="10800000">
        <a:off x="4075481" y="3947646"/>
        <a:ext cx="271146" cy="294874"/>
      </dsp:txXfrm>
    </dsp:sp>
    <dsp:sp modelId="{5E9FE320-C7AA-43D2-88DA-5C7342543268}">
      <dsp:nvSpPr>
        <dsp:cNvPr id="0" name=""/>
        <dsp:cNvSpPr/>
      </dsp:nvSpPr>
      <dsp:spPr>
        <a:xfrm>
          <a:off x="2320393" y="3367000"/>
          <a:ext cx="1456167" cy="145616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Booleano</a:t>
          </a:r>
          <a:endParaRPr lang="es-MX" sz="1900" kern="1200" dirty="0"/>
        </a:p>
      </dsp:txBody>
      <dsp:txXfrm>
        <a:off x="2533644" y="3580251"/>
        <a:ext cx="1029665" cy="1029665"/>
      </dsp:txXfrm>
    </dsp:sp>
    <dsp:sp modelId="{9849B7F4-5F6D-4152-8D9D-210A63FCCE5F}">
      <dsp:nvSpPr>
        <dsp:cNvPr id="0" name=""/>
        <dsp:cNvSpPr/>
      </dsp:nvSpPr>
      <dsp:spPr>
        <a:xfrm rot="15120000">
          <a:off x="2520275" y="2819791"/>
          <a:ext cx="387352" cy="4914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/>
        </a:p>
      </dsp:txBody>
      <dsp:txXfrm rot="10800000">
        <a:off x="2596333" y="2973341"/>
        <a:ext cx="271146" cy="294874"/>
      </dsp:txXfrm>
    </dsp:sp>
    <dsp:sp modelId="{5243F485-E193-4449-AE24-6D73DDE6ED7D}">
      <dsp:nvSpPr>
        <dsp:cNvPr id="0" name=""/>
        <dsp:cNvSpPr/>
      </dsp:nvSpPr>
      <dsp:spPr>
        <a:xfrm>
          <a:off x="1644566" y="1287019"/>
          <a:ext cx="1456167" cy="145616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Otro…</a:t>
          </a:r>
          <a:endParaRPr lang="es-MX" sz="1900" kern="1200" dirty="0"/>
        </a:p>
      </dsp:txBody>
      <dsp:txXfrm>
        <a:off x="1857817" y="1500270"/>
        <a:ext cx="1029665" cy="1029665"/>
      </dsp:txXfrm>
    </dsp:sp>
    <dsp:sp modelId="{598AF3DE-91F5-4061-BF12-F04AA2509933}">
      <dsp:nvSpPr>
        <dsp:cNvPr id="0" name=""/>
        <dsp:cNvSpPr/>
      </dsp:nvSpPr>
      <dsp:spPr>
        <a:xfrm rot="19440000">
          <a:off x="3054774" y="1133068"/>
          <a:ext cx="387352" cy="4914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/>
        </a:p>
      </dsp:txBody>
      <dsp:txXfrm>
        <a:off x="3065871" y="1265511"/>
        <a:ext cx="271146" cy="29487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10/11/2016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10/11/2016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10/11/2016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10/11/2016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10/11/2016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10/11/2016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8E36636D-D922-432D-A958-524484B5923D}" type="datetimeFigureOut">
              <a:rPr lang="en-US" dirty="0"/>
              <a:pPr/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DF28FB93-0A08-4E7D-8E63-9EFA29F1E093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2" r:id="rId10"/>
    <p:sldLayoutId id="2147483853" r:id="rId11"/>
    <p:sldLayoutId id="2147483854" r:id="rId12"/>
    <p:sldLayoutId id="2147483855" r:id="rId13"/>
    <p:sldLayoutId id="2147483858" r:id="rId14"/>
    <p:sldLayoutId id="2147483859" r:id="rId15"/>
    <p:sldLayoutId id="2147483850" r:id="rId16"/>
    <p:sldLayoutId id="214748385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mp"/><Relationship Id="rId2" Type="http://schemas.openxmlformats.org/officeDocument/2006/relationships/hyperlink" Target="http://www.bibliotecapleyades.net/esp_paradigmaholo03.htm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comenio.files.wordpress.com/2007/08/paradigma.pdf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mp"/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slide" Target="slide37.xml"/><Relationship Id="rId3" Type="http://schemas.openxmlformats.org/officeDocument/2006/relationships/slide" Target="slide4.xml"/><Relationship Id="rId7" Type="http://schemas.openxmlformats.org/officeDocument/2006/relationships/slide" Target="slide9.xml"/><Relationship Id="rId12" Type="http://schemas.openxmlformats.org/officeDocument/2006/relationships/slide" Target="slide31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11" Type="http://schemas.openxmlformats.org/officeDocument/2006/relationships/slide" Target="slide20.xml"/><Relationship Id="rId5" Type="http://schemas.openxmlformats.org/officeDocument/2006/relationships/slide" Target="slide7.xml"/><Relationship Id="rId10" Type="http://schemas.openxmlformats.org/officeDocument/2006/relationships/slide" Target="slide14.xml"/><Relationship Id="rId4" Type="http://schemas.openxmlformats.org/officeDocument/2006/relationships/slide" Target="slide6.xml"/><Relationship Id="rId9" Type="http://schemas.openxmlformats.org/officeDocument/2006/relationships/slide" Target="slide11.xml"/><Relationship Id="rId14" Type="http://schemas.openxmlformats.org/officeDocument/2006/relationships/slide" Target="slide4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hyperlink" Target="https://es.wikipedia.org/wiki/If" TargetMode="External"/><Relationship Id="rId7" Type="http://schemas.openxmlformats.org/officeDocument/2006/relationships/hyperlink" Target="https://es.wikipedia.org/wiki/Bucle_while" TargetMode="External"/><Relationship Id="rId2" Type="http://schemas.openxmlformats.org/officeDocument/2006/relationships/hyperlink" Target="https://es.wikipedia.org/wiki/Bloque_de_c%C3%B3digo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s.wikipedia.org/wiki/Bucle_for" TargetMode="External"/><Relationship Id="rId5" Type="http://schemas.openxmlformats.org/officeDocument/2006/relationships/hyperlink" Target="https://es.wikipedia.org/wiki/Bucle_(programaci%C3%B3n)" TargetMode="External"/><Relationship Id="rId4" Type="http://schemas.openxmlformats.org/officeDocument/2006/relationships/hyperlink" Target="https://es.wikipedia.org/wiki/Switch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4 CuadroTexto"/>
          <p:cNvSpPr txBox="1"/>
          <p:nvPr/>
        </p:nvSpPr>
        <p:spPr>
          <a:xfrm>
            <a:off x="389106" y="2524320"/>
            <a:ext cx="11439727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Programa de Estudios por Competencias </a:t>
            </a:r>
            <a:r>
              <a:rPr lang="es-ES_tradn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“Lenguaje de Programación Estructurado”</a:t>
            </a:r>
          </a:p>
          <a:p>
            <a:pPr algn="ctr"/>
            <a:r>
              <a:rPr lang="es-ES_tradnl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Programa educativo: “Ingeniería en computación”</a:t>
            </a:r>
          </a:p>
          <a:p>
            <a:pPr algn="ctr"/>
            <a:endParaRPr lang="es-ES_tradnl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ES_tradnl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Área de docencia:  Programación e Ingeniería de Software</a:t>
            </a:r>
          </a:p>
          <a:p>
            <a:pPr algn="ctr"/>
            <a:r>
              <a:rPr lang="es-ES_tradnl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Créditos: 5.</a:t>
            </a:r>
          </a:p>
          <a:p>
            <a:pPr algn="ctr"/>
            <a:r>
              <a:rPr lang="es-ES_tradnl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I. Conocer la importancia de los Lenguajes de Programación Estructurados (LPE) y su utilidad.</a:t>
            </a:r>
          </a:p>
          <a:p>
            <a:pPr algn="ctr"/>
            <a:r>
              <a:rPr lang="es-ES_tradnl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“Paradigmas de los LP”</a:t>
            </a:r>
          </a:p>
          <a:p>
            <a:pPr algn="ctr"/>
            <a:endParaRPr lang="es-ES_tradnl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ES_tradnl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Autora: Dra. Ana Luisa Ramírez Roja.</a:t>
            </a:r>
            <a:r>
              <a:rPr lang="es-E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s-MX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493" y="229784"/>
            <a:ext cx="2701013" cy="270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3603424" y="745583"/>
            <a:ext cx="72632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Universidad Autónoma del Estado de México</a:t>
            </a:r>
          </a:p>
          <a:p>
            <a:r>
              <a:rPr lang="es-MX" sz="2400" dirty="0" smtClean="0"/>
              <a:t>Centro Universitario UAEM Ecatepec </a:t>
            </a:r>
            <a:endParaRPr lang="es-MX" sz="24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408065" y="650692"/>
            <a:ext cx="1889251" cy="17787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Rectángulo 5"/>
          <p:cNvSpPr/>
          <p:nvPr/>
        </p:nvSpPr>
        <p:spPr>
          <a:xfrm>
            <a:off x="5558177" y="1819617"/>
            <a:ext cx="11015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_tradnl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2016-B</a:t>
            </a:r>
          </a:p>
        </p:txBody>
      </p:sp>
    </p:spTree>
    <p:extLst>
      <p:ext uri="{BB962C8B-B14F-4D97-AF65-F5344CB8AC3E}">
        <p14:creationId xmlns:p14="http://schemas.microsoft.com/office/powerpoint/2010/main" val="9407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62674" y="327378"/>
            <a:ext cx="10353762" cy="970450"/>
          </a:xfrm>
        </p:spPr>
        <p:txBody>
          <a:bodyPr/>
          <a:lstStyle/>
          <a:p>
            <a:r>
              <a:rPr lang="es-MX" dirty="0" smtClean="0"/>
              <a:t>¿Qué es un paradigma?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62674" y="1506671"/>
            <a:ext cx="10353762" cy="4058751"/>
          </a:xfrm>
        </p:spPr>
        <p:txBody>
          <a:bodyPr>
            <a:normAutofit/>
          </a:bodyPr>
          <a:lstStyle/>
          <a:p>
            <a:r>
              <a:rPr lang="es-MX" dirty="0">
                <a:effectLst/>
              </a:rPr>
              <a:t>procede del </a:t>
            </a:r>
            <a:r>
              <a:rPr lang="es-MX" dirty="0" smtClean="0">
                <a:effectLst/>
              </a:rPr>
              <a:t>griego </a:t>
            </a:r>
            <a:r>
              <a:rPr lang="el-GR" b="1" dirty="0" smtClean="0">
                <a:solidFill>
                  <a:srgbClr val="FFFF00"/>
                </a:solidFill>
                <a:effectLst/>
              </a:rPr>
              <a:t>παράδειϒμα</a:t>
            </a:r>
            <a:endParaRPr lang="es-MX" b="1" dirty="0" smtClean="0">
              <a:solidFill>
                <a:srgbClr val="FFFF00"/>
              </a:solidFill>
              <a:effectLst/>
            </a:endParaRPr>
          </a:p>
          <a:p>
            <a:endParaRPr lang="es-MX" b="1" dirty="0" smtClean="0">
              <a:solidFill>
                <a:srgbClr val="FFFF00"/>
              </a:solidFill>
              <a:effectLst/>
            </a:endParaRPr>
          </a:p>
          <a:p>
            <a:r>
              <a:rPr lang="es-MX" dirty="0">
                <a:effectLst/>
              </a:rPr>
              <a:t>se forma a partir de la unión del prefijo “</a:t>
            </a:r>
            <a:r>
              <a:rPr lang="es-MX" b="1" dirty="0">
                <a:solidFill>
                  <a:srgbClr val="FFFF00"/>
                </a:solidFill>
                <a:effectLst/>
              </a:rPr>
              <a:t>para</a:t>
            </a:r>
            <a:r>
              <a:rPr lang="es-MX" dirty="0">
                <a:effectLst/>
              </a:rPr>
              <a:t>”, que significa </a:t>
            </a:r>
            <a:r>
              <a:rPr lang="es-MX" b="1" dirty="0">
                <a:solidFill>
                  <a:srgbClr val="FFFF00"/>
                </a:solidFill>
                <a:effectLst/>
              </a:rPr>
              <a:t>junto</a:t>
            </a:r>
            <a:r>
              <a:rPr lang="es-MX" dirty="0">
                <a:effectLst/>
              </a:rPr>
              <a:t>, y de la palabra “</a:t>
            </a:r>
            <a:r>
              <a:rPr lang="es-MX" b="1" dirty="0" err="1">
                <a:solidFill>
                  <a:srgbClr val="FFFF00"/>
                </a:solidFill>
                <a:effectLst/>
              </a:rPr>
              <a:t>deigma</a:t>
            </a:r>
            <a:r>
              <a:rPr lang="es-MX" dirty="0">
                <a:effectLst/>
              </a:rPr>
              <a:t>” que se traduce como </a:t>
            </a:r>
            <a:r>
              <a:rPr lang="es-MX" b="1" dirty="0">
                <a:solidFill>
                  <a:srgbClr val="FFFF00"/>
                </a:solidFill>
                <a:effectLst/>
              </a:rPr>
              <a:t>ejemplo o modelo</a:t>
            </a:r>
            <a:r>
              <a:rPr lang="es-MX" dirty="0">
                <a:effectLst/>
              </a:rPr>
              <a:t>.</a:t>
            </a:r>
            <a:br>
              <a:rPr lang="es-MX" dirty="0">
                <a:effectLst/>
              </a:rPr>
            </a:br>
            <a:endParaRPr lang="es-MX" dirty="0" smtClean="0">
              <a:effectLst/>
            </a:endParaRPr>
          </a:p>
          <a:p>
            <a:r>
              <a:rPr lang="es-MX" dirty="0" smtClean="0">
                <a:effectLst/>
              </a:rPr>
              <a:t>A partir de los 60’s se emplea para referirse a un </a:t>
            </a:r>
            <a:r>
              <a:rPr lang="es-MX" b="1" i="1" dirty="0" smtClean="0">
                <a:solidFill>
                  <a:srgbClr val="FFFF00"/>
                </a:solidFill>
                <a:effectLst/>
              </a:rPr>
              <a:t>ejemplo de modelo </a:t>
            </a:r>
            <a:r>
              <a:rPr lang="es-MX" dirty="0">
                <a:effectLst/>
              </a:rPr>
              <a:t>a seguir </a:t>
            </a:r>
            <a:endParaRPr lang="es-MX" dirty="0" smtClean="0">
              <a:effectLst/>
            </a:endParaRPr>
          </a:p>
          <a:p>
            <a:endParaRPr lang="es-MX" dirty="0" smtClean="0">
              <a:effectLst/>
            </a:endParaRPr>
          </a:p>
          <a:p>
            <a:r>
              <a:rPr lang="es-MX" dirty="0" smtClean="0">
                <a:effectLst/>
              </a:rPr>
              <a:t>Descripción de las series de prácticas que trazan los lineamientos de una disciplina científica a lo largo de un cierto lapso </a:t>
            </a:r>
            <a:r>
              <a:rPr lang="es-MX" dirty="0">
                <a:effectLst/>
              </a:rPr>
              <a:t>de tiempo (Thomas </a:t>
            </a:r>
            <a:r>
              <a:rPr lang="es-MX" dirty="0" smtClean="0">
                <a:effectLst/>
              </a:rPr>
              <a:t>Kuhn, 1971).</a:t>
            </a:r>
          </a:p>
          <a:p>
            <a:pPr marL="36900" indent="0">
              <a:buNone/>
            </a:pPr>
            <a:endParaRPr lang="es-MX" dirty="0" smtClean="0">
              <a:effectLst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0" y="6471313"/>
            <a:ext cx="1207911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/>
              <a:t>Kuhn, Thomas S. (1971) [1962]. La estructura de las revoluciones científicas. México, D. F.: Fondo de Cultura Económica. ISBN 9788437500461.</a:t>
            </a:r>
          </a:p>
        </p:txBody>
      </p:sp>
    </p:spTree>
    <p:extLst>
      <p:ext uri="{BB962C8B-B14F-4D97-AF65-F5344CB8AC3E}">
        <p14:creationId xmlns:p14="http://schemas.microsoft.com/office/powerpoint/2010/main" val="3484059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Paradigma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900" indent="0">
              <a:buNone/>
            </a:pPr>
            <a:endParaRPr lang="es-MX" dirty="0" smtClean="0">
              <a:effectLst/>
              <a:sym typeface="Wingdings" panose="05000000000000000000" pitchFamily="2" charset="2"/>
            </a:endParaRPr>
          </a:p>
          <a:p>
            <a:pPr marL="36900" indent="0">
              <a:buNone/>
            </a:pPr>
            <a:r>
              <a:rPr lang="es-MX" dirty="0" smtClean="0">
                <a:effectLst/>
                <a:sym typeface="Wingdings" panose="05000000000000000000" pitchFamily="2" charset="2"/>
              </a:rPr>
              <a:t> </a:t>
            </a:r>
            <a:r>
              <a:rPr lang="es-MX" dirty="0" smtClean="0">
                <a:solidFill>
                  <a:srgbClr val="FFFF00"/>
                </a:solidFill>
                <a:effectLst/>
                <a:sym typeface="Wingdings" panose="05000000000000000000" pitchFamily="2" charset="2"/>
              </a:rPr>
              <a:t>Es a</a:t>
            </a:r>
            <a:r>
              <a:rPr lang="es-MX" dirty="0" smtClean="0">
                <a:solidFill>
                  <a:srgbClr val="FFFF00"/>
                </a:solidFill>
                <a:effectLst/>
              </a:rPr>
              <a:t>quello </a:t>
            </a:r>
            <a:r>
              <a:rPr lang="es-MX" dirty="0">
                <a:solidFill>
                  <a:srgbClr val="FFFF00"/>
                </a:solidFill>
                <a:effectLst/>
              </a:rPr>
              <a:t>que debe ser observado; la clase de interrogantes que deben desarrollarse para obtener respuestas en torno al propósito que se persigue; qué estructura deben poseer dichos interrogantes y marca pautas que indican el camino de interpretación para obtener los resultados.</a:t>
            </a:r>
          </a:p>
          <a:p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180622" y="6231467"/>
            <a:ext cx="116275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/>
              <a:t>Ejemplo ver: </a:t>
            </a:r>
            <a:r>
              <a:rPr lang="es-MX" sz="1200" dirty="0" smtClean="0">
                <a:hlinkClick r:id="rId2"/>
              </a:rPr>
              <a:t>http</a:t>
            </a:r>
            <a:r>
              <a:rPr lang="es-MX" sz="1200" dirty="0">
                <a:hlinkClick r:id="rId2"/>
              </a:rPr>
              <a:t>://www.bibliotecapleyades.net/esp_paradigmaholo03.htm</a:t>
            </a:r>
            <a:endParaRPr lang="es-MX" sz="1200" dirty="0"/>
          </a:p>
        </p:txBody>
      </p:sp>
      <p:pic>
        <p:nvPicPr>
          <p:cNvPr id="5" name="Imagen 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707" y="4116622"/>
            <a:ext cx="11355385" cy="2114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19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>
                <a:effectLst/>
              </a:rPr>
              <a:t>¡</a:t>
            </a:r>
            <a:r>
              <a:rPr lang="es-MX" b="1" dirty="0" smtClean="0">
                <a:effectLst/>
              </a:rPr>
              <a:t>cambio </a:t>
            </a:r>
            <a:r>
              <a:rPr lang="es-MX" b="1" dirty="0">
                <a:effectLst/>
              </a:rPr>
              <a:t>de </a:t>
            </a:r>
            <a:r>
              <a:rPr lang="es-MX" b="1" dirty="0" smtClean="0">
                <a:effectLst/>
              </a:rPr>
              <a:t>paradigma!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>
                <a:effectLst/>
              </a:rPr>
              <a:t>Cuando un paradigma ya no puede satisfacer los requerimientos de una </a:t>
            </a:r>
            <a:r>
              <a:rPr lang="es-MX" dirty="0" smtClean="0">
                <a:solidFill>
                  <a:schemeClr val="tx1"/>
                </a:solidFill>
                <a:effectLst/>
              </a:rPr>
              <a:t>ciencia </a:t>
            </a:r>
            <a:r>
              <a:rPr lang="es-MX" dirty="0">
                <a:effectLst/>
              </a:rPr>
              <a:t>es sucedido por otro. </a:t>
            </a:r>
            <a:endParaRPr lang="es-MX" dirty="0" smtClean="0">
              <a:effectLst/>
            </a:endParaRPr>
          </a:p>
          <a:p>
            <a:pPr marL="36900" indent="0">
              <a:buNone/>
            </a:pPr>
            <a:endParaRPr lang="es-MX" dirty="0" smtClean="0">
              <a:effectLst/>
            </a:endParaRPr>
          </a:p>
          <a:p>
            <a:pPr marL="450000" lvl="1" indent="0">
              <a:buNone/>
            </a:pPr>
            <a:r>
              <a:rPr lang="es-MX" dirty="0" smtClean="0">
                <a:effectLst/>
                <a:sym typeface="Wingdings" panose="05000000000000000000" pitchFamily="2" charset="2"/>
              </a:rPr>
              <a:t> </a:t>
            </a:r>
            <a:r>
              <a:rPr lang="es-MX" dirty="0" smtClean="0">
                <a:effectLst/>
              </a:rPr>
              <a:t>ante </a:t>
            </a:r>
            <a:r>
              <a:rPr lang="es-MX" dirty="0">
                <a:effectLst/>
              </a:rPr>
              <a:t>nuevos hallazgos que invalidan </a:t>
            </a:r>
            <a:r>
              <a:rPr lang="es-MX" dirty="0" smtClean="0">
                <a:effectLst/>
              </a:rPr>
              <a:t>esos </a:t>
            </a:r>
            <a:r>
              <a:rPr lang="es-MX" sz="1900" dirty="0" smtClean="0">
                <a:solidFill>
                  <a:srgbClr val="FFFF00"/>
                </a:solidFill>
                <a:effectLst/>
              </a:rPr>
              <a:t>conocimientos </a:t>
            </a:r>
            <a:r>
              <a:rPr lang="es-MX" sz="1900" dirty="0">
                <a:solidFill>
                  <a:srgbClr val="FFFF00"/>
                </a:solidFill>
                <a:effectLst/>
              </a:rPr>
              <a:t>previos</a:t>
            </a:r>
          </a:p>
          <a:p>
            <a:endParaRPr lang="es-MX" dirty="0">
              <a:effectLst/>
            </a:endParaRPr>
          </a:p>
          <a:p>
            <a:pPr marL="36900" indent="0">
              <a:buNone/>
            </a:pPr>
            <a:r>
              <a:rPr lang="es-MX" dirty="0" smtClean="0">
                <a:effectLst/>
              </a:rPr>
              <a:t>Ver:  </a:t>
            </a:r>
            <a:r>
              <a:rPr lang="es-MX" dirty="0" smtClean="0">
                <a:effectLst/>
                <a:hlinkClick r:id="rId2"/>
              </a:rPr>
              <a:t>https</a:t>
            </a:r>
            <a:r>
              <a:rPr lang="es-MX" dirty="0">
                <a:effectLst/>
                <a:hlinkClick r:id="rId2"/>
              </a:rPr>
              <a:t>://comenio.files.wordpress.com/2007/08/paradigma.pdf</a:t>
            </a:r>
            <a:r>
              <a:rPr lang="es-MX" dirty="0">
                <a:effectLst/>
              </a:rPr>
              <a:t/>
            </a:r>
            <a:br>
              <a:rPr lang="es-MX" dirty="0">
                <a:effectLst/>
              </a:rPr>
            </a:b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1703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64204" y="915326"/>
            <a:ext cx="11284085" cy="5349287"/>
          </a:xfrm>
        </p:spPr>
        <p:txBody>
          <a:bodyPr>
            <a:noAutofit/>
          </a:bodyPr>
          <a:lstStyle/>
          <a:p>
            <a:r>
              <a:rPr lang="es-MX" sz="2800" dirty="0" smtClean="0"/>
              <a:t>Hay una </a:t>
            </a:r>
            <a:r>
              <a:rPr lang="es-MX" sz="2800" dirty="0"/>
              <a:t>gran cantidad </a:t>
            </a:r>
            <a:r>
              <a:rPr lang="es-MX" sz="2800" dirty="0" smtClean="0"/>
              <a:t>de Lenguajes de Programación (LP), algunos han evolucionado mas que otros, algunos siguen vigentes, mientras otros han sido operativos durante períodos más cortos y actualmente están en desuso.</a:t>
            </a:r>
          </a:p>
          <a:p>
            <a:endParaRPr lang="es-MX" sz="2800" dirty="0" smtClean="0"/>
          </a:p>
          <a:p>
            <a:r>
              <a:rPr lang="es-MX" sz="2800" dirty="0" smtClean="0"/>
              <a:t>Dada esta gran variedad, es difícil mostrar una visión de todos, sin embargo resulta mas claro verlos bajo una clasificación o paradigma.</a:t>
            </a:r>
          </a:p>
          <a:p>
            <a:endParaRPr lang="es-MX" sz="2800" dirty="0" smtClean="0"/>
          </a:p>
          <a:p>
            <a:r>
              <a:rPr lang="es-MX" sz="2800" dirty="0" smtClean="0"/>
              <a:t>En general un lenguaje es un método conveniente que describe las estructuras de  información y las acciones para ejecución de una tarea.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38141765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8864" y="124375"/>
            <a:ext cx="10353762" cy="970450"/>
          </a:xfrm>
        </p:spPr>
        <p:txBody>
          <a:bodyPr/>
          <a:lstStyle/>
          <a:p>
            <a:r>
              <a:rPr lang="es-MX" dirty="0"/>
              <a:t>Clasificación por paradigma</a:t>
            </a: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204943530"/>
              </p:ext>
            </p:extLst>
          </p:nvPr>
        </p:nvGraphicFramePr>
        <p:xfrm>
          <a:off x="495030" y="1094825"/>
          <a:ext cx="1106143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8645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794805657"/>
              </p:ext>
            </p:extLst>
          </p:nvPr>
        </p:nvGraphicFramePr>
        <p:xfrm>
          <a:off x="495030" y="1094825"/>
          <a:ext cx="1106143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848864" y="124375"/>
            <a:ext cx="10353762" cy="970450"/>
          </a:xfrm>
        </p:spPr>
        <p:txBody>
          <a:bodyPr/>
          <a:lstStyle/>
          <a:p>
            <a:r>
              <a:rPr lang="es-MX" dirty="0"/>
              <a:t>Clasificación por paradigma</a:t>
            </a:r>
          </a:p>
        </p:txBody>
      </p:sp>
    </p:spTree>
    <p:extLst>
      <p:ext uri="{BB962C8B-B14F-4D97-AF65-F5344CB8AC3E}">
        <p14:creationId xmlns:p14="http://schemas.microsoft.com/office/powerpoint/2010/main" val="12630235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802506988"/>
              </p:ext>
            </p:extLst>
          </p:nvPr>
        </p:nvGraphicFramePr>
        <p:xfrm>
          <a:off x="495030" y="1094825"/>
          <a:ext cx="1106143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848864" y="124375"/>
            <a:ext cx="10353762" cy="970450"/>
          </a:xfrm>
        </p:spPr>
        <p:txBody>
          <a:bodyPr/>
          <a:lstStyle/>
          <a:p>
            <a:r>
              <a:rPr lang="es-MX" dirty="0"/>
              <a:t>Clasificación por paradigma</a:t>
            </a:r>
          </a:p>
        </p:txBody>
      </p:sp>
    </p:spTree>
    <p:extLst>
      <p:ext uri="{BB962C8B-B14F-4D97-AF65-F5344CB8AC3E}">
        <p14:creationId xmlns:p14="http://schemas.microsoft.com/office/powerpoint/2010/main" val="7779159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¿Cuál elegir?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dirty="0" smtClean="0"/>
              <a:t>En la práctica cada paradigma de programación es implementado a través de diversos lenguajes. Existen cuatro modelos básicos de computación que describen la mayoría de lenguajes actuales: imperativo, aplicativo, con base en reglas y orientado a objetos.</a:t>
            </a:r>
          </a:p>
          <a:p>
            <a:pPr algn="just"/>
            <a:r>
              <a:rPr lang="es-MX" sz="2800" dirty="0" smtClean="0"/>
              <a:t>¿Cual elegir? El que se adapte a tu necesidad o el que te soliciten.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24713016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corte de pantall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213" y="447887"/>
            <a:ext cx="10719881" cy="5969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06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Recorte de pantall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8338" y="1480644"/>
            <a:ext cx="6503964" cy="3771704"/>
          </a:xfrm>
          <a:prstGeom prst="rect">
            <a:avLst/>
          </a:prstGeom>
        </p:spPr>
      </p:pic>
      <p:pic>
        <p:nvPicPr>
          <p:cNvPr id="3" name="Imagen 2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261" y="1480644"/>
            <a:ext cx="6324739" cy="3771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5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6 CuadroTexto"/>
          <p:cNvSpPr txBox="1"/>
          <p:nvPr/>
        </p:nvSpPr>
        <p:spPr>
          <a:xfrm>
            <a:off x="1747589" y="487025"/>
            <a:ext cx="9530011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Índice de contenidos</a:t>
            </a:r>
          </a:p>
          <a:p>
            <a:endParaRPr lang="es-ES" sz="1600" dirty="0" smtClean="0"/>
          </a:p>
          <a:p>
            <a:pPr marL="1200150" lvl="1" indent="-742950">
              <a:buAutoNum type="arabicPeriod"/>
            </a:pPr>
            <a:r>
              <a:rPr lang="es-ES_tradnl" sz="2400" dirty="0" smtClean="0">
                <a:hlinkClick r:id="rId2" action="ppaction://hlinksldjump"/>
              </a:rPr>
              <a:t>Presentación</a:t>
            </a:r>
            <a:endParaRPr lang="es-ES_tradnl" sz="2400" dirty="0" smtClean="0"/>
          </a:p>
          <a:p>
            <a:pPr marL="1200150" lvl="1" indent="-742950">
              <a:buAutoNum type="arabicPeriod"/>
            </a:pPr>
            <a:r>
              <a:rPr lang="es-ES_tradnl" sz="2400" dirty="0" smtClean="0">
                <a:hlinkClick r:id="rId3" action="ppaction://hlinksldjump"/>
              </a:rPr>
              <a:t>Ubicación espacial de la asignatura</a:t>
            </a:r>
            <a:endParaRPr lang="es-ES_tradnl" sz="2400" dirty="0" smtClean="0"/>
          </a:p>
          <a:p>
            <a:pPr marL="1200150" lvl="1" indent="-742950">
              <a:buAutoNum type="arabicPeriod"/>
            </a:pPr>
            <a:r>
              <a:rPr lang="es-ES" sz="2400" dirty="0" smtClean="0">
                <a:hlinkClick r:id="rId4" action="ppaction://hlinksldjump"/>
              </a:rPr>
              <a:t>Objetivos de la asignatura</a:t>
            </a:r>
            <a:endParaRPr lang="es-ES" sz="2400" dirty="0" smtClean="0"/>
          </a:p>
          <a:p>
            <a:pPr marL="1200150" lvl="1" indent="-742950">
              <a:buAutoNum type="arabicPeriod"/>
            </a:pPr>
            <a:r>
              <a:rPr lang="es-ES" sz="2400" dirty="0" smtClean="0">
                <a:hlinkClick r:id="rId5" action="ppaction://hlinksldjump"/>
              </a:rPr>
              <a:t>Conocimientos</a:t>
            </a:r>
            <a:endParaRPr lang="es-ES" sz="2400" dirty="0" smtClean="0"/>
          </a:p>
          <a:p>
            <a:pPr marL="1200150" lvl="1" indent="-742950">
              <a:buAutoNum type="arabicPeriod"/>
            </a:pPr>
            <a:r>
              <a:rPr lang="es-ES" sz="2400" dirty="0" smtClean="0">
                <a:hlinkClick r:id="rId6" action="ppaction://hlinksldjump"/>
              </a:rPr>
              <a:t>Guion </a:t>
            </a:r>
            <a:r>
              <a:rPr lang="es-ES" sz="2400" dirty="0" smtClean="0">
                <a:hlinkClick r:id="rId6" action="ppaction://hlinksldjump"/>
              </a:rPr>
              <a:t>explicativo</a:t>
            </a:r>
            <a:endParaRPr lang="es-ES" sz="2400" dirty="0" smtClean="0"/>
          </a:p>
          <a:p>
            <a:pPr marL="1200150" lvl="1" indent="-742950">
              <a:buAutoNum type="arabicPeriod"/>
            </a:pPr>
            <a:r>
              <a:rPr lang="es-ES_tradnl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7" action="ppaction://hlinksldjump"/>
              </a:rPr>
              <a:t>Paradigmas </a:t>
            </a:r>
            <a:r>
              <a:rPr lang="es-ES_tradnl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7" action="ppaction://hlinksldjump"/>
              </a:rPr>
              <a:t>de los </a:t>
            </a:r>
            <a:r>
              <a:rPr lang="es-ES_tradnl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7" action="ppaction://hlinksldjump"/>
              </a:rPr>
              <a:t>LP</a:t>
            </a:r>
            <a:endParaRPr lang="es-ES" sz="2400" dirty="0" smtClean="0"/>
          </a:p>
          <a:p>
            <a:pPr marL="1657350" lvl="2" indent="-742950">
              <a:buFont typeface="+mj-lt"/>
              <a:buAutoNum type="romanLcPeriod"/>
            </a:pPr>
            <a:r>
              <a:rPr lang="es-MX" sz="2000" dirty="0" smtClean="0">
                <a:hlinkClick r:id="rId8" action="ppaction://hlinksldjump"/>
              </a:rPr>
              <a:t>Antecedentes</a:t>
            </a:r>
            <a:endParaRPr lang="es-MX" sz="2000" dirty="0" smtClean="0"/>
          </a:p>
          <a:p>
            <a:pPr marL="1657350" lvl="2" indent="-742950">
              <a:buFont typeface="+mj-lt"/>
              <a:buAutoNum type="romanLcPeriod"/>
            </a:pPr>
            <a:r>
              <a:rPr lang="es-MX" sz="2000" dirty="0" smtClean="0">
                <a:hlinkClick r:id="rId9" action="ppaction://hlinksldjump"/>
              </a:rPr>
              <a:t>Definición</a:t>
            </a:r>
            <a:endParaRPr lang="es-MX" sz="2000" dirty="0" smtClean="0"/>
          </a:p>
          <a:p>
            <a:pPr marL="1657350" lvl="2" indent="-742950">
              <a:buFont typeface="+mj-lt"/>
              <a:buAutoNum type="romanLcPeriod"/>
            </a:pPr>
            <a:r>
              <a:rPr lang="es-MX" sz="2000" dirty="0" smtClean="0">
                <a:hlinkClick r:id="rId10" action="ppaction://hlinksldjump"/>
              </a:rPr>
              <a:t>Características</a:t>
            </a:r>
            <a:endParaRPr lang="es-MX" sz="2000" dirty="0" smtClean="0"/>
          </a:p>
          <a:p>
            <a:pPr marL="1657350" lvl="2" indent="-742950">
              <a:buFont typeface="+mj-lt"/>
              <a:buAutoNum type="romanLcPeriod"/>
            </a:pPr>
            <a:r>
              <a:rPr lang="es-MX" sz="2000" dirty="0" smtClean="0">
                <a:hlinkClick r:id="rId11" action="ppaction://hlinksldjump"/>
              </a:rPr>
              <a:t>Programación Estructurada</a:t>
            </a:r>
            <a:endParaRPr lang="es-MX" sz="2000" dirty="0" smtClean="0"/>
          </a:p>
          <a:p>
            <a:pPr marL="1657350" lvl="2" indent="-742950">
              <a:buFont typeface="+mj-lt"/>
              <a:buAutoNum type="romanLcPeriod"/>
            </a:pPr>
            <a:r>
              <a:rPr lang="es-MX" sz="2000" dirty="0" smtClean="0">
                <a:hlinkClick r:id="rId12" action="ppaction://hlinksldjump"/>
              </a:rPr>
              <a:t>Enfoque </a:t>
            </a:r>
            <a:r>
              <a:rPr lang="es-MX" sz="2000" dirty="0" smtClean="0">
                <a:hlinkClick r:id="rId12" action="ppaction://hlinksldjump"/>
              </a:rPr>
              <a:t>Algorítmico</a:t>
            </a:r>
            <a:endParaRPr lang="es-MX" sz="2000" dirty="0" smtClean="0"/>
          </a:p>
          <a:p>
            <a:pPr marL="1657350" lvl="2" indent="-742950">
              <a:buFont typeface="+mj-lt"/>
              <a:buAutoNum type="romanLcPeriod"/>
            </a:pPr>
            <a:r>
              <a:rPr lang="es-MX" sz="2000" dirty="0" smtClean="0">
                <a:hlinkClick r:id="rId13" action="ppaction://hlinksldjump"/>
              </a:rPr>
              <a:t>Programación Modular</a:t>
            </a:r>
            <a:endParaRPr lang="es-MX" sz="2400" dirty="0" smtClean="0"/>
          </a:p>
          <a:p>
            <a:pPr marL="1200150" lvl="1" indent="-742950">
              <a:buAutoNum type="arabicPeriod"/>
            </a:pPr>
            <a:r>
              <a:rPr lang="es-ES" sz="2400" dirty="0" smtClean="0">
                <a:hlinkClick r:id="rId14" action="ppaction://hlinksldjump"/>
              </a:rPr>
              <a:t>Conclusiones</a:t>
            </a:r>
            <a:endParaRPr lang="es-ES" sz="2400" dirty="0" smtClean="0"/>
          </a:p>
          <a:p>
            <a:pPr marL="1200150" lvl="1" indent="-742950">
              <a:buAutoNum type="arabicPeriod"/>
            </a:pPr>
            <a:r>
              <a:rPr lang="es-ES" sz="2400" dirty="0" smtClean="0">
                <a:hlinkClick r:id="rId4" action="ppaction://hlinksldjump"/>
              </a:rPr>
              <a:t>Referencias bibliográficas</a:t>
            </a:r>
            <a:endParaRPr lang="es-ES" sz="2400" dirty="0" smtClean="0"/>
          </a:p>
          <a:p>
            <a:pPr marL="1657350" lvl="2" indent="-742950"/>
            <a:endParaRPr lang="es-MX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Che" pitchFamily="49" charset="-127"/>
              <a:ea typeface="BatangChe" pitchFamily="49" charset="-127"/>
            </a:endParaRPr>
          </a:p>
          <a:p>
            <a:endParaRPr lang="es-MX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18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4400" dirty="0" smtClean="0"/>
              <a:t>¿Que es la programación estructurada?</a:t>
            </a:r>
            <a:r>
              <a:rPr lang="es-ES" dirty="0" smtClean="0"/>
              <a:t/>
            </a:r>
            <a:br>
              <a:rPr lang="es-ES" dirty="0" smtClean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790939"/>
            <a:ext cx="10879126" cy="316344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s-ES" sz="3200" dirty="0" smtClean="0"/>
              <a:t>Es un paradigma de la programación el cual esta enfocado a mejorar la calidad y tiempo en el desarrollo de un programa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ES" sz="3200" dirty="0" smtClean="0"/>
              <a:t>Únicamente utiliza procedimientos </a:t>
            </a:r>
            <a:r>
              <a:rPr lang="es-ES" sz="3200" dirty="0"/>
              <a:t> y tres estructuras: </a:t>
            </a:r>
            <a:r>
              <a:rPr lang="es-ES" sz="3200" dirty="0">
                <a:hlinkClick r:id="rId2" tooltip="Bloque de código"/>
              </a:rPr>
              <a:t>secuencia</a:t>
            </a:r>
            <a:r>
              <a:rPr lang="es-ES" sz="3200" dirty="0"/>
              <a:t>, selección (</a:t>
            </a:r>
            <a:r>
              <a:rPr lang="es-ES" sz="3200" i="1" dirty="0" err="1">
                <a:hlinkClick r:id="rId3" tooltip="If"/>
              </a:rPr>
              <a:t>if</a:t>
            </a:r>
            <a:r>
              <a:rPr lang="es-ES" sz="3200" dirty="0"/>
              <a:t> y </a:t>
            </a:r>
            <a:r>
              <a:rPr lang="es-ES" sz="3200" i="1" dirty="0" err="1">
                <a:hlinkClick r:id="rId4" tooltip="Switch"/>
              </a:rPr>
              <a:t>switch</a:t>
            </a:r>
            <a:r>
              <a:rPr lang="es-ES" sz="3200" dirty="0"/>
              <a:t>) </a:t>
            </a:r>
            <a:r>
              <a:rPr lang="es-ES" sz="3200" dirty="0" smtClean="0"/>
              <a:t>y repetición (</a:t>
            </a:r>
            <a:r>
              <a:rPr lang="es-ES" sz="3200" dirty="0" smtClean="0">
                <a:hlinkClick r:id="rId5" tooltip="Bucle (programación)"/>
              </a:rPr>
              <a:t>bucles</a:t>
            </a:r>
            <a:r>
              <a:rPr lang="es-ES" sz="3200" dirty="0"/>
              <a:t> </a:t>
            </a:r>
            <a:r>
              <a:rPr lang="es-ES" sz="3200" i="1" dirty="0" err="1">
                <a:hlinkClick r:id="rId6" tooltip="Bucle for"/>
              </a:rPr>
              <a:t>for</a:t>
            </a:r>
            <a:r>
              <a:rPr lang="es-ES" sz="3200" dirty="0"/>
              <a:t> y </a:t>
            </a:r>
            <a:r>
              <a:rPr lang="es-ES" sz="3200" i="1" dirty="0" err="1">
                <a:hlinkClick r:id="rId7" tooltip="Bucle while"/>
              </a:rPr>
              <a:t>while</a:t>
            </a:r>
            <a:r>
              <a:rPr lang="es-ES" sz="3200" dirty="0" smtClean="0"/>
              <a:t>)</a:t>
            </a:r>
            <a:endParaRPr lang="es-MX" sz="32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s-ES" sz="3200" dirty="0" smtClean="0"/>
              <a:t>Surge en la década de 1960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85960" y="4435814"/>
            <a:ext cx="5079948" cy="21105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89434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19536" y="476672"/>
            <a:ext cx="835292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8000" b="1" dirty="0">
                <a:latin typeface="Aharoni" panose="02010803020104030203" pitchFamily="2" charset="-79"/>
                <a:cs typeface="Aharoni" panose="02010803020104030203" pitchFamily="2" charset="-79"/>
              </a:rPr>
              <a:t>1960</a:t>
            </a:r>
          </a:p>
          <a:p>
            <a:pPr algn="ctr"/>
            <a:endParaRPr lang="es-MX" sz="4000" b="1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/>
            <a:r>
              <a:rPr lang="es-MX" sz="4000" b="1" dirty="0">
                <a:latin typeface="Aharoni" panose="02010803020104030203" pitchFamily="2" charset="-79"/>
                <a:cs typeface="Aharoni" panose="02010803020104030203" pitchFamily="2" charset="-79"/>
              </a:rPr>
              <a:t>PRINCIPIOS </a:t>
            </a:r>
          </a:p>
          <a:p>
            <a:pPr algn="ctr"/>
            <a:r>
              <a:rPr lang="es-MX" sz="4000" b="1" dirty="0">
                <a:latin typeface="Aharoni" panose="02010803020104030203" pitchFamily="2" charset="-79"/>
                <a:cs typeface="Aharoni" panose="02010803020104030203" pitchFamily="2" charset="-79"/>
              </a:rPr>
              <a:t> PROGRAMACION ESTRUCTURADA</a:t>
            </a:r>
            <a:endParaRPr lang="es-MX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7533" y="4098118"/>
            <a:ext cx="3513139" cy="2343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00351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19536" y="980728"/>
            <a:ext cx="83529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/>
              <a:t>1968</a:t>
            </a:r>
          </a:p>
          <a:p>
            <a:pPr algn="ctr"/>
            <a:r>
              <a:rPr lang="es-MX" sz="3600" b="1" dirty="0"/>
              <a:t>IMPLEMENTACION  DE LA SENTENCIA </a:t>
            </a:r>
          </a:p>
          <a:p>
            <a:pPr algn="ctr"/>
            <a:r>
              <a:rPr lang="es-MX" sz="3600" b="1" dirty="0"/>
              <a:t>“GOTO”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9500" y="3318350"/>
            <a:ext cx="3893000" cy="311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25425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19536" y="836712"/>
            <a:ext cx="83529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/>
              <a:t>1974</a:t>
            </a:r>
          </a:p>
          <a:p>
            <a:pPr algn="ctr"/>
            <a:r>
              <a:rPr lang="es-MX" sz="3600" b="1" dirty="0"/>
              <a:t>LA SENTENCIA GOTO </a:t>
            </a:r>
          </a:p>
          <a:p>
            <a:pPr algn="ctr"/>
            <a:r>
              <a:rPr lang="es-MX" sz="3600" b="1" dirty="0"/>
              <a:t>EJEMPLOS DE MAS CLARA  Y EFICIENTE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3717032"/>
            <a:ext cx="5715000" cy="234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56652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847528" y="692696"/>
            <a:ext cx="84969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/>
              <a:t>1987</a:t>
            </a:r>
          </a:p>
          <a:p>
            <a:pPr algn="ctr"/>
            <a:r>
              <a:rPr lang="es-MX" sz="3600" b="1" dirty="0"/>
              <a:t>FRANK RUBIN </a:t>
            </a:r>
          </a:p>
          <a:p>
            <a:pPr algn="ctr"/>
            <a:r>
              <a:rPr lang="es-MX" sz="3600" b="1" dirty="0"/>
              <a:t>“SENTENCIA GOTO”</a:t>
            </a:r>
          </a:p>
          <a:p>
            <a:pPr algn="ctr"/>
            <a:r>
              <a:rPr lang="es-MX" sz="3600" b="1" dirty="0"/>
              <a:t>CONCIDERADA DAÑINA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825" y="3645024"/>
            <a:ext cx="584835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23176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dirty="0" smtClean="0">
                <a:solidFill>
                  <a:schemeClr val="tx1"/>
                </a:solidFill>
              </a:rPr>
              <a:t>¿Qué es un lenguaje de programación estructurado?.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28017" y="2548646"/>
            <a:ext cx="6965004" cy="3242553"/>
          </a:xfrm>
        </p:spPr>
        <p:txBody>
          <a:bodyPr>
            <a:normAutofit/>
          </a:bodyPr>
          <a:lstStyle/>
          <a:p>
            <a:pPr algn="just"/>
            <a:r>
              <a:rPr lang="es-ES" sz="3200" dirty="0">
                <a:solidFill>
                  <a:schemeClr val="tx1"/>
                </a:solidFill>
              </a:rPr>
              <a:t>Los lenguajes de </a:t>
            </a:r>
            <a:r>
              <a:rPr lang="es-ES" sz="3200" dirty="0" smtClean="0">
                <a:solidFill>
                  <a:schemeClr val="tx1"/>
                </a:solidFill>
              </a:rPr>
              <a:t>programación estructurada </a:t>
            </a:r>
            <a:r>
              <a:rPr lang="es-ES" sz="3200" dirty="0">
                <a:solidFill>
                  <a:schemeClr val="tx1"/>
                </a:solidFill>
              </a:rPr>
              <a:t>ofrecen un conjunto de instrucciones con una determinada </a:t>
            </a:r>
            <a:r>
              <a:rPr lang="es-ES" sz="3200" dirty="0" smtClean="0">
                <a:solidFill>
                  <a:schemeClr val="tx1"/>
                </a:solidFill>
              </a:rPr>
              <a:t>estructura </a:t>
            </a:r>
            <a:r>
              <a:rPr lang="es-ES" sz="3200" dirty="0">
                <a:solidFill>
                  <a:schemeClr val="tx1"/>
                </a:solidFill>
              </a:rPr>
              <a:t>para ejecutar una </a:t>
            </a:r>
            <a:r>
              <a:rPr lang="es-ES" sz="3200" dirty="0" smtClean="0">
                <a:solidFill>
                  <a:schemeClr val="tx1"/>
                </a:solidFill>
              </a:rPr>
              <a:t>función o bien, la solución de un problema</a:t>
            </a:r>
            <a:endParaRPr lang="es-MX" sz="3200" dirty="0">
              <a:solidFill>
                <a:schemeClr val="tx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4786" y="1732449"/>
            <a:ext cx="3995169" cy="4794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79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Características de los Lenguajes de programación estructurados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05233" y="2101174"/>
            <a:ext cx="10353762" cy="3826213"/>
          </a:xfrm>
        </p:spPr>
        <p:txBody>
          <a:bodyPr>
            <a:normAutofit/>
          </a:bodyPr>
          <a:lstStyle/>
          <a:p>
            <a:r>
              <a:rPr lang="es-ES" sz="2400" dirty="0" smtClean="0">
                <a:solidFill>
                  <a:schemeClr val="tx1"/>
                </a:solidFill>
              </a:rPr>
              <a:t>Se apegan al teorema </a:t>
            </a:r>
            <a:r>
              <a:rPr lang="es-ES" sz="2400" dirty="0">
                <a:solidFill>
                  <a:schemeClr val="tx1"/>
                </a:solidFill>
              </a:rPr>
              <a:t>del programa estructurado </a:t>
            </a:r>
            <a:endParaRPr lang="es-ES" sz="2400" dirty="0" smtClean="0">
              <a:solidFill>
                <a:schemeClr val="tx1"/>
              </a:solidFill>
            </a:endParaRPr>
          </a:p>
          <a:p>
            <a:r>
              <a:rPr lang="es-ES" sz="2400" dirty="0" smtClean="0">
                <a:solidFill>
                  <a:schemeClr val="tx1"/>
                </a:solidFill>
              </a:rPr>
              <a:t>Cada uno de los lenguajes nos da la facilidad de entender cada una de las partes de nuestro programa</a:t>
            </a:r>
          </a:p>
          <a:p>
            <a:r>
              <a:rPr lang="es-ES" sz="2400" dirty="0" smtClean="0">
                <a:solidFill>
                  <a:schemeClr val="tx1"/>
                </a:solidFill>
              </a:rPr>
              <a:t>Los programas hechos en un lenguaje de programación estructurado no contienen GOTO, debido a que con el, la estructura de nuestro programa se perdería, convirtiéndolo en un programa espagueti, o bien, revuelto</a:t>
            </a:r>
          </a:p>
          <a:p>
            <a:r>
              <a:rPr lang="es-ES" sz="2400" dirty="0" smtClean="0">
                <a:solidFill>
                  <a:schemeClr val="tx1"/>
                </a:solidFill>
              </a:rPr>
              <a:t>Fáciles de depurar</a:t>
            </a:r>
          </a:p>
          <a:p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06125" y="3938992"/>
            <a:ext cx="1285875" cy="17430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8325" y="4728960"/>
            <a:ext cx="2466975" cy="18478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7816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err="1" smtClean="0"/>
              <a:t>Böhm</a:t>
            </a:r>
            <a:r>
              <a:rPr lang="es-ES" dirty="0" smtClean="0"/>
              <a:t> y </a:t>
            </a:r>
            <a:r>
              <a:rPr lang="es-ES" dirty="0" err="1" smtClean="0"/>
              <a:t>Jacopini</a:t>
            </a:r>
            <a:endParaRPr lang="es-MX" dirty="0"/>
          </a:p>
        </p:txBody>
      </p:sp>
      <p:pic>
        <p:nvPicPr>
          <p:cNvPr id="1026" name="Picture 2" descr="http://file2.answcdn.com/answ-cld/image/upload/h_320,c_fill,g_face:center,q_60,f_jpg/v1401262404/yqzhthlmubgzxqxbgppn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8692" y="2356255"/>
            <a:ext cx="1984248" cy="292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users.di.uniroma1.it/~boehm/bohm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0031" y="3091336"/>
            <a:ext cx="1295400" cy="129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87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solidFill>
                  <a:schemeClr val="tx1"/>
                </a:solidFill>
              </a:rPr>
              <a:t>El teorema del programa estructurado 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sz="2800" dirty="0" smtClean="0">
                <a:solidFill>
                  <a:schemeClr val="tx1"/>
                </a:solidFill>
              </a:rPr>
              <a:t>Propuesto </a:t>
            </a:r>
            <a:r>
              <a:rPr lang="es-ES" sz="2800" dirty="0">
                <a:solidFill>
                  <a:schemeClr val="tx1"/>
                </a:solidFill>
              </a:rPr>
              <a:t>por </a:t>
            </a:r>
            <a:r>
              <a:rPr lang="es-ES" sz="2800" dirty="0" err="1" smtClean="0">
                <a:solidFill>
                  <a:schemeClr val="tx1"/>
                </a:solidFill>
              </a:rPr>
              <a:t>Böhm</a:t>
            </a:r>
            <a:r>
              <a:rPr lang="es-ES" sz="2800" dirty="0" smtClean="0">
                <a:solidFill>
                  <a:schemeClr val="tx1"/>
                </a:solidFill>
              </a:rPr>
              <a:t> y </a:t>
            </a:r>
            <a:r>
              <a:rPr lang="es-ES" sz="2800" dirty="0" err="1" smtClean="0">
                <a:solidFill>
                  <a:schemeClr val="tx1"/>
                </a:solidFill>
              </a:rPr>
              <a:t>Jacopini</a:t>
            </a:r>
            <a:r>
              <a:rPr lang="es-ES" sz="2800" dirty="0">
                <a:solidFill>
                  <a:schemeClr val="tx1"/>
                </a:solidFill>
              </a:rPr>
              <a:t>, demuestra que todo programa puede escribirse utilizando únicamente las tres instrucciones de control siguientes:</a:t>
            </a:r>
          </a:p>
          <a:p>
            <a:r>
              <a:rPr lang="es-ES" sz="2800" dirty="0">
                <a:solidFill>
                  <a:schemeClr val="tx1"/>
                </a:solidFill>
              </a:rPr>
              <a:t>Secuencia.</a:t>
            </a:r>
          </a:p>
          <a:p>
            <a:r>
              <a:rPr lang="es-ES" sz="2800" dirty="0">
                <a:solidFill>
                  <a:schemeClr val="tx1"/>
                </a:solidFill>
              </a:rPr>
              <a:t>Instrucción condicional.</a:t>
            </a:r>
          </a:p>
          <a:p>
            <a:r>
              <a:rPr lang="es-ES" sz="2800" dirty="0">
                <a:solidFill>
                  <a:schemeClr val="tx1"/>
                </a:solidFill>
              </a:rPr>
              <a:t>Iteración (bucle de instrucciones) con condición al principio</a:t>
            </a:r>
            <a:r>
              <a:rPr lang="es-ES" sz="2400" dirty="0">
                <a:solidFill>
                  <a:schemeClr val="tx1"/>
                </a:solidFill>
              </a:rPr>
              <a:t>.</a:t>
            </a:r>
          </a:p>
          <a:p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0276" y="5121811"/>
            <a:ext cx="3692567" cy="1643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253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solidFill>
                  <a:schemeClr val="tx1"/>
                </a:solidFill>
              </a:rPr>
              <a:t>Ventajas de la programación estructurada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s-ES" sz="3200" dirty="0" smtClean="0">
                <a:solidFill>
                  <a:schemeClr val="tx1"/>
                </a:solidFill>
              </a:rPr>
              <a:t>Los programas son mas fáciles de entender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3200" dirty="0" smtClean="0">
                <a:solidFill>
                  <a:schemeClr val="tx1"/>
                </a:solidFill>
              </a:rPr>
              <a:t>La estructura es clara y es comprensible cada paso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3200" dirty="0" smtClean="0">
                <a:solidFill>
                  <a:schemeClr val="tx1"/>
                </a:solidFill>
              </a:rPr>
              <a:t>Reducción de esfuerzo en la depuración del programa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3200" dirty="0" smtClean="0">
                <a:solidFill>
                  <a:schemeClr val="tx1"/>
                </a:solidFill>
              </a:rPr>
              <a:t>Reducción de los costos en el mantenimiento del programa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3200" dirty="0" smtClean="0">
                <a:solidFill>
                  <a:schemeClr val="tx1"/>
                </a:solidFill>
              </a:rPr>
              <a:t>El rendimiento de los programadores incrementa </a:t>
            </a:r>
            <a:endParaRPr lang="es-MX" sz="3200" dirty="0">
              <a:solidFill>
                <a:schemeClr val="tx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72600" y="4910137"/>
            <a:ext cx="2590800" cy="176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2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contenido"/>
          <p:cNvSpPr txBox="1">
            <a:spLocks/>
          </p:cNvSpPr>
          <p:nvPr/>
        </p:nvSpPr>
        <p:spPr>
          <a:xfrm>
            <a:off x="230216" y="1865143"/>
            <a:ext cx="11540252" cy="452596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effectLst>
                  <a:outerShdw blurRad="152400" dist="38100" dir="2700000" algn="tl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>
                  <a:outerShdw blurRad="152400" dist="38100" dir="2700000" algn="tl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152400" dist="38100" dir="2700000" algn="tl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152400" dist="38100" dir="2700000" algn="tl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152400" dist="38100" dir="2700000" algn="tl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s-MX" sz="2000" dirty="0" smtClean="0"/>
              <a:t>	Una </a:t>
            </a:r>
            <a:r>
              <a:rPr lang="es-MX" sz="2000" dirty="0"/>
              <a:t>de las principales actividades del Ingeniero en Computación es la programación, cuyas bases deben ser adquiridas en su formación. </a:t>
            </a:r>
            <a:r>
              <a:rPr lang="es-MX" sz="2000" dirty="0" smtClean="0"/>
              <a:t>La programación también </a:t>
            </a:r>
            <a:r>
              <a:rPr lang="es-MX" sz="2000" dirty="0"/>
              <a:t>evoluciona continuamente, sin embargo, la programación estructurada en </a:t>
            </a:r>
            <a:r>
              <a:rPr lang="es-MX" sz="2000" dirty="0" smtClean="0"/>
              <a:t> otros </a:t>
            </a:r>
            <a:r>
              <a:rPr lang="es-MX" sz="2000" dirty="0"/>
              <a:t>paradigmas de programación es el conocimiento base en la comprensión de procesos que requieren la construcción de </a:t>
            </a:r>
            <a:r>
              <a:rPr lang="es-MX" sz="2000" dirty="0" smtClean="0"/>
              <a:t>aplicaciones </a:t>
            </a:r>
            <a:r>
              <a:rPr lang="es-MX" sz="2000" dirty="0"/>
              <a:t>de mediana y alta complejidad. </a:t>
            </a:r>
          </a:p>
          <a:p>
            <a:pPr algn="just">
              <a:lnSpc>
                <a:spcPct val="150000"/>
              </a:lnSpc>
              <a:buNone/>
            </a:pPr>
            <a:r>
              <a:rPr lang="es-MX" sz="2000" dirty="0" smtClean="0"/>
              <a:t>	Esta </a:t>
            </a:r>
            <a:r>
              <a:rPr lang="es-MX" sz="2000" dirty="0"/>
              <a:t>unidad de aprendizaje tiene la finalidad de proporcionar y desarrollar en el alumno las habilidades que requiere para la codificación </a:t>
            </a:r>
            <a:r>
              <a:rPr lang="es-MX" sz="2000" dirty="0" smtClean="0"/>
              <a:t>de </a:t>
            </a:r>
            <a:r>
              <a:rPr lang="es-MX" sz="2000" dirty="0"/>
              <a:t>programas en un </a:t>
            </a:r>
            <a:r>
              <a:rPr lang="es-MX" sz="2000" dirty="0" smtClean="0"/>
              <a:t>LPE, </a:t>
            </a:r>
            <a:r>
              <a:rPr lang="es-MX" sz="2000" dirty="0"/>
              <a:t>cubriendo las necesidades de programación y codificación para el </a:t>
            </a:r>
            <a:r>
              <a:rPr lang="es-MX" sz="2000" dirty="0" smtClean="0"/>
              <a:t>desarrollo </a:t>
            </a:r>
            <a:r>
              <a:rPr lang="es-MX" sz="2000" dirty="0"/>
              <a:t>de sistemas que un profesional en el área </a:t>
            </a:r>
            <a:r>
              <a:rPr lang="es-MX" sz="2000" dirty="0" smtClean="0"/>
              <a:t>que la </a:t>
            </a:r>
            <a:r>
              <a:rPr lang="es-MX" sz="2000" dirty="0"/>
              <a:t>computación pueda tener.</a:t>
            </a:r>
            <a:endParaRPr lang="es-MX" sz="1800" dirty="0"/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1569396" y="953952"/>
            <a:ext cx="7758138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1. Presentación</a:t>
            </a:r>
            <a:endParaRPr kumimoji="0" lang="es-MX" sz="4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 descr="http://t3.gstatic.com/images?q=tbn:ANd9GcR_ZkM-feQsWAg3l3fWynvIUxTkrOxi_j_8_PhijpE11fp81n4&amp;t=1&amp;usg=__6ZHmtW1Wz7-mjs8qooR8jRsYU4U=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90735" y="-77180"/>
            <a:ext cx="2351957" cy="194232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3028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Algunos lenguajes usados para la programación estructurada.</a:t>
            </a:r>
            <a:endParaRPr lang="es-MX" dirty="0"/>
          </a:p>
        </p:txBody>
      </p:sp>
      <p:pic>
        <p:nvPicPr>
          <p:cNvPr id="2050" name="Picture 2" descr="http://3.bp.blogspot.com/-KqEIl663pyg/Tqde9pLrCwI/AAAAAAAAAEE/8_zzW1ONtj8/s728/Dev-C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75213" y="2801144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sololearn.com/Icons/Courses/105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510" y="2493001"/>
            <a:ext cx="1748625" cy="1748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thenewboston.com/images/forum/logos/17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7004" y="1526138"/>
            <a:ext cx="1841176" cy="184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www.ecured.cu/images/thumb/e/ea/Clipper.gif/x260px-Clipper.gif.pagespeed.ic.Du7Ck3DS4c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8146" y="4804228"/>
            <a:ext cx="2476500" cy="93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learning.es/blog/wp-content/uploads/sites/4/2014/08/java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1886" y="2968713"/>
            <a:ext cx="1299159" cy="974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363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914400" y="1282505"/>
            <a:ext cx="9936180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ENFOQUE ALGORITMICO </a:t>
            </a:r>
          </a:p>
          <a:p>
            <a:pPr algn="ctr"/>
            <a:r>
              <a:rPr lang="es-ES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EN LA SOLUCIÓN</a:t>
            </a:r>
          </a:p>
          <a:p>
            <a:pPr algn="ctr"/>
            <a:r>
              <a:rPr lang="es-ES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 DE PROBLEMAS </a:t>
            </a:r>
          </a:p>
          <a:p>
            <a:pPr algn="ctr"/>
            <a:r>
              <a:rPr lang="es-ES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DE PROGRAMACIÓN ESTRUCTURADA</a:t>
            </a:r>
            <a:endParaRPr lang="es-ES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437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039722" y="396712"/>
            <a:ext cx="49741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PROGRAMADOR</a:t>
            </a:r>
          </a:p>
        </p:txBody>
      </p:sp>
      <p:sp>
        <p:nvSpPr>
          <p:cNvPr id="5" name="Rectángulo 4"/>
          <p:cNvSpPr/>
          <p:nvPr/>
        </p:nvSpPr>
        <p:spPr>
          <a:xfrm>
            <a:off x="675902" y="4266071"/>
            <a:ext cx="48053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ALGORITMO</a:t>
            </a:r>
          </a:p>
        </p:txBody>
      </p:sp>
      <p:graphicFrame>
        <p:nvGraphicFramePr>
          <p:cNvPr id="2" name="Diagrama 1"/>
          <p:cNvGraphicFramePr/>
          <p:nvPr>
            <p:extLst/>
          </p:nvPr>
        </p:nvGraphicFramePr>
        <p:xfrm>
          <a:off x="4791066" y="103254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lecha abajo 2"/>
          <p:cNvSpPr/>
          <p:nvPr/>
        </p:nvSpPr>
        <p:spPr>
          <a:xfrm>
            <a:off x="2491409" y="1815548"/>
            <a:ext cx="1736034" cy="17492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997234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868680" y="1321415"/>
            <a:ext cx="1033272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PSEUDOCODIGO</a:t>
            </a:r>
          </a:p>
          <a:p>
            <a:pPr algn="ctr"/>
            <a:endParaRPr lang="es-ES" sz="5400" b="1" cap="none" spc="0" dirty="0" smtClean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 algn="ctr"/>
            <a:r>
              <a:rPr lang="es-ES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Mezcla de lenguaje de programación y español</a:t>
            </a:r>
            <a:endParaRPr lang="es-ES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7374763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083130" y="300722"/>
            <a:ext cx="989838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6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TIPOS DE DATOS</a:t>
            </a:r>
          </a:p>
        </p:txBody>
      </p:sp>
      <p:graphicFrame>
        <p:nvGraphicFramePr>
          <p:cNvPr id="2" name="Diagrama 1"/>
          <p:cNvGraphicFramePr/>
          <p:nvPr>
            <p:extLst/>
          </p:nvPr>
        </p:nvGraphicFramePr>
        <p:xfrm>
          <a:off x="1890332" y="1738648"/>
          <a:ext cx="8283977" cy="482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577317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776836" y="1321415"/>
            <a:ext cx="6522683" cy="31393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6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TIPOS DE DATOS </a:t>
            </a:r>
          </a:p>
          <a:p>
            <a:pPr algn="ctr"/>
            <a:r>
              <a:rPr lang="es-ES" sz="6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E </a:t>
            </a:r>
          </a:p>
          <a:p>
            <a:pPr algn="ctr"/>
            <a:r>
              <a:rPr lang="es-ES" sz="6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IDENTIFICADORES</a:t>
            </a:r>
            <a:endParaRPr lang="es-ES" sz="66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1997413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701729" y="1321415"/>
            <a:ext cx="8672887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ESTRUCTURAS SECUENCIALES</a:t>
            </a:r>
          </a:p>
          <a:p>
            <a:pPr algn="ctr"/>
            <a:endParaRPr lang="es-ES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 algn="ctr"/>
            <a:endParaRPr lang="es-ES" sz="5400" b="1" dirty="0" smtClean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 algn="ctr"/>
            <a:r>
              <a:rPr lang="es-ES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ESTRUCTURAS SELECTIVAS</a:t>
            </a:r>
            <a:endParaRPr lang="es-ES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9126353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95459" y="1122363"/>
            <a:ext cx="11062952" cy="2387600"/>
          </a:xfrm>
        </p:spPr>
        <p:txBody>
          <a:bodyPr>
            <a:normAutofit/>
          </a:bodyPr>
          <a:lstStyle/>
          <a:p>
            <a:r>
              <a:rPr lang="es-MX" sz="8000" b="1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Programación Modular</a:t>
            </a:r>
            <a:endParaRPr lang="es-MX" sz="8000" b="1" dirty="0"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4410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72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¿Qué es?</a:t>
            </a:r>
            <a:endParaRPr lang="es-MX" sz="72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199" y="1825625"/>
            <a:ext cx="10796081" cy="3174392"/>
          </a:xfrm>
        </p:spPr>
        <p:txBody>
          <a:bodyPr>
            <a:noAutofit/>
          </a:bodyPr>
          <a:lstStyle/>
          <a:p>
            <a:r>
              <a:rPr lang="es-MX" sz="3200" dirty="0" smtClean="0"/>
              <a:t>Consiste en dividir un programa en módulos o subprogramas con el fin de hacerlo: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MX" sz="3200" dirty="0" smtClean="0"/>
              <a:t>Mas legible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MX" sz="3200" dirty="0" smtClean="0"/>
              <a:t>Manejable</a:t>
            </a:r>
          </a:p>
          <a:p>
            <a:endParaRPr lang="es-MX" sz="32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0676" y="2988172"/>
            <a:ext cx="4644755" cy="31191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6376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54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Diagrama del funcionamiento de un subprograma</a:t>
            </a:r>
          </a:p>
        </p:txBody>
      </p:sp>
      <p:grpSp>
        <p:nvGrpSpPr>
          <p:cNvPr id="9" name="Grupo 8"/>
          <p:cNvGrpSpPr/>
          <p:nvPr/>
        </p:nvGrpSpPr>
        <p:grpSpPr>
          <a:xfrm>
            <a:off x="2627291" y="1841679"/>
            <a:ext cx="2305318" cy="4675029"/>
            <a:chOff x="4662153" y="1944710"/>
            <a:chExt cx="2305318" cy="4675029"/>
          </a:xfrm>
        </p:grpSpPr>
        <p:sp>
          <p:nvSpPr>
            <p:cNvPr id="4" name="Elipse 3"/>
            <p:cNvSpPr/>
            <p:nvPr/>
          </p:nvSpPr>
          <p:spPr>
            <a:xfrm>
              <a:off x="4662153" y="1944710"/>
              <a:ext cx="2305318" cy="1171977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ENTRADA</a:t>
              </a:r>
              <a:endParaRPr lang="es-MX" dirty="0"/>
            </a:p>
          </p:txBody>
        </p:sp>
        <p:sp>
          <p:nvSpPr>
            <p:cNvPr id="5" name="Flecha abajo 4"/>
            <p:cNvSpPr/>
            <p:nvPr/>
          </p:nvSpPr>
          <p:spPr>
            <a:xfrm>
              <a:off x="5434886" y="3116687"/>
              <a:ext cx="759853" cy="579549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6" name="Elipse 5"/>
            <p:cNvSpPr/>
            <p:nvPr/>
          </p:nvSpPr>
          <p:spPr>
            <a:xfrm>
              <a:off x="4662153" y="3696236"/>
              <a:ext cx="2305318" cy="1171977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PROCESO</a:t>
              </a:r>
              <a:endParaRPr lang="es-MX" dirty="0"/>
            </a:p>
          </p:txBody>
        </p:sp>
        <p:sp>
          <p:nvSpPr>
            <p:cNvPr id="7" name="Flecha abajo 6"/>
            <p:cNvSpPr/>
            <p:nvPr/>
          </p:nvSpPr>
          <p:spPr>
            <a:xfrm>
              <a:off x="5434886" y="4868213"/>
              <a:ext cx="759853" cy="579549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" name="Elipse 7"/>
            <p:cNvSpPr/>
            <p:nvPr/>
          </p:nvSpPr>
          <p:spPr>
            <a:xfrm>
              <a:off x="4662153" y="5447762"/>
              <a:ext cx="2305318" cy="1171977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SALIDA</a:t>
              </a:r>
              <a:endParaRPr lang="es-MX" dirty="0"/>
            </a:p>
          </p:txBody>
        </p:sp>
      </p:grpSp>
      <p:sp>
        <p:nvSpPr>
          <p:cNvPr id="10" name="CuadroTexto 9"/>
          <p:cNvSpPr txBox="1"/>
          <p:nvPr/>
        </p:nvSpPr>
        <p:spPr>
          <a:xfrm>
            <a:off x="5679583" y="2246720"/>
            <a:ext cx="38765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latin typeface="Century Gothic" panose="020B0502020202020204" pitchFamily="34" charset="0"/>
                <a:ea typeface="Adobe Heiti Std R" panose="020B0400000000000000" pitchFamily="34" charset="-128"/>
              </a:rPr>
              <a:t>Parámetros</a:t>
            </a:r>
            <a:endParaRPr lang="es-MX" sz="2400" b="1" dirty="0">
              <a:latin typeface="Century Gothic" panose="020B0502020202020204" pitchFamily="34" charset="0"/>
              <a:ea typeface="Adobe Heiti Std R" panose="020B0400000000000000" pitchFamily="34" charset="-128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5679582" y="3809861"/>
            <a:ext cx="38765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latin typeface="Century Gothic" panose="020B0502020202020204" pitchFamily="34" charset="0"/>
                <a:ea typeface="Adobe Heiti Std R" panose="020B0400000000000000" pitchFamily="34" charset="-128"/>
              </a:rPr>
              <a:t>Subrutina o función</a:t>
            </a:r>
            <a:endParaRPr lang="es-MX" sz="2400" b="1" dirty="0">
              <a:latin typeface="Century Gothic" panose="020B0502020202020204" pitchFamily="34" charset="0"/>
              <a:ea typeface="Adobe Heiti Std R" panose="020B0400000000000000" pitchFamily="34" charset="-128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5679582" y="5746053"/>
            <a:ext cx="38765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latin typeface="Century Gothic" panose="020B0502020202020204" pitchFamily="34" charset="0"/>
              </a:rPr>
              <a:t>Valor de retorno</a:t>
            </a:r>
            <a:endParaRPr lang="es-MX" sz="24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963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453694" y="140677"/>
            <a:ext cx="73386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dirty="0" smtClean="0">
                <a:latin typeface="Segoe UI" panose="020B0502040204020203" pitchFamily="34" charset="0"/>
                <a:ea typeface="Segoe UI" panose="020B0502040204020203" pitchFamily="34" charset="0"/>
                <a:cs typeface="Times New Roman" panose="02020603050405020304" pitchFamily="18" charset="0"/>
              </a:rPr>
              <a:t>2. Ubicación </a:t>
            </a:r>
            <a:r>
              <a:rPr lang="es-ES" sz="2400" dirty="0">
                <a:latin typeface="Segoe UI" panose="020B0502040204020203" pitchFamily="34" charset="0"/>
                <a:ea typeface="Segoe UI" panose="020B0502040204020203" pitchFamily="34" charset="0"/>
                <a:cs typeface="Times New Roman" panose="02020603050405020304" pitchFamily="18" charset="0"/>
              </a:rPr>
              <a:t>espacial de la Unidad de aprendizaje</a:t>
            </a:r>
            <a:endParaRPr lang="es-MX" sz="2400" dirty="0"/>
          </a:p>
        </p:txBody>
      </p:sp>
      <p:pic>
        <p:nvPicPr>
          <p:cNvPr id="2" name="Imagen 1" descr="Recorte de pantall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3899" y="602342"/>
            <a:ext cx="8687901" cy="6022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6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/>
          </p:nvPr>
        </p:nvGraphicFramePr>
        <p:xfrm>
          <a:off x="447898" y="1215503"/>
          <a:ext cx="11580969" cy="55330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sz="7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Programación Modular</a:t>
            </a:r>
            <a:endParaRPr lang="es-MX" sz="7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624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sz="6600" b="1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Definición de módulo</a:t>
            </a:r>
            <a:endParaRPr lang="es-MX" sz="6600" b="1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4554" y="1984443"/>
            <a:ext cx="8463689" cy="4058751"/>
          </a:xfrm>
        </p:spPr>
        <p:txBody>
          <a:bodyPr>
            <a:noAutofit/>
          </a:bodyPr>
          <a:lstStyle/>
          <a:p>
            <a:r>
              <a:rPr lang="es-MX" sz="2800" dirty="0" smtClean="0"/>
              <a:t>Es cada una de las partes de un programa que resuelve uno de los sub problemas en que se divide el problema complejo original.</a:t>
            </a:r>
          </a:p>
          <a:p>
            <a:pPr marL="36900" indent="0">
              <a:buNone/>
            </a:pPr>
            <a:endParaRPr lang="es-MX" sz="1600" dirty="0"/>
          </a:p>
          <a:p>
            <a:r>
              <a:rPr lang="es-MX" sz="2800" dirty="0" smtClean="0"/>
              <a:t>Cada uno tiene una tarea definida y algunos necesitan de otros para poder operar.</a:t>
            </a:r>
          </a:p>
          <a:p>
            <a:pPr marL="36900" indent="0">
              <a:buNone/>
            </a:pPr>
            <a:endParaRPr lang="es-MX" sz="1600" dirty="0"/>
          </a:p>
          <a:p>
            <a:r>
              <a:rPr lang="es-MX" sz="2800" dirty="0" smtClean="0"/>
              <a:t>En caso de necesitar de otro, puede comunicarse con éste mediante una interfaz de comunicación que también debe de estar bien definida.</a:t>
            </a:r>
            <a:endParaRPr lang="es-MX" sz="2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0072" y="1984443"/>
            <a:ext cx="2982929" cy="4252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50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5400" b="1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Ventajas de los módulos</a:t>
            </a:r>
            <a:endParaRPr lang="es-MX" sz="5400" b="1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3200" dirty="0" smtClean="0"/>
              <a:t>Facilitan la escritura y depuración de un programa</a:t>
            </a:r>
          </a:p>
          <a:p>
            <a:r>
              <a:rPr lang="es-MX" sz="3200" dirty="0" smtClean="0"/>
              <a:t>Localización rápida de errores</a:t>
            </a:r>
          </a:p>
          <a:p>
            <a:r>
              <a:rPr lang="es-MX" sz="3200" dirty="0" smtClean="0"/>
              <a:t>La modificación de un módulo no afecta a los demás</a:t>
            </a:r>
          </a:p>
          <a:p>
            <a:endParaRPr lang="es-MX" sz="32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8396" y="3754876"/>
            <a:ext cx="3941262" cy="295214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183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sz="6000" b="1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Lenguajes Modulares</a:t>
            </a:r>
            <a:endParaRPr lang="es-MX" sz="6000" b="1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s-MX" sz="3200" dirty="0" smtClean="0"/>
              <a:t>Java</a:t>
            </a:r>
          </a:p>
          <a:p>
            <a:pPr marL="36900" indent="0">
              <a:buNone/>
            </a:pPr>
            <a:endParaRPr lang="es-MX" sz="1600" dirty="0"/>
          </a:p>
          <a:p>
            <a:r>
              <a:rPr lang="es-MX" sz="3200" dirty="0" smtClean="0"/>
              <a:t>Perl</a:t>
            </a:r>
          </a:p>
          <a:p>
            <a:pPr marL="36900" indent="0">
              <a:buNone/>
            </a:pPr>
            <a:endParaRPr lang="es-MX" sz="1600" dirty="0"/>
          </a:p>
          <a:p>
            <a:r>
              <a:rPr lang="es-MX" sz="3200" dirty="0" smtClean="0"/>
              <a:t>Ruby</a:t>
            </a:r>
          </a:p>
          <a:p>
            <a:pPr marL="36900" indent="0">
              <a:buNone/>
            </a:pPr>
            <a:endParaRPr lang="es-MX" sz="1600" dirty="0"/>
          </a:p>
          <a:p>
            <a:r>
              <a:rPr lang="es-MX" sz="3200" dirty="0" smtClean="0"/>
              <a:t>Modula-2</a:t>
            </a:r>
            <a:endParaRPr lang="es-MX" sz="32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6283" y="1842165"/>
            <a:ext cx="3208786" cy="162986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288" y="3992725"/>
            <a:ext cx="1967785" cy="231917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9695" y="2132365"/>
            <a:ext cx="2462045" cy="3019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24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Conclusiones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400" dirty="0" smtClean="0"/>
              <a:t>Existen diversos paradigmas de lenguajes de programación que se han diseñado para facilitar la tarea de la programación en diferentes ámbitos. </a:t>
            </a:r>
          </a:p>
          <a:p>
            <a:pPr marL="36900" indent="0" algn="just">
              <a:buNone/>
            </a:pPr>
            <a:endParaRPr lang="es-MX" sz="2400" dirty="0" smtClean="0"/>
          </a:p>
          <a:p>
            <a:pPr algn="just"/>
            <a:r>
              <a:rPr lang="es-MX" sz="2400" dirty="0" smtClean="0"/>
              <a:t>La POO es un paradigma dirigido al mejoramiento de la calidad del sw por medio de la observación del sw.</a:t>
            </a:r>
          </a:p>
          <a:p>
            <a:pPr marL="36900" indent="0" algn="just">
              <a:buNone/>
            </a:pPr>
            <a:endParaRPr lang="es-MX" sz="2400" dirty="0" smtClean="0"/>
          </a:p>
          <a:p>
            <a:pPr algn="just"/>
            <a:r>
              <a:rPr lang="es-MX" sz="2400" dirty="0" smtClean="0"/>
              <a:t>La Programación Lógica es n paradigma orientado a la expresión de los problemas en términos lógicos para su posterior solución por métodos de inferencia u otra técnica.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425190130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Referencias Bibliográficas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 err="1"/>
              <a:t>Kernighan</a:t>
            </a:r>
            <a:r>
              <a:rPr lang="es-MX" sz="2800" dirty="0"/>
              <a:t>, Ritchie, El lenguaje de programación C, Prentice Hall, </a:t>
            </a:r>
            <a:r>
              <a:rPr lang="es-MX" sz="2800" dirty="0" smtClean="0"/>
              <a:t>2ª . Edición, </a:t>
            </a:r>
            <a:r>
              <a:rPr lang="es-MX" sz="2800" dirty="0"/>
              <a:t>1991.</a:t>
            </a:r>
          </a:p>
          <a:p>
            <a:r>
              <a:rPr lang="es-MX" sz="2800" dirty="0"/>
              <a:t>Márquez, Osorio, Olvera, Introducción a la programación estructurada en C, Pearson, 2011</a:t>
            </a:r>
          </a:p>
          <a:p>
            <a:r>
              <a:rPr lang="es-MX" sz="2800" dirty="0"/>
              <a:t>Ceballos, Enciclopedia del Lenguaje C, </a:t>
            </a:r>
            <a:r>
              <a:rPr lang="es-MX" sz="2800" dirty="0" err="1"/>
              <a:t>Alfaomega</a:t>
            </a:r>
            <a:r>
              <a:rPr lang="es-MX" sz="2800" dirty="0"/>
              <a:t>, 1997</a:t>
            </a:r>
          </a:p>
        </p:txBody>
      </p:sp>
    </p:spTree>
    <p:extLst>
      <p:ext uri="{BB962C8B-B14F-4D97-AF65-F5344CB8AC3E}">
        <p14:creationId xmlns:p14="http://schemas.microsoft.com/office/powerpoint/2010/main" val="106203692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8255" y="632093"/>
            <a:ext cx="8735439" cy="544427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30080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453694" y="140677"/>
            <a:ext cx="73386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dirty="0" smtClean="0">
                <a:latin typeface="Segoe UI" panose="020B0502040204020203" pitchFamily="34" charset="0"/>
                <a:ea typeface="Segoe UI" panose="020B0502040204020203" pitchFamily="34" charset="0"/>
                <a:cs typeface="Times New Roman" panose="02020603050405020304" pitchFamily="18" charset="0"/>
              </a:rPr>
              <a:t>2. Ubicación </a:t>
            </a:r>
            <a:r>
              <a:rPr lang="es-ES" sz="2400" dirty="0">
                <a:latin typeface="Segoe UI" panose="020B0502040204020203" pitchFamily="34" charset="0"/>
                <a:ea typeface="Segoe UI" panose="020B0502040204020203" pitchFamily="34" charset="0"/>
                <a:cs typeface="Times New Roman" panose="02020603050405020304" pitchFamily="18" charset="0"/>
              </a:rPr>
              <a:t>espacial de la Unidad de aprendizaje</a:t>
            </a:r>
            <a:endParaRPr lang="es-MX" sz="2400" dirty="0"/>
          </a:p>
        </p:txBody>
      </p:sp>
      <p:pic>
        <p:nvPicPr>
          <p:cNvPr id="2" name="Imagen 1" descr="Recorte de pantall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6442" y="585390"/>
            <a:ext cx="7958658" cy="6068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77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1245575" y="260316"/>
            <a:ext cx="8985737" cy="114300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MX" sz="4800" b="1" dirty="0">
                <a:latin typeface="+mj-lt"/>
                <a:ea typeface="+mj-ea"/>
                <a:cs typeface="+mj-cs"/>
              </a:rPr>
              <a:t>3. </a:t>
            </a:r>
            <a:r>
              <a:rPr lang="es-MX" sz="4800" b="1" dirty="0" smtClean="0">
                <a:latin typeface="+mj-lt"/>
                <a:ea typeface="+mj-ea"/>
                <a:cs typeface="+mj-cs"/>
              </a:rPr>
              <a:t>Objetivo General:</a:t>
            </a:r>
            <a:endParaRPr lang="es-MX" sz="6000" b="1" dirty="0">
              <a:ln w="9525">
                <a:solidFill>
                  <a:schemeClr val="bg1"/>
                </a:solidFill>
                <a:prstDash val="solid"/>
              </a:ln>
            </a:endParaRPr>
          </a:p>
        </p:txBody>
      </p:sp>
      <p:sp>
        <p:nvSpPr>
          <p:cNvPr id="3" name="3 Marcador de contenido"/>
          <p:cNvSpPr txBox="1">
            <a:spLocks/>
          </p:cNvSpPr>
          <p:nvPr/>
        </p:nvSpPr>
        <p:spPr>
          <a:xfrm>
            <a:off x="984735" y="1211384"/>
            <a:ext cx="10673865" cy="20564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effectLst>
                  <a:outerShdw blurRad="152400" dist="38100" dir="2700000" algn="tl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>
                  <a:outerShdw blurRad="152400" dist="38100" dir="2700000" algn="tl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152400" dist="38100" dir="2700000" algn="tl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152400" dist="38100" dir="2700000" algn="tl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152400" dist="38100" dir="2700000" algn="tl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buNone/>
            </a:pPr>
            <a:r>
              <a:rPr lang="es-MX" sz="2000" dirty="0" smtClean="0"/>
              <a:t>	</a:t>
            </a:r>
            <a:r>
              <a:rPr lang="es-MX" sz="3600" dirty="0">
                <a:latin typeface="+mj-lt"/>
                <a:ea typeface="+mj-ea"/>
                <a:cs typeface="+mj-cs"/>
              </a:rPr>
              <a:t>Codificar programas en un lenguaje de programación estructurado, haciendo uso de las funciones más importantes de dicho lenguaje.</a:t>
            </a:r>
          </a:p>
        </p:txBody>
      </p:sp>
      <p:pic>
        <p:nvPicPr>
          <p:cNvPr id="4" name="Picture 4" descr="http://t2.gstatic.com/images?q=tbn:ANd9GcQbBeTtZyKpj0Ojj8aeLrKuwF_zn3h2PpSVzz4a1U9-i9pJAAw&amp;t=1&amp;usg=__tmjic4uOqTalTFn7t3V694GErMk=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623957" y="3459771"/>
            <a:ext cx="3214710" cy="32147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432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t0.gstatic.com/images?q=tbn:ANd9GcSkdwLBgzNAUMd6WbHaAcKsDAUatJ-9_-k6axVbPX_iBLsnZH8&amp;t=1&amp;usg=__Vx0ED2v-r-Ne8h-NSnRI_YC2tew=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9399" y="2801518"/>
            <a:ext cx="4781557" cy="38982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2 Marcador de contenido"/>
          <p:cNvSpPr txBox="1">
            <a:spLocks/>
          </p:cNvSpPr>
          <p:nvPr/>
        </p:nvSpPr>
        <p:spPr>
          <a:xfrm>
            <a:off x="1304528" y="1783727"/>
            <a:ext cx="9709836" cy="35004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effectLst>
                  <a:outerShdw blurRad="152400" dist="38100" dir="2700000" algn="tl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>
                  <a:outerShdw blurRad="152400" dist="38100" dir="2700000" algn="tl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152400" dist="38100" dir="2700000" algn="tl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152400" dist="38100" dir="2700000" algn="tl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152400" dist="38100" dir="2700000" algn="tl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None/>
            </a:pPr>
            <a:r>
              <a:rPr lang="es-MX" sz="3200" dirty="0" smtClean="0"/>
              <a:t>	</a:t>
            </a:r>
            <a:r>
              <a:rPr lang="es-MX" sz="3200" dirty="0"/>
              <a:t>Aplicar la estructura de datos árbol en el desarrollo de  soluciones a problemas informáticos</a:t>
            </a:r>
            <a:r>
              <a:rPr lang="es-MX" sz="3200" dirty="0" smtClean="0"/>
              <a:t>.</a:t>
            </a:r>
            <a:endParaRPr lang="es-MX" sz="3200" dirty="0"/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1304528" y="610871"/>
            <a:ext cx="82296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>
                  <a:outerShdw blurRad="177800" dist="38100" dir="2700000" algn="tl">
                    <a:srgbClr val="000000">
                      <a:alpha val="24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MX" sz="4400" b="1" dirty="0" smtClean="0"/>
              <a:t>4. </a:t>
            </a:r>
            <a:r>
              <a:rPr lang="es-MX" sz="4400" b="1" cap="none" dirty="0" smtClean="0"/>
              <a:t>Conocimientos</a:t>
            </a:r>
            <a:r>
              <a:rPr lang="es-MX" sz="4400" b="1" dirty="0" smtClean="0"/>
              <a:t>:</a:t>
            </a:r>
            <a:endParaRPr lang="es-MX" sz="4400" b="1" dirty="0"/>
          </a:p>
        </p:txBody>
      </p:sp>
    </p:spTree>
    <p:extLst>
      <p:ext uri="{BB962C8B-B14F-4D97-AF65-F5344CB8AC3E}">
        <p14:creationId xmlns:p14="http://schemas.microsoft.com/office/powerpoint/2010/main" val="269243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MX" b="1" dirty="0" smtClean="0">
                <a:solidFill>
                  <a:schemeClr val="tx1"/>
                </a:solidFill>
              </a:rPr>
              <a:t>5. Guion </a:t>
            </a:r>
            <a:r>
              <a:rPr lang="es-MX" b="1" dirty="0">
                <a:solidFill>
                  <a:schemeClr val="tx1"/>
                </a:solidFill>
              </a:rPr>
              <a:t>Explicativo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200" dirty="0"/>
              <a:t>El presente material busca primeramente acercarnos de manera </a:t>
            </a:r>
            <a:r>
              <a:rPr lang="es-MX" sz="3200" dirty="0" smtClean="0"/>
              <a:t>analítica al </a:t>
            </a:r>
            <a:r>
              <a:rPr lang="es-MX" sz="3200" dirty="0"/>
              <a:t>tema, para conocer cual es la importancia sustantiva de la unidad de aprendizaje en nuestro ámbito de desempeño; a fin de reforzar las habilidades, actitudes y valores mediante las estrategias </a:t>
            </a:r>
            <a:r>
              <a:rPr lang="es-MX" sz="3200" dirty="0" smtClean="0"/>
              <a:t>didácticas.</a:t>
            </a:r>
            <a:endParaRPr lang="es-MX" sz="3200" dirty="0"/>
          </a:p>
          <a:p>
            <a:pPr algn="just"/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38173878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429687" y="2285734"/>
            <a:ext cx="9440034" cy="1828801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>Unidad 1. Paradigmas de los lenguajes de programación</a:t>
            </a:r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218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izarra">
  <a:themeElements>
    <a:clrScheme name="Slate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Slate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TM04033929[[fn=Pizarra]]</Template>
  <TotalTime>359</TotalTime>
  <Words>1399</Words>
  <Application>Microsoft Office PowerPoint</Application>
  <PresentationFormat>Panorámica</PresentationFormat>
  <Paragraphs>202</Paragraphs>
  <Slides>46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11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46</vt:i4>
      </vt:variant>
    </vt:vector>
  </HeadingPairs>
  <TitlesOfParts>
    <vt:vector size="58" baseType="lpstr">
      <vt:lpstr>BatangChe</vt:lpstr>
      <vt:lpstr>Adobe Heiti Std R</vt:lpstr>
      <vt:lpstr>Aharoni</vt:lpstr>
      <vt:lpstr>Arial</vt:lpstr>
      <vt:lpstr>Calisto MT</vt:lpstr>
      <vt:lpstr>Century Gothic</vt:lpstr>
      <vt:lpstr>Segoe UI</vt:lpstr>
      <vt:lpstr>Times New Roman</vt:lpstr>
      <vt:lpstr>Trebuchet MS</vt:lpstr>
      <vt:lpstr>Wingdings</vt:lpstr>
      <vt:lpstr>Wingdings 2</vt:lpstr>
      <vt:lpstr>Pizarra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5. Guion Explicativo</vt:lpstr>
      <vt:lpstr>Unidad 1. Paradigmas de los lenguajes de programación</vt:lpstr>
      <vt:lpstr>¿Qué es un paradigma?</vt:lpstr>
      <vt:lpstr>Paradigma</vt:lpstr>
      <vt:lpstr>¡cambio de paradigma!</vt:lpstr>
      <vt:lpstr>Presentación de PowerPoint</vt:lpstr>
      <vt:lpstr>Clasificación por paradigma</vt:lpstr>
      <vt:lpstr>Clasificación por paradigma</vt:lpstr>
      <vt:lpstr>Clasificación por paradigma</vt:lpstr>
      <vt:lpstr>¿Cuál elegir?</vt:lpstr>
      <vt:lpstr>Presentación de PowerPoint</vt:lpstr>
      <vt:lpstr>Presentación de PowerPoint</vt:lpstr>
      <vt:lpstr>¿Que es la programación estructurada? </vt:lpstr>
      <vt:lpstr>Presentación de PowerPoint</vt:lpstr>
      <vt:lpstr>Presentación de PowerPoint</vt:lpstr>
      <vt:lpstr>Presentación de PowerPoint</vt:lpstr>
      <vt:lpstr>Presentación de PowerPoint</vt:lpstr>
      <vt:lpstr>¿Qué es un lenguaje de programación estructurado?.</vt:lpstr>
      <vt:lpstr>Características de los Lenguajes de programación estructurados</vt:lpstr>
      <vt:lpstr>Böhm y Jacopini</vt:lpstr>
      <vt:lpstr>El teorema del programa estructurado </vt:lpstr>
      <vt:lpstr>Ventajas de la programación estructurada</vt:lpstr>
      <vt:lpstr>Algunos lenguajes usados para la programación estructurada.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Programación Modular</vt:lpstr>
      <vt:lpstr>¿Qué es?</vt:lpstr>
      <vt:lpstr>Diagrama del funcionamiento de un subprograma</vt:lpstr>
      <vt:lpstr>Programación Modular</vt:lpstr>
      <vt:lpstr>Definición de módulo</vt:lpstr>
      <vt:lpstr>Ventajas de los módulos</vt:lpstr>
      <vt:lpstr>Lenguajes Modulares</vt:lpstr>
      <vt:lpstr>Conclusiones</vt:lpstr>
      <vt:lpstr>Referencias Bibliográficas</vt:lpstr>
      <vt:lpstr>Presentación de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Unidad 1. Paradigmas de los lenguajes de programación</dc:title>
  <dc:creator>Mia</dc:creator>
  <cp:lastModifiedBy>Mia</cp:lastModifiedBy>
  <cp:revision>25</cp:revision>
  <dcterms:created xsi:type="dcterms:W3CDTF">2016-08-09T04:31:43Z</dcterms:created>
  <dcterms:modified xsi:type="dcterms:W3CDTF">2016-10-11T17:27:54Z</dcterms:modified>
</cp:coreProperties>
</file>