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22" r:id="rId1"/>
  </p:sldMasterIdLst>
  <p:sldIdLst>
    <p:sldId id="256" r:id="rId2"/>
    <p:sldId id="292" r:id="rId3"/>
    <p:sldId id="293" r:id="rId4"/>
    <p:sldId id="294" r:id="rId5"/>
    <p:sldId id="257" r:id="rId6"/>
    <p:sldId id="258" r:id="rId7"/>
    <p:sldId id="264" r:id="rId8"/>
    <p:sldId id="260" r:id="rId9"/>
    <p:sldId id="311" r:id="rId10"/>
    <p:sldId id="296" r:id="rId11"/>
    <p:sldId id="297" r:id="rId12"/>
    <p:sldId id="298" r:id="rId13"/>
    <p:sldId id="299" r:id="rId14"/>
    <p:sldId id="295" r:id="rId15"/>
    <p:sldId id="271" r:id="rId16"/>
    <p:sldId id="262" r:id="rId17"/>
    <p:sldId id="263" r:id="rId18"/>
    <p:sldId id="265" r:id="rId19"/>
    <p:sldId id="268" r:id="rId20"/>
    <p:sldId id="266" r:id="rId21"/>
    <p:sldId id="269" r:id="rId22"/>
    <p:sldId id="270" r:id="rId23"/>
    <p:sldId id="273" r:id="rId24"/>
    <p:sldId id="312" r:id="rId25"/>
    <p:sldId id="313" r:id="rId26"/>
    <p:sldId id="275" r:id="rId27"/>
    <p:sldId id="276" r:id="rId28"/>
    <p:sldId id="277" r:id="rId29"/>
    <p:sldId id="314" r:id="rId30"/>
    <p:sldId id="274" r:id="rId31"/>
    <p:sldId id="315" r:id="rId32"/>
    <p:sldId id="267" r:id="rId33"/>
    <p:sldId id="316" r:id="rId34"/>
    <p:sldId id="280" r:id="rId35"/>
    <p:sldId id="300" r:id="rId36"/>
    <p:sldId id="317" r:id="rId37"/>
    <p:sldId id="323" r:id="rId38"/>
    <p:sldId id="319" r:id="rId39"/>
    <p:sldId id="324" r:id="rId40"/>
    <p:sldId id="325" r:id="rId41"/>
    <p:sldId id="320" r:id="rId42"/>
    <p:sldId id="321" r:id="rId43"/>
    <p:sldId id="322" r:id="rId44"/>
    <p:sldId id="302" r:id="rId45"/>
    <p:sldId id="303" r:id="rId46"/>
    <p:sldId id="327" r:id="rId47"/>
    <p:sldId id="326" r:id="rId4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6" autoAdjust="0"/>
    <p:restoredTop sz="94619" autoAdjust="0"/>
  </p:normalViewPr>
  <p:slideViewPr>
    <p:cSldViewPr snapToGrid="0" snapToObjects="1">
      <p:cViewPr>
        <p:scale>
          <a:sx n="100" d="100"/>
          <a:sy n="100" d="100"/>
        </p:scale>
        <p:origin x="-107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F2995-1E1C-4816-AAF6-4B386EAFE454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553770F8-CCE5-4809-9C8F-1CA2E2EB1DE8}">
      <dgm:prSet custT="1"/>
      <dgm:spPr/>
      <dgm:t>
        <a:bodyPr/>
        <a:lstStyle/>
        <a:p>
          <a:pPr rtl="0"/>
          <a:r>
            <a:rPr lang="es-MX" sz="1800" b="1" dirty="0" smtClean="0"/>
            <a:t>CREENCIAS</a:t>
          </a:r>
          <a:endParaRPr lang="es-ES" sz="1800" b="1" dirty="0"/>
        </a:p>
      </dgm:t>
    </dgm:pt>
    <dgm:pt modelId="{30551098-89B6-4EFC-96E0-F66187EB2378}" type="parTrans" cxnId="{5E2D6E29-F6D9-4413-8B4D-9CE3F49B2B14}">
      <dgm:prSet/>
      <dgm:spPr/>
      <dgm:t>
        <a:bodyPr/>
        <a:lstStyle/>
        <a:p>
          <a:endParaRPr lang="es-ES"/>
        </a:p>
      </dgm:t>
    </dgm:pt>
    <dgm:pt modelId="{9738AE0C-3095-475B-8D15-319C1BB94A10}" type="sibTrans" cxnId="{5E2D6E29-F6D9-4413-8B4D-9CE3F49B2B14}">
      <dgm:prSet/>
      <dgm:spPr/>
      <dgm:t>
        <a:bodyPr/>
        <a:lstStyle/>
        <a:p>
          <a:endParaRPr lang="es-ES"/>
        </a:p>
      </dgm:t>
    </dgm:pt>
    <dgm:pt modelId="{E74CEE24-CCB6-4814-895C-85AF7DA05D61}">
      <dgm:prSet custT="1"/>
      <dgm:spPr/>
      <dgm:t>
        <a:bodyPr/>
        <a:lstStyle/>
        <a:p>
          <a:pPr rtl="0"/>
          <a:r>
            <a:rPr lang="es-MX" sz="1800" b="1" dirty="0" smtClean="0"/>
            <a:t>ACTITUDES</a:t>
          </a:r>
          <a:endParaRPr lang="es-ES" sz="1800" b="1" dirty="0"/>
        </a:p>
      </dgm:t>
    </dgm:pt>
    <dgm:pt modelId="{3CD4356B-3EBC-4F3E-BAE9-13B3448FA088}" type="parTrans" cxnId="{48CA5C6F-F465-481D-BF15-8E55E5587739}">
      <dgm:prSet/>
      <dgm:spPr/>
      <dgm:t>
        <a:bodyPr/>
        <a:lstStyle/>
        <a:p>
          <a:endParaRPr lang="es-ES"/>
        </a:p>
      </dgm:t>
    </dgm:pt>
    <dgm:pt modelId="{AE48FE94-1605-4646-B336-5C8C6C60FDB6}" type="sibTrans" cxnId="{48CA5C6F-F465-481D-BF15-8E55E5587739}">
      <dgm:prSet/>
      <dgm:spPr/>
      <dgm:t>
        <a:bodyPr/>
        <a:lstStyle/>
        <a:p>
          <a:endParaRPr lang="es-ES"/>
        </a:p>
      </dgm:t>
    </dgm:pt>
    <dgm:pt modelId="{A807948A-866B-4B69-969C-714C30AC265B}">
      <dgm:prSet custT="1"/>
      <dgm:spPr/>
      <dgm:t>
        <a:bodyPr/>
        <a:lstStyle/>
        <a:p>
          <a:pPr rtl="0"/>
          <a:r>
            <a:rPr lang="es-MX" sz="1800" b="1" dirty="0" smtClean="0"/>
            <a:t>VALORES</a:t>
          </a:r>
          <a:endParaRPr lang="es-ES" sz="1800" b="1" dirty="0"/>
        </a:p>
      </dgm:t>
    </dgm:pt>
    <dgm:pt modelId="{EE14F1AF-52BF-4B58-A29C-E6F647964041}" type="parTrans" cxnId="{47C8A50D-EF05-4C57-BB51-89FA0D94DB8F}">
      <dgm:prSet/>
      <dgm:spPr/>
      <dgm:t>
        <a:bodyPr/>
        <a:lstStyle/>
        <a:p>
          <a:endParaRPr lang="es-ES"/>
        </a:p>
      </dgm:t>
    </dgm:pt>
    <dgm:pt modelId="{C96A370B-6811-4467-BA2D-EE6C24220179}" type="sibTrans" cxnId="{47C8A50D-EF05-4C57-BB51-89FA0D94DB8F}">
      <dgm:prSet/>
      <dgm:spPr/>
      <dgm:t>
        <a:bodyPr/>
        <a:lstStyle/>
        <a:p>
          <a:endParaRPr lang="es-ES"/>
        </a:p>
      </dgm:t>
    </dgm:pt>
    <dgm:pt modelId="{7F78BB62-AD9C-44C7-9C09-62AC9EB88C15}">
      <dgm:prSet custT="1"/>
      <dgm:spPr/>
      <dgm:t>
        <a:bodyPr/>
        <a:lstStyle/>
        <a:p>
          <a:pPr rtl="0"/>
          <a:r>
            <a:rPr lang="es-MX" sz="1800" b="1" dirty="0" smtClean="0"/>
            <a:t>IDEALES</a:t>
          </a:r>
          <a:endParaRPr lang="es-ES" sz="1800" b="1" dirty="0"/>
        </a:p>
      </dgm:t>
    </dgm:pt>
    <dgm:pt modelId="{CDDAEA7B-88A4-4263-BF4C-F6103940A3AB}" type="parTrans" cxnId="{67EEF5B6-3FCC-474E-9D54-6AC4332EEEA8}">
      <dgm:prSet/>
      <dgm:spPr/>
      <dgm:t>
        <a:bodyPr/>
        <a:lstStyle/>
        <a:p>
          <a:endParaRPr lang="es-ES"/>
        </a:p>
      </dgm:t>
    </dgm:pt>
    <dgm:pt modelId="{61464982-92DF-4196-83BA-E80371D69E17}" type="sibTrans" cxnId="{67EEF5B6-3FCC-474E-9D54-6AC4332EEEA8}">
      <dgm:prSet/>
      <dgm:spPr/>
      <dgm:t>
        <a:bodyPr/>
        <a:lstStyle/>
        <a:p>
          <a:endParaRPr lang="es-ES"/>
        </a:p>
      </dgm:t>
    </dgm:pt>
    <dgm:pt modelId="{306D421F-9A45-4111-B26B-BBC23DD1EC5F}">
      <dgm:prSet custT="1"/>
      <dgm:spPr/>
      <dgm:t>
        <a:bodyPr/>
        <a:lstStyle/>
        <a:p>
          <a:pPr rtl="0"/>
          <a:r>
            <a:rPr lang="es-MX" sz="1800" b="1" dirty="0" smtClean="0"/>
            <a:t>COMPORTAMIENTOS</a:t>
          </a:r>
          <a:endParaRPr lang="es-ES" sz="1800" b="1" dirty="0"/>
        </a:p>
      </dgm:t>
    </dgm:pt>
    <dgm:pt modelId="{B7785A09-1A56-43C6-8632-95E752233B27}" type="parTrans" cxnId="{01A54C12-28CC-4E96-8CDC-4826632E4EF3}">
      <dgm:prSet/>
      <dgm:spPr/>
      <dgm:t>
        <a:bodyPr/>
        <a:lstStyle/>
        <a:p>
          <a:endParaRPr lang="es-ES"/>
        </a:p>
      </dgm:t>
    </dgm:pt>
    <dgm:pt modelId="{763648B2-DB47-44AC-A55A-43EB9A3A0AB0}" type="sibTrans" cxnId="{01A54C12-28CC-4E96-8CDC-4826632E4EF3}">
      <dgm:prSet/>
      <dgm:spPr/>
      <dgm:t>
        <a:bodyPr/>
        <a:lstStyle/>
        <a:p>
          <a:endParaRPr lang="es-ES"/>
        </a:p>
      </dgm:t>
    </dgm:pt>
    <dgm:pt modelId="{498EA83B-0C79-4588-91BA-6FFFF8F04F13}" type="pres">
      <dgm:prSet presAssocID="{71CF2995-1E1C-4816-AAF6-4B386EAFE45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81A76A9-2D84-4BE5-AB22-01F779053906}" type="pres">
      <dgm:prSet presAssocID="{553770F8-CCE5-4809-9C8F-1CA2E2EB1DE8}" presName="circ1" presStyleLbl="vennNode1" presStyleIdx="0" presStyleCnt="5"/>
      <dgm:spPr/>
    </dgm:pt>
    <dgm:pt modelId="{8BBD91A5-3206-4A89-AD56-0383DC97EC87}" type="pres">
      <dgm:prSet presAssocID="{553770F8-CCE5-4809-9C8F-1CA2E2EB1DE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642BE9-317C-4CA2-AE91-9493DDACB68C}" type="pres">
      <dgm:prSet presAssocID="{E74CEE24-CCB6-4814-895C-85AF7DA05D61}" presName="circ2" presStyleLbl="vennNode1" presStyleIdx="1" presStyleCnt="5"/>
      <dgm:spPr/>
    </dgm:pt>
    <dgm:pt modelId="{B77FD82D-3AC9-41DA-BB8C-C60A20A38893}" type="pres">
      <dgm:prSet presAssocID="{E74CEE24-CCB6-4814-895C-85AF7DA05D6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E89A71-27E5-48C8-B97B-247CED831A5D}" type="pres">
      <dgm:prSet presAssocID="{A807948A-866B-4B69-969C-714C30AC265B}" presName="circ3" presStyleLbl="vennNode1" presStyleIdx="2" presStyleCnt="5"/>
      <dgm:spPr/>
    </dgm:pt>
    <dgm:pt modelId="{07C6197E-7B9F-4244-BDC8-A83E5B5393CA}" type="pres">
      <dgm:prSet presAssocID="{A807948A-866B-4B69-969C-714C30AC265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30051F-A463-4312-8057-7367E52F5B84}" type="pres">
      <dgm:prSet presAssocID="{7F78BB62-AD9C-44C7-9C09-62AC9EB88C15}" presName="circ4" presStyleLbl="vennNode1" presStyleIdx="3" presStyleCnt="5"/>
      <dgm:spPr/>
    </dgm:pt>
    <dgm:pt modelId="{96BFC223-9090-45BC-818A-D28A21247354}" type="pres">
      <dgm:prSet presAssocID="{7F78BB62-AD9C-44C7-9C09-62AC9EB88C1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75ABBA-69C8-423B-A78B-82060772D351}" type="pres">
      <dgm:prSet presAssocID="{306D421F-9A45-4111-B26B-BBC23DD1EC5F}" presName="circ5" presStyleLbl="vennNode1" presStyleIdx="4" presStyleCnt="5"/>
      <dgm:spPr/>
    </dgm:pt>
    <dgm:pt modelId="{2803920C-716E-4029-9ECF-B157EAC1F545}" type="pres">
      <dgm:prSet presAssocID="{306D421F-9A45-4111-B26B-BBC23DD1EC5F}" presName="circ5Tx" presStyleLbl="revTx" presStyleIdx="0" presStyleCnt="0" custScaleX="165751" custLinFactNeighborX="-31075" custLinFactNeighborY="-58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C8A50D-EF05-4C57-BB51-89FA0D94DB8F}" srcId="{71CF2995-1E1C-4816-AAF6-4B386EAFE454}" destId="{A807948A-866B-4B69-969C-714C30AC265B}" srcOrd="2" destOrd="0" parTransId="{EE14F1AF-52BF-4B58-A29C-E6F647964041}" sibTransId="{C96A370B-6811-4467-BA2D-EE6C24220179}"/>
    <dgm:cxn modelId="{01A54C12-28CC-4E96-8CDC-4826632E4EF3}" srcId="{71CF2995-1E1C-4816-AAF6-4B386EAFE454}" destId="{306D421F-9A45-4111-B26B-BBC23DD1EC5F}" srcOrd="4" destOrd="0" parTransId="{B7785A09-1A56-43C6-8632-95E752233B27}" sibTransId="{763648B2-DB47-44AC-A55A-43EB9A3A0AB0}"/>
    <dgm:cxn modelId="{E99AD1D1-E653-6146-850C-8CA9D87E84EF}" type="presOf" srcId="{7F78BB62-AD9C-44C7-9C09-62AC9EB88C15}" destId="{96BFC223-9090-45BC-818A-D28A21247354}" srcOrd="0" destOrd="0" presId="urn:microsoft.com/office/officeart/2005/8/layout/venn1"/>
    <dgm:cxn modelId="{660EE271-23E5-2348-97B2-99FAA9B30BDE}" type="presOf" srcId="{71CF2995-1E1C-4816-AAF6-4B386EAFE454}" destId="{498EA83B-0C79-4588-91BA-6FFFF8F04F13}" srcOrd="0" destOrd="0" presId="urn:microsoft.com/office/officeart/2005/8/layout/venn1"/>
    <dgm:cxn modelId="{54CC76C6-F829-9E49-A7DE-E5AC294ADC64}" type="presOf" srcId="{306D421F-9A45-4111-B26B-BBC23DD1EC5F}" destId="{2803920C-716E-4029-9ECF-B157EAC1F545}" srcOrd="0" destOrd="0" presId="urn:microsoft.com/office/officeart/2005/8/layout/venn1"/>
    <dgm:cxn modelId="{5E2D6E29-F6D9-4413-8B4D-9CE3F49B2B14}" srcId="{71CF2995-1E1C-4816-AAF6-4B386EAFE454}" destId="{553770F8-CCE5-4809-9C8F-1CA2E2EB1DE8}" srcOrd="0" destOrd="0" parTransId="{30551098-89B6-4EFC-96E0-F66187EB2378}" sibTransId="{9738AE0C-3095-475B-8D15-319C1BB94A10}"/>
    <dgm:cxn modelId="{6D8995AE-48F4-4F42-9232-944F6E09DE72}" type="presOf" srcId="{A807948A-866B-4B69-969C-714C30AC265B}" destId="{07C6197E-7B9F-4244-BDC8-A83E5B5393CA}" srcOrd="0" destOrd="0" presId="urn:microsoft.com/office/officeart/2005/8/layout/venn1"/>
    <dgm:cxn modelId="{188A0164-18EE-F14B-A773-AD93B0EA0349}" type="presOf" srcId="{E74CEE24-CCB6-4814-895C-85AF7DA05D61}" destId="{B77FD82D-3AC9-41DA-BB8C-C60A20A38893}" srcOrd="0" destOrd="0" presId="urn:microsoft.com/office/officeart/2005/8/layout/venn1"/>
    <dgm:cxn modelId="{48CA5C6F-F465-481D-BF15-8E55E5587739}" srcId="{71CF2995-1E1C-4816-AAF6-4B386EAFE454}" destId="{E74CEE24-CCB6-4814-895C-85AF7DA05D61}" srcOrd="1" destOrd="0" parTransId="{3CD4356B-3EBC-4F3E-BAE9-13B3448FA088}" sibTransId="{AE48FE94-1605-4646-B336-5C8C6C60FDB6}"/>
    <dgm:cxn modelId="{67EEF5B6-3FCC-474E-9D54-6AC4332EEEA8}" srcId="{71CF2995-1E1C-4816-AAF6-4B386EAFE454}" destId="{7F78BB62-AD9C-44C7-9C09-62AC9EB88C15}" srcOrd="3" destOrd="0" parTransId="{CDDAEA7B-88A4-4263-BF4C-F6103940A3AB}" sibTransId="{61464982-92DF-4196-83BA-E80371D69E17}"/>
    <dgm:cxn modelId="{A51FB5B1-CCC9-4C4F-B35B-64B786EA41C5}" type="presOf" srcId="{553770F8-CCE5-4809-9C8F-1CA2E2EB1DE8}" destId="{8BBD91A5-3206-4A89-AD56-0383DC97EC87}" srcOrd="0" destOrd="0" presId="urn:microsoft.com/office/officeart/2005/8/layout/venn1"/>
    <dgm:cxn modelId="{9CCC9241-CEA0-BA4B-AE63-58AD483A3B31}" type="presParOf" srcId="{498EA83B-0C79-4588-91BA-6FFFF8F04F13}" destId="{081A76A9-2D84-4BE5-AB22-01F779053906}" srcOrd="0" destOrd="0" presId="urn:microsoft.com/office/officeart/2005/8/layout/venn1"/>
    <dgm:cxn modelId="{AC237D40-4D33-6C43-9222-1ADA2E7B122E}" type="presParOf" srcId="{498EA83B-0C79-4588-91BA-6FFFF8F04F13}" destId="{8BBD91A5-3206-4A89-AD56-0383DC97EC87}" srcOrd="1" destOrd="0" presId="urn:microsoft.com/office/officeart/2005/8/layout/venn1"/>
    <dgm:cxn modelId="{AE54DAD3-5B3B-9844-9E61-8D493FFFA5B9}" type="presParOf" srcId="{498EA83B-0C79-4588-91BA-6FFFF8F04F13}" destId="{0B642BE9-317C-4CA2-AE91-9493DDACB68C}" srcOrd="2" destOrd="0" presId="urn:microsoft.com/office/officeart/2005/8/layout/venn1"/>
    <dgm:cxn modelId="{567789E7-8CFB-7E42-807D-7A974663C421}" type="presParOf" srcId="{498EA83B-0C79-4588-91BA-6FFFF8F04F13}" destId="{B77FD82D-3AC9-41DA-BB8C-C60A20A38893}" srcOrd="3" destOrd="0" presId="urn:microsoft.com/office/officeart/2005/8/layout/venn1"/>
    <dgm:cxn modelId="{97C5A46F-2681-FC4A-AED9-9034BF64B61C}" type="presParOf" srcId="{498EA83B-0C79-4588-91BA-6FFFF8F04F13}" destId="{B7E89A71-27E5-48C8-B97B-247CED831A5D}" srcOrd="4" destOrd="0" presId="urn:microsoft.com/office/officeart/2005/8/layout/venn1"/>
    <dgm:cxn modelId="{9A92A86D-C3FD-374D-8CF7-F45252ADC9C2}" type="presParOf" srcId="{498EA83B-0C79-4588-91BA-6FFFF8F04F13}" destId="{07C6197E-7B9F-4244-BDC8-A83E5B5393CA}" srcOrd="5" destOrd="0" presId="urn:microsoft.com/office/officeart/2005/8/layout/venn1"/>
    <dgm:cxn modelId="{B40B93DE-6912-DD48-9FBE-1428644ADF91}" type="presParOf" srcId="{498EA83B-0C79-4588-91BA-6FFFF8F04F13}" destId="{9030051F-A463-4312-8057-7367E52F5B84}" srcOrd="6" destOrd="0" presId="urn:microsoft.com/office/officeart/2005/8/layout/venn1"/>
    <dgm:cxn modelId="{3DF928C4-04D1-3744-AE1F-11A02B1C4DCC}" type="presParOf" srcId="{498EA83B-0C79-4588-91BA-6FFFF8F04F13}" destId="{96BFC223-9090-45BC-818A-D28A21247354}" srcOrd="7" destOrd="0" presId="urn:microsoft.com/office/officeart/2005/8/layout/venn1"/>
    <dgm:cxn modelId="{399B3B69-FD2D-EB43-9A69-FE04CF2B884C}" type="presParOf" srcId="{498EA83B-0C79-4588-91BA-6FFFF8F04F13}" destId="{C575ABBA-69C8-423B-A78B-82060772D351}" srcOrd="8" destOrd="0" presId="urn:microsoft.com/office/officeart/2005/8/layout/venn1"/>
    <dgm:cxn modelId="{E88A8FB2-C6B2-4443-8368-F34393A74EB6}" type="presParOf" srcId="{498EA83B-0C79-4588-91BA-6FFFF8F04F13}" destId="{2803920C-716E-4029-9ECF-B157EAC1F545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7F0BA20-CA3E-EF46-B310-630BB56ABA19}" type="doc">
      <dgm:prSet loTypeId="urn:microsoft.com/office/officeart/2005/8/layout/matrix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732F99C-A171-9742-9FB0-CE5C5CF3F66B}">
      <dgm:prSet phldrT="[Texto]"/>
      <dgm:spPr/>
      <dgm:t>
        <a:bodyPr/>
        <a:lstStyle/>
        <a:p>
          <a:r>
            <a:rPr lang="es-ES" dirty="0" smtClean="0"/>
            <a:t>ARQUEOLOGÍA</a:t>
          </a:r>
        </a:p>
        <a:p>
          <a:r>
            <a:rPr lang="es-ES" dirty="0" smtClean="0"/>
            <a:t>Estudio del comportamiento humano y de los patrones y procesos culturales a través de los restos materiales</a:t>
          </a:r>
          <a:endParaRPr lang="es-ES" dirty="0"/>
        </a:p>
      </dgm:t>
    </dgm:pt>
    <dgm:pt modelId="{A8BB13A1-B940-EB48-80C8-05876805570C}" type="parTrans" cxnId="{FCEB6265-C39F-274E-8B4F-6052262FA852}">
      <dgm:prSet/>
      <dgm:spPr/>
      <dgm:t>
        <a:bodyPr/>
        <a:lstStyle/>
        <a:p>
          <a:endParaRPr lang="es-ES"/>
        </a:p>
      </dgm:t>
    </dgm:pt>
    <dgm:pt modelId="{8E8D5991-29DF-4644-9FD7-BC11733AF6D8}" type="sibTrans" cxnId="{FCEB6265-C39F-274E-8B4F-6052262FA852}">
      <dgm:prSet/>
      <dgm:spPr/>
      <dgm:t>
        <a:bodyPr/>
        <a:lstStyle/>
        <a:p>
          <a:endParaRPr lang="es-ES"/>
        </a:p>
      </dgm:t>
    </dgm:pt>
    <dgm:pt modelId="{6930CC6A-2A8C-3745-B0D9-09A56AB014A4}">
      <dgm:prSet phldrT="[Texto]"/>
      <dgm:spPr/>
      <dgm:t>
        <a:bodyPr/>
        <a:lstStyle/>
        <a:p>
          <a:r>
            <a:rPr lang="es-ES" dirty="0" smtClean="0"/>
            <a:t>BIOLÓGICA</a:t>
          </a:r>
        </a:p>
        <a:p>
          <a:r>
            <a:rPr lang="es-ES" dirty="0" smtClean="0"/>
            <a:t>Estudio de la variación biológica humana en el tiempo y el espacio, incluye la evolución, la genética, el crecimiento y desarrollo y la </a:t>
          </a:r>
          <a:r>
            <a:rPr lang="es-ES" dirty="0" err="1" smtClean="0"/>
            <a:t>primatología</a:t>
          </a:r>
          <a:endParaRPr lang="es-ES" dirty="0"/>
        </a:p>
      </dgm:t>
    </dgm:pt>
    <dgm:pt modelId="{88E2BAEE-A7C6-A140-8A22-61FAEEBC589C}" type="parTrans" cxnId="{54F7B30D-EA68-7E48-8879-CF4A1E971935}">
      <dgm:prSet/>
      <dgm:spPr/>
      <dgm:t>
        <a:bodyPr/>
        <a:lstStyle/>
        <a:p>
          <a:endParaRPr lang="es-ES"/>
        </a:p>
      </dgm:t>
    </dgm:pt>
    <dgm:pt modelId="{5E892DFA-87E0-2242-BD63-3561F037C514}" type="sibTrans" cxnId="{54F7B30D-EA68-7E48-8879-CF4A1E971935}">
      <dgm:prSet/>
      <dgm:spPr/>
      <dgm:t>
        <a:bodyPr/>
        <a:lstStyle/>
        <a:p>
          <a:endParaRPr lang="es-ES"/>
        </a:p>
      </dgm:t>
    </dgm:pt>
    <dgm:pt modelId="{F3A26BC0-7962-2844-B7BB-FC64AC3C120C}">
      <dgm:prSet phldrT="[Texto]"/>
      <dgm:spPr/>
      <dgm:t>
        <a:bodyPr/>
        <a:lstStyle/>
        <a:p>
          <a:r>
            <a:rPr lang="es-ES" dirty="0" smtClean="0"/>
            <a:t>LINGÜÍSTICA</a:t>
          </a:r>
        </a:p>
        <a:p>
          <a:r>
            <a:rPr lang="es-ES" dirty="0" smtClean="0"/>
            <a:t>Estudio descriptivo, comparativo e histórico del lenguaje y de las similitudes y diferencias lingüísticas en el tiempo, el espacio y la sociedad.</a:t>
          </a:r>
          <a:endParaRPr lang="es-ES" dirty="0"/>
        </a:p>
      </dgm:t>
    </dgm:pt>
    <dgm:pt modelId="{F77832BB-1A7E-BD4A-B425-01302398DC67}" type="parTrans" cxnId="{7C5A1D99-9FA0-8441-81D8-AA78E12513B4}">
      <dgm:prSet/>
      <dgm:spPr/>
      <dgm:t>
        <a:bodyPr/>
        <a:lstStyle/>
        <a:p>
          <a:endParaRPr lang="es-ES"/>
        </a:p>
      </dgm:t>
    </dgm:pt>
    <dgm:pt modelId="{6BEA450D-DF0B-7A42-82B5-0998B317BCA8}" type="sibTrans" cxnId="{7C5A1D99-9FA0-8441-81D8-AA78E12513B4}">
      <dgm:prSet/>
      <dgm:spPr/>
      <dgm:t>
        <a:bodyPr/>
        <a:lstStyle/>
        <a:p>
          <a:endParaRPr lang="es-ES"/>
        </a:p>
      </dgm:t>
    </dgm:pt>
    <dgm:pt modelId="{5AE3924B-7B87-9C4A-B495-5C4EBD18265A}">
      <dgm:prSet phldrT="[Texto]"/>
      <dgm:spPr/>
      <dgm:t>
        <a:bodyPr/>
        <a:lstStyle/>
        <a:p>
          <a:r>
            <a:rPr lang="es-ES" dirty="0" smtClean="0"/>
            <a:t>SOCIOCULTURAL</a:t>
          </a:r>
        </a:p>
        <a:p>
          <a:r>
            <a:rPr lang="es-ES" dirty="0" smtClean="0"/>
            <a:t>Es el campo de la sociedad y la cultura humana. Describe, analiza, interpreta y explica las similitudes y diferencias culturales</a:t>
          </a:r>
          <a:endParaRPr lang="es-ES" dirty="0"/>
        </a:p>
      </dgm:t>
    </dgm:pt>
    <dgm:pt modelId="{8142EF13-C1BF-5C44-86A3-AC037D086814}" type="parTrans" cxnId="{C439D410-4498-5041-9675-17924FDC4906}">
      <dgm:prSet/>
      <dgm:spPr/>
      <dgm:t>
        <a:bodyPr/>
        <a:lstStyle/>
        <a:p>
          <a:endParaRPr lang="es-ES"/>
        </a:p>
      </dgm:t>
    </dgm:pt>
    <dgm:pt modelId="{8B8B5024-6DF5-854E-9423-048D63AC4F3C}" type="sibTrans" cxnId="{C439D410-4498-5041-9675-17924FDC4906}">
      <dgm:prSet/>
      <dgm:spPr/>
      <dgm:t>
        <a:bodyPr/>
        <a:lstStyle/>
        <a:p>
          <a:endParaRPr lang="es-ES"/>
        </a:p>
      </dgm:t>
    </dgm:pt>
    <dgm:pt modelId="{9AFA2FC2-5339-344A-AB80-30E3E157E81B}" type="pres">
      <dgm:prSet presAssocID="{C7F0BA20-CA3E-EF46-B310-630BB56ABA1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CFC947C-30B1-1C4C-96C3-0DA69323BA44}" type="pres">
      <dgm:prSet presAssocID="{C7F0BA20-CA3E-EF46-B310-630BB56ABA19}" presName="axisShape" presStyleLbl="bgShp" presStyleIdx="0" presStyleCnt="1"/>
      <dgm:spPr/>
    </dgm:pt>
    <dgm:pt modelId="{145064C9-3F5E-5F4F-9871-85B03A6164AC}" type="pres">
      <dgm:prSet presAssocID="{C7F0BA20-CA3E-EF46-B310-630BB56ABA19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F1641A-C24D-E047-B653-1C22146FBD1C}" type="pres">
      <dgm:prSet presAssocID="{C7F0BA20-CA3E-EF46-B310-630BB56ABA19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765E43-9444-D841-8C55-FF91D4E14DBB}" type="pres">
      <dgm:prSet presAssocID="{C7F0BA20-CA3E-EF46-B310-630BB56ABA19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809735-CDAB-B04D-AA61-2AABC7259640}" type="pres">
      <dgm:prSet presAssocID="{C7F0BA20-CA3E-EF46-B310-630BB56ABA19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439D410-4498-5041-9675-17924FDC4906}" srcId="{C7F0BA20-CA3E-EF46-B310-630BB56ABA19}" destId="{5AE3924B-7B87-9C4A-B495-5C4EBD18265A}" srcOrd="3" destOrd="0" parTransId="{8142EF13-C1BF-5C44-86A3-AC037D086814}" sibTransId="{8B8B5024-6DF5-854E-9423-048D63AC4F3C}"/>
    <dgm:cxn modelId="{2B7F28EB-0A89-A24A-A75D-CE96F0C2F9D1}" type="presOf" srcId="{C732F99C-A171-9742-9FB0-CE5C5CF3F66B}" destId="{145064C9-3F5E-5F4F-9871-85B03A6164AC}" srcOrd="0" destOrd="0" presId="urn:microsoft.com/office/officeart/2005/8/layout/matrix2"/>
    <dgm:cxn modelId="{7C5A1D99-9FA0-8441-81D8-AA78E12513B4}" srcId="{C7F0BA20-CA3E-EF46-B310-630BB56ABA19}" destId="{F3A26BC0-7962-2844-B7BB-FC64AC3C120C}" srcOrd="2" destOrd="0" parTransId="{F77832BB-1A7E-BD4A-B425-01302398DC67}" sibTransId="{6BEA450D-DF0B-7A42-82B5-0998B317BCA8}"/>
    <dgm:cxn modelId="{54F7B30D-EA68-7E48-8879-CF4A1E971935}" srcId="{C7F0BA20-CA3E-EF46-B310-630BB56ABA19}" destId="{6930CC6A-2A8C-3745-B0D9-09A56AB014A4}" srcOrd="1" destOrd="0" parTransId="{88E2BAEE-A7C6-A140-8A22-61FAEEBC589C}" sibTransId="{5E892DFA-87E0-2242-BD63-3561F037C514}"/>
    <dgm:cxn modelId="{C8A82E88-8144-6149-92A3-5F88BD2AE07E}" type="presOf" srcId="{6930CC6A-2A8C-3745-B0D9-09A56AB014A4}" destId="{5EF1641A-C24D-E047-B653-1C22146FBD1C}" srcOrd="0" destOrd="0" presId="urn:microsoft.com/office/officeart/2005/8/layout/matrix2"/>
    <dgm:cxn modelId="{15BB8B56-FB92-8148-B642-3BD4340FAA6B}" type="presOf" srcId="{F3A26BC0-7962-2844-B7BB-FC64AC3C120C}" destId="{3E765E43-9444-D841-8C55-FF91D4E14DBB}" srcOrd="0" destOrd="0" presId="urn:microsoft.com/office/officeart/2005/8/layout/matrix2"/>
    <dgm:cxn modelId="{61A6FDD5-44D1-FD43-ABC0-C07CA3A2CE2C}" type="presOf" srcId="{C7F0BA20-CA3E-EF46-B310-630BB56ABA19}" destId="{9AFA2FC2-5339-344A-AB80-30E3E157E81B}" srcOrd="0" destOrd="0" presId="urn:microsoft.com/office/officeart/2005/8/layout/matrix2"/>
    <dgm:cxn modelId="{33A242F4-1D9C-E84B-8BC2-32E518E68EEA}" type="presOf" srcId="{5AE3924B-7B87-9C4A-B495-5C4EBD18265A}" destId="{3D809735-CDAB-B04D-AA61-2AABC7259640}" srcOrd="0" destOrd="0" presId="urn:microsoft.com/office/officeart/2005/8/layout/matrix2"/>
    <dgm:cxn modelId="{FCEB6265-C39F-274E-8B4F-6052262FA852}" srcId="{C7F0BA20-CA3E-EF46-B310-630BB56ABA19}" destId="{C732F99C-A171-9742-9FB0-CE5C5CF3F66B}" srcOrd="0" destOrd="0" parTransId="{A8BB13A1-B940-EB48-80C8-05876805570C}" sibTransId="{8E8D5991-29DF-4644-9FD7-BC11733AF6D8}"/>
    <dgm:cxn modelId="{2C2D7B01-00D8-C94E-9729-CE358E10500B}" type="presParOf" srcId="{9AFA2FC2-5339-344A-AB80-30E3E157E81B}" destId="{5CFC947C-30B1-1C4C-96C3-0DA69323BA44}" srcOrd="0" destOrd="0" presId="urn:microsoft.com/office/officeart/2005/8/layout/matrix2"/>
    <dgm:cxn modelId="{3AD8FDCA-AD8D-5D40-A732-CB35D1A04F51}" type="presParOf" srcId="{9AFA2FC2-5339-344A-AB80-30E3E157E81B}" destId="{145064C9-3F5E-5F4F-9871-85B03A6164AC}" srcOrd="1" destOrd="0" presId="urn:microsoft.com/office/officeart/2005/8/layout/matrix2"/>
    <dgm:cxn modelId="{46F62585-FC32-E74F-8FE1-2D54943105B8}" type="presParOf" srcId="{9AFA2FC2-5339-344A-AB80-30E3E157E81B}" destId="{5EF1641A-C24D-E047-B653-1C22146FBD1C}" srcOrd="2" destOrd="0" presId="urn:microsoft.com/office/officeart/2005/8/layout/matrix2"/>
    <dgm:cxn modelId="{75654D7B-63FF-784E-A65E-031DC4CAD25D}" type="presParOf" srcId="{9AFA2FC2-5339-344A-AB80-30E3E157E81B}" destId="{3E765E43-9444-D841-8C55-FF91D4E14DBB}" srcOrd="3" destOrd="0" presId="urn:microsoft.com/office/officeart/2005/8/layout/matrix2"/>
    <dgm:cxn modelId="{67E830E3-83C7-DA42-9C8B-ECBFB6CF0A88}" type="presParOf" srcId="{9AFA2FC2-5339-344A-AB80-30E3E157E81B}" destId="{3D809735-CDAB-B04D-AA61-2AABC725964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83039F5-7D7B-7448-8BA1-C0B47BCC2DAB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9E546B89-AD3A-104E-A678-C2F603E62CAF}">
      <dgm:prSet phldrT="[Texto]"/>
      <dgm:spPr/>
      <dgm:t>
        <a:bodyPr/>
        <a:lstStyle/>
        <a:p>
          <a:r>
            <a:rPr lang="es-ES" dirty="0" smtClean="0"/>
            <a:t>PALEOANTROPOLOGÍA</a:t>
          </a:r>
        </a:p>
        <a:p>
          <a:r>
            <a:rPr lang="es-ES" dirty="0" smtClean="0"/>
            <a:t>(Fósiles, sus rasgos particulares)</a:t>
          </a:r>
          <a:endParaRPr lang="es-ES" dirty="0"/>
        </a:p>
      </dgm:t>
    </dgm:pt>
    <dgm:pt modelId="{9C331360-9CD1-F84F-923E-56306B0411DF}" type="parTrans" cxnId="{9E5D471C-F6B0-5D4C-8121-DC2F3C6034F4}">
      <dgm:prSet/>
      <dgm:spPr/>
      <dgm:t>
        <a:bodyPr/>
        <a:lstStyle/>
        <a:p>
          <a:endParaRPr lang="es-ES"/>
        </a:p>
      </dgm:t>
    </dgm:pt>
    <dgm:pt modelId="{4F8B9616-B359-CF49-94CB-3498D135CAF4}" type="sibTrans" cxnId="{9E5D471C-F6B0-5D4C-8121-DC2F3C6034F4}">
      <dgm:prSet/>
      <dgm:spPr/>
      <dgm:t>
        <a:bodyPr/>
        <a:lstStyle/>
        <a:p>
          <a:endParaRPr lang="es-ES"/>
        </a:p>
      </dgm:t>
    </dgm:pt>
    <dgm:pt modelId="{7FBC79FE-7A91-C147-8EE0-46B7F882C400}">
      <dgm:prSet phldrT="[Texto]"/>
      <dgm:spPr/>
      <dgm:t>
        <a:bodyPr/>
        <a:lstStyle/>
        <a:p>
          <a:r>
            <a:rPr lang="es-ES" dirty="0" smtClean="0"/>
            <a:t>PRIMATOLOGÍA</a:t>
          </a:r>
        </a:p>
        <a:p>
          <a:r>
            <a:rPr lang="es-ES" dirty="0" smtClean="0"/>
            <a:t>(primates, no humanos)</a:t>
          </a:r>
          <a:endParaRPr lang="es-ES" dirty="0"/>
        </a:p>
      </dgm:t>
    </dgm:pt>
    <dgm:pt modelId="{234D8588-B6AB-7D4E-8468-3EC1301238BE}" type="parTrans" cxnId="{DCEBB6D5-B1C0-8C4A-965F-89C16011052F}">
      <dgm:prSet/>
      <dgm:spPr/>
      <dgm:t>
        <a:bodyPr/>
        <a:lstStyle/>
        <a:p>
          <a:endParaRPr lang="es-ES"/>
        </a:p>
      </dgm:t>
    </dgm:pt>
    <dgm:pt modelId="{FD688C4C-C80B-8B4F-B1C0-B0B39B2790A9}" type="sibTrans" cxnId="{DCEBB6D5-B1C0-8C4A-965F-89C16011052F}">
      <dgm:prSet/>
      <dgm:spPr/>
      <dgm:t>
        <a:bodyPr/>
        <a:lstStyle/>
        <a:p>
          <a:endParaRPr lang="es-ES"/>
        </a:p>
      </dgm:t>
    </dgm:pt>
    <dgm:pt modelId="{6CDFC0A3-5C9F-104B-8B24-D3B39A5090FF}">
      <dgm:prSet phldrT="[Texto]"/>
      <dgm:spPr/>
      <dgm:t>
        <a:bodyPr/>
        <a:lstStyle/>
        <a:p>
          <a:r>
            <a:rPr lang="es-ES" dirty="0" smtClean="0"/>
            <a:t>GENÉTICA HUMANA</a:t>
          </a:r>
        </a:p>
        <a:p>
          <a:r>
            <a:rPr lang="es-ES" dirty="0" smtClean="0"/>
            <a:t>(Rasgos heredados)</a:t>
          </a:r>
          <a:endParaRPr lang="es-ES" dirty="0"/>
        </a:p>
      </dgm:t>
    </dgm:pt>
    <dgm:pt modelId="{289B5216-00A9-2845-8319-30B00DB2C607}" type="parTrans" cxnId="{FB4F3A1A-A1AE-0C4A-B47B-1613A8EB9588}">
      <dgm:prSet/>
      <dgm:spPr/>
      <dgm:t>
        <a:bodyPr/>
        <a:lstStyle/>
        <a:p>
          <a:endParaRPr lang="es-ES"/>
        </a:p>
      </dgm:t>
    </dgm:pt>
    <dgm:pt modelId="{8CEC567E-A825-C34A-A06F-173C947546FE}" type="sibTrans" cxnId="{FB4F3A1A-A1AE-0C4A-B47B-1613A8EB9588}">
      <dgm:prSet/>
      <dgm:spPr/>
      <dgm:t>
        <a:bodyPr/>
        <a:lstStyle/>
        <a:p>
          <a:endParaRPr lang="es-ES"/>
        </a:p>
      </dgm:t>
    </dgm:pt>
    <dgm:pt modelId="{3A53F4EF-CC98-DC4D-BF3E-349E59373641}">
      <dgm:prSet/>
      <dgm:spPr/>
      <dgm:t>
        <a:bodyPr/>
        <a:lstStyle/>
        <a:p>
          <a:r>
            <a:rPr lang="es-ES" dirty="0" smtClean="0"/>
            <a:t>ANTROPOMETRÍA</a:t>
          </a:r>
        </a:p>
        <a:p>
          <a:r>
            <a:rPr lang="es-ES" dirty="0" smtClean="0"/>
            <a:t>(estadísticas)</a:t>
          </a:r>
          <a:endParaRPr lang="es-ES" dirty="0"/>
        </a:p>
      </dgm:t>
    </dgm:pt>
    <dgm:pt modelId="{5EFEDA2F-6D0C-214E-ACEC-C5246458E102}" type="parTrans" cxnId="{E392B8B4-68EE-214D-AF77-E76584F65BE9}">
      <dgm:prSet/>
      <dgm:spPr/>
      <dgm:t>
        <a:bodyPr/>
        <a:lstStyle/>
        <a:p>
          <a:endParaRPr lang="es-ES"/>
        </a:p>
      </dgm:t>
    </dgm:pt>
    <dgm:pt modelId="{54587009-B442-7C4F-A0EC-FB1BB281023A}" type="sibTrans" cxnId="{E392B8B4-68EE-214D-AF77-E76584F65BE9}">
      <dgm:prSet/>
      <dgm:spPr/>
      <dgm:t>
        <a:bodyPr/>
        <a:lstStyle/>
        <a:p>
          <a:endParaRPr lang="es-ES"/>
        </a:p>
      </dgm:t>
    </dgm:pt>
    <dgm:pt modelId="{1C0D6818-F086-084A-9E8D-0DDCD74FBDA4}" type="pres">
      <dgm:prSet presAssocID="{E83039F5-7D7B-7448-8BA1-C0B47BCC2DAB}" presName="CompostProcess" presStyleCnt="0">
        <dgm:presLayoutVars>
          <dgm:dir/>
          <dgm:resizeHandles val="exact"/>
        </dgm:presLayoutVars>
      </dgm:prSet>
      <dgm:spPr/>
    </dgm:pt>
    <dgm:pt modelId="{B0D30301-B690-EF48-BC52-E4E5A9584327}" type="pres">
      <dgm:prSet presAssocID="{E83039F5-7D7B-7448-8BA1-C0B47BCC2DAB}" presName="arrow" presStyleLbl="bgShp" presStyleIdx="0" presStyleCnt="1"/>
      <dgm:spPr/>
    </dgm:pt>
    <dgm:pt modelId="{41C0842E-4C61-B442-AA9B-BE46EA712AC3}" type="pres">
      <dgm:prSet presAssocID="{E83039F5-7D7B-7448-8BA1-C0B47BCC2DAB}" presName="linearProcess" presStyleCnt="0"/>
      <dgm:spPr/>
    </dgm:pt>
    <dgm:pt modelId="{F4565A74-372E-654B-B18B-F81368E0D547}" type="pres">
      <dgm:prSet presAssocID="{9E546B89-AD3A-104E-A678-C2F603E62CAF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9CF964-E624-F74C-AB07-843D89E885A2}" type="pres">
      <dgm:prSet presAssocID="{4F8B9616-B359-CF49-94CB-3498D135CAF4}" presName="sibTrans" presStyleCnt="0"/>
      <dgm:spPr/>
    </dgm:pt>
    <dgm:pt modelId="{2486FB03-9618-E548-B938-BB5D2D89E10A}" type="pres">
      <dgm:prSet presAssocID="{7FBC79FE-7A91-C147-8EE0-46B7F882C400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81C7D6-BC92-8B4B-87B5-2E8B1A1A5ECC}" type="pres">
      <dgm:prSet presAssocID="{FD688C4C-C80B-8B4F-B1C0-B0B39B2790A9}" presName="sibTrans" presStyleCnt="0"/>
      <dgm:spPr/>
    </dgm:pt>
    <dgm:pt modelId="{3AED2EAF-DF73-B14A-BD69-BB674040741A}" type="pres">
      <dgm:prSet presAssocID="{6CDFC0A3-5C9F-104B-8B24-D3B39A5090F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DF9A92-280F-0147-B668-09721E014874}" type="pres">
      <dgm:prSet presAssocID="{8CEC567E-A825-C34A-A06F-173C947546FE}" presName="sibTrans" presStyleCnt="0"/>
      <dgm:spPr/>
    </dgm:pt>
    <dgm:pt modelId="{F46542F6-8A51-0C4E-8FF2-92D88BF24FB3}" type="pres">
      <dgm:prSet presAssocID="{3A53F4EF-CC98-DC4D-BF3E-349E59373641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2F3FCE8-ECAE-1F47-8142-56C1526AC00A}" type="presOf" srcId="{6CDFC0A3-5C9F-104B-8B24-D3B39A5090FF}" destId="{3AED2EAF-DF73-B14A-BD69-BB674040741A}" srcOrd="0" destOrd="0" presId="urn:microsoft.com/office/officeart/2005/8/layout/hProcess9"/>
    <dgm:cxn modelId="{96EDD650-2365-8D4E-AB21-0A6AEE615A2C}" type="presOf" srcId="{3A53F4EF-CC98-DC4D-BF3E-349E59373641}" destId="{F46542F6-8A51-0C4E-8FF2-92D88BF24FB3}" srcOrd="0" destOrd="0" presId="urn:microsoft.com/office/officeart/2005/8/layout/hProcess9"/>
    <dgm:cxn modelId="{C62E6DF4-C2A2-BE44-B48B-EA87E3C49F72}" type="presOf" srcId="{7FBC79FE-7A91-C147-8EE0-46B7F882C400}" destId="{2486FB03-9618-E548-B938-BB5D2D89E10A}" srcOrd="0" destOrd="0" presId="urn:microsoft.com/office/officeart/2005/8/layout/hProcess9"/>
    <dgm:cxn modelId="{973D4D0F-3B2F-1043-9425-B5AD8D1DCC5A}" type="presOf" srcId="{9E546B89-AD3A-104E-A678-C2F603E62CAF}" destId="{F4565A74-372E-654B-B18B-F81368E0D547}" srcOrd="0" destOrd="0" presId="urn:microsoft.com/office/officeart/2005/8/layout/hProcess9"/>
    <dgm:cxn modelId="{DCEBB6D5-B1C0-8C4A-965F-89C16011052F}" srcId="{E83039F5-7D7B-7448-8BA1-C0B47BCC2DAB}" destId="{7FBC79FE-7A91-C147-8EE0-46B7F882C400}" srcOrd="1" destOrd="0" parTransId="{234D8588-B6AB-7D4E-8468-3EC1301238BE}" sibTransId="{FD688C4C-C80B-8B4F-B1C0-B0B39B2790A9}"/>
    <dgm:cxn modelId="{FB4F3A1A-A1AE-0C4A-B47B-1613A8EB9588}" srcId="{E83039F5-7D7B-7448-8BA1-C0B47BCC2DAB}" destId="{6CDFC0A3-5C9F-104B-8B24-D3B39A5090FF}" srcOrd="2" destOrd="0" parTransId="{289B5216-00A9-2845-8319-30B00DB2C607}" sibTransId="{8CEC567E-A825-C34A-A06F-173C947546FE}"/>
    <dgm:cxn modelId="{9E5D471C-F6B0-5D4C-8121-DC2F3C6034F4}" srcId="{E83039F5-7D7B-7448-8BA1-C0B47BCC2DAB}" destId="{9E546B89-AD3A-104E-A678-C2F603E62CAF}" srcOrd="0" destOrd="0" parTransId="{9C331360-9CD1-F84F-923E-56306B0411DF}" sibTransId="{4F8B9616-B359-CF49-94CB-3498D135CAF4}"/>
    <dgm:cxn modelId="{C133A112-D1E0-2D45-8DF1-1496EDAE5C4A}" type="presOf" srcId="{E83039F5-7D7B-7448-8BA1-C0B47BCC2DAB}" destId="{1C0D6818-F086-084A-9E8D-0DDCD74FBDA4}" srcOrd="0" destOrd="0" presId="urn:microsoft.com/office/officeart/2005/8/layout/hProcess9"/>
    <dgm:cxn modelId="{E392B8B4-68EE-214D-AF77-E76584F65BE9}" srcId="{E83039F5-7D7B-7448-8BA1-C0B47BCC2DAB}" destId="{3A53F4EF-CC98-DC4D-BF3E-349E59373641}" srcOrd="3" destOrd="0" parTransId="{5EFEDA2F-6D0C-214E-ACEC-C5246458E102}" sibTransId="{54587009-B442-7C4F-A0EC-FB1BB281023A}"/>
    <dgm:cxn modelId="{7D74D748-4B60-F64E-99E6-E27CCEBD4833}" type="presParOf" srcId="{1C0D6818-F086-084A-9E8D-0DDCD74FBDA4}" destId="{B0D30301-B690-EF48-BC52-E4E5A9584327}" srcOrd="0" destOrd="0" presId="urn:microsoft.com/office/officeart/2005/8/layout/hProcess9"/>
    <dgm:cxn modelId="{9E34C565-07A7-F84D-AE8F-650B1097E611}" type="presParOf" srcId="{1C0D6818-F086-084A-9E8D-0DDCD74FBDA4}" destId="{41C0842E-4C61-B442-AA9B-BE46EA712AC3}" srcOrd="1" destOrd="0" presId="urn:microsoft.com/office/officeart/2005/8/layout/hProcess9"/>
    <dgm:cxn modelId="{674F935E-F708-7E4E-9A60-641D15F513F6}" type="presParOf" srcId="{41C0842E-4C61-B442-AA9B-BE46EA712AC3}" destId="{F4565A74-372E-654B-B18B-F81368E0D547}" srcOrd="0" destOrd="0" presId="urn:microsoft.com/office/officeart/2005/8/layout/hProcess9"/>
    <dgm:cxn modelId="{901F7223-C658-CE4A-ADDC-1A7698F7B20D}" type="presParOf" srcId="{41C0842E-4C61-B442-AA9B-BE46EA712AC3}" destId="{CD9CF964-E624-F74C-AB07-843D89E885A2}" srcOrd="1" destOrd="0" presId="urn:microsoft.com/office/officeart/2005/8/layout/hProcess9"/>
    <dgm:cxn modelId="{00F58941-E890-3E45-9B6C-BC74AC171DAD}" type="presParOf" srcId="{41C0842E-4C61-B442-AA9B-BE46EA712AC3}" destId="{2486FB03-9618-E548-B938-BB5D2D89E10A}" srcOrd="2" destOrd="0" presId="urn:microsoft.com/office/officeart/2005/8/layout/hProcess9"/>
    <dgm:cxn modelId="{989ACA05-0587-7C44-AB5F-CC93BFB57726}" type="presParOf" srcId="{41C0842E-4C61-B442-AA9B-BE46EA712AC3}" destId="{C081C7D6-BC92-8B4B-87B5-2E8B1A1A5ECC}" srcOrd="3" destOrd="0" presId="urn:microsoft.com/office/officeart/2005/8/layout/hProcess9"/>
    <dgm:cxn modelId="{3AAC34FD-EA8C-1140-B79E-B6D711A30A80}" type="presParOf" srcId="{41C0842E-4C61-B442-AA9B-BE46EA712AC3}" destId="{3AED2EAF-DF73-B14A-BD69-BB674040741A}" srcOrd="4" destOrd="0" presId="urn:microsoft.com/office/officeart/2005/8/layout/hProcess9"/>
    <dgm:cxn modelId="{B6C85E8A-E5D1-3746-B365-0C2AF483CD9F}" type="presParOf" srcId="{41C0842E-4C61-B442-AA9B-BE46EA712AC3}" destId="{3DDF9A92-280F-0147-B668-09721E014874}" srcOrd="5" destOrd="0" presId="urn:microsoft.com/office/officeart/2005/8/layout/hProcess9"/>
    <dgm:cxn modelId="{2EBFF97B-444D-984D-9C6D-B63B8AC4D4C4}" type="presParOf" srcId="{41C0842E-4C61-B442-AA9B-BE46EA712AC3}" destId="{F46542F6-8A51-0C4E-8FF2-92D88BF24FB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308AE1C-FF61-9349-882D-490AD4719188}" type="doc">
      <dgm:prSet loTypeId="urn:microsoft.com/office/officeart/2005/8/layout/cycle2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26FEDE1-F04B-CF45-8FBB-83CCDAD53CFD}">
      <dgm:prSet phldrT="[Texto]"/>
      <dgm:spPr/>
      <dgm:t>
        <a:bodyPr/>
        <a:lstStyle/>
        <a:p>
          <a:r>
            <a:rPr lang="es-ES" dirty="0" smtClean="0"/>
            <a:t>LINGÜÍSTICA</a:t>
          </a:r>
          <a:endParaRPr lang="es-ES" dirty="0"/>
        </a:p>
      </dgm:t>
    </dgm:pt>
    <dgm:pt modelId="{ACFD61C3-B263-0344-AB40-23D7E2446FDE}" type="parTrans" cxnId="{11E58B27-03B7-204D-8247-0EBA4500B57A}">
      <dgm:prSet/>
      <dgm:spPr/>
      <dgm:t>
        <a:bodyPr/>
        <a:lstStyle/>
        <a:p>
          <a:endParaRPr lang="es-ES"/>
        </a:p>
      </dgm:t>
    </dgm:pt>
    <dgm:pt modelId="{EB976801-3AE1-714E-8C40-EA80FF9360B2}" type="sibTrans" cxnId="{11E58B27-03B7-204D-8247-0EBA4500B57A}">
      <dgm:prSet/>
      <dgm:spPr/>
      <dgm:t>
        <a:bodyPr/>
        <a:lstStyle/>
        <a:p>
          <a:endParaRPr lang="es-ES"/>
        </a:p>
      </dgm:t>
    </dgm:pt>
    <dgm:pt modelId="{6F1AED38-24D3-3746-B328-9B7103CC2248}">
      <dgm:prSet phldrT="[Texto]"/>
      <dgm:spPr/>
      <dgm:t>
        <a:bodyPr/>
        <a:lstStyle/>
        <a:p>
          <a:r>
            <a:rPr lang="es-ES" dirty="0" smtClean="0"/>
            <a:t>ARQUEOLOGÍA</a:t>
          </a:r>
          <a:endParaRPr lang="es-ES" dirty="0"/>
        </a:p>
      </dgm:t>
    </dgm:pt>
    <dgm:pt modelId="{DF6FD7EA-4AA2-2843-8286-D30A55ED079B}" type="parTrans" cxnId="{CFC3E9B0-D914-4F41-B465-C92C0EF7268F}">
      <dgm:prSet/>
      <dgm:spPr/>
      <dgm:t>
        <a:bodyPr/>
        <a:lstStyle/>
        <a:p>
          <a:endParaRPr lang="es-ES"/>
        </a:p>
      </dgm:t>
    </dgm:pt>
    <dgm:pt modelId="{FD0FEC21-4668-1542-8DBB-7D7D9913D8A6}" type="sibTrans" cxnId="{CFC3E9B0-D914-4F41-B465-C92C0EF7268F}">
      <dgm:prSet/>
      <dgm:spPr/>
      <dgm:t>
        <a:bodyPr/>
        <a:lstStyle/>
        <a:p>
          <a:endParaRPr lang="es-ES"/>
        </a:p>
      </dgm:t>
    </dgm:pt>
    <dgm:pt modelId="{40C7A4B4-6284-124E-8299-3B6F868603A8}">
      <dgm:prSet phldrT="[Texto]" custT="1"/>
      <dgm:spPr/>
      <dgm:t>
        <a:bodyPr/>
        <a:lstStyle/>
        <a:p>
          <a:pPr algn="ctr"/>
          <a:r>
            <a:rPr lang="es-ES" sz="800" dirty="0" smtClean="0"/>
            <a:t>ETNOGRAFÍA</a:t>
          </a:r>
          <a:endParaRPr lang="es-ES" sz="800" dirty="0"/>
        </a:p>
      </dgm:t>
    </dgm:pt>
    <dgm:pt modelId="{ECDFC5F6-90F4-FC4A-8701-5C1EF3EE1C46}" type="parTrans" cxnId="{E7EAB721-E026-8F4A-B576-8C2E4C44B41E}">
      <dgm:prSet/>
      <dgm:spPr/>
      <dgm:t>
        <a:bodyPr/>
        <a:lstStyle/>
        <a:p>
          <a:endParaRPr lang="es-ES"/>
        </a:p>
      </dgm:t>
    </dgm:pt>
    <dgm:pt modelId="{12D9753F-E3CD-C14C-ADFD-3743E712E636}" type="sibTrans" cxnId="{E7EAB721-E026-8F4A-B576-8C2E4C44B41E}">
      <dgm:prSet/>
      <dgm:spPr/>
      <dgm:t>
        <a:bodyPr/>
        <a:lstStyle/>
        <a:p>
          <a:endParaRPr lang="es-ES"/>
        </a:p>
      </dgm:t>
    </dgm:pt>
    <dgm:pt modelId="{BC82462F-8D38-DF4A-A331-0272CB55CB87}">
      <dgm:prSet phldrT="[Texto]"/>
      <dgm:spPr/>
      <dgm:t>
        <a:bodyPr/>
        <a:lstStyle/>
        <a:p>
          <a:pPr algn="l"/>
          <a:endParaRPr lang="es-ES" sz="900" dirty="0"/>
        </a:p>
      </dgm:t>
    </dgm:pt>
    <dgm:pt modelId="{E53BEACB-E2F4-2741-9EA1-1F45EFE7EA1E}" type="parTrans" cxnId="{04DC5CA7-FF81-4147-9D2F-FE625459B702}">
      <dgm:prSet/>
      <dgm:spPr/>
      <dgm:t>
        <a:bodyPr/>
        <a:lstStyle/>
        <a:p>
          <a:endParaRPr lang="es-ES"/>
        </a:p>
      </dgm:t>
    </dgm:pt>
    <dgm:pt modelId="{D7F28E02-4EC6-AD47-9A52-CBD9DB14386C}" type="sibTrans" cxnId="{04DC5CA7-FF81-4147-9D2F-FE625459B702}">
      <dgm:prSet/>
      <dgm:spPr/>
      <dgm:t>
        <a:bodyPr/>
        <a:lstStyle/>
        <a:p>
          <a:endParaRPr lang="es-ES"/>
        </a:p>
      </dgm:t>
    </dgm:pt>
    <dgm:pt modelId="{F3112D29-9655-3B44-8640-DC9E168D70C5}">
      <dgm:prSet phldrT="[Texto]" custT="1"/>
      <dgm:spPr/>
      <dgm:t>
        <a:bodyPr/>
        <a:lstStyle/>
        <a:p>
          <a:pPr algn="ctr"/>
          <a:r>
            <a:rPr lang="es-ES" sz="800" dirty="0" smtClean="0"/>
            <a:t>ETNOLOGÍA</a:t>
          </a:r>
          <a:endParaRPr lang="es-ES" sz="800" dirty="0"/>
        </a:p>
      </dgm:t>
    </dgm:pt>
    <dgm:pt modelId="{4457A967-B111-0A4B-89F8-9196B4720ADC}" type="parTrans" cxnId="{96CEC9CA-1F54-F646-A529-79048C08EE7B}">
      <dgm:prSet/>
      <dgm:spPr/>
      <dgm:t>
        <a:bodyPr/>
        <a:lstStyle/>
        <a:p>
          <a:endParaRPr lang="es-ES"/>
        </a:p>
      </dgm:t>
    </dgm:pt>
    <dgm:pt modelId="{44DCF26E-63AF-EB4E-8BCA-600E9DCE99C3}" type="sibTrans" cxnId="{96CEC9CA-1F54-F646-A529-79048C08EE7B}">
      <dgm:prSet/>
      <dgm:spPr/>
      <dgm:t>
        <a:bodyPr/>
        <a:lstStyle/>
        <a:p>
          <a:endParaRPr lang="es-ES"/>
        </a:p>
      </dgm:t>
    </dgm:pt>
    <dgm:pt modelId="{AAEE6444-CA5E-E14D-BA9E-697C79D6975B}">
      <dgm:prSet phldrT="[Texto]"/>
      <dgm:spPr/>
      <dgm:t>
        <a:bodyPr/>
        <a:lstStyle/>
        <a:p>
          <a:pPr algn="l"/>
          <a:endParaRPr lang="es-ES" sz="900" dirty="0"/>
        </a:p>
      </dgm:t>
    </dgm:pt>
    <dgm:pt modelId="{EA39E809-6667-C343-860B-A45A2C4C34EE}" type="parTrans" cxnId="{516E81A4-78B2-6B46-88BF-FAD7AE937C21}">
      <dgm:prSet/>
      <dgm:spPr/>
      <dgm:t>
        <a:bodyPr/>
        <a:lstStyle/>
        <a:p>
          <a:endParaRPr lang="es-ES"/>
        </a:p>
      </dgm:t>
    </dgm:pt>
    <dgm:pt modelId="{EB625F4D-60B8-F649-B4EC-1C40686C3F3C}" type="sibTrans" cxnId="{516E81A4-78B2-6B46-88BF-FAD7AE937C21}">
      <dgm:prSet/>
      <dgm:spPr/>
      <dgm:t>
        <a:bodyPr/>
        <a:lstStyle/>
        <a:p>
          <a:endParaRPr lang="es-ES"/>
        </a:p>
      </dgm:t>
    </dgm:pt>
    <dgm:pt modelId="{9FBACE17-40D8-9C42-89A7-899EB9E6269A}">
      <dgm:prSet/>
      <dgm:spPr/>
      <dgm:t>
        <a:bodyPr/>
        <a:lstStyle/>
        <a:p>
          <a:r>
            <a:rPr lang="es-ES" dirty="0" smtClean="0"/>
            <a:t>ANTROPOLOGÍA SOCIAL</a:t>
          </a:r>
          <a:endParaRPr lang="es-ES" dirty="0"/>
        </a:p>
      </dgm:t>
    </dgm:pt>
    <dgm:pt modelId="{4F344498-004D-6F4D-9D51-050784F4EEC2}" type="parTrans" cxnId="{4D9B0E72-DDAE-FF4E-AD19-D902AFACC2F3}">
      <dgm:prSet/>
      <dgm:spPr/>
      <dgm:t>
        <a:bodyPr/>
        <a:lstStyle/>
        <a:p>
          <a:endParaRPr lang="es-ES"/>
        </a:p>
      </dgm:t>
    </dgm:pt>
    <dgm:pt modelId="{83FE6CEE-ADB1-F546-94E2-1B006A8F2F91}" type="sibTrans" cxnId="{4D9B0E72-DDAE-FF4E-AD19-D902AFACC2F3}">
      <dgm:prSet/>
      <dgm:spPr/>
      <dgm:t>
        <a:bodyPr/>
        <a:lstStyle/>
        <a:p>
          <a:endParaRPr lang="es-ES"/>
        </a:p>
      </dgm:t>
    </dgm:pt>
    <dgm:pt modelId="{63F5B820-9E41-8F4B-A7D6-A3C4887A3632}">
      <dgm:prSet/>
      <dgm:spPr/>
      <dgm:t>
        <a:bodyPr/>
        <a:lstStyle/>
        <a:p>
          <a:r>
            <a:rPr lang="es-ES" dirty="0" smtClean="0"/>
            <a:t>ETNOHISTORIA</a:t>
          </a:r>
          <a:endParaRPr lang="es-ES" dirty="0"/>
        </a:p>
      </dgm:t>
    </dgm:pt>
    <dgm:pt modelId="{5F141A80-7492-6348-A1B1-9D7DAE8BB54E}" type="parTrans" cxnId="{C124445F-FD4B-F144-9C47-30DAA95E7267}">
      <dgm:prSet/>
      <dgm:spPr/>
      <dgm:t>
        <a:bodyPr/>
        <a:lstStyle/>
        <a:p>
          <a:endParaRPr lang="es-ES"/>
        </a:p>
      </dgm:t>
    </dgm:pt>
    <dgm:pt modelId="{45BFBF32-2BCE-D044-92A8-E453AD58718C}" type="sibTrans" cxnId="{C124445F-FD4B-F144-9C47-30DAA95E7267}">
      <dgm:prSet/>
      <dgm:spPr/>
      <dgm:t>
        <a:bodyPr/>
        <a:lstStyle/>
        <a:p>
          <a:endParaRPr lang="es-ES"/>
        </a:p>
      </dgm:t>
    </dgm:pt>
    <dgm:pt modelId="{2195FEFD-F31A-EB49-BAA5-DB5EBFA3096B}" type="pres">
      <dgm:prSet presAssocID="{1308AE1C-FF61-9349-882D-490AD471918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98B032-1EF7-7148-B414-E5D290C70B5A}" type="pres">
      <dgm:prSet presAssocID="{026FEDE1-F04B-CF45-8FBB-83CCDAD53CF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94A84-EB16-E040-9A94-EEA516D73E57}" type="pres">
      <dgm:prSet presAssocID="{EB976801-3AE1-714E-8C40-EA80FF9360B2}" presName="sibTrans" presStyleLbl="sibTrans2D1" presStyleIdx="0" presStyleCnt="6"/>
      <dgm:spPr/>
      <dgm:t>
        <a:bodyPr/>
        <a:lstStyle/>
        <a:p>
          <a:endParaRPr lang="en-US"/>
        </a:p>
      </dgm:t>
    </dgm:pt>
    <dgm:pt modelId="{49DFDEF3-68F1-F04E-98A2-2FBEDBD1411A}" type="pres">
      <dgm:prSet presAssocID="{EB976801-3AE1-714E-8C40-EA80FF9360B2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600908E0-9B1C-CC41-99B0-AE53AD14E161}" type="pres">
      <dgm:prSet presAssocID="{6F1AED38-24D3-3746-B328-9B7103CC224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42C4BA-2BD6-DF42-B304-1F17D64ACB03}" type="pres">
      <dgm:prSet presAssocID="{FD0FEC21-4668-1542-8DBB-7D7D9913D8A6}" presName="sibTrans" presStyleLbl="sibTrans2D1" presStyleIdx="1" presStyleCnt="6"/>
      <dgm:spPr/>
      <dgm:t>
        <a:bodyPr/>
        <a:lstStyle/>
        <a:p>
          <a:endParaRPr lang="en-US"/>
        </a:p>
      </dgm:t>
    </dgm:pt>
    <dgm:pt modelId="{399E21DB-B84D-3A49-9674-45AC1204C290}" type="pres">
      <dgm:prSet presAssocID="{FD0FEC21-4668-1542-8DBB-7D7D9913D8A6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9CFFA079-3CC9-DD42-9C0D-B3AB3EE76875}" type="pres">
      <dgm:prSet presAssocID="{AAEE6444-CA5E-E14D-BA9E-697C79D6975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E29266-0BC9-0647-A5C8-DFDB42B33E38}" type="pres">
      <dgm:prSet presAssocID="{EB625F4D-60B8-F649-B4EC-1C40686C3F3C}" presName="sibTrans" presStyleLbl="sibTrans2D1" presStyleIdx="2" presStyleCnt="6"/>
      <dgm:spPr/>
      <dgm:t>
        <a:bodyPr/>
        <a:lstStyle/>
        <a:p>
          <a:endParaRPr lang="en-US"/>
        </a:p>
      </dgm:t>
    </dgm:pt>
    <dgm:pt modelId="{CD5A361C-598C-5A4F-830D-A414DE53F4F1}" type="pres">
      <dgm:prSet presAssocID="{EB625F4D-60B8-F649-B4EC-1C40686C3F3C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E32E5AF-CA94-6349-9E58-6D578606D7FB}" type="pres">
      <dgm:prSet presAssocID="{BC82462F-8D38-DF4A-A331-0272CB55CB8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51C9A-9011-2448-8B4E-A4F6CB9A6EB3}" type="pres">
      <dgm:prSet presAssocID="{D7F28E02-4EC6-AD47-9A52-CBD9DB14386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FBB3E4EA-48F9-7E49-AF09-3CFB3DDBFC86}" type="pres">
      <dgm:prSet presAssocID="{D7F28E02-4EC6-AD47-9A52-CBD9DB14386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AE906A19-181E-B84E-B48F-F62927768618}" type="pres">
      <dgm:prSet presAssocID="{9FBACE17-40D8-9C42-89A7-899EB9E6269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8484F4-4944-444F-BE70-C82330840479}" type="pres">
      <dgm:prSet presAssocID="{83FE6CEE-ADB1-F546-94E2-1B006A8F2F91}" presName="sibTrans" presStyleLbl="sibTrans2D1" presStyleIdx="4" presStyleCnt="6"/>
      <dgm:spPr/>
      <dgm:t>
        <a:bodyPr/>
        <a:lstStyle/>
        <a:p>
          <a:endParaRPr lang="en-US"/>
        </a:p>
      </dgm:t>
    </dgm:pt>
    <dgm:pt modelId="{01AE8C04-6907-3F40-8CEB-DDB7FE4B2D2A}" type="pres">
      <dgm:prSet presAssocID="{83FE6CEE-ADB1-F546-94E2-1B006A8F2F91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FE836A54-D73A-FE44-9E7A-6E1F7A18C314}" type="pres">
      <dgm:prSet presAssocID="{63F5B820-9E41-8F4B-A7D6-A3C4887A363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A1D876-5768-1E40-9E84-4F058DD59121}" type="pres">
      <dgm:prSet presAssocID="{45BFBF32-2BCE-D044-92A8-E453AD58718C}" presName="sibTrans" presStyleLbl="sibTrans2D1" presStyleIdx="5" presStyleCnt="6"/>
      <dgm:spPr/>
      <dgm:t>
        <a:bodyPr/>
        <a:lstStyle/>
        <a:p>
          <a:endParaRPr lang="en-US"/>
        </a:p>
      </dgm:t>
    </dgm:pt>
    <dgm:pt modelId="{C46CCBEC-F359-F14A-A17D-9B6329BF8AC3}" type="pres">
      <dgm:prSet presAssocID="{45BFBF32-2BCE-D044-92A8-E453AD58718C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84CB2A9E-0174-374A-B442-44267FFBD2A2}" type="presOf" srcId="{6F1AED38-24D3-3746-B328-9B7103CC2248}" destId="{600908E0-9B1C-CC41-99B0-AE53AD14E161}" srcOrd="0" destOrd="0" presId="urn:microsoft.com/office/officeart/2005/8/layout/cycle2"/>
    <dgm:cxn modelId="{65489251-5B92-B849-B615-853637F02231}" type="presOf" srcId="{FD0FEC21-4668-1542-8DBB-7D7D9913D8A6}" destId="{399E21DB-B84D-3A49-9674-45AC1204C290}" srcOrd="1" destOrd="0" presId="urn:microsoft.com/office/officeart/2005/8/layout/cycle2"/>
    <dgm:cxn modelId="{000FD94E-FD43-5746-863A-BA1C27F0DFF8}" type="presOf" srcId="{45BFBF32-2BCE-D044-92A8-E453AD58718C}" destId="{C46CCBEC-F359-F14A-A17D-9B6329BF8AC3}" srcOrd="1" destOrd="0" presId="urn:microsoft.com/office/officeart/2005/8/layout/cycle2"/>
    <dgm:cxn modelId="{C7FAB44B-CB6E-BD41-8CC7-10ED06A4DCB7}" type="presOf" srcId="{EB625F4D-60B8-F649-B4EC-1C40686C3F3C}" destId="{CD5A361C-598C-5A4F-830D-A414DE53F4F1}" srcOrd="1" destOrd="0" presId="urn:microsoft.com/office/officeart/2005/8/layout/cycle2"/>
    <dgm:cxn modelId="{516E81A4-78B2-6B46-88BF-FAD7AE937C21}" srcId="{1308AE1C-FF61-9349-882D-490AD4719188}" destId="{AAEE6444-CA5E-E14D-BA9E-697C79D6975B}" srcOrd="2" destOrd="0" parTransId="{EA39E809-6667-C343-860B-A45A2C4C34EE}" sibTransId="{EB625F4D-60B8-F649-B4EC-1C40686C3F3C}"/>
    <dgm:cxn modelId="{2FE6887F-2A89-3244-960E-5062D43F8211}" type="presOf" srcId="{83FE6CEE-ADB1-F546-94E2-1B006A8F2F91}" destId="{01AE8C04-6907-3F40-8CEB-DDB7FE4B2D2A}" srcOrd="1" destOrd="0" presId="urn:microsoft.com/office/officeart/2005/8/layout/cycle2"/>
    <dgm:cxn modelId="{11E58B27-03B7-204D-8247-0EBA4500B57A}" srcId="{1308AE1C-FF61-9349-882D-490AD4719188}" destId="{026FEDE1-F04B-CF45-8FBB-83CCDAD53CFD}" srcOrd="0" destOrd="0" parTransId="{ACFD61C3-B263-0344-AB40-23D7E2446FDE}" sibTransId="{EB976801-3AE1-714E-8C40-EA80FF9360B2}"/>
    <dgm:cxn modelId="{5E836F39-B9D8-6D4D-8F36-021BB3578159}" type="presOf" srcId="{83FE6CEE-ADB1-F546-94E2-1B006A8F2F91}" destId="{FA8484F4-4944-444F-BE70-C82330840479}" srcOrd="0" destOrd="0" presId="urn:microsoft.com/office/officeart/2005/8/layout/cycle2"/>
    <dgm:cxn modelId="{B73CA567-1265-6B42-A3EA-983615A64DE7}" type="presOf" srcId="{EB976801-3AE1-714E-8C40-EA80FF9360B2}" destId="{C4594A84-EB16-E040-9A94-EEA516D73E57}" srcOrd="0" destOrd="0" presId="urn:microsoft.com/office/officeart/2005/8/layout/cycle2"/>
    <dgm:cxn modelId="{9E23E863-4A6E-844E-9423-DA951BA65521}" type="presOf" srcId="{F3112D29-9655-3B44-8640-DC9E168D70C5}" destId="{7E32E5AF-CA94-6349-9E58-6D578606D7FB}" srcOrd="0" destOrd="1" presId="urn:microsoft.com/office/officeart/2005/8/layout/cycle2"/>
    <dgm:cxn modelId="{B6964720-0283-DA4D-BBA5-725033CD0C08}" type="presOf" srcId="{D7F28E02-4EC6-AD47-9A52-CBD9DB14386C}" destId="{FBB3E4EA-48F9-7E49-AF09-3CFB3DDBFC86}" srcOrd="1" destOrd="0" presId="urn:microsoft.com/office/officeart/2005/8/layout/cycle2"/>
    <dgm:cxn modelId="{54861ED9-FD0D-A546-BB13-2B91A84A767B}" type="presOf" srcId="{BC82462F-8D38-DF4A-A331-0272CB55CB87}" destId="{7E32E5AF-CA94-6349-9E58-6D578606D7FB}" srcOrd="0" destOrd="0" presId="urn:microsoft.com/office/officeart/2005/8/layout/cycle2"/>
    <dgm:cxn modelId="{B0E2BFB2-39F5-314B-93B3-2C4E57B9FD6C}" type="presOf" srcId="{EB625F4D-60B8-F649-B4EC-1C40686C3F3C}" destId="{AEE29266-0BC9-0647-A5C8-DFDB42B33E38}" srcOrd="0" destOrd="0" presId="urn:microsoft.com/office/officeart/2005/8/layout/cycle2"/>
    <dgm:cxn modelId="{A8F0323D-B4FA-AF46-9FCD-D7570A483471}" type="presOf" srcId="{026FEDE1-F04B-CF45-8FBB-83CCDAD53CFD}" destId="{E298B032-1EF7-7148-B414-E5D290C70B5A}" srcOrd="0" destOrd="0" presId="urn:microsoft.com/office/officeart/2005/8/layout/cycle2"/>
    <dgm:cxn modelId="{4D9B0E72-DDAE-FF4E-AD19-D902AFACC2F3}" srcId="{1308AE1C-FF61-9349-882D-490AD4719188}" destId="{9FBACE17-40D8-9C42-89A7-899EB9E6269A}" srcOrd="4" destOrd="0" parTransId="{4F344498-004D-6F4D-9D51-050784F4EEC2}" sibTransId="{83FE6CEE-ADB1-F546-94E2-1B006A8F2F91}"/>
    <dgm:cxn modelId="{43E97C42-81DA-F541-9C65-111ACD9DC911}" type="presOf" srcId="{AAEE6444-CA5E-E14D-BA9E-697C79D6975B}" destId="{9CFFA079-3CC9-DD42-9C0D-B3AB3EE76875}" srcOrd="0" destOrd="0" presId="urn:microsoft.com/office/officeart/2005/8/layout/cycle2"/>
    <dgm:cxn modelId="{04DC5CA7-FF81-4147-9D2F-FE625459B702}" srcId="{1308AE1C-FF61-9349-882D-490AD4719188}" destId="{BC82462F-8D38-DF4A-A331-0272CB55CB87}" srcOrd="3" destOrd="0" parTransId="{E53BEACB-E2F4-2741-9EA1-1F45EFE7EA1E}" sibTransId="{D7F28E02-4EC6-AD47-9A52-CBD9DB14386C}"/>
    <dgm:cxn modelId="{C124445F-FD4B-F144-9C47-30DAA95E7267}" srcId="{1308AE1C-FF61-9349-882D-490AD4719188}" destId="{63F5B820-9E41-8F4B-A7D6-A3C4887A3632}" srcOrd="5" destOrd="0" parTransId="{5F141A80-7492-6348-A1B1-9D7DAE8BB54E}" sibTransId="{45BFBF32-2BCE-D044-92A8-E453AD58718C}"/>
    <dgm:cxn modelId="{131AD54E-91CD-CD41-827A-EA008A591448}" type="presOf" srcId="{9FBACE17-40D8-9C42-89A7-899EB9E6269A}" destId="{AE906A19-181E-B84E-B48F-F62927768618}" srcOrd="0" destOrd="0" presId="urn:microsoft.com/office/officeart/2005/8/layout/cycle2"/>
    <dgm:cxn modelId="{E88011B5-D635-AF4F-BBF0-3FEDC5B145C2}" type="presOf" srcId="{FD0FEC21-4668-1542-8DBB-7D7D9913D8A6}" destId="{3742C4BA-2BD6-DF42-B304-1F17D64ACB03}" srcOrd="0" destOrd="0" presId="urn:microsoft.com/office/officeart/2005/8/layout/cycle2"/>
    <dgm:cxn modelId="{8C896F1C-7C44-A744-9980-4456FBF3CEF1}" type="presOf" srcId="{40C7A4B4-6284-124E-8299-3B6F868603A8}" destId="{9CFFA079-3CC9-DD42-9C0D-B3AB3EE76875}" srcOrd="0" destOrd="1" presId="urn:microsoft.com/office/officeart/2005/8/layout/cycle2"/>
    <dgm:cxn modelId="{96CEC9CA-1F54-F646-A529-79048C08EE7B}" srcId="{BC82462F-8D38-DF4A-A331-0272CB55CB87}" destId="{F3112D29-9655-3B44-8640-DC9E168D70C5}" srcOrd="0" destOrd="0" parTransId="{4457A967-B111-0A4B-89F8-9196B4720ADC}" sibTransId="{44DCF26E-63AF-EB4E-8BCA-600E9DCE99C3}"/>
    <dgm:cxn modelId="{66FF37F2-5994-2843-BF99-2E7D5F740492}" type="presOf" srcId="{EB976801-3AE1-714E-8C40-EA80FF9360B2}" destId="{49DFDEF3-68F1-F04E-98A2-2FBEDBD1411A}" srcOrd="1" destOrd="0" presId="urn:microsoft.com/office/officeart/2005/8/layout/cycle2"/>
    <dgm:cxn modelId="{108E36D9-46BA-3844-86A2-6AC4BC2A87C9}" type="presOf" srcId="{45BFBF32-2BCE-D044-92A8-E453AD58718C}" destId="{7AA1D876-5768-1E40-9E84-4F058DD59121}" srcOrd="0" destOrd="0" presId="urn:microsoft.com/office/officeart/2005/8/layout/cycle2"/>
    <dgm:cxn modelId="{38AE0C22-673B-A64F-AE26-3C7CF5AAEB02}" type="presOf" srcId="{D7F28E02-4EC6-AD47-9A52-CBD9DB14386C}" destId="{E8351C9A-9011-2448-8B4E-A4F6CB9A6EB3}" srcOrd="0" destOrd="0" presId="urn:microsoft.com/office/officeart/2005/8/layout/cycle2"/>
    <dgm:cxn modelId="{E7EAB721-E026-8F4A-B576-8C2E4C44B41E}" srcId="{AAEE6444-CA5E-E14D-BA9E-697C79D6975B}" destId="{40C7A4B4-6284-124E-8299-3B6F868603A8}" srcOrd="0" destOrd="0" parTransId="{ECDFC5F6-90F4-FC4A-8701-5C1EF3EE1C46}" sibTransId="{12D9753F-E3CD-C14C-ADFD-3743E712E636}"/>
    <dgm:cxn modelId="{CFC3E9B0-D914-4F41-B465-C92C0EF7268F}" srcId="{1308AE1C-FF61-9349-882D-490AD4719188}" destId="{6F1AED38-24D3-3746-B328-9B7103CC2248}" srcOrd="1" destOrd="0" parTransId="{DF6FD7EA-4AA2-2843-8286-D30A55ED079B}" sibTransId="{FD0FEC21-4668-1542-8DBB-7D7D9913D8A6}"/>
    <dgm:cxn modelId="{81E75B78-FD70-294B-B7DE-26B96DBAF044}" type="presOf" srcId="{63F5B820-9E41-8F4B-A7D6-A3C4887A3632}" destId="{FE836A54-D73A-FE44-9E7A-6E1F7A18C314}" srcOrd="0" destOrd="0" presId="urn:microsoft.com/office/officeart/2005/8/layout/cycle2"/>
    <dgm:cxn modelId="{1625BA39-4E3F-5746-AD1D-AB4255392765}" type="presOf" srcId="{1308AE1C-FF61-9349-882D-490AD4719188}" destId="{2195FEFD-F31A-EB49-BAA5-DB5EBFA3096B}" srcOrd="0" destOrd="0" presId="urn:microsoft.com/office/officeart/2005/8/layout/cycle2"/>
    <dgm:cxn modelId="{679FD70A-BD66-2546-8133-31AFC55B1C19}" type="presParOf" srcId="{2195FEFD-F31A-EB49-BAA5-DB5EBFA3096B}" destId="{E298B032-1EF7-7148-B414-E5D290C70B5A}" srcOrd="0" destOrd="0" presId="urn:microsoft.com/office/officeart/2005/8/layout/cycle2"/>
    <dgm:cxn modelId="{5751A790-131E-514D-88FB-CC463056A862}" type="presParOf" srcId="{2195FEFD-F31A-EB49-BAA5-DB5EBFA3096B}" destId="{C4594A84-EB16-E040-9A94-EEA516D73E57}" srcOrd="1" destOrd="0" presId="urn:microsoft.com/office/officeart/2005/8/layout/cycle2"/>
    <dgm:cxn modelId="{CE2A604F-BC36-7240-B349-B81331C3A573}" type="presParOf" srcId="{C4594A84-EB16-E040-9A94-EEA516D73E57}" destId="{49DFDEF3-68F1-F04E-98A2-2FBEDBD1411A}" srcOrd="0" destOrd="0" presId="urn:microsoft.com/office/officeart/2005/8/layout/cycle2"/>
    <dgm:cxn modelId="{9AEF2C32-A71C-714D-BA72-242A4CDECCCD}" type="presParOf" srcId="{2195FEFD-F31A-EB49-BAA5-DB5EBFA3096B}" destId="{600908E0-9B1C-CC41-99B0-AE53AD14E161}" srcOrd="2" destOrd="0" presId="urn:microsoft.com/office/officeart/2005/8/layout/cycle2"/>
    <dgm:cxn modelId="{82244432-9FB4-B34A-A0ED-3F3B5C56D85C}" type="presParOf" srcId="{2195FEFD-F31A-EB49-BAA5-DB5EBFA3096B}" destId="{3742C4BA-2BD6-DF42-B304-1F17D64ACB03}" srcOrd="3" destOrd="0" presId="urn:microsoft.com/office/officeart/2005/8/layout/cycle2"/>
    <dgm:cxn modelId="{6A8DC5DF-3700-D649-A4D3-C6CCCA52111E}" type="presParOf" srcId="{3742C4BA-2BD6-DF42-B304-1F17D64ACB03}" destId="{399E21DB-B84D-3A49-9674-45AC1204C290}" srcOrd="0" destOrd="0" presId="urn:microsoft.com/office/officeart/2005/8/layout/cycle2"/>
    <dgm:cxn modelId="{B156A133-C22C-2648-9975-F5BA719E180C}" type="presParOf" srcId="{2195FEFD-F31A-EB49-BAA5-DB5EBFA3096B}" destId="{9CFFA079-3CC9-DD42-9C0D-B3AB3EE76875}" srcOrd="4" destOrd="0" presId="urn:microsoft.com/office/officeart/2005/8/layout/cycle2"/>
    <dgm:cxn modelId="{1A202301-514E-4940-AB79-BC096609C531}" type="presParOf" srcId="{2195FEFD-F31A-EB49-BAA5-DB5EBFA3096B}" destId="{AEE29266-0BC9-0647-A5C8-DFDB42B33E38}" srcOrd="5" destOrd="0" presId="urn:microsoft.com/office/officeart/2005/8/layout/cycle2"/>
    <dgm:cxn modelId="{C0AEE39A-636A-DA40-AFAF-4305131008C6}" type="presParOf" srcId="{AEE29266-0BC9-0647-A5C8-DFDB42B33E38}" destId="{CD5A361C-598C-5A4F-830D-A414DE53F4F1}" srcOrd="0" destOrd="0" presId="urn:microsoft.com/office/officeart/2005/8/layout/cycle2"/>
    <dgm:cxn modelId="{446E6101-ED8D-854D-906B-3ABF03F9EB2F}" type="presParOf" srcId="{2195FEFD-F31A-EB49-BAA5-DB5EBFA3096B}" destId="{7E32E5AF-CA94-6349-9E58-6D578606D7FB}" srcOrd="6" destOrd="0" presId="urn:microsoft.com/office/officeart/2005/8/layout/cycle2"/>
    <dgm:cxn modelId="{55ECFCC4-A336-974E-8E48-A74A9A71D268}" type="presParOf" srcId="{2195FEFD-F31A-EB49-BAA5-DB5EBFA3096B}" destId="{E8351C9A-9011-2448-8B4E-A4F6CB9A6EB3}" srcOrd="7" destOrd="0" presId="urn:microsoft.com/office/officeart/2005/8/layout/cycle2"/>
    <dgm:cxn modelId="{8E1633EE-687D-9944-918B-611380B50808}" type="presParOf" srcId="{E8351C9A-9011-2448-8B4E-A4F6CB9A6EB3}" destId="{FBB3E4EA-48F9-7E49-AF09-3CFB3DDBFC86}" srcOrd="0" destOrd="0" presId="urn:microsoft.com/office/officeart/2005/8/layout/cycle2"/>
    <dgm:cxn modelId="{0BBE01F5-354B-F34C-9721-968CB2494817}" type="presParOf" srcId="{2195FEFD-F31A-EB49-BAA5-DB5EBFA3096B}" destId="{AE906A19-181E-B84E-B48F-F62927768618}" srcOrd="8" destOrd="0" presId="urn:microsoft.com/office/officeart/2005/8/layout/cycle2"/>
    <dgm:cxn modelId="{16CA8B0E-9DC6-CD46-86E4-7AC698AFED25}" type="presParOf" srcId="{2195FEFD-F31A-EB49-BAA5-DB5EBFA3096B}" destId="{FA8484F4-4944-444F-BE70-C82330840479}" srcOrd="9" destOrd="0" presId="urn:microsoft.com/office/officeart/2005/8/layout/cycle2"/>
    <dgm:cxn modelId="{788E8E3A-9BD0-B049-BCF1-621647B5BFC8}" type="presParOf" srcId="{FA8484F4-4944-444F-BE70-C82330840479}" destId="{01AE8C04-6907-3F40-8CEB-DDB7FE4B2D2A}" srcOrd="0" destOrd="0" presId="urn:microsoft.com/office/officeart/2005/8/layout/cycle2"/>
    <dgm:cxn modelId="{C24E5950-98C8-E542-B321-68283D239235}" type="presParOf" srcId="{2195FEFD-F31A-EB49-BAA5-DB5EBFA3096B}" destId="{FE836A54-D73A-FE44-9E7A-6E1F7A18C314}" srcOrd="10" destOrd="0" presId="urn:microsoft.com/office/officeart/2005/8/layout/cycle2"/>
    <dgm:cxn modelId="{F4DFD461-F981-B741-B2E4-90EF2F3DA066}" type="presParOf" srcId="{2195FEFD-F31A-EB49-BAA5-DB5EBFA3096B}" destId="{7AA1D876-5768-1E40-9E84-4F058DD59121}" srcOrd="11" destOrd="0" presId="urn:microsoft.com/office/officeart/2005/8/layout/cycle2"/>
    <dgm:cxn modelId="{91CC772B-5007-9149-8FC5-47E7BB408343}" type="presParOf" srcId="{7AA1D876-5768-1E40-9E84-4F058DD59121}" destId="{C46CCBEC-F359-F14A-A17D-9B6329BF8AC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B8F3BFC-A1B3-0946-8186-7C7089C9F036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BFD1362A-EC47-424B-99C3-BE2CCD97B3F3}">
      <dgm:prSet/>
      <dgm:spPr/>
      <dgm:t>
        <a:bodyPr/>
        <a:lstStyle/>
        <a:p>
          <a:pPr rtl="0"/>
          <a:r>
            <a:rPr lang="es-ES_tradnl" smtClean="0"/>
            <a:t>Explicación diacrónica y sincrónica de la cultura del hombre y de las sociedades, tratando de comprender mejor su estructura y su desarrollo histórico</a:t>
          </a:r>
          <a:endParaRPr lang="es-ES_tradnl"/>
        </a:p>
      </dgm:t>
    </dgm:pt>
    <dgm:pt modelId="{06BF4DAA-7A48-C94C-9993-21E2650722BA}" type="parTrans" cxnId="{C8FD1309-7D86-1043-BD09-FB3CEEA36636}">
      <dgm:prSet/>
      <dgm:spPr/>
      <dgm:t>
        <a:bodyPr/>
        <a:lstStyle/>
        <a:p>
          <a:endParaRPr lang="es-ES"/>
        </a:p>
      </dgm:t>
    </dgm:pt>
    <dgm:pt modelId="{2B31DA1F-64EE-724F-A80C-6CC2D1364632}" type="sibTrans" cxnId="{C8FD1309-7D86-1043-BD09-FB3CEEA36636}">
      <dgm:prSet/>
      <dgm:spPr/>
      <dgm:t>
        <a:bodyPr/>
        <a:lstStyle/>
        <a:p>
          <a:endParaRPr lang="es-ES"/>
        </a:p>
      </dgm:t>
    </dgm:pt>
    <dgm:pt modelId="{7AA06665-2575-3340-BD4F-6D9FCDB784F1}" type="pres">
      <dgm:prSet presAssocID="{6B8F3BFC-A1B3-0946-8186-7C7089C9F0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BE2B9-6BD6-CB43-A457-D36B1DD146A2}" type="pres">
      <dgm:prSet presAssocID="{6B8F3BFC-A1B3-0946-8186-7C7089C9F036}" presName="wedge1" presStyleLbl="node1" presStyleIdx="0" presStyleCnt="1"/>
      <dgm:spPr/>
      <dgm:t>
        <a:bodyPr/>
        <a:lstStyle/>
        <a:p>
          <a:endParaRPr lang="en-US"/>
        </a:p>
      </dgm:t>
    </dgm:pt>
    <dgm:pt modelId="{14BC8C2A-DD2C-F941-BC5E-36C0370D92D4}" type="pres">
      <dgm:prSet presAssocID="{6B8F3BFC-A1B3-0946-8186-7C7089C9F036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FD1309-7D86-1043-BD09-FB3CEEA36636}" srcId="{6B8F3BFC-A1B3-0946-8186-7C7089C9F036}" destId="{BFD1362A-EC47-424B-99C3-BE2CCD97B3F3}" srcOrd="0" destOrd="0" parTransId="{06BF4DAA-7A48-C94C-9993-21E2650722BA}" sibTransId="{2B31DA1F-64EE-724F-A80C-6CC2D1364632}"/>
    <dgm:cxn modelId="{1195013C-09E4-2046-A76D-C4076CC1187F}" type="presOf" srcId="{BFD1362A-EC47-424B-99C3-BE2CCD97B3F3}" destId="{E33BE2B9-6BD6-CB43-A457-D36B1DD146A2}" srcOrd="0" destOrd="0" presId="urn:microsoft.com/office/officeart/2005/8/layout/chart3"/>
    <dgm:cxn modelId="{5E980249-E424-044A-9EAF-5B754628C726}" type="presOf" srcId="{6B8F3BFC-A1B3-0946-8186-7C7089C9F036}" destId="{7AA06665-2575-3340-BD4F-6D9FCDB784F1}" srcOrd="0" destOrd="0" presId="urn:microsoft.com/office/officeart/2005/8/layout/chart3"/>
    <dgm:cxn modelId="{D9A7FEBB-AC27-A64B-B7CE-5B5FD13EF430}" type="presOf" srcId="{BFD1362A-EC47-424B-99C3-BE2CCD97B3F3}" destId="{14BC8C2A-DD2C-F941-BC5E-36C0370D92D4}" srcOrd="1" destOrd="0" presId="urn:microsoft.com/office/officeart/2005/8/layout/chart3"/>
    <dgm:cxn modelId="{BE0B360A-CDD2-2F46-BC92-56E1FBE0CAF6}" type="presParOf" srcId="{7AA06665-2575-3340-BD4F-6D9FCDB784F1}" destId="{E33BE2B9-6BD6-CB43-A457-D36B1DD146A2}" srcOrd="0" destOrd="0" presId="urn:microsoft.com/office/officeart/2005/8/layout/chart3"/>
    <dgm:cxn modelId="{0120B7D6-23C9-734E-A60A-ED8677AA115D}" type="presParOf" srcId="{7AA06665-2575-3340-BD4F-6D9FCDB784F1}" destId="{14BC8C2A-DD2C-F941-BC5E-36C0370D92D4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B8F3BFC-A1B3-0946-8186-7C7089C9F036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FD1362A-EC47-424B-99C3-BE2CCD97B3F3}">
      <dgm:prSet/>
      <dgm:spPr/>
      <dgm:t>
        <a:bodyPr/>
        <a:lstStyle/>
        <a:p>
          <a:pPr rtl="0"/>
          <a:r>
            <a:rPr lang="es-ES_tradnl" dirty="0" smtClean="0"/>
            <a:t>Ciencia que estudia, describe e interpreta las civilizaciones antiguas a través de los vestigios materiales</a:t>
          </a:r>
          <a:endParaRPr lang="es-ES_tradnl" dirty="0"/>
        </a:p>
      </dgm:t>
    </dgm:pt>
    <dgm:pt modelId="{06BF4DAA-7A48-C94C-9993-21E2650722BA}" type="parTrans" cxnId="{C8FD1309-7D86-1043-BD09-FB3CEEA36636}">
      <dgm:prSet/>
      <dgm:spPr/>
      <dgm:t>
        <a:bodyPr/>
        <a:lstStyle/>
        <a:p>
          <a:endParaRPr lang="es-ES"/>
        </a:p>
      </dgm:t>
    </dgm:pt>
    <dgm:pt modelId="{2B31DA1F-64EE-724F-A80C-6CC2D1364632}" type="sibTrans" cxnId="{C8FD1309-7D86-1043-BD09-FB3CEEA36636}">
      <dgm:prSet/>
      <dgm:spPr/>
      <dgm:t>
        <a:bodyPr/>
        <a:lstStyle/>
        <a:p>
          <a:endParaRPr lang="es-ES"/>
        </a:p>
      </dgm:t>
    </dgm:pt>
    <dgm:pt modelId="{7AA06665-2575-3340-BD4F-6D9FCDB784F1}" type="pres">
      <dgm:prSet presAssocID="{6B8F3BFC-A1B3-0946-8186-7C7089C9F0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BE2B9-6BD6-CB43-A457-D36B1DD146A2}" type="pres">
      <dgm:prSet presAssocID="{6B8F3BFC-A1B3-0946-8186-7C7089C9F036}" presName="wedge1" presStyleLbl="node1" presStyleIdx="0" presStyleCnt="1"/>
      <dgm:spPr/>
      <dgm:t>
        <a:bodyPr/>
        <a:lstStyle/>
        <a:p>
          <a:endParaRPr lang="en-US"/>
        </a:p>
      </dgm:t>
    </dgm:pt>
    <dgm:pt modelId="{14BC8C2A-DD2C-F941-BC5E-36C0370D92D4}" type="pres">
      <dgm:prSet presAssocID="{6B8F3BFC-A1B3-0946-8186-7C7089C9F036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FD1309-7D86-1043-BD09-FB3CEEA36636}" srcId="{6B8F3BFC-A1B3-0946-8186-7C7089C9F036}" destId="{BFD1362A-EC47-424B-99C3-BE2CCD97B3F3}" srcOrd="0" destOrd="0" parTransId="{06BF4DAA-7A48-C94C-9993-21E2650722BA}" sibTransId="{2B31DA1F-64EE-724F-A80C-6CC2D1364632}"/>
    <dgm:cxn modelId="{6AA7AF1D-9D7A-824B-99FE-2384C16905D3}" type="presOf" srcId="{6B8F3BFC-A1B3-0946-8186-7C7089C9F036}" destId="{7AA06665-2575-3340-BD4F-6D9FCDB784F1}" srcOrd="0" destOrd="0" presId="urn:microsoft.com/office/officeart/2005/8/layout/chart3"/>
    <dgm:cxn modelId="{6D970E72-1610-CE43-948F-C045FD77676C}" type="presOf" srcId="{BFD1362A-EC47-424B-99C3-BE2CCD97B3F3}" destId="{E33BE2B9-6BD6-CB43-A457-D36B1DD146A2}" srcOrd="0" destOrd="0" presId="urn:microsoft.com/office/officeart/2005/8/layout/chart3"/>
    <dgm:cxn modelId="{06A0803D-6B06-774E-8FAA-C47A52D3BC90}" type="presOf" srcId="{BFD1362A-EC47-424B-99C3-BE2CCD97B3F3}" destId="{14BC8C2A-DD2C-F941-BC5E-36C0370D92D4}" srcOrd="1" destOrd="0" presId="urn:microsoft.com/office/officeart/2005/8/layout/chart3"/>
    <dgm:cxn modelId="{19EBAFB2-8103-4D42-A16D-5AE0A625CD96}" type="presParOf" srcId="{7AA06665-2575-3340-BD4F-6D9FCDB784F1}" destId="{E33BE2B9-6BD6-CB43-A457-D36B1DD146A2}" srcOrd="0" destOrd="0" presId="urn:microsoft.com/office/officeart/2005/8/layout/chart3"/>
    <dgm:cxn modelId="{FFE50E4C-0FD8-6C4A-AE9B-827E68740187}" type="presParOf" srcId="{7AA06665-2575-3340-BD4F-6D9FCDB784F1}" destId="{14BC8C2A-DD2C-F941-BC5E-36C0370D92D4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B8F3BFC-A1B3-0946-8186-7C7089C9F036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FD1362A-EC47-424B-99C3-BE2CCD97B3F3}">
      <dgm:prSet/>
      <dgm:spPr/>
      <dgm:t>
        <a:bodyPr/>
        <a:lstStyle/>
        <a:p>
          <a:pPr rtl="0"/>
          <a:r>
            <a:rPr lang="es-ES_tradnl" dirty="0" smtClean="0"/>
            <a:t>Estudio de las lenguas a través de la genética y el desarrollo humano</a:t>
          </a:r>
          <a:endParaRPr lang="es-ES_tradnl" dirty="0"/>
        </a:p>
      </dgm:t>
    </dgm:pt>
    <dgm:pt modelId="{2B31DA1F-64EE-724F-A80C-6CC2D1364632}" type="sibTrans" cxnId="{C8FD1309-7D86-1043-BD09-FB3CEEA36636}">
      <dgm:prSet/>
      <dgm:spPr/>
      <dgm:t>
        <a:bodyPr/>
        <a:lstStyle/>
        <a:p>
          <a:endParaRPr lang="es-ES"/>
        </a:p>
      </dgm:t>
    </dgm:pt>
    <dgm:pt modelId="{06BF4DAA-7A48-C94C-9993-21E2650722BA}" type="parTrans" cxnId="{C8FD1309-7D86-1043-BD09-FB3CEEA36636}">
      <dgm:prSet/>
      <dgm:spPr/>
      <dgm:t>
        <a:bodyPr/>
        <a:lstStyle/>
        <a:p>
          <a:endParaRPr lang="es-ES"/>
        </a:p>
      </dgm:t>
    </dgm:pt>
    <dgm:pt modelId="{7AA06665-2575-3340-BD4F-6D9FCDB784F1}" type="pres">
      <dgm:prSet presAssocID="{6B8F3BFC-A1B3-0946-8186-7C7089C9F0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BE2B9-6BD6-CB43-A457-D36B1DD146A2}" type="pres">
      <dgm:prSet presAssocID="{6B8F3BFC-A1B3-0946-8186-7C7089C9F036}" presName="wedge1" presStyleLbl="node1" presStyleIdx="0" presStyleCnt="1"/>
      <dgm:spPr/>
      <dgm:t>
        <a:bodyPr/>
        <a:lstStyle/>
        <a:p>
          <a:endParaRPr lang="en-US"/>
        </a:p>
      </dgm:t>
    </dgm:pt>
    <dgm:pt modelId="{14BC8C2A-DD2C-F941-BC5E-36C0370D92D4}" type="pres">
      <dgm:prSet presAssocID="{6B8F3BFC-A1B3-0946-8186-7C7089C9F036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FD1309-7D86-1043-BD09-FB3CEEA36636}" srcId="{6B8F3BFC-A1B3-0946-8186-7C7089C9F036}" destId="{BFD1362A-EC47-424B-99C3-BE2CCD97B3F3}" srcOrd="0" destOrd="0" parTransId="{06BF4DAA-7A48-C94C-9993-21E2650722BA}" sibTransId="{2B31DA1F-64EE-724F-A80C-6CC2D1364632}"/>
    <dgm:cxn modelId="{4BEDF71D-16F4-7A40-98BD-9A61D0471660}" type="presOf" srcId="{6B8F3BFC-A1B3-0946-8186-7C7089C9F036}" destId="{7AA06665-2575-3340-BD4F-6D9FCDB784F1}" srcOrd="0" destOrd="0" presId="urn:microsoft.com/office/officeart/2005/8/layout/chart3"/>
    <dgm:cxn modelId="{5B582DD1-2399-D24F-900B-51B35DA58E2D}" type="presOf" srcId="{BFD1362A-EC47-424B-99C3-BE2CCD97B3F3}" destId="{E33BE2B9-6BD6-CB43-A457-D36B1DD146A2}" srcOrd="0" destOrd="0" presId="urn:microsoft.com/office/officeart/2005/8/layout/chart3"/>
    <dgm:cxn modelId="{CA2C7C7A-5080-BD45-9AF9-3A8F64FACC8F}" type="presOf" srcId="{BFD1362A-EC47-424B-99C3-BE2CCD97B3F3}" destId="{14BC8C2A-DD2C-F941-BC5E-36C0370D92D4}" srcOrd="1" destOrd="0" presId="urn:microsoft.com/office/officeart/2005/8/layout/chart3"/>
    <dgm:cxn modelId="{C1F59524-6E48-9046-AD2E-FFF458DCC7D9}" type="presParOf" srcId="{7AA06665-2575-3340-BD4F-6D9FCDB784F1}" destId="{E33BE2B9-6BD6-CB43-A457-D36B1DD146A2}" srcOrd="0" destOrd="0" presId="urn:microsoft.com/office/officeart/2005/8/layout/chart3"/>
    <dgm:cxn modelId="{33293D32-5AA3-9B46-888E-951DC78EACA7}" type="presParOf" srcId="{7AA06665-2575-3340-BD4F-6D9FCDB784F1}" destId="{14BC8C2A-DD2C-F941-BC5E-36C0370D92D4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B8F3BFC-A1B3-0946-8186-7C7089C9F036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FD1362A-EC47-424B-99C3-BE2CCD97B3F3}">
      <dgm:prSet/>
      <dgm:spPr/>
      <dgm:t>
        <a:bodyPr/>
        <a:lstStyle/>
        <a:p>
          <a:pPr rtl="0"/>
          <a:r>
            <a:rPr lang="es-ES_tradnl" dirty="0" smtClean="0"/>
            <a:t>Disciplina que estudia y describe la cultura de una comunidad desde la observación participante y desde el análisis de los datos observados</a:t>
          </a:r>
          <a:endParaRPr lang="es-ES_tradnl" dirty="0"/>
        </a:p>
      </dgm:t>
    </dgm:pt>
    <dgm:pt modelId="{06BF4DAA-7A48-C94C-9993-21E2650722BA}" type="parTrans" cxnId="{C8FD1309-7D86-1043-BD09-FB3CEEA36636}">
      <dgm:prSet/>
      <dgm:spPr/>
      <dgm:t>
        <a:bodyPr/>
        <a:lstStyle/>
        <a:p>
          <a:endParaRPr lang="es-ES"/>
        </a:p>
      </dgm:t>
    </dgm:pt>
    <dgm:pt modelId="{2B31DA1F-64EE-724F-A80C-6CC2D1364632}" type="sibTrans" cxnId="{C8FD1309-7D86-1043-BD09-FB3CEEA36636}">
      <dgm:prSet/>
      <dgm:spPr/>
      <dgm:t>
        <a:bodyPr/>
        <a:lstStyle/>
        <a:p>
          <a:endParaRPr lang="es-ES"/>
        </a:p>
      </dgm:t>
    </dgm:pt>
    <dgm:pt modelId="{7AA06665-2575-3340-BD4F-6D9FCDB784F1}" type="pres">
      <dgm:prSet presAssocID="{6B8F3BFC-A1B3-0946-8186-7C7089C9F0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BE2B9-6BD6-CB43-A457-D36B1DD146A2}" type="pres">
      <dgm:prSet presAssocID="{6B8F3BFC-A1B3-0946-8186-7C7089C9F036}" presName="wedge1" presStyleLbl="node1" presStyleIdx="0" presStyleCnt="1"/>
      <dgm:spPr/>
      <dgm:t>
        <a:bodyPr/>
        <a:lstStyle/>
        <a:p>
          <a:endParaRPr lang="es-ES"/>
        </a:p>
      </dgm:t>
    </dgm:pt>
    <dgm:pt modelId="{14BC8C2A-DD2C-F941-BC5E-36C0370D92D4}" type="pres">
      <dgm:prSet presAssocID="{6B8F3BFC-A1B3-0946-8186-7C7089C9F036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FD1309-7D86-1043-BD09-FB3CEEA36636}" srcId="{6B8F3BFC-A1B3-0946-8186-7C7089C9F036}" destId="{BFD1362A-EC47-424B-99C3-BE2CCD97B3F3}" srcOrd="0" destOrd="0" parTransId="{06BF4DAA-7A48-C94C-9993-21E2650722BA}" sibTransId="{2B31DA1F-64EE-724F-A80C-6CC2D1364632}"/>
    <dgm:cxn modelId="{D966463E-D0E2-5C42-9742-F286142AFBEB}" type="presOf" srcId="{BFD1362A-EC47-424B-99C3-BE2CCD97B3F3}" destId="{14BC8C2A-DD2C-F941-BC5E-36C0370D92D4}" srcOrd="1" destOrd="0" presId="urn:microsoft.com/office/officeart/2005/8/layout/chart3"/>
    <dgm:cxn modelId="{9FC01FC9-A93C-BB4A-AA16-26E67FECF8B7}" type="presOf" srcId="{BFD1362A-EC47-424B-99C3-BE2CCD97B3F3}" destId="{E33BE2B9-6BD6-CB43-A457-D36B1DD146A2}" srcOrd="0" destOrd="0" presId="urn:microsoft.com/office/officeart/2005/8/layout/chart3"/>
    <dgm:cxn modelId="{EC2BF6CA-66D0-3042-902C-3555C222D416}" type="presOf" srcId="{6B8F3BFC-A1B3-0946-8186-7C7089C9F036}" destId="{7AA06665-2575-3340-BD4F-6D9FCDB784F1}" srcOrd="0" destOrd="0" presId="urn:microsoft.com/office/officeart/2005/8/layout/chart3"/>
    <dgm:cxn modelId="{E6194698-0760-AA4E-9E3D-1FC9E6F6EEEC}" type="presParOf" srcId="{7AA06665-2575-3340-BD4F-6D9FCDB784F1}" destId="{E33BE2B9-6BD6-CB43-A457-D36B1DD146A2}" srcOrd="0" destOrd="0" presId="urn:microsoft.com/office/officeart/2005/8/layout/chart3"/>
    <dgm:cxn modelId="{C0E732D3-56CE-9F42-9262-E9B610960BEE}" type="presParOf" srcId="{7AA06665-2575-3340-BD4F-6D9FCDB784F1}" destId="{14BC8C2A-DD2C-F941-BC5E-36C0370D92D4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B8F3BFC-A1B3-0946-8186-7C7089C9F036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FD1362A-EC47-424B-99C3-BE2CCD97B3F3}">
      <dgm:prSet/>
      <dgm:spPr/>
      <dgm:t>
        <a:bodyPr/>
        <a:lstStyle/>
        <a:p>
          <a:pPr rtl="0"/>
          <a:r>
            <a:rPr lang="es-ES_tradnl" dirty="0" smtClean="0"/>
            <a:t>Surge desde la comparación de las diversas aportaciones etnográficas como construcción teórica de la cultura dentro de una triple síntesis (geográfico, histórico y sistemático)</a:t>
          </a:r>
          <a:endParaRPr lang="es-ES_tradnl" dirty="0"/>
        </a:p>
      </dgm:t>
    </dgm:pt>
    <dgm:pt modelId="{06BF4DAA-7A48-C94C-9993-21E2650722BA}" type="parTrans" cxnId="{C8FD1309-7D86-1043-BD09-FB3CEEA36636}">
      <dgm:prSet/>
      <dgm:spPr/>
      <dgm:t>
        <a:bodyPr/>
        <a:lstStyle/>
        <a:p>
          <a:endParaRPr lang="es-ES"/>
        </a:p>
      </dgm:t>
    </dgm:pt>
    <dgm:pt modelId="{2B31DA1F-64EE-724F-A80C-6CC2D1364632}" type="sibTrans" cxnId="{C8FD1309-7D86-1043-BD09-FB3CEEA36636}">
      <dgm:prSet/>
      <dgm:spPr/>
      <dgm:t>
        <a:bodyPr/>
        <a:lstStyle/>
        <a:p>
          <a:endParaRPr lang="es-ES"/>
        </a:p>
      </dgm:t>
    </dgm:pt>
    <dgm:pt modelId="{7AA06665-2575-3340-BD4F-6D9FCDB784F1}" type="pres">
      <dgm:prSet presAssocID="{6B8F3BFC-A1B3-0946-8186-7C7089C9F0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BE2B9-6BD6-CB43-A457-D36B1DD146A2}" type="pres">
      <dgm:prSet presAssocID="{6B8F3BFC-A1B3-0946-8186-7C7089C9F036}" presName="wedge1" presStyleLbl="node1" presStyleIdx="0" presStyleCnt="1"/>
      <dgm:spPr/>
      <dgm:t>
        <a:bodyPr/>
        <a:lstStyle/>
        <a:p>
          <a:endParaRPr lang="es-ES"/>
        </a:p>
      </dgm:t>
    </dgm:pt>
    <dgm:pt modelId="{14BC8C2A-DD2C-F941-BC5E-36C0370D92D4}" type="pres">
      <dgm:prSet presAssocID="{6B8F3BFC-A1B3-0946-8186-7C7089C9F036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FD1309-7D86-1043-BD09-FB3CEEA36636}" srcId="{6B8F3BFC-A1B3-0946-8186-7C7089C9F036}" destId="{BFD1362A-EC47-424B-99C3-BE2CCD97B3F3}" srcOrd="0" destOrd="0" parTransId="{06BF4DAA-7A48-C94C-9993-21E2650722BA}" sibTransId="{2B31DA1F-64EE-724F-A80C-6CC2D1364632}"/>
    <dgm:cxn modelId="{AB8C90A1-A212-2E48-8F2F-79D08B25214D}" type="presOf" srcId="{BFD1362A-EC47-424B-99C3-BE2CCD97B3F3}" destId="{E33BE2B9-6BD6-CB43-A457-D36B1DD146A2}" srcOrd="0" destOrd="0" presId="urn:microsoft.com/office/officeart/2005/8/layout/chart3"/>
    <dgm:cxn modelId="{0BB3DA04-F395-C54D-804C-06CFDC0770A0}" type="presOf" srcId="{BFD1362A-EC47-424B-99C3-BE2CCD97B3F3}" destId="{14BC8C2A-DD2C-F941-BC5E-36C0370D92D4}" srcOrd="1" destOrd="0" presId="urn:microsoft.com/office/officeart/2005/8/layout/chart3"/>
    <dgm:cxn modelId="{BB0A80D3-1EE3-EC47-8E6D-21CA3C1A1583}" type="presOf" srcId="{6B8F3BFC-A1B3-0946-8186-7C7089C9F036}" destId="{7AA06665-2575-3340-BD4F-6D9FCDB784F1}" srcOrd="0" destOrd="0" presId="urn:microsoft.com/office/officeart/2005/8/layout/chart3"/>
    <dgm:cxn modelId="{B03D6151-628C-4941-8781-37D51A98520C}" type="presParOf" srcId="{7AA06665-2575-3340-BD4F-6D9FCDB784F1}" destId="{E33BE2B9-6BD6-CB43-A457-D36B1DD146A2}" srcOrd="0" destOrd="0" presId="urn:microsoft.com/office/officeart/2005/8/layout/chart3"/>
    <dgm:cxn modelId="{0ECDA4EC-0AE2-A247-A37D-58E23B6610EB}" type="presParOf" srcId="{7AA06665-2575-3340-BD4F-6D9FCDB784F1}" destId="{14BC8C2A-DD2C-F941-BC5E-36C0370D92D4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B8F3BFC-A1B3-0946-8186-7C7089C9F036}" type="doc">
      <dgm:prSet loTypeId="urn:microsoft.com/office/officeart/2005/8/layout/char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FD1362A-EC47-424B-99C3-BE2CCD97B3F3}">
      <dgm:prSet/>
      <dgm:spPr/>
      <dgm:t>
        <a:bodyPr/>
        <a:lstStyle/>
        <a:p>
          <a:pPr rtl="0"/>
          <a:r>
            <a:rPr lang="es-ES_tradnl" dirty="0" smtClean="0"/>
            <a:t>Conocimiento global del hombre y abarca el objeto en toda su extensión geográfica e histórica. Aspira a un conocimiento aplicable al conjunto del desenvolvimiento del hombre</a:t>
          </a:r>
          <a:endParaRPr lang="es-ES_tradnl" dirty="0"/>
        </a:p>
      </dgm:t>
    </dgm:pt>
    <dgm:pt modelId="{06BF4DAA-7A48-C94C-9993-21E2650722BA}" type="parTrans" cxnId="{C8FD1309-7D86-1043-BD09-FB3CEEA36636}">
      <dgm:prSet/>
      <dgm:spPr/>
      <dgm:t>
        <a:bodyPr/>
        <a:lstStyle/>
        <a:p>
          <a:endParaRPr lang="es-ES"/>
        </a:p>
      </dgm:t>
    </dgm:pt>
    <dgm:pt modelId="{2B31DA1F-64EE-724F-A80C-6CC2D1364632}" type="sibTrans" cxnId="{C8FD1309-7D86-1043-BD09-FB3CEEA36636}">
      <dgm:prSet/>
      <dgm:spPr/>
      <dgm:t>
        <a:bodyPr/>
        <a:lstStyle/>
        <a:p>
          <a:endParaRPr lang="es-ES"/>
        </a:p>
      </dgm:t>
    </dgm:pt>
    <dgm:pt modelId="{7AA06665-2575-3340-BD4F-6D9FCDB784F1}" type="pres">
      <dgm:prSet presAssocID="{6B8F3BFC-A1B3-0946-8186-7C7089C9F0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BE2B9-6BD6-CB43-A457-D36B1DD146A2}" type="pres">
      <dgm:prSet presAssocID="{6B8F3BFC-A1B3-0946-8186-7C7089C9F036}" presName="wedge1" presStyleLbl="node1" presStyleIdx="0" presStyleCnt="1"/>
      <dgm:spPr/>
      <dgm:t>
        <a:bodyPr/>
        <a:lstStyle/>
        <a:p>
          <a:endParaRPr lang="es-ES"/>
        </a:p>
      </dgm:t>
    </dgm:pt>
    <dgm:pt modelId="{14BC8C2A-DD2C-F941-BC5E-36C0370D92D4}" type="pres">
      <dgm:prSet presAssocID="{6B8F3BFC-A1B3-0946-8186-7C7089C9F036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FD1309-7D86-1043-BD09-FB3CEEA36636}" srcId="{6B8F3BFC-A1B3-0946-8186-7C7089C9F036}" destId="{BFD1362A-EC47-424B-99C3-BE2CCD97B3F3}" srcOrd="0" destOrd="0" parTransId="{06BF4DAA-7A48-C94C-9993-21E2650722BA}" sibTransId="{2B31DA1F-64EE-724F-A80C-6CC2D1364632}"/>
    <dgm:cxn modelId="{9B5E0859-54BA-0F44-BADB-879DA01CB989}" type="presOf" srcId="{BFD1362A-EC47-424B-99C3-BE2CCD97B3F3}" destId="{E33BE2B9-6BD6-CB43-A457-D36B1DD146A2}" srcOrd="0" destOrd="0" presId="urn:microsoft.com/office/officeart/2005/8/layout/chart3"/>
    <dgm:cxn modelId="{DCF316C5-7CEF-E540-8C83-C69C6F104C5E}" type="presOf" srcId="{6B8F3BFC-A1B3-0946-8186-7C7089C9F036}" destId="{7AA06665-2575-3340-BD4F-6D9FCDB784F1}" srcOrd="0" destOrd="0" presId="urn:microsoft.com/office/officeart/2005/8/layout/chart3"/>
    <dgm:cxn modelId="{9C17C66F-2BDC-AC43-AEE8-A6F568721B4F}" type="presOf" srcId="{BFD1362A-EC47-424B-99C3-BE2CCD97B3F3}" destId="{14BC8C2A-DD2C-F941-BC5E-36C0370D92D4}" srcOrd="1" destOrd="0" presId="urn:microsoft.com/office/officeart/2005/8/layout/chart3"/>
    <dgm:cxn modelId="{A49DD1F7-2F19-EC4D-82B5-BC8A4A44DBB5}" type="presParOf" srcId="{7AA06665-2575-3340-BD4F-6D9FCDB784F1}" destId="{E33BE2B9-6BD6-CB43-A457-D36B1DD146A2}" srcOrd="0" destOrd="0" presId="urn:microsoft.com/office/officeart/2005/8/layout/chart3"/>
    <dgm:cxn modelId="{C669A1C2-EFBB-9A49-9EAC-427F29267DB2}" type="presParOf" srcId="{7AA06665-2575-3340-BD4F-6D9FCDB784F1}" destId="{14BC8C2A-DD2C-F941-BC5E-36C0370D92D4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AE6D524-A953-F744-89AE-E704C0F51C79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6978D765-AD6C-F845-8943-B295C2A234D9}">
      <dgm:prSet phldrT="[Texto]"/>
      <dgm:spPr/>
      <dgm:t>
        <a:bodyPr/>
        <a:lstStyle/>
        <a:p>
          <a:endParaRPr lang="es-ES" dirty="0" smtClean="0"/>
        </a:p>
        <a:p>
          <a:r>
            <a:rPr lang="es-ES" dirty="0" smtClean="0"/>
            <a:t>ETNOGRAFÍA</a:t>
          </a:r>
        </a:p>
        <a:p>
          <a:r>
            <a:rPr lang="es-ES" dirty="0" smtClean="0"/>
            <a:t>1ª etapa</a:t>
          </a:r>
        </a:p>
        <a:p>
          <a:r>
            <a:rPr lang="es-ES" dirty="0" smtClean="0"/>
            <a:t>(propósitos descriptivos)</a:t>
          </a:r>
        </a:p>
        <a:p>
          <a:endParaRPr lang="es-ES" dirty="0"/>
        </a:p>
      </dgm:t>
    </dgm:pt>
    <dgm:pt modelId="{14E0BF58-7262-FA45-8BCD-C6C7C662874E}" type="parTrans" cxnId="{9E9EBE2D-48D7-004C-B529-EC0E38BF3BA1}">
      <dgm:prSet/>
      <dgm:spPr/>
    </dgm:pt>
    <dgm:pt modelId="{7B527AF6-8B9C-4943-B833-0128FD60087C}" type="sibTrans" cxnId="{9E9EBE2D-48D7-004C-B529-EC0E38BF3BA1}">
      <dgm:prSet/>
      <dgm:spPr/>
    </dgm:pt>
    <dgm:pt modelId="{504D2094-E59E-A246-BB4D-0AD770868641}">
      <dgm:prSet phldrT="[Texto]"/>
      <dgm:spPr/>
      <dgm:t>
        <a:bodyPr/>
        <a:lstStyle/>
        <a:p>
          <a:r>
            <a:rPr lang="es-ES" dirty="0" smtClean="0"/>
            <a:t>ETNOLOGÍA</a:t>
          </a:r>
        </a:p>
        <a:p>
          <a:r>
            <a:rPr lang="es-ES" dirty="0" smtClean="0"/>
            <a:t>2ª etapa</a:t>
          </a:r>
        </a:p>
        <a:p>
          <a:r>
            <a:rPr lang="es-ES" dirty="0" smtClean="0"/>
            <a:t>(Análisis comparativo)</a:t>
          </a:r>
          <a:endParaRPr lang="es-ES" dirty="0"/>
        </a:p>
      </dgm:t>
    </dgm:pt>
    <dgm:pt modelId="{244BE40D-18ED-7546-B279-BCE5063B1C01}" type="parTrans" cxnId="{9F3E95EF-8587-9E4E-9F55-90E0B3BFF95A}">
      <dgm:prSet/>
      <dgm:spPr/>
    </dgm:pt>
    <dgm:pt modelId="{326DBC69-28F2-204B-A33E-81361113D2D9}" type="sibTrans" cxnId="{9F3E95EF-8587-9E4E-9F55-90E0B3BFF95A}">
      <dgm:prSet/>
      <dgm:spPr/>
    </dgm:pt>
    <dgm:pt modelId="{DD4A351B-B2EC-F045-8E88-8FC97D0D6E77}">
      <dgm:prSet phldrT="[Texto]"/>
      <dgm:spPr/>
      <dgm:t>
        <a:bodyPr/>
        <a:lstStyle/>
        <a:p>
          <a:r>
            <a:rPr lang="es-ES" dirty="0" smtClean="0"/>
            <a:t>ANTROPOLOGÍA</a:t>
          </a:r>
        </a:p>
        <a:p>
          <a:r>
            <a:rPr lang="es-ES" dirty="0" smtClean="0"/>
            <a:t>3ª etapa</a:t>
          </a:r>
        </a:p>
        <a:p>
          <a:r>
            <a:rPr lang="es-ES" dirty="0" smtClean="0"/>
            <a:t>(nivel de síntesis, creación de modelos o teorías)</a:t>
          </a:r>
          <a:endParaRPr lang="es-ES" dirty="0"/>
        </a:p>
      </dgm:t>
    </dgm:pt>
    <dgm:pt modelId="{F7DD8E62-D09E-D84D-8255-3145937ED497}" type="parTrans" cxnId="{D4509095-452A-034C-A371-D13E6A164D5F}">
      <dgm:prSet/>
      <dgm:spPr/>
    </dgm:pt>
    <dgm:pt modelId="{F392F257-0AA3-1841-A781-550EDF5E23E0}" type="sibTrans" cxnId="{D4509095-452A-034C-A371-D13E6A164D5F}">
      <dgm:prSet/>
      <dgm:spPr/>
    </dgm:pt>
    <dgm:pt modelId="{3851F4A0-AF9B-544C-8DAC-441FEA4FF449}" type="pres">
      <dgm:prSet presAssocID="{3AE6D524-A953-F744-89AE-E704C0F51C79}" presName="CompostProcess" presStyleCnt="0">
        <dgm:presLayoutVars>
          <dgm:dir/>
          <dgm:resizeHandles val="exact"/>
        </dgm:presLayoutVars>
      </dgm:prSet>
      <dgm:spPr/>
    </dgm:pt>
    <dgm:pt modelId="{D2CF9233-CAFA-3447-B2BC-852A79A394AB}" type="pres">
      <dgm:prSet presAssocID="{3AE6D524-A953-F744-89AE-E704C0F51C79}" presName="arrow" presStyleLbl="bgShp" presStyleIdx="0" presStyleCnt="1"/>
      <dgm:spPr/>
    </dgm:pt>
    <dgm:pt modelId="{41B4E253-77A4-CF42-A24D-10348744B8E0}" type="pres">
      <dgm:prSet presAssocID="{3AE6D524-A953-F744-89AE-E704C0F51C79}" presName="linearProcess" presStyleCnt="0"/>
      <dgm:spPr/>
    </dgm:pt>
    <dgm:pt modelId="{27F7DB3C-40F6-3341-A882-331A43B2DECD}" type="pres">
      <dgm:prSet presAssocID="{6978D765-AD6C-F845-8943-B295C2A234D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264529-E2C7-7342-8168-A4D47108252C}" type="pres">
      <dgm:prSet presAssocID="{7B527AF6-8B9C-4943-B833-0128FD60087C}" presName="sibTrans" presStyleCnt="0"/>
      <dgm:spPr/>
    </dgm:pt>
    <dgm:pt modelId="{5062F996-E46A-214D-94AA-D990E614F4AD}" type="pres">
      <dgm:prSet presAssocID="{504D2094-E59E-A246-BB4D-0AD77086864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CA92D6-B9E9-254A-A742-638BB41BB650}" type="pres">
      <dgm:prSet presAssocID="{326DBC69-28F2-204B-A33E-81361113D2D9}" presName="sibTrans" presStyleCnt="0"/>
      <dgm:spPr/>
    </dgm:pt>
    <dgm:pt modelId="{052F5269-1EE7-A140-9D11-9F1D1B999496}" type="pres">
      <dgm:prSet presAssocID="{DD4A351B-B2EC-F045-8E88-8FC97D0D6E7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836012-DD45-C246-9EA6-9E0A674D65BC}" type="presOf" srcId="{6978D765-AD6C-F845-8943-B295C2A234D9}" destId="{27F7DB3C-40F6-3341-A882-331A43B2DECD}" srcOrd="0" destOrd="0" presId="urn:microsoft.com/office/officeart/2005/8/layout/hProcess9"/>
    <dgm:cxn modelId="{D4509095-452A-034C-A371-D13E6A164D5F}" srcId="{3AE6D524-A953-F744-89AE-E704C0F51C79}" destId="{DD4A351B-B2EC-F045-8E88-8FC97D0D6E77}" srcOrd="2" destOrd="0" parTransId="{F7DD8E62-D09E-D84D-8255-3145937ED497}" sibTransId="{F392F257-0AA3-1841-A781-550EDF5E23E0}"/>
    <dgm:cxn modelId="{AD8D40FE-CA32-1B48-B4AC-0F49AD1A01EE}" type="presOf" srcId="{DD4A351B-B2EC-F045-8E88-8FC97D0D6E77}" destId="{052F5269-1EE7-A140-9D11-9F1D1B999496}" srcOrd="0" destOrd="0" presId="urn:microsoft.com/office/officeart/2005/8/layout/hProcess9"/>
    <dgm:cxn modelId="{9F3E95EF-8587-9E4E-9F55-90E0B3BFF95A}" srcId="{3AE6D524-A953-F744-89AE-E704C0F51C79}" destId="{504D2094-E59E-A246-BB4D-0AD770868641}" srcOrd="1" destOrd="0" parTransId="{244BE40D-18ED-7546-B279-BCE5063B1C01}" sibTransId="{326DBC69-28F2-204B-A33E-81361113D2D9}"/>
    <dgm:cxn modelId="{B2E5C3D1-35D1-A645-AEC6-422922B38EE3}" type="presOf" srcId="{3AE6D524-A953-F744-89AE-E704C0F51C79}" destId="{3851F4A0-AF9B-544C-8DAC-441FEA4FF449}" srcOrd="0" destOrd="0" presId="urn:microsoft.com/office/officeart/2005/8/layout/hProcess9"/>
    <dgm:cxn modelId="{18BFE57A-0B3C-ED48-B5EF-0739DA3F1A68}" type="presOf" srcId="{504D2094-E59E-A246-BB4D-0AD770868641}" destId="{5062F996-E46A-214D-94AA-D990E614F4AD}" srcOrd="0" destOrd="0" presId="urn:microsoft.com/office/officeart/2005/8/layout/hProcess9"/>
    <dgm:cxn modelId="{9E9EBE2D-48D7-004C-B529-EC0E38BF3BA1}" srcId="{3AE6D524-A953-F744-89AE-E704C0F51C79}" destId="{6978D765-AD6C-F845-8943-B295C2A234D9}" srcOrd="0" destOrd="0" parTransId="{14E0BF58-7262-FA45-8BCD-C6C7C662874E}" sibTransId="{7B527AF6-8B9C-4943-B833-0128FD60087C}"/>
    <dgm:cxn modelId="{8B10F2B7-D212-234C-93F5-F27B0CC85266}" type="presParOf" srcId="{3851F4A0-AF9B-544C-8DAC-441FEA4FF449}" destId="{D2CF9233-CAFA-3447-B2BC-852A79A394AB}" srcOrd="0" destOrd="0" presId="urn:microsoft.com/office/officeart/2005/8/layout/hProcess9"/>
    <dgm:cxn modelId="{7EFCDA34-4551-7A45-943A-FFD01A4AA373}" type="presParOf" srcId="{3851F4A0-AF9B-544C-8DAC-441FEA4FF449}" destId="{41B4E253-77A4-CF42-A24D-10348744B8E0}" srcOrd="1" destOrd="0" presId="urn:microsoft.com/office/officeart/2005/8/layout/hProcess9"/>
    <dgm:cxn modelId="{8CCE6394-3497-7044-ADEC-DD6DA9590DF1}" type="presParOf" srcId="{41B4E253-77A4-CF42-A24D-10348744B8E0}" destId="{27F7DB3C-40F6-3341-A882-331A43B2DECD}" srcOrd="0" destOrd="0" presId="urn:microsoft.com/office/officeart/2005/8/layout/hProcess9"/>
    <dgm:cxn modelId="{443A5E28-B9E0-0440-98D3-7607C58D1154}" type="presParOf" srcId="{41B4E253-77A4-CF42-A24D-10348744B8E0}" destId="{C4264529-E2C7-7342-8168-A4D47108252C}" srcOrd="1" destOrd="0" presId="urn:microsoft.com/office/officeart/2005/8/layout/hProcess9"/>
    <dgm:cxn modelId="{7610D43F-DD17-144B-B43B-5B1C6EE07089}" type="presParOf" srcId="{41B4E253-77A4-CF42-A24D-10348744B8E0}" destId="{5062F996-E46A-214D-94AA-D990E614F4AD}" srcOrd="2" destOrd="0" presId="urn:microsoft.com/office/officeart/2005/8/layout/hProcess9"/>
    <dgm:cxn modelId="{D4A17FBD-1E0A-0649-9DC1-AD3C605A4DB0}" type="presParOf" srcId="{41B4E253-77A4-CF42-A24D-10348744B8E0}" destId="{69CA92D6-B9E9-254A-A742-638BB41BB650}" srcOrd="3" destOrd="0" presId="urn:microsoft.com/office/officeart/2005/8/layout/hProcess9"/>
    <dgm:cxn modelId="{9334F103-D850-C64F-80F8-FD1E80657DFB}" type="presParOf" srcId="{41B4E253-77A4-CF42-A24D-10348744B8E0}" destId="{052F5269-1EE7-A140-9D11-9F1D1B99949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F7D819-6694-1146-9712-CC8BA645F4C5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E31B023-0E6A-D64C-8DD1-03629DE29A6C}">
      <dgm:prSet phldrT="[Texto]"/>
      <dgm:spPr/>
      <dgm:t>
        <a:bodyPr/>
        <a:lstStyle/>
        <a:p>
          <a:r>
            <a:rPr lang="es-ES" dirty="0" smtClean="0"/>
            <a:t>ANTROPOLOGÍA</a:t>
          </a:r>
          <a:endParaRPr lang="es-ES" dirty="0"/>
        </a:p>
      </dgm:t>
    </dgm:pt>
    <dgm:pt modelId="{08D1BDB0-48E0-E249-8D52-FE4DD0C497A0}" type="parTrans" cxnId="{96C3685A-5E26-0C47-9F9B-BE4B654D5654}">
      <dgm:prSet/>
      <dgm:spPr/>
      <dgm:t>
        <a:bodyPr/>
        <a:lstStyle/>
        <a:p>
          <a:endParaRPr lang="es-ES"/>
        </a:p>
      </dgm:t>
    </dgm:pt>
    <dgm:pt modelId="{B8BAFD04-595E-FB43-89F4-5146620464DE}" type="sibTrans" cxnId="{96C3685A-5E26-0C47-9F9B-BE4B654D5654}">
      <dgm:prSet/>
      <dgm:spPr/>
      <dgm:t>
        <a:bodyPr/>
        <a:lstStyle/>
        <a:p>
          <a:endParaRPr lang="es-ES"/>
        </a:p>
      </dgm:t>
    </dgm:pt>
    <dgm:pt modelId="{ECBDEFC9-0301-E142-A3EC-EABF21B23C8A}">
      <dgm:prSet phldrT="[Texto]"/>
      <dgm:spPr/>
      <dgm:t>
        <a:bodyPr/>
        <a:lstStyle/>
        <a:p>
          <a:pPr algn="ctr"/>
          <a:r>
            <a:rPr lang="es-ES" dirty="0" smtClean="0"/>
            <a:t>Etimológicamente del griego:</a:t>
          </a:r>
        </a:p>
        <a:p>
          <a:pPr algn="l"/>
          <a:r>
            <a:rPr lang="es-ES" dirty="0" smtClean="0"/>
            <a:t> LOGOS = Estudio</a:t>
          </a:r>
        </a:p>
        <a:p>
          <a:pPr algn="l"/>
          <a:r>
            <a:rPr lang="es-ES" dirty="0" smtClean="0"/>
            <a:t>ANTHROPOS= Hombre</a:t>
          </a:r>
        </a:p>
        <a:p>
          <a:pPr algn="ctr"/>
          <a:r>
            <a:rPr lang="es-ES" b="1" i="1" dirty="0" smtClean="0"/>
            <a:t>“ESTUDIO DEL HOMBRE”</a:t>
          </a:r>
          <a:endParaRPr lang="es-ES" b="1" i="1" dirty="0"/>
        </a:p>
      </dgm:t>
    </dgm:pt>
    <dgm:pt modelId="{653E8222-FD5A-E849-A202-C449D8D8CD92}" type="parTrans" cxnId="{B0FFF7D3-BEFE-5A41-A695-9842C8E9090A}">
      <dgm:prSet/>
      <dgm:spPr/>
      <dgm:t>
        <a:bodyPr/>
        <a:lstStyle/>
        <a:p>
          <a:endParaRPr lang="es-ES"/>
        </a:p>
      </dgm:t>
    </dgm:pt>
    <dgm:pt modelId="{E8C74BF4-258A-BA4C-AFE5-1B72DE3FD021}" type="sibTrans" cxnId="{B0FFF7D3-BEFE-5A41-A695-9842C8E9090A}">
      <dgm:prSet/>
      <dgm:spPr/>
      <dgm:t>
        <a:bodyPr/>
        <a:lstStyle/>
        <a:p>
          <a:endParaRPr lang="es-ES"/>
        </a:p>
      </dgm:t>
    </dgm:pt>
    <dgm:pt modelId="{24D0110E-F2DC-8A42-9A3C-0DDEBE68CCF1}">
      <dgm:prSet phldrT="[Texto]"/>
      <dgm:spPr/>
      <dgm:t>
        <a:bodyPr/>
        <a:lstStyle/>
        <a:p>
          <a:pPr algn="ctr"/>
          <a:endParaRPr lang="es-ES" b="1" dirty="0" smtClean="0"/>
        </a:p>
        <a:p>
          <a:pPr algn="ctr"/>
          <a:r>
            <a:rPr lang="es-ES" b="1" dirty="0" smtClean="0"/>
            <a:t>“EL ESTUDIO DEL HOMBRE Y SUS OBRAS” </a:t>
          </a:r>
        </a:p>
      </dgm:t>
    </dgm:pt>
    <dgm:pt modelId="{8B190FC3-2DCE-8348-A865-4E51B755EB50}" type="parTrans" cxnId="{F6436B2C-DB01-C945-803A-1F28201E24F0}">
      <dgm:prSet/>
      <dgm:spPr/>
      <dgm:t>
        <a:bodyPr/>
        <a:lstStyle/>
        <a:p>
          <a:endParaRPr lang="es-ES"/>
        </a:p>
      </dgm:t>
    </dgm:pt>
    <dgm:pt modelId="{7C6527A6-E39A-FD48-B044-458F329E71AC}" type="sibTrans" cxnId="{F6436B2C-DB01-C945-803A-1F28201E24F0}">
      <dgm:prSet/>
      <dgm:spPr/>
      <dgm:t>
        <a:bodyPr/>
        <a:lstStyle/>
        <a:p>
          <a:endParaRPr lang="es-ES"/>
        </a:p>
      </dgm:t>
    </dgm:pt>
    <dgm:pt modelId="{E074203A-3BBC-CC4F-8599-F771003D3329}">
      <dgm:prSet phldrT="[Texto]"/>
      <dgm:spPr/>
      <dgm:t>
        <a:bodyPr/>
        <a:lstStyle/>
        <a:p>
          <a:r>
            <a:rPr lang="es-ES" dirty="0" smtClean="0"/>
            <a:t>Como disciplina abstracta:</a:t>
          </a:r>
        </a:p>
        <a:p>
          <a:r>
            <a:rPr lang="es-ES" dirty="0" smtClean="0"/>
            <a:t>“ES EL RECEPTÁCULO DENTRO DEL CUAL SE ENCUENTRAN OTRA SERIE DE ASPECTOS PARTICULARES”</a:t>
          </a:r>
          <a:endParaRPr lang="es-ES" dirty="0"/>
        </a:p>
      </dgm:t>
    </dgm:pt>
    <dgm:pt modelId="{C81EEC3F-AED4-C145-BF55-94583C87D890}" type="parTrans" cxnId="{7FF95D3E-A456-BB46-B616-65D4DB645E92}">
      <dgm:prSet/>
      <dgm:spPr/>
      <dgm:t>
        <a:bodyPr/>
        <a:lstStyle/>
        <a:p>
          <a:endParaRPr lang="es-ES"/>
        </a:p>
      </dgm:t>
    </dgm:pt>
    <dgm:pt modelId="{35537541-B63C-8F47-92F0-E508A7A3F36A}" type="sibTrans" cxnId="{7FF95D3E-A456-BB46-B616-65D4DB645E92}">
      <dgm:prSet/>
      <dgm:spPr/>
      <dgm:t>
        <a:bodyPr/>
        <a:lstStyle/>
        <a:p>
          <a:endParaRPr lang="es-ES"/>
        </a:p>
      </dgm:t>
    </dgm:pt>
    <dgm:pt modelId="{9EB96FF2-FA70-4543-A365-DD2F042F6A1E}">
      <dgm:prSet phldrT="[Texto]"/>
      <dgm:spPr/>
      <dgm:t>
        <a:bodyPr/>
        <a:lstStyle/>
        <a:p>
          <a:pPr algn="just"/>
          <a:r>
            <a:rPr lang="es-ES" dirty="0" smtClean="0"/>
            <a:t>Ciencia empírica porque formula conclusiones acerca de la naturaleza de los seres humanos, basados en un conocimiento derivado de las observaciones sistemáticas y recopilaciones de datos recogidos por todo el mundo</a:t>
          </a:r>
          <a:endParaRPr lang="es-ES" dirty="0"/>
        </a:p>
      </dgm:t>
    </dgm:pt>
    <dgm:pt modelId="{3A35367F-5EDE-5D41-8866-677D9FC4294A}" type="parTrans" cxnId="{8213228B-CACF-C645-8F95-4D21A4183593}">
      <dgm:prSet/>
      <dgm:spPr/>
      <dgm:t>
        <a:bodyPr/>
        <a:lstStyle/>
        <a:p>
          <a:endParaRPr lang="es-ES"/>
        </a:p>
      </dgm:t>
    </dgm:pt>
    <dgm:pt modelId="{61ECA469-45C3-1548-80A8-01CCF423FB2D}" type="sibTrans" cxnId="{8213228B-CACF-C645-8F95-4D21A4183593}">
      <dgm:prSet/>
      <dgm:spPr/>
      <dgm:t>
        <a:bodyPr/>
        <a:lstStyle/>
        <a:p>
          <a:endParaRPr lang="es-ES"/>
        </a:p>
      </dgm:t>
    </dgm:pt>
    <dgm:pt modelId="{6AAB8EE3-11B2-3F40-AC3B-645C1CDD88E9}" type="pres">
      <dgm:prSet presAssocID="{8EF7D819-6694-1146-9712-CC8BA645F4C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850D611-905A-3C43-9EDF-DCBE19C21775}" type="pres">
      <dgm:prSet presAssocID="{8EF7D819-6694-1146-9712-CC8BA645F4C5}" presName="matrix" presStyleCnt="0"/>
      <dgm:spPr/>
    </dgm:pt>
    <dgm:pt modelId="{BD0817E8-F9D5-EF42-B425-22331B886D3F}" type="pres">
      <dgm:prSet presAssocID="{8EF7D819-6694-1146-9712-CC8BA645F4C5}" presName="tile1" presStyleLbl="node1" presStyleIdx="0" presStyleCnt="4"/>
      <dgm:spPr/>
      <dgm:t>
        <a:bodyPr/>
        <a:lstStyle/>
        <a:p>
          <a:endParaRPr lang="es-ES"/>
        </a:p>
      </dgm:t>
    </dgm:pt>
    <dgm:pt modelId="{B9F1F60D-CB17-BA4B-9927-7D6F78B71A26}" type="pres">
      <dgm:prSet presAssocID="{8EF7D819-6694-1146-9712-CC8BA645F4C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D6CAAD-35A6-2B4A-95D4-BA7681985A9B}" type="pres">
      <dgm:prSet presAssocID="{8EF7D819-6694-1146-9712-CC8BA645F4C5}" presName="tile2" presStyleLbl="node1" presStyleIdx="1" presStyleCnt="4"/>
      <dgm:spPr/>
      <dgm:t>
        <a:bodyPr/>
        <a:lstStyle/>
        <a:p>
          <a:endParaRPr lang="es-ES"/>
        </a:p>
      </dgm:t>
    </dgm:pt>
    <dgm:pt modelId="{BA354593-F9DC-934C-B525-75E1DC4B1276}" type="pres">
      <dgm:prSet presAssocID="{8EF7D819-6694-1146-9712-CC8BA645F4C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C33C6C-CE2E-574E-A284-CE36A243ACAF}" type="pres">
      <dgm:prSet presAssocID="{8EF7D819-6694-1146-9712-CC8BA645F4C5}" presName="tile3" presStyleLbl="node1" presStyleIdx="2" presStyleCnt="4"/>
      <dgm:spPr/>
      <dgm:t>
        <a:bodyPr/>
        <a:lstStyle/>
        <a:p>
          <a:endParaRPr lang="es-ES"/>
        </a:p>
      </dgm:t>
    </dgm:pt>
    <dgm:pt modelId="{51FD4C2D-BDC6-C147-A04D-4EAA9654C092}" type="pres">
      <dgm:prSet presAssocID="{8EF7D819-6694-1146-9712-CC8BA645F4C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A414D2-898C-534E-BF13-D39F3A5CD818}" type="pres">
      <dgm:prSet presAssocID="{8EF7D819-6694-1146-9712-CC8BA645F4C5}" presName="tile4" presStyleLbl="node1" presStyleIdx="3" presStyleCnt="4"/>
      <dgm:spPr/>
      <dgm:t>
        <a:bodyPr/>
        <a:lstStyle/>
        <a:p>
          <a:endParaRPr lang="es-ES"/>
        </a:p>
      </dgm:t>
    </dgm:pt>
    <dgm:pt modelId="{DABA2341-72A2-8B4F-9549-8C02738FF09E}" type="pres">
      <dgm:prSet presAssocID="{8EF7D819-6694-1146-9712-CC8BA645F4C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3285D7-55ED-824D-9964-12367BEE690A}" type="pres">
      <dgm:prSet presAssocID="{8EF7D819-6694-1146-9712-CC8BA645F4C5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891D363A-3A20-4A49-9BE6-B4BF00BA5E1D}" type="presOf" srcId="{E074203A-3BBC-CC4F-8599-F771003D3329}" destId="{51FD4C2D-BDC6-C147-A04D-4EAA9654C092}" srcOrd="1" destOrd="0" presId="urn:microsoft.com/office/officeart/2005/8/layout/matrix1"/>
    <dgm:cxn modelId="{8213228B-CACF-C645-8F95-4D21A4183593}" srcId="{EE31B023-0E6A-D64C-8DD1-03629DE29A6C}" destId="{9EB96FF2-FA70-4543-A365-DD2F042F6A1E}" srcOrd="3" destOrd="0" parTransId="{3A35367F-5EDE-5D41-8866-677D9FC4294A}" sibTransId="{61ECA469-45C3-1548-80A8-01CCF423FB2D}"/>
    <dgm:cxn modelId="{B0FFF7D3-BEFE-5A41-A695-9842C8E9090A}" srcId="{EE31B023-0E6A-D64C-8DD1-03629DE29A6C}" destId="{ECBDEFC9-0301-E142-A3EC-EABF21B23C8A}" srcOrd="0" destOrd="0" parTransId="{653E8222-FD5A-E849-A202-C449D8D8CD92}" sibTransId="{E8C74BF4-258A-BA4C-AFE5-1B72DE3FD021}"/>
    <dgm:cxn modelId="{E6CA62AC-F560-B147-9E36-4800E97EB986}" type="presOf" srcId="{9EB96FF2-FA70-4543-A365-DD2F042F6A1E}" destId="{5BA414D2-898C-534E-BF13-D39F3A5CD818}" srcOrd="0" destOrd="0" presId="urn:microsoft.com/office/officeart/2005/8/layout/matrix1"/>
    <dgm:cxn modelId="{96C3685A-5E26-0C47-9F9B-BE4B654D5654}" srcId="{8EF7D819-6694-1146-9712-CC8BA645F4C5}" destId="{EE31B023-0E6A-D64C-8DD1-03629DE29A6C}" srcOrd="0" destOrd="0" parTransId="{08D1BDB0-48E0-E249-8D52-FE4DD0C497A0}" sibTransId="{B8BAFD04-595E-FB43-89F4-5146620464DE}"/>
    <dgm:cxn modelId="{F6436B2C-DB01-C945-803A-1F28201E24F0}" srcId="{EE31B023-0E6A-D64C-8DD1-03629DE29A6C}" destId="{24D0110E-F2DC-8A42-9A3C-0DDEBE68CCF1}" srcOrd="1" destOrd="0" parTransId="{8B190FC3-2DCE-8348-A865-4E51B755EB50}" sibTransId="{7C6527A6-E39A-FD48-B044-458F329E71AC}"/>
    <dgm:cxn modelId="{650F6979-4BDD-8B49-9239-AE95693B54D3}" type="presOf" srcId="{24D0110E-F2DC-8A42-9A3C-0DDEBE68CCF1}" destId="{3FD6CAAD-35A6-2B4A-95D4-BA7681985A9B}" srcOrd="0" destOrd="0" presId="urn:microsoft.com/office/officeart/2005/8/layout/matrix1"/>
    <dgm:cxn modelId="{4820300A-6C75-F348-904D-3AF3EAAF505F}" type="presOf" srcId="{9EB96FF2-FA70-4543-A365-DD2F042F6A1E}" destId="{DABA2341-72A2-8B4F-9549-8C02738FF09E}" srcOrd="1" destOrd="0" presId="urn:microsoft.com/office/officeart/2005/8/layout/matrix1"/>
    <dgm:cxn modelId="{7FF95D3E-A456-BB46-B616-65D4DB645E92}" srcId="{EE31B023-0E6A-D64C-8DD1-03629DE29A6C}" destId="{E074203A-3BBC-CC4F-8599-F771003D3329}" srcOrd="2" destOrd="0" parTransId="{C81EEC3F-AED4-C145-BF55-94583C87D890}" sibTransId="{35537541-B63C-8F47-92F0-E508A7A3F36A}"/>
    <dgm:cxn modelId="{F36EB708-37BC-8E40-AF6B-9FF8116F8229}" type="presOf" srcId="{EE31B023-0E6A-D64C-8DD1-03629DE29A6C}" destId="{E93285D7-55ED-824D-9964-12367BEE690A}" srcOrd="0" destOrd="0" presId="urn:microsoft.com/office/officeart/2005/8/layout/matrix1"/>
    <dgm:cxn modelId="{8C15AB26-1A19-524E-896D-088E9BC0FCC1}" type="presOf" srcId="{E074203A-3BBC-CC4F-8599-F771003D3329}" destId="{6EC33C6C-CE2E-574E-A284-CE36A243ACAF}" srcOrd="0" destOrd="0" presId="urn:microsoft.com/office/officeart/2005/8/layout/matrix1"/>
    <dgm:cxn modelId="{15EADDE4-9210-DD45-9C72-651FD074006F}" type="presOf" srcId="{ECBDEFC9-0301-E142-A3EC-EABF21B23C8A}" destId="{B9F1F60D-CB17-BA4B-9927-7D6F78B71A26}" srcOrd="1" destOrd="0" presId="urn:microsoft.com/office/officeart/2005/8/layout/matrix1"/>
    <dgm:cxn modelId="{29DE1B06-28D4-0841-A0BA-B5A8E75A6BD0}" type="presOf" srcId="{8EF7D819-6694-1146-9712-CC8BA645F4C5}" destId="{6AAB8EE3-11B2-3F40-AC3B-645C1CDD88E9}" srcOrd="0" destOrd="0" presId="urn:microsoft.com/office/officeart/2005/8/layout/matrix1"/>
    <dgm:cxn modelId="{C4F03746-6C7D-CD42-AB67-95D4DE828A00}" type="presOf" srcId="{ECBDEFC9-0301-E142-A3EC-EABF21B23C8A}" destId="{BD0817E8-F9D5-EF42-B425-22331B886D3F}" srcOrd="0" destOrd="0" presId="urn:microsoft.com/office/officeart/2005/8/layout/matrix1"/>
    <dgm:cxn modelId="{DFD4B607-BA8B-614B-85AA-FF4C5AD506E0}" type="presOf" srcId="{24D0110E-F2DC-8A42-9A3C-0DDEBE68CCF1}" destId="{BA354593-F9DC-934C-B525-75E1DC4B1276}" srcOrd="1" destOrd="0" presId="urn:microsoft.com/office/officeart/2005/8/layout/matrix1"/>
    <dgm:cxn modelId="{82689497-C1D4-9247-8191-84A11C464643}" type="presParOf" srcId="{6AAB8EE3-11B2-3F40-AC3B-645C1CDD88E9}" destId="{1850D611-905A-3C43-9EDF-DCBE19C21775}" srcOrd="0" destOrd="0" presId="urn:microsoft.com/office/officeart/2005/8/layout/matrix1"/>
    <dgm:cxn modelId="{5E09E256-CD20-F541-8489-081679886432}" type="presParOf" srcId="{1850D611-905A-3C43-9EDF-DCBE19C21775}" destId="{BD0817E8-F9D5-EF42-B425-22331B886D3F}" srcOrd="0" destOrd="0" presId="urn:microsoft.com/office/officeart/2005/8/layout/matrix1"/>
    <dgm:cxn modelId="{7A7B0B27-B4FD-4A4C-9E6A-85944EA402BB}" type="presParOf" srcId="{1850D611-905A-3C43-9EDF-DCBE19C21775}" destId="{B9F1F60D-CB17-BA4B-9927-7D6F78B71A26}" srcOrd="1" destOrd="0" presId="urn:microsoft.com/office/officeart/2005/8/layout/matrix1"/>
    <dgm:cxn modelId="{D7513BF7-D057-014A-BEB1-6333299D29B8}" type="presParOf" srcId="{1850D611-905A-3C43-9EDF-DCBE19C21775}" destId="{3FD6CAAD-35A6-2B4A-95D4-BA7681985A9B}" srcOrd="2" destOrd="0" presId="urn:microsoft.com/office/officeart/2005/8/layout/matrix1"/>
    <dgm:cxn modelId="{6E19563D-BB33-F544-9612-1141DDDB5F82}" type="presParOf" srcId="{1850D611-905A-3C43-9EDF-DCBE19C21775}" destId="{BA354593-F9DC-934C-B525-75E1DC4B1276}" srcOrd="3" destOrd="0" presId="urn:microsoft.com/office/officeart/2005/8/layout/matrix1"/>
    <dgm:cxn modelId="{B708E518-5AE8-A94F-9F5A-DD5558020B28}" type="presParOf" srcId="{1850D611-905A-3C43-9EDF-DCBE19C21775}" destId="{6EC33C6C-CE2E-574E-A284-CE36A243ACAF}" srcOrd="4" destOrd="0" presId="urn:microsoft.com/office/officeart/2005/8/layout/matrix1"/>
    <dgm:cxn modelId="{402862D6-4364-FA46-AEDB-569F94DEBC5E}" type="presParOf" srcId="{1850D611-905A-3C43-9EDF-DCBE19C21775}" destId="{51FD4C2D-BDC6-C147-A04D-4EAA9654C092}" srcOrd="5" destOrd="0" presId="urn:microsoft.com/office/officeart/2005/8/layout/matrix1"/>
    <dgm:cxn modelId="{DC1EE62B-1DA2-664F-ACDC-A3AB00FBFD10}" type="presParOf" srcId="{1850D611-905A-3C43-9EDF-DCBE19C21775}" destId="{5BA414D2-898C-534E-BF13-D39F3A5CD818}" srcOrd="6" destOrd="0" presId="urn:microsoft.com/office/officeart/2005/8/layout/matrix1"/>
    <dgm:cxn modelId="{91424269-0D90-3448-B0DC-82AC8DCF97DD}" type="presParOf" srcId="{1850D611-905A-3C43-9EDF-DCBE19C21775}" destId="{DABA2341-72A2-8B4F-9549-8C02738FF09E}" srcOrd="7" destOrd="0" presId="urn:microsoft.com/office/officeart/2005/8/layout/matrix1"/>
    <dgm:cxn modelId="{4659B864-CBCC-0647-9475-CA8E90F97490}" type="presParOf" srcId="{6AAB8EE3-11B2-3F40-AC3B-645C1CDD88E9}" destId="{E93285D7-55ED-824D-9964-12367BEE690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266A206-06AF-6E42-BBFB-F81B2A852625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7A9556-85B7-6044-97C9-373FFACF82DF}">
      <dgm:prSet phldrT="[Text]" phldr="1"/>
      <dgm:spPr/>
      <dgm:t>
        <a:bodyPr/>
        <a:lstStyle/>
        <a:p>
          <a:endParaRPr lang="en-US" dirty="0"/>
        </a:p>
      </dgm:t>
    </dgm:pt>
    <dgm:pt modelId="{C0A798CA-C38B-9244-8DC8-98B25DB01A32}" type="parTrans" cxnId="{B5890B4D-9DA6-4645-ACF9-871B3893B5EF}">
      <dgm:prSet/>
      <dgm:spPr/>
      <dgm:t>
        <a:bodyPr/>
        <a:lstStyle/>
        <a:p>
          <a:endParaRPr lang="en-US"/>
        </a:p>
      </dgm:t>
    </dgm:pt>
    <dgm:pt modelId="{5FCDBC49-F12B-D946-A92C-49CF77022120}" type="sibTrans" cxnId="{B5890B4D-9DA6-4645-ACF9-871B3893B5EF}">
      <dgm:prSet/>
      <dgm:spPr/>
      <dgm:t>
        <a:bodyPr/>
        <a:lstStyle/>
        <a:p>
          <a:endParaRPr lang="en-US"/>
        </a:p>
      </dgm:t>
    </dgm:pt>
    <dgm:pt modelId="{5D9D3865-FFAE-114B-8B3A-BC6D803E8013}">
      <dgm:prSet phldrT="[Text]" custT="1"/>
      <dgm:spPr/>
      <dgm:t>
        <a:bodyPr/>
        <a:lstStyle/>
        <a:p>
          <a:r>
            <a:rPr lang="en-US" sz="2400" dirty="0" err="1" smtClean="0"/>
            <a:t>Es</a:t>
          </a:r>
          <a:r>
            <a:rPr lang="en-US" sz="2400" dirty="0" smtClean="0"/>
            <a:t> </a:t>
          </a:r>
          <a:r>
            <a:rPr lang="en-US" sz="2400" dirty="0" err="1" smtClean="0"/>
            <a:t>una</a:t>
          </a:r>
          <a:r>
            <a:rPr lang="en-US" sz="2400" dirty="0" smtClean="0"/>
            <a:t> forma </a:t>
          </a:r>
          <a:r>
            <a:rPr lang="en-US" sz="2400" dirty="0" err="1" smtClean="0"/>
            <a:t>duradera</a:t>
          </a:r>
          <a:r>
            <a:rPr lang="en-US" sz="2400" dirty="0" smtClean="0"/>
            <a:t> de </a:t>
          </a:r>
          <a:r>
            <a:rPr lang="en-US" sz="2400" dirty="0" err="1" smtClean="0"/>
            <a:t>pensar</a:t>
          </a:r>
          <a:r>
            <a:rPr lang="en-US" sz="2400" dirty="0" smtClean="0"/>
            <a:t> y de </a:t>
          </a:r>
          <a:r>
            <a:rPr lang="en-US" sz="2400" dirty="0" err="1" smtClean="0"/>
            <a:t>ordenar</a:t>
          </a:r>
          <a:r>
            <a:rPr lang="en-US" sz="2400" dirty="0" smtClean="0"/>
            <a:t> </a:t>
          </a:r>
          <a:r>
            <a:rPr lang="en-US" sz="2400" dirty="0" err="1" smtClean="0"/>
            <a:t>nuestras</a:t>
          </a:r>
          <a:r>
            <a:rPr lang="en-US" sz="2400" dirty="0" smtClean="0"/>
            <a:t> </a:t>
          </a:r>
          <a:r>
            <a:rPr lang="en-US" sz="2400" dirty="0" err="1" smtClean="0"/>
            <a:t>vidas</a:t>
          </a:r>
          <a:r>
            <a:rPr lang="en-US" sz="2400" dirty="0" smtClean="0"/>
            <a:t> </a:t>
          </a:r>
          <a:r>
            <a:rPr lang="en-US" sz="2400" dirty="0" err="1" smtClean="0"/>
            <a:t>que</a:t>
          </a:r>
          <a:r>
            <a:rPr lang="en-US" sz="2400" dirty="0" smtClean="0"/>
            <a:t> </a:t>
          </a:r>
          <a:r>
            <a:rPr lang="en-US" sz="2400" dirty="0" err="1" smtClean="0"/>
            <a:t>sobrevive</a:t>
          </a:r>
          <a:r>
            <a:rPr lang="en-US" sz="2400" dirty="0" smtClean="0"/>
            <a:t> a la </a:t>
          </a:r>
          <a:r>
            <a:rPr lang="en-US" sz="2400" dirty="0" err="1" smtClean="0"/>
            <a:t>lucha</a:t>
          </a:r>
          <a:r>
            <a:rPr lang="en-US" sz="2400" dirty="0" smtClean="0"/>
            <a:t> </a:t>
          </a:r>
          <a:r>
            <a:rPr lang="en-US" sz="2400" dirty="0" err="1" smtClean="0"/>
            <a:t>por</a:t>
          </a:r>
          <a:r>
            <a:rPr lang="en-US" sz="2400" dirty="0" smtClean="0"/>
            <a:t> la </a:t>
          </a:r>
          <a:r>
            <a:rPr lang="en-US" sz="2400" dirty="0" err="1" smtClean="0"/>
            <a:t>existencia</a:t>
          </a:r>
          <a:r>
            <a:rPr lang="en-US" sz="2400" dirty="0" smtClean="0"/>
            <a:t>.</a:t>
          </a:r>
          <a:endParaRPr lang="en-US" sz="2400" dirty="0"/>
        </a:p>
      </dgm:t>
    </dgm:pt>
    <dgm:pt modelId="{8300B688-DDE6-CB45-AF03-245FCACBD4F2}" type="parTrans" cxnId="{F19CC55F-AE8A-F344-89A5-B3B23B8C1BD7}">
      <dgm:prSet/>
      <dgm:spPr/>
      <dgm:t>
        <a:bodyPr/>
        <a:lstStyle/>
        <a:p>
          <a:endParaRPr lang="en-US"/>
        </a:p>
      </dgm:t>
    </dgm:pt>
    <dgm:pt modelId="{C7323978-2B57-6544-AF18-1DB00E18893B}" type="sibTrans" cxnId="{F19CC55F-AE8A-F344-89A5-B3B23B8C1BD7}">
      <dgm:prSet/>
      <dgm:spPr/>
      <dgm:t>
        <a:bodyPr/>
        <a:lstStyle/>
        <a:p>
          <a:endParaRPr lang="en-US"/>
        </a:p>
      </dgm:t>
    </dgm:pt>
    <dgm:pt modelId="{3608B91A-6015-B548-BE63-A26AC308F7C1}">
      <dgm:prSet phldrT="[Text]" phldr="1"/>
      <dgm:spPr/>
      <dgm:t>
        <a:bodyPr/>
        <a:lstStyle/>
        <a:p>
          <a:endParaRPr lang="en-US" dirty="0"/>
        </a:p>
      </dgm:t>
    </dgm:pt>
    <dgm:pt modelId="{09C0AB98-A4A3-6C47-813F-2F5D3CBBD859}" type="parTrans" cxnId="{B666DE3C-8DE8-8C4B-90AC-97F97FA88290}">
      <dgm:prSet/>
      <dgm:spPr/>
      <dgm:t>
        <a:bodyPr/>
        <a:lstStyle/>
        <a:p>
          <a:endParaRPr lang="en-US"/>
        </a:p>
      </dgm:t>
    </dgm:pt>
    <dgm:pt modelId="{1F68CDA5-CFF8-CF43-AC56-AD6B69EAECE0}" type="sibTrans" cxnId="{B666DE3C-8DE8-8C4B-90AC-97F97FA88290}">
      <dgm:prSet/>
      <dgm:spPr/>
      <dgm:t>
        <a:bodyPr/>
        <a:lstStyle/>
        <a:p>
          <a:endParaRPr lang="en-US"/>
        </a:p>
      </dgm:t>
    </dgm:pt>
    <dgm:pt modelId="{5EB3AB5A-C5B7-3A41-A9CB-C55122AD4B1F}">
      <dgm:prSet phldrT="[Text]" custT="1"/>
      <dgm:spPr/>
      <dgm:t>
        <a:bodyPr/>
        <a:lstStyle/>
        <a:p>
          <a:r>
            <a:rPr lang="en-US" sz="2400" dirty="0" err="1" smtClean="0"/>
            <a:t>Es</a:t>
          </a:r>
          <a:r>
            <a:rPr lang="en-US" sz="2400" dirty="0" smtClean="0"/>
            <a:t> real…</a:t>
          </a:r>
          <a:r>
            <a:rPr lang="en-US" sz="2400" dirty="0" err="1" smtClean="0"/>
            <a:t>existe</a:t>
          </a:r>
          <a:endParaRPr lang="en-US" sz="2400" dirty="0"/>
        </a:p>
      </dgm:t>
    </dgm:pt>
    <dgm:pt modelId="{44D6B7E8-B002-D941-9318-C32B2D839046}" type="parTrans" cxnId="{5C53A82A-3023-574E-8397-95C070FD7903}">
      <dgm:prSet/>
      <dgm:spPr/>
      <dgm:t>
        <a:bodyPr/>
        <a:lstStyle/>
        <a:p>
          <a:endParaRPr lang="en-US"/>
        </a:p>
      </dgm:t>
    </dgm:pt>
    <dgm:pt modelId="{764B9157-F4C8-8B4B-85B3-B6B4D20A97AE}" type="sibTrans" cxnId="{5C53A82A-3023-574E-8397-95C070FD7903}">
      <dgm:prSet/>
      <dgm:spPr/>
      <dgm:t>
        <a:bodyPr/>
        <a:lstStyle/>
        <a:p>
          <a:endParaRPr lang="en-US"/>
        </a:p>
      </dgm:t>
    </dgm:pt>
    <dgm:pt modelId="{C1F6A649-ABC8-8645-87CB-A4470801EB18}">
      <dgm:prSet phldrT="[Text]" phldr="1"/>
      <dgm:spPr/>
      <dgm:t>
        <a:bodyPr/>
        <a:lstStyle/>
        <a:p>
          <a:endParaRPr lang="en-US"/>
        </a:p>
      </dgm:t>
    </dgm:pt>
    <dgm:pt modelId="{90CC5438-5D60-7645-962B-41089BFB476C}" type="parTrans" cxnId="{6A64E6B4-D95C-9444-882B-8CA9FE747633}">
      <dgm:prSet/>
      <dgm:spPr/>
      <dgm:t>
        <a:bodyPr/>
        <a:lstStyle/>
        <a:p>
          <a:endParaRPr lang="en-US"/>
        </a:p>
      </dgm:t>
    </dgm:pt>
    <dgm:pt modelId="{1AECBD82-D9C1-F849-BB41-C6B4F733964A}" type="sibTrans" cxnId="{6A64E6B4-D95C-9444-882B-8CA9FE747633}">
      <dgm:prSet/>
      <dgm:spPr/>
      <dgm:t>
        <a:bodyPr/>
        <a:lstStyle/>
        <a:p>
          <a:endParaRPr lang="en-US"/>
        </a:p>
      </dgm:t>
    </dgm:pt>
    <dgm:pt modelId="{F6A66749-BCD5-B744-B024-FBA01C886B3D}">
      <dgm:prSet phldrT="[Text]" custT="1"/>
      <dgm:spPr/>
      <dgm:t>
        <a:bodyPr/>
        <a:lstStyle/>
        <a:p>
          <a:r>
            <a:rPr lang="en-US" sz="2000" dirty="0" err="1" smtClean="0"/>
            <a:t>Es</a:t>
          </a:r>
          <a:r>
            <a:rPr lang="en-US" sz="2000" dirty="0" smtClean="0"/>
            <a:t> un </a:t>
          </a:r>
          <a:r>
            <a:rPr lang="en-US" sz="2000" dirty="0" err="1" smtClean="0"/>
            <a:t>complejo</a:t>
          </a:r>
          <a:r>
            <a:rPr lang="en-US" sz="2000" dirty="0" smtClean="0"/>
            <a:t> </a:t>
          </a:r>
          <a:r>
            <a:rPr lang="en-US" sz="2000" dirty="0" err="1" smtClean="0"/>
            <a:t>universo</a:t>
          </a:r>
          <a:r>
            <a:rPr lang="en-US" sz="2000" dirty="0" smtClean="0"/>
            <a:t>, </a:t>
          </a:r>
          <a:r>
            <a:rPr lang="en-US" sz="2000" dirty="0" err="1" smtClean="0"/>
            <a:t>adquirido</a:t>
          </a:r>
          <a:r>
            <a:rPr lang="en-US" sz="2000" dirty="0" smtClean="0"/>
            <a:t> </a:t>
          </a:r>
          <a:r>
            <a:rPr lang="en-US" sz="2000" dirty="0" err="1" smtClean="0"/>
            <a:t>por</a:t>
          </a:r>
          <a:r>
            <a:rPr lang="en-US" sz="2000" dirty="0" smtClean="0"/>
            <a:t> el hombre </a:t>
          </a:r>
          <a:r>
            <a:rPr lang="en-US" sz="2000" dirty="0" err="1" smtClean="0"/>
            <a:t>desde</a:t>
          </a:r>
          <a:r>
            <a:rPr lang="en-US" sz="2000" dirty="0" smtClean="0"/>
            <a:t> </a:t>
          </a:r>
          <a:r>
            <a:rPr lang="en-US" sz="2000" dirty="0" err="1" smtClean="0"/>
            <a:t>su</a:t>
          </a:r>
          <a:r>
            <a:rPr lang="en-US" sz="2000" dirty="0" smtClean="0"/>
            <a:t> </a:t>
          </a:r>
          <a:r>
            <a:rPr lang="en-US" sz="2000" dirty="0" err="1" smtClean="0"/>
            <a:t>nacimiento</a:t>
          </a:r>
          <a:r>
            <a:rPr lang="en-US" sz="2000" dirty="0" smtClean="0"/>
            <a:t>.</a:t>
          </a:r>
          <a:endParaRPr lang="en-US" sz="2000" dirty="0"/>
        </a:p>
      </dgm:t>
    </dgm:pt>
    <dgm:pt modelId="{67A11748-8F64-E841-BC0F-D94C1AD3C1CD}" type="sibTrans" cxnId="{D8BDF034-E647-4F4A-8D78-C8626804F48B}">
      <dgm:prSet/>
      <dgm:spPr/>
      <dgm:t>
        <a:bodyPr/>
        <a:lstStyle/>
        <a:p>
          <a:endParaRPr lang="en-US"/>
        </a:p>
      </dgm:t>
    </dgm:pt>
    <dgm:pt modelId="{01D65A84-8F09-DA4B-ACEC-72BAD6EF04EB}" type="parTrans" cxnId="{D8BDF034-E647-4F4A-8D78-C8626804F48B}">
      <dgm:prSet/>
      <dgm:spPr/>
      <dgm:t>
        <a:bodyPr/>
        <a:lstStyle/>
        <a:p>
          <a:endParaRPr lang="en-US"/>
        </a:p>
      </dgm:t>
    </dgm:pt>
    <dgm:pt modelId="{F9AFF925-CC63-F14F-A58E-50463CC616E4}" type="pres">
      <dgm:prSet presAssocID="{2266A206-06AF-6E42-BBFB-F81B2A85262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93B691D-00A1-6A4C-A3CC-2B1CA1F5EDAF}" type="pres">
      <dgm:prSet presAssocID="{167A9556-85B7-6044-97C9-373FFACF82DF}" presName="composite" presStyleCnt="0"/>
      <dgm:spPr/>
    </dgm:pt>
    <dgm:pt modelId="{615CFCFC-B3F9-294C-890E-E82F44BFEC15}" type="pres">
      <dgm:prSet presAssocID="{167A9556-85B7-6044-97C9-373FFACF82D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8C3FAF-2A0E-CF45-9CD6-97C1AD9CBEAC}" type="pres">
      <dgm:prSet presAssocID="{167A9556-85B7-6044-97C9-373FFACF82D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BD3E0-95A2-8E44-A0CE-D0D716E79420}" type="pres">
      <dgm:prSet presAssocID="{5FCDBC49-F12B-D946-A92C-49CF77022120}" presName="sp" presStyleCnt="0"/>
      <dgm:spPr/>
    </dgm:pt>
    <dgm:pt modelId="{FB02ACFC-4B86-4F4B-8FE7-0D589F43F6EB}" type="pres">
      <dgm:prSet presAssocID="{3608B91A-6015-B548-BE63-A26AC308F7C1}" presName="composite" presStyleCnt="0"/>
      <dgm:spPr/>
    </dgm:pt>
    <dgm:pt modelId="{FA12DB7A-9F8B-C44F-B1FB-E10E9FA31C2C}" type="pres">
      <dgm:prSet presAssocID="{3608B91A-6015-B548-BE63-A26AC308F7C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91CFFB-17C3-3742-9619-0EE638C20F30}" type="pres">
      <dgm:prSet presAssocID="{3608B91A-6015-B548-BE63-A26AC308F7C1}" presName="descendantText" presStyleLbl="alignAcc1" presStyleIdx="1" presStyleCnt="3" custLinFactNeighborX="0" custLinFactNeighborY="-55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DA07FA-1CCB-2C4D-AC78-8A12AA7E5A61}" type="pres">
      <dgm:prSet presAssocID="{1F68CDA5-CFF8-CF43-AC56-AD6B69EAECE0}" presName="sp" presStyleCnt="0"/>
      <dgm:spPr/>
    </dgm:pt>
    <dgm:pt modelId="{19CF89D2-95ED-A441-9275-1A89B7A340FF}" type="pres">
      <dgm:prSet presAssocID="{C1F6A649-ABC8-8645-87CB-A4470801EB18}" presName="composite" presStyleCnt="0"/>
      <dgm:spPr/>
    </dgm:pt>
    <dgm:pt modelId="{DB750C29-BA26-9E44-9396-33B99ACE0345}" type="pres">
      <dgm:prSet presAssocID="{C1F6A649-ABC8-8645-87CB-A4470801EB1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1A3E1A-7AEE-E84F-88DF-EC535FE6333A}" type="pres">
      <dgm:prSet presAssocID="{C1F6A649-ABC8-8645-87CB-A4470801EB1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902EF6-33FA-094B-85E0-C5991B3A249B}" type="presOf" srcId="{167A9556-85B7-6044-97C9-373FFACF82DF}" destId="{615CFCFC-B3F9-294C-890E-E82F44BFEC15}" srcOrd="0" destOrd="0" presId="urn:microsoft.com/office/officeart/2005/8/layout/chevron2"/>
    <dgm:cxn modelId="{6A64E6B4-D95C-9444-882B-8CA9FE747633}" srcId="{2266A206-06AF-6E42-BBFB-F81B2A852625}" destId="{C1F6A649-ABC8-8645-87CB-A4470801EB18}" srcOrd="2" destOrd="0" parTransId="{90CC5438-5D60-7645-962B-41089BFB476C}" sibTransId="{1AECBD82-D9C1-F849-BB41-C6B4F733964A}"/>
    <dgm:cxn modelId="{CBE6A969-D06E-8644-9EBD-90527D810CD6}" type="presOf" srcId="{5D9D3865-FFAE-114B-8B3A-BC6D803E8013}" destId="{378C3FAF-2A0E-CF45-9CD6-97C1AD9CBEAC}" srcOrd="0" destOrd="0" presId="urn:microsoft.com/office/officeart/2005/8/layout/chevron2"/>
    <dgm:cxn modelId="{16C69175-F90D-2E4A-94C8-942FFE2F0519}" type="presOf" srcId="{C1F6A649-ABC8-8645-87CB-A4470801EB18}" destId="{DB750C29-BA26-9E44-9396-33B99ACE0345}" srcOrd="0" destOrd="0" presId="urn:microsoft.com/office/officeart/2005/8/layout/chevron2"/>
    <dgm:cxn modelId="{B5890B4D-9DA6-4645-ACF9-871B3893B5EF}" srcId="{2266A206-06AF-6E42-BBFB-F81B2A852625}" destId="{167A9556-85B7-6044-97C9-373FFACF82DF}" srcOrd="0" destOrd="0" parTransId="{C0A798CA-C38B-9244-8DC8-98B25DB01A32}" sibTransId="{5FCDBC49-F12B-D946-A92C-49CF77022120}"/>
    <dgm:cxn modelId="{D8BDF034-E647-4F4A-8D78-C8626804F48B}" srcId="{C1F6A649-ABC8-8645-87CB-A4470801EB18}" destId="{F6A66749-BCD5-B744-B024-FBA01C886B3D}" srcOrd="0" destOrd="0" parTransId="{01D65A84-8F09-DA4B-ACEC-72BAD6EF04EB}" sibTransId="{67A11748-8F64-E841-BC0F-D94C1AD3C1CD}"/>
    <dgm:cxn modelId="{7E5F473D-020B-D249-AA0A-90DA06A1369B}" type="presOf" srcId="{F6A66749-BCD5-B744-B024-FBA01C886B3D}" destId="{071A3E1A-7AEE-E84F-88DF-EC535FE6333A}" srcOrd="0" destOrd="0" presId="urn:microsoft.com/office/officeart/2005/8/layout/chevron2"/>
    <dgm:cxn modelId="{B666DE3C-8DE8-8C4B-90AC-97F97FA88290}" srcId="{2266A206-06AF-6E42-BBFB-F81B2A852625}" destId="{3608B91A-6015-B548-BE63-A26AC308F7C1}" srcOrd="1" destOrd="0" parTransId="{09C0AB98-A4A3-6C47-813F-2F5D3CBBD859}" sibTransId="{1F68CDA5-CFF8-CF43-AC56-AD6B69EAECE0}"/>
    <dgm:cxn modelId="{F19CC55F-AE8A-F344-89A5-B3B23B8C1BD7}" srcId="{167A9556-85B7-6044-97C9-373FFACF82DF}" destId="{5D9D3865-FFAE-114B-8B3A-BC6D803E8013}" srcOrd="0" destOrd="0" parTransId="{8300B688-DDE6-CB45-AF03-245FCACBD4F2}" sibTransId="{C7323978-2B57-6544-AF18-1DB00E18893B}"/>
    <dgm:cxn modelId="{9D1DF775-8909-1547-86E8-D4B22A4D6C69}" type="presOf" srcId="{2266A206-06AF-6E42-BBFB-F81B2A852625}" destId="{F9AFF925-CC63-F14F-A58E-50463CC616E4}" srcOrd="0" destOrd="0" presId="urn:microsoft.com/office/officeart/2005/8/layout/chevron2"/>
    <dgm:cxn modelId="{5C53A82A-3023-574E-8397-95C070FD7903}" srcId="{3608B91A-6015-B548-BE63-A26AC308F7C1}" destId="{5EB3AB5A-C5B7-3A41-A9CB-C55122AD4B1F}" srcOrd="0" destOrd="0" parTransId="{44D6B7E8-B002-D941-9318-C32B2D839046}" sibTransId="{764B9157-F4C8-8B4B-85B3-B6B4D20A97AE}"/>
    <dgm:cxn modelId="{BEF4D9F3-AC9A-AE42-B375-CED37BE66EDE}" type="presOf" srcId="{3608B91A-6015-B548-BE63-A26AC308F7C1}" destId="{FA12DB7A-9F8B-C44F-B1FB-E10E9FA31C2C}" srcOrd="0" destOrd="0" presId="urn:microsoft.com/office/officeart/2005/8/layout/chevron2"/>
    <dgm:cxn modelId="{43969942-FAB1-8C45-9ED5-3F0C2E5579D7}" type="presOf" srcId="{5EB3AB5A-C5B7-3A41-A9CB-C55122AD4B1F}" destId="{0A91CFFB-17C3-3742-9619-0EE638C20F30}" srcOrd="0" destOrd="0" presId="urn:microsoft.com/office/officeart/2005/8/layout/chevron2"/>
    <dgm:cxn modelId="{9319E329-7133-6742-AB71-0D1AA9E92550}" type="presParOf" srcId="{F9AFF925-CC63-F14F-A58E-50463CC616E4}" destId="{A93B691D-00A1-6A4C-A3CC-2B1CA1F5EDAF}" srcOrd="0" destOrd="0" presId="urn:microsoft.com/office/officeart/2005/8/layout/chevron2"/>
    <dgm:cxn modelId="{60125EF9-4E0F-434F-B2BD-8732E66276D4}" type="presParOf" srcId="{A93B691D-00A1-6A4C-A3CC-2B1CA1F5EDAF}" destId="{615CFCFC-B3F9-294C-890E-E82F44BFEC15}" srcOrd="0" destOrd="0" presId="urn:microsoft.com/office/officeart/2005/8/layout/chevron2"/>
    <dgm:cxn modelId="{B06ECA80-7BCB-1842-B378-5902947AA9DA}" type="presParOf" srcId="{A93B691D-00A1-6A4C-A3CC-2B1CA1F5EDAF}" destId="{378C3FAF-2A0E-CF45-9CD6-97C1AD9CBEAC}" srcOrd="1" destOrd="0" presId="urn:microsoft.com/office/officeart/2005/8/layout/chevron2"/>
    <dgm:cxn modelId="{0E8CB10D-E700-1C4F-A183-BF95CE0B9DBE}" type="presParOf" srcId="{F9AFF925-CC63-F14F-A58E-50463CC616E4}" destId="{9EEBD3E0-95A2-8E44-A0CE-D0D716E79420}" srcOrd="1" destOrd="0" presId="urn:microsoft.com/office/officeart/2005/8/layout/chevron2"/>
    <dgm:cxn modelId="{7C5AF6A7-F756-234B-B193-6296D2E30649}" type="presParOf" srcId="{F9AFF925-CC63-F14F-A58E-50463CC616E4}" destId="{FB02ACFC-4B86-4F4B-8FE7-0D589F43F6EB}" srcOrd="2" destOrd="0" presId="urn:microsoft.com/office/officeart/2005/8/layout/chevron2"/>
    <dgm:cxn modelId="{10221967-9A5C-B740-B537-A7D190E3E66D}" type="presParOf" srcId="{FB02ACFC-4B86-4F4B-8FE7-0D589F43F6EB}" destId="{FA12DB7A-9F8B-C44F-B1FB-E10E9FA31C2C}" srcOrd="0" destOrd="0" presId="urn:microsoft.com/office/officeart/2005/8/layout/chevron2"/>
    <dgm:cxn modelId="{2EE62511-14ED-CA48-95C2-4D54E37C9E8F}" type="presParOf" srcId="{FB02ACFC-4B86-4F4B-8FE7-0D589F43F6EB}" destId="{0A91CFFB-17C3-3742-9619-0EE638C20F30}" srcOrd="1" destOrd="0" presId="urn:microsoft.com/office/officeart/2005/8/layout/chevron2"/>
    <dgm:cxn modelId="{C6371B2D-CB53-7A49-93C7-B65FDF57FE68}" type="presParOf" srcId="{F9AFF925-CC63-F14F-A58E-50463CC616E4}" destId="{36DA07FA-1CCB-2C4D-AC78-8A12AA7E5A61}" srcOrd="3" destOrd="0" presId="urn:microsoft.com/office/officeart/2005/8/layout/chevron2"/>
    <dgm:cxn modelId="{B0182EFD-5786-C64C-81EB-E238A7C05110}" type="presParOf" srcId="{F9AFF925-CC63-F14F-A58E-50463CC616E4}" destId="{19CF89D2-95ED-A441-9275-1A89B7A340FF}" srcOrd="4" destOrd="0" presId="urn:microsoft.com/office/officeart/2005/8/layout/chevron2"/>
    <dgm:cxn modelId="{DD2356A8-D92C-6E49-96B2-5E4784A9D809}" type="presParOf" srcId="{19CF89D2-95ED-A441-9275-1A89B7A340FF}" destId="{DB750C29-BA26-9E44-9396-33B99ACE0345}" srcOrd="0" destOrd="0" presId="urn:microsoft.com/office/officeart/2005/8/layout/chevron2"/>
    <dgm:cxn modelId="{49E19417-8DC6-F042-AF32-7165AC9D44DB}" type="presParOf" srcId="{19CF89D2-95ED-A441-9275-1A89B7A340FF}" destId="{071A3E1A-7AEE-E84F-88DF-EC535FE633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9A20DC8-1CBA-7A47-BA47-1639974B3BED}" type="doc">
      <dgm:prSet loTypeId="urn:microsoft.com/office/officeart/2009/3/layout/CircleRelationship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3A9DFEA-3501-4C44-AA61-5F42B34DD5F3}">
      <dgm:prSet phldrT="[Text]"/>
      <dgm:spPr/>
      <dgm:t>
        <a:bodyPr/>
        <a:lstStyle/>
        <a:p>
          <a:r>
            <a:rPr kumimoji="0" lang="es-MX" dirty="0" smtClean="0">
              <a:cs typeface="+mn-cs"/>
            </a:rPr>
            <a:t>Son los métodos, procedimientos e</a:t>
          </a:r>
        </a:p>
        <a:p>
          <a:r>
            <a:rPr kumimoji="0" lang="es-MX" dirty="0" smtClean="0">
              <a:cs typeface="+mn-cs"/>
            </a:rPr>
            <a:t>Instrumentos con los que se obtienen la satisfacción a las necesidades materiales, de </a:t>
          </a:r>
          <a:r>
            <a:rPr kumimoji="0" lang="es-MX" b="0" dirty="0" smtClean="0">
              <a:cs typeface="+mn-cs"/>
            </a:rPr>
            <a:t>alimentación, vestido, albergue, etc.</a:t>
          </a:r>
          <a:endParaRPr lang="en-US" b="0" dirty="0"/>
        </a:p>
      </dgm:t>
    </dgm:pt>
    <dgm:pt modelId="{C5E34FFA-B6D4-1948-A065-1F51170D651A}" type="parTrans" cxnId="{2CD0EBA7-B23A-AE4B-B5AE-8117C6FA0A2F}">
      <dgm:prSet/>
      <dgm:spPr/>
      <dgm:t>
        <a:bodyPr/>
        <a:lstStyle/>
        <a:p>
          <a:endParaRPr lang="en-US"/>
        </a:p>
      </dgm:t>
    </dgm:pt>
    <dgm:pt modelId="{8FCC47C3-E5E1-FD4D-B55C-59861DA9B3E7}" type="sibTrans" cxnId="{2CD0EBA7-B23A-AE4B-B5AE-8117C6FA0A2F}">
      <dgm:prSet/>
      <dgm:spPr/>
      <dgm:t>
        <a:bodyPr/>
        <a:lstStyle/>
        <a:p>
          <a:endParaRPr lang="en-US"/>
        </a:p>
      </dgm:t>
    </dgm:pt>
    <dgm:pt modelId="{4783AA75-13F9-6B45-AB6C-AB07748E0943}">
      <dgm:prSet phldrT="[Text]" phldr="1"/>
      <dgm:spPr/>
      <dgm:t>
        <a:bodyPr/>
        <a:lstStyle/>
        <a:p>
          <a:endParaRPr lang="en-US"/>
        </a:p>
      </dgm:t>
    </dgm:pt>
    <dgm:pt modelId="{5FC8D235-204F-674B-874C-DDE48EEC335B}" type="parTrans" cxnId="{3F1ACBEC-44EA-8947-9162-AA459693E828}">
      <dgm:prSet/>
      <dgm:spPr/>
      <dgm:t>
        <a:bodyPr/>
        <a:lstStyle/>
        <a:p>
          <a:endParaRPr lang="en-US"/>
        </a:p>
      </dgm:t>
    </dgm:pt>
    <dgm:pt modelId="{D493C7B4-C7F2-614A-A6AF-20C22842A919}" type="sibTrans" cxnId="{3F1ACBEC-44EA-8947-9162-AA459693E828}">
      <dgm:prSet/>
      <dgm:spPr/>
      <dgm:t>
        <a:bodyPr/>
        <a:lstStyle/>
        <a:p>
          <a:endParaRPr lang="en-US"/>
        </a:p>
      </dgm:t>
    </dgm:pt>
    <dgm:pt modelId="{F2D822C9-C32D-B942-82F3-E23965DFA166}">
      <dgm:prSet phldrT="[Text]" phldr="1"/>
      <dgm:spPr/>
      <dgm:t>
        <a:bodyPr/>
        <a:lstStyle/>
        <a:p>
          <a:endParaRPr lang="en-US"/>
        </a:p>
      </dgm:t>
    </dgm:pt>
    <dgm:pt modelId="{17A2840A-A99C-1B47-A045-0EB18CE2AB2D}" type="parTrans" cxnId="{B2944C21-0F8D-6C44-A71C-3131997573F2}">
      <dgm:prSet/>
      <dgm:spPr/>
      <dgm:t>
        <a:bodyPr/>
        <a:lstStyle/>
        <a:p>
          <a:endParaRPr lang="en-US"/>
        </a:p>
      </dgm:t>
    </dgm:pt>
    <dgm:pt modelId="{A94B6E40-54E0-874D-9CAA-F65348556BA2}" type="sibTrans" cxnId="{B2944C21-0F8D-6C44-A71C-3131997573F2}">
      <dgm:prSet/>
      <dgm:spPr/>
      <dgm:t>
        <a:bodyPr/>
        <a:lstStyle/>
        <a:p>
          <a:endParaRPr lang="en-US"/>
        </a:p>
      </dgm:t>
    </dgm:pt>
    <dgm:pt modelId="{12E9E6B1-22E6-2742-B5F2-8087511B8502}" type="pres">
      <dgm:prSet presAssocID="{E9A20DC8-1CBA-7A47-BA47-1639974B3BE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D49AF1A-0104-FD41-BFC0-1F8D850275E8}" type="pres">
      <dgm:prSet presAssocID="{53A9DFEA-3501-4C44-AA61-5F42B34DD5F3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1D92E2CB-BA65-684C-91EB-F7D4EBB4C24B}" type="pres">
      <dgm:prSet presAssocID="{53A9DFEA-3501-4C44-AA61-5F42B34DD5F3}" presName="Accent1" presStyleLbl="node1" presStyleIdx="0" presStyleCnt="13"/>
      <dgm:spPr/>
    </dgm:pt>
    <dgm:pt modelId="{9CBD80BF-711B-F64A-9CD8-ACC9927DEE1C}" type="pres">
      <dgm:prSet presAssocID="{53A9DFEA-3501-4C44-AA61-5F42B34DD5F3}" presName="Accent2" presStyleLbl="node1" presStyleIdx="1" presStyleCnt="13"/>
      <dgm:spPr/>
    </dgm:pt>
    <dgm:pt modelId="{669C227F-E466-A04F-9437-3E3C1A3CBDE8}" type="pres">
      <dgm:prSet presAssocID="{53A9DFEA-3501-4C44-AA61-5F42B34DD5F3}" presName="Accent3" presStyleLbl="node1" presStyleIdx="2" presStyleCnt="13"/>
      <dgm:spPr/>
    </dgm:pt>
    <dgm:pt modelId="{5938F6D6-5345-E34D-A8D0-C26BD7588994}" type="pres">
      <dgm:prSet presAssocID="{53A9DFEA-3501-4C44-AA61-5F42B34DD5F3}" presName="Accent4" presStyleLbl="node1" presStyleIdx="3" presStyleCnt="13"/>
      <dgm:spPr/>
    </dgm:pt>
    <dgm:pt modelId="{CB7012E2-C5BB-8542-A1A5-DF53DD92AB3B}" type="pres">
      <dgm:prSet presAssocID="{53A9DFEA-3501-4C44-AA61-5F42B34DD5F3}" presName="Accent5" presStyleLbl="node1" presStyleIdx="4" presStyleCnt="13"/>
      <dgm:spPr/>
    </dgm:pt>
    <dgm:pt modelId="{9DCAB82B-99B5-3344-B030-D6C4ADF728C4}" type="pres">
      <dgm:prSet presAssocID="{53A9DFEA-3501-4C44-AA61-5F42B34DD5F3}" presName="Accent6" presStyleLbl="node1" presStyleIdx="5" presStyleCnt="13"/>
      <dgm:spPr/>
    </dgm:pt>
    <dgm:pt modelId="{1E67C80C-12ED-D44E-B25C-F08B8664D0FF}" type="pres">
      <dgm:prSet presAssocID="{4783AA75-13F9-6B45-AB6C-AB07748E0943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A2F1E02-A6E2-594C-9C58-6A350A96865B}" type="pres">
      <dgm:prSet presAssocID="{4783AA75-13F9-6B45-AB6C-AB07748E0943}" presName="Accent7" presStyleCnt="0"/>
      <dgm:spPr/>
    </dgm:pt>
    <dgm:pt modelId="{8C0422D5-14FC-5D46-9018-CF7BD396CB73}" type="pres">
      <dgm:prSet presAssocID="{4783AA75-13F9-6B45-AB6C-AB07748E0943}" presName="AccentHold1" presStyleLbl="node1" presStyleIdx="7" presStyleCnt="13" custLinFactNeighborY="-75209"/>
      <dgm:spPr/>
    </dgm:pt>
    <dgm:pt modelId="{4D0C29DF-FFC0-5C4B-AE5E-0E6657725521}" type="pres">
      <dgm:prSet presAssocID="{4783AA75-13F9-6B45-AB6C-AB07748E0943}" presName="Accent8" presStyleCnt="0"/>
      <dgm:spPr/>
    </dgm:pt>
    <dgm:pt modelId="{6635A9AC-1F48-6F4A-BCEA-DBEDB6C05E1C}" type="pres">
      <dgm:prSet presAssocID="{4783AA75-13F9-6B45-AB6C-AB07748E0943}" presName="AccentHold2" presStyleLbl="node1" presStyleIdx="8" presStyleCnt="13"/>
      <dgm:spPr/>
    </dgm:pt>
    <dgm:pt modelId="{1C69DBB2-846A-2046-A17B-EBB687F0601E}" type="pres">
      <dgm:prSet presAssocID="{F2D822C9-C32D-B942-82F3-E23965DFA166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9FC8D83-0058-D947-98F5-049F18A6BC31}" type="pres">
      <dgm:prSet presAssocID="{F2D822C9-C32D-B942-82F3-E23965DFA166}" presName="Accent9" presStyleCnt="0"/>
      <dgm:spPr/>
    </dgm:pt>
    <dgm:pt modelId="{7E360CB7-E91B-E640-A8F0-E93BC6D18EC5}" type="pres">
      <dgm:prSet presAssocID="{F2D822C9-C32D-B942-82F3-E23965DFA166}" presName="AccentHold1" presStyleLbl="node1" presStyleIdx="10" presStyleCnt="13"/>
      <dgm:spPr/>
    </dgm:pt>
    <dgm:pt modelId="{91172608-4355-8D4A-A308-CB7EAF9CFB2B}" type="pres">
      <dgm:prSet presAssocID="{F2D822C9-C32D-B942-82F3-E23965DFA166}" presName="Accent10" presStyleCnt="0"/>
      <dgm:spPr/>
    </dgm:pt>
    <dgm:pt modelId="{34D8C570-93CB-104D-95A8-572CAD4B5736}" type="pres">
      <dgm:prSet presAssocID="{F2D822C9-C32D-B942-82F3-E23965DFA166}" presName="AccentHold2" presStyleLbl="node1" presStyleIdx="11" presStyleCnt="13"/>
      <dgm:spPr/>
    </dgm:pt>
    <dgm:pt modelId="{8DED9681-5194-424D-9B8C-86280822EEA4}" type="pres">
      <dgm:prSet presAssocID="{F2D822C9-C32D-B942-82F3-E23965DFA166}" presName="Accent11" presStyleCnt="0"/>
      <dgm:spPr/>
    </dgm:pt>
    <dgm:pt modelId="{394C66B4-926A-E945-BD7E-2B7B40FEB5FB}" type="pres">
      <dgm:prSet presAssocID="{F2D822C9-C32D-B942-82F3-E23965DFA166}" presName="AccentHold3" presStyleLbl="node1" presStyleIdx="12" presStyleCnt="13"/>
      <dgm:spPr/>
    </dgm:pt>
  </dgm:ptLst>
  <dgm:cxnLst>
    <dgm:cxn modelId="{2CD0EBA7-B23A-AE4B-B5AE-8117C6FA0A2F}" srcId="{E9A20DC8-1CBA-7A47-BA47-1639974B3BED}" destId="{53A9DFEA-3501-4C44-AA61-5F42B34DD5F3}" srcOrd="0" destOrd="0" parTransId="{C5E34FFA-B6D4-1948-A065-1F51170D651A}" sibTransId="{8FCC47C3-E5E1-FD4D-B55C-59861DA9B3E7}"/>
    <dgm:cxn modelId="{D5F4F877-643C-A949-BACD-CFF166DF8AA0}" type="presOf" srcId="{53A9DFEA-3501-4C44-AA61-5F42B34DD5F3}" destId="{4D49AF1A-0104-FD41-BFC0-1F8D850275E8}" srcOrd="0" destOrd="0" presId="urn:microsoft.com/office/officeart/2009/3/layout/CircleRelationship"/>
    <dgm:cxn modelId="{1A7C7482-F5B3-D143-AB87-84AEE1B8C50B}" type="presOf" srcId="{F2D822C9-C32D-B942-82F3-E23965DFA166}" destId="{1C69DBB2-846A-2046-A17B-EBB687F0601E}" srcOrd="0" destOrd="0" presId="urn:microsoft.com/office/officeart/2009/3/layout/CircleRelationship"/>
    <dgm:cxn modelId="{4BC73BA4-F751-9E4B-8568-7F09D5E771BF}" type="presOf" srcId="{4783AA75-13F9-6B45-AB6C-AB07748E0943}" destId="{1E67C80C-12ED-D44E-B25C-F08B8664D0FF}" srcOrd="0" destOrd="0" presId="urn:microsoft.com/office/officeart/2009/3/layout/CircleRelationship"/>
    <dgm:cxn modelId="{3F1ACBEC-44EA-8947-9162-AA459693E828}" srcId="{53A9DFEA-3501-4C44-AA61-5F42B34DD5F3}" destId="{4783AA75-13F9-6B45-AB6C-AB07748E0943}" srcOrd="0" destOrd="0" parTransId="{5FC8D235-204F-674B-874C-DDE48EEC335B}" sibTransId="{D493C7B4-C7F2-614A-A6AF-20C22842A919}"/>
    <dgm:cxn modelId="{B2944C21-0F8D-6C44-A71C-3131997573F2}" srcId="{53A9DFEA-3501-4C44-AA61-5F42B34DD5F3}" destId="{F2D822C9-C32D-B942-82F3-E23965DFA166}" srcOrd="1" destOrd="0" parTransId="{17A2840A-A99C-1B47-A045-0EB18CE2AB2D}" sibTransId="{A94B6E40-54E0-874D-9CAA-F65348556BA2}"/>
    <dgm:cxn modelId="{762E6003-71DC-C245-ADDD-D8C327E78D1B}" type="presOf" srcId="{E9A20DC8-1CBA-7A47-BA47-1639974B3BED}" destId="{12E9E6B1-22E6-2742-B5F2-8087511B8502}" srcOrd="0" destOrd="0" presId="urn:microsoft.com/office/officeart/2009/3/layout/CircleRelationship"/>
    <dgm:cxn modelId="{1699FD54-5D39-AB4D-BDBB-6528B9C5055D}" type="presParOf" srcId="{12E9E6B1-22E6-2742-B5F2-8087511B8502}" destId="{4D49AF1A-0104-FD41-BFC0-1F8D850275E8}" srcOrd="0" destOrd="0" presId="urn:microsoft.com/office/officeart/2009/3/layout/CircleRelationship"/>
    <dgm:cxn modelId="{49B27849-4E18-3844-9E77-51737388B570}" type="presParOf" srcId="{12E9E6B1-22E6-2742-B5F2-8087511B8502}" destId="{1D92E2CB-BA65-684C-91EB-F7D4EBB4C24B}" srcOrd="1" destOrd="0" presId="urn:microsoft.com/office/officeart/2009/3/layout/CircleRelationship"/>
    <dgm:cxn modelId="{F11986DC-70D9-3243-B153-4612165D4FBB}" type="presParOf" srcId="{12E9E6B1-22E6-2742-B5F2-8087511B8502}" destId="{9CBD80BF-711B-F64A-9CD8-ACC9927DEE1C}" srcOrd="2" destOrd="0" presId="urn:microsoft.com/office/officeart/2009/3/layout/CircleRelationship"/>
    <dgm:cxn modelId="{83944CEB-CDC4-F740-87EB-666624962210}" type="presParOf" srcId="{12E9E6B1-22E6-2742-B5F2-8087511B8502}" destId="{669C227F-E466-A04F-9437-3E3C1A3CBDE8}" srcOrd="3" destOrd="0" presId="urn:microsoft.com/office/officeart/2009/3/layout/CircleRelationship"/>
    <dgm:cxn modelId="{5D91E393-EEC2-B94C-8EAC-E351842608E8}" type="presParOf" srcId="{12E9E6B1-22E6-2742-B5F2-8087511B8502}" destId="{5938F6D6-5345-E34D-A8D0-C26BD7588994}" srcOrd="4" destOrd="0" presId="urn:microsoft.com/office/officeart/2009/3/layout/CircleRelationship"/>
    <dgm:cxn modelId="{5A70B4CF-7E92-4341-9F1D-71CE34840795}" type="presParOf" srcId="{12E9E6B1-22E6-2742-B5F2-8087511B8502}" destId="{CB7012E2-C5BB-8542-A1A5-DF53DD92AB3B}" srcOrd="5" destOrd="0" presId="urn:microsoft.com/office/officeart/2009/3/layout/CircleRelationship"/>
    <dgm:cxn modelId="{301F7379-C6F8-8C4C-AFD6-998656D3C0F6}" type="presParOf" srcId="{12E9E6B1-22E6-2742-B5F2-8087511B8502}" destId="{9DCAB82B-99B5-3344-B030-D6C4ADF728C4}" srcOrd="6" destOrd="0" presId="urn:microsoft.com/office/officeart/2009/3/layout/CircleRelationship"/>
    <dgm:cxn modelId="{9EA7272C-E7BA-E74F-8C45-BB4D9671DE33}" type="presParOf" srcId="{12E9E6B1-22E6-2742-B5F2-8087511B8502}" destId="{1E67C80C-12ED-D44E-B25C-F08B8664D0FF}" srcOrd="7" destOrd="0" presId="urn:microsoft.com/office/officeart/2009/3/layout/CircleRelationship"/>
    <dgm:cxn modelId="{33E1EC15-00F8-A24F-8DBC-5E3D6E8F11EF}" type="presParOf" srcId="{12E9E6B1-22E6-2742-B5F2-8087511B8502}" destId="{5A2F1E02-A6E2-594C-9C58-6A350A96865B}" srcOrd="8" destOrd="0" presId="urn:microsoft.com/office/officeart/2009/3/layout/CircleRelationship"/>
    <dgm:cxn modelId="{5DC2FA66-AC2A-7D4E-8F7E-9C46AF79A889}" type="presParOf" srcId="{5A2F1E02-A6E2-594C-9C58-6A350A96865B}" destId="{8C0422D5-14FC-5D46-9018-CF7BD396CB73}" srcOrd="0" destOrd="0" presId="urn:microsoft.com/office/officeart/2009/3/layout/CircleRelationship"/>
    <dgm:cxn modelId="{3E8F3C7B-3341-344D-88B1-64442BF11AE5}" type="presParOf" srcId="{12E9E6B1-22E6-2742-B5F2-8087511B8502}" destId="{4D0C29DF-FFC0-5C4B-AE5E-0E6657725521}" srcOrd="9" destOrd="0" presId="urn:microsoft.com/office/officeart/2009/3/layout/CircleRelationship"/>
    <dgm:cxn modelId="{567F6930-D9B3-7141-A3F7-D3DCA6613000}" type="presParOf" srcId="{4D0C29DF-FFC0-5C4B-AE5E-0E6657725521}" destId="{6635A9AC-1F48-6F4A-BCEA-DBEDB6C05E1C}" srcOrd="0" destOrd="0" presId="urn:microsoft.com/office/officeart/2009/3/layout/CircleRelationship"/>
    <dgm:cxn modelId="{B0228B07-6B26-0B46-9756-2EFBCC645FF4}" type="presParOf" srcId="{12E9E6B1-22E6-2742-B5F2-8087511B8502}" destId="{1C69DBB2-846A-2046-A17B-EBB687F0601E}" srcOrd="10" destOrd="0" presId="urn:microsoft.com/office/officeart/2009/3/layout/CircleRelationship"/>
    <dgm:cxn modelId="{88DF2C8E-903F-934E-8535-3C465E44C5AE}" type="presParOf" srcId="{12E9E6B1-22E6-2742-B5F2-8087511B8502}" destId="{F9FC8D83-0058-D947-98F5-049F18A6BC31}" srcOrd="11" destOrd="0" presId="urn:microsoft.com/office/officeart/2009/3/layout/CircleRelationship"/>
    <dgm:cxn modelId="{AE1C5C90-C7F5-0B4C-BFD8-4B7831E3733F}" type="presParOf" srcId="{F9FC8D83-0058-D947-98F5-049F18A6BC31}" destId="{7E360CB7-E91B-E640-A8F0-E93BC6D18EC5}" srcOrd="0" destOrd="0" presId="urn:microsoft.com/office/officeart/2009/3/layout/CircleRelationship"/>
    <dgm:cxn modelId="{8FEFE0BA-2617-C742-BE78-BE1841AD4E17}" type="presParOf" srcId="{12E9E6B1-22E6-2742-B5F2-8087511B8502}" destId="{91172608-4355-8D4A-A308-CB7EAF9CFB2B}" srcOrd="12" destOrd="0" presId="urn:microsoft.com/office/officeart/2009/3/layout/CircleRelationship"/>
    <dgm:cxn modelId="{0CF97E0B-11CA-A346-B21B-FA12C37E3DCE}" type="presParOf" srcId="{91172608-4355-8D4A-A308-CB7EAF9CFB2B}" destId="{34D8C570-93CB-104D-95A8-572CAD4B5736}" srcOrd="0" destOrd="0" presId="urn:microsoft.com/office/officeart/2009/3/layout/CircleRelationship"/>
    <dgm:cxn modelId="{9A167D95-A0E4-1746-82B0-950E1A3609AA}" type="presParOf" srcId="{12E9E6B1-22E6-2742-B5F2-8087511B8502}" destId="{8DED9681-5194-424D-9B8C-86280822EEA4}" srcOrd="13" destOrd="0" presId="urn:microsoft.com/office/officeart/2009/3/layout/CircleRelationship"/>
    <dgm:cxn modelId="{0DD2BD14-884C-EF40-A0FC-C0779F35E8C5}" type="presParOf" srcId="{8DED9681-5194-424D-9B8C-86280822EEA4}" destId="{394C66B4-926A-E945-BD7E-2B7B40FEB5FB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9A20DC8-1CBA-7A47-BA47-1639974B3BED}" type="doc">
      <dgm:prSet loTypeId="urn:microsoft.com/office/officeart/2009/3/layout/CircleRelationship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53A9DFEA-3501-4C44-AA61-5F42B34DD5F3}">
      <dgm:prSet phldrT="[Text]"/>
      <dgm:spPr/>
      <dgm:t>
        <a:bodyPr/>
        <a:lstStyle/>
        <a:p>
          <a:r>
            <a:rPr kumimoji="0" lang="es-MX" dirty="0" smtClean="0">
              <a:cs typeface="+mn-cs"/>
            </a:rPr>
            <a:t>Son las ideas los sentimientos, reacciones, prejuicios y normas con las que la sociedad satisfacen sus necesidades espirituales. Son parte de la ética de una sociedad. Moral, religión, derecho, educación, arte etc.</a:t>
          </a:r>
          <a:endParaRPr lang="en-US" dirty="0"/>
        </a:p>
      </dgm:t>
    </dgm:pt>
    <dgm:pt modelId="{C5E34FFA-B6D4-1948-A065-1F51170D651A}" type="parTrans" cxnId="{2CD0EBA7-B23A-AE4B-B5AE-8117C6FA0A2F}">
      <dgm:prSet/>
      <dgm:spPr/>
      <dgm:t>
        <a:bodyPr/>
        <a:lstStyle/>
        <a:p>
          <a:endParaRPr lang="en-US"/>
        </a:p>
      </dgm:t>
    </dgm:pt>
    <dgm:pt modelId="{8FCC47C3-E5E1-FD4D-B55C-59861DA9B3E7}" type="sibTrans" cxnId="{2CD0EBA7-B23A-AE4B-B5AE-8117C6FA0A2F}">
      <dgm:prSet/>
      <dgm:spPr/>
      <dgm:t>
        <a:bodyPr/>
        <a:lstStyle/>
        <a:p>
          <a:endParaRPr lang="en-US"/>
        </a:p>
      </dgm:t>
    </dgm:pt>
    <dgm:pt modelId="{4783AA75-13F9-6B45-AB6C-AB07748E0943}">
      <dgm:prSet phldrT="[Text]" phldr="1"/>
      <dgm:spPr/>
      <dgm:t>
        <a:bodyPr/>
        <a:lstStyle/>
        <a:p>
          <a:endParaRPr lang="en-US"/>
        </a:p>
      </dgm:t>
    </dgm:pt>
    <dgm:pt modelId="{5FC8D235-204F-674B-874C-DDE48EEC335B}" type="parTrans" cxnId="{3F1ACBEC-44EA-8947-9162-AA459693E828}">
      <dgm:prSet/>
      <dgm:spPr/>
      <dgm:t>
        <a:bodyPr/>
        <a:lstStyle/>
        <a:p>
          <a:endParaRPr lang="en-US"/>
        </a:p>
      </dgm:t>
    </dgm:pt>
    <dgm:pt modelId="{D493C7B4-C7F2-614A-A6AF-20C22842A919}" type="sibTrans" cxnId="{3F1ACBEC-44EA-8947-9162-AA459693E828}">
      <dgm:prSet/>
      <dgm:spPr/>
      <dgm:t>
        <a:bodyPr/>
        <a:lstStyle/>
        <a:p>
          <a:endParaRPr lang="en-US"/>
        </a:p>
      </dgm:t>
    </dgm:pt>
    <dgm:pt modelId="{F2D822C9-C32D-B942-82F3-E23965DFA166}">
      <dgm:prSet phldrT="[Text]" phldr="1"/>
      <dgm:spPr/>
      <dgm:t>
        <a:bodyPr/>
        <a:lstStyle/>
        <a:p>
          <a:endParaRPr lang="en-US"/>
        </a:p>
      </dgm:t>
    </dgm:pt>
    <dgm:pt modelId="{17A2840A-A99C-1B47-A045-0EB18CE2AB2D}" type="parTrans" cxnId="{B2944C21-0F8D-6C44-A71C-3131997573F2}">
      <dgm:prSet/>
      <dgm:spPr/>
      <dgm:t>
        <a:bodyPr/>
        <a:lstStyle/>
        <a:p>
          <a:endParaRPr lang="en-US"/>
        </a:p>
      </dgm:t>
    </dgm:pt>
    <dgm:pt modelId="{A94B6E40-54E0-874D-9CAA-F65348556BA2}" type="sibTrans" cxnId="{B2944C21-0F8D-6C44-A71C-3131997573F2}">
      <dgm:prSet/>
      <dgm:spPr/>
      <dgm:t>
        <a:bodyPr/>
        <a:lstStyle/>
        <a:p>
          <a:endParaRPr lang="en-US"/>
        </a:p>
      </dgm:t>
    </dgm:pt>
    <dgm:pt modelId="{12E9E6B1-22E6-2742-B5F2-8087511B8502}" type="pres">
      <dgm:prSet presAssocID="{E9A20DC8-1CBA-7A47-BA47-1639974B3BE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D49AF1A-0104-FD41-BFC0-1F8D850275E8}" type="pres">
      <dgm:prSet presAssocID="{53A9DFEA-3501-4C44-AA61-5F42B34DD5F3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1D92E2CB-BA65-684C-91EB-F7D4EBB4C24B}" type="pres">
      <dgm:prSet presAssocID="{53A9DFEA-3501-4C44-AA61-5F42B34DD5F3}" presName="Accent1" presStyleLbl="node1" presStyleIdx="0" presStyleCnt="13"/>
      <dgm:spPr/>
    </dgm:pt>
    <dgm:pt modelId="{9CBD80BF-711B-F64A-9CD8-ACC9927DEE1C}" type="pres">
      <dgm:prSet presAssocID="{53A9DFEA-3501-4C44-AA61-5F42B34DD5F3}" presName="Accent2" presStyleLbl="node1" presStyleIdx="1" presStyleCnt="13"/>
      <dgm:spPr/>
    </dgm:pt>
    <dgm:pt modelId="{669C227F-E466-A04F-9437-3E3C1A3CBDE8}" type="pres">
      <dgm:prSet presAssocID="{53A9DFEA-3501-4C44-AA61-5F42B34DD5F3}" presName="Accent3" presStyleLbl="node1" presStyleIdx="2" presStyleCnt="13"/>
      <dgm:spPr/>
    </dgm:pt>
    <dgm:pt modelId="{5938F6D6-5345-E34D-A8D0-C26BD7588994}" type="pres">
      <dgm:prSet presAssocID="{53A9DFEA-3501-4C44-AA61-5F42B34DD5F3}" presName="Accent4" presStyleLbl="node1" presStyleIdx="3" presStyleCnt="13"/>
      <dgm:spPr/>
    </dgm:pt>
    <dgm:pt modelId="{CB7012E2-C5BB-8542-A1A5-DF53DD92AB3B}" type="pres">
      <dgm:prSet presAssocID="{53A9DFEA-3501-4C44-AA61-5F42B34DD5F3}" presName="Accent5" presStyleLbl="node1" presStyleIdx="4" presStyleCnt="13"/>
      <dgm:spPr/>
    </dgm:pt>
    <dgm:pt modelId="{9DCAB82B-99B5-3344-B030-D6C4ADF728C4}" type="pres">
      <dgm:prSet presAssocID="{53A9DFEA-3501-4C44-AA61-5F42B34DD5F3}" presName="Accent6" presStyleLbl="node1" presStyleIdx="5" presStyleCnt="13"/>
      <dgm:spPr/>
    </dgm:pt>
    <dgm:pt modelId="{1E67C80C-12ED-D44E-B25C-F08B8664D0FF}" type="pres">
      <dgm:prSet presAssocID="{4783AA75-13F9-6B45-AB6C-AB07748E0943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A2F1E02-A6E2-594C-9C58-6A350A96865B}" type="pres">
      <dgm:prSet presAssocID="{4783AA75-13F9-6B45-AB6C-AB07748E0943}" presName="Accent7" presStyleCnt="0"/>
      <dgm:spPr/>
    </dgm:pt>
    <dgm:pt modelId="{8C0422D5-14FC-5D46-9018-CF7BD396CB73}" type="pres">
      <dgm:prSet presAssocID="{4783AA75-13F9-6B45-AB6C-AB07748E0943}" presName="AccentHold1" presStyleLbl="node1" presStyleIdx="7" presStyleCnt="13" custLinFactNeighborY="-75209"/>
      <dgm:spPr/>
    </dgm:pt>
    <dgm:pt modelId="{4D0C29DF-FFC0-5C4B-AE5E-0E6657725521}" type="pres">
      <dgm:prSet presAssocID="{4783AA75-13F9-6B45-AB6C-AB07748E0943}" presName="Accent8" presStyleCnt="0"/>
      <dgm:spPr/>
    </dgm:pt>
    <dgm:pt modelId="{6635A9AC-1F48-6F4A-BCEA-DBEDB6C05E1C}" type="pres">
      <dgm:prSet presAssocID="{4783AA75-13F9-6B45-AB6C-AB07748E0943}" presName="AccentHold2" presStyleLbl="node1" presStyleIdx="8" presStyleCnt="13"/>
      <dgm:spPr/>
    </dgm:pt>
    <dgm:pt modelId="{1C69DBB2-846A-2046-A17B-EBB687F0601E}" type="pres">
      <dgm:prSet presAssocID="{F2D822C9-C32D-B942-82F3-E23965DFA166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9FC8D83-0058-D947-98F5-049F18A6BC31}" type="pres">
      <dgm:prSet presAssocID="{F2D822C9-C32D-B942-82F3-E23965DFA166}" presName="Accent9" presStyleCnt="0"/>
      <dgm:spPr/>
    </dgm:pt>
    <dgm:pt modelId="{7E360CB7-E91B-E640-A8F0-E93BC6D18EC5}" type="pres">
      <dgm:prSet presAssocID="{F2D822C9-C32D-B942-82F3-E23965DFA166}" presName="AccentHold1" presStyleLbl="node1" presStyleIdx="10" presStyleCnt="13"/>
      <dgm:spPr/>
    </dgm:pt>
    <dgm:pt modelId="{91172608-4355-8D4A-A308-CB7EAF9CFB2B}" type="pres">
      <dgm:prSet presAssocID="{F2D822C9-C32D-B942-82F3-E23965DFA166}" presName="Accent10" presStyleCnt="0"/>
      <dgm:spPr/>
    </dgm:pt>
    <dgm:pt modelId="{34D8C570-93CB-104D-95A8-572CAD4B5736}" type="pres">
      <dgm:prSet presAssocID="{F2D822C9-C32D-B942-82F3-E23965DFA166}" presName="AccentHold2" presStyleLbl="node1" presStyleIdx="11" presStyleCnt="13"/>
      <dgm:spPr/>
    </dgm:pt>
    <dgm:pt modelId="{8DED9681-5194-424D-9B8C-86280822EEA4}" type="pres">
      <dgm:prSet presAssocID="{F2D822C9-C32D-B942-82F3-E23965DFA166}" presName="Accent11" presStyleCnt="0"/>
      <dgm:spPr/>
    </dgm:pt>
    <dgm:pt modelId="{394C66B4-926A-E945-BD7E-2B7B40FEB5FB}" type="pres">
      <dgm:prSet presAssocID="{F2D822C9-C32D-B942-82F3-E23965DFA166}" presName="AccentHold3" presStyleLbl="node1" presStyleIdx="12" presStyleCnt="13"/>
      <dgm:spPr/>
    </dgm:pt>
  </dgm:ptLst>
  <dgm:cxnLst>
    <dgm:cxn modelId="{2CD0EBA7-B23A-AE4B-B5AE-8117C6FA0A2F}" srcId="{E9A20DC8-1CBA-7A47-BA47-1639974B3BED}" destId="{53A9DFEA-3501-4C44-AA61-5F42B34DD5F3}" srcOrd="0" destOrd="0" parTransId="{C5E34FFA-B6D4-1948-A065-1F51170D651A}" sibTransId="{8FCC47C3-E5E1-FD4D-B55C-59861DA9B3E7}"/>
    <dgm:cxn modelId="{2F63FAC0-4E77-BE42-829B-7696F8399212}" type="presOf" srcId="{4783AA75-13F9-6B45-AB6C-AB07748E0943}" destId="{1E67C80C-12ED-D44E-B25C-F08B8664D0FF}" srcOrd="0" destOrd="0" presId="urn:microsoft.com/office/officeart/2009/3/layout/CircleRelationship"/>
    <dgm:cxn modelId="{6E4266EA-F02B-BC4C-931E-56BC48D442E4}" type="presOf" srcId="{F2D822C9-C32D-B942-82F3-E23965DFA166}" destId="{1C69DBB2-846A-2046-A17B-EBB687F0601E}" srcOrd="0" destOrd="0" presId="urn:microsoft.com/office/officeart/2009/3/layout/CircleRelationship"/>
    <dgm:cxn modelId="{CA0467C2-7363-2146-80B4-3D5451F7963D}" type="presOf" srcId="{53A9DFEA-3501-4C44-AA61-5F42B34DD5F3}" destId="{4D49AF1A-0104-FD41-BFC0-1F8D850275E8}" srcOrd="0" destOrd="0" presId="urn:microsoft.com/office/officeart/2009/3/layout/CircleRelationship"/>
    <dgm:cxn modelId="{DF5A821E-D594-7E48-AED2-E21101DEB6A5}" type="presOf" srcId="{E9A20DC8-1CBA-7A47-BA47-1639974B3BED}" destId="{12E9E6B1-22E6-2742-B5F2-8087511B8502}" srcOrd="0" destOrd="0" presId="urn:microsoft.com/office/officeart/2009/3/layout/CircleRelationship"/>
    <dgm:cxn modelId="{3F1ACBEC-44EA-8947-9162-AA459693E828}" srcId="{53A9DFEA-3501-4C44-AA61-5F42B34DD5F3}" destId="{4783AA75-13F9-6B45-AB6C-AB07748E0943}" srcOrd="0" destOrd="0" parTransId="{5FC8D235-204F-674B-874C-DDE48EEC335B}" sibTransId="{D493C7B4-C7F2-614A-A6AF-20C22842A919}"/>
    <dgm:cxn modelId="{B2944C21-0F8D-6C44-A71C-3131997573F2}" srcId="{53A9DFEA-3501-4C44-AA61-5F42B34DD5F3}" destId="{F2D822C9-C32D-B942-82F3-E23965DFA166}" srcOrd="1" destOrd="0" parTransId="{17A2840A-A99C-1B47-A045-0EB18CE2AB2D}" sibTransId="{A94B6E40-54E0-874D-9CAA-F65348556BA2}"/>
    <dgm:cxn modelId="{DD76D5D3-9E90-7242-A0B8-95190AE5134A}" type="presParOf" srcId="{12E9E6B1-22E6-2742-B5F2-8087511B8502}" destId="{4D49AF1A-0104-FD41-BFC0-1F8D850275E8}" srcOrd="0" destOrd="0" presId="urn:microsoft.com/office/officeart/2009/3/layout/CircleRelationship"/>
    <dgm:cxn modelId="{C53105ED-5390-B542-A9B3-36ACBD1486C9}" type="presParOf" srcId="{12E9E6B1-22E6-2742-B5F2-8087511B8502}" destId="{1D92E2CB-BA65-684C-91EB-F7D4EBB4C24B}" srcOrd="1" destOrd="0" presId="urn:microsoft.com/office/officeart/2009/3/layout/CircleRelationship"/>
    <dgm:cxn modelId="{14812728-449B-844F-B545-885BEF6A9F45}" type="presParOf" srcId="{12E9E6B1-22E6-2742-B5F2-8087511B8502}" destId="{9CBD80BF-711B-F64A-9CD8-ACC9927DEE1C}" srcOrd="2" destOrd="0" presId="urn:microsoft.com/office/officeart/2009/3/layout/CircleRelationship"/>
    <dgm:cxn modelId="{477ED80F-D2B4-A548-B3D9-B36096CBEC9C}" type="presParOf" srcId="{12E9E6B1-22E6-2742-B5F2-8087511B8502}" destId="{669C227F-E466-A04F-9437-3E3C1A3CBDE8}" srcOrd="3" destOrd="0" presId="urn:microsoft.com/office/officeart/2009/3/layout/CircleRelationship"/>
    <dgm:cxn modelId="{36AE2B3B-5F98-FE4F-8BA0-BEA7150C4AEE}" type="presParOf" srcId="{12E9E6B1-22E6-2742-B5F2-8087511B8502}" destId="{5938F6D6-5345-E34D-A8D0-C26BD7588994}" srcOrd="4" destOrd="0" presId="urn:microsoft.com/office/officeart/2009/3/layout/CircleRelationship"/>
    <dgm:cxn modelId="{A7642421-C1DA-FB44-B22E-1152A08530B8}" type="presParOf" srcId="{12E9E6B1-22E6-2742-B5F2-8087511B8502}" destId="{CB7012E2-C5BB-8542-A1A5-DF53DD92AB3B}" srcOrd="5" destOrd="0" presId="urn:microsoft.com/office/officeart/2009/3/layout/CircleRelationship"/>
    <dgm:cxn modelId="{2ACC757F-905C-5142-88A8-84ED9680D518}" type="presParOf" srcId="{12E9E6B1-22E6-2742-B5F2-8087511B8502}" destId="{9DCAB82B-99B5-3344-B030-D6C4ADF728C4}" srcOrd="6" destOrd="0" presId="urn:microsoft.com/office/officeart/2009/3/layout/CircleRelationship"/>
    <dgm:cxn modelId="{518250F0-0668-6C41-BF52-28A4E15BEB7F}" type="presParOf" srcId="{12E9E6B1-22E6-2742-B5F2-8087511B8502}" destId="{1E67C80C-12ED-D44E-B25C-F08B8664D0FF}" srcOrd="7" destOrd="0" presId="urn:microsoft.com/office/officeart/2009/3/layout/CircleRelationship"/>
    <dgm:cxn modelId="{4355A7DF-EBE9-704F-84BA-E52ADD5578E9}" type="presParOf" srcId="{12E9E6B1-22E6-2742-B5F2-8087511B8502}" destId="{5A2F1E02-A6E2-594C-9C58-6A350A96865B}" srcOrd="8" destOrd="0" presId="urn:microsoft.com/office/officeart/2009/3/layout/CircleRelationship"/>
    <dgm:cxn modelId="{0D436645-57FC-294D-B8B9-47EC0B098090}" type="presParOf" srcId="{5A2F1E02-A6E2-594C-9C58-6A350A96865B}" destId="{8C0422D5-14FC-5D46-9018-CF7BD396CB73}" srcOrd="0" destOrd="0" presId="urn:microsoft.com/office/officeart/2009/3/layout/CircleRelationship"/>
    <dgm:cxn modelId="{5CBA4D79-BF29-2946-A0F3-4241A9688666}" type="presParOf" srcId="{12E9E6B1-22E6-2742-B5F2-8087511B8502}" destId="{4D0C29DF-FFC0-5C4B-AE5E-0E6657725521}" srcOrd="9" destOrd="0" presId="urn:microsoft.com/office/officeart/2009/3/layout/CircleRelationship"/>
    <dgm:cxn modelId="{F8E98CA0-0AA6-2346-B3D2-CB6D87D4165A}" type="presParOf" srcId="{4D0C29DF-FFC0-5C4B-AE5E-0E6657725521}" destId="{6635A9AC-1F48-6F4A-BCEA-DBEDB6C05E1C}" srcOrd="0" destOrd="0" presId="urn:microsoft.com/office/officeart/2009/3/layout/CircleRelationship"/>
    <dgm:cxn modelId="{B48DF924-CB31-5B4B-ADD9-D3237722CA72}" type="presParOf" srcId="{12E9E6B1-22E6-2742-B5F2-8087511B8502}" destId="{1C69DBB2-846A-2046-A17B-EBB687F0601E}" srcOrd="10" destOrd="0" presId="urn:microsoft.com/office/officeart/2009/3/layout/CircleRelationship"/>
    <dgm:cxn modelId="{AEE7C871-098B-D241-B4AF-0E18DAB07BAA}" type="presParOf" srcId="{12E9E6B1-22E6-2742-B5F2-8087511B8502}" destId="{F9FC8D83-0058-D947-98F5-049F18A6BC31}" srcOrd="11" destOrd="0" presId="urn:microsoft.com/office/officeart/2009/3/layout/CircleRelationship"/>
    <dgm:cxn modelId="{C0CFEE35-3288-D14F-A336-0CD2EE9943DB}" type="presParOf" srcId="{F9FC8D83-0058-D947-98F5-049F18A6BC31}" destId="{7E360CB7-E91B-E640-A8F0-E93BC6D18EC5}" srcOrd="0" destOrd="0" presId="urn:microsoft.com/office/officeart/2009/3/layout/CircleRelationship"/>
    <dgm:cxn modelId="{6D5FE207-9F41-D640-B742-009874B02EE0}" type="presParOf" srcId="{12E9E6B1-22E6-2742-B5F2-8087511B8502}" destId="{91172608-4355-8D4A-A308-CB7EAF9CFB2B}" srcOrd="12" destOrd="0" presId="urn:microsoft.com/office/officeart/2009/3/layout/CircleRelationship"/>
    <dgm:cxn modelId="{87020355-D855-0545-B53E-34C239E4BF66}" type="presParOf" srcId="{91172608-4355-8D4A-A308-CB7EAF9CFB2B}" destId="{34D8C570-93CB-104D-95A8-572CAD4B5736}" srcOrd="0" destOrd="0" presId="urn:microsoft.com/office/officeart/2009/3/layout/CircleRelationship"/>
    <dgm:cxn modelId="{E1E99AAC-6ABC-F144-BC00-B87C9B65075E}" type="presParOf" srcId="{12E9E6B1-22E6-2742-B5F2-8087511B8502}" destId="{8DED9681-5194-424D-9B8C-86280822EEA4}" srcOrd="13" destOrd="0" presId="urn:microsoft.com/office/officeart/2009/3/layout/CircleRelationship"/>
    <dgm:cxn modelId="{BBAD1086-5D0C-4747-A351-1DAA8D57D1FE}" type="presParOf" srcId="{8DED9681-5194-424D-9B8C-86280822EEA4}" destId="{394C66B4-926A-E945-BD7E-2B7B40FEB5FB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3C488EA-B6F4-8F4E-8CDF-5C8769029491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0D81B5-3036-8D49-BEB9-970662740924}">
      <dgm:prSet phldrT="[Text]" phldr="1"/>
      <dgm:spPr/>
      <dgm:t>
        <a:bodyPr/>
        <a:lstStyle/>
        <a:p>
          <a:endParaRPr lang="en-US" dirty="0"/>
        </a:p>
      </dgm:t>
    </dgm:pt>
    <dgm:pt modelId="{D87B2BF1-06FD-B543-8969-12433F70CF38}" type="parTrans" cxnId="{ED2C7788-7317-314B-A51E-F835C5EAFCF4}">
      <dgm:prSet/>
      <dgm:spPr/>
      <dgm:t>
        <a:bodyPr/>
        <a:lstStyle/>
        <a:p>
          <a:endParaRPr lang="en-US"/>
        </a:p>
      </dgm:t>
    </dgm:pt>
    <dgm:pt modelId="{5002ED68-B1E0-3643-A673-D407862E27B7}" type="sibTrans" cxnId="{ED2C7788-7317-314B-A51E-F835C5EAFCF4}">
      <dgm:prSet/>
      <dgm:spPr/>
      <dgm:t>
        <a:bodyPr/>
        <a:lstStyle/>
        <a:p>
          <a:endParaRPr lang="en-US"/>
        </a:p>
      </dgm:t>
    </dgm:pt>
    <dgm:pt modelId="{3B16FB22-F748-4B4C-8B95-9EE81B1168EB}">
      <dgm:prSet phldrT="[Text]"/>
      <dgm:spPr/>
      <dgm:t>
        <a:bodyPr/>
        <a:lstStyle/>
        <a:p>
          <a:r>
            <a:rPr lang="en-US" dirty="0" smtClean="0"/>
            <a:t>Se </a:t>
          </a:r>
          <a:r>
            <a:rPr lang="en-US" dirty="0" err="1" smtClean="0"/>
            <a:t>aprende</a:t>
          </a:r>
          <a:endParaRPr lang="en-US" dirty="0"/>
        </a:p>
      </dgm:t>
    </dgm:pt>
    <dgm:pt modelId="{DF4067EC-D5BF-A145-BFA1-D27598C17363}" type="parTrans" cxnId="{C35EFEAB-EC77-D447-A56A-9B788F950377}">
      <dgm:prSet/>
      <dgm:spPr/>
      <dgm:t>
        <a:bodyPr/>
        <a:lstStyle/>
        <a:p>
          <a:endParaRPr lang="en-US"/>
        </a:p>
      </dgm:t>
    </dgm:pt>
    <dgm:pt modelId="{BE4BB07A-47BF-F342-8BA2-7CC5E0F5070E}" type="sibTrans" cxnId="{C35EFEAB-EC77-D447-A56A-9B788F950377}">
      <dgm:prSet/>
      <dgm:spPr/>
      <dgm:t>
        <a:bodyPr/>
        <a:lstStyle/>
        <a:p>
          <a:endParaRPr lang="en-US"/>
        </a:p>
      </dgm:t>
    </dgm:pt>
    <dgm:pt modelId="{266D30B6-1C30-8545-ADAC-FE99EF133015}">
      <dgm:prSet phldrT="[Text]" phldr="1"/>
      <dgm:spPr/>
      <dgm:t>
        <a:bodyPr/>
        <a:lstStyle/>
        <a:p>
          <a:endParaRPr lang="en-US"/>
        </a:p>
      </dgm:t>
    </dgm:pt>
    <dgm:pt modelId="{2BFB000D-0BC0-5147-A681-3FE849917CDF}" type="parTrans" cxnId="{B7C11DFA-1E9D-8543-9625-45202F971A05}">
      <dgm:prSet/>
      <dgm:spPr/>
      <dgm:t>
        <a:bodyPr/>
        <a:lstStyle/>
        <a:p>
          <a:endParaRPr lang="en-US"/>
        </a:p>
      </dgm:t>
    </dgm:pt>
    <dgm:pt modelId="{3220774F-3E09-B948-9BC2-89C66C89D74F}" type="sibTrans" cxnId="{B7C11DFA-1E9D-8543-9625-45202F971A05}">
      <dgm:prSet/>
      <dgm:spPr/>
      <dgm:t>
        <a:bodyPr/>
        <a:lstStyle/>
        <a:p>
          <a:endParaRPr lang="en-US"/>
        </a:p>
      </dgm:t>
    </dgm:pt>
    <dgm:pt modelId="{704FFDBB-F2C5-AF49-8375-C9F8E99AFF11}">
      <dgm:prSet phldrT="[Text]"/>
      <dgm:spPr/>
      <dgm:t>
        <a:bodyPr/>
        <a:lstStyle/>
        <a:p>
          <a:r>
            <a:rPr lang="en-US" dirty="0" smtClean="0"/>
            <a:t>Se </a:t>
          </a:r>
          <a:r>
            <a:rPr lang="en-US" dirty="0" err="1" smtClean="0"/>
            <a:t>comparte</a:t>
          </a:r>
          <a:endParaRPr lang="en-US" dirty="0"/>
        </a:p>
      </dgm:t>
    </dgm:pt>
    <dgm:pt modelId="{FBAEED65-0A71-CF4D-8C46-AC5BEE215E75}" type="parTrans" cxnId="{928C01A5-AF8E-9040-B7CC-0196CC23C3EC}">
      <dgm:prSet/>
      <dgm:spPr/>
      <dgm:t>
        <a:bodyPr/>
        <a:lstStyle/>
        <a:p>
          <a:endParaRPr lang="en-US"/>
        </a:p>
      </dgm:t>
    </dgm:pt>
    <dgm:pt modelId="{785F3F9A-4EC1-CC4C-B311-74A1F3D06A98}" type="sibTrans" cxnId="{928C01A5-AF8E-9040-B7CC-0196CC23C3EC}">
      <dgm:prSet/>
      <dgm:spPr/>
      <dgm:t>
        <a:bodyPr/>
        <a:lstStyle/>
        <a:p>
          <a:endParaRPr lang="en-US"/>
        </a:p>
      </dgm:t>
    </dgm:pt>
    <dgm:pt modelId="{D5E7DCA9-A1AB-7D42-B1AE-4375C91D9313}">
      <dgm:prSet phldrT="[Text]" phldr="1"/>
      <dgm:spPr/>
      <dgm:t>
        <a:bodyPr/>
        <a:lstStyle/>
        <a:p>
          <a:endParaRPr lang="en-US"/>
        </a:p>
      </dgm:t>
    </dgm:pt>
    <dgm:pt modelId="{044A890E-0434-9D44-A17C-A4251337D41C}" type="parTrans" cxnId="{9EF39B34-546C-3C47-8C41-974E4E2BDAFB}">
      <dgm:prSet/>
      <dgm:spPr/>
      <dgm:t>
        <a:bodyPr/>
        <a:lstStyle/>
        <a:p>
          <a:endParaRPr lang="en-US"/>
        </a:p>
      </dgm:t>
    </dgm:pt>
    <dgm:pt modelId="{E8B89079-B9E2-4A4C-AF8D-58B62EDFC41C}" type="sibTrans" cxnId="{9EF39B34-546C-3C47-8C41-974E4E2BDAFB}">
      <dgm:prSet/>
      <dgm:spPr/>
      <dgm:t>
        <a:bodyPr/>
        <a:lstStyle/>
        <a:p>
          <a:endParaRPr lang="en-US"/>
        </a:p>
      </dgm:t>
    </dgm:pt>
    <dgm:pt modelId="{66CF3927-0C35-E54E-95C4-3EEB143A40F6}">
      <dgm:prSet phldrT="[Text]"/>
      <dgm:spPr/>
      <dgm:t>
        <a:bodyPr/>
        <a:lstStyle/>
        <a:p>
          <a:r>
            <a:rPr lang="en-US" dirty="0" err="1" smtClean="0"/>
            <a:t>Es</a:t>
          </a:r>
          <a:r>
            <a:rPr lang="en-US" dirty="0" smtClean="0"/>
            <a:t> </a:t>
          </a:r>
          <a:r>
            <a:rPr lang="en-US" dirty="0" err="1" smtClean="0"/>
            <a:t>simb</a:t>
          </a:r>
          <a:r>
            <a:rPr lang="en-US" dirty="0" err="1" smtClean="0"/>
            <a:t>ólica</a:t>
          </a:r>
          <a:endParaRPr lang="en-US" dirty="0"/>
        </a:p>
      </dgm:t>
    </dgm:pt>
    <dgm:pt modelId="{7A9114AE-E2F4-2B4A-9729-E2055380F831}" type="parTrans" cxnId="{84277F1B-2AD5-C243-8DB9-042B1FB57C99}">
      <dgm:prSet/>
      <dgm:spPr/>
      <dgm:t>
        <a:bodyPr/>
        <a:lstStyle/>
        <a:p>
          <a:endParaRPr lang="en-US"/>
        </a:p>
      </dgm:t>
    </dgm:pt>
    <dgm:pt modelId="{4AF659CD-A720-4D46-80F6-4F30AC41A98A}" type="sibTrans" cxnId="{84277F1B-2AD5-C243-8DB9-042B1FB57C99}">
      <dgm:prSet/>
      <dgm:spPr/>
      <dgm:t>
        <a:bodyPr/>
        <a:lstStyle/>
        <a:p>
          <a:endParaRPr lang="en-US"/>
        </a:p>
      </dgm:t>
    </dgm:pt>
    <dgm:pt modelId="{AD2C750C-DD10-914D-AF09-1FA463C1C5C3}">
      <dgm:prSet/>
      <dgm:spPr/>
      <dgm:t>
        <a:bodyPr/>
        <a:lstStyle/>
        <a:p>
          <a:endParaRPr lang="en-US" dirty="0"/>
        </a:p>
      </dgm:t>
    </dgm:pt>
    <dgm:pt modelId="{FAA21CF7-B3F1-804A-9DE6-F840CFE281EF}" type="parTrans" cxnId="{CE7B57A2-310E-264C-B7D2-927DBEBA6646}">
      <dgm:prSet/>
      <dgm:spPr/>
      <dgm:t>
        <a:bodyPr/>
        <a:lstStyle/>
        <a:p>
          <a:endParaRPr lang="en-US"/>
        </a:p>
      </dgm:t>
    </dgm:pt>
    <dgm:pt modelId="{E0D0216A-986D-C240-84E3-05054599EBCB}" type="sibTrans" cxnId="{CE7B57A2-310E-264C-B7D2-927DBEBA6646}">
      <dgm:prSet/>
      <dgm:spPr/>
      <dgm:t>
        <a:bodyPr/>
        <a:lstStyle/>
        <a:p>
          <a:endParaRPr lang="en-US"/>
        </a:p>
      </dgm:t>
    </dgm:pt>
    <dgm:pt modelId="{A1E90795-BC65-C64C-8E1D-6D60764E1AC8}">
      <dgm:prSet/>
      <dgm:spPr/>
      <dgm:t>
        <a:bodyPr/>
        <a:lstStyle/>
        <a:p>
          <a:r>
            <a:rPr lang="en-US" dirty="0" smtClean="0"/>
            <a:t>Se vincula con la </a:t>
          </a:r>
          <a:r>
            <a:rPr lang="en-US" dirty="0" err="1" smtClean="0"/>
            <a:t>naturaleza</a:t>
          </a:r>
          <a:endParaRPr lang="en-US" dirty="0"/>
        </a:p>
      </dgm:t>
    </dgm:pt>
    <dgm:pt modelId="{BCADFD8A-F084-3446-B344-77892A0B7FC9}" type="parTrans" cxnId="{95AE855E-C3B6-0843-8C32-04596B81D42C}">
      <dgm:prSet/>
      <dgm:spPr/>
      <dgm:t>
        <a:bodyPr/>
        <a:lstStyle/>
        <a:p>
          <a:endParaRPr lang="en-US"/>
        </a:p>
      </dgm:t>
    </dgm:pt>
    <dgm:pt modelId="{F065CBF4-31DF-E14E-A49A-FB245DF0DF44}" type="sibTrans" cxnId="{95AE855E-C3B6-0843-8C32-04596B81D42C}">
      <dgm:prSet/>
      <dgm:spPr/>
      <dgm:t>
        <a:bodyPr/>
        <a:lstStyle/>
        <a:p>
          <a:endParaRPr lang="en-US"/>
        </a:p>
      </dgm:t>
    </dgm:pt>
    <dgm:pt modelId="{A908D9BE-5DE1-E140-AA77-ADF6BEAC89D0}" type="pres">
      <dgm:prSet presAssocID="{C3C488EA-B6F4-8F4E-8CDF-5C8769029491}" presName="linearFlow" presStyleCnt="0">
        <dgm:presLayoutVars>
          <dgm:dir/>
          <dgm:animLvl val="lvl"/>
          <dgm:resizeHandles val="exact"/>
        </dgm:presLayoutVars>
      </dgm:prSet>
      <dgm:spPr/>
    </dgm:pt>
    <dgm:pt modelId="{93C385D0-4874-304A-943C-636BEC904933}" type="pres">
      <dgm:prSet presAssocID="{DD0D81B5-3036-8D49-BEB9-970662740924}" presName="composite" presStyleCnt="0"/>
      <dgm:spPr/>
    </dgm:pt>
    <dgm:pt modelId="{876944C4-0BD1-E441-B806-1ED4B72F455B}" type="pres">
      <dgm:prSet presAssocID="{DD0D81B5-3036-8D49-BEB9-970662740924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E7CF35F2-EE79-8E42-9728-5F6A360C5C2D}" type="pres">
      <dgm:prSet presAssocID="{DD0D81B5-3036-8D49-BEB9-970662740924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01454E-C73D-4E47-8917-332F0C71B024}" type="pres">
      <dgm:prSet presAssocID="{5002ED68-B1E0-3643-A673-D407862E27B7}" presName="sp" presStyleCnt="0"/>
      <dgm:spPr/>
    </dgm:pt>
    <dgm:pt modelId="{F87AA584-8F0B-0843-9D6A-17534ABA7710}" type="pres">
      <dgm:prSet presAssocID="{266D30B6-1C30-8545-ADAC-FE99EF133015}" presName="composite" presStyleCnt="0"/>
      <dgm:spPr/>
    </dgm:pt>
    <dgm:pt modelId="{E8BDF383-38BC-1B43-B2AF-E852CBADFFDB}" type="pres">
      <dgm:prSet presAssocID="{266D30B6-1C30-8545-ADAC-FE99EF133015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0B1F10E7-ECA4-D049-99B8-6795B89C915C}" type="pres">
      <dgm:prSet presAssocID="{266D30B6-1C30-8545-ADAC-FE99EF13301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397052-F6AC-9A44-80FE-F04F39A712D6}" type="pres">
      <dgm:prSet presAssocID="{3220774F-3E09-B948-9BC2-89C66C89D74F}" presName="sp" presStyleCnt="0"/>
      <dgm:spPr/>
    </dgm:pt>
    <dgm:pt modelId="{FED3009B-3AB4-9E4E-AB48-B68995FDD4C7}" type="pres">
      <dgm:prSet presAssocID="{D5E7DCA9-A1AB-7D42-B1AE-4375C91D9313}" presName="composite" presStyleCnt="0"/>
      <dgm:spPr/>
    </dgm:pt>
    <dgm:pt modelId="{5EBA3F4B-1EC3-5446-816B-C6E965E185F1}" type="pres">
      <dgm:prSet presAssocID="{D5E7DCA9-A1AB-7D42-B1AE-4375C91D931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64C14733-BFE3-854E-9988-80D4FDA3185D}" type="pres">
      <dgm:prSet presAssocID="{D5E7DCA9-A1AB-7D42-B1AE-4375C91D931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50D6C-F0D2-0D4A-9BE0-3846C0F8D3E8}" type="pres">
      <dgm:prSet presAssocID="{E8B89079-B9E2-4A4C-AF8D-58B62EDFC41C}" presName="sp" presStyleCnt="0"/>
      <dgm:spPr/>
    </dgm:pt>
    <dgm:pt modelId="{A90E2357-D372-2645-BFDB-4A912102EDD4}" type="pres">
      <dgm:prSet presAssocID="{AD2C750C-DD10-914D-AF09-1FA463C1C5C3}" presName="composite" presStyleCnt="0"/>
      <dgm:spPr/>
    </dgm:pt>
    <dgm:pt modelId="{A4BABDD2-CD15-D248-84E4-23807F01C3B7}" type="pres">
      <dgm:prSet presAssocID="{AD2C750C-DD10-914D-AF09-1FA463C1C5C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0CF46-286A-DE4E-ADDE-9BEEBB3532AD}" type="pres">
      <dgm:prSet presAssocID="{AD2C750C-DD10-914D-AF09-1FA463C1C5C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ED2C7788-7317-314B-A51E-F835C5EAFCF4}" srcId="{C3C488EA-B6F4-8F4E-8CDF-5C8769029491}" destId="{DD0D81B5-3036-8D49-BEB9-970662740924}" srcOrd="0" destOrd="0" parTransId="{D87B2BF1-06FD-B543-8969-12433F70CF38}" sibTransId="{5002ED68-B1E0-3643-A673-D407862E27B7}"/>
    <dgm:cxn modelId="{FE8E409C-4A31-864D-ABDF-96CBD475CDC0}" type="presOf" srcId="{C3C488EA-B6F4-8F4E-8CDF-5C8769029491}" destId="{A908D9BE-5DE1-E140-AA77-ADF6BEAC89D0}" srcOrd="0" destOrd="0" presId="urn:microsoft.com/office/officeart/2005/8/layout/chevron2"/>
    <dgm:cxn modelId="{9EF39B34-546C-3C47-8C41-974E4E2BDAFB}" srcId="{C3C488EA-B6F4-8F4E-8CDF-5C8769029491}" destId="{D5E7DCA9-A1AB-7D42-B1AE-4375C91D9313}" srcOrd="2" destOrd="0" parTransId="{044A890E-0434-9D44-A17C-A4251337D41C}" sibTransId="{E8B89079-B9E2-4A4C-AF8D-58B62EDFC41C}"/>
    <dgm:cxn modelId="{CE7B57A2-310E-264C-B7D2-927DBEBA6646}" srcId="{C3C488EA-B6F4-8F4E-8CDF-5C8769029491}" destId="{AD2C750C-DD10-914D-AF09-1FA463C1C5C3}" srcOrd="3" destOrd="0" parTransId="{FAA21CF7-B3F1-804A-9DE6-F840CFE281EF}" sibTransId="{E0D0216A-986D-C240-84E3-05054599EBCB}"/>
    <dgm:cxn modelId="{95AE855E-C3B6-0843-8C32-04596B81D42C}" srcId="{AD2C750C-DD10-914D-AF09-1FA463C1C5C3}" destId="{A1E90795-BC65-C64C-8E1D-6D60764E1AC8}" srcOrd="0" destOrd="0" parTransId="{BCADFD8A-F084-3446-B344-77892A0B7FC9}" sibTransId="{F065CBF4-31DF-E14E-A49A-FB245DF0DF44}"/>
    <dgm:cxn modelId="{C35EFEAB-EC77-D447-A56A-9B788F950377}" srcId="{DD0D81B5-3036-8D49-BEB9-970662740924}" destId="{3B16FB22-F748-4B4C-8B95-9EE81B1168EB}" srcOrd="0" destOrd="0" parTransId="{DF4067EC-D5BF-A145-BFA1-D27598C17363}" sibTransId="{BE4BB07A-47BF-F342-8BA2-7CC5E0F5070E}"/>
    <dgm:cxn modelId="{F3094A1B-607B-1C41-B8FB-8ACDE3578ECF}" type="presOf" srcId="{704FFDBB-F2C5-AF49-8375-C9F8E99AFF11}" destId="{0B1F10E7-ECA4-D049-99B8-6795B89C915C}" srcOrd="0" destOrd="0" presId="urn:microsoft.com/office/officeart/2005/8/layout/chevron2"/>
    <dgm:cxn modelId="{6EC6385A-4882-E84F-AF56-7C0ED9974DBA}" type="presOf" srcId="{D5E7DCA9-A1AB-7D42-B1AE-4375C91D9313}" destId="{5EBA3F4B-1EC3-5446-816B-C6E965E185F1}" srcOrd="0" destOrd="0" presId="urn:microsoft.com/office/officeart/2005/8/layout/chevron2"/>
    <dgm:cxn modelId="{E5B013E3-B63E-3341-9630-8486DDC43029}" type="presOf" srcId="{DD0D81B5-3036-8D49-BEB9-970662740924}" destId="{876944C4-0BD1-E441-B806-1ED4B72F455B}" srcOrd="0" destOrd="0" presId="urn:microsoft.com/office/officeart/2005/8/layout/chevron2"/>
    <dgm:cxn modelId="{E0FD5858-C4F2-6C4F-B655-75F15736C1E3}" type="presOf" srcId="{3B16FB22-F748-4B4C-8B95-9EE81B1168EB}" destId="{E7CF35F2-EE79-8E42-9728-5F6A360C5C2D}" srcOrd="0" destOrd="0" presId="urn:microsoft.com/office/officeart/2005/8/layout/chevron2"/>
    <dgm:cxn modelId="{54320521-6375-BE4F-AEB9-36476DB4926B}" type="presOf" srcId="{266D30B6-1C30-8545-ADAC-FE99EF133015}" destId="{E8BDF383-38BC-1B43-B2AF-E852CBADFFDB}" srcOrd="0" destOrd="0" presId="urn:microsoft.com/office/officeart/2005/8/layout/chevron2"/>
    <dgm:cxn modelId="{C9982AF1-22C8-344F-A671-2BEDA457DA60}" type="presOf" srcId="{A1E90795-BC65-C64C-8E1D-6D60764E1AC8}" destId="{0E80CF46-286A-DE4E-ADDE-9BEEBB3532AD}" srcOrd="0" destOrd="0" presId="urn:microsoft.com/office/officeart/2005/8/layout/chevron2"/>
    <dgm:cxn modelId="{DAA0C5C2-2E38-B346-8D06-968CE3CCD0F1}" type="presOf" srcId="{66CF3927-0C35-E54E-95C4-3EEB143A40F6}" destId="{64C14733-BFE3-854E-9988-80D4FDA3185D}" srcOrd="0" destOrd="0" presId="urn:microsoft.com/office/officeart/2005/8/layout/chevron2"/>
    <dgm:cxn modelId="{A7ECB97A-A8EC-E84B-8127-C624E585F1C3}" type="presOf" srcId="{AD2C750C-DD10-914D-AF09-1FA463C1C5C3}" destId="{A4BABDD2-CD15-D248-84E4-23807F01C3B7}" srcOrd="0" destOrd="0" presId="urn:microsoft.com/office/officeart/2005/8/layout/chevron2"/>
    <dgm:cxn modelId="{928C01A5-AF8E-9040-B7CC-0196CC23C3EC}" srcId="{266D30B6-1C30-8545-ADAC-FE99EF133015}" destId="{704FFDBB-F2C5-AF49-8375-C9F8E99AFF11}" srcOrd="0" destOrd="0" parTransId="{FBAEED65-0A71-CF4D-8C46-AC5BEE215E75}" sibTransId="{785F3F9A-4EC1-CC4C-B311-74A1F3D06A98}"/>
    <dgm:cxn modelId="{84277F1B-2AD5-C243-8DB9-042B1FB57C99}" srcId="{D5E7DCA9-A1AB-7D42-B1AE-4375C91D9313}" destId="{66CF3927-0C35-E54E-95C4-3EEB143A40F6}" srcOrd="0" destOrd="0" parTransId="{7A9114AE-E2F4-2B4A-9729-E2055380F831}" sibTransId="{4AF659CD-A720-4D46-80F6-4F30AC41A98A}"/>
    <dgm:cxn modelId="{B7C11DFA-1E9D-8543-9625-45202F971A05}" srcId="{C3C488EA-B6F4-8F4E-8CDF-5C8769029491}" destId="{266D30B6-1C30-8545-ADAC-FE99EF133015}" srcOrd="1" destOrd="0" parTransId="{2BFB000D-0BC0-5147-A681-3FE849917CDF}" sibTransId="{3220774F-3E09-B948-9BC2-89C66C89D74F}"/>
    <dgm:cxn modelId="{EAC8FABD-8580-8943-93CF-22683A69AEAD}" type="presParOf" srcId="{A908D9BE-5DE1-E140-AA77-ADF6BEAC89D0}" destId="{93C385D0-4874-304A-943C-636BEC904933}" srcOrd="0" destOrd="0" presId="urn:microsoft.com/office/officeart/2005/8/layout/chevron2"/>
    <dgm:cxn modelId="{E2963850-F3A9-374A-9893-26DD4400C4C7}" type="presParOf" srcId="{93C385D0-4874-304A-943C-636BEC904933}" destId="{876944C4-0BD1-E441-B806-1ED4B72F455B}" srcOrd="0" destOrd="0" presId="urn:microsoft.com/office/officeart/2005/8/layout/chevron2"/>
    <dgm:cxn modelId="{A2BD973E-EBE1-D341-A77E-532A71999898}" type="presParOf" srcId="{93C385D0-4874-304A-943C-636BEC904933}" destId="{E7CF35F2-EE79-8E42-9728-5F6A360C5C2D}" srcOrd="1" destOrd="0" presId="urn:microsoft.com/office/officeart/2005/8/layout/chevron2"/>
    <dgm:cxn modelId="{4FBD6242-433E-C142-94D6-C40562FB08A0}" type="presParOf" srcId="{A908D9BE-5DE1-E140-AA77-ADF6BEAC89D0}" destId="{4D01454E-C73D-4E47-8917-332F0C71B024}" srcOrd="1" destOrd="0" presId="urn:microsoft.com/office/officeart/2005/8/layout/chevron2"/>
    <dgm:cxn modelId="{DD12B0DC-B43F-9441-829E-B0D9836AC9DD}" type="presParOf" srcId="{A908D9BE-5DE1-E140-AA77-ADF6BEAC89D0}" destId="{F87AA584-8F0B-0843-9D6A-17534ABA7710}" srcOrd="2" destOrd="0" presId="urn:microsoft.com/office/officeart/2005/8/layout/chevron2"/>
    <dgm:cxn modelId="{D9DF26F9-C982-984F-8B48-959A302936E0}" type="presParOf" srcId="{F87AA584-8F0B-0843-9D6A-17534ABA7710}" destId="{E8BDF383-38BC-1B43-B2AF-E852CBADFFDB}" srcOrd="0" destOrd="0" presId="urn:microsoft.com/office/officeart/2005/8/layout/chevron2"/>
    <dgm:cxn modelId="{D7416DE8-F8D3-4F4B-8490-FE07B8AF05C0}" type="presParOf" srcId="{F87AA584-8F0B-0843-9D6A-17534ABA7710}" destId="{0B1F10E7-ECA4-D049-99B8-6795B89C915C}" srcOrd="1" destOrd="0" presId="urn:microsoft.com/office/officeart/2005/8/layout/chevron2"/>
    <dgm:cxn modelId="{673D3AEF-3DC3-A742-92D1-8D83DF31D451}" type="presParOf" srcId="{A908D9BE-5DE1-E140-AA77-ADF6BEAC89D0}" destId="{76397052-F6AC-9A44-80FE-F04F39A712D6}" srcOrd="3" destOrd="0" presId="urn:microsoft.com/office/officeart/2005/8/layout/chevron2"/>
    <dgm:cxn modelId="{9CD1C05F-3E22-4548-B1C4-6ED8A9602601}" type="presParOf" srcId="{A908D9BE-5DE1-E140-AA77-ADF6BEAC89D0}" destId="{FED3009B-3AB4-9E4E-AB48-B68995FDD4C7}" srcOrd="4" destOrd="0" presId="urn:microsoft.com/office/officeart/2005/8/layout/chevron2"/>
    <dgm:cxn modelId="{AC1B4428-23B7-C843-B2E3-3710EC558A37}" type="presParOf" srcId="{FED3009B-3AB4-9E4E-AB48-B68995FDD4C7}" destId="{5EBA3F4B-1EC3-5446-816B-C6E965E185F1}" srcOrd="0" destOrd="0" presId="urn:microsoft.com/office/officeart/2005/8/layout/chevron2"/>
    <dgm:cxn modelId="{91E54613-BC32-AE4D-AB0C-24D901F8EA4C}" type="presParOf" srcId="{FED3009B-3AB4-9E4E-AB48-B68995FDD4C7}" destId="{64C14733-BFE3-854E-9988-80D4FDA3185D}" srcOrd="1" destOrd="0" presId="urn:microsoft.com/office/officeart/2005/8/layout/chevron2"/>
    <dgm:cxn modelId="{54FF3311-F34B-0B46-AF51-3506B3D0B8DA}" type="presParOf" srcId="{A908D9BE-5DE1-E140-AA77-ADF6BEAC89D0}" destId="{2DD50D6C-F0D2-0D4A-9BE0-3846C0F8D3E8}" srcOrd="5" destOrd="0" presId="urn:microsoft.com/office/officeart/2005/8/layout/chevron2"/>
    <dgm:cxn modelId="{1C173C9F-3140-FB44-9096-79646ABFE3E0}" type="presParOf" srcId="{A908D9BE-5DE1-E140-AA77-ADF6BEAC89D0}" destId="{A90E2357-D372-2645-BFDB-4A912102EDD4}" srcOrd="6" destOrd="0" presId="urn:microsoft.com/office/officeart/2005/8/layout/chevron2"/>
    <dgm:cxn modelId="{261A67EE-4BD6-E54B-B72D-0505183535D6}" type="presParOf" srcId="{A90E2357-D372-2645-BFDB-4A912102EDD4}" destId="{A4BABDD2-CD15-D248-84E4-23807F01C3B7}" srcOrd="0" destOrd="0" presId="urn:microsoft.com/office/officeart/2005/8/layout/chevron2"/>
    <dgm:cxn modelId="{6898F7BB-3C54-A14D-8DFD-17A8F568E17A}" type="presParOf" srcId="{A90E2357-D372-2645-BFDB-4A912102EDD4}" destId="{0E80CF46-286A-DE4E-ADDE-9BEEBB3532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3C488EA-B6F4-8F4E-8CDF-5C8769029491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0D81B5-3036-8D49-BEB9-970662740924}">
      <dgm:prSet phldrT="[Text]" phldr="1"/>
      <dgm:spPr/>
      <dgm:t>
        <a:bodyPr/>
        <a:lstStyle/>
        <a:p>
          <a:endParaRPr lang="en-US" dirty="0"/>
        </a:p>
      </dgm:t>
    </dgm:pt>
    <dgm:pt modelId="{D87B2BF1-06FD-B543-8969-12433F70CF38}" type="parTrans" cxnId="{ED2C7788-7317-314B-A51E-F835C5EAFCF4}">
      <dgm:prSet/>
      <dgm:spPr/>
      <dgm:t>
        <a:bodyPr/>
        <a:lstStyle/>
        <a:p>
          <a:endParaRPr lang="en-US"/>
        </a:p>
      </dgm:t>
    </dgm:pt>
    <dgm:pt modelId="{5002ED68-B1E0-3643-A673-D407862E27B7}" type="sibTrans" cxnId="{ED2C7788-7317-314B-A51E-F835C5EAFCF4}">
      <dgm:prSet/>
      <dgm:spPr/>
      <dgm:t>
        <a:bodyPr/>
        <a:lstStyle/>
        <a:p>
          <a:endParaRPr lang="en-US"/>
        </a:p>
      </dgm:t>
    </dgm:pt>
    <dgm:pt modelId="{3B16FB22-F748-4B4C-8B95-9EE81B1168EB}">
      <dgm:prSet phldrT="[Text]"/>
      <dgm:spPr/>
      <dgm:t>
        <a:bodyPr/>
        <a:lstStyle/>
        <a:p>
          <a:r>
            <a:rPr lang="en-US" dirty="0" err="1" smtClean="0"/>
            <a:t>Est</a:t>
          </a:r>
          <a:r>
            <a:rPr lang="en-US" dirty="0" err="1" smtClean="0"/>
            <a:t>á</a:t>
          </a:r>
          <a:r>
            <a:rPr lang="en-US" dirty="0" smtClean="0"/>
            <a:t> </a:t>
          </a:r>
          <a:r>
            <a:rPr lang="en-US" dirty="0" err="1" smtClean="0"/>
            <a:t>integrada</a:t>
          </a:r>
          <a:endParaRPr lang="en-US" dirty="0"/>
        </a:p>
      </dgm:t>
    </dgm:pt>
    <dgm:pt modelId="{DF4067EC-D5BF-A145-BFA1-D27598C17363}" type="parTrans" cxnId="{C35EFEAB-EC77-D447-A56A-9B788F950377}">
      <dgm:prSet/>
      <dgm:spPr/>
      <dgm:t>
        <a:bodyPr/>
        <a:lstStyle/>
        <a:p>
          <a:endParaRPr lang="en-US"/>
        </a:p>
      </dgm:t>
    </dgm:pt>
    <dgm:pt modelId="{BE4BB07A-47BF-F342-8BA2-7CC5E0F5070E}" type="sibTrans" cxnId="{C35EFEAB-EC77-D447-A56A-9B788F950377}">
      <dgm:prSet/>
      <dgm:spPr/>
      <dgm:t>
        <a:bodyPr/>
        <a:lstStyle/>
        <a:p>
          <a:endParaRPr lang="en-US"/>
        </a:p>
      </dgm:t>
    </dgm:pt>
    <dgm:pt modelId="{266D30B6-1C30-8545-ADAC-FE99EF133015}">
      <dgm:prSet phldrT="[Text]" phldr="1"/>
      <dgm:spPr/>
      <dgm:t>
        <a:bodyPr/>
        <a:lstStyle/>
        <a:p>
          <a:endParaRPr lang="en-US"/>
        </a:p>
      </dgm:t>
    </dgm:pt>
    <dgm:pt modelId="{2BFB000D-0BC0-5147-A681-3FE849917CDF}" type="parTrans" cxnId="{B7C11DFA-1E9D-8543-9625-45202F971A05}">
      <dgm:prSet/>
      <dgm:spPr/>
      <dgm:t>
        <a:bodyPr/>
        <a:lstStyle/>
        <a:p>
          <a:endParaRPr lang="en-US"/>
        </a:p>
      </dgm:t>
    </dgm:pt>
    <dgm:pt modelId="{3220774F-3E09-B948-9BC2-89C66C89D74F}" type="sibTrans" cxnId="{B7C11DFA-1E9D-8543-9625-45202F971A05}">
      <dgm:prSet/>
      <dgm:spPr/>
      <dgm:t>
        <a:bodyPr/>
        <a:lstStyle/>
        <a:p>
          <a:endParaRPr lang="en-US"/>
        </a:p>
      </dgm:t>
    </dgm:pt>
    <dgm:pt modelId="{704FFDBB-F2C5-AF49-8375-C9F8E99AFF11}">
      <dgm:prSet phldrT="[Text]"/>
      <dgm:spPr/>
      <dgm:t>
        <a:bodyPr/>
        <a:lstStyle/>
        <a:p>
          <a:r>
            <a:rPr lang="en-US" dirty="0" err="1" smtClean="0"/>
            <a:t>Puede</a:t>
          </a:r>
          <a:r>
            <a:rPr lang="en-US" dirty="0" smtClean="0"/>
            <a:t> </a:t>
          </a:r>
          <a:r>
            <a:rPr lang="en-US" dirty="0" err="1" smtClean="0"/>
            <a:t>ser</a:t>
          </a:r>
          <a:r>
            <a:rPr lang="en-US" dirty="0" smtClean="0"/>
            <a:t> </a:t>
          </a:r>
          <a:r>
            <a:rPr lang="en-US" dirty="0" err="1" smtClean="0"/>
            <a:t>adaptante</a:t>
          </a:r>
          <a:r>
            <a:rPr lang="en-US" dirty="0" smtClean="0"/>
            <a:t> o mal </a:t>
          </a:r>
          <a:r>
            <a:rPr lang="en-US" dirty="0" err="1" smtClean="0"/>
            <a:t>adaptante</a:t>
          </a:r>
          <a:endParaRPr lang="en-US" dirty="0"/>
        </a:p>
      </dgm:t>
    </dgm:pt>
    <dgm:pt modelId="{FBAEED65-0A71-CF4D-8C46-AC5BEE215E75}" type="parTrans" cxnId="{928C01A5-AF8E-9040-B7CC-0196CC23C3EC}">
      <dgm:prSet/>
      <dgm:spPr/>
      <dgm:t>
        <a:bodyPr/>
        <a:lstStyle/>
        <a:p>
          <a:endParaRPr lang="en-US"/>
        </a:p>
      </dgm:t>
    </dgm:pt>
    <dgm:pt modelId="{785F3F9A-4EC1-CC4C-B311-74A1F3D06A98}" type="sibTrans" cxnId="{928C01A5-AF8E-9040-B7CC-0196CC23C3EC}">
      <dgm:prSet/>
      <dgm:spPr/>
      <dgm:t>
        <a:bodyPr/>
        <a:lstStyle/>
        <a:p>
          <a:endParaRPr lang="en-US"/>
        </a:p>
      </dgm:t>
    </dgm:pt>
    <dgm:pt modelId="{D5E7DCA9-A1AB-7D42-B1AE-4375C91D9313}">
      <dgm:prSet phldrT="[Text]" phldr="1"/>
      <dgm:spPr/>
      <dgm:t>
        <a:bodyPr/>
        <a:lstStyle/>
        <a:p>
          <a:endParaRPr lang="en-US"/>
        </a:p>
      </dgm:t>
    </dgm:pt>
    <dgm:pt modelId="{044A890E-0434-9D44-A17C-A4251337D41C}" type="parTrans" cxnId="{9EF39B34-546C-3C47-8C41-974E4E2BDAFB}">
      <dgm:prSet/>
      <dgm:spPr/>
      <dgm:t>
        <a:bodyPr/>
        <a:lstStyle/>
        <a:p>
          <a:endParaRPr lang="en-US"/>
        </a:p>
      </dgm:t>
    </dgm:pt>
    <dgm:pt modelId="{E8B89079-B9E2-4A4C-AF8D-58B62EDFC41C}" type="sibTrans" cxnId="{9EF39B34-546C-3C47-8C41-974E4E2BDAFB}">
      <dgm:prSet/>
      <dgm:spPr/>
      <dgm:t>
        <a:bodyPr/>
        <a:lstStyle/>
        <a:p>
          <a:endParaRPr lang="en-US"/>
        </a:p>
      </dgm:t>
    </dgm:pt>
    <dgm:pt modelId="{66CF3927-0C35-E54E-95C4-3EEB143A40F6}">
      <dgm:prSet phldrT="[Text]"/>
      <dgm:spPr/>
      <dgm:t>
        <a:bodyPr/>
        <a:lstStyle/>
        <a:p>
          <a:r>
            <a:rPr lang="en-US" dirty="0" smtClean="0"/>
            <a:t>Se </a:t>
          </a:r>
          <a:r>
            <a:rPr lang="en-US" dirty="0" err="1" smtClean="0"/>
            <a:t>utiliza</a:t>
          </a:r>
          <a:r>
            <a:rPr lang="en-US" dirty="0" smtClean="0"/>
            <a:t> </a:t>
          </a:r>
          <a:r>
            <a:rPr lang="en-US" dirty="0" err="1" smtClean="0"/>
            <a:t>creativamente</a:t>
          </a:r>
          <a:endParaRPr lang="en-US" dirty="0"/>
        </a:p>
      </dgm:t>
    </dgm:pt>
    <dgm:pt modelId="{7A9114AE-E2F4-2B4A-9729-E2055380F831}" type="parTrans" cxnId="{84277F1B-2AD5-C243-8DB9-042B1FB57C99}">
      <dgm:prSet/>
      <dgm:spPr/>
      <dgm:t>
        <a:bodyPr/>
        <a:lstStyle/>
        <a:p>
          <a:endParaRPr lang="en-US"/>
        </a:p>
      </dgm:t>
    </dgm:pt>
    <dgm:pt modelId="{4AF659CD-A720-4D46-80F6-4F30AC41A98A}" type="sibTrans" cxnId="{84277F1B-2AD5-C243-8DB9-042B1FB57C99}">
      <dgm:prSet/>
      <dgm:spPr/>
      <dgm:t>
        <a:bodyPr/>
        <a:lstStyle/>
        <a:p>
          <a:endParaRPr lang="en-US"/>
        </a:p>
      </dgm:t>
    </dgm:pt>
    <dgm:pt modelId="{AD2C750C-DD10-914D-AF09-1FA463C1C5C3}">
      <dgm:prSet/>
      <dgm:spPr/>
      <dgm:t>
        <a:bodyPr/>
        <a:lstStyle/>
        <a:p>
          <a:endParaRPr lang="en-US" dirty="0"/>
        </a:p>
      </dgm:t>
    </dgm:pt>
    <dgm:pt modelId="{FAA21CF7-B3F1-804A-9DE6-F840CFE281EF}" type="parTrans" cxnId="{CE7B57A2-310E-264C-B7D2-927DBEBA6646}">
      <dgm:prSet/>
      <dgm:spPr/>
      <dgm:t>
        <a:bodyPr/>
        <a:lstStyle/>
        <a:p>
          <a:endParaRPr lang="en-US"/>
        </a:p>
      </dgm:t>
    </dgm:pt>
    <dgm:pt modelId="{E0D0216A-986D-C240-84E3-05054599EBCB}" type="sibTrans" cxnId="{CE7B57A2-310E-264C-B7D2-927DBEBA6646}">
      <dgm:prSet/>
      <dgm:spPr/>
      <dgm:t>
        <a:bodyPr/>
        <a:lstStyle/>
        <a:p>
          <a:endParaRPr lang="en-US"/>
        </a:p>
      </dgm:t>
    </dgm:pt>
    <dgm:pt modelId="{A1E90795-BC65-C64C-8E1D-6D60764E1AC8}">
      <dgm:prSet/>
      <dgm:spPr/>
      <dgm:t>
        <a:bodyPr/>
        <a:lstStyle/>
        <a:p>
          <a:r>
            <a:rPr lang="en-US" dirty="0" smtClean="0"/>
            <a:t>Lo </a:t>
          </a:r>
          <a:r>
            <a:rPr lang="en-US" dirty="0" err="1" smtClean="0"/>
            <a:t>abarca</a:t>
          </a:r>
          <a:r>
            <a:rPr lang="en-US" dirty="0" smtClean="0"/>
            <a:t> </a:t>
          </a:r>
          <a:r>
            <a:rPr lang="en-US" dirty="0" err="1" smtClean="0"/>
            <a:t>todo</a:t>
          </a:r>
          <a:endParaRPr lang="en-US" dirty="0"/>
        </a:p>
      </dgm:t>
    </dgm:pt>
    <dgm:pt modelId="{BCADFD8A-F084-3446-B344-77892A0B7FC9}" type="parTrans" cxnId="{95AE855E-C3B6-0843-8C32-04596B81D42C}">
      <dgm:prSet/>
      <dgm:spPr/>
      <dgm:t>
        <a:bodyPr/>
        <a:lstStyle/>
        <a:p>
          <a:endParaRPr lang="en-US"/>
        </a:p>
      </dgm:t>
    </dgm:pt>
    <dgm:pt modelId="{F065CBF4-31DF-E14E-A49A-FB245DF0DF44}" type="sibTrans" cxnId="{95AE855E-C3B6-0843-8C32-04596B81D42C}">
      <dgm:prSet/>
      <dgm:spPr/>
      <dgm:t>
        <a:bodyPr/>
        <a:lstStyle/>
        <a:p>
          <a:endParaRPr lang="en-US"/>
        </a:p>
      </dgm:t>
    </dgm:pt>
    <dgm:pt modelId="{A908D9BE-5DE1-E140-AA77-ADF6BEAC89D0}" type="pres">
      <dgm:prSet presAssocID="{C3C488EA-B6F4-8F4E-8CDF-5C8769029491}" presName="linearFlow" presStyleCnt="0">
        <dgm:presLayoutVars>
          <dgm:dir/>
          <dgm:animLvl val="lvl"/>
          <dgm:resizeHandles val="exact"/>
        </dgm:presLayoutVars>
      </dgm:prSet>
      <dgm:spPr/>
    </dgm:pt>
    <dgm:pt modelId="{93C385D0-4874-304A-943C-636BEC904933}" type="pres">
      <dgm:prSet presAssocID="{DD0D81B5-3036-8D49-BEB9-970662740924}" presName="composite" presStyleCnt="0"/>
      <dgm:spPr/>
    </dgm:pt>
    <dgm:pt modelId="{876944C4-0BD1-E441-B806-1ED4B72F455B}" type="pres">
      <dgm:prSet presAssocID="{DD0D81B5-3036-8D49-BEB9-970662740924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E7CF35F2-EE79-8E42-9728-5F6A360C5C2D}" type="pres">
      <dgm:prSet presAssocID="{DD0D81B5-3036-8D49-BEB9-970662740924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01454E-C73D-4E47-8917-332F0C71B024}" type="pres">
      <dgm:prSet presAssocID="{5002ED68-B1E0-3643-A673-D407862E27B7}" presName="sp" presStyleCnt="0"/>
      <dgm:spPr/>
    </dgm:pt>
    <dgm:pt modelId="{F87AA584-8F0B-0843-9D6A-17534ABA7710}" type="pres">
      <dgm:prSet presAssocID="{266D30B6-1C30-8545-ADAC-FE99EF133015}" presName="composite" presStyleCnt="0"/>
      <dgm:spPr/>
    </dgm:pt>
    <dgm:pt modelId="{E8BDF383-38BC-1B43-B2AF-E852CBADFFDB}" type="pres">
      <dgm:prSet presAssocID="{266D30B6-1C30-8545-ADAC-FE99EF133015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0B1F10E7-ECA4-D049-99B8-6795B89C915C}" type="pres">
      <dgm:prSet presAssocID="{266D30B6-1C30-8545-ADAC-FE99EF13301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397052-F6AC-9A44-80FE-F04F39A712D6}" type="pres">
      <dgm:prSet presAssocID="{3220774F-3E09-B948-9BC2-89C66C89D74F}" presName="sp" presStyleCnt="0"/>
      <dgm:spPr/>
    </dgm:pt>
    <dgm:pt modelId="{FED3009B-3AB4-9E4E-AB48-B68995FDD4C7}" type="pres">
      <dgm:prSet presAssocID="{D5E7DCA9-A1AB-7D42-B1AE-4375C91D9313}" presName="composite" presStyleCnt="0"/>
      <dgm:spPr/>
    </dgm:pt>
    <dgm:pt modelId="{5EBA3F4B-1EC3-5446-816B-C6E965E185F1}" type="pres">
      <dgm:prSet presAssocID="{D5E7DCA9-A1AB-7D42-B1AE-4375C91D931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64C14733-BFE3-854E-9988-80D4FDA3185D}" type="pres">
      <dgm:prSet presAssocID="{D5E7DCA9-A1AB-7D42-B1AE-4375C91D931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50D6C-F0D2-0D4A-9BE0-3846C0F8D3E8}" type="pres">
      <dgm:prSet presAssocID="{E8B89079-B9E2-4A4C-AF8D-58B62EDFC41C}" presName="sp" presStyleCnt="0"/>
      <dgm:spPr/>
    </dgm:pt>
    <dgm:pt modelId="{A90E2357-D372-2645-BFDB-4A912102EDD4}" type="pres">
      <dgm:prSet presAssocID="{AD2C750C-DD10-914D-AF09-1FA463C1C5C3}" presName="composite" presStyleCnt="0"/>
      <dgm:spPr/>
    </dgm:pt>
    <dgm:pt modelId="{A4BABDD2-CD15-D248-84E4-23807F01C3B7}" type="pres">
      <dgm:prSet presAssocID="{AD2C750C-DD10-914D-AF09-1FA463C1C5C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0CF46-286A-DE4E-ADDE-9BEEBB3532AD}" type="pres">
      <dgm:prSet presAssocID="{AD2C750C-DD10-914D-AF09-1FA463C1C5C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2DA766-9B8B-AF46-9544-E18759CA6264}" type="presOf" srcId="{66CF3927-0C35-E54E-95C4-3EEB143A40F6}" destId="{64C14733-BFE3-854E-9988-80D4FDA3185D}" srcOrd="0" destOrd="0" presId="urn:microsoft.com/office/officeart/2005/8/layout/chevron2"/>
    <dgm:cxn modelId="{9EF39B34-546C-3C47-8C41-974E4E2BDAFB}" srcId="{C3C488EA-B6F4-8F4E-8CDF-5C8769029491}" destId="{D5E7DCA9-A1AB-7D42-B1AE-4375C91D9313}" srcOrd="2" destOrd="0" parTransId="{044A890E-0434-9D44-A17C-A4251337D41C}" sibTransId="{E8B89079-B9E2-4A4C-AF8D-58B62EDFC41C}"/>
    <dgm:cxn modelId="{0564E744-D946-1945-AB8E-E0345B898B90}" type="presOf" srcId="{C3C488EA-B6F4-8F4E-8CDF-5C8769029491}" destId="{A908D9BE-5DE1-E140-AA77-ADF6BEAC89D0}" srcOrd="0" destOrd="0" presId="urn:microsoft.com/office/officeart/2005/8/layout/chevron2"/>
    <dgm:cxn modelId="{B7C11DFA-1E9D-8543-9625-45202F971A05}" srcId="{C3C488EA-B6F4-8F4E-8CDF-5C8769029491}" destId="{266D30B6-1C30-8545-ADAC-FE99EF133015}" srcOrd="1" destOrd="0" parTransId="{2BFB000D-0BC0-5147-A681-3FE849917CDF}" sibTransId="{3220774F-3E09-B948-9BC2-89C66C89D74F}"/>
    <dgm:cxn modelId="{09ED025A-69A0-FE41-B78A-86BE21EC073C}" type="presOf" srcId="{704FFDBB-F2C5-AF49-8375-C9F8E99AFF11}" destId="{0B1F10E7-ECA4-D049-99B8-6795B89C915C}" srcOrd="0" destOrd="0" presId="urn:microsoft.com/office/officeart/2005/8/layout/chevron2"/>
    <dgm:cxn modelId="{1ED8F1B1-675C-7F4C-A132-74AD1A1E423F}" type="presOf" srcId="{A1E90795-BC65-C64C-8E1D-6D60764E1AC8}" destId="{0E80CF46-286A-DE4E-ADDE-9BEEBB3532AD}" srcOrd="0" destOrd="0" presId="urn:microsoft.com/office/officeart/2005/8/layout/chevron2"/>
    <dgm:cxn modelId="{ED78675D-D6C5-364A-8164-03F262E8A742}" type="presOf" srcId="{DD0D81B5-3036-8D49-BEB9-970662740924}" destId="{876944C4-0BD1-E441-B806-1ED4B72F455B}" srcOrd="0" destOrd="0" presId="urn:microsoft.com/office/officeart/2005/8/layout/chevron2"/>
    <dgm:cxn modelId="{95AE855E-C3B6-0843-8C32-04596B81D42C}" srcId="{AD2C750C-DD10-914D-AF09-1FA463C1C5C3}" destId="{A1E90795-BC65-C64C-8E1D-6D60764E1AC8}" srcOrd="0" destOrd="0" parTransId="{BCADFD8A-F084-3446-B344-77892A0B7FC9}" sibTransId="{F065CBF4-31DF-E14E-A49A-FB245DF0DF44}"/>
    <dgm:cxn modelId="{3D3E8612-096C-1545-9B12-565F341EE448}" type="presOf" srcId="{3B16FB22-F748-4B4C-8B95-9EE81B1168EB}" destId="{E7CF35F2-EE79-8E42-9728-5F6A360C5C2D}" srcOrd="0" destOrd="0" presId="urn:microsoft.com/office/officeart/2005/8/layout/chevron2"/>
    <dgm:cxn modelId="{ED2C7788-7317-314B-A51E-F835C5EAFCF4}" srcId="{C3C488EA-B6F4-8F4E-8CDF-5C8769029491}" destId="{DD0D81B5-3036-8D49-BEB9-970662740924}" srcOrd="0" destOrd="0" parTransId="{D87B2BF1-06FD-B543-8969-12433F70CF38}" sibTransId="{5002ED68-B1E0-3643-A673-D407862E27B7}"/>
    <dgm:cxn modelId="{D6C086FA-3AD0-8946-B6D3-F2DB8710417E}" type="presOf" srcId="{AD2C750C-DD10-914D-AF09-1FA463C1C5C3}" destId="{A4BABDD2-CD15-D248-84E4-23807F01C3B7}" srcOrd="0" destOrd="0" presId="urn:microsoft.com/office/officeart/2005/8/layout/chevron2"/>
    <dgm:cxn modelId="{C35EFEAB-EC77-D447-A56A-9B788F950377}" srcId="{DD0D81B5-3036-8D49-BEB9-970662740924}" destId="{3B16FB22-F748-4B4C-8B95-9EE81B1168EB}" srcOrd="0" destOrd="0" parTransId="{DF4067EC-D5BF-A145-BFA1-D27598C17363}" sibTransId="{BE4BB07A-47BF-F342-8BA2-7CC5E0F5070E}"/>
    <dgm:cxn modelId="{928C01A5-AF8E-9040-B7CC-0196CC23C3EC}" srcId="{266D30B6-1C30-8545-ADAC-FE99EF133015}" destId="{704FFDBB-F2C5-AF49-8375-C9F8E99AFF11}" srcOrd="0" destOrd="0" parTransId="{FBAEED65-0A71-CF4D-8C46-AC5BEE215E75}" sibTransId="{785F3F9A-4EC1-CC4C-B311-74A1F3D06A98}"/>
    <dgm:cxn modelId="{84277F1B-2AD5-C243-8DB9-042B1FB57C99}" srcId="{D5E7DCA9-A1AB-7D42-B1AE-4375C91D9313}" destId="{66CF3927-0C35-E54E-95C4-3EEB143A40F6}" srcOrd="0" destOrd="0" parTransId="{7A9114AE-E2F4-2B4A-9729-E2055380F831}" sibTransId="{4AF659CD-A720-4D46-80F6-4F30AC41A98A}"/>
    <dgm:cxn modelId="{CE7B57A2-310E-264C-B7D2-927DBEBA6646}" srcId="{C3C488EA-B6F4-8F4E-8CDF-5C8769029491}" destId="{AD2C750C-DD10-914D-AF09-1FA463C1C5C3}" srcOrd="3" destOrd="0" parTransId="{FAA21CF7-B3F1-804A-9DE6-F840CFE281EF}" sibTransId="{E0D0216A-986D-C240-84E3-05054599EBCB}"/>
    <dgm:cxn modelId="{45657BAC-5ED7-5645-9F1E-780BED3A757D}" type="presOf" srcId="{D5E7DCA9-A1AB-7D42-B1AE-4375C91D9313}" destId="{5EBA3F4B-1EC3-5446-816B-C6E965E185F1}" srcOrd="0" destOrd="0" presId="urn:microsoft.com/office/officeart/2005/8/layout/chevron2"/>
    <dgm:cxn modelId="{19A34977-E9E1-2C4F-80C7-0B2CF0EEBC25}" type="presOf" srcId="{266D30B6-1C30-8545-ADAC-FE99EF133015}" destId="{E8BDF383-38BC-1B43-B2AF-E852CBADFFDB}" srcOrd="0" destOrd="0" presId="urn:microsoft.com/office/officeart/2005/8/layout/chevron2"/>
    <dgm:cxn modelId="{4368C799-7DA3-0F46-B105-214E908D7D50}" type="presParOf" srcId="{A908D9BE-5DE1-E140-AA77-ADF6BEAC89D0}" destId="{93C385D0-4874-304A-943C-636BEC904933}" srcOrd="0" destOrd="0" presId="urn:microsoft.com/office/officeart/2005/8/layout/chevron2"/>
    <dgm:cxn modelId="{AB0FA0B4-543F-CC4E-A7ED-61291FA7452F}" type="presParOf" srcId="{93C385D0-4874-304A-943C-636BEC904933}" destId="{876944C4-0BD1-E441-B806-1ED4B72F455B}" srcOrd="0" destOrd="0" presId="urn:microsoft.com/office/officeart/2005/8/layout/chevron2"/>
    <dgm:cxn modelId="{07097A5D-FDAC-8D4B-97CF-99DF7D761A3A}" type="presParOf" srcId="{93C385D0-4874-304A-943C-636BEC904933}" destId="{E7CF35F2-EE79-8E42-9728-5F6A360C5C2D}" srcOrd="1" destOrd="0" presId="urn:microsoft.com/office/officeart/2005/8/layout/chevron2"/>
    <dgm:cxn modelId="{3D932191-3678-C444-91EE-8707352D7B1B}" type="presParOf" srcId="{A908D9BE-5DE1-E140-AA77-ADF6BEAC89D0}" destId="{4D01454E-C73D-4E47-8917-332F0C71B024}" srcOrd="1" destOrd="0" presId="urn:microsoft.com/office/officeart/2005/8/layout/chevron2"/>
    <dgm:cxn modelId="{DF8DC9C7-C693-6248-BE05-3A02EF6536CC}" type="presParOf" srcId="{A908D9BE-5DE1-E140-AA77-ADF6BEAC89D0}" destId="{F87AA584-8F0B-0843-9D6A-17534ABA7710}" srcOrd="2" destOrd="0" presId="urn:microsoft.com/office/officeart/2005/8/layout/chevron2"/>
    <dgm:cxn modelId="{CEED5D01-0601-A840-AD0C-FB81C2866CF4}" type="presParOf" srcId="{F87AA584-8F0B-0843-9D6A-17534ABA7710}" destId="{E8BDF383-38BC-1B43-B2AF-E852CBADFFDB}" srcOrd="0" destOrd="0" presId="urn:microsoft.com/office/officeart/2005/8/layout/chevron2"/>
    <dgm:cxn modelId="{90C7102D-837F-D646-AD04-37D0E5536569}" type="presParOf" srcId="{F87AA584-8F0B-0843-9D6A-17534ABA7710}" destId="{0B1F10E7-ECA4-D049-99B8-6795B89C915C}" srcOrd="1" destOrd="0" presId="urn:microsoft.com/office/officeart/2005/8/layout/chevron2"/>
    <dgm:cxn modelId="{B81F8767-FBF1-EE4B-92D3-21BE86F81B18}" type="presParOf" srcId="{A908D9BE-5DE1-E140-AA77-ADF6BEAC89D0}" destId="{76397052-F6AC-9A44-80FE-F04F39A712D6}" srcOrd="3" destOrd="0" presId="urn:microsoft.com/office/officeart/2005/8/layout/chevron2"/>
    <dgm:cxn modelId="{17E0E7E6-6011-4841-B5B5-E1D763EA0AF4}" type="presParOf" srcId="{A908D9BE-5DE1-E140-AA77-ADF6BEAC89D0}" destId="{FED3009B-3AB4-9E4E-AB48-B68995FDD4C7}" srcOrd="4" destOrd="0" presId="urn:microsoft.com/office/officeart/2005/8/layout/chevron2"/>
    <dgm:cxn modelId="{C63F020E-22BF-DE47-8F11-6750117A8A98}" type="presParOf" srcId="{FED3009B-3AB4-9E4E-AB48-B68995FDD4C7}" destId="{5EBA3F4B-1EC3-5446-816B-C6E965E185F1}" srcOrd="0" destOrd="0" presId="urn:microsoft.com/office/officeart/2005/8/layout/chevron2"/>
    <dgm:cxn modelId="{EACAC8AC-F945-D84F-A8AC-B5ADE2F06175}" type="presParOf" srcId="{FED3009B-3AB4-9E4E-AB48-B68995FDD4C7}" destId="{64C14733-BFE3-854E-9988-80D4FDA3185D}" srcOrd="1" destOrd="0" presId="urn:microsoft.com/office/officeart/2005/8/layout/chevron2"/>
    <dgm:cxn modelId="{DC161515-EA1C-D545-9177-8C61A386EA7B}" type="presParOf" srcId="{A908D9BE-5DE1-E140-AA77-ADF6BEAC89D0}" destId="{2DD50D6C-F0D2-0D4A-9BE0-3846C0F8D3E8}" srcOrd="5" destOrd="0" presId="urn:microsoft.com/office/officeart/2005/8/layout/chevron2"/>
    <dgm:cxn modelId="{478475ED-B6BE-7B43-B81B-B1A2B798782C}" type="presParOf" srcId="{A908D9BE-5DE1-E140-AA77-ADF6BEAC89D0}" destId="{A90E2357-D372-2645-BFDB-4A912102EDD4}" srcOrd="6" destOrd="0" presId="urn:microsoft.com/office/officeart/2005/8/layout/chevron2"/>
    <dgm:cxn modelId="{8A6DB99D-8B31-1F49-A689-2966AF25C938}" type="presParOf" srcId="{A90E2357-D372-2645-BFDB-4A912102EDD4}" destId="{A4BABDD2-CD15-D248-84E4-23807F01C3B7}" srcOrd="0" destOrd="0" presId="urn:microsoft.com/office/officeart/2005/8/layout/chevron2"/>
    <dgm:cxn modelId="{87A2A161-E371-A54C-AE81-4BF9F863D5BA}" type="presParOf" srcId="{A90E2357-D372-2645-BFDB-4A912102EDD4}" destId="{0E80CF46-286A-DE4E-ADDE-9BEEBB3532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6C0240-D838-8247-AABD-16F87C4503A7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3B2FA8F-296B-3045-BAE1-CDA7AA48303F}">
      <dgm:prSet phldrT="[Texto]" custT="1"/>
      <dgm:spPr/>
      <dgm:t>
        <a:bodyPr/>
        <a:lstStyle/>
        <a:p>
          <a:r>
            <a:rPr lang="es-ES" sz="1100" dirty="0" smtClean="0"/>
            <a:t>ONTOLOGÍA</a:t>
          </a:r>
          <a:endParaRPr lang="es-ES" sz="1100" dirty="0"/>
        </a:p>
      </dgm:t>
    </dgm:pt>
    <dgm:pt modelId="{55F64A2E-5475-D645-ADDE-D9EC3626C7CB}" type="parTrans" cxnId="{4FB0E424-0502-1F46-AEAF-7DF25BAB6B75}">
      <dgm:prSet/>
      <dgm:spPr/>
      <dgm:t>
        <a:bodyPr/>
        <a:lstStyle/>
        <a:p>
          <a:endParaRPr lang="es-ES"/>
        </a:p>
      </dgm:t>
    </dgm:pt>
    <dgm:pt modelId="{0F010A62-F16A-ED4E-915B-893C2645D264}" type="sibTrans" cxnId="{4FB0E424-0502-1F46-AEAF-7DF25BAB6B75}">
      <dgm:prSet/>
      <dgm:spPr/>
      <dgm:t>
        <a:bodyPr/>
        <a:lstStyle/>
        <a:p>
          <a:endParaRPr lang="es-ES"/>
        </a:p>
      </dgm:t>
    </dgm:pt>
    <dgm:pt modelId="{4C027E50-9A1B-614C-850D-257F135ED395}">
      <dgm:prSet phldrT="[Texto]" custT="1"/>
      <dgm:spPr/>
      <dgm:t>
        <a:bodyPr/>
        <a:lstStyle/>
        <a:p>
          <a:r>
            <a:rPr lang="es-ES" sz="1100" dirty="0" smtClean="0"/>
            <a:t>EPISTEMO-LOGÍA</a:t>
          </a:r>
          <a:endParaRPr lang="es-ES" sz="1100" dirty="0"/>
        </a:p>
      </dgm:t>
    </dgm:pt>
    <dgm:pt modelId="{0B24F71E-8CE3-B040-AF29-477ADDFCDE8D}" type="parTrans" cxnId="{0536C181-D606-D54A-AC99-81F9AD2D5A5C}">
      <dgm:prSet/>
      <dgm:spPr/>
      <dgm:t>
        <a:bodyPr/>
        <a:lstStyle/>
        <a:p>
          <a:endParaRPr lang="es-ES"/>
        </a:p>
      </dgm:t>
    </dgm:pt>
    <dgm:pt modelId="{D79F6468-F7E3-9C4D-9223-3E6B2A3DB42E}" type="sibTrans" cxnId="{0536C181-D606-D54A-AC99-81F9AD2D5A5C}">
      <dgm:prSet/>
      <dgm:spPr/>
      <dgm:t>
        <a:bodyPr/>
        <a:lstStyle/>
        <a:p>
          <a:endParaRPr lang="es-ES"/>
        </a:p>
      </dgm:t>
    </dgm:pt>
    <dgm:pt modelId="{D133EBB4-F303-9E4C-82E9-0A9DA186185C}">
      <dgm:prSet phldrT="[Texto]" custT="1"/>
      <dgm:spPr/>
      <dgm:t>
        <a:bodyPr/>
        <a:lstStyle/>
        <a:p>
          <a:r>
            <a:rPr lang="es-ES" sz="1100" dirty="0" smtClean="0"/>
            <a:t>METODO- LOGÍA</a:t>
          </a:r>
          <a:endParaRPr lang="es-ES" sz="1100" dirty="0"/>
        </a:p>
      </dgm:t>
    </dgm:pt>
    <dgm:pt modelId="{203A45D8-D3E6-D843-934C-F94293C1E484}" type="parTrans" cxnId="{9A0A86E7-2600-6549-A569-A4B67B7A557B}">
      <dgm:prSet/>
      <dgm:spPr/>
      <dgm:t>
        <a:bodyPr/>
        <a:lstStyle/>
        <a:p>
          <a:endParaRPr lang="es-ES"/>
        </a:p>
      </dgm:t>
    </dgm:pt>
    <dgm:pt modelId="{E07B8107-0778-9544-ACE6-83512F8A6198}" type="sibTrans" cxnId="{9A0A86E7-2600-6549-A569-A4B67B7A557B}">
      <dgm:prSet/>
      <dgm:spPr/>
      <dgm:t>
        <a:bodyPr/>
        <a:lstStyle/>
        <a:p>
          <a:endParaRPr lang="es-ES"/>
        </a:p>
      </dgm:t>
    </dgm:pt>
    <dgm:pt modelId="{9CF36802-07E4-9B40-BFC4-39A01F0809E3}">
      <dgm:prSet phldrT="[Texto]"/>
      <dgm:spPr/>
      <dgm:t>
        <a:bodyPr/>
        <a:lstStyle/>
        <a:p>
          <a:r>
            <a:rPr lang="es-ES" dirty="0" smtClean="0"/>
            <a:t>ANTROPOLOGÍA</a:t>
          </a:r>
          <a:endParaRPr lang="es-ES" dirty="0"/>
        </a:p>
      </dgm:t>
    </dgm:pt>
    <dgm:pt modelId="{3111B247-B8A0-1347-9AFF-B266C75F8300}" type="parTrans" cxnId="{C00F7BA6-9C09-D94B-BA69-3F19856784DC}">
      <dgm:prSet/>
      <dgm:spPr/>
      <dgm:t>
        <a:bodyPr/>
        <a:lstStyle/>
        <a:p>
          <a:endParaRPr lang="es-ES"/>
        </a:p>
      </dgm:t>
    </dgm:pt>
    <dgm:pt modelId="{5D097705-1D16-A34A-AD56-2EF8E5C736C7}" type="sibTrans" cxnId="{C00F7BA6-9C09-D94B-BA69-3F19856784DC}">
      <dgm:prSet/>
      <dgm:spPr/>
      <dgm:t>
        <a:bodyPr/>
        <a:lstStyle/>
        <a:p>
          <a:endParaRPr lang="es-ES"/>
        </a:p>
      </dgm:t>
    </dgm:pt>
    <dgm:pt modelId="{DB5D11E2-FE4F-0A43-A3B0-5458D26EB588}" type="pres">
      <dgm:prSet presAssocID="{566C0240-D838-8247-AABD-16F87C4503A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D61F1ED-8296-6243-A1F1-46A3FD3C1010}" type="pres">
      <dgm:prSet presAssocID="{566C0240-D838-8247-AABD-16F87C4503A7}" presName="ellipse" presStyleLbl="trBgShp" presStyleIdx="0" presStyleCnt="1"/>
      <dgm:spPr/>
    </dgm:pt>
    <dgm:pt modelId="{AB43D119-7D9D-0E41-9097-DA7DB7A22ACF}" type="pres">
      <dgm:prSet presAssocID="{566C0240-D838-8247-AABD-16F87C4503A7}" presName="arrow1" presStyleLbl="fgShp" presStyleIdx="0" presStyleCnt="1"/>
      <dgm:spPr/>
    </dgm:pt>
    <dgm:pt modelId="{B8D43857-978C-C64A-8B06-5AFDB95FD51C}" type="pres">
      <dgm:prSet presAssocID="{566C0240-D838-8247-AABD-16F87C4503A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C31F80-06FA-6B46-B591-15512F479995}" type="pres">
      <dgm:prSet presAssocID="{4C027E50-9A1B-614C-850D-257F135ED395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512A3F-C66C-2C4B-B859-B62BD3C5410F}" type="pres">
      <dgm:prSet presAssocID="{D133EBB4-F303-9E4C-82E9-0A9DA186185C}" presName="item2" presStyleLbl="node1" presStyleIdx="1" presStyleCnt="3" custScaleX="131537" custScaleY="1187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3BEE79-64BE-1344-986B-A0F835C257FC}" type="pres">
      <dgm:prSet presAssocID="{9CF36802-07E4-9B40-BFC4-39A01F0809E3}" presName="item3" presStyleLbl="node1" presStyleIdx="2" presStyleCnt="3" custScaleX="122699" custScaleY="108845" custLinFactNeighborX="197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25E125-C1E6-E64E-BE0B-2093C13746A3}" type="pres">
      <dgm:prSet presAssocID="{566C0240-D838-8247-AABD-16F87C4503A7}" presName="funnel" presStyleLbl="trAlignAcc1" presStyleIdx="0" presStyleCnt="1"/>
      <dgm:spPr/>
    </dgm:pt>
  </dgm:ptLst>
  <dgm:cxnLst>
    <dgm:cxn modelId="{043C7CAA-E0E0-9B4D-BB27-3E7C9AEAF798}" type="presOf" srcId="{9CF36802-07E4-9B40-BFC4-39A01F0809E3}" destId="{B8D43857-978C-C64A-8B06-5AFDB95FD51C}" srcOrd="0" destOrd="0" presId="urn:microsoft.com/office/officeart/2005/8/layout/funnel1"/>
    <dgm:cxn modelId="{0536C181-D606-D54A-AC99-81F9AD2D5A5C}" srcId="{566C0240-D838-8247-AABD-16F87C4503A7}" destId="{4C027E50-9A1B-614C-850D-257F135ED395}" srcOrd="1" destOrd="0" parTransId="{0B24F71E-8CE3-B040-AF29-477ADDFCDE8D}" sibTransId="{D79F6468-F7E3-9C4D-9223-3E6B2A3DB42E}"/>
    <dgm:cxn modelId="{9A0A86E7-2600-6549-A569-A4B67B7A557B}" srcId="{566C0240-D838-8247-AABD-16F87C4503A7}" destId="{D133EBB4-F303-9E4C-82E9-0A9DA186185C}" srcOrd="2" destOrd="0" parTransId="{203A45D8-D3E6-D843-934C-F94293C1E484}" sibTransId="{E07B8107-0778-9544-ACE6-83512F8A6198}"/>
    <dgm:cxn modelId="{5B0D588E-978C-2741-AF84-874C610DE919}" type="presOf" srcId="{53B2FA8F-296B-3045-BAE1-CDA7AA48303F}" destId="{573BEE79-64BE-1344-986B-A0F835C257FC}" srcOrd="0" destOrd="0" presId="urn:microsoft.com/office/officeart/2005/8/layout/funnel1"/>
    <dgm:cxn modelId="{22A6A402-A5A5-1543-AC9C-D5346C11BADB}" type="presOf" srcId="{566C0240-D838-8247-AABD-16F87C4503A7}" destId="{DB5D11E2-FE4F-0A43-A3B0-5458D26EB588}" srcOrd="0" destOrd="0" presId="urn:microsoft.com/office/officeart/2005/8/layout/funnel1"/>
    <dgm:cxn modelId="{8E5F1357-B15A-CE45-A2CD-A4871B838F8F}" type="presOf" srcId="{4C027E50-9A1B-614C-850D-257F135ED395}" destId="{83512A3F-C66C-2C4B-B859-B62BD3C5410F}" srcOrd="0" destOrd="0" presId="urn:microsoft.com/office/officeart/2005/8/layout/funnel1"/>
    <dgm:cxn modelId="{A3A49CAA-18A3-A44C-916A-6A17328A3AED}" type="presOf" srcId="{D133EBB4-F303-9E4C-82E9-0A9DA186185C}" destId="{FEC31F80-06FA-6B46-B591-15512F479995}" srcOrd="0" destOrd="0" presId="urn:microsoft.com/office/officeart/2005/8/layout/funnel1"/>
    <dgm:cxn modelId="{C00F7BA6-9C09-D94B-BA69-3F19856784DC}" srcId="{566C0240-D838-8247-AABD-16F87C4503A7}" destId="{9CF36802-07E4-9B40-BFC4-39A01F0809E3}" srcOrd="3" destOrd="0" parTransId="{3111B247-B8A0-1347-9AFF-B266C75F8300}" sibTransId="{5D097705-1D16-A34A-AD56-2EF8E5C736C7}"/>
    <dgm:cxn modelId="{4FB0E424-0502-1F46-AEAF-7DF25BAB6B75}" srcId="{566C0240-D838-8247-AABD-16F87C4503A7}" destId="{53B2FA8F-296B-3045-BAE1-CDA7AA48303F}" srcOrd="0" destOrd="0" parTransId="{55F64A2E-5475-D645-ADDE-D9EC3626C7CB}" sibTransId="{0F010A62-F16A-ED4E-915B-893C2645D264}"/>
    <dgm:cxn modelId="{8C1C7613-7DD7-9A4E-A411-F5EB8152EF1A}" type="presParOf" srcId="{DB5D11E2-FE4F-0A43-A3B0-5458D26EB588}" destId="{0D61F1ED-8296-6243-A1F1-46A3FD3C1010}" srcOrd="0" destOrd="0" presId="urn:microsoft.com/office/officeart/2005/8/layout/funnel1"/>
    <dgm:cxn modelId="{B862EBD5-C494-CD46-9EA4-1A515A04ACFA}" type="presParOf" srcId="{DB5D11E2-FE4F-0A43-A3B0-5458D26EB588}" destId="{AB43D119-7D9D-0E41-9097-DA7DB7A22ACF}" srcOrd="1" destOrd="0" presId="urn:microsoft.com/office/officeart/2005/8/layout/funnel1"/>
    <dgm:cxn modelId="{E04264F0-67B2-DB49-AE27-B2D83F93790D}" type="presParOf" srcId="{DB5D11E2-FE4F-0A43-A3B0-5458D26EB588}" destId="{B8D43857-978C-C64A-8B06-5AFDB95FD51C}" srcOrd="2" destOrd="0" presId="urn:microsoft.com/office/officeart/2005/8/layout/funnel1"/>
    <dgm:cxn modelId="{401F0537-4A14-1541-8982-8524370DEFEE}" type="presParOf" srcId="{DB5D11E2-FE4F-0A43-A3B0-5458D26EB588}" destId="{FEC31F80-06FA-6B46-B591-15512F479995}" srcOrd="3" destOrd="0" presId="urn:microsoft.com/office/officeart/2005/8/layout/funnel1"/>
    <dgm:cxn modelId="{6745C25A-9103-F14B-8273-F6F0A224454A}" type="presParOf" srcId="{DB5D11E2-FE4F-0A43-A3B0-5458D26EB588}" destId="{83512A3F-C66C-2C4B-B859-B62BD3C5410F}" srcOrd="4" destOrd="0" presId="urn:microsoft.com/office/officeart/2005/8/layout/funnel1"/>
    <dgm:cxn modelId="{2F714F1B-A819-0840-977F-5184E5A942A4}" type="presParOf" srcId="{DB5D11E2-FE4F-0A43-A3B0-5458D26EB588}" destId="{573BEE79-64BE-1344-986B-A0F835C257FC}" srcOrd="5" destOrd="0" presId="urn:microsoft.com/office/officeart/2005/8/layout/funnel1"/>
    <dgm:cxn modelId="{7778D159-A59F-EE45-BF08-F68B842357CA}" type="presParOf" srcId="{DB5D11E2-FE4F-0A43-A3B0-5458D26EB588}" destId="{7E25E125-C1E6-E64E-BE0B-2093C13746A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14904A-7AAF-E849-AF06-25A95C84DF38}" type="doc">
      <dgm:prSet loTypeId="urn:microsoft.com/office/officeart/2005/8/layout/cycle8" loCatId="" qsTypeId="urn:microsoft.com/office/officeart/2005/8/quickstyle/simple4" qsCatId="simple" csTypeId="urn:microsoft.com/office/officeart/2005/8/colors/accent1_2" csCatId="accent1" phldr="1"/>
      <dgm:spPr/>
    </dgm:pt>
    <dgm:pt modelId="{E2102E1D-09B2-C442-93D1-1E1A653EA799}">
      <dgm:prSet phldrT="[Text]"/>
      <dgm:spPr/>
      <dgm:t>
        <a:bodyPr/>
        <a:lstStyle/>
        <a:p>
          <a:r>
            <a:rPr lang="en-US" dirty="0" err="1" smtClean="0"/>
            <a:t>Método</a:t>
          </a:r>
          <a:endParaRPr lang="en-US" dirty="0"/>
        </a:p>
      </dgm:t>
    </dgm:pt>
    <dgm:pt modelId="{4B3189D1-E99F-F14D-8CBB-B2CB2F54FD47}" type="parTrans" cxnId="{EFD4DA7F-B251-3D48-BFD0-5E9033D3D25C}">
      <dgm:prSet/>
      <dgm:spPr/>
      <dgm:t>
        <a:bodyPr/>
        <a:lstStyle/>
        <a:p>
          <a:endParaRPr lang="en-US"/>
        </a:p>
      </dgm:t>
    </dgm:pt>
    <dgm:pt modelId="{0573A788-BF2C-5D42-9297-3A39348CA731}" type="sibTrans" cxnId="{EFD4DA7F-B251-3D48-BFD0-5E9033D3D25C}">
      <dgm:prSet/>
      <dgm:spPr/>
      <dgm:t>
        <a:bodyPr/>
        <a:lstStyle/>
        <a:p>
          <a:endParaRPr lang="en-US"/>
        </a:p>
      </dgm:t>
    </dgm:pt>
    <dgm:pt modelId="{77E9017D-9107-0E4A-A75A-0331FAF7B21F}">
      <dgm:prSet phldrT="[Text]"/>
      <dgm:spPr/>
      <dgm:t>
        <a:bodyPr/>
        <a:lstStyle/>
        <a:p>
          <a:r>
            <a:rPr lang="en-US" dirty="0" err="1" smtClean="0"/>
            <a:t>Trascendencia</a:t>
          </a:r>
          <a:endParaRPr lang="en-US" dirty="0"/>
        </a:p>
      </dgm:t>
    </dgm:pt>
    <dgm:pt modelId="{AF3BA44E-B63E-AC4B-A479-D166026FF940}" type="parTrans" cxnId="{63A75414-B537-5246-9682-5988D12EB28D}">
      <dgm:prSet/>
      <dgm:spPr/>
      <dgm:t>
        <a:bodyPr/>
        <a:lstStyle/>
        <a:p>
          <a:endParaRPr lang="en-US"/>
        </a:p>
      </dgm:t>
    </dgm:pt>
    <dgm:pt modelId="{9971EF69-F378-8D4A-B454-D2E8BB4936D4}" type="sibTrans" cxnId="{63A75414-B537-5246-9682-5988D12EB28D}">
      <dgm:prSet/>
      <dgm:spPr/>
      <dgm:t>
        <a:bodyPr/>
        <a:lstStyle/>
        <a:p>
          <a:endParaRPr lang="en-US"/>
        </a:p>
      </dgm:t>
    </dgm:pt>
    <dgm:pt modelId="{EA2ECF9F-B272-FD4F-A212-6CFC89283FA0}">
      <dgm:prSet phldrT="[Text]"/>
      <dgm:spPr/>
      <dgm:t>
        <a:bodyPr/>
        <a:lstStyle/>
        <a:p>
          <a:r>
            <a:rPr lang="en-US" dirty="0" err="1" smtClean="0"/>
            <a:t>Materia</a:t>
          </a:r>
          <a:endParaRPr lang="en-US" dirty="0"/>
        </a:p>
      </dgm:t>
    </dgm:pt>
    <dgm:pt modelId="{D9022A90-A3C1-E244-A17A-3EA92338B07B}" type="parTrans" cxnId="{BB71DFE2-B2F4-2E4D-8062-687EA0336C9D}">
      <dgm:prSet/>
      <dgm:spPr/>
      <dgm:t>
        <a:bodyPr/>
        <a:lstStyle/>
        <a:p>
          <a:endParaRPr lang="en-US"/>
        </a:p>
      </dgm:t>
    </dgm:pt>
    <dgm:pt modelId="{016F3AA1-0B4C-3349-A37C-FB6409B5AFE9}" type="sibTrans" cxnId="{BB71DFE2-B2F4-2E4D-8062-687EA0336C9D}">
      <dgm:prSet/>
      <dgm:spPr/>
      <dgm:t>
        <a:bodyPr/>
        <a:lstStyle/>
        <a:p>
          <a:endParaRPr lang="en-US"/>
        </a:p>
      </dgm:t>
    </dgm:pt>
    <dgm:pt modelId="{D273C478-DDA1-CC4B-BEA1-9CE514B07D8D}" type="pres">
      <dgm:prSet presAssocID="{DA14904A-7AAF-E849-AF06-25A95C84DF38}" presName="compositeShape" presStyleCnt="0">
        <dgm:presLayoutVars>
          <dgm:chMax val="7"/>
          <dgm:dir/>
          <dgm:resizeHandles val="exact"/>
        </dgm:presLayoutVars>
      </dgm:prSet>
      <dgm:spPr/>
    </dgm:pt>
    <dgm:pt modelId="{8DBA7ED9-CF15-3D4B-B59A-AAEC881865A4}" type="pres">
      <dgm:prSet presAssocID="{DA14904A-7AAF-E849-AF06-25A95C84DF38}" presName="wedge1" presStyleLbl="node1" presStyleIdx="0" presStyleCnt="3"/>
      <dgm:spPr/>
      <dgm:t>
        <a:bodyPr/>
        <a:lstStyle/>
        <a:p>
          <a:endParaRPr lang="en-US"/>
        </a:p>
      </dgm:t>
    </dgm:pt>
    <dgm:pt modelId="{EEE7C39B-0B7A-844C-930E-984E28D680A6}" type="pres">
      <dgm:prSet presAssocID="{DA14904A-7AAF-E849-AF06-25A95C84DF38}" presName="dummy1a" presStyleCnt="0"/>
      <dgm:spPr/>
    </dgm:pt>
    <dgm:pt modelId="{9E1E3750-B1BF-994C-A8AB-DD0F8CD1F8A6}" type="pres">
      <dgm:prSet presAssocID="{DA14904A-7AAF-E849-AF06-25A95C84DF38}" presName="dummy1b" presStyleCnt="0"/>
      <dgm:spPr/>
    </dgm:pt>
    <dgm:pt modelId="{9A4E6210-40D5-B349-836F-5280E11FB844}" type="pres">
      <dgm:prSet presAssocID="{DA14904A-7AAF-E849-AF06-25A95C84DF3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B83690-4201-B04E-9C59-BDB2F5639874}" type="pres">
      <dgm:prSet presAssocID="{DA14904A-7AAF-E849-AF06-25A95C84DF38}" presName="wedge2" presStyleLbl="node1" presStyleIdx="1" presStyleCnt="3"/>
      <dgm:spPr/>
      <dgm:t>
        <a:bodyPr/>
        <a:lstStyle/>
        <a:p>
          <a:endParaRPr lang="en-US"/>
        </a:p>
      </dgm:t>
    </dgm:pt>
    <dgm:pt modelId="{33D1F6CF-9069-C842-8ADA-A566B4599990}" type="pres">
      <dgm:prSet presAssocID="{DA14904A-7AAF-E849-AF06-25A95C84DF38}" presName="dummy2a" presStyleCnt="0"/>
      <dgm:spPr/>
    </dgm:pt>
    <dgm:pt modelId="{C5C363B2-BA89-0249-A663-79B3F4D8B9AC}" type="pres">
      <dgm:prSet presAssocID="{DA14904A-7AAF-E849-AF06-25A95C84DF38}" presName="dummy2b" presStyleCnt="0"/>
      <dgm:spPr/>
    </dgm:pt>
    <dgm:pt modelId="{60AB1B5A-8A24-5C43-88EA-A4E4AFF5BAA5}" type="pres">
      <dgm:prSet presAssocID="{DA14904A-7AAF-E849-AF06-25A95C84DF3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9E821-595D-EB46-BD62-E190D155C52C}" type="pres">
      <dgm:prSet presAssocID="{DA14904A-7AAF-E849-AF06-25A95C84DF38}" presName="wedge3" presStyleLbl="node1" presStyleIdx="2" presStyleCnt="3"/>
      <dgm:spPr/>
      <dgm:t>
        <a:bodyPr/>
        <a:lstStyle/>
        <a:p>
          <a:endParaRPr lang="en-US"/>
        </a:p>
      </dgm:t>
    </dgm:pt>
    <dgm:pt modelId="{9996149A-1725-8842-B8DE-15158716C334}" type="pres">
      <dgm:prSet presAssocID="{DA14904A-7AAF-E849-AF06-25A95C84DF38}" presName="dummy3a" presStyleCnt="0"/>
      <dgm:spPr/>
    </dgm:pt>
    <dgm:pt modelId="{DBB15065-7068-F94F-BD95-4CFEEB05B896}" type="pres">
      <dgm:prSet presAssocID="{DA14904A-7AAF-E849-AF06-25A95C84DF38}" presName="dummy3b" presStyleCnt="0"/>
      <dgm:spPr/>
    </dgm:pt>
    <dgm:pt modelId="{401BAE7D-CC17-8848-84C7-26FEF8D5CA94}" type="pres">
      <dgm:prSet presAssocID="{DA14904A-7AAF-E849-AF06-25A95C84DF3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7D9F81-C932-F344-B476-CAC14BFDC2AA}" type="pres">
      <dgm:prSet presAssocID="{0573A788-BF2C-5D42-9297-3A39348CA731}" presName="arrowWedge1" presStyleLbl="fgSibTrans2D1" presStyleIdx="0" presStyleCnt="3"/>
      <dgm:spPr/>
    </dgm:pt>
    <dgm:pt modelId="{50D6A4A0-3030-3445-B551-6FA9E06454B9}" type="pres">
      <dgm:prSet presAssocID="{9971EF69-F378-8D4A-B454-D2E8BB4936D4}" presName="arrowWedge2" presStyleLbl="fgSibTrans2D1" presStyleIdx="1" presStyleCnt="3"/>
      <dgm:spPr/>
    </dgm:pt>
    <dgm:pt modelId="{A0861469-B626-8847-BD89-956EB046F175}" type="pres">
      <dgm:prSet presAssocID="{016F3AA1-0B4C-3349-A37C-FB6409B5AFE9}" presName="arrowWedge3" presStyleLbl="fgSibTrans2D1" presStyleIdx="2" presStyleCnt="3"/>
      <dgm:spPr/>
    </dgm:pt>
  </dgm:ptLst>
  <dgm:cxnLst>
    <dgm:cxn modelId="{EFD4DA7F-B251-3D48-BFD0-5E9033D3D25C}" srcId="{DA14904A-7AAF-E849-AF06-25A95C84DF38}" destId="{E2102E1D-09B2-C442-93D1-1E1A653EA799}" srcOrd="0" destOrd="0" parTransId="{4B3189D1-E99F-F14D-8CBB-B2CB2F54FD47}" sibTransId="{0573A788-BF2C-5D42-9297-3A39348CA731}"/>
    <dgm:cxn modelId="{BE8E3BDD-8A92-CA48-B6BF-652AA7C32891}" type="presOf" srcId="{E2102E1D-09B2-C442-93D1-1E1A653EA799}" destId="{8DBA7ED9-CF15-3D4B-B59A-AAEC881865A4}" srcOrd="0" destOrd="0" presId="urn:microsoft.com/office/officeart/2005/8/layout/cycle8"/>
    <dgm:cxn modelId="{A156A9DB-F7C3-B44B-A3A4-333808606BB3}" type="presOf" srcId="{DA14904A-7AAF-E849-AF06-25A95C84DF38}" destId="{D273C478-DDA1-CC4B-BEA1-9CE514B07D8D}" srcOrd="0" destOrd="0" presId="urn:microsoft.com/office/officeart/2005/8/layout/cycle8"/>
    <dgm:cxn modelId="{1525FB1E-FCDE-DA4B-8921-4C3DE8C5607B}" type="presOf" srcId="{E2102E1D-09B2-C442-93D1-1E1A653EA799}" destId="{9A4E6210-40D5-B349-836F-5280E11FB844}" srcOrd="1" destOrd="0" presId="urn:microsoft.com/office/officeart/2005/8/layout/cycle8"/>
    <dgm:cxn modelId="{3A5C03A9-5CF2-B94F-9D3C-8DB83BE87E58}" type="presOf" srcId="{EA2ECF9F-B272-FD4F-A212-6CFC89283FA0}" destId="{401BAE7D-CC17-8848-84C7-26FEF8D5CA94}" srcOrd="1" destOrd="0" presId="urn:microsoft.com/office/officeart/2005/8/layout/cycle8"/>
    <dgm:cxn modelId="{BB71DFE2-B2F4-2E4D-8062-687EA0336C9D}" srcId="{DA14904A-7AAF-E849-AF06-25A95C84DF38}" destId="{EA2ECF9F-B272-FD4F-A212-6CFC89283FA0}" srcOrd="2" destOrd="0" parTransId="{D9022A90-A3C1-E244-A17A-3EA92338B07B}" sibTransId="{016F3AA1-0B4C-3349-A37C-FB6409B5AFE9}"/>
    <dgm:cxn modelId="{F23B47C2-9824-0B41-8F84-3D6A32CBCDD9}" type="presOf" srcId="{77E9017D-9107-0E4A-A75A-0331FAF7B21F}" destId="{FBB83690-4201-B04E-9C59-BDB2F5639874}" srcOrd="0" destOrd="0" presId="urn:microsoft.com/office/officeart/2005/8/layout/cycle8"/>
    <dgm:cxn modelId="{63A75414-B537-5246-9682-5988D12EB28D}" srcId="{DA14904A-7AAF-E849-AF06-25A95C84DF38}" destId="{77E9017D-9107-0E4A-A75A-0331FAF7B21F}" srcOrd="1" destOrd="0" parTransId="{AF3BA44E-B63E-AC4B-A479-D166026FF940}" sibTransId="{9971EF69-F378-8D4A-B454-D2E8BB4936D4}"/>
    <dgm:cxn modelId="{6D3C58EC-1300-AD45-A79C-5A77B3EF83E6}" type="presOf" srcId="{EA2ECF9F-B272-FD4F-A212-6CFC89283FA0}" destId="{A729E821-595D-EB46-BD62-E190D155C52C}" srcOrd="0" destOrd="0" presId="urn:microsoft.com/office/officeart/2005/8/layout/cycle8"/>
    <dgm:cxn modelId="{B1B08618-4236-0D49-AB2B-EE8FB2C50EEF}" type="presOf" srcId="{77E9017D-9107-0E4A-A75A-0331FAF7B21F}" destId="{60AB1B5A-8A24-5C43-88EA-A4E4AFF5BAA5}" srcOrd="1" destOrd="0" presId="urn:microsoft.com/office/officeart/2005/8/layout/cycle8"/>
    <dgm:cxn modelId="{7FA339D2-9187-5F41-A577-48FEBCB1B294}" type="presParOf" srcId="{D273C478-DDA1-CC4B-BEA1-9CE514B07D8D}" destId="{8DBA7ED9-CF15-3D4B-B59A-AAEC881865A4}" srcOrd="0" destOrd="0" presId="urn:microsoft.com/office/officeart/2005/8/layout/cycle8"/>
    <dgm:cxn modelId="{4C9C0947-FEE2-4A4B-B154-ED4F69ABCA21}" type="presParOf" srcId="{D273C478-DDA1-CC4B-BEA1-9CE514B07D8D}" destId="{EEE7C39B-0B7A-844C-930E-984E28D680A6}" srcOrd="1" destOrd="0" presId="urn:microsoft.com/office/officeart/2005/8/layout/cycle8"/>
    <dgm:cxn modelId="{55D50AF1-3E8E-244C-8176-D8D022111D70}" type="presParOf" srcId="{D273C478-DDA1-CC4B-BEA1-9CE514B07D8D}" destId="{9E1E3750-B1BF-994C-A8AB-DD0F8CD1F8A6}" srcOrd="2" destOrd="0" presId="urn:microsoft.com/office/officeart/2005/8/layout/cycle8"/>
    <dgm:cxn modelId="{DCCDC0A9-BE43-EA4A-ACEF-88888259B77D}" type="presParOf" srcId="{D273C478-DDA1-CC4B-BEA1-9CE514B07D8D}" destId="{9A4E6210-40D5-B349-836F-5280E11FB844}" srcOrd="3" destOrd="0" presId="urn:microsoft.com/office/officeart/2005/8/layout/cycle8"/>
    <dgm:cxn modelId="{8F9ADA65-29EB-E84E-B853-EE9ED76B4016}" type="presParOf" srcId="{D273C478-DDA1-CC4B-BEA1-9CE514B07D8D}" destId="{FBB83690-4201-B04E-9C59-BDB2F5639874}" srcOrd="4" destOrd="0" presId="urn:microsoft.com/office/officeart/2005/8/layout/cycle8"/>
    <dgm:cxn modelId="{F6D06BF8-945B-374D-A88B-7E30D72F0CB1}" type="presParOf" srcId="{D273C478-DDA1-CC4B-BEA1-9CE514B07D8D}" destId="{33D1F6CF-9069-C842-8ADA-A566B4599990}" srcOrd="5" destOrd="0" presId="urn:microsoft.com/office/officeart/2005/8/layout/cycle8"/>
    <dgm:cxn modelId="{856732FD-8A33-FD49-A78F-78D7A246E55D}" type="presParOf" srcId="{D273C478-DDA1-CC4B-BEA1-9CE514B07D8D}" destId="{C5C363B2-BA89-0249-A663-79B3F4D8B9AC}" srcOrd="6" destOrd="0" presId="urn:microsoft.com/office/officeart/2005/8/layout/cycle8"/>
    <dgm:cxn modelId="{988C07E9-1FE2-0A43-849A-E90D19A66853}" type="presParOf" srcId="{D273C478-DDA1-CC4B-BEA1-9CE514B07D8D}" destId="{60AB1B5A-8A24-5C43-88EA-A4E4AFF5BAA5}" srcOrd="7" destOrd="0" presId="urn:microsoft.com/office/officeart/2005/8/layout/cycle8"/>
    <dgm:cxn modelId="{A9FE59FC-27A8-5B4F-9A60-7ABD3264AFE8}" type="presParOf" srcId="{D273C478-DDA1-CC4B-BEA1-9CE514B07D8D}" destId="{A729E821-595D-EB46-BD62-E190D155C52C}" srcOrd="8" destOrd="0" presId="urn:microsoft.com/office/officeart/2005/8/layout/cycle8"/>
    <dgm:cxn modelId="{45FAFDBB-F4FE-0845-A910-2502694FC91A}" type="presParOf" srcId="{D273C478-DDA1-CC4B-BEA1-9CE514B07D8D}" destId="{9996149A-1725-8842-B8DE-15158716C334}" srcOrd="9" destOrd="0" presId="urn:microsoft.com/office/officeart/2005/8/layout/cycle8"/>
    <dgm:cxn modelId="{940D07C2-7E15-2B44-BC0F-587313348A04}" type="presParOf" srcId="{D273C478-DDA1-CC4B-BEA1-9CE514B07D8D}" destId="{DBB15065-7068-F94F-BD95-4CFEEB05B896}" srcOrd="10" destOrd="0" presId="urn:microsoft.com/office/officeart/2005/8/layout/cycle8"/>
    <dgm:cxn modelId="{3D889286-D2C5-344D-ACD6-34A3203D1EFD}" type="presParOf" srcId="{D273C478-DDA1-CC4B-BEA1-9CE514B07D8D}" destId="{401BAE7D-CC17-8848-84C7-26FEF8D5CA94}" srcOrd="11" destOrd="0" presId="urn:microsoft.com/office/officeart/2005/8/layout/cycle8"/>
    <dgm:cxn modelId="{53755724-AAE6-4441-93F0-701660DAC6E1}" type="presParOf" srcId="{D273C478-DDA1-CC4B-BEA1-9CE514B07D8D}" destId="{477D9F81-C932-F344-B476-CAC14BFDC2AA}" srcOrd="12" destOrd="0" presId="urn:microsoft.com/office/officeart/2005/8/layout/cycle8"/>
    <dgm:cxn modelId="{912570F1-0B89-D748-A6D5-543D00A06308}" type="presParOf" srcId="{D273C478-DDA1-CC4B-BEA1-9CE514B07D8D}" destId="{50D6A4A0-3030-3445-B551-6FA9E06454B9}" srcOrd="13" destOrd="0" presId="urn:microsoft.com/office/officeart/2005/8/layout/cycle8"/>
    <dgm:cxn modelId="{F946CDF6-2EA3-8743-A4FB-1E00C654E22C}" type="presParOf" srcId="{D273C478-DDA1-CC4B-BEA1-9CE514B07D8D}" destId="{A0861469-B626-8847-BD89-956EB046F175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75C02F-1993-B34E-ABBE-5081D5367170}" type="doc">
      <dgm:prSet loTypeId="urn:microsoft.com/office/officeart/2005/8/layout/chart3" loCatId="" qsTypeId="urn:microsoft.com/office/officeart/2005/8/quickstyle/3D3" qsCatId="3D" csTypeId="urn:microsoft.com/office/officeart/2005/8/colors/accent1_2" csCatId="accent1" phldr="1"/>
      <dgm:spPr/>
    </dgm:pt>
    <dgm:pt modelId="{B7F24069-F859-834C-BB70-2641C397841C}">
      <dgm:prSet phldrT="[Text]"/>
      <dgm:spPr/>
      <dgm:t>
        <a:bodyPr/>
        <a:lstStyle/>
        <a:p>
          <a:r>
            <a:rPr lang="en-US" dirty="0" smtClean="0"/>
            <a:t>MATERIA</a:t>
          </a:r>
          <a:endParaRPr lang="en-US" dirty="0"/>
        </a:p>
      </dgm:t>
    </dgm:pt>
    <dgm:pt modelId="{27F689ED-AD87-8240-B187-E1F08B1998B2}" type="parTrans" cxnId="{C7C04E78-3484-BB41-9E3C-ECD2B1E1F572}">
      <dgm:prSet/>
      <dgm:spPr/>
      <dgm:t>
        <a:bodyPr/>
        <a:lstStyle/>
        <a:p>
          <a:endParaRPr lang="en-US"/>
        </a:p>
      </dgm:t>
    </dgm:pt>
    <dgm:pt modelId="{211DE00E-BF99-7043-91F1-118E116C11AA}" type="sibTrans" cxnId="{C7C04E78-3484-BB41-9E3C-ECD2B1E1F572}">
      <dgm:prSet/>
      <dgm:spPr/>
      <dgm:t>
        <a:bodyPr/>
        <a:lstStyle/>
        <a:p>
          <a:endParaRPr lang="en-US"/>
        </a:p>
      </dgm:t>
    </dgm:pt>
    <dgm:pt modelId="{4F2EF56A-A65B-6344-A61A-4928FE613336}">
      <dgm:prSet phldrT="[Text]" phldr="1"/>
      <dgm:spPr/>
      <dgm:t>
        <a:bodyPr/>
        <a:lstStyle/>
        <a:p>
          <a:endParaRPr lang="en-US"/>
        </a:p>
      </dgm:t>
    </dgm:pt>
    <dgm:pt modelId="{3CA7215B-918F-B442-972F-DEC7E3C3BE5F}" type="parTrans" cxnId="{D1220D9E-2D68-FF45-9A9A-60EF1FE15728}">
      <dgm:prSet/>
      <dgm:spPr/>
      <dgm:t>
        <a:bodyPr/>
        <a:lstStyle/>
        <a:p>
          <a:endParaRPr lang="en-US"/>
        </a:p>
      </dgm:t>
    </dgm:pt>
    <dgm:pt modelId="{1030B623-8724-6045-A01F-9A06F034C293}" type="sibTrans" cxnId="{D1220D9E-2D68-FF45-9A9A-60EF1FE15728}">
      <dgm:prSet/>
      <dgm:spPr/>
      <dgm:t>
        <a:bodyPr/>
        <a:lstStyle/>
        <a:p>
          <a:endParaRPr lang="en-US"/>
        </a:p>
      </dgm:t>
    </dgm:pt>
    <dgm:pt modelId="{8C5FC7C8-B0A4-2A46-B778-B9F142FF766B}">
      <dgm:prSet phldrT="[Text]" phldr="1"/>
      <dgm:spPr/>
      <dgm:t>
        <a:bodyPr/>
        <a:lstStyle/>
        <a:p>
          <a:endParaRPr lang="en-US"/>
        </a:p>
      </dgm:t>
    </dgm:pt>
    <dgm:pt modelId="{206D9B7C-6F3C-B64F-9E9F-D75D2628B866}" type="parTrans" cxnId="{5DDC8026-C19D-6F47-8241-179BDD7DBACA}">
      <dgm:prSet/>
      <dgm:spPr/>
      <dgm:t>
        <a:bodyPr/>
        <a:lstStyle/>
        <a:p>
          <a:endParaRPr lang="en-US"/>
        </a:p>
      </dgm:t>
    </dgm:pt>
    <dgm:pt modelId="{A1BE362E-9BF4-5E4F-AE40-6352BEF14FA0}" type="sibTrans" cxnId="{5DDC8026-C19D-6F47-8241-179BDD7DBACA}">
      <dgm:prSet/>
      <dgm:spPr/>
      <dgm:t>
        <a:bodyPr/>
        <a:lstStyle/>
        <a:p>
          <a:endParaRPr lang="en-US"/>
        </a:p>
      </dgm:t>
    </dgm:pt>
    <dgm:pt modelId="{C616BDA0-1288-2443-98D5-7858200D6B2D}" type="pres">
      <dgm:prSet presAssocID="{6E75C02F-1993-B34E-ABBE-5081D5367170}" presName="compositeShape" presStyleCnt="0">
        <dgm:presLayoutVars>
          <dgm:chMax val="7"/>
          <dgm:dir/>
          <dgm:resizeHandles val="exact"/>
        </dgm:presLayoutVars>
      </dgm:prSet>
      <dgm:spPr/>
    </dgm:pt>
    <dgm:pt modelId="{4356DB44-F8A0-994C-9134-6346AD562DAE}" type="pres">
      <dgm:prSet presAssocID="{6E75C02F-1993-B34E-ABBE-5081D5367170}" presName="wedge1" presStyleLbl="node1" presStyleIdx="0" presStyleCnt="3"/>
      <dgm:spPr/>
      <dgm:t>
        <a:bodyPr/>
        <a:lstStyle/>
        <a:p>
          <a:endParaRPr lang="es-ES"/>
        </a:p>
      </dgm:t>
    </dgm:pt>
    <dgm:pt modelId="{B65F54F0-5F06-D24D-A079-6CF6D1ADFE69}" type="pres">
      <dgm:prSet presAssocID="{6E75C02F-1993-B34E-ABBE-5081D536717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F73D8B-2782-424D-8D12-0EF337180012}" type="pres">
      <dgm:prSet presAssocID="{6E75C02F-1993-B34E-ABBE-5081D5367170}" presName="wedge2" presStyleLbl="node1" presStyleIdx="1" presStyleCnt="3"/>
      <dgm:spPr/>
      <dgm:t>
        <a:bodyPr/>
        <a:lstStyle/>
        <a:p>
          <a:endParaRPr lang="es-ES"/>
        </a:p>
      </dgm:t>
    </dgm:pt>
    <dgm:pt modelId="{EDF80B8A-3064-FD45-A649-B6C0DAA7D635}" type="pres">
      <dgm:prSet presAssocID="{6E75C02F-1993-B34E-ABBE-5081D536717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5B68E2-F58A-DC40-ADAA-64C3C29BE7D6}" type="pres">
      <dgm:prSet presAssocID="{6E75C02F-1993-B34E-ABBE-5081D5367170}" presName="wedge3" presStyleLbl="node1" presStyleIdx="2" presStyleCnt="3"/>
      <dgm:spPr/>
      <dgm:t>
        <a:bodyPr/>
        <a:lstStyle/>
        <a:p>
          <a:endParaRPr lang="es-ES"/>
        </a:p>
      </dgm:t>
    </dgm:pt>
    <dgm:pt modelId="{7127E810-51FB-6E44-B923-61EA7BE6D3F8}" type="pres">
      <dgm:prSet presAssocID="{6E75C02F-1993-B34E-ABBE-5081D536717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F758338-916B-7C4D-9B39-1F3827631FEE}" type="presOf" srcId="{8C5FC7C8-B0A4-2A46-B778-B9F142FF766B}" destId="{745B68E2-F58A-DC40-ADAA-64C3C29BE7D6}" srcOrd="0" destOrd="0" presId="urn:microsoft.com/office/officeart/2005/8/layout/chart3"/>
    <dgm:cxn modelId="{DE6C1D51-DC9D-AC46-9108-B40EE0890754}" type="presOf" srcId="{8C5FC7C8-B0A4-2A46-B778-B9F142FF766B}" destId="{7127E810-51FB-6E44-B923-61EA7BE6D3F8}" srcOrd="1" destOrd="0" presId="urn:microsoft.com/office/officeart/2005/8/layout/chart3"/>
    <dgm:cxn modelId="{5DDC8026-C19D-6F47-8241-179BDD7DBACA}" srcId="{6E75C02F-1993-B34E-ABBE-5081D5367170}" destId="{8C5FC7C8-B0A4-2A46-B778-B9F142FF766B}" srcOrd="2" destOrd="0" parTransId="{206D9B7C-6F3C-B64F-9E9F-D75D2628B866}" sibTransId="{A1BE362E-9BF4-5E4F-AE40-6352BEF14FA0}"/>
    <dgm:cxn modelId="{C7C04E78-3484-BB41-9E3C-ECD2B1E1F572}" srcId="{6E75C02F-1993-B34E-ABBE-5081D5367170}" destId="{B7F24069-F859-834C-BB70-2641C397841C}" srcOrd="0" destOrd="0" parTransId="{27F689ED-AD87-8240-B187-E1F08B1998B2}" sibTransId="{211DE00E-BF99-7043-91F1-118E116C11AA}"/>
    <dgm:cxn modelId="{A8A5D98E-E6DF-264B-A3ED-877560B76F23}" type="presOf" srcId="{4F2EF56A-A65B-6344-A61A-4928FE613336}" destId="{EDF80B8A-3064-FD45-A649-B6C0DAA7D635}" srcOrd="1" destOrd="0" presId="urn:microsoft.com/office/officeart/2005/8/layout/chart3"/>
    <dgm:cxn modelId="{12BAFE2F-8A4A-E94C-812F-DD23DBECF191}" type="presOf" srcId="{6E75C02F-1993-B34E-ABBE-5081D5367170}" destId="{C616BDA0-1288-2443-98D5-7858200D6B2D}" srcOrd="0" destOrd="0" presId="urn:microsoft.com/office/officeart/2005/8/layout/chart3"/>
    <dgm:cxn modelId="{D1220D9E-2D68-FF45-9A9A-60EF1FE15728}" srcId="{6E75C02F-1993-B34E-ABBE-5081D5367170}" destId="{4F2EF56A-A65B-6344-A61A-4928FE613336}" srcOrd="1" destOrd="0" parTransId="{3CA7215B-918F-B442-972F-DEC7E3C3BE5F}" sibTransId="{1030B623-8724-6045-A01F-9A06F034C293}"/>
    <dgm:cxn modelId="{96ACE6FA-68BA-6F4C-8699-4F8E291565C7}" type="presOf" srcId="{B7F24069-F859-834C-BB70-2641C397841C}" destId="{B65F54F0-5F06-D24D-A079-6CF6D1ADFE69}" srcOrd="1" destOrd="0" presId="urn:microsoft.com/office/officeart/2005/8/layout/chart3"/>
    <dgm:cxn modelId="{263CFB3E-F2EE-D249-8455-1045CD7F8FB6}" type="presOf" srcId="{B7F24069-F859-834C-BB70-2641C397841C}" destId="{4356DB44-F8A0-994C-9134-6346AD562DAE}" srcOrd="0" destOrd="0" presId="urn:microsoft.com/office/officeart/2005/8/layout/chart3"/>
    <dgm:cxn modelId="{8C627E4B-4858-9B45-B34C-3F42585DA11C}" type="presOf" srcId="{4F2EF56A-A65B-6344-A61A-4928FE613336}" destId="{23F73D8B-2782-424D-8D12-0EF337180012}" srcOrd="0" destOrd="0" presId="urn:microsoft.com/office/officeart/2005/8/layout/chart3"/>
    <dgm:cxn modelId="{3E5579D5-48A8-F54D-8BB2-2E585B023733}" type="presParOf" srcId="{C616BDA0-1288-2443-98D5-7858200D6B2D}" destId="{4356DB44-F8A0-994C-9134-6346AD562DAE}" srcOrd="0" destOrd="0" presId="urn:microsoft.com/office/officeart/2005/8/layout/chart3"/>
    <dgm:cxn modelId="{F00096DD-399B-754D-B3F8-2FD6C464BAB6}" type="presParOf" srcId="{C616BDA0-1288-2443-98D5-7858200D6B2D}" destId="{B65F54F0-5F06-D24D-A079-6CF6D1ADFE69}" srcOrd="1" destOrd="0" presId="urn:microsoft.com/office/officeart/2005/8/layout/chart3"/>
    <dgm:cxn modelId="{5CBB821F-154F-114B-B3A5-B4E522504449}" type="presParOf" srcId="{C616BDA0-1288-2443-98D5-7858200D6B2D}" destId="{23F73D8B-2782-424D-8D12-0EF337180012}" srcOrd="2" destOrd="0" presId="urn:microsoft.com/office/officeart/2005/8/layout/chart3"/>
    <dgm:cxn modelId="{46458918-14EA-104A-8F5A-9EEB2B11269B}" type="presParOf" srcId="{C616BDA0-1288-2443-98D5-7858200D6B2D}" destId="{EDF80B8A-3064-FD45-A649-B6C0DAA7D635}" srcOrd="3" destOrd="0" presId="urn:microsoft.com/office/officeart/2005/8/layout/chart3"/>
    <dgm:cxn modelId="{A95B4199-D66E-4A45-8C54-B59A6D01050A}" type="presParOf" srcId="{C616BDA0-1288-2443-98D5-7858200D6B2D}" destId="{745B68E2-F58A-DC40-ADAA-64C3C29BE7D6}" srcOrd="4" destOrd="0" presId="urn:microsoft.com/office/officeart/2005/8/layout/chart3"/>
    <dgm:cxn modelId="{DF2CAC10-167F-E045-962E-4A76A8E4E6C4}" type="presParOf" srcId="{C616BDA0-1288-2443-98D5-7858200D6B2D}" destId="{7127E810-51FB-6E44-B923-61EA7BE6D3F8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75C02F-1993-B34E-ABBE-5081D5367170}" type="doc">
      <dgm:prSet loTypeId="urn:microsoft.com/office/officeart/2005/8/layout/chart3" loCatId="" qsTypeId="urn:microsoft.com/office/officeart/2005/8/quickstyle/3D3" qsCatId="3D" csTypeId="urn:microsoft.com/office/officeart/2005/8/colors/accent1_2" csCatId="accent1" phldr="1"/>
      <dgm:spPr/>
    </dgm:pt>
    <dgm:pt modelId="{B7F24069-F859-834C-BB70-2641C397841C}">
      <dgm:prSet phldrT="[Text]"/>
      <dgm:spPr/>
      <dgm:t>
        <a:bodyPr/>
        <a:lstStyle/>
        <a:p>
          <a:r>
            <a:rPr lang="en-US" dirty="0" smtClean="0"/>
            <a:t>MÉTODO</a:t>
          </a:r>
          <a:endParaRPr lang="en-US" dirty="0"/>
        </a:p>
      </dgm:t>
    </dgm:pt>
    <dgm:pt modelId="{27F689ED-AD87-8240-B187-E1F08B1998B2}" type="parTrans" cxnId="{C7C04E78-3484-BB41-9E3C-ECD2B1E1F572}">
      <dgm:prSet/>
      <dgm:spPr/>
      <dgm:t>
        <a:bodyPr/>
        <a:lstStyle/>
        <a:p>
          <a:endParaRPr lang="en-US"/>
        </a:p>
      </dgm:t>
    </dgm:pt>
    <dgm:pt modelId="{211DE00E-BF99-7043-91F1-118E116C11AA}" type="sibTrans" cxnId="{C7C04E78-3484-BB41-9E3C-ECD2B1E1F572}">
      <dgm:prSet/>
      <dgm:spPr/>
      <dgm:t>
        <a:bodyPr/>
        <a:lstStyle/>
        <a:p>
          <a:endParaRPr lang="en-US"/>
        </a:p>
      </dgm:t>
    </dgm:pt>
    <dgm:pt modelId="{4F2EF56A-A65B-6344-A61A-4928FE613336}">
      <dgm:prSet phldrT="[Text]" phldr="1"/>
      <dgm:spPr/>
      <dgm:t>
        <a:bodyPr/>
        <a:lstStyle/>
        <a:p>
          <a:endParaRPr lang="en-US"/>
        </a:p>
      </dgm:t>
    </dgm:pt>
    <dgm:pt modelId="{3CA7215B-918F-B442-972F-DEC7E3C3BE5F}" type="parTrans" cxnId="{D1220D9E-2D68-FF45-9A9A-60EF1FE15728}">
      <dgm:prSet/>
      <dgm:spPr/>
      <dgm:t>
        <a:bodyPr/>
        <a:lstStyle/>
        <a:p>
          <a:endParaRPr lang="en-US"/>
        </a:p>
      </dgm:t>
    </dgm:pt>
    <dgm:pt modelId="{1030B623-8724-6045-A01F-9A06F034C293}" type="sibTrans" cxnId="{D1220D9E-2D68-FF45-9A9A-60EF1FE15728}">
      <dgm:prSet/>
      <dgm:spPr/>
      <dgm:t>
        <a:bodyPr/>
        <a:lstStyle/>
        <a:p>
          <a:endParaRPr lang="en-US"/>
        </a:p>
      </dgm:t>
    </dgm:pt>
    <dgm:pt modelId="{8C5FC7C8-B0A4-2A46-B778-B9F142FF766B}">
      <dgm:prSet phldrT="[Text]" phldr="1"/>
      <dgm:spPr/>
      <dgm:t>
        <a:bodyPr/>
        <a:lstStyle/>
        <a:p>
          <a:endParaRPr lang="en-US"/>
        </a:p>
      </dgm:t>
    </dgm:pt>
    <dgm:pt modelId="{206D9B7C-6F3C-B64F-9E9F-D75D2628B866}" type="parTrans" cxnId="{5DDC8026-C19D-6F47-8241-179BDD7DBACA}">
      <dgm:prSet/>
      <dgm:spPr/>
      <dgm:t>
        <a:bodyPr/>
        <a:lstStyle/>
        <a:p>
          <a:endParaRPr lang="en-US"/>
        </a:p>
      </dgm:t>
    </dgm:pt>
    <dgm:pt modelId="{A1BE362E-9BF4-5E4F-AE40-6352BEF14FA0}" type="sibTrans" cxnId="{5DDC8026-C19D-6F47-8241-179BDD7DBACA}">
      <dgm:prSet/>
      <dgm:spPr/>
      <dgm:t>
        <a:bodyPr/>
        <a:lstStyle/>
        <a:p>
          <a:endParaRPr lang="en-US"/>
        </a:p>
      </dgm:t>
    </dgm:pt>
    <dgm:pt modelId="{C616BDA0-1288-2443-98D5-7858200D6B2D}" type="pres">
      <dgm:prSet presAssocID="{6E75C02F-1993-B34E-ABBE-5081D5367170}" presName="compositeShape" presStyleCnt="0">
        <dgm:presLayoutVars>
          <dgm:chMax val="7"/>
          <dgm:dir/>
          <dgm:resizeHandles val="exact"/>
        </dgm:presLayoutVars>
      </dgm:prSet>
      <dgm:spPr/>
    </dgm:pt>
    <dgm:pt modelId="{4356DB44-F8A0-994C-9134-6346AD562DAE}" type="pres">
      <dgm:prSet presAssocID="{6E75C02F-1993-B34E-ABBE-5081D5367170}" presName="wedge1" presStyleLbl="node1" presStyleIdx="0" presStyleCnt="3"/>
      <dgm:spPr/>
      <dgm:t>
        <a:bodyPr/>
        <a:lstStyle/>
        <a:p>
          <a:endParaRPr lang="es-ES"/>
        </a:p>
      </dgm:t>
    </dgm:pt>
    <dgm:pt modelId="{B65F54F0-5F06-D24D-A079-6CF6D1ADFE69}" type="pres">
      <dgm:prSet presAssocID="{6E75C02F-1993-B34E-ABBE-5081D536717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F73D8B-2782-424D-8D12-0EF337180012}" type="pres">
      <dgm:prSet presAssocID="{6E75C02F-1993-B34E-ABBE-5081D5367170}" presName="wedge2" presStyleLbl="node1" presStyleIdx="1" presStyleCnt="3"/>
      <dgm:spPr/>
      <dgm:t>
        <a:bodyPr/>
        <a:lstStyle/>
        <a:p>
          <a:endParaRPr lang="es-ES"/>
        </a:p>
      </dgm:t>
    </dgm:pt>
    <dgm:pt modelId="{EDF80B8A-3064-FD45-A649-B6C0DAA7D635}" type="pres">
      <dgm:prSet presAssocID="{6E75C02F-1993-B34E-ABBE-5081D536717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5B68E2-F58A-DC40-ADAA-64C3C29BE7D6}" type="pres">
      <dgm:prSet presAssocID="{6E75C02F-1993-B34E-ABBE-5081D5367170}" presName="wedge3" presStyleLbl="node1" presStyleIdx="2" presStyleCnt="3"/>
      <dgm:spPr/>
      <dgm:t>
        <a:bodyPr/>
        <a:lstStyle/>
        <a:p>
          <a:endParaRPr lang="es-ES"/>
        </a:p>
      </dgm:t>
    </dgm:pt>
    <dgm:pt modelId="{7127E810-51FB-6E44-B923-61EA7BE6D3F8}" type="pres">
      <dgm:prSet presAssocID="{6E75C02F-1993-B34E-ABBE-5081D536717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DDC8026-C19D-6F47-8241-179BDD7DBACA}" srcId="{6E75C02F-1993-B34E-ABBE-5081D5367170}" destId="{8C5FC7C8-B0A4-2A46-B778-B9F142FF766B}" srcOrd="2" destOrd="0" parTransId="{206D9B7C-6F3C-B64F-9E9F-D75D2628B866}" sibTransId="{A1BE362E-9BF4-5E4F-AE40-6352BEF14FA0}"/>
    <dgm:cxn modelId="{A8953415-2648-F24F-9E1A-610706A544C7}" type="presOf" srcId="{4F2EF56A-A65B-6344-A61A-4928FE613336}" destId="{EDF80B8A-3064-FD45-A649-B6C0DAA7D635}" srcOrd="1" destOrd="0" presId="urn:microsoft.com/office/officeart/2005/8/layout/chart3"/>
    <dgm:cxn modelId="{268A643E-7BBF-464E-9068-9AE143C64305}" type="presOf" srcId="{B7F24069-F859-834C-BB70-2641C397841C}" destId="{4356DB44-F8A0-994C-9134-6346AD562DAE}" srcOrd="0" destOrd="0" presId="urn:microsoft.com/office/officeart/2005/8/layout/chart3"/>
    <dgm:cxn modelId="{18878DF5-F1E9-464D-99E4-AC4074E7CF1F}" type="presOf" srcId="{8C5FC7C8-B0A4-2A46-B778-B9F142FF766B}" destId="{745B68E2-F58A-DC40-ADAA-64C3C29BE7D6}" srcOrd="0" destOrd="0" presId="urn:microsoft.com/office/officeart/2005/8/layout/chart3"/>
    <dgm:cxn modelId="{8ABE5E9C-7DE2-2F4E-A12E-05AFF81283DD}" type="presOf" srcId="{B7F24069-F859-834C-BB70-2641C397841C}" destId="{B65F54F0-5F06-D24D-A079-6CF6D1ADFE69}" srcOrd="1" destOrd="0" presId="urn:microsoft.com/office/officeart/2005/8/layout/chart3"/>
    <dgm:cxn modelId="{3CE5A126-3272-F54A-A36C-55789136146A}" type="presOf" srcId="{6E75C02F-1993-B34E-ABBE-5081D5367170}" destId="{C616BDA0-1288-2443-98D5-7858200D6B2D}" srcOrd="0" destOrd="0" presId="urn:microsoft.com/office/officeart/2005/8/layout/chart3"/>
    <dgm:cxn modelId="{C7C04E78-3484-BB41-9E3C-ECD2B1E1F572}" srcId="{6E75C02F-1993-B34E-ABBE-5081D5367170}" destId="{B7F24069-F859-834C-BB70-2641C397841C}" srcOrd="0" destOrd="0" parTransId="{27F689ED-AD87-8240-B187-E1F08B1998B2}" sibTransId="{211DE00E-BF99-7043-91F1-118E116C11AA}"/>
    <dgm:cxn modelId="{E0C33810-7459-2847-874D-8A7447FC4DA3}" type="presOf" srcId="{8C5FC7C8-B0A4-2A46-B778-B9F142FF766B}" destId="{7127E810-51FB-6E44-B923-61EA7BE6D3F8}" srcOrd="1" destOrd="0" presId="urn:microsoft.com/office/officeart/2005/8/layout/chart3"/>
    <dgm:cxn modelId="{D1220D9E-2D68-FF45-9A9A-60EF1FE15728}" srcId="{6E75C02F-1993-B34E-ABBE-5081D5367170}" destId="{4F2EF56A-A65B-6344-A61A-4928FE613336}" srcOrd="1" destOrd="0" parTransId="{3CA7215B-918F-B442-972F-DEC7E3C3BE5F}" sibTransId="{1030B623-8724-6045-A01F-9A06F034C293}"/>
    <dgm:cxn modelId="{9283650F-D217-A347-B0E1-564687490908}" type="presOf" srcId="{4F2EF56A-A65B-6344-A61A-4928FE613336}" destId="{23F73D8B-2782-424D-8D12-0EF337180012}" srcOrd="0" destOrd="0" presId="urn:microsoft.com/office/officeart/2005/8/layout/chart3"/>
    <dgm:cxn modelId="{25400CBF-508C-4E44-B8FA-D7C6D25F38E2}" type="presParOf" srcId="{C616BDA0-1288-2443-98D5-7858200D6B2D}" destId="{4356DB44-F8A0-994C-9134-6346AD562DAE}" srcOrd="0" destOrd="0" presId="urn:microsoft.com/office/officeart/2005/8/layout/chart3"/>
    <dgm:cxn modelId="{A5A6F92C-17C4-F841-835E-9CF54A8EA185}" type="presParOf" srcId="{C616BDA0-1288-2443-98D5-7858200D6B2D}" destId="{B65F54F0-5F06-D24D-A079-6CF6D1ADFE69}" srcOrd="1" destOrd="0" presId="urn:microsoft.com/office/officeart/2005/8/layout/chart3"/>
    <dgm:cxn modelId="{14A220EE-2158-7C46-AFF4-50042629B462}" type="presParOf" srcId="{C616BDA0-1288-2443-98D5-7858200D6B2D}" destId="{23F73D8B-2782-424D-8D12-0EF337180012}" srcOrd="2" destOrd="0" presId="urn:microsoft.com/office/officeart/2005/8/layout/chart3"/>
    <dgm:cxn modelId="{8DDF4503-F54B-E14B-8DCA-3080002ABC8A}" type="presParOf" srcId="{C616BDA0-1288-2443-98D5-7858200D6B2D}" destId="{EDF80B8A-3064-FD45-A649-B6C0DAA7D635}" srcOrd="3" destOrd="0" presId="urn:microsoft.com/office/officeart/2005/8/layout/chart3"/>
    <dgm:cxn modelId="{574E2894-DBEA-BB47-A28B-9AFCB355F6AE}" type="presParOf" srcId="{C616BDA0-1288-2443-98D5-7858200D6B2D}" destId="{745B68E2-F58A-DC40-ADAA-64C3C29BE7D6}" srcOrd="4" destOrd="0" presId="urn:microsoft.com/office/officeart/2005/8/layout/chart3"/>
    <dgm:cxn modelId="{60310807-8BFF-1240-9044-3B0E45917C18}" type="presParOf" srcId="{C616BDA0-1288-2443-98D5-7858200D6B2D}" destId="{7127E810-51FB-6E44-B923-61EA7BE6D3F8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75C02F-1993-B34E-ABBE-5081D5367170}" type="doc">
      <dgm:prSet loTypeId="urn:microsoft.com/office/officeart/2005/8/layout/chart3" loCatId="" qsTypeId="urn:microsoft.com/office/officeart/2005/8/quickstyle/3D3" qsCatId="3D" csTypeId="urn:microsoft.com/office/officeart/2005/8/colors/accent1_2" csCatId="accent1" phldr="1"/>
      <dgm:spPr/>
    </dgm:pt>
    <dgm:pt modelId="{B7F24069-F859-834C-BB70-2641C397841C}">
      <dgm:prSet phldrT="[Text]"/>
      <dgm:spPr/>
      <dgm:t>
        <a:bodyPr/>
        <a:lstStyle/>
        <a:p>
          <a:r>
            <a:rPr lang="en-US" dirty="0" smtClean="0"/>
            <a:t>TRASCENDENCIA</a:t>
          </a:r>
          <a:endParaRPr lang="en-US" dirty="0"/>
        </a:p>
      </dgm:t>
    </dgm:pt>
    <dgm:pt modelId="{27F689ED-AD87-8240-B187-E1F08B1998B2}" type="parTrans" cxnId="{C7C04E78-3484-BB41-9E3C-ECD2B1E1F572}">
      <dgm:prSet/>
      <dgm:spPr/>
      <dgm:t>
        <a:bodyPr/>
        <a:lstStyle/>
        <a:p>
          <a:endParaRPr lang="en-US"/>
        </a:p>
      </dgm:t>
    </dgm:pt>
    <dgm:pt modelId="{211DE00E-BF99-7043-91F1-118E116C11AA}" type="sibTrans" cxnId="{C7C04E78-3484-BB41-9E3C-ECD2B1E1F572}">
      <dgm:prSet/>
      <dgm:spPr/>
      <dgm:t>
        <a:bodyPr/>
        <a:lstStyle/>
        <a:p>
          <a:endParaRPr lang="en-US"/>
        </a:p>
      </dgm:t>
    </dgm:pt>
    <dgm:pt modelId="{4F2EF56A-A65B-6344-A61A-4928FE613336}">
      <dgm:prSet phldrT="[Text]" phldr="1"/>
      <dgm:spPr/>
      <dgm:t>
        <a:bodyPr/>
        <a:lstStyle/>
        <a:p>
          <a:endParaRPr lang="en-US"/>
        </a:p>
      </dgm:t>
    </dgm:pt>
    <dgm:pt modelId="{3CA7215B-918F-B442-972F-DEC7E3C3BE5F}" type="parTrans" cxnId="{D1220D9E-2D68-FF45-9A9A-60EF1FE15728}">
      <dgm:prSet/>
      <dgm:spPr/>
      <dgm:t>
        <a:bodyPr/>
        <a:lstStyle/>
        <a:p>
          <a:endParaRPr lang="en-US"/>
        </a:p>
      </dgm:t>
    </dgm:pt>
    <dgm:pt modelId="{1030B623-8724-6045-A01F-9A06F034C293}" type="sibTrans" cxnId="{D1220D9E-2D68-FF45-9A9A-60EF1FE15728}">
      <dgm:prSet/>
      <dgm:spPr/>
      <dgm:t>
        <a:bodyPr/>
        <a:lstStyle/>
        <a:p>
          <a:endParaRPr lang="en-US"/>
        </a:p>
      </dgm:t>
    </dgm:pt>
    <dgm:pt modelId="{8C5FC7C8-B0A4-2A46-B778-B9F142FF766B}">
      <dgm:prSet phldrT="[Text]" phldr="1"/>
      <dgm:spPr/>
      <dgm:t>
        <a:bodyPr/>
        <a:lstStyle/>
        <a:p>
          <a:endParaRPr lang="en-US"/>
        </a:p>
      </dgm:t>
    </dgm:pt>
    <dgm:pt modelId="{206D9B7C-6F3C-B64F-9E9F-D75D2628B866}" type="parTrans" cxnId="{5DDC8026-C19D-6F47-8241-179BDD7DBACA}">
      <dgm:prSet/>
      <dgm:spPr/>
      <dgm:t>
        <a:bodyPr/>
        <a:lstStyle/>
        <a:p>
          <a:endParaRPr lang="en-US"/>
        </a:p>
      </dgm:t>
    </dgm:pt>
    <dgm:pt modelId="{A1BE362E-9BF4-5E4F-AE40-6352BEF14FA0}" type="sibTrans" cxnId="{5DDC8026-C19D-6F47-8241-179BDD7DBACA}">
      <dgm:prSet/>
      <dgm:spPr/>
      <dgm:t>
        <a:bodyPr/>
        <a:lstStyle/>
        <a:p>
          <a:endParaRPr lang="en-US"/>
        </a:p>
      </dgm:t>
    </dgm:pt>
    <dgm:pt modelId="{C616BDA0-1288-2443-98D5-7858200D6B2D}" type="pres">
      <dgm:prSet presAssocID="{6E75C02F-1993-B34E-ABBE-5081D5367170}" presName="compositeShape" presStyleCnt="0">
        <dgm:presLayoutVars>
          <dgm:chMax val="7"/>
          <dgm:dir/>
          <dgm:resizeHandles val="exact"/>
        </dgm:presLayoutVars>
      </dgm:prSet>
      <dgm:spPr/>
    </dgm:pt>
    <dgm:pt modelId="{4356DB44-F8A0-994C-9134-6346AD562DAE}" type="pres">
      <dgm:prSet presAssocID="{6E75C02F-1993-B34E-ABBE-5081D5367170}" presName="wedge1" presStyleLbl="node1" presStyleIdx="0" presStyleCnt="3"/>
      <dgm:spPr/>
      <dgm:t>
        <a:bodyPr/>
        <a:lstStyle/>
        <a:p>
          <a:endParaRPr lang="es-ES"/>
        </a:p>
      </dgm:t>
    </dgm:pt>
    <dgm:pt modelId="{B65F54F0-5F06-D24D-A079-6CF6D1ADFE69}" type="pres">
      <dgm:prSet presAssocID="{6E75C02F-1993-B34E-ABBE-5081D536717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F73D8B-2782-424D-8D12-0EF337180012}" type="pres">
      <dgm:prSet presAssocID="{6E75C02F-1993-B34E-ABBE-5081D5367170}" presName="wedge2" presStyleLbl="node1" presStyleIdx="1" presStyleCnt="3"/>
      <dgm:spPr/>
      <dgm:t>
        <a:bodyPr/>
        <a:lstStyle/>
        <a:p>
          <a:endParaRPr lang="es-ES"/>
        </a:p>
      </dgm:t>
    </dgm:pt>
    <dgm:pt modelId="{EDF80B8A-3064-FD45-A649-B6C0DAA7D635}" type="pres">
      <dgm:prSet presAssocID="{6E75C02F-1993-B34E-ABBE-5081D536717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5B68E2-F58A-DC40-ADAA-64C3C29BE7D6}" type="pres">
      <dgm:prSet presAssocID="{6E75C02F-1993-B34E-ABBE-5081D5367170}" presName="wedge3" presStyleLbl="node1" presStyleIdx="2" presStyleCnt="3"/>
      <dgm:spPr/>
      <dgm:t>
        <a:bodyPr/>
        <a:lstStyle/>
        <a:p>
          <a:endParaRPr lang="es-ES"/>
        </a:p>
      </dgm:t>
    </dgm:pt>
    <dgm:pt modelId="{7127E810-51FB-6E44-B923-61EA7BE6D3F8}" type="pres">
      <dgm:prSet presAssocID="{6E75C02F-1993-B34E-ABBE-5081D536717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DDC8026-C19D-6F47-8241-179BDD7DBACA}" srcId="{6E75C02F-1993-B34E-ABBE-5081D5367170}" destId="{8C5FC7C8-B0A4-2A46-B778-B9F142FF766B}" srcOrd="2" destOrd="0" parTransId="{206D9B7C-6F3C-B64F-9E9F-D75D2628B866}" sibTransId="{A1BE362E-9BF4-5E4F-AE40-6352BEF14FA0}"/>
    <dgm:cxn modelId="{BE54AA8F-496A-5D45-8B96-99018B37F5AB}" type="presOf" srcId="{4F2EF56A-A65B-6344-A61A-4928FE613336}" destId="{23F73D8B-2782-424D-8D12-0EF337180012}" srcOrd="0" destOrd="0" presId="urn:microsoft.com/office/officeart/2005/8/layout/chart3"/>
    <dgm:cxn modelId="{1BC65D6F-44D1-284C-B26A-8F08DE6FF220}" type="presOf" srcId="{8C5FC7C8-B0A4-2A46-B778-B9F142FF766B}" destId="{7127E810-51FB-6E44-B923-61EA7BE6D3F8}" srcOrd="1" destOrd="0" presId="urn:microsoft.com/office/officeart/2005/8/layout/chart3"/>
    <dgm:cxn modelId="{C7C04E78-3484-BB41-9E3C-ECD2B1E1F572}" srcId="{6E75C02F-1993-B34E-ABBE-5081D5367170}" destId="{B7F24069-F859-834C-BB70-2641C397841C}" srcOrd="0" destOrd="0" parTransId="{27F689ED-AD87-8240-B187-E1F08B1998B2}" sibTransId="{211DE00E-BF99-7043-91F1-118E116C11AA}"/>
    <dgm:cxn modelId="{875F4F07-064A-9D48-AF98-10BAF24BC221}" type="presOf" srcId="{6E75C02F-1993-B34E-ABBE-5081D5367170}" destId="{C616BDA0-1288-2443-98D5-7858200D6B2D}" srcOrd="0" destOrd="0" presId="urn:microsoft.com/office/officeart/2005/8/layout/chart3"/>
    <dgm:cxn modelId="{D1220D9E-2D68-FF45-9A9A-60EF1FE15728}" srcId="{6E75C02F-1993-B34E-ABBE-5081D5367170}" destId="{4F2EF56A-A65B-6344-A61A-4928FE613336}" srcOrd="1" destOrd="0" parTransId="{3CA7215B-918F-B442-972F-DEC7E3C3BE5F}" sibTransId="{1030B623-8724-6045-A01F-9A06F034C293}"/>
    <dgm:cxn modelId="{16F67ABF-0147-444D-9C8C-2CC8DC104699}" type="presOf" srcId="{4F2EF56A-A65B-6344-A61A-4928FE613336}" destId="{EDF80B8A-3064-FD45-A649-B6C0DAA7D635}" srcOrd="1" destOrd="0" presId="urn:microsoft.com/office/officeart/2005/8/layout/chart3"/>
    <dgm:cxn modelId="{D96C185D-8F0A-3D4C-B054-6EC0827F2F65}" type="presOf" srcId="{B7F24069-F859-834C-BB70-2641C397841C}" destId="{4356DB44-F8A0-994C-9134-6346AD562DAE}" srcOrd="0" destOrd="0" presId="urn:microsoft.com/office/officeart/2005/8/layout/chart3"/>
    <dgm:cxn modelId="{BC80EAB4-8B49-444A-8823-E83860CD641E}" type="presOf" srcId="{8C5FC7C8-B0A4-2A46-B778-B9F142FF766B}" destId="{745B68E2-F58A-DC40-ADAA-64C3C29BE7D6}" srcOrd="0" destOrd="0" presId="urn:microsoft.com/office/officeart/2005/8/layout/chart3"/>
    <dgm:cxn modelId="{9B7DF4D5-DE1F-AC4D-8F98-F1B842F7BC6E}" type="presOf" srcId="{B7F24069-F859-834C-BB70-2641C397841C}" destId="{B65F54F0-5F06-D24D-A079-6CF6D1ADFE69}" srcOrd="1" destOrd="0" presId="urn:microsoft.com/office/officeart/2005/8/layout/chart3"/>
    <dgm:cxn modelId="{5A89C641-7AF0-A444-BD23-F3CB7B13D568}" type="presParOf" srcId="{C616BDA0-1288-2443-98D5-7858200D6B2D}" destId="{4356DB44-F8A0-994C-9134-6346AD562DAE}" srcOrd="0" destOrd="0" presId="urn:microsoft.com/office/officeart/2005/8/layout/chart3"/>
    <dgm:cxn modelId="{BB24C93C-80BB-2345-979A-6646A291B0C0}" type="presParOf" srcId="{C616BDA0-1288-2443-98D5-7858200D6B2D}" destId="{B65F54F0-5F06-D24D-A079-6CF6D1ADFE69}" srcOrd="1" destOrd="0" presId="urn:microsoft.com/office/officeart/2005/8/layout/chart3"/>
    <dgm:cxn modelId="{F810E2F4-B202-894D-962C-21A70CDB693E}" type="presParOf" srcId="{C616BDA0-1288-2443-98D5-7858200D6B2D}" destId="{23F73D8B-2782-424D-8D12-0EF337180012}" srcOrd="2" destOrd="0" presId="urn:microsoft.com/office/officeart/2005/8/layout/chart3"/>
    <dgm:cxn modelId="{A29B8294-5521-3E48-B330-3DDD3A8B5DCE}" type="presParOf" srcId="{C616BDA0-1288-2443-98D5-7858200D6B2D}" destId="{EDF80B8A-3064-FD45-A649-B6C0DAA7D635}" srcOrd="3" destOrd="0" presId="urn:microsoft.com/office/officeart/2005/8/layout/chart3"/>
    <dgm:cxn modelId="{282AD47B-F5BC-B243-A025-A769A25C493E}" type="presParOf" srcId="{C616BDA0-1288-2443-98D5-7858200D6B2D}" destId="{745B68E2-F58A-DC40-ADAA-64C3C29BE7D6}" srcOrd="4" destOrd="0" presId="urn:microsoft.com/office/officeart/2005/8/layout/chart3"/>
    <dgm:cxn modelId="{628DE85F-AA85-8041-8BC9-04A2CEC22B06}" type="presParOf" srcId="{C616BDA0-1288-2443-98D5-7858200D6B2D}" destId="{7127E810-51FB-6E44-B923-61EA7BE6D3F8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F3574A5-836A-6A4B-9B01-6C83827B39D1}" type="doc">
      <dgm:prSet loTypeId="urn:microsoft.com/office/officeart/2005/8/layout/matrix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C432B79-8638-CA49-948D-73CA1C045BBF}">
      <dgm:prSet/>
      <dgm:spPr/>
      <dgm:t>
        <a:bodyPr/>
        <a:lstStyle/>
        <a:p>
          <a:pPr rtl="0"/>
          <a:r>
            <a:rPr lang="es-ES_tradnl" smtClean="0"/>
            <a:t>En realidad no es fácil clasificar la antropología dentro de las divisiones convencionales de la ciencia.</a:t>
          </a:r>
          <a:endParaRPr lang="es-ES_tradnl"/>
        </a:p>
      </dgm:t>
    </dgm:pt>
    <dgm:pt modelId="{9C7AD527-BA4B-FE4B-96D9-B490F24CDCF0}" type="parTrans" cxnId="{105D0E58-91C8-0241-8C09-27289EDE75C6}">
      <dgm:prSet/>
      <dgm:spPr/>
      <dgm:t>
        <a:bodyPr/>
        <a:lstStyle/>
        <a:p>
          <a:endParaRPr lang="es-ES"/>
        </a:p>
      </dgm:t>
    </dgm:pt>
    <dgm:pt modelId="{642DFABA-118B-7F4C-91F4-6B8833DCBFD5}" type="sibTrans" cxnId="{105D0E58-91C8-0241-8C09-27289EDE75C6}">
      <dgm:prSet/>
      <dgm:spPr/>
      <dgm:t>
        <a:bodyPr/>
        <a:lstStyle/>
        <a:p>
          <a:endParaRPr lang="es-ES"/>
        </a:p>
      </dgm:t>
    </dgm:pt>
    <dgm:pt modelId="{2FE069CD-FF10-A440-8F59-DA8A2A8E3A23}">
      <dgm:prSet/>
      <dgm:spPr/>
      <dgm:t>
        <a:bodyPr/>
        <a:lstStyle/>
        <a:p>
          <a:pPr rtl="0"/>
          <a:r>
            <a:rPr lang="es-ES_tradnl" dirty="0" smtClean="0"/>
            <a:t>Cualquiera que sea su especialidad, el antropólogo es un hombre de ciencia. </a:t>
          </a:r>
          <a:endParaRPr lang="es-ES_tradnl" dirty="0"/>
        </a:p>
      </dgm:t>
    </dgm:pt>
    <dgm:pt modelId="{B1789ADE-25C2-A84A-B57D-0B2AA6E8C798}" type="parTrans" cxnId="{A6416B73-A871-C44F-B347-F77E3AF404C6}">
      <dgm:prSet/>
      <dgm:spPr/>
      <dgm:t>
        <a:bodyPr/>
        <a:lstStyle/>
        <a:p>
          <a:endParaRPr lang="es-ES"/>
        </a:p>
      </dgm:t>
    </dgm:pt>
    <dgm:pt modelId="{120C2487-870D-9848-8832-A77088E06270}" type="sibTrans" cxnId="{A6416B73-A871-C44F-B347-F77E3AF404C6}">
      <dgm:prSet/>
      <dgm:spPr/>
      <dgm:t>
        <a:bodyPr/>
        <a:lstStyle/>
        <a:p>
          <a:endParaRPr lang="es-ES"/>
        </a:p>
      </dgm:t>
    </dgm:pt>
    <dgm:pt modelId="{8B7C4C06-A27F-DA45-B2E9-DCB4D8C155FA}">
      <dgm:prSet/>
      <dgm:spPr/>
      <dgm:t>
        <a:bodyPr/>
        <a:lstStyle/>
        <a:p>
          <a:pPr rtl="0"/>
          <a:r>
            <a:rPr lang="es-ES_tradnl" dirty="0" smtClean="0"/>
            <a:t>Se dedica a describir situaciones determinadas del comportamiento humano, las clasifica, establece relaciones entre ellas y obtiene principios generales basados en abundantes evidencias</a:t>
          </a:r>
          <a:endParaRPr lang="es-ES" dirty="0"/>
        </a:p>
      </dgm:t>
    </dgm:pt>
    <dgm:pt modelId="{92873398-32C2-E24E-910F-52C78CAAFAC9}" type="parTrans" cxnId="{A95C2D0F-0E0E-2841-B41F-5BCB981A192A}">
      <dgm:prSet/>
      <dgm:spPr/>
      <dgm:t>
        <a:bodyPr/>
        <a:lstStyle/>
        <a:p>
          <a:endParaRPr lang="es-ES"/>
        </a:p>
      </dgm:t>
    </dgm:pt>
    <dgm:pt modelId="{02653CF2-AFA6-6B48-9BAE-2A53EDAA76A5}" type="sibTrans" cxnId="{A95C2D0F-0E0E-2841-B41F-5BCB981A192A}">
      <dgm:prSet/>
      <dgm:spPr/>
      <dgm:t>
        <a:bodyPr/>
        <a:lstStyle/>
        <a:p>
          <a:endParaRPr lang="es-ES"/>
        </a:p>
      </dgm:t>
    </dgm:pt>
    <dgm:pt modelId="{7233B347-B348-0743-9665-236FF038138C}">
      <dgm:prSet/>
      <dgm:spPr/>
      <dgm:t>
        <a:bodyPr/>
        <a:lstStyle/>
        <a:p>
          <a:pPr algn="ctr" rtl="0"/>
          <a:r>
            <a:rPr lang="es-ES" b="0" i="0" u="none" dirty="0" smtClean="0"/>
            <a:t>La antropología es el estudio comparativo de la humanidad; sus objetivos son descubrir, analizar y explicar tanto las similitudes como las diferencias entre los grupos humanos</a:t>
          </a:r>
          <a:endParaRPr lang="es-ES" b="0" i="0" u="none" dirty="0"/>
        </a:p>
      </dgm:t>
    </dgm:pt>
    <dgm:pt modelId="{DE12BDBE-A9A0-7842-8E13-1B7F3ECB7B4E}" type="parTrans" cxnId="{4E2216DD-9282-874C-9757-6EF6F2FC61E6}">
      <dgm:prSet/>
      <dgm:spPr/>
      <dgm:t>
        <a:bodyPr/>
        <a:lstStyle/>
        <a:p>
          <a:endParaRPr lang="es-ES"/>
        </a:p>
      </dgm:t>
    </dgm:pt>
    <dgm:pt modelId="{7541868A-BDE2-C74A-8CDD-2536F13F3B42}" type="sibTrans" cxnId="{4E2216DD-9282-874C-9757-6EF6F2FC61E6}">
      <dgm:prSet/>
      <dgm:spPr/>
      <dgm:t>
        <a:bodyPr/>
        <a:lstStyle/>
        <a:p>
          <a:endParaRPr lang="es-ES"/>
        </a:p>
      </dgm:t>
    </dgm:pt>
    <dgm:pt modelId="{9774A715-F7BB-9B40-8938-74AFD163B84C}" type="pres">
      <dgm:prSet presAssocID="{8F3574A5-836A-6A4B-9B01-6C83827B39D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BE83DE-B90C-744C-A263-9F677428E97D}" type="pres">
      <dgm:prSet presAssocID="{8F3574A5-836A-6A4B-9B01-6C83827B39D1}" presName="axisShape" presStyleLbl="bgShp" presStyleIdx="0" presStyleCnt="1"/>
      <dgm:spPr/>
    </dgm:pt>
    <dgm:pt modelId="{C5B5D6F1-A946-6341-98BD-929A601CD17E}" type="pres">
      <dgm:prSet presAssocID="{8F3574A5-836A-6A4B-9B01-6C83827B39D1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DB512-84AF-B446-AFE1-96258A5F4D70}" type="pres">
      <dgm:prSet presAssocID="{8F3574A5-836A-6A4B-9B01-6C83827B39D1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71EC4D-D39A-5141-B0F1-B4B9CD8980A5}" type="pres">
      <dgm:prSet presAssocID="{8F3574A5-836A-6A4B-9B01-6C83827B39D1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75B2A2-290F-2246-9EB9-B331EBFC8A47}" type="pres">
      <dgm:prSet presAssocID="{8F3574A5-836A-6A4B-9B01-6C83827B39D1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20CF67B-BDCA-0F4D-9156-73B4EC239851}" type="presOf" srcId="{2FE069CD-FF10-A440-8F59-DA8A2A8E3A23}" destId="{1B9DB512-84AF-B446-AFE1-96258A5F4D70}" srcOrd="0" destOrd="0" presId="urn:microsoft.com/office/officeart/2005/8/layout/matrix2"/>
    <dgm:cxn modelId="{A6416B73-A871-C44F-B347-F77E3AF404C6}" srcId="{8F3574A5-836A-6A4B-9B01-6C83827B39D1}" destId="{2FE069CD-FF10-A440-8F59-DA8A2A8E3A23}" srcOrd="1" destOrd="0" parTransId="{B1789ADE-25C2-A84A-B57D-0B2AA6E8C798}" sibTransId="{120C2487-870D-9848-8832-A77088E06270}"/>
    <dgm:cxn modelId="{A0B3DC28-692F-D548-B662-C623C60ABEFF}" type="presOf" srcId="{8F3574A5-836A-6A4B-9B01-6C83827B39D1}" destId="{9774A715-F7BB-9B40-8938-74AFD163B84C}" srcOrd="0" destOrd="0" presId="urn:microsoft.com/office/officeart/2005/8/layout/matrix2"/>
    <dgm:cxn modelId="{2C810174-5A92-EC4E-8225-4C37D725B593}" type="presOf" srcId="{7233B347-B348-0743-9665-236FF038138C}" destId="{9975B2A2-290F-2246-9EB9-B331EBFC8A47}" srcOrd="0" destOrd="0" presId="urn:microsoft.com/office/officeart/2005/8/layout/matrix2"/>
    <dgm:cxn modelId="{FFF1228B-D9CD-0148-B3BF-5216709DB9C0}" type="presOf" srcId="{8B7C4C06-A27F-DA45-B2E9-DCB4D8C155FA}" destId="{7671EC4D-D39A-5141-B0F1-B4B9CD8980A5}" srcOrd="0" destOrd="0" presId="urn:microsoft.com/office/officeart/2005/8/layout/matrix2"/>
    <dgm:cxn modelId="{A95C2D0F-0E0E-2841-B41F-5BCB981A192A}" srcId="{8F3574A5-836A-6A4B-9B01-6C83827B39D1}" destId="{8B7C4C06-A27F-DA45-B2E9-DCB4D8C155FA}" srcOrd="2" destOrd="0" parTransId="{92873398-32C2-E24E-910F-52C78CAAFAC9}" sibTransId="{02653CF2-AFA6-6B48-9BAE-2A53EDAA76A5}"/>
    <dgm:cxn modelId="{105D0E58-91C8-0241-8C09-27289EDE75C6}" srcId="{8F3574A5-836A-6A4B-9B01-6C83827B39D1}" destId="{9C432B79-8638-CA49-948D-73CA1C045BBF}" srcOrd="0" destOrd="0" parTransId="{9C7AD527-BA4B-FE4B-96D9-B490F24CDCF0}" sibTransId="{642DFABA-118B-7F4C-91F4-6B8833DCBFD5}"/>
    <dgm:cxn modelId="{4E2216DD-9282-874C-9757-6EF6F2FC61E6}" srcId="{8F3574A5-836A-6A4B-9B01-6C83827B39D1}" destId="{7233B347-B348-0743-9665-236FF038138C}" srcOrd="3" destOrd="0" parTransId="{DE12BDBE-A9A0-7842-8E13-1B7F3ECB7B4E}" sibTransId="{7541868A-BDE2-C74A-8CDD-2536F13F3B42}"/>
    <dgm:cxn modelId="{8BD7E027-2902-1C4E-A537-789D5D5CB073}" type="presOf" srcId="{9C432B79-8638-CA49-948D-73CA1C045BBF}" destId="{C5B5D6F1-A946-6341-98BD-929A601CD17E}" srcOrd="0" destOrd="0" presId="urn:microsoft.com/office/officeart/2005/8/layout/matrix2"/>
    <dgm:cxn modelId="{CB402DBD-E494-5347-88D3-8001E8C74C8A}" type="presParOf" srcId="{9774A715-F7BB-9B40-8938-74AFD163B84C}" destId="{FEBE83DE-B90C-744C-A263-9F677428E97D}" srcOrd="0" destOrd="0" presId="urn:microsoft.com/office/officeart/2005/8/layout/matrix2"/>
    <dgm:cxn modelId="{DBC69DD7-1183-5D4E-90C9-D0404A3262B2}" type="presParOf" srcId="{9774A715-F7BB-9B40-8938-74AFD163B84C}" destId="{C5B5D6F1-A946-6341-98BD-929A601CD17E}" srcOrd="1" destOrd="0" presId="urn:microsoft.com/office/officeart/2005/8/layout/matrix2"/>
    <dgm:cxn modelId="{C4EFE8E5-01A9-7942-A703-DD40BC59018F}" type="presParOf" srcId="{9774A715-F7BB-9B40-8938-74AFD163B84C}" destId="{1B9DB512-84AF-B446-AFE1-96258A5F4D70}" srcOrd="2" destOrd="0" presId="urn:microsoft.com/office/officeart/2005/8/layout/matrix2"/>
    <dgm:cxn modelId="{D893C493-E0C7-CB40-B20A-2F3235BB80D6}" type="presParOf" srcId="{9774A715-F7BB-9B40-8938-74AFD163B84C}" destId="{7671EC4D-D39A-5141-B0F1-B4B9CD8980A5}" srcOrd="3" destOrd="0" presId="urn:microsoft.com/office/officeart/2005/8/layout/matrix2"/>
    <dgm:cxn modelId="{5D3CD96A-7A8D-3245-8BFB-B3FDB17010CA}" type="presParOf" srcId="{9774A715-F7BB-9B40-8938-74AFD163B84C}" destId="{9975B2A2-290F-2246-9EB9-B331EBFC8A4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29EF4F6-4BF6-4945-882D-7D8FD6C69CCE}" type="doc">
      <dgm:prSet loTypeId="urn:microsoft.com/office/officeart/2008/layout/HorizontalMultiLevelHierarchy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4A40342-B5AD-3243-B2E4-183B0D2C0458}">
      <dgm:prSet phldrT="[Texto]"/>
      <dgm:spPr/>
      <dgm:t>
        <a:bodyPr/>
        <a:lstStyle/>
        <a:p>
          <a:r>
            <a:rPr lang="es-ES" dirty="0" smtClean="0"/>
            <a:t>ANTROPOLOGÍA</a:t>
          </a:r>
          <a:endParaRPr lang="es-ES" dirty="0"/>
        </a:p>
      </dgm:t>
    </dgm:pt>
    <dgm:pt modelId="{96BF7704-13BB-7941-8847-0029CE45D8DE}" type="parTrans" cxnId="{FB5FBCE7-9D05-0F4B-94BD-E334768392E5}">
      <dgm:prSet/>
      <dgm:spPr/>
      <dgm:t>
        <a:bodyPr/>
        <a:lstStyle/>
        <a:p>
          <a:endParaRPr lang="es-ES"/>
        </a:p>
      </dgm:t>
    </dgm:pt>
    <dgm:pt modelId="{958796CF-92A8-F746-B6BB-D9C4E0CE12AE}" type="sibTrans" cxnId="{FB5FBCE7-9D05-0F4B-94BD-E334768392E5}">
      <dgm:prSet/>
      <dgm:spPr/>
      <dgm:t>
        <a:bodyPr/>
        <a:lstStyle/>
        <a:p>
          <a:endParaRPr lang="es-ES"/>
        </a:p>
      </dgm:t>
    </dgm:pt>
    <dgm:pt modelId="{ADAF75CC-C741-4D4D-992A-1402892A4416}">
      <dgm:prSet phldrT="[Texto]" custT="1"/>
      <dgm:spPr/>
      <dgm:t>
        <a:bodyPr/>
        <a:lstStyle/>
        <a:p>
          <a:r>
            <a:rPr lang="es-ES" sz="2600" dirty="0" smtClean="0"/>
            <a:t>FÍSICA</a:t>
          </a:r>
        </a:p>
        <a:p>
          <a:r>
            <a:rPr lang="es-ES" sz="1600" dirty="0" smtClean="0"/>
            <a:t>El crecimiento, desarrollo, decrepitud del organismo humano, las influencias del ambiente natural sobre el hombre</a:t>
          </a:r>
          <a:endParaRPr lang="es-ES" sz="1600" dirty="0"/>
        </a:p>
      </dgm:t>
    </dgm:pt>
    <dgm:pt modelId="{24C3EB1A-39B6-4E45-A53D-1E3F639A7A91}" type="parTrans" cxnId="{6FD8154C-9338-EA4B-A966-93584FED8FA0}">
      <dgm:prSet/>
      <dgm:spPr/>
      <dgm:t>
        <a:bodyPr/>
        <a:lstStyle/>
        <a:p>
          <a:endParaRPr lang="es-ES"/>
        </a:p>
      </dgm:t>
    </dgm:pt>
    <dgm:pt modelId="{821CD6C9-E2C8-5640-B13D-87476AD75E52}" type="sibTrans" cxnId="{6FD8154C-9338-EA4B-A966-93584FED8FA0}">
      <dgm:prSet/>
      <dgm:spPr/>
      <dgm:t>
        <a:bodyPr/>
        <a:lstStyle/>
        <a:p>
          <a:endParaRPr lang="es-ES"/>
        </a:p>
      </dgm:t>
    </dgm:pt>
    <dgm:pt modelId="{26D66B7F-1D20-6342-81D3-11BA65BD9949}">
      <dgm:prSet phldrT="[Texto]" custT="1"/>
      <dgm:spPr/>
      <dgm:t>
        <a:bodyPr/>
        <a:lstStyle/>
        <a:p>
          <a:r>
            <a:rPr lang="es-ES" sz="3300" dirty="0" smtClean="0"/>
            <a:t>CULTURAL</a:t>
          </a:r>
        </a:p>
        <a:p>
          <a:r>
            <a:rPr lang="es-ES" sz="1400" dirty="0" smtClean="0"/>
            <a:t>Estudio de los procedimientos ideados por el hombre para enfrentarse en su medio natural y su ambiente social, y como se aprende, conserva y transmite un cuerpo de costumbres</a:t>
          </a:r>
          <a:endParaRPr lang="es-ES" sz="1400" dirty="0"/>
        </a:p>
      </dgm:t>
    </dgm:pt>
    <dgm:pt modelId="{2A919A50-CD2D-CC47-8A4C-05F9AF224D27}" type="parTrans" cxnId="{7D822AB2-F46E-6342-96C8-96E9A4B4DC14}">
      <dgm:prSet/>
      <dgm:spPr/>
      <dgm:t>
        <a:bodyPr/>
        <a:lstStyle/>
        <a:p>
          <a:endParaRPr lang="es-ES"/>
        </a:p>
      </dgm:t>
    </dgm:pt>
    <dgm:pt modelId="{5A088BA1-2745-7749-B065-02F70A10EA88}" type="sibTrans" cxnId="{7D822AB2-F46E-6342-96C8-96E9A4B4DC14}">
      <dgm:prSet/>
      <dgm:spPr/>
      <dgm:t>
        <a:bodyPr/>
        <a:lstStyle/>
        <a:p>
          <a:endParaRPr lang="es-ES"/>
        </a:p>
      </dgm:t>
    </dgm:pt>
    <dgm:pt modelId="{1AB2FBAB-A59B-8541-A3FD-FFECBA0CD4A0}" type="pres">
      <dgm:prSet presAssocID="{A29EF4F6-4BF6-4945-882D-7D8FD6C69CC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BD5C1E2-7E0B-1A44-A414-A34A25863C82}" type="pres">
      <dgm:prSet presAssocID="{F4A40342-B5AD-3243-B2E4-183B0D2C0458}" presName="root1" presStyleCnt="0"/>
      <dgm:spPr/>
    </dgm:pt>
    <dgm:pt modelId="{EDACE924-6645-5D43-95B7-66CB159E5865}" type="pres">
      <dgm:prSet presAssocID="{F4A40342-B5AD-3243-B2E4-183B0D2C045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CE8E454-430B-B64F-A935-33B0C9BCDFFB}" type="pres">
      <dgm:prSet presAssocID="{F4A40342-B5AD-3243-B2E4-183B0D2C0458}" presName="level2hierChild" presStyleCnt="0"/>
      <dgm:spPr/>
    </dgm:pt>
    <dgm:pt modelId="{9CC13552-3DA2-1342-A070-4E2EAF43CE7F}" type="pres">
      <dgm:prSet presAssocID="{24C3EB1A-39B6-4E45-A53D-1E3F639A7A91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DA894168-78F9-8F41-95BE-2FA41B4925B4}" type="pres">
      <dgm:prSet presAssocID="{24C3EB1A-39B6-4E45-A53D-1E3F639A7A91}" presName="connTx" presStyleLbl="parChTrans1D2" presStyleIdx="0" presStyleCnt="2"/>
      <dgm:spPr/>
      <dgm:t>
        <a:bodyPr/>
        <a:lstStyle/>
        <a:p>
          <a:endParaRPr lang="es-ES"/>
        </a:p>
      </dgm:t>
    </dgm:pt>
    <dgm:pt modelId="{8F724A89-7A91-084B-B156-EBD5941CDB92}" type="pres">
      <dgm:prSet presAssocID="{ADAF75CC-C741-4D4D-992A-1402892A4416}" presName="root2" presStyleCnt="0"/>
      <dgm:spPr/>
    </dgm:pt>
    <dgm:pt modelId="{A03749B5-6C9E-F049-9B31-95C9C2BFBAE8}" type="pres">
      <dgm:prSet presAssocID="{ADAF75CC-C741-4D4D-992A-1402892A4416}" presName="LevelTwoTextNode" presStyleLbl="node2" presStyleIdx="0" presStyleCnt="2" custScaleY="2773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ADC54D4-D71E-2D4D-A25E-222A7B414BD0}" type="pres">
      <dgm:prSet presAssocID="{ADAF75CC-C741-4D4D-992A-1402892A4416}" presName="level3hierChild" presStyleCnt="0"/>
      <dgm:spPr/>
    </dgm:pt>
    <dgm:pt modelId="{40E132F7-46BF-3F43-8867-27AF868DC4AA}" type="pres">
      <dgm:prSet presAssocID="{2A919A50-CD2D-CC47-8A4C-05F9AF224D27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89C96D9F-41B5-DA41-90A8-8BCBB9C0F610}" type="pres">
      <dgm:prSet presAssocID="{2A919A50-CD2D-CC47-8A4C-05F9AF224D27}" presName="connTx" presStyleLbl="parChTrans1D2" presStyleIdx="1" presStyleCnt="2"/>
      <dgm:spPr/>
      <dgm:t>
        <a:bodyPr/>
        <a:lstStyle/>
        <a:p>
          <a:endParaRPr lang="es-ES"/>
        </a:p>
      </dgm:t>
    </dgm:pt>
    <dgm:pt modelId="{AE949413-A1F1-674D-B5E9-47A406B7AC83}" type="pres">
      <dgm:prSet presAssocID="{26D66B7F-1D20-6342-81D3-11BA65BD9949}" presName="root2" presStyleCnt="0"/>
      <dgm:spPr/>
    </dgm:pt>
    <dgm:pt modelId="{F0CD67A3-4DEE-DC44-8436-490C6C4A5480}" type="pres">
      <dgm:prSet presAssocID="{26D66B7F-1D20-6342-81D3-11BA65BD9949}" presName="LevelTwoTextNode" presStyleLbl="node2" presStyleIdx="1" presStyleCnt="2" custScaleY="2252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EA73F6-7059-7E40-92E2-6EF660504180}" type="pres">
      <dgm:prSet presAssocID="{26D66B7F-1D20-6342-81D3-11BA65BD9949}" presName="level3hierChild" presStyleCnt="0"/>
      <dgm:spPr/>
    </dgm:pt>
  </dgm:ptLst>
  <dgm:cxnLst>
    <dgm:cxn modelId="{7D822AB2-F46E-6342-96C8-96E9A4B4DC14}" srcId="{F4A40342-B5AD-3243-B2E4-183B0D2C0458}" destId="{26D66B7F-1D20-6342-81D3-11BA65BD9949}" srcOrd="1" destOrd="0" parTransId="{2A919A50-CD2D-CC47-8A4C-05F9AF224D27}" sibTransId="{5A088BA1-2745-7749-B065-02F70A10EA88}"/>
    <dgm:cxn modelId="{79F5E26A-A7A1-3942-950E-F2D037EE99B7}" type="presOf" srcId="{A29EF4F6-4BF6-4945-882D-7D8FD6C69CCE}" destId="{1AB2FBAB-A59B-8541-A3FD-FFECBA0CD4A0}" srcOrd="0" destOrd="0" presId="urn:microsoft.com/office/officeart/2008/layout/HorizontalMultiLevelHierarchy"/>
    <dgm:cxn modelId="{6FD8154C-9338-EA4B-A966-93584FED8FA0}" srcId="{F4A40342-B5AD-3243-B2E4-183B0D2C0458}" destId="{ADAF75CC-C741-4D4D-992A-1402892A4416}" srcOrd="0" destOrd="0" parTransId="{24C3EB1A-39B6-4E45-A53D-1E3F639A7A91}" sibTransId="{821CD6C9-E2C8-5640-B13D-87476AD75E52}"/>
    <dgm:cxn modelId="{F14F0B15-8BEA-2245-8A8E-0D4DC1B6DC5F}" type="presOf" srcId="{24C3EB1A-39B6-4E45-A53D-1E3F639A7A91}" destId="{DA894168-78F9-8F41-95BE-2FA41B4925B4}" srcOrd="1" destOrd="0" presId="urn:microsoft.com/office/officeart/2008/layout/HorizontalMultiLevelHierarchy"/>
    <dgm:cxn modelId="{26D3CEF0-5DEC-B94F-858C-3DCD45C6DDAD}" type="presOf" srcId="{26D66B7F-1D20-6342-81D3-11BA65BD9949}" destId="{F0CD67A3-4DEE-DC44-8436-490C6C4A5480}" srcOrd="0" destOrd="0" presId="urn:microsoft.com/office/officeart/2008/layout/HorizontalMultiLevelHierarchy"/>
    <dgm:cxn modelId="{FB5FBCE7-9D05-0F4B-94BD-E334768392E5}" srcId="{A29EF4F6-4BF6-4945-882D-7D8FD6C69CCE}" destId="{F4A40342-B5AD-3243-B2E4-183B0D2C0458}" srcOrd="0" destOrd="0" parTransId="{96BF7704-13BB-7941-8847-0029CE45D8DE}" sibTransId="{958796CF-92A8-F746-B6BB-D9C4E0CE12AE}"/>
    <dgm:cxn modelId="{2D66296F-D497-B842-A2F0-B07DDF4EDFC0}" type="presOf" srcId="{2A919A50-CD2D-CC47-8A4C-05F9AF224D27}" destId="{89C96D9F-41B5-DA41-90A8-8BCBB9C0F610}" srcOrd="1" destOrd="0" presId="urn:microsoft.com/office/officeart/2008/layout/HorizontalMultiLevelHierarchy"/>
    <dgm:cxn modelId="{CD3016ED-28B6-004C-B6BE-37472BE99888}" type="presOf" srcId="{2A919A50-CD2D-CC47-8A4C-05F9AF224D27}" destId="{40E132F7-46BF-3F43-8867-27AF868DC4AA}" srcOrd="0" destOrd="0" presId="urn:microsoft.com/office/officeart/2008/layout/HorizontalMultiLevelHierarchy"/>
    <dgm:cxn modelId="{D5B49E84-85F0-804D-9CA6-4D296EEE30AD}" type="presOf" srcId="{F4A40342-B5AD-3243-B2E4-183B0D2C0458}" destId="{EDACE924-6645-5D43-95B7-66CB159E5865}" srcOrd="0" destOrd="0" presId="urn:microsoft.com/office/officeart/2008/layout/HorizontalMultiLevelHierarchy"/>
    <dgm:cxn modelId="{8899A97A-A1AF-DA48-949A-A402025C187E}" type="presOf" srcId="{24C3EB1A-39B6-4E45-A53D-1E3F639A7A91}" destId="{9CC13552-3DA2-1342-A070-4E2EAF43CE7F}" srcOrd="0" destOrd="0" presId="urn:microsoft.com/office/officeart/2008/layout/HorizontalMultiLevelHierarchy"/>
    <dgm:cxn modelId="{16B6FA4C-668C-E645-A44D-E54AF9F08CFF}" type="presOf" srcId="{ADAF75CC-C741-4D4D-992A-1402892A4416}" destId="{A03749B5-6C9E-F049-9B31-95C9C2BFBAE8}" srcOrd="0" destOrd="0" presId="urn:microsoft.com/office/officeart/2008/layout/HorizontalMultiLevelHierarchy"/>
    <dgm:cxn modelId="{F1BA065F-36A5-264D-9CBE-65D54E1FBB10}" type="presParOf" srcId="{1AB2FBAB-A59B-8541-A3FD-FFECBA0CD4A0}" destId="{DBD5C1E2-7E0B-1A44-A414-A34A25863C82}" srcOrd="0" destOrd="0" presId="urn:microsoft.com/office/officeart/2008/layout/HorizontalMultiLevelHierarchy"/>
    <dgm:cxn modelId="{2E358248-D9D1-E742-9A6A-2FE202A964FA}" type="presParOf" srcId="{DBD5C1E2-7E0B-1A44-A414-A34A25863C82}" destId="{EDACE924-6645-5D43-95B7-66CB159E5865}" srcOrd="0" destOrd="0" presId="urn:microsoft.com/office/officeart/2008/layout/HorizontalMultiLevelHierarchy"/>
    <dgm:cxn modelId="{4DB21023-BDE6-6148-98B0-C9B5FB057876}" type="presParOf" srcId="{DBD5C1E2-7E0B-1A44-A414-A34A25863C82}" destId="{ACE8E454-430B-B64F-A935-33B0C9BCDFFB}" srcOrd="1" destOrd="0" presId="urn:microsoft.com/office/officeart/2008/layout/HorizontalMultiLevelHierarchy"/>
    <dgm:cxn modelId="{74EDF288-3D79-2C4F-AAA9-8D018BC2DBB7}" type="presParOf" srcId="{ACE8E454-430B-B64F-A935-33B0C9BCDFFB}" destId="{9CC13552-3DA2-1342-A070-4E2EAF43CE7F}" srcOrd="0" destOrd="0" presId="urn:microsoft.com/office/officeart/2008/layout/HorizontalMultiLevelHierarchy"/>
    <dgm:cxn modelId="{1284FBC1-C347-5543-8FB1-155DBDBC23D8}" type="presParOf" srcId="{9CC13552-3DA2-1342-A070-4E2EAF43CE7F}" destId="{DA894168-78F9-8F41-95BE-2FA41B4925B4}" srcOrd="0" destOrd="0" presId="urn:microsoft.com/office/officeart/2008/layout/HorizontalMultiLevelHierarchy"/>
    <dgm:cxn modelId="{6836DE10-C136-B943-B26D-EEEE90DA1432}" type="presParOf" srcId="{ACE8E454-430B-B64F-A935-33B0C9BCDFFB}" destId="{8F724A89-7A91-084B-B156-EBD5941CDB92}" srcOrd="1" destOrd="0" presId="urn:microsoft.com/office/officeart/2008/layout/HorizontalMultiLevelHierarchy"/>
    <dgm:cxn modelId="{E4F08A29-77B2-204D-808A-CBDB0F3BFC5A}" type="presParOf" srcId="{8F724A89-7A91-084B-B156-EBD5941CDB92}" destId="{A03749B5-6C9E-F049-9B31-95C9C2BFBAE8}" srcOrd="0" destOrd="0" presId="urn:microsoft.com/office/officeart/2008/layout/HorizontalMultiLevelHierarchy"/>
    <dgm:cxn modelId="{D4D21EF0-4399-EC40-8F7C-25FB4A11157A}" type="presParOf" srcId="{8F724A89-7A91-084B-B156-EBD5941CDB92}" destId="{9ADC54D4-D71E-2D4D-A25E-222A7B414BD0}" srcOrd="1" destOrd="0" presId="urn:microsoft.com/office/officeart/2008/layout/HorizontalMultiLevelHierarchy"/>
    <dgm:cxn modelId="{8B76DF11-89B8-034E-B42A-46BC2EEBA065}" type="presParOf" srcId="{ACE8E454-430B-B64F-A935-33B0C9BCDFFB}" destId="{40E132F7-46BF-3F43-8867-27AF868DC4AA}" srcOrd="2" destOrd="0" presId="urn:microsoft.com/office/officeart/2008/layout/HorizontalMultiLevelHierarchy"/>
    <dgm:cxn modelId="{047A4B8B-833C-C042-92F4-6634ADF6ADF8}" type="presParOf" srcId="{40E132F7-46BF-3F43-8867-27AF868DC4AA}" destId="{89C96D9F-41B5-DA41-90A8-8BCBB9C0F610}" srcOrd="0" destOrd="0" presId="urn:microsoft.com/office/officeart/2008/layout/HorizontalMultiLevelHierarchy"/>
    <dgm:cxn modelId="{72E260AE-D477-194C-9A47-E21D9834BB73}" type="presParOf" srcId="{ACE8E454-430B-B64F-A935-33B0C9BCDFFB}" destId="{AE949413-A1F1-674D-B5E9-47A406B7AC83}" srcOrd="3" destOrd="0" presId="urn:microsoft.com/office/officeart/2008/layout/HorizontalMultiLevelHierarchy"/>
    <dgm:cxn modelId="{3F911C93-48F5-864A-AF94-CE02568D4929}" type="presParOf" srcId="{AE949413-A1F1-674D-B5E9-47A406B7AC83}" destId="{F0CD67A3-4DEE-DC44-8436-490C6C4A5480}" srcOrd="0" destOrd="0" presId="urn:microsoft.com/office/officeart/2008/layout/HorizontalMultiLevelHierarchy"/>
    <dgm:cxn modelId="{E49C4769-1C1F-144C-91EC-CF6B7B418E0F}" type="presParOf" srcId="{AE949413-A1F1-674D-B5E9-47A406B7AC83}" destId="{74EA73F6-7059-7E40-92E2-6EF66050418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A76A9-2D84-4BE5-AB22-01F779053906}">
      <dsp:nvSpPr>
        <dsp:cNvPr id="0" name=""/>
        <dsp:cNvSpPr/>
      </dsp:nvSpPr>
      <dsp:spPr>
        <a:xfrm>
          <a:off x="3058528" y="1251859"/>
          <a:ext cx="1537370" cy="153737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BBD91A5-3206-4A89-AD56-0383DC97EC87}">
      <dsp:nvSpPr>
        <dsp:cNvPr id="0" name=""/>
        <dsp:cNvSpPr/>
      </dsp:nvSpPr>
      <dsp:spPr>
        <a:xfrm>
          <a:off x="2935538" y="0"/>
          <a:ext cx="1783350" cy="10322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CREENCIAS</a:t>
          </a:r>
          <a:endParaRPr lang="es-ES" sz="1800" b="1" kern="1200" dirty="0"/>
        </a:p>
      </dsp:txBody>
      <dsp:txXfrm>
        <a:off x="2935538" y="0"/>
        <a:ext cx="1783350" cy="1032234"/>
      </dsp:txXfrm>
    </dsp:sp>
    <dsp:sp modelId="{0B642BE9-317C-4CA2-AE91-9493DDACB68C}">
      <dsp:nvSpPr>
        <dsp:cNvPr id="0" name=""/>
        <dsp:cNvSpPr/>
      </dsp:nvSpPr>
      <dsp:spPr>
        <a:xfrm>
          <a:off x="3643343" y="1676612"/>
          <a:ext cx="1537370" cy="1537370"/>
        </a:xfrm>
        <a:prstGeom prst="ellipse">
          <a:avLst/>
        </a:prstGeom>
        <a:solidFill>
          <a:schemeClr val="accent3">
            <a:alpha val="50000"/>
            <a:hueOff val="-154167"/>
            <a:satOff val="-12348"/>
            <a:lumOff val="-14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77FD82D-3AC9-41DA-BB8C-C60A20A38893}">
      <dsp:nvSpPr>
        <dsp:cNvPr id="0" name=""/>
        <dsp:cNvSpPr/>
      </dsp:nvSpPr>
      <dsp:spPr>
        <a:xfrm>
          <a:off x="5303089" y="1361671"/>
          <a:ext cx="1598865" cy="11200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ACTITUDES</a:t>
          </a:r>
          <a:endParaRPr lang="es-ES" sz="1800" b="1" kern="1200" dirty="0"/>
        </a:p>
      </dsp:txBody>
      <dsp:txXfrm>
        <a:off x="5303089" y="1361671"/>
        <a:ext cx="1598865" cy="1120084"/>
      </dsp:txXfrm>
    </dsp:sp>
    <dsp:sp modelId="{B7E89A71-27E5-48C8-B97B-247CED831A5D}">
      <dsp:nvSpPr>
        <dsp:cNvPr id="0" name=""/>
        <dsp:cNvSpPr/>
      </dsp:nvSpPr>
      <dsp:spPr>
        <a:xfrm>
          <a:off x="3420117" y="2364476"/>
          <a:ext cx="1537370" cy="1537370"/>
        </a:xfrm>
        <a:prstGeom prst="ellipse">
          <a:avLst/>
        </a:prstGeom>
        <a:solidFill>
          <a:schemeClr val="accent3">
            <a:alpha val="50000"/>
            <a:hueOff val="-308335"/>
            <a:satOff val="-24697"/>
            <a:lumOff val="-2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7C6197E-7B9F-4244-BDC8-A83E5B5393CA}">
      <dsp:nvSpPr>
        <dsp:cNvPr id="0" name=""/>
        <dsp:cNvSpPr/>
      </dsp:nvSpPr>
      <dsp:spPr>
        <a:xfrm>
          <a:off x="5057110" y="3272403"/>
          <a:ext cx="1598865" cy="11200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VALORES</a:t>
          </a:r>
          <a:endParaRPr lang="es-ES" sz="1800" b="1" kern="1200" dirty="0"/>
        </a:p>
      </dsp:txBody>
      <dsp:txXfrm>
        <a:off x="5057110" y="3272403"/>
        <a:ext cx="1598865" cy="1120084"/>
      </dsp:txXfrm>
    </dsp:sp>
    <dsp:sp modelId="{9030051F-A463-4312-8057-7367E52F5B84}">
      <dsp:nvSpPr>
        <dsp:cNvPr id="0" name=""/>
        <dsp:cNvSpPr/>
      </dsp:nvSpPr>
      <dsp:spPr>
        <a:xfrm>
          <a:off x="2696938" y="2364476"/>
          <a:ext cx="1537370" cy="1537370"/>
        </a:xfrm>
        <a:prstGeom prst="ellipse">
          <a:avLst/>
        </a:prstGeom>
        <a:solidFill>
          <a:schemeClr val="accent3">
            <a:alpha val="50000"/>
            <a:hueOff val="-462502"/>
            <a:satOff val="-37045"/>
            <a:lumOff val="-42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6BFC223-9090-45BC-818A-D28A21247354}">
      <dsp:nvSpPr>
        <dsp:cNvPr id="0" name=""/>
        <dsp:cNvSpPr/>
      </dsp:nvSpPr>
      <dsp:spPr>
        <a:xfrm>
          <a:off x="998451" y="3272403"/>
          <a:ext cx="1598865" cy="11200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IDEALES</a:t>
          </a:r>
          <a:endParaRPr lang="es-ES" sz="1800" b="1" kern="1200" dirty="0"/>
        </a:p>
      </dsp:txBody>
      <dsp:txXfrm>
        <a:off x="998451" y="3272403"/>
        <a:ext cx="1598865" cy="1120084"/>
      </dsp:txXfrm>
    </dsp:sp>
    <dsp:sp modelId="{C575ABBA-69C8-423B-A78B-82060772D351}">
      <dsp:nvSpPr>
        <dsp:cNvPr id="0" name=""/>
        <dsp:cNvSpPr/>
      </dsp:nvSpPr>
      <dsp:spPr>
        <a:xfrm>
          <a:off x="2473712" y="1676612"/>
          <a:ext cx="1537370" cy="1537370"/>
        </a:xfrm>
        <a:prstGeom prst="ellipse">
          <a:avLst/>
        </a:prstGeom>
        <a:solidFill>
          <a:schemeClr val="accent3">
            <a:alpha val="50000"/>
            <a:hueOff val="-616669"/>
            <a:satOff val="-49393"/>
            <a:lumOff val="-568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803920C-716E-4029-9ECF-B157EAC1F545}">
      <dsp:nvSpPr>
        <dsp:cNvPr id="0" name=""/>
        <dsp:cNvSpPr/>
      </dsp:nvSpPr>
      <dsp:spPr>
        <a:xfrm>
          <a:off x="0" y="1296146"/>
          <a:ext cx="2650135" cy="11200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COMPORTAMIENTOS</a:t>
          </a:r>
          <a:endParaRPr lang="es-ES" sz="1800" b="1" kern="1200" dirty="0"/>
        </a:p>
      </dsp:txBody>
      <dsp:txXfrm>
        <a:off x="0" y="1296146"/>
        <a:ext cx="2650135" cy="112008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C947C-30B1-1C4C-96C3-0DA69323BA44}">
      <dsp:nvSpPr>
        <dsp:cNvPr id="0" name=""/>
        <dsp:cNvSpPr/>
      </dsp:nvSpPr>
      <dsp:spPr>
        <a:xfrm>
          <a:off x="1832395" y="0"/>
          <a:ext cx="4221162" cy="4221162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45064C9-3F5E-5F4F-9871-85B03A6164AC}">
      <dsp:nvSpPr>
        <dsp:cNvPr id="0" name=""/>
        <dsp:cNvSpPr/>
      </dsp:nvSpPr>
      <dsp:spPr>
        <a:xfrm>
          <a:off x="2106771" y="274375"/>
          <a:ext cx="1688464" cy="16884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ARQUEOLOGÍA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Estudio del comportamiento humano y de los patrones y procesos culturales a través de los restos materiales</a:t>
          </a:r>
          <a:endParaRPr lang="es-ES" sz="1100" kern="1200" dirty="0"/>
        </a:p>
      </dsp:txBody>
      <dsp:txXfrm>
        <a:off x="2189195" y="356799"/>
        <a:ext cx="1523616" cy="1523616"/>
      </dsp:txXfrm>
    </dsp:sp>
    <dsp:sp modelId="{5EF1641A-C24D-E047-B653-1C22146FBD1C}">
      <dsp:nvSpPr>
        <dsp:cNvPr id="0" name=""/>
        <dsp:cNvSpPr/>
      </dsp:nvSpPr>
      <dsp:spPr>
        <a:xfrm>
          <a:off x="4090717" y="274375"/>
          <a:ext cx="1688464" cy="16884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BIOLÓGICA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Estudio de la variación biológica humana en el tiempo y el espacio, incluye la evolución, la genética, el crecimiento y desarrollo y la </a:t>
          </a:r>
          <a:r>
            <a:rPr lang="es-ES" sz="1100" kern="1200" dirty="0" err="1" smtClean="0"/>
            <a:t>primatología</a:t>
          </a:r>
          <a:endParaRPr lang="es-ES" sz="1100" kern="1200" dirty="0"/>
        </a:p>
      </dsp:txBody>
      <dsp:txXfrm>
        <a:off x="4173141" y="356799"/>
        <a:ext cx="1523616" cy="1523616"/>
      </dsp:txXfrm>
    </dsp:sp>
    <dsp:sp modelId="{3E765E43-9444-D841-8C55-FF91D4E14DBB}">
      <dsp:nvSpPr>
        <dsp:cNvPr id="0" name=""/>
        <dsp:cNvSpPr/>
      </dsp:nvSpPr>
      <dsp:spPr>
        <a:xfrm>
          <a:off x="2106771" y="2258321"/>
          <a:ext cx="1688464" cy="16884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LINGÜÍSTICA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Estudio descriptivo, comparativo e histórico del lenguaje y de las similitudes y diferencias lingüísticas en el tiempo, el espacio y la sociedad.</a:t>
          </a:r>
          <a:endParaRPr lang="es-ES" sz="1100" kern="1200" dirty="0"/>
        </a:p>
      </dsp:txBody>
      <dsp:txXfrm>
        <a:off x="2189195" y="2340745"/>
        <a:ext cx="1523616" cy="1523616"/>
      </dsp:txXfrm>
    </dsp:sp>
    <dsp:sp modelId="{3D809735-CDAB-B04D-AA61-2AABC7259640}">
      <dsp:nvSpPr>
        <dsp:cNvPr id="0" name=""/>
        <dsp:cNvSpPr/>
      </dsp:nvSpPr>
      <dsp:spPr>
        <a:xfrm>
          <a:off x="4090717" y="2258321"/>
          <a:ext cx="1688464" cy="16884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SOCIOCULTURAL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Es el campo de la sociedad y la cultura humana. Describe, analiza, interpreta y explica las similitudes y diferencias culturales</a:t>
          </a:r>
          <a:endParaRPr lang="es-ES" sz="1100" kern="1200" dirty="0"/>
        </a:p>
      </dsp:txBody>
      <dsp:txXfrm>
        <a:off x="4173141" y="2340745"/>
        <a:ext cx="1523616" cy="152361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D30301-B690-EF48-BC52-E4E5A9584327}">
      <dsp:nvSpPr>
        <dsp:cNvPr id="0" name=""/>
        <dsp:cNvSpPr/>
      </dsp:nvSpPr>
      <dsp:spPr>
        <a:xfrm>
          <a:off x="582929" y="0"/>
          <a:ext cx="6606540" cy="4114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565A74-372E-654B-B18B-F81368E0D547}">
      <dsp:nvSpPr>
        <dsp:cNvPr id="0" name=""/>
        <dsp:cNvSpPr/>
      </dsp:nvSpPr>
      <dsp:spPr>
        <a:xfrm>
          <a:off x="3889" y="1234440"/>
          <a:ext cx="1870992" cy="1645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PALEOANTROPOLOGÍA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(Fósiles, sus rasgos particulares)</a:t>
          </a:r>
          <a:endParaRPr lang="es-ES" sz="1100" kern="1200" dirty="0"/>
        </a:p>
      </dsp:txBody>
      <dsp:txXfrm>
        <a:off x="84236" y="1314787"/>
        <a:ext cx="1710298" cy="1485226"/>
      </dsp:txXfrm>
    </dsp:sp>
    <dsp:sp modelId="{2486FB03-9618-E548-B938-BB5D2D89E10A}">
      <dsp:nvSpPr>
        <dsp:cNvPr id="0" name=""/>
        <dsp:cNvSpPr/>
      </dsp:nvSpPr>
      <dsp:spPr>
        <a:xfrm>
          <a:off x="1968432" y="1234440"/>
          <a:ext cx="1870992" cy="1645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PRIMATOLOGÍA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(primates, no humanos)</a:t>
          </a:r>
          <a:endParaRPr lang="es-ES" sz="1100" kern="1200" dirty="0"/>
        </a:p>
      </dsp:txBody>
      <dsp:txXfrm>
        <a:off x="2048779" y="1314787"/>
        <a:ext cx="1710298" cy="1485226"/>
      </dsp:txXfrm>
    </dsp:sp>
    <dsp:sp modelId="{3AED2EAF-DF73-B14A-BD69-BB674040741A}">
      <dsp:nvSpPr>
        <dsp:cNvPr id="0" name=""/>
        <dsp:cNvSpPr/>
      </dsp:nvSpPr>
      <dsp:spPr>
        <a:xfrm>
          <a:off x="3932974" y="1234440"/>
          <a:ext cx="1870992" cy="1645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GENÉTICA HUMANA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(Rasgos heredados)</a:t>
          </a:r>
          <a:endParaRPr lang="es-ES" sz="1100" kern="1200" dirty="0"/>
        </a:p>
      </dsp:txBody>
      <dsp:txXfrm>
        <a:off x="4013321" y="1314787"/>
        <a:ext cx="1710298" cy="1485226"/>
      </dsp:txXfrm>
    </dsp:sp>
    <dsp:sp modelId="{F46542F6-8A51-0C4E-8FF2-92D88BF24FB3}">
      <dsp:nvSpPr>
        <dsp:cNvPr id="0" name=""/>
        <dsp:cNvSpPr/>
      </dsp:nvSpPr>
      <dsp:spPr>
        <a:xfrm>
          <a:off x="5897517" y="1234440"/>
          <a:ext cx="1870992" cy="1645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ANTROPOMETRÍA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(estadísticas)</a:t>
          </a:r>
          <a:endParaRPr lang="es-ES" sz="1100" kern="1200" dirty="0"/>
        </a:p>
      </dsp:txBody>
      <dsp:txXfrm>
        <a:off x="5977864" y="1314787"/>
        <a:ext cx="1710298" cy="148522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8B032-1EF7-7148-B414-E5D290C70B5A}">
      <dsp:nvSpPr>
        <dsp:cNvPr id="0" name=""/>
        <dsp:cNvSpPr/>
      </dsp:nvSpPr>
      <dsp:spPr>
        <a:xfrm>
          <a:off x="3372910" y="1915"/>
          <a:ext cx="1026579" cy="10265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LINGÜÍSTICA</a:t>
          </a:r>
          <a:endParaRPr lang="es-ES" sz="600" kern="1200" dirty="0"/>
        </a:p>
      </dsp:txBody>
      <dsp:txXfrm>
        <a:off x="3523249" y="152254"/>
        <a:ext cx="725901" cy="725901"/>
      </dsp:txXfrm>
    </dsp:sp>
    <dsp:sp modelId="{C4594A84-EB16-E040-9A94-EEA516D73E57}">
      <dsp:nvSpPr>
        <dsp:cNvPr id="0" name=""/>
        <dsp:cNvSpPr/>
      </dsp:nvSpPr>
      <dsp:spPr>
        <a:xfrm rot="1800000">
          <a:off x="4410653" y="723651"/>
          <a:ext cx="273276" cy="346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416145" y="772449"/>
        <a:ext cx="191293" cy="207882"/>
      </dsp:txXfrm>
    </dsp:sp>
    <dsp:sp modelId="{600908E0-9B1C-CC41-99B0-AE53AD14E161}">
      <dsp:nvSpPr>
        <dsp:cNvPr id="0" name=""/>
        <dsp:cNvSpPr/>
      </dsp:nvSpPr>
      <dsp:spPr>
        <a:xfrm>
          <a:off x="4708490" y="773013"/>
          <a:ext cx="1026579" cy="10265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ARQUEOLOGÍA</a:t>
          </a:r>
          <a:endParaRPr lang="es-ES" sz="600" kern="1200" dirty="0"/>
        </a:p>
      </dsp:txBody>
      <dsp:txXfrm>
        <a:off x="4858829" y="923352"/>
        <a:ext cx="725901" cy="725901"/>
      </dsp:txXfrm>
    </dsp:sp>
    <dsp:sp modelId="{3742C4BA-2BD6-DF42-B304-1F17D64ACB03}">
      <dsp:nvSpPr>
        <dsp:cNvPr id="0" name=""/>
        <dsp:cNvSpPr/>
      </dsp:nvSpPr>
      <dsp:spPr>
        <a:xfrm rot="5400000">
          <a:off x="5085141" y="1876430"/>
          <a:ext cx="273276" cy="346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126133" y="1904733"/>
        <a:ext cx="191293" cy="207882"/>
      </dsp:txXfrm>
    </dsp:sp>
    <dsp:sp modelId="{9CFFA079-3CC9-DD42-9C0D-B3AB3EE76875}">
      <dsp:nvSpPr>
        <dsp:cNvPr id="0" name=""/>
        <dsp:cNvSpPr/>
      </dsp:nvSpPr>
      <dsp:spPr>
        <a:xfrm>
          <a:off x="4708490" y="2315207"/>
          <a:ext cx="1026579" cy="10265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800" kern="1200" dirty="0" smtClean="0"/>
            <a:t>ETNOGRAFÍA</a:t>
          </a:r>
          <a:endParaRPr lang="es-ES" sz="800" kern="1200" dirty="0"/>
        </a:p>
      </dsp:txBody>
      <dsp:txXfrm>
        <a:off x="4858829" y="2465546"/>
        <a:ext cx="725901" cy="725901"/>
      </dsp:txXfrm>
    </dsp:sp>
    <dsp:sp modelId="{AEE29266-0BC9-0647-A5C8-DFDB42B33E38}">
      <dsp:nvSpPr>
        <dsp:cNvPr id="0" name=""/>
        <dsp:cNvSpPr/>
      </dsp:nvSpPr>
      <dsp:spPr>
        <a:xfrm rot="9000000">
          <a:off x="4424049" y="3036943"/>
          <a:ext cx="273276" cy="346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800000">
        <a:off x="4500540" y="3085741"/>
        <a:ext cx="191293" cy="207882"/>
      </dsp:txXfrm>
    </dsp:sp>
    <dsp:sp modelId="{7E32E5AF-CA94-6349-9E58-6D578606D7FB}">
      <dsp:nvSpPr>
        <dsp:cNvPr id="0" name=""/>
        <dsp:cNvSpPr/>
      </dsp:nvSpPr>
      <dsp:spPr>
        <a:xfrm>
          <a:off x="3372910" y="3086305"/>
          <a:ext cx="1026579" cy="10265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 dirty="0"/>
        </a:p>
        <a:p>
          <a:pPr marL="57150" lvl="1" indent="-57150" algn="ctr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800" kern="1200" dirty="0" smtClean="0"/>
            <a:t>ETNOLOGÍA</a:t>
          </a:r>
          <a:endParaRPr lang="es-ES" sz="800" kern="1200" dirty="0"/>
        </a:p>
      </dsp:txBody>
      <dsp:txXfrm>
        <a:off x="3523249" y="3236644"/>
        <a:ext cx="725901" cy="725901"/>
      </dsp:txXfrm>
    </dsp:sp>
    <dsp:sp modelId="{E8351C9A-9011-2448-8B4E-A4F6CB9A6EB3}">
      <dsp:nvSpPr>
        <dsp:cNvPr id="0" name=""/>
        <dsp:cNvSpPr/>
      </dsp:nvSpPr>
      <dsp:spPr>
        <a:xfrm rot="12600000">
          <a:off x="3088470" y="3044677"/>
          <a:ext cx="273276" cy="346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0800000">
        <a:off x="3164961" y="3134467"/>
        <a:ext cx="191293" cy="207882"/>
      </dsp:txXfrm>
    </dsp:sp>
    <dsp:sp modelId="{AE906A19-181E-B84E-B48F-F62927768618}">
      <dsp:nvSpPr>
        <dsp:cNvPr id="0" name=""/>
        <dsp:cNvSpPr/>
      </dsp:nvSpPr>
      <dsp:spPr>
        <a:xfrm>
          <a:off x="2037330" y="2315207"/>
          <a:ext cx="1026579" cy="10265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ANTROPOLOGÍA SOCIAL</a:t>
          </a:r>
          <a:endParaRPr lang="es-ES" sz="600" kern="1200" dirty="0"/>
        </a:p>
      </dsp:txBody>
      <dsp:txXfrm>
        <a:off x="2187669" y="2465546"/>
        <a:ext cx="725901" cy="725901"/>
      </dsp:txXfrm>
    </dsp:sp>
    <dsp:sp modelId="{FA8484F4-4944-444F-BE70-C82330840479}">
      <dsp:nvSpPr>
        <dsp:cNvPr id="0" name=""/>
        <dsp:cNvSpPr/>
      </dsp:nvSpPr>
      <dsp:spPr>
        <a:xfrm rot="16200000">
          <a:off x="2413982" y="1891898"/>
          <a:ext cx="273276" cy="346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454974" y="2002184"/>
        <a:ext cx="191293" cy="207882"/>
      </dsp:txXfrm>
    </dsp:sp>
    <dsp:sp modelId="{FE836A54-D73A-FE44-9E7A-6E1F7A18C314}">
      <dsp:nvSpPr>
        <dsp:cNvPr id="0" name=""/>
        <dsp:cNvSpPr/>
      </dsp:nvSpPr>
      <dsp:spPr>
        <a:xfrm>
          <a:off x="2037330" y="773013"/>
          <a:ext cx="1026579" cy="102657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ETNOHISTORIA</a:t>
          </a:r>
          <a:endParaRPr lang="es-ES" sz="600" kern="1200" dirty="0"/>
        </a:p>
      </dsp:txBody>
      <dsp:txXfrm>
        <a:off x="2187669" y="923352"/>
        <a:ext cx="725901" cy="725901"/>
      </dsp:txXfrm>
    </dsp:sp>
    <dsp:sp modelId="{7AA1D876-5768-1E40-9E84-4F058DD59121}">
      <dsp:nvSpPr>
        <dsp:cNvPr id="0" name=""/>
        <dsp:cNvSpPr/>
      </dsp:nvSpPr>
      <dsp:spPr>
        <a:xfrm rot="19800000">
          <a:off x="3075073" y="731385"/>
          <a:ext cx="273276" cy="3464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080565" y="821175"/>
        <a:ext cx="191293" cy="20788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E2B9-6BD6-CB43-A457-D36B1DD146A2}">
      <dsp:nvSpPr>
        <dsp:cNvPr id="0" name=""/>
        <dsp:cNvSpPr/>
      </dsp:nvSpPr>
      <dsp:spPr>
        <a:xfrm>
          <a:off x="2244070" y="310225"/>
          <a:ext cx="3257364" cy="32573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/>
            <a:t>Explicación diacrónica y sincrónica de la cultura del hombre y de las sociedades, tratando de comprender mejor su estructura y su desarrollo histórico</a:t>
          </a:r>
          <a:endParaRPr lang="es-ES_tradnl" sz="1800" kern="1200"/>
        </a:p>
      </dsp:txBody>
      <dsp:txXfrm>
        <a:off x="2728797" y="794952"/>
        <a:ext cx="2287910" cy="228791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E2B9-6BD6-CB43-A457-D36B1DD146A2}">
      <dsp:nvSpPr>
        <dsp:cNvPr id="0" name=""/>
        <dsp:cNvSpPr/>
      </dsp:nvSpPr>
      <dsp:spPr>
        <a:xfrm>
          <a:off x="2244070" y="310225"/>
          <a:ext cx="3257364" cy="32573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Ciencia que estudia, describe e interpreta las civilizaciones antiguas a través de los vestigios materiales</a:t>
          </a:r>
          <a:endParaRPr lang="es-ES_tradnl" sz="2300" kern="1200" dirty="0"/>
        </a:p>
      </dsp:txBody>
      <dsp:txXfrm>
        <a:off x="2728797" y="794952"/>
        <a:ext cx="2287910" cy="228791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E2B9-6BD6-CB43-A457-D36B1DD146A2}">
      <dsp:nvSpPr>
        <dsp:cNvPr id="0" name=""/>
        <dsp:cNvSpPr/>
      </dsp:nvSpPr>
      <dsp:spPr>
        <a:xfrm>
          <a:off x="2244070" y="310225"/>
          <a:ext cx="3257364" cy="32573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Estudio de las lenguas a través de la genética y el desarrollo humano</a:t>
          </a:r>
          <a:endParaRPr lang="es-ES_tradnl" sz="2600" kern="1200" dirty="0"/>
        </a:p>
      </dsp:txBody>
      <dsp:txXfrm>
        <a:off x="2728797" y="794952"/>
        <a:ext cx="2287910" cy="228791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E2B9-6BD6-CB43-A457-D36B1DD146A2}">
      <dsp:nvSpPr>
        <dsp:cNvPr id="0" name=""/>
        <dsp:cNvSpPr/>
      </dsp:nvSpPr>
      <dsp:spPr>
        <a:xfrm>
          <a:off x="2244070" y="310225"/>
          <a:ext cx="3257364" cy="32573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smtClean="0"/>
            <a:t>Disciplina que estudia y describe la cultura de una comunidad desde la observación participante y desde el análisis de los datos observados</a:t>
          </a:r>
          <a:endParaRPr lang="es-ES_tradnl" sz="1900" kern="1200" dirty="0"/>
        </a:p>
      </dsp:txBody>
      <dsp:txXfrm>
        <a:off x="2728797" y="794952"/>
        <a:ext cx="2287910" cy="228791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E2B9-6BD6-CB43-A457-D36B1DD146A2}">
      <dsp:nvSpPr>
        <dsp:cNvPr id="0" name=""/>
        <dsp:cNvSpPr/>
      </dsp:nvSpPr>
      <dsp:spPr>
        <a:xfrm>
          <a:off x="2244070" y="310225"/>
          <a:ext cx="3257364" cy="32573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Surge desde la comparación de las diversas aportaciones etnográficas como construcción teórica de la cultura dentro de una triple síntesis (geográfico, histórico y sistemático)</a:t>
          </a:r>
          <a:endParaRPr lang="es-ES_tradnl" sz="1800" kern="1200" dirty="0"/>
        </a:p>
      </dsp:txBody>
      <dsp:txXfrm>
        <a:off x="2728797" y="794952"/>
        <a:ext cx="2287910" cy="228791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3BE2B9-6BD6-CB43-A457-D36B1DD146A2}">
      <dsp:nvSpPr>
        <dsp:cNvPr id="0" name=""/>
        <dsp:cNvSpPr/>
      </dsp:nvSpPr>
      <dsp:spPr>
        <a:xfrm>
          <a:off x="2244070" y="310225"/>
          <a:ext cx="3257364" cy="32573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Conocimiento global del hombre y abarca el objeto en toda su extensión geográfica e histórica. Aspira a un conocimiento aplicable al conjunto del desenvolvimiento del hombre</a:t>
          </a:r>
          <a:endParaRPr lang="es-ES_tradnl" sz="1800" kern="1200" dirty="0"/>
        </a:p>
      </dsp:txBody>
      <dsp:txXfrm>
        <a:off x="2728797" y="794952"/>
        <a:ext cx="2287910" cy="228791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F9233-CAFA-3447-B2BC-852A79A394AB}">
      <dsp:nvSpPr>
        <dsp:cNvPr id="0" name=""/>
        <dsp:cNvSpPr/>
      </dsp:nvSpPr>
      <dsp:spPr>
        <a:xfrm>
          <a:off x="580912" y="0"/>
          <a:ext cx="6583679" cy="387781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F7DB3C-40F6-3341-A882-331A43B2DECD}">
      <dsp:nvSpPr>
        <dsp:cNvPr id="0" name=""/>
        <dsp:cNvSpPr/>
      </dsp:nvSpPr>
      <dsp:spPr>
        <a:xfrm>
          <a:off x="262469" y="1163344"/>
          <a:ext cx="2323651" cy="1551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ETNOGRAFÍA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1ª etapa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(propósitos descriptivos)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/>
        </a:p>
      </dsp:txBody>
      <dsp:txXfrm>
        <a:off x="338189" y="1239064"/>
        <a:ext cx="2172211" cy="1399686"/>
      </dsp:txXfrm>
    </dsp:sp>
    <dsp:sp modelId="{5062F996-E46A-214D-94AA-D990E614F4AD}">
      <dsp:nvSpPr>
        <dsp:cNvPr id="0" name=""/>
        <dsp:cNvSpPr/>
      </dsp:nvSpPr>
      <dsp:spPr>
        <a:xfrm>
          <a:off x="2710926" y="1163344"/>
          <a:ext cx="2323651" cy="1551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ETNOLOGÍA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2ª etapa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(Análisis comparativo)</a:t>
          </a:r>
          <a:endParaRPr lang="es-ES" sz="1400" kern="1200" dirty="0"/>
        </a:p>
      </dsp:txBody>
      <dsp:txXfrm>
        <a:off x="2786646" y="1239064"/>
        <a:ext cx="2172211" cy="1399686"/>
      </dsp:txXfrm>
    </dsp:sp>
    <dsp:sp modelId="{052F5269-1EE7-A140-9D11-9F1D1B999496}">
      <dsp:nvSpPr>
        <dsp:cNvPr id="0" name=""/>
        <dsp:cNvSpPr/>
      </dsp:nvSpPr>
      <dsp:spPr>
        <a:xfrm>
          <a:off x="5159383" y="1163344"/>
          <a:ext cx="2323651" cy="1551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ANTROPOLOGÍA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3ª etapa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(nivel de síntesis, creación de modelos o teorías)</a:t>
          </a:r>
          <a:endParaRPr lang="es-ES" sz="1400" kern="1200" dirty="0"/>
        </a:p>
      </dsp:txBody>
      <dsp:txXfrm>
        <a:off x="5235103" y="1239064"/>
        <a:ext cx="2172211" cy="13996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817E8-F9D5-EF42-B425-22331B886D3F}">
      <dsp:nvSpPr>
        <dsp:cNvPr id="0" name=""/>
        <dsp:cNvSpPr/>
      </dsp:nvSpPr>
      <dsp:spPr>
        <a:xfrm rot="16200000">
          <a:off x="966922" y="-966922"/>
          <a:ext cx="1938907" cy="3872752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Etimológicamente del griego: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 LOGOS = Estudio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ANTHROPOS= Hombre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i="1" kern="1200" dirty="0" smtClean="0"/>
            <a:t>“ESTUDIO DEL HOMBRE”</a:t>
          </a:r>
          <a:endParaRPr lang="es-ES" sz="1500" b="1" i="1" kern="1200" dirty="0"/>
        </a:p>
      </dsp:txBody>
      <dsp:txXfrm rot="5400000">
        <a:off x="-1" y="1"/>
        <a:ext cx="3872752" cy="1454180"/>
      </dsp:txXfrm>
    </dsp:sp>
    <dsp:sp modelId="{3FD6CAAD-35A6-2B4A-95D4-BA7681985A9B}">
      <dsp:nvSpPr>
        <dsp:cNvPr id="0" name=""/>
        <dsp:cNvSpPr/>
      </dsp:nvSpPr>
      <dsp:spPr>
        <a:xfrm>
          <a:off x="3872752" y="0"/>
          <a:ext cx="3872752" cy="1938907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b="1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/>
            <a:t>“EL ESTUDIO DEL HOMBRE Y SUS OBRAS” </a:t>
          </a:r>
        </a:p>
      </dsp:txBody>
      <dsp:txXfrm>
        <a:off x="3872752" y="0"/>
        <a:ext cx="3872752" cy="1454180"/>
      </dsp:txXfrm>
    </dsp:sp>
    <dsp:sp modelId="{6EC33C6C-CE2E-574E-A284-CE36A243ACAF}">
      <dsp:nvSpPr>
        <dsp:cNvPr id="0" name=""/>
        <dsp:cNvSpPr/>
      </dsp:nvSpPr>
      <dsp:spPr>
        <a:xfrm rot="10800000">
          <a:off x="0" y="1938907"/>
          <a:ext cx="3872752" cy="1938907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Como disciplina abstracta: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“ES EL RECEPTÁCULO DENTRO DEL CUAL SE ENCUENTRAN OTRA SERIE DE ASPECTOS PARTICULARES”</a:t>
          </a:r>
          <a:endParaRPr lang="es-ES" sz="1500" kern="1200" dirty="0"/>
        </a:p>
      </dsp:txBody>
      <dsp:txXfrm rot="10800000">
        <a:off x="0" y="2423634"/>
        <a:ext cx="3872752" cy="1454180"/>
      </dsp:txXfrm>
    </dsp:sp>
    <dsp:sp modelId="{5BA414D2-898C-534E-BF13-D39F3A5CD818}">
      <dsp:nvSpPr>
        <dsp:cNvPr id="0" name=""/>
        <dsp:cNvSpPr/>
      </dsp:nvSpPr>
      <dsp:spPr>
        <a:xfrm rot="5400000">
          <a:off x="4839675" y="971985"/>
          <a:ext cx="1938907" cy="3872752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Ciencia empírica porque formula conclusiones acerca de la naturaleza de los seres humanos, basados en un conocimiento derivado de las observaciones sistemáticas y recopilaciones de datos recogidos por todo el mundo</a:t>
          </a:r>
          <a:endParaRPr lang="es-ES" sz="1500" kern="1200" dirty="0"/>
        </a:p>
      </dsp:txBody>
      <dsp:txXfrm rot="-5400000">
        <a:off x="3872752" y="2423634"/>
        <a:ext cx="3872752" cy="1454180"/>
      </dsp:txXfrm>
    </dsp:sp>
    <dsp:sp modelId="{E93285D7-55ED-824D-9964-12367BEE690A}">
      <dsp:nvSpPr>
        <dsp:cNvPr id="0" name=""/>
        <dsp:cNvSpPr/>
      </dsp:nvSpPr>
      <dsp:spPr>
        <a:xfrm>
          <a:off x="2710926" y="1454180"/>
          <a:ext cx="2323651" cy="969453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ANTROPOLOGÍA</a:t>
          </a:r>
          <a:endParaRPr lang="es-ES" sz="1500" kern="1200" dirty="0"/>
        </a:p>
      </dsp:txBody>
      <dsp:txXfrm>
        <a:off x="2758251" y="1501505"/>
        <a:ext cx="2229001" cy="87480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CFCFC-B3F9-294C-890E-E82F44BFEC15}">
      <dsp:nvSpPr>
        <dsp:cNvPr id="0" name=""/>
        <dsp:cNvSpPr/>
      </dsp:nvSpPr>
      <dsp:spPr>
        <a:xfrm rot="5400000">
          <a:off x="-264515" y="265347"/>
          <a:ext cx="1763439" cy="123440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-5400000">
        <a:off x="2" y="618035"/>
        <a:ext cx="1234407" cy="529032"/>
      </dsp:txXfrm>
    </dsp:sp>
    <dsp:sp modelId="{378C3FAF-2A0E-CF45-9CD6-97C1AD9CBEAC}">
      <dsp:nvSpPr>
        <dsp:cNvPr id="0" name=""/>
        <dsp:cNvSpPr/>
      </dsp:nvSpPr>
      <dsp:spPr>
        <a:xfrm rot="5400000">
          <a:off x="3892185" y="-2656946"/>
          <a:ext cx="1146235" cy="64617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Es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una</a:t>
          </a:r>
          <a:r>
            <a:rPr lang="en-US" sz="2400" kern="1200" dirty="0" smtClean="0"/>
            <a:t> forma </a:t>
          </a:r>
          <a:r>
            <a:rPr lang="en-US" sz="2400" kern="1200" dirty="0" err="1" smtClean="0"/>
            <a:t>duradera</a:t>
          </a:r>
          <a:r>
            <a:rPr lang="en-US" sz="2400" kern="1200" dirty="0" smtClean="0"/>
            <a:t> de </a:t>
          </a:r>
          <a:r>
            <a:rPr lang="en-US" sz="2400" kern="1200" dirty="0" err="1" smtClean="0"/>
            <a:t>pensar</a:t>
          </a:r>
          <a:r>
            <a:rPr lang="en-US" sz="2400" kern="1200" dirty="0" smtClean="0"/>
            <a:t> y de </a:t>
          </a:r>
          <a:r>
            <a:rPr lang="en-US" sz="2400" kern="1200" dirty="0" err="1" smtClean="0"/>
            <a:t>ordenar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nuestras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vidas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que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sobrevive</a:t>
          </a:r>
          <a:r>
            <a:rPr lang="en-US" sz="2400" kern="1200" dirty="0" smtClean="0"/>
            <a:t> a la </a:t>
          </a:r>
          <a:r>
            <a:rPr lang="en-US" sz="2400" kern="1200" dirty="0" err="1" smtClean="0"/>
            <a:t>lucha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por</a:t>
          </a:r>
          <a:r>
            <a:rPr lang="en-US" sz="2400" kern="1200" dirty="0" smtClean="0"/>
            <a:t> la </a:t>
          </a:r>
          <a:r>
            <a:rPr lang="en-US" sz="2400" kern="1200" dirty="0" err="1" smtClean="0"/>
            <a:t>existencia</a:t>
          </a:r>
          <a:r>
            <a:rPr lang="en-US" sz="2400" kern="1200" dirty="0" smtClean="0"/>
            <a:t>.</a:t>
          </a:r>
          <a:endParaRPr lang="en-US" sz="2400" kern="1200" dirty="0"/>
        </a:p>
      </dsp:txBody>
      <dsp:txXfrm rot="-5400000">
        <a:off x="1234407" y="56787"/>
        <a:ext cx="6405837" cy="1034325"/>
      </dsp:txXfrm>
    </dsp:sp>
    <dsp:sp modelId="{FA12DB7A-9F8B-C44F-B1FB-E10E9FA31C2C}">
      <dsp:nvSpPr>
        <dsp:cNvPr id="0" name=""/>
        <dsp:cNvSpPr/>
      </dsp:nvSpPr>
      <dsp:spPr>
        <a:xfrm rot="5400000">
          <a:off x="-264515" y="1836277"/>
          <a:ext cx="1763439" cy="123440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-5400000">
        <a:off x="2" y="2188965"/>
        <a:ext cx="1234407" cy="529032"/>
      </dsp:txXfrm>
    </dsp:sp>
    <dsp:sp modelId="{0A91CFFB-17C3-3742-9619-0EE638C20F30}">
      <dsp:nvSpPr>
        <dsp:cNvPr id="0" name=""/>
        <dsp:cNvSpPr/>
      </dsp:nvSpPr>
      <dsp:spPr>
        <a:xfrm rot="5400000">
          <a:off x="3892185" y="-1149518"/>
          <a:ext cx="1146235" cy="64617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Es</a:t>
          </a:r>
          <a:r>
            <a:rPr lang="en-US" sz="2400" kern="1200" dirty="0" smtClean="0"/>
            <a:t> real…</a:t>
          </a:r>
          <a:r>
            <a:rPr lang="en-US" sz="2400" kern="1200" dirty="0" err="1" smtClean="0"/>
            <a:t>existe</a:t>
          </a:r>
          <a:endParaRPr lang="en-US" sz="2400" kern="1200" dirty="0"/>
        </a:p>
      </dsp:txBody>
      <dsp:txXfrm rot="-5400000">
        <a:off x="1234407" y="1564215"/>
        <a:ext cx="6405837" cy="1034325"/>
      </dsp:txXfrm>
    </dsp:sp>
    <dsp:sp modelId="{DB750C29-BA26-9E44-9396-33B99ACE0345}">
      <dsp:nvSpPr>
        <dsp:cNvPr id="0" name=""/>
        <dsp:cNvSpPr/>
      </dsp:nvSpPr>
      <dsp:spPr>
        <a:xfrm rot="5400000">
          <a:off x="-264515" y="3407206"/>
          <a:ext cx="1763439" cy="123440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 rot="-5400000">
        <a:off x="2" y="3759894"/>
        <a:ext cx="1234407" cy="529032"/>
      </dsp:txXfrm>
    </dsp:sp>
    <dsp:sp modelId="{071A3E1A-7AEE-E84F-88DF-EC535FE6333A}">
      <dsp:nvSpPr>
        <dsp:cNvPr id="0" name=""/>
        <dsp:cNvSpPr/>
      </dsp:nvSpPr>
      <dsp:spPr>
        <a:xfrm rot="5400000">
          <a:off x="3892185" y="484912"/>
          <a:ext cx="1146235" cy="64617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Es</a:t>
          </a:r>
          <a:r>
            <a:rPr lang="en-US" sz="2000" kern="1200" dirty="0" smtClean="0"/>
            <a:t> un </a:t>
          </a:r>
          <a:r>
            <a:rPr lang="en-US" sz="2000" kern="1200" dirty="0" err="1" smtClean="0"/>
            <a:t>complejo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universo</a:t>
          </a:r>
          <a:r>
            <a:rPr lang="en-US" sz="2000" kern="1200" dirty="0" smtClean="0"/>
            <a:t>, </a:t>
          </a:r>
          <a:r>
            <a:rPr lang="en-US" sz="2000" kern="1200" dirty="0" err="1" smtClean="0"/>
            <a:t>adquirido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por</a:t>
          </a:r>
          <a:r>
            <a:rPr lang="en-US" sz="2000" kern="1200" dirty="0" smtClean="0"/>
            <a:t> el hombre </a:t>
          </a:r>
          <a:r>
            <a:rPr lang="en-US" sz="2000" kern="1200" dirty="0" err="1" smtClean="0"/>
            <a:t>desde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su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nacimiento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 rot="-5400000">
        <a:off x="1234407" y="3198646"/>
        <a:ext cx="6405837" cy="103432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9AF1A-0104-FD41-BFC0-1F8D850275E8}">
      <dsp:nvSpPr>
        <dsp:cNvPr id="0" name=""/>
        <dsp:cNvSpPr/>
      </dsp:nvSpPr>
      <dsp:spPr>
        <a:xfrm>
          <a:off x="1774992" y="166023"/>
          <a:ext cx="3644089" cy="36440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1800" kern="1200" dirty="0" smtClean="0">
              <a:cs typeface="+mn-cs"/>
            </a:rPr>
            <a:t>Son los métodos, procedimientos 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1800" kern="1200" dirty="0" smtClean="0">
              <a:cs typeface="+mn-cs"/>
            </a:rPr>
            <a:t>Instrumentos con los que se obtienen la satisfacción a las necesidades materiales, de </a:t>
          </a:r>
          <a:r>
            <a:rPr kumimoji="0" lang="es-MX" sz="1800" b="0" kern="1200" dirty="0" smtClean="0">
              <a:cs typeface="+mn-cs"/>
            </a:rPr>
            <a:t>alimentación, vestido, albergue, etc.</a:t>
          </a:r>
          <a:endParaRPr lang="en-US" sz="1800" b="0" kern="1200" dirty="0"/>
        </a:p>
      </dsp:txBody>
      <dsp:txXfrm>
        <a:off x="2308656" y="699676"/>
        <a:ext cx="2576761" cy="2576704"/>
      </dsp:txXfrm>
    </dsp:sp>
    <dsp:sp modelId="{1D92E2CB-BA65-684C-91EB-F7D4EBB4C24B}">
      <dsp:nvSpPr>
        <dsp:cNvPr id="0" name=""/>
        <dsp:cNvSpPr/>
      </dsp:nvSpPr>
      <dsp:spPr>
        <a:xfrm>
          <a:off x="3854231" y="0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BD80BF-711B-F64A-9CD8-ACC9927DEE1C}">
      <dsp:nvSpPr>
        <dsp:cNvPr id="0" name=""/>
        <dsp:cNvSpPr/>
      </dsp:nvSpPr>
      <dsp:spPr>
        <a:xfrm>
          <a:off x="2894582" y="3539288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hueOff val="104509"/>
                <a:satOff val="-569"/>
                <a:lumOff val="212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04509"/>
                <a:satOff val="-569"/>
                <a:lumOff val="212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9C227F-E466-A04F-9437-3E3C1A3CBDE8}">
      <dsp:nvSpPr>
        <dsp:cNvPr id="0" name=""/>
        <dsp:cNvSpPr/>
      </dsp:nvSpPr>
      <dsp:spPr>
        <a:xfrm>
          <a:off x="5653572" y="1644913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hueOff val="209019"/>
                <a:satOff val="-1138"/>
                <a:lumOff val="42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209019"/>
                <a:satOff val="-1138"/>
                <a:lumOff val="42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38F6D6-5345-E34D-A8D0-C26BD7588994}">
      <dsp:nvSpPr>
        <dsp:cNvPr id="0" name=""/>
        <dsp:cNvSpPr/>
      </dsp:nvSpPr>
      <dsp:spPr>
        <a:xfrm>
          <a:off x="4249341" y="3851753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hueOff val="313528"/>
                <a:satOff val="-1707"/>
                <a:lumOff val="637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313528"/>
                <a:satOff val="-1707"/>
                <a:lumOff val="637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7012E2-C5BB-8542-A1A5-DF53DD92AB3B}">
      <dsp:nvSpPr>
        <dsp:cNvPr id="0" name=""/>
        <dsp:cNvSpPr/>
      </dsp:nvSpPr>
      <dsp:spPr>
        <a:xfrm>
          <a:off x="2977942" y="575975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hueOff val="418037"/>
                <a:satOff val="-2276"/>
                <a:lumOff val="85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418037"/>
                <a:satOff val="-2276"/>
                <a:lumOff val="85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AB82B-99B5-3344-B030-D6C4ADF728C4}">
      <dsp:nvSpPr>
        <dsp:cNvPr id="0" name=""/>
        <dsp:cNvSpPr/>
      </dsp:nvSpPr>
      <dsp:spPr>
        <a:xfrm>
          <a:off x="2052857" y="2256221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hueOff val="522546"/>
                <a:satOff val="-2845"/>
                <a:lumOff val="1062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522546"/>
                <a:satOff val="-2845"/>
                <a:lumOff val="1062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7C80C-12ED-D44E-B25C-F08B8664D0FF}">
      <dsp:nvSpPr>
        <dsp:cNvPr id="0" name=""/>
        <dsp:cNvSpPr/>
      </dsp:nvSpPr>
      <dsp:spPr>
        <a:xfrm>
          <a:off x="636426" y="823733"/>
          <a:ext cx="1481491" cy="1481017"/>
        </a:xfrm>
        <a:prstGeom prst="ellipse">
          <a:avLst/>
        </a:prstGeom>
        <a:gradFill rotWithShape="0">
          <a:gsLst>
            <a:gs pos="0">
              <a:schemeClr val="accent2">
                <a:hueOff val="627056"/>
                <a:satOff val="-3413"/>
                <a:lumOff val="127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627056"/>
                <a:satOff val="-3413"/>
                <a:lumOff val="127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853385" y="1040623"/>
        <a:ext cx="1047573" cy="1047237"/>
      </dsp:txXfrm>
    </dsp:sp>
    <dsp:sp modelId="{8C0422D5-14FC-5D46-9018-CF7BD396CB73}">
      <dsp:nvSpPr>
        <dsp:cNvPr id="0" name=""/>
        <dsp:cNvSpPr/>
      </dsp:nvSpPr>
      <dsp:spPr>
        <a:xfrm>
          <a:off x="3444212" y="283947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hueOff val="731565"/>
                <a:satOff val="-3982"/>
                <a:lumOff val="1487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731565"/>
                <a:satOff val="-3982"/>
                <a:lumOff val="1487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35A9AC-1F48-6F4A-BCEA-DBEDB6C05E1C}">
      <dsp:nvSpPr>
        <dsp:cNvPr id="0" name=""/>
        <dsp:cNvSpPr/>
      </dsp:nvSpPr>
      <dsp:spPr>
        <a:xfrm>
          <a:off x="775359" y="2738967"/>
          <a:ext cx="732613" cy="732633"/>
        </a:xfrm>
        <a:prstGeom prst="ellipse">
          <a:avLst/>
        </a:prstGeom>
        <a:gradFill rotWithShape="0">
          <a:gsLst>
            <a:gs pos="0">
              <a:schemeClr val="accent2">
                <a:hueOff val="836074"/>
                <a:satOff val="-4551"/>
                <a:lumOff val="169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836074"/>
                <a:satOff val="-4551"/>
                <a:lumOff val="169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9DBB2-846A-2046-A17B-EBB687F0601E}">
      <dsp:nvSpPr>
        <dsp:cNvPr id="0" name=""/>
        <dsp:cNvSpPr/>
      </dsp:nvSpPr>
      <dsp:spPr>
        <a:xfrm>
          <a:off x="5792504" y="126859"/>
          <a:ext cx="1481491" cy="1481017"/>
        </a:xfrm>
        <a:prstGeom prst="ellipse">
          <a:avLst/>
        </a:prstGeom>
        <a:gradFill rotWithShape="0">
          <a:gsLst>
            <a:gs pos="0">
              <a:schemeClr val="accent2">
                <a:hueOff val="940583"/>
                <a:satOff val="-5120"/>
                <a:lumOff val="1912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940583"/>
                <a:satOff val="-5120"/>
                <a:lumOff val="1912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6009463" y="343749"/>
        <a:ext cx="1047573" cy="1047237"/>
      </dsp:txXfrm>
    </dsp:sp>
    <dsp:sp modelId="{7E360CB7-E91B-E640-A8F0-E93BC6D18EC5}">
      <dsp:nvSpPr>
        <dsp:cNvPr id="0" name=""/>
        <dsp:cNvSpPr/>
      </dsp:nvSpPr>
      <dsp:spPr>
        <a:xfrm>
          <a:off x="5131729" y="1149395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hueOff val="1045093"/>
                <a:satOff val="-5689"/>
                <a:lumOff val="2124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045093"/>
                <a:satOff val="-5689"/>
                <a:lumOff val="2124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8C570-93CB-104D-95A8-572CAD4B5736}">
      <dsp:nvSpPr>
        <dsp:cNvPr id="0" name=""/>
        <dsp:cNvSpPr/>
      </dsp:nvSpPr>
      <dsp:spPr>
        <a:xfrm>
          <a:off x="496816" y="3610806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hueOff val="1149602"/>
                <a:satOff val="-6258"/>
                <a:lumOff val="2337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149602"/>
                <a:satOff val="-6258"/>
                <a:lumOff val="2337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4C66B4-926A-E945-BD7E-2B7B40FEB5FB}">
      <dsp:nvSpPr>
        <dsp:cNvPr id="0" name=""/>
        <dsp:cNvSpPr/>
      </dsp:nvSpPr>
      <dsp:spPr>
        <a:xfrm>
          <a:off x="3423202" y="3192766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hueOff val="1254111"/>
                <a:satOff val="-6827"/>
                <a:lumOff val="254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254111"/>
                <a:satOff val="-6827"/>
                <a:lumOff val="254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9AF1A-0104-FD41-BFC0-1F8D850275E8}">
      <dsp:nvSpPr>
        <dsp:cNvPr id="0" name=""/>
        <dsp:cNvSpPr/>
      </dsp:nvSpPr>
      <dsp:spPr>
        <a:xfrm>
          <a:off x="1774992" y="166023"/>
          <a:ext cx="3644089" cy="3644010"/>
        </a:xfrm>
        <a:prstGeom prst="ellipse">
          <a:avLst/>
        </a:prstGeom>
        <a:gradFill rotWithShape="0">
          <a:gsLst>
            <a:gs pos="0">
              <a:schemeClr val="accent2">
                <a:shade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1700" kern="1200" dirty="0" smtClean="0">
              <a:cs typeface="+mn-cs"/>
            </a:rPr>
            <a:t>Son las ideas los sentimientos, reacciones, prejuicios y normas con las que la sociedad satisfacen sus necesidades espirituales. Son parte de la ética de una sociedad. Moral, religión, derecho, educación, arte etc.</a:t>
          </a:r>
          <a:endParaRPr lang="en-US" sz="1700" kern="1200" dirty="0"/>
        </a:p>
      </dsp:txBody>
      <dsp:txXfrm>
        <a:off x="2308656" y="699676"/>
        <a:ext cx="2576761" cy="2576704"/>
      </dsp:txXfrm>
    </dsp:sp>
    <dsp:sp modelId="{1D92E2CB-BA65-684C-91EB-F7D4EBB4C24B}">
      <dsp:nvSpPr>
        <dsp:cNvPr id="0" name=""/>
        <dsp:cNvSpPr/>
      </dsp:nvSpPr>
      <dsp:spPr>
        <a:xfrm>
          <a:off x="3854231" y="0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BD80BF-711B-F64A-9CD8-ACC9927DEE1C}">
      <dsp:nvSpPr>
        <dsp:cNvPr id="0" name=""/>
        <dsp:cNvSpPr/>
      </dsp:nvSpPr>
      <dsp:spPr>
        <a:xfrm>
          <a:off x="2894582" y="3539288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94495"/>
                <a:satOff val="-2151"/>
                <a:lumOff val="748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94495"/>
                <a:satOff val="-2151"/>
                <a:lumOff val="748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9C227F-E466-A04F-9437-3E3C1A3CBDE8}">
      <dsp:nvSpPr>
        <dsp:cNvPr id="0" name=""/>
        <dsp:cNvSpPr/>
      </dsp:nvSpPr>
      <dsp:spPr>
        <a:xfrm>
          <a:off x="5653572" y="1644913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188990"/>
                <a:satOff val="-4302"/>
                <a:lumOff val="14978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188990"/>
                <a:satOff val="-4302"/>
                <a:lumOff val="14978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38F6D6-5345-E34D-A8D0-C26BD7588994}">
      <dsp:nvSpPr>
        <dsp:cNvPr id="0" name=""/>
        <dsp:cNvSpPr/>
      </dsp:nvSpPr>
      <dsp:spPr>
        <a:xfrm>
          <a:off x="4249341" y="3851753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283485"/>
                <a:satOff val="-6452"/>
                <a:lumOff val="22467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283485"/>
                <a:satOff val="-6452"/>
                <a:lumOff val="22467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7012E2-C5BB-8542-A1A5-DF53DD92AB3B}">
      <dsp:nvSpPr>
        <dsp:cNvPr id="0" name=""/>
        <dsp:cNvSpPr/>
      </dsp:nvSpPr>
      <dsp:spPr>
        <a:xfrm>
          <a:off x="2977942" y="575975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377980"/>
                <a:satOff val="-8603"/>
                <a:lumOff val="2995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377980"/>
                <a:satOff val="-8603"/>
                <a:lumOff val="2995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AB82B-99B5-3344-B030-D6C4ADF728C4}">
      <dsp:nvSpPr>
        <dsp:cNvPr id="0" name=""/>
        <dsp:cNvSpPr/>
      </dsp:nvSpPr>
      <dsp:spPr>
        <a:xfrm>
          <a:off x="2052857" y="2256221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472475"/>
                <a:satOff val="-10754"/>
                <a:lumOff val="3744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472475"/>
                <a:satOff val="-10754"/>
                <a:lumOff val="3744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67C80C-12ED-D44E-B25C-F08B8664D0FF}">
      <dsp:nvSpPr>
        <dsp:cNvPr id="0" name=""/>
        <dsp:cNvSpPr/>
      </dsp:nvSpPr>
      <dsp:spPr>
        <a:xfrm>
          <a:off x="636426" y="823733"/>
          <a:ext cx="1481491" cy="1481017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566970"/>
                <a:satOff val="-12905"/>
                <a:lumOff val="44934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566970"/>
                <a:satOff val="-12905"/>
                <a:lumOff val="44934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853385" y="1040623"/>
        <a:ext cx="1047573" cy="1047237"/>
      </dsp:txXfrm>
    </dsp:sp>
    <dsp:sp modelId="{8C0422D5-14FC-5D46-9018-CF7BD396CB73}">
      <dsp:nvSpPr>
        <dsp:cNvPr id="0" name=""/>
        <dsp:cNvSpPr/>
      </dsp:nvSpPr>
      <dsp:spPr>
        <a:xfrm>
          <a:off x="3444212" y="283947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566970"/>
                <a:satOff val="-12905"/>
                <a:lumOff val="44934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566970"/>
                <a:satOff val="-12905"/>
                <a:lumOff val="44934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35A9AC-1F48-6F4A-BCEA-DBEDB6C05E1C}">
      <dsp:nvSpPr>
        <dsp:cNvPr id="0" name=""/>
        <dsp:cNvSpPr/>
      </dsp:nvSpPr>
      <dsp:spPr>
        <a:xfrm>
          <a:off x="775359" y="2738967"/>
          <a:ext cx="732613" cy="732633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472475"/>
                <a:satOff val="-10754"/>
                <a:lumOff val="3744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472475"/>
                <a:satOff val="-10754"/>
                <a:lumOff val="3744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9DBB2-846A-2046-A17B-EBB687F0601E}">
      <dsp:nvSpPr>
        <dsp:cNvPr id="0" name=""/>
        <dsp:cNvSpPr/>
      </dsp:nvSpPr>
      <dsp:spPr>
        <a:xfrm>
          <a:off x="5792504" y="126859"/>
          <a:ext cx="1481491" cy="1481017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377980"/>
                <a:satOff val="-8603"/>
                <a:lumOff val="2995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377980"/>
                <a:satOff val="-8603"/>
                <a:lumOff val="2995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6009463" y="343749"/>
        <a:ext cx="1047573" cy="1047237"/>
      </dsp:txXfrm>
    </dsp:sp>
    <dsp:sp modelId="{7E360CB7-E91B-E640-A8F0-E93BC6D18EC5}">
      <dsp:nvSpPr>
        <dsp:cNvPr id="0" name=""/>
        <dsp:cNvSpPr/>
      </dsp:nvSpPr>
      <dsp:spPr>
        <a:xfrm>
          <a:off x="5131729" y="1149395"/>
          <a:ext cx="405275" cy="405268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283485"/>
                <a:satOff val="-6452"/>
                <a:lumOff val="22467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283485"/>
                <a:satOff val="-6452"/>
                <a:lumOff val="22467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D8C570-93CB-104D-95A8-572CAD4B5736}">
      <dsp:nvSpPr>
        <dsp:cNvPr id="0" name=""/>
        <dsp:cNvSpPr/>
      </dsp:nvSpPr>
      <dsp:spPr>
        <a:xfrm>
          <a:off x="496816" y="3610806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188990"/>
                <a:satOff val="-4302"/>
                <a:lumOff val="14978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188990"/>
                <a:satOff val="-4302"/>
                <a:lumOff val="14978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4C66B4-926A-E945-BD7E-2B7B40FEB5FB}">
      <dsp:nvSpPr>
        <dsp:cNvPr id="0" name=""/>
        <dsp:cNvSpPr/>
      </dsp:nvSpPr>
      <dsp:spPr>
        <a:xfrm>
          <a:off x="3423202" y="3192766"/>
          <a:ext cx="293451" cy="293734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-94495"/>
                <a:satOff val="-2151"/>
                <a:lumOff val="748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50000"/>
                <a:hueOff val="-94495"/>
                <a:satOff val="-2151"/>
                <a:lumOff val="748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6944C4-0BD1-E441-B806-1ED4B72F455B}">
      <dsp:nvSpPr>
        <dsp:cNvPr id="0" name=""/>
        <dsp:cNvSpPr/>
      </dsp:nvSpPr>
      <dsp:spPr>
        <a:xfrm rot="5400000">
          <a:off x="-162193" y="162767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 rot="-5400000">
        <a:off x="2" y="379026"/>
        <a:ext cx="756905" cy="324388"/>
      </dsp:txXfrm>
    </dsp:sp>
    <dsp:sp modelId="{E7CF35F2-EE79-8E42-9728-5F6A360C5C2D}">
      <dsp:nvSpPr>
        <dsp:cNvPr id="0" name=""/>
        <dsp:cNvSpPr/>
      </dsp:nvSpPr>
      <dsp:spPr>
        <a:xfrm rot="5400000">
          <a:off x="3900532" y="-3143053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Se </a:t>
          </a:r>
          <a:r>
            <a:rPr lang="en-US" sz="4000" kern="1200" dirty="0" err="1" smtClean="0"/>
            <a:t>aprende</a:t>
          </a:r>
          <a:endParaRPr lang="en-US" sz="4000" kern="1200" dirty="0"/>
        </a:p>
      </dsp:txBody>
      <dsp:txXfrm rot="-5400000">
        <a:off x="756905" y="34884"/>
        <a:ext cx="6955784" cy="634220"/>
      </dsp:txXfrm>
    </dsp:sp>
    <dsp:sp modelId="{E8BDF383-38BC-1B43-B2AF-E852CBADFFDB}">
      <dsp:nvSpPr>
        <dsp:cNvPr id="0" name=""/>
        <dsp:cNvSpPr/>
      </dsp:nvSpPr>
      <dsp:spPr>
        <a:xfrm rot="5400000">
          <a:off x="-162193" y="1094708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2" y="1310967"/>
        <a:ext cx="756905" cy="324388"/>
      </dsp:txXfrm>
    </dsp:sp>
    <dsp:sp modelId="{0B1F10E7-ECA4-D049-99B8-6795B89C915C}">
      <dsp:nvSpPr>
        <dsp:cNvPr id="0" name=""/>
        <dsp:cNvSpPr/>
      </dsp:nvSpPr>
      <dsp:spPr>
        <a:xfrm rot="5400000">
          <a:off x="3900532" y="-2211112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Se </a:t>
          </a:r>
          <a:r>
            <a:rPr lang="en-US" sz="4000" kern="1200" dirty="0" err="1" smtClean="0"/>
            <a:t>comparte</a:t>
          </a:r>
          <a:endParaRPr lang="en-US" sz="4000" kern="1200" dirty="0"/>
        </a:p>
      </dsp:txBody>
      <dsp:txXfrm rot="-5400000">
        <a:off x="756905" y="966825"/>
        <a:ext cx="6955784" cy="634220"/>
      </dsp:txXfrm>
    </dsp:sp>
    <dsp:sp modelId="{5EBA3F4B-1EC3-5446-816B-C6E965E185F1}">
      <dsp:nvSpPr>
        <dsp:cNvPr id="0" name=""/>
        <dsp:cNvSpPr/>
      </dsp:nvSpPr>
      <dsp:spPr>
        <a:xfrm rot="5400000">
          <a:off x="-162193" y="2026649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2" y="2242908"/>
        <a:ext cx="756905" cy="324388"/>
      </dsp:txXfrm>
    </dsp:sp>
    <dsp:sp modelId="{64C14733-BFE3-854E-9988-80D4FDA3185D}">
      <dsp:nvSpPr>
        <dsp:cNvPr id="0" name=""/>
        <dsp:cNvSpPr/>
      </dsp:nvSpPr>
      <dsp:spPr>
        <a:xfrm rot="5400000">
          <a:off x="3900532" y="-1279171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err="1" smtClean="0"/>
            <a:t>Es</a:t>
          </a:r>
          <a:r>
            <a:rPr lang="en-US" sz="4000" kern="1200" dirty="0" smtClean="0"/>
            <a:t> </a:t>
          </a:r>
          <a:r>
            <a:rPr lang="en-US" sz="4000" kern="1200" dirty="0" err="1" smtClean="0"/>
            <a:t>simb</a:t>
          </a:r>
          <a:r>
            <a:rPr lang="en-US" sz="4000" kern="1200" dirty="0" err="1" smtClean="0"/>
            <a:t>ólica</a:t>
          </a:r>
          <a:endParaRPr lang="en-US" sz="4000" kern="1200" dirty="0"/>
        </a:p>
      </dsp:txBody>
      <dsp:txXfrm rot="-5400000">
        <a:off x="756905" y="1898766"/>
        <a:ext cx="6955784" cy="634220"/>
      </dsp:txXfrm>
    </dsp:sp>
    <dsp:sp modelId="{A4BABDD2-CD15-D248-84E4-23807F01C3B7}">
      <dsp:nvSpPr>
        <dsp:cNvPr id="0" name=""/>
        <dsp:cNvSpPr/>
      </dsp:nvSpPr>
      <dsp:spPr>
        <a:xfrm rot="5400000">
          <a:off x="-162193" y="2958590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 rot="-5400000">
        <a:off x="2" y="3174849"/>
        <a:ext cx="756905" cy="324388"/>
      </dsp:txXfrm>
    </dsp:sp>
    <dsp:sp modelId="{0E80CF46-286A-DE4E-ADDE-9BEEBB3532AD}">
      <dsp:nvSpPr>
        <dsp:cNvPr id="0" name=""/>
        <dsp:cNvSpPr/>
      </dsp:nvSpPr>
      <dsp:spPr>
        <a:xfrm rot="5400000">
          <a:off x="3900532" y="-347230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Se vincula con la </a:t>
          </a:r>
          <a:r>
            <a:rPr lang="en-US" sz="4000" kern="1200" dirty="0" err="1" smtClean="0"/>
            <a:t>naturaleza</a:t>
          </a:r>
          <a:endParaRPr lang="en-US" sz="4000" kern="1200" dirty="0"/>
        </a:p>
      </dsp:txBody>
      <dsp:txXfrm rot="-5400000">
        <a:off x="756905" y="2830707"/>
        <a:ext cx="6955784" cy="63422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6944C4-0BD1-E441-B806-1ED4B72F455B}">
      <dsp:nvSpPr>
        <dsp:cNvPr id="0" name=""/>
        <dsp:cNvSpPr/>
      </dsp:nvSpPr>
      <dsp:spPr>
        <a:xfrm rot="5400000">
          <a:off x="-162193" y="162767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 rot="-5400000">
        <a:off x="2" y="379026"/>
        <a:ext cx="756905" cy="324388"/>
      </dsp:txXfrm>
    </dsp:sp>
    <dsp:sp modelId="{E7CF35F2-EE79-8E42-9728-5F6A360C5C2D}">
      <dsp:nvSpPr>
        <dsp:cNvPr id="0" name=""/>
        <dsp:cNvSpPr/>
      </dsp:nvSpPr>
      <dsp:spPr>
        <a:xfrm rot="5400000">
          <a:off x="3900532" y="-3143053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err="1" smtClean="0"/>
            <a:t>Est</a:t>
          </a:r>
          <a:r>
            <a:rPr lang="en-US" sz="3000" kern="1200" dirty="0" err="1" smtClean="0"/>
            <a:t>á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integrada</a:t>
          </a:r>
          <a:endParaRPr lang="en-US" sz="3000" kern="1200" dirty="0"/>
        </a:p>
      </dsp:txBody>
      <dsp:txXfrm rot="-5400000">
        <a:off x="756905" y="34884"/>
        <a:ext cx="6955784" cy="634220"/>
      </dsp:txXfrm>
    </dsp:sp>
    <dsp:sp modelId="{E8BDF383-38BC-1B43-B2AF-E852CBADFFDB}">
      <dsp:nvSpPr>
        <dsp:cNvPr id="0" name=""/>
        <dsp:cNvSpPr/>
      </dsp:nvSpPr>
      <dsp:spPr>
        <a:xfrm rot="5400000">
          <a:off x="-162193" y="1094708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2" y="1310967"/>
        <a:ext cx="756905" cy="324388"/>
      </dsp:txXfrm>
    </dsp:sp>
    <dsp:sp modelId="{0B1F10E7-ECA4-D049-99B8-6795B89C915C}">
      <dsp:nvSpPr>
        <dsp:cNvPr id="0" name=""/>
        <dsp:cNvSpPr/>
      </dsp:nvSpPr>
      <dsp:spPr>
        <a:xfrm rot="5400000">
          <a:off x="3900532" y="-2211112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err="1" smtClean="0"/>
            <a:t>Puede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ser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adaptante</a:t>
          </a:r>
          <a:r>
            <a:rPr lang="en-US" sz="3000" kern="1200" dirty="0" smtClean="0"/>
            <a:t> o mal </a:t>
          </a:r>
          <a:r>
            <a:rPr lang="en-US" sz="3000" kern="1200" dirty="0" err="1" smtClean="0"/>
            <a:t>adaptante</a:t>
          </a:r>
          <a:endParaRPr lang="en-US" sz="3000" kern="1200" dirty="0"/>
        </a:p>
      </dsp:txBody>
      <dsp:txXfrm rot="-5400000">
        <a:off x="756905" y="966825"/>
        <a:ext cx="6955784" cy="634220"/>
      </dsp:txXfrm>
    </dsp:sp>
    <dsp:sp modelId="{5EBA3F4B-1EC3-5446-816B-C6E965E185F1}">
      <dsp:nvSpPr>
        <dsp:cNvPr id="0" name=""/>
        <dsp:cNvSpPr/>
      </dsp:nvSpPr>
      <dsp:spPr>
        <a:xfrm rot="5400000">
          <a:off x="-162193" y="2026649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2" y="2242908"/>
        <a:ext cx="756905" cy="324388"/>
      </dsp:txXfrm>
    </dsp:sp>
    <dsp:sp modelId="{64C14733-BFE3-854E-9988-80D4FDA3185D}">
      <dsp:nvSpPr>
        <dsp:cNvPr id="0" name=""/>
        <dsp:cNvSpPr/>
      </dsp:nvSpPr>
      <dsp:spPr>
        <a:xfrm rot="5400000">
          <a:off x="3900532" y="-1279171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Se </a:t>
          </a:r>
          <a:r>
            <a:rPr lang="en-US" sz="3000" kern="1200" dirty="0" err="1" smtClean="0"/>
            <a:t>utiliza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creativamente</a:t>
          </a:r>
          <a:endParaRPr lang="en-US" sz="3000" kern="1200" dirty="0"/>
        </a:p>
      </dsp:txBody>
      <dsp:txXfrm rot="-5400000">
        <a:off x="756905" y="1898766"/>
        <a:ext cx="6955784" cy="634220"/>
      </dsp:txXfrm>
    </dsp:sp>
    <dsp:sp modelId="{A4BABDD2-CD15-D248-84E4-23807F01C3B7}">
      <dsp:nvSpPr>
        <dsp:cNvPr id="0" name=""/>
        <dsp:cNvSpPr/>
      </dsp:nvSpPr>
      <dsp:spPr>
        <a:xfrm rot="5400000">
          <a:off x="-162193" y="2958590"/>
          <a:ext cx="1081293" cy="756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 rot="-5400000">
        <a:off x="2" y="3174849"/>
        <a:ext cx="756905" cy="324388"/>
      </dsp:txXfrm>
    </dsp:sp>
    <dsp:sp modelId="{0E80CF46-286A-DE4E-ADDE-9BEEBB3532AD}">
      <dsp:nvSpPr>
        <dsp:cNvPr id="0" name=""/>
        <dsp:cNvSpPr/>
      </dsp:nvSpPr>
      <dsp:spPr>
        <a:xfrm rot="5400000">
          <a:off x="3900532" y="-347230"/>
          <a:ext cx="702840" cy="69900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Lo </a:t>
          </a:r>
          <a:r>
            <a:rPr lang="en-US" sz="3000" kern="1200" dirty="0" err="1" smtClean="0"/>
            <a:t>abarca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todo</a:t>
          </a:r>
          <a:endParaRPr lang="en-US" sz="3000" kern="1200" dirty="0"/>
        </a:p>
      </dsp:txBody>
      <dsp:txXfrm rot="-5400000">
        <a:off x="756905" y="2830707"/>
        <a:ext cx="6955784" cy="6342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1F1ED-8296-6243-A1F1-46A3FD3C1010}">
      <dsp:nvSpPr>
        <dsp:cNvPr id="0" name=""/>
        <dsp:cNvSpPr/>
      </dsp:nvSpPr>
      <dsp:spPr>
        <a:xfrm>
          <a:off x="2305227" y="157554"/>
          <a:ext cx="3126849" cy="108591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3D119-7D9D-0E41-9097-DA7DB7A22ACF}">
      <dsp:nvSpPr>
        <dsp:cNvPr id="0" name=""/>
        <dsp:cNvSpPr/>
      </dsp:nvSpPr>
      <dsp:spPr>
        <a:xfrm>
          <a:off x="3570510" y="2816588"/>
          <a:ext cx="605978" cy="387826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8D43857-978C-C64A-8B06-5AFDB95FD51C}">
      <dsp:nvSpPr>
        <dsp:cNvPr id="0" name=""/>
        <dsp:cNvSpPr/>
      </dsp:nvSpPr>
      <dsp:spPr>
        <a:xfrm>
          <a:off x="2419151" y="3126849"/>
          <a:ext cx="2908697" cy="727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ANTROPOLOGÍA</a:t>
          </a:r>
          <a:endParaRPr lang="es-ES" sz="2400" kern="1200" dirty="0"/>
        </a:p>
      </dsp:txBody>
      <dsp:txXfrm>
        <a:off x="2419151" y="3126849"/>
        <a:ext cx="2908697" cy="727174"/>
      </dsp:txXfrm>
    </dsp:sp>
    <dsp:sp modelId="{FEC31F80-06FA-6B46-B591-15512F479995}">
      <dsp:nvSpPr>
        <dsp:cNvPr id="0" name=""/>
        <dsp:cNvSpPr/>
      </dsp:nvSpPr>
      <dsp:spPr>
        <a:xfrm>
          <a:off x="3442043" y="1327335"/>
          <a:ext cx="1090761" cy="10907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METODO- LOGÍA</a:t>
          </a:r>
          <a:endParaRPr lang="es-ES" sz="1100" kern="1200" dirty="0"/>
        </a:p>
      </dsp:txBody>
      <dsp:txXfrm>
        <a:off x="3601781" y="1487073"/>
        <a:ext cx="771285" cy="771285"/>
      </dsp:txXfrm>
    </dsp:sp>
    <dsp:sp modelId="{83512A3F-C66C-2C4B-B859-B62BD3C5410F}">
      <dsp:nvSpPr>
        <dsp:cNvPr id="0" name=""/>
        <dsp:cNvSpPr/>
      </dsp:nvSpPr>
      <dsp:spPr>
        <a:xfrm>
          <a:off x="2489546" y="407003"/>
          <a:ext cx="1434754" cy="129479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EPISTEMO-LOGÍA</a:t>
          </a:r>
          <a:endParaRPr lang="es-ES" sz="1100" kern="1200" dirty="0"/>
        </a:p>
      </dsp:txBody>
      <dsp:txXfrm>
        <a:off x="2699661" y="596622"/>
        <a:ext cx="1014524" cy="915561"/>
      </dsp:txXfrm>
    </dsp:sp>
    <dsp:sp modelId="{573BEE79-64BE-1344-986B-A0F835C257FC}">
      <dsp:nvSpPr>
        <dsp:cNvPr id="0" name=""/>
        <dsp:cNvSpPr/>
      </dsp:nvSpPr>
      <dsp:spPr>
        <a:xfrm>
          <a:off x="3868652" y="197061"/>
          <a:ext cx="1338353" cy="118723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ONTOLOGÍA</a:t>
          </a:r>
          <a:endParaRPr lang="es-ES" sz="1100" kern="1200" dirty="0"/>
        </a:p>
      </dsp:txBody>
      <dsp:txXfrm>
        <a:off x="4064649" y="370928"/>
        <a:ext cx="946359" cy="839505"/>
      </dsp:txXfrm>
    </dsp:sp>
    <dsp:sp modelId="{7E25E125-C1E6-E64E-BE0B-2093C13746A3}">
      <dsp:nvSpPr>
        <dsp:cNvPr id="0" name=""/>
        <dsp:cNvSpPr/>
      </dsp:nvSpPr>
      <dsp:spPr>
        <a:xfrm>
          <a:off x="2176759" y="24239"/>
          <a:ext cx="3393480" cy="271478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A7ED9-CF15-3D4B-B59A-AAEC881865A4}">
      <dsp:nvSpPr>
        <dsp:cNvPr id="0" name=""/>
        <dsp:cNvSpPr/>
      </dsp:nvSpPr>
      <dsp:spPr>
        <a:xfrm>
          <a:off x="2171103" y="276706"/>
          <a:ext cx="3575898" cy="3575898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Método</a:t>
          </a:r>
          <a:endParaRPr lang="en-US" sz="2300" kern="1200" dirty="0"/>
        </a:p>
      </dsp:txBody>
      <dsp:txXfrm>
        <a:off x="4055687" y="1034456"/>
        <a:ext cx="1277106" cy="1064255"/>
      </dsp:txXfrm>
    </dsp:sp>
    <dsp:sp modelId="{FBB83690-4201-B04E-9C59-BDB2F5639874}">
      <dsp:nvSpPr>
        <dsp:cNvPr id="0" name=""/>
        <dsp:cNvSpPr/>
      </dsp:nvSpPr>
      <dsp:spPr>
        <a:xfrm>
          <a:off x="2097457" y="404417"/>
          <a:ext cx="3575898" cy="3575898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Trascendencia</a:t>
          </a:r>
          <a:endParaRPr lang="en-US" sz="2300" kern="1200" dirty="0"/>
        </a:p>
      </dsp:txBody>
      <dsp:txXfrm>
        <a:off x="2948861" y="2724494"/>
        <a:ext cx="1915659" cy="936544"/>
      </dsp:txXfrm>
    </dsp:sp>
    <dsp:sp modelId="{A729E821-595D-EB46-BD62-E190D155C52C}">
      <dsp:nvSpPr>
        <dsp:cNvPr id="0" name=""/>
        <dsp:cNvSpPr/>
      </dsp:nvSpPr>
      <dsp:spPr>
        <a:xfrm>
          <a:off x="2023810" y="276706"/>
          <a:ext cx="3575898" cy="3575898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Materia</a:t>
          </a:r>
          <a:endParaRPr lang="en-US" sz="2300" kern="1200" dirty="0"/>
        </a:p>
      </dsp:txBody>
      <dsp:txXfrm>
        <a:off x="2438019" y="1034456"/>
        <a:ext cx="1277106" cy="1064255"/>
      </dsp:txXfrm>
    </dsp:sp>
    <dsp:sp modelId="{477D9F81-C932-F344-B476-CAC14BFDC2AA}">
      <dsp:nvSpPr>
        <dsp:cNvPr id="0" name=""/>
        <dsp:cNvSpPr/>
      </dsp:nvSpPr>
      <dsp:spPr>
        <a:xfrm>
          <a:off x="1950033" y="55341"/>
          <a:ext cx="4018628" cy="401862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D6A4A0-3030-3445-B551-6FA9E06454B9}">
      <dsp:nvSpPr>
        <dsp:cNvPr id="0" name=""/>
        <dsp:cNvSpPr/>
      </dsp:nvSpPr>
      <dsp:spPr>
        <a:xfrm>
          <a:off x="1876092" y="182825"/>
          <a:ext cx="4018628" cy="401862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861469-B626-8847-BD89-956EB046F175}">
      <dsp:nvSpPr>
        <dsp:cNvPr id="0" name=""/>
        <dsp:cNvSpPr/>
      </dsp:nvSpPr>
      <dsp:spPr>
        <a:xfrm>
          <a:off x="1802150" y="55341"/>
          <a:ext cx="4018628" cy="401862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56DB44-F8A0-994C-9134-6346AD562DAE}">
      <dsp:nvSpPr>
        <dsp:cNvPr id="0" name=""/>
        <dsp:cNvSpPr/>
      </dsp:nvSpPr>
      <dsp:spPr>
        <a:xfrm>
          <a:off x="2328593" y="261782"/>
          <a:ext cx="3257740" cy="325774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MATERIA</a:t>
          </a:r>
          <a:endParaRPr lang="en-US" sz="1800" kern="1200" dirty="0"/>
        </a:p>
      </dsp:txBody>
      <dsp:txXfrm>
        <a:off x="4099796" y="862913"/>
        <a:ext cx="1105304" cy="1085913"/>
      </dsp:txXfrm>
    </dsp:sp>
    <dsp:sp modelId="{23F73D8B-2782-424D-8D12-0EF337180012}">
      <dsp:nvSpPr>
        <dsp:cNvPr id="0" name=""/>
        <dsp:cNvSpPr/>
      </dsp:nvSpPr>
      <dsp:spPr>
        <a:xfrm>
          <a:off x="2160665" y="358739"/>
          <a:ext cx="3257740" cy="325774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052665" y="2414218"/>
        <a:ext cx="1473739" cy="1008348"/>
      </dsp:txXfrm>
    </dsp:sp>
    <dsp:sp modelId="{745B68E2-F58A-DC40-ADAA-64C3C29BE7D6}">
      <dsp:nvSpPr>
        <dsp:cNvPr id="0" name=""/>
        <dsp:cNvSpPr/>
      </dsp:nvSpPr>
      <dsp:spPr>
        <a:xfrm>
          <a:off x="2160665" y="358739"/>
          <a:ext cx="3257740" cy="325774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509708" y="998652"/>
        <a:ext cx="1105304" cy="108591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56DB44-F8A0-994C-9134-6346AD562DAE}">
      <dsp:nvSpPr>
        <dsp:cNvPr id="0" name=""/>
        <dsp:cNvSpPr/>
      </dsp:nvSpPr>
      <dsp:spPr>
        <a:xfrm>
          <a:off x="2328593" y="261782"/>
          <a:ext cx="3257740" cy="325774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MÉTODO</a:t>
          </a:r>
          <a:endParaRPr lang="en-US" sz="1800" kern="1200" dirty="0"/>
        </a:p>
      </dsp:txBody>
      <dsp:txXfrm>
        <a:off x="4099796" y="862913"/>
        <a:ext cx="1105304" cy="1085913"/>
      </dsp:txXfrm>
    </dsp:sp>
    <dsp:sp modelId="{23F73D8B-2782-424D-8D12-0EF337180012}">
      <dsp:nvSpPr>
        <dsp:cNvPr id="0" name=""/>
        <dsp:cNvSpPr/>
      </dsp:nvSpPr>
      <dsp:spPr>
        <a:xfrm>
          <a:off x="2160665" y="358739"/>
          <a:ext cx="3257740" cy="325774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052665" y="2414218"/>
        <a:ext cx="1473739" cy="1008348"/>
      </dsp:txXfrm>
    </dsp:sp>
    <dsp:sp modelId="{745B68E2-F58A-DC40-ADAA-64C3C29BE7D6}">
      <dsp:nvSpPr>
        <dsp:cNvPr id="0" name=""/>
        <dsp:cNvSpPr/>
      </dsp:nvSpPr>
      <dsp:spPr>
        <a:xfrm>
          <a:off x="2160665" y="358739"/>
          <a:ext cx="3257740" cy="325774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509708" y="998652"/>
        <a:ext cx="1105304" cy="108591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56DB44-F8A0-994C-9134-6346AD562DAE}">
      <dsp:nvSpPr>
        <dsp:cNvPr id="0" name=""/>
        <dsp:cNvSpPr/>
      </dsp:nvSpPr>
      <dsp:spPr>
        <a:xfrm>
          <a:off x="2376254" y="289214"/>
          <a:ext cx="3599116" cy="3599116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TRASCENDENCIA</a:t>
          </a:r>
          <a:endParaRPr lang="en-US" sz="1000" kern="1200" dirty="0"/>
        </a:p>
      </dsp:txBody>
      <dsp:txXfrm>
        <a:off x="4333060" y="953337"/>
        <a:ext cx="1221128" cy="1199705"/>
      </dsp:txXfrm>
    </dsp:sp>
    <dsp:sp modelId="{23F73D8B-2782-424D-8D12-0EF337180012}">
      <dsp:nvSpPr>
        <dsp:cNvPr id="0" name=""/>
        <dsp:cNvSpPr/>
      </dsp:nvSpPr>
      <dsp:spPr>
        <a:xfrm>
          <a:off x="2190728" y="396331"/>
          <a:ext cx="3599116" cy="3599116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176201" y="2667202"/>
        <a:ext cx="1628171" cy="1114012"/>
      </dsp:txXfrm>
    </dsp:sp>
    <dsp:sp modelId="{745B68E2-F58A-DC40-ADAA-64C3C29BE7D6}">
      <dsp:nvSpPr>
        <dsp:cNvPr id="0" name=""/>
        <dsp:cNvSpPr/>
      </dsp:nvSpPr>
      <dsp:spPr>
        <a:xfrm>
          <a:off x="2190728" y="396331"/>
          <a:ext cx="3599116" cy="3599116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76348" y="1103300"/>
        <a:ext cx="1221128" cy="119970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E83DE-B90C-744C-A263-9F677428E97D}">
      <dsp:nvSpPr>
        <dsp:cNvPr id="0" name=""/>
        <dsp:cNvSpPr/>
      </dsp:nvSpPr>
      <dsp:spPr>
        <a:xfrm>
          <a:off x="1933845" y="0"/>
          <a:ext cx="3877815" cy="387781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5B5D6F1-A946-6341-98BD-929A601CD17E}">
      <dsp:nvSpPr>
        <dsp:cNvPr id="0" name=""/>
        <dsp:cNvSpPr/>
      </dsp:nvSpPr>
      <dsp:spPr>
        <a:xfrm>
          <a:off x="2185902" y="252057"/>
          <a:ext cx="1551126" cy="1551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900" kern="1200" smtClean="0"/>
            <a:t>En realidad no es fácil clasificar la antropología dentro de las divisiones convencionales de la ciencia.</a:t>
          </a:r>
          <a:endParaRPr lang="es-ES_tradnl" sz="900" kern="1200"/>
        </a:p>
      </dsp:txBody>
      <dsp:txXfrm>
        <a:off x="2261622" y="327777"/>
        <a:ext cx="1399686" cy="1399686"/>
      </dsp:txXfrm>
    </dsp:sp>
    <dsp:sp modelId="{1B9DB512-84AF-B446-AFE1-96258A5F4D70}">
      <dsp:nvSpPr>
        <dsp:cNvPr id="0" name=""/>
        <dsp:cNvSpPr/>
      </dsp:nvSpPr>
      <dsp:spPr>
        <a:xfrm>
          <a:off x="4008476" y="252057"/>
          <a:ext cx="1551126" cy="1551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900" kern="1200" dirty="0" smtClean="0"/>
            <a:t>Cualquiera que sea su especialidad, el antropólogo es un hombre de ciencia. </a:t>
          </a:r>
          <a:endParaRPr lang="es-ES_tradnl" sz="900" kern="1200" dirty="0"/>
        </a:p>
      </dsp:txBody>
      <dsp:txXfrm>
        <a:off x="4084196" y="327777"/>
        <a:ext cx="1399686" cy="1399686"/>
      </dsp:txXfrm>
    </dsp:sp>
    <dsp:sp modelId="{7671EC4D-D39A-5141-B0F1-B4B9CD8980A5}">
      <dsp:nvSpPr>
        <dsp:cNvPr id="0" name=""/>
        <dsp:cNvSpPr/>
      </dsp:nvSpPr>
      <dsp:spPr>
        <a:xfrm>
          <a:off x="2185902" y="2074631"/>
          <a:ext cx="1551126" cy="1551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900" kern="1200" dirty="0" smtClean="0"/>
            <a:t>Se dedica a describir situaciones determinadas del comportamiento humano, las clasifica, establece relaciones entre ellas y obtiene principios generales basados en abundantes evidencias</a:t>
          </a:r>
          <a:endParaRPr lang="es-ES" sz="900" kern="1200" dirty="0"/>
        </a:p>
      </dsp:txBody>
      <dsp:txXfrm>
        <a:off x="2261622" y="2150351"/>
        <a:ext cx="1399686" cy="1399686"/>
      </dsp:txXfrm>
    </dsp:sp>
    <dsp:sp modelId="{9975B2A2-290F-2246-9EB9-B331EBFC8A47}">
      <dsp:nvSpPr>
        <dsp:cNvPr id="0" name=""/>
        <dsp:cNvSpPr/>
      </dsp:nvSpPr>
      <dsp:spPr>
        <a:xfrm>
          <a:off x="4008476" y="2074631"/>
          <a:ext cx="1551126" cy="155112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0" i="0" u="none" kern="1200" dirty="0" smtClean="0"/>
            <a:t>La antropología es el estudio comparativo de la humanidad; sus objetivos son descubrir, analizar y explicar tanto las similitudes como las diferencias entre los grupos humanos</a:t>
          </a:r>
          <a:endParaRPr lang="es-ES" sz="900" b="0" i="0" u="none" kern="1200" dirty="0"/>
        </a:p>
      </dsp:txBody>
      <dsp:txXfrm>
        <a:off x="4084196" y="2150351"/>
        <a:ext cx="1399686" cy="13996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132F7-46BF-3F43-8867-27AF868DC4AA}">
      <dsp:nvSpPr>
        <dsp:cNvPr id="0" name=""/>
        <dsp:cNvSpPr/>
      </dsp:nvSpPr>
      <dsp:spPr>
        <a:xfrm>
          <a:off x="1500656" y="2114126"/>
          <a:ext cx="524952" cy="1209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2476" y="0"/>
              </a:lnTo>
              <a:lnTo>
                <a:pt x="262476" y="1209678"/>
              </a:lnTo>
              <a:lnTo>
                <a:pt x="524952" y="12096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730165" y="2685998"/>
        <a:ext cx="65933" cy="65933"/>
      </dsp:txXfrm>
    </dsp:sp>
    <dsp:sp modelId="{9CC13552-3DA2-1342-A070-4E2EAF43CE7F}">
      <dsp:nvSpPr>
        <dsp:cNvPr id="0" name=""/>
        <dsp:cNvSpPr/>
      </dsp:nvSpPr>
      <dsp:spPr>
        <a:xfrm>
          <a:off x="1500656" y="1112903"/>
          <a:ext cx="524952" cy="1001222"/>
        </a:xfrm>
        <a:custGeom>
          <a:avLst/>
          <a:gdLst/>
          <a:ahLst/>
          <a:cxnLst/>
          <a:rect l="0" t="0" r="0" b="0"/>
          <a:pathLst>
            <a:path>
              <a:moveTo>
                <a:pt x="0" y="1001222"/>
              </a:moveTo>
              <a:lnTo>
                <a:pt x="262476" y="1001222"/>
              </a:lnTo>
              <a:lnTo>
                <a:pt x="262476" y="0"/>
              </a:lnTo>
              <a:lnTo>
                <a:pt x="52495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734870" y="1585252"/>
        <a:ext cx="56524" cy="56524"/>
      </dsp:txXfrm>
    </dsp:sp>
    <dsp:sp modelId="{EDACE924-6645-5D43-95B7-66CB159E5865}">
      <dsp:nvSpPr>
        <dsp:cNvPr id="0" name=""/>
        <dsp:cNvSpPr/>
      </dsp:nvSpPr>
      <dsp:spPr>
        <a:xfrm rot="16200000">
          <a:off x="-1005333" y="1714009"/>
          <a:ext cx="4211747" cy="8002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ANTROPOLOGÍA</a:t>
          </a:r>
          <a:endParaRPr lang="es-ES" sz="3900" kern="1200" dirty="0"/>
        </a:p>
      </dsp:txBody>
      <dsp:txXfrm>
        <a:off x="-1005333" y="1714009"/>
        <a:ext cx="4211747" cy="800232"/>
      </dsp:txXfrm>
    </dsp:sp>
    <dsp:sp modelId="{A03749B5-6C9E-F049-9B31-95C9C2BFBAE8}">
      <dsp:nvSpPr>
        <dsp:cNvPr id="0" name=""/>
        <dsp:cNvSpPr/>
      </dsp:nvSpPr>
      <dsp:spPr>
        <a:xfrm>
          <a:off x="2025608" y="3253"/>
          <a:ext cx="2624761" cy="22192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FÍSICA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El crecimiento, desarrollo, decrepitud del organismo humano, las influencias del ambiente natural sobre el hombre</a:t>
          </a:r>
          <a:endParaRPr lang="es-ES" sz="1600" kern="1200" dirty="0"/>
        </a:p>
      </dsp:txBody>
      <dsp:txXfrm>
        <a:off x="2025608" y="3253"/>
        <a:ext cx="2624761" cy="2219299"/>
      </dsp:txXfrm>
    </dsp:sp>
    <dsp:sp modelId="{F0CD67A3-4DEE-DC44-8436-490C6C4A5480}">
      <dsp:nvSpPr>
        <dsp:cNvPr id="0" name=""/>
        <dsp:cNvSpPr/>
      </dsp:nvSpPr>
      <dsp:spPr>
        <a:xfrm>
          <a:off x="2025608" y="2422611"/>
          <a:ext cx="2624761" cy="18023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kern="1200" dirty="0" smtClean="0"/>
            <a:t>CULTURAL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Estudio de los procedimientos ideados por el hombre para enfrentarse en su medio natural y su ambiente social, y como se aprende, conserva y transmite un cuerpo de costumbres</a:t>
          </a:r>
          <a:endParaRPr lang="es-ES" sz="1400" kern="1200" dirty="0"/>
        </a:p>
      </dsp:txBody>
      <dsp:txXfrm>
        <a:off x="2025608" y="2422611"/>
        <a:ext cx="2624761" cy="1802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 con image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84179-0341-1440-864E-3AF4B69C206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3352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95400" y="2819400"/>
            <a:ext cx="34671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2819400"/>
            <a:ext cx="3467100" cy="160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572000"/>
            <a:ext cx="3467100" cy="160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C9566-F8E6-1D45-8B96-8DB5D6D6C7CF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068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12/10/16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BB6D80-015B-524C-845A-2FC313A2064B}" type="datetimeFigureOut">
              <a:rPr lang="es-ES" smtClean="0"/>
              <a:t>12/10/16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0971373-C658-A941-BF23-592FCD7BAE97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3" r:id="rId1"/>
    <p:sldLayoutId id="2147484324" r:id="rId2"/>
    <p:sldLayoutId id="2147484325" r:id="rId3"/>
    <p:sldLayoutId id="2147484326" r:id="rId4"/>
    <p:sldLayoutId id="2147484327" r:id="rId5"/>
    <p:sldLayoutId id="2147484328" r:id="rId6"/>
    <p:sldLayoutId id="2147484329" r:id="rId7"/>
    <p:sldLayoutId id="2147484330" r:id="rId8"/>
    <p:sldLayoutId id="2147484331" r:id="rId9"/>
    <p:sldLayoutId id="2147484332" r:id="rId10"/>
    <p:sldLayoutId id="2147484333" r:id="rId11"/>
    <p:sldLayoutId id="2147484334" r:id="rId12"/>
    <p:sldLayoutId id="2147484335" r:id="rId13"/>
    <p:sldLayoutId id="2147484336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4" Type="http://schemas.openxmlformats.org/officeDocument/2006/relationships/diagramLayout" Target="../diagrams/layout9.xml"/><Relationship Id="rId5" Type="http://schemas.openxmlformats.org/officeDocument/2006/relationships/diagramQuickStyle" Target="../diagrams/quickStyle9.xml"/><Relationship Id="rId6" Type="http://schemas.openxmlformats.org/officeDocument/2006/relationships/diagramColors" Target="../diagrams/colors9.xml"/><Relationship Id="rId7" Type="http://schemas.microsoft.com/office/2007/relationships/diagramDrawing" Target="../diagrams/drawing9.xm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4" Type="http://schemas.openxmlformats.org/officeDocument/2006/relationships/diagramQuickStyle" Target="../diagrams/quickStyle18.xml"/><Relationship Id="rId5" Type="http://schemas.openxmlformats.org/officeDocument/2006/relationships/diagramColors" Target="../diagrams/colors18.xml"/><Relationship Id="rId6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rodiversitas.bioetica.org/images/sociedad.gif" TargetMode="External"/><Relationship Id="rId3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4" Type="http://schemas.openxmlformats.org/officeDocument/2006/relationships/diagramQuickStyle" Target="../diagrams/quickStyle20.xml"/><Relationship Id="rId5" Type="http://schemas.openxmlformats.org/officeDocument/2006/relationships/diagramColors" Target="../diagrams/colors20.xml"/><Relationship Id="rId6" Type="http://schemas.microsoft.com/office/2007/relationships/diagramDrawing" Target="../diagrams/drawing20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1.gif"/><Relationship Id="rId5" Type="http://schemas.openxmlformats.org/officeDocument/2006/relationships/image" Target="../media/image12.gif"/><Relationship Id="rId6" Type="http://schemas.openxmlformats.org/officeDocument/2006/relationships/image" Target="../media/image13.gif"/><Relationship Id="rId7" Type="http://schemas.openxmlformats.org/officeDocument/2006/relationships/image" Target="../media/image14.gi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4" Type="http://schemas.openxmlformats.org/officeDocument/2006/relationships/diagramQuickStyle" Target="../diagrams/quickStyle21.xml"/><Relationship Id="rId5" Type="http://schemas.openxmlformats.org/officeDocument/2006/relationships/diagramColors" Target="../diagrams/colors21.xml"/><Relationship Id="rId6" Type="http://schemas.microsoft.com/office/2007/relationships/diagramDrawing" Target="../diagrams/drawing2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4" Type="http://schemas.openxmlformats.org/officeDocument/2006/relationships/diagramQuickStyle" Target="../diagrams/quickStyle22.xml"/><Relationship Id="rId5" Type="http://schemas.openxmlformats.org/officeDocument/2006/relationships/diagramColors" Target="../diagrams/colors22.xml"/><Relationship Id="rId6" Type="http://schemas.microsoft.com/office/2007/relationships/diagramDrawing" Target="../diagrams/drawing2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4" Type="http://schemas.openxmlformats.org/officeDocument/2006/relationships/diagramQuickStyle" Target="../diagrams/quickStyle23.xml"/><Relationship Id="rId5" Type="http://schemas.openxmlformats.org/officeDocument/2006/relationships/diagramColors" Target="../diagrams/colors23.xml"/><Relationship Id="rId6" Type="http://schemas.microsoft.com/office/2007/relationships/diagramDrawing" Target="../diagrams/drawing2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4" Type="http://schemas.openxmlformats.org/officeDocument/2006/relationships/diagramQuickStyle" Target="../diagrams/quickStyle24.xml"/><Relationship Id="rId5" Type="http://schemas.openxmlformats.org/officeDocument/2006/relationships/diagramColors" Target="../diagrams/colors24.xml"/><Relationship Id="rId6" Type="http://schemas.microsoft.com/office/2007/relationships/diagramDrawing" Target="../diagrams/drawing2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419100"/>
            <a:ext cx="8818033" cy="2527300"/>
          </a:xfrm>
        </p:spPr>
        <p:txBody>
          <a:bodyPr/>
          <a:lstStyle/>
          <a:p>
            <a:r>
              <a:rPr lang="es-ES" sz="2400" dirty="0" smtClean="0"/>
              <a:t>UNIVERSIDAD AUTÓNOMA DEL ESTADO DE MÉXICO</a:t>
            </a:r>
            <a:br>
              <a:rPr lang="es-ES" sz="2400" dirty="0" smtClean="0"/>
            </a:br>
            <a:r>
              <a:rPr lang="es-ES" sz="2400" b="1" i="1" dirty="0" smtClean="0"/>
              <a:t>FACULTAD DE ANTROPOLOGÍA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800" dirty="0" smtClean="0"/>
              <a:t>Licenciatura en Antropología Social</a:t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Unidad de Aprendizaje “Antropología Social”</a:t>
            </a:r>
            <a:endParaRPr lang="es-ES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25368" y="4178382"/>
            <a:ext cx="6799431" cy="1007200"/>
          </a:xfrm>
        </p:spPr>
        <p:txBody>
          <a:bodyPr/>
          <a:lstStyle/>
          <a:p>
            <a:r>
              <a:rPr lang="es-ES" b="1" dirty="0" smtClean="0"/>
              <a:t>“INTRODUCCIÓN A LA ANTROPOLOGÍA”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013199" y="5020039"/>
            <a:ext cx="4588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Responsable de la elaboración</a:t>
            </a:r>
          </a:p>
          <a:p>
            <a:pPr algn="ctr"/>
            <a:r>
              <a:rPr lang="es-ES" dirty="0" smtClean="0"/>
              <a:t>Dra. Georgina María Arredondo Ayala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885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PERSPECTIVAS SOBRE LA ANTROPOLOGÍA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0840897"/>
              </p:ext>
            </p:extLst>
          </p:nvPr>
        </p:nvGraphicFramePr>
        <p:xfrm>
          <a:off x="673100" y="2339041"/>
          <a:ext cx="7770813" cy="4257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4177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772424"/>
              </p:ext>
            </p:extLst>
          </p:nvPr>
        </p:nvGraphicFramePr>
        <p:xfrm>
          <a:off x="-1117600" y="23876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MATERIA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902200" y="2260600"/>
            <a:ext cx="2540000" cy="40780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000" dirty="0" err="1" smtClean="0">
                <a:solidFill>
                  <a:schemeClr val="accent1"/>
                </a:solidFill>
              </a:rPr>
              <a:t>Comprende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tanto</a:t>
            </a:r>
            <a:r>
              <a:rPr lang="en-US" sz="2000" dirty="0" smtClean="0">
                <a:solidFill>
                  <a:schemeClr val="accent1"/>
                </a:solidFill>
              </a:rPr>
              <a:t> los </a:t>
            </a:r>
            <a:r>
              <a:rPr lang="en-US" sz="2000" dirty="0" err="1" smtClean="0">
                <a:solidFill>
                  <a:schemeClr val="accent1"/>
                </a:solidFill>
              </a:rPr>
              <a:t>principales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presupuestos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como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las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principales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conclusiones</a:t>
            </a:r>
            <a:r>
              <a:rPr lang="en-US" sz="2000" dirty="0" smtClean="0">
                <a:solidFill>
                  <a:schemeClr val="accent1"/>
                </a:solidFill>
              </a:rPr>
              <a:t> de la </a:t>
            </a:r>
            <a:r>
              <a:rPr lang="en-US" sz="2000" dirty="0" err="1" smtClean="0">
                <a:solidFill>
                  <a:schemeClr val="accent1"/>
                </a:solidFill>
              </a:rPr>
              <a:t>Antropología</a:t>
            </a:r>
            <a:r>
              <a:rPr lang="en-US" sz="2000" dirty="0" smtClean="0">
                <a:solidFill>
                  <a:schemeClr val="accent1"/>
                </a:solidFill>
              </a:rPr>
              <a:t>: </a:t>
            </a:r>
            <a:r>
              <a:rPr lang="en-US" sz="2000" dirty="0" err="1" smtClean="0">
                <a:solidFill>
                  <a:schemeClr val="accent1"/>
                </a:solidFill>
              </a:rPr>
              <a:t>sus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conceptos</a:t>
            </a:r>
            <a:r>
              <a:rPr lang="en-US" sz="2000" dirty="0" smtClean="0">
                <a:solidFill>
                  <a:schemeClr val="accent1"/>
                </a:solidFill>
              </a:rPr>
              <a:t> clave </a:t>
            </a:r>
            <a:r>
              <a:rPr lang="en-US" sz="2000" dirty="0" err="1" smtClean="0">
                <a:solidFill>
                  <a:schemeClr val="accent1"/>
                </a:solidFill>
              </a:rPr>
              <a:t>ejemplificados</a:t>
            </a:r>
            <a:r>
              <a:rPr lang="en-US" sz="2000" dirty="0" smtClean="0">
                <a:solidFill>
                  <a:schemeClr val="accent1"/>
                </a:solidFill>
              </a:rPr>
              <a:t> a </a:t>
            </a:r>
            <a:r>
              <a:rPr lang="en-US" sz="2000" dirty="0" err="1" smtClean="0">
                <a:solidFill>
                  <a:schemeClr val="accent1"/>
                </a:solidFill>
              </a:rPr>
              <a:t>través</a:t>
            </a:r>
            <a:r>
              <a:rPr lang="en-US" sz="2000" dirty="0" smtClean="0">
                <a:solidFill>
                  <a:schemeClr val="accent1"/>
                </a:solidFill>
              </a:rPr>
              <a:t> de </a:t>
            </a:r>
            <a:r>
              <a:rPr lang="en-US" sz="2000" dirty="0" err="1" smtClean="0">
                <a:solidFill>
                  <a:schemeClr val="accent1"/>
                </a:solidFill>
              </a:rPr>
              <a:t>sus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hallazgos</a:t>
            </a:r>
            <a:endParaRPr 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194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572128"/>
              </p:ext>
            </p:extLst>
          </p:nvPr>
        </p:nvGraphicFramePr>
        <p:xfrm>
          <a:off x="-1117600" y="23876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MÉTODO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902200" y="2260600"/>
            <a:ext cx="2540000" cy="36779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000" dirty="0" smtClean="0">
                <a:solidFill>
                  <a:schemeClr val="accent1"/>
                </a:solidFill>
              </a:rPr>
              <a:t>La forma </a:t>
            </a:r>
            <a:r>
              <a:rPr lang="en-US" sz="2000" dirty="0" err="1" smtClean="0">
                <a:solidFill>
                  <a:schemeClr val="accent1"/>
                </a:solidFill>
              </a:rPr>
              <a:t>que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tienen</a:t>
            </a:r>
            <a:r>
              <a:rPr lang="en-US" sz="2000" dirty="0" smtClean="0">
                <a:solidFill>
                  <a:schemeClr val="accent1"/>
                </a:solidFill>
              </a:rPr>
              <a:t> los </a:t>
            </a:r>
            <a:r>
              <a:rPr lang="en-US" sz="2000" dirty="0" err="1" smtClean="0">
                <a:solidFill>
                  <a:schemeClr val="accent1"/>
                </a:solidFill>
              </a:rPr>
              <a:t>antropólogos</a:t>
            </a:r>
            <a:r>
              <a:rPr lang="en-US" sz="2000" dirty="0" smtClean="0">
                <a:solidFill>
                  <a:schemeClr val="accent1"/>
                </a:solidFill>
              </a:rPr>
              <a:t> de </a:t>
            </a:r>
            <a:r>
              <a:rPr lang="en-US" sz="2000" dirty="0" err="1" smtClean="0">
                <a:solidFill>
                  <a:schemeClr val="accent1"/>
                </a:solidFill>
              </a:rPr>
              <a:t>aprender</a:t>
            </a:r>
            <a:r>
              <a:rPr lang="en-US" sz="2000" dirty="0" smtClean="0">
                <a:solidFill>
                  <a:schemeClr val="accent1"/>
                </a:solidFill>
              </a:rPr>
              <a:t> lo </a:t>
            </a:r>
            <a:r>
              <a:rPr lang="en-US" sz="2000" dirty="0" err="1" smtClean="0">
                <a:solidFill>
                  <a:schemeClr val="accent1"/>
                </a:solidFill>
              </a:rPr>
              <a:t>que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aprenden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</a:p>
          <a:p>
            <a:pPr algn="just">
              <a:lnSpc>
                <a:spcPct val="130000"/>
              </a:lnSpc>
            </a:pPr>
            <a:r>
              <a:rPr lang="en-US" sz="2000" dirty="0" err="1" smtClean="0">
                <a:solidFill>
                  <a:schemeClr val="accent1"/>
                </a:solidFill>
              </a:rPr>
              <a:t>Entender</a:t>
            </a:r>
            <a:r>
              <a:rPr lang="en-US" sz="2000" dirty="0" smtClean="0">
                <a:solidFill>
                  <a:schemeClr val="accent1"/>
                </a:solidFill>
              </a:rPr>
              <a:t> el </a:t>
            </a:r>
            <a:r>
              <a:rPr lang="en-US" sz="2000" dirty="0" err="1" smtClean="0">
                <a:solidFill>
                  <a:schemeClr val="accent1"/>
                </a:solidFill>
              </a:rPr>
              <a:t>trabajo</a:t>
            </a:r>
            <a:r>
              <a:rPr lang="en-US" sz="2000" dirty="0" smtClean="0">
                <a:solidFill>
                  <a:schemeClr val="accent1"/>
                </a:solidFill>
              </a:rPr>
              <a:t> de campo no solo </a:t>
            </a:r>
            <a:r>
              <a:rPr lang="en-US" sz="2000" dirty="0" err="1" smtClean="0">
                <a:solidFill>
                  <a:schemeClr val="accent1"/>
                </a:solidFill>
              </a:rPr>
              <a:t>como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experiencia</a:t>
            </a:r>
            <a:r>
              <a:rPr lang="en-US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err="1" smtClean="0">
                <a:solidFill>
                  <a:schemeClr val="accent1"/>
                </a:solidFill>
              </a:rPr>
              <a:t>también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como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método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  <a:endParaRPr 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43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062538"/>
              </p:ext>
            </p:extLst>
          </p:nvPr>
        </p:nvGraphicFramePr>
        <p:xfrm>
          <a:off x="-1612900" y="2044700"/>
          <a:ext cx="8166100" cy="4284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TRASCENDENCIA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902200" y="2260600"/>
            <a:ext cx="3390900" cy="36779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000" dirty="0" err="1" smtClean="0">
                <a:solidFill>
                  <a:schemeClr val="accent1"/>
                </a:solidFill>
              </a:rPr>
              <a:t>Plantear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perspectivas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que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conjuguen</a:t>
            </a:r>
            <a:r>
              <a:rPr lang="en-US" sz="2000" dirty="0" smtClean="0">
                <a:solidFill>
                  <a:schemeClr val="accent1"/>
                </a:solidFill>
              </a:rPr>
              <a:t> la </a:t>
            </a:r>
            <a:r>
              <a:rPr lang="en-US" sz="2000" dirty="0" err="1" smtClean="0">
                <a:solidFill>
                  <a:schemeClr val="accent1"/>
                </a:solidFill>
              </a:rPr>
              <a:t>materia</a:t>
            </a:r>
            <a:r>
              <a:rPr lang="en-US" sz="2000" dirty="0" smtClean="0">
                <a:solidFill>
                  <a:schemeClr val="accent1"/>
                </a:solidFill>
              </a:rPr>
              <a:t> y el </a:t>
            </a:r>
            <a:r>
              <a:rPr lang="en-US" sz="2000" dirty="0" err="1" smtClean="0">
                <a:solidFill>
                  <a:schemeClr val="accent1"/>
                </a:solidFill>
              </a:rPr>
              <a:t>método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</a:p>
          <a:p>
            <a:pPr algn="just">
              <a:lnSpc>
                <a:spcPct val="130000"/>
              </a:lnSpc>
            </a:pPr>
            <a:r>
              <a:rPr lang="en-US" sz="2000" dirty="0" err="1" smtClean="0">
                <a:solidFill>
                  <a:schemeClr val="accent1"/>
                </a:solidFill>
              </a:rPr>
              <a:t>Examinar</a:t>
            </a:r>
            <a:r>
              <a:rPr lang="en-US" sz="2000" dirty="0" smtClean="0">
                <a:solidFill>
                  <a:schemeClr val="accent1"/>
                </a:solidFill>
              </a:rPr>
              <a:t> la </a:t>
            </a:r>
            <a:r>
              <a:rPr lang="en-US" sz="2000" dirty="0" err="1" smtClean="0">
                <a:solidFill>
                  <a:schemeClr val="accent1"/>
                </a:solidFill>
              </a:rPr>
              <a:t>relevancia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y </a:t>
            </a:r>
            <a:r>
              <a:rPr lang="en-US" sz="2000" dirty="0" err="1" smtClean="0">
                <a:solidFill>
                  <a:schemeClr val="accent1"/>
                </a:solidFill>
              </a:rPr>
              <a:t>trascendencia</a:t>
            </a:r>
            <a:r>
              <a:rPr lang="en-US" sz="2000" dirty="0" smtClean="0">
                <a:solidFill>
                  <a:schemeClr val="accent1"/>
                </a:solidFill>
              </a:rPr>
              <a:t> de la </a:t>
            </a:r>
            <a:r>
              <a:rPr lang="en-US" sz="2000" dirty="0" err="1" smtClean="0">
                <a:solidFill>
                  <a:schemeClr val="accent1"/>
                </a:solidFill>
              </a:rPr>
              <a:t>Antropología</a:t>
            </a:r>
            <a:r>
              <a:rPr lang="en-US" sz="2000" dirty="0" smtClean="0">
                <a:solidFill>
                  <a:schemeClr val="accent1"/>
                </a:solidFill>
              </a:rPr>
              <a:t> en </a:t>
            </a:r>
            <a:r>
              <a:rPr lang="en-US" sz="2000" dirty="0" err="1" smtClean="0">
                <a:solidFill>
                  <a:schemeClr val="accent1"/>
                </a:solidFill>
              </a:rPr>
              <a:t>relación</a:t>
            </a:r>
            <a:r>
              <a:rPr lang="en-US" sz="2000" dirty="0" smtClean="0">
                <a:solidFill>
                  <a:schemeClr val="accent1"/>
                </a:solidFill>
              </a:rPr>
              <a:t> con </a:t>
            </a:r>
            <a:r>
              <a:rPr lang="en-US" sz="2000" dirty="0" err="1" smtClean="0">
                <a:solidFill>
                  <a:schemeClr val="accent1"/>
                </a:solidFill>
              </a:rPr>
              <a:t>su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aplicación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práctica</a:t>
            </a:r>
            <a:r>
              <a:rPr lang="en-US" sz="2000" dirty="0" smtClean="0">
                <a:solidFill>
                  <a:schemeClr val="accent1"/>
                </a:solidFill>
              </a:rPr>
              <a:t> y con la </a:t>
            </a:r>
            <a:r>
              <a:rPr lang="en-US" sz="2000" dirty="0" err="1" smtClean="0">
                <a:solidFill>
                  <a:schemeClr val="accent1"/>
                </a:solidFill>
              </a:rPr>
              <a:t>comprensión</a:t>
            </a:r>
            <a:r>
              <a:rPr lang="en-US" sz="2000" dirty="0" smtClean="0">
                <a:solidFill>
                  <a:schemeClr val="accent1"/>
                </a:solidFill>
              </a:rPr>
              <a:t> general de los </a:t>
            </a:r>
            <a:r>
              <a:rPr lang="en-US" sz="2000" dirty="0" err="1" smtClean="0">
                <a:solidFill>
                  <a:schemeClr val="accent1"/>
                </a:solidFill>
              </a:rPr>
              <a:t>problemas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humanos</a:t>
            </a:r>
            <a:endParaRPr 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43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CLASIFICACIÓN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009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0373693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CÓMO CLASIFICAR LA ANTROPOLOGÍA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037817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CLASIFICACIONES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0" y="2240280"/>
            <a:ext cx="3442446" cy="658368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Para </a:t>
            </a:r>
            <a:r>
              <a:rPr lang="es-ES" dirty="0" err="1" smtClean="0"/>
              <a:t>Herskovits</a:t>
            </a:r>
            <a:r>
              <a:rPr lang="es-ES" dirty="0" smtClean="0"/>
              <a:t>, por ejemplo</a:t>
            </a:r>
            <a:endParaRPr lang="es-ES" dirty="0"/>
          </a:p>
        </p:txBody>
      </p:sp>
      <p:pic>
        <p:nvPicPr>
          <p:cNvPr id="7" name="Marcador de contenido 6" descr="herskovit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245" r="-45245"/>
          <a:stretch>
            <a:fillRect/>
          </a:stretch>
        </p:blipFill>
        <p:spPr>
          <a:xfrm>
            <a:off x="0" y="3318404"/>
            <a:ext cx="3236913" cy="2124075"/>
          </a:xfr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14" name="Marcador de contenido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932362226"/>
              </p:ext>
            </p:extLst>
          </p:nvPr>
        </p:nvGraphicFramePr>
        <p:xfrm>
          <a:off x="3098801" y="2240281"/>
          <a:ext cx="5350794" cy="4228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01191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482750"/>
              </p:ext>
            </p:extLst>
          </p:nvPr>
        </p:nvGraphicFramePr>
        <p:xfrm>
          <a:off x="699247" y="2235201"/>
          <a:ext cx="7885953" cy="4221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743337" y="570156"/>
            <a:ext cx="7756263" cy="1054250"/>
          </a:xfrm>
        </p:spPr>
        <p:txBody>
          <a:bodyPr/>
          <a:lstStyle/>
          <a:p>
            <a:r>
              <a:rPr lang="es-ES" sz="3200" dirty="0" smtClean="0"/>
              <a:t>En el caso de </a:t>
            </a:r>
            <a:r>
              <a:rPr lang="es-ES" sz="3200" dirty="0" err="1" smtClean="0"/>
              <a:t>Conrad</a:t>
            </a:r>
            <a:r>
              <a:rPr lang="es-ES" sz="3200" dirty="0" smtClean="0"/>
              <a:t> </a:t>
            </a:r>
            <a:r>
              <a:rPr lang="es-ES" sz="3200" dirty="0" err="1" smtClean="0"/>
              <a:t>Kottak</a:t>
            </a:r>
            <a:r>
              <a:rPr lang="es-ES" sz="3200" dirty="0" smtClean="0"/>
              <a:t>, plantea cuatro </a:t>
            </a:r>
            <a:r>
              <a:rPr lang="es-ES" sz="3200" dirty="0" err="1" smtClean="0"/>
              <a:t>subcampos</a:t>
            </a:r>
            <a:r>
              <a:rPr lang="es-ES" sz="3200" dirty="0" smtClean="0"/>
              <a:t> de la Antropología:</a:t>
            </a:r>
            <a:endParaRPr lang="es-ES" sz="3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266" y="135466"/>
            <a:ext cx="1800578" cy="232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1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534147" y="2527747"/>
            <a:ext cx="4380753" cy="3877815"/>
          </a:xfrm>
        </p:spPr>
        <p:txBody>
          <a:bodyPr/>
          <a:lstStyle/>
          <a:p>
            <a:r>
              <a:rPr lang="es-ES" dirty="0" smtClean="0"/>
              <a:t>Es considerado por varios,  quien mejor ofrece una síntesis con sentido pedagógico, del contenido de la Antropología y su división en disciplinas especializadas</a:t>
            </a:r>
            <a:endParaRPr lang="es-ES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ANGEL PALERM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387600"/>
            <a:ext cx="23749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15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Parte de considerar lo siguiente:</a:t>
            </a:r>
            <a:endParaRPr lang="es-ES" sz="36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La Antropología como la ciencia de la evolución del hombre, de la sociedad y la cultura.</a:t>
            </a:r>
          </a:p>
          <a:p>
            <a:r>
              <a:rPr lang="es-ES" dirty="0" smtClean="0"/>
              <a:t>Ve la necesidad de recoger la variedad de temas y especializaciones que implica el estudio de algo tan amplio.</a:t>
            </a:r>
          </a:p>
          <a:p>
            <a:r>
              <a:rPr lang="es-ES" dirty="0" smtClean="0"/>
              <a:t>Estima que las ramificaciones de la Antropología pueden ser agrupadas en tres ramas principales que a su vez se dividirán en un conjunto de especialidades como puede verse en el siguiente esquema: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4927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GUIÓN EXPLICATIVO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330200" y="2189877"/>
            <a:ext cx="84709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chemeClr val="accent1"/>
                </a:solidFill>
              </a:rPr>
              <a:t>Este material didáctico corresponde a la</a:t>
            </a:r>
            <a:r>
              <a:rPr lang="es-ES" sz="2000" dirty="0">
                <a:solidFill>
                  <a:schemeClr val="accent1"/>
                </a:solidFill>
              </a:rPr>
              <a:t> </a:t>
            </a:r>
            <a:r>
              <a:rPr lang="es-ES" sz="2000" dirty="0" smtClean="0">
                <a:solidFill>
                  <a:schemeClr val="accent1"/>
                </a:solidFill>
              </a:rPr>
              <a:t>unidad </a:t>
            </a:r>
            <a:r>
              <a:rPr lang="es-ES" sz="2000" dirty="0">
                <a:solidFill>
                  <a:schemeClr val="accent1"/>
                </a:solidFill>
              </a:rPr>
              <a:t>de </a:t>
            </a:r>
            <a:r>
              <a:rPr lang="es-ES" sz="2000" dirty="0" smtClean="0">
                <a:solidFill>
                  <a:schemeClr val="accent1"/>
                </a:solidFill>
              </a:rPr>
              <a:t>aprendizaje Antropología Social, la cual tiene </a:t>
            </a:r>
            <a:r>
              <a:rPr lang="es-ES" sz="2000" dirty="0">
                <a:solidFill>
                  <a:schemeClr val="accent1"/>
                </a:solidFill>
              </a:rPr>
              <a:t>un carácter introductorio </a:t>
            </a:r>
            <a:r>
              <a:rPr lang="es-ES" sz="2000" dirty="0" smtClean="0">
                <a:solidFill>
                  <a:schemeClr val="accent1"/>
                </a:solidFill>
              </a:rPr>
              <a:t>con la finalidad de propiciar </a:t>
            </a:r>
            <a:r>
              <a:rPr lang="es-ES" sz="2000" dirty="0">
                <a:solidFill>
                  <a:schemeClr val="accent1"/>
                </a:solidFill>
              </a:rPr>
              <a:t>en el alumno el desarrollo de habilidades, actitudes y valores que le permitan realizar una comprensión clara e integral de la </a:t>
            </a:r>
            <a:r>
              <a:rPr lang="es-ES" sz="2000" dirty="0" smtClean="0">
                <a:solidFill>
                  <a:schemeClr val="accent1"/>
                </a:solidFill>
              </a:rPr>
              <a:t>carrera profesional que eligieron.</a:t>
            </a:r>
            <a:endParaRPr lang="es-ES_tradnl" sz="2000" dirty="0">
              <a:solidFill>
                <a:schemeClr val="accent1"/>
              </a:solidFill>
            </a:endParaRPr>
          </a:p>
          <a:p>
            <a:pPr algn="just"/>
            <a:r>
              <a:rPr lang="es-ES" sz="2000" dirty="0" smtClean="0">
                <a:solidFill>
                  <a:schemeClr val="accent1"/>
                </a:solidFill>
              </a:rPr>
              <a:t>El desarrollo de las diapositivas permitirá en esta primera fase:</a:t>
            </a:r>
          </a:p>
          <a:p>
            <a:pPr marL="285750" indent="-285750" algn="just">
              <a:buFont typeface="Wingdings" charset="2"/>
              <a:buChar char="²"/>
            </a:pPr>
            <a:r>
              <a:rPr lang="es-ES" sz="2000" dirty="0" smtClean="0">
                <a:solidFill>
                  <a:schemeClr val="accent1"/>
                </a:solidFill>
              </a:rPr>
              <a:t>Definir el </a:t>
            </a:r>
            <a:r>
              <a:rPr lang="es-ES" sz="2000" dirty="0">
                <a:solidFill>
                  <a:schemeClr val="accent1"/>
                </a:solidFill>
              </a:rPr>
              <a:t>concepto de Antropología, no quedando solo al nivel de la definición etimológica “Estudio del hombre”, sino entender </a:t>
            </a:r>
            <a:r>
              <a:rPr lang="es-ES" sz="2000" dirty="0" smtClean="0">
                <a:solidFill>
                  <a:schemeClr val="accent1"/>
                </a:solidFill>
              </a:rPr>
              <a:t>sus diferentes perspectivas</a:t>
            </a:r>
          </a:p>
          <a:p>
            <a:pPr marL="285750" indent="-285750" algn="just">
              <a:buFont typeface="Wingdings" charset="2"/>
              <a:buChar char="²"/>
            </a:pPr>
            <a:r>
              <a:rPr lang="es-ES" sz="2000" dirty="0">
                <a:solidFill>
                  <a:schemeClr val="accent1"/>
                </a:solidFill>
              </a:rPr>
              <a:t>A</a:t>
            </a:r>
            <a:r>
              <a:rPr lang="es-ES" sz="2000" dirty="0" smtClean="0">
                <a:solidFill>
                  <a:schemeClr val="accent1"/>
                </a:solidFill>
              </a:rPr>
              <a:t>nalizar </a:t>
            </a:r>
            <a:r>
              <a:rPr lang="es-ES" sz="2000" dirty="0">
                <a:solidFill>
                  <a:schemeClr val="accent1"/>
                </a:solidFill>
              </a:rPr>
              <a:t>el surgimiento y desarrollo de esta ciencia y las </a:t>
            </a:r>
            <a:r>
              <a:rPr lang="es-ES" sz="2000" dirty="0" err="1">
                <a:solidFill>
                  <a:schemeClr val="accent1"/>
                </a:solidFill>
              </a:rPr>
              <a:t>subdisciplinas</a:t>
            </a:r>
            <a:r>
              <a:rPr lang="es-ES" sz="2000" dirty="0">
                <a:solidFill>
                  <a:schemeClr val="accent1"/>
                </a:solidFill>
              </a:rPr>
              <a:t> que de ella emanan, distinguiendo </a:t>
            </a:r>
            <a:r>
              <a:rPr lang="es-ES" sz="2000" dirty="0" smtClean="0">
                <a:solidFill>
                  <a:schemeClr val="accent1"/>
                </a:solidFill>
              </a:rPr>
              <a:t>las clasificaciones que algunos autores plantean</a:t>
            </a:r>
          </a:p>
          <a:p>
            <a:pPr marL="285750" indent="-285750" algn="just">
              <a:buFont typeface="Wingdings" charset="2"/>
              <a:buChar char="²"/>
            </a:pPr>
            <a:r>
              <a:rPr lang="es-ES" sz="2000" dirty="0" smtClean="0">
                <a:solidFill>
                  <a:schemeClr val="accent1"/>
                </a:solidFill>
              </a:rPr>
              <a:t>Centrar la atención en la Antropología Social y la Cultura como su objeto de estudio</a:t>
            </a:r>
            <a:endParaRPr lang="es-ES_tradnl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73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4000" smtClean="0">
                <a:cs typeface="+mj-cs"/>
              </a:rPr>
              <a:t>¿Cómo se divide la Antropología?</a:t>
            </a:r>
          </a:p>
        </p:txBody>
      </p:sp>
      <p:grpSp>
        <p:nvGrpSpPr>
          <p:cNvPr id="18434" name="Group 7"/>
          <p:cNvGrpSpPr>
            <a:grpSpLocks noChangeAspect="1"/>
          </p:cNvGrpSpPr>
          <p:nvPr/>
        </p:nvGrpSpPr>
        <p:grpSpPr bwMode="auto">
          <a:xfrm>
            <a:off x="539750" y="1341438"/>
            <a:ext cx="7704138" cy="4895850"/>
            <a:chOff x="431" y="1223"/>
            <a:chExt cx="5058" cy="3084"/>
          </a:xfrm>
        </p:grpSpPr>
        <p:sp>
          <p:nvSpPr>
            <p:cNvPr id="18439" name="AutoShape 6"/>
            <p:cNvSpPr>
              <a:spLocks noChangeAspect="1" noChangeArrowheads="1" noTextEdit="1"/>
            </p:cNvSpPr>
            <p:nvPr/>
          </p:nvSpPr>
          <p:spPr bwMode="auto">
            <a:xfrm>
              <a:off x="431" y="1223"/>
              <a:ext cx="5058" cy="3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cxnSp>
          <p:nvCxnSpPr>
            <p:cNvPr id="18440" name="_s58382"/>
            <p:cNvCxnSpPr>
              <a:cxnSpLocks noChangeShapeType="1"/>
              <a:stCxn id="18446" idx="0"/>
              <a:endCxn id="18443" idx="2"/>
            </p:cNvCxnSpPr>
            <p:nvPr/>
          </p:nvCxnSpPr>
          <p:spPr bwMode="auto">
            <a:xfrm rot="5400000" flipH="1">
              <a:off x="3756" y="1583"/>
              <a:ext cx="144" cy="1733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1" name="_s58381"/>
            <p:cNvCxnSpPr>
              <a:cxnSpLocks noChangeShapeType="1"/>
              <a:stCxn id="18445" idx="0"/>
              <a:endCxn id="18443" idx="2"/>
            </p:cNvCxnSpPr>
            <p:nvPr/>
          </p:nvCxnSpPr>
          <p:spPr bwMode="auto">
            <a:xfrm rot="-5400000">
              <a:off x="2890" y="2449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2" name="_s58380"/>
            <p:cNvCxnSpPr>
              <a:cxnSpLocks noChangeShapeType="1"/>
              <a:stCxn id="18444" idx="0"/>
              <a:endCxn id="18443" idx="2"/>
            </p:cNvCxnSpPr>
            <p:nvPr/>
          </p:nvCxnSpPr>
          <p:spPr bwMode="auto">
            <a:xfrm rot="-5400000">
              <a:off x="2022" y="1582"/>
              <a:ext cx="144" cy="1735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3" name="_s58376"/>
            <p:cNvSpPr>
              <a:spLocks noChangeArrowheads="1"/>
            </p:cNvSpPr>
            <p:nvPr/>
          </p:nvSpPr>
          <p:spPr bwMode="auto">
            <a:xfrm>
              <a:off x="2294" y="1737"/>
              <a:ext cx="1332" cy="64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5954" tIns="42977" rIns="85954" bIns="42977" anchor="ctr"/>
            <a:lstStyle/>
            <a:p>
              <a:pPr algn="ctr"/>
              <a:endParaRPr lang="es-ES" sz="1700"/>
            </a:p>
            <a:p>
              <a:pPr algn="ctr"/>
              <a:r>
                <a:rPr lang="es-ES" sz="1700"/>
                <a:t>ANTROPOLOGÍA</a:t>
              </a:r>
            </a:p>
            <a:p>
              <a:pPr algn="ctr"/>
              <a:endParaRPr lang="es-ES" sz="1700"/>
            </a:p>
          </p:txBody>
        </p:sp>
        <p:sp>
          <p:nvSpPr>
            <p:cNvPr id="18444" name="_s58377"/>
            <p:cNvSpPr>
              <a:spLocks noChangeArrowheads="1"/>
            </p:cNvSpPr>
            <p:nvPr/>
          </p:nvSpPr>
          <p:spPr bwMode="auto">
            <a:xfrm>
              <a:off x="431" y="2522"/>
              <a:ext cx="1590" cy="42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5954" tIns="42977" rIns="85954" bIns="42977" anchor="ctr"/>
            <a:lstStyle/>
            <a:p>
              <a:pPr algn="ctr"/>
              <a:r>
                <a:rPr lang="es-ES" sz="1700"/>
                <a:t>FÍSICA O BIOLÓGICA</a:t>
              </a:r>
            </a:p>
            <a:p>
              <a:pPr algn="ctr"/>
              <a:endParaRPr lang="es-ES" sz="1700"/>
            </a:p>
          </p:txBody>
        </p:sp>
        <p:sp>
          <p:nvSpPr>
            <p:cNvPr id="18445" name="_s58378"/>
            <p:cNvSpPr>
              <a:spLocks noChangeArrowheads="1"/>
            </p:cNvSpPr>
            <p:nvPr/>
          </p:nvSpPr>
          <p:spPr bwMode="auto">
            <a:xfrm>
              <a:off x="2165" y="2522"/>
              <a:ext cx="1590" cy="42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5954" tIns="42977" rIns="85954" bIns="42977" anchor="ctr"/>
            <a:lstStyle/>
            <a:p>
              <a:pPr algn="ctr"/>
              <a:r>
                <a:rPr lang="es-ES" sz="1700" dirty="0"/>
                <a:t>SOCIOCULTURAL</a:t>
              </a:r>
            </a:p>
          </p:txBody>
        </p:sp>
        <p:sp>
          <p:nvSpPr>
            <p:cNvPr id="18446" name="_s58379"/>
            <p:cNvSpPr>
              <a:spLocks noChangeArrowheads="1"/>
            </p:cNvSpPr>
            <p:nvPr/>
          </p:nvSpPr>
          <p:spPr bwMode="auto">
            <a:xfrm>
              <a:off x="3899" y="2522"/>
              <a:ext cx="1590" cy="42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5954" tIns="42977" rIns="85954" bIns="42977" anchor="ctr"/>
            <a:lstStyle/>
            <a:p>
              <a:pPr algn="ctr"/>
              <a:r>
                <a:rPr lang="es-ES" sz="1700"/>
                <a:t>APLICADA</a:t>
              </a:r>
            </a:p>
          </p:txBody>
        </p:sp>
        <p:sp>
          <p:nvSpPr>
            <p:cNvPr id="18447" name="_s1033"/>
            <p:cNvSpPr>
              <a:spLocks noChangeArrowheads="1"/>
            </p:cNvSpPr>
            <p:nvPr/>
          </p:nvSpPr>
          <p:spPr bwMode="auto">
            <a:xfrm>
              <a:off x="2180" y="3037"/>
              <a:ext cx="1589" cy="127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5954" tIns="42977" rIns="85954" bIns="42977" anchor="ctr"/>
            <a:lstStyle/>
            <a:p>
              <a:endParaRPr lang="es-ES" sz="1700" dirty="0"/>
            </a:p>
            <a:p>
              <a:endParaRPr lang="es-ES" sz="1700" dirty="0"/>
            </a:p>
            <a:p>
              <a:r>
                <a:rPr lang="es-ES" sz="1700" dirty="0"/>
                <a:t>Lingüística</a:t>
              </a:r>
            </a:p>
            <a:p>
              <a:r>
                <a:rPr lang="es-ES" sz="1700" dirty="0"/>
                <a:t>Arqueología</a:t>
              </a:r>
            </a:p>
            <a:p>
              <a:r>
                <a:rPr lang="es-ES" sz="1700" dirty="0"/>
                <a:t>Etnografía</a:t>
              </a:r>
            </a:p>
            <a:p>
              <a:r>
                <a:rPr lang="es-ES" sz="1700" dirty="0"/>
                <a:t>Etnología</a:t>
              </a:r>
            </a:p>
            <a:p>
              <a:r>
                <a:rPr lang="es-ES" sz="1700" dirty="0"/>
                <a:t>Antropología Social</a:t>
              </a:r>
            </a:p>
            <a:p>
              <a:r>
                <a:rPr lang="es-ES" sz="1700" dirty="0"/>
                <a:t>Etnohistoria</a:t>
              </a:r>
            </a:p>
            <a:p>
              <a:endParaRPr lang="es-ES" sz="1700" dirty="0"/>
            </a:p>
            <a:p>
              <a:endParaRPr lang="es-ES" sz="1700" dirty="0"/>
            </a:p>
            <a:p>
              <a:endParaRPr lang="es-ES" sz="1700" dirty="0"/>
            </a:p>
          </p:txBody>
        </p:sp>
        <p:sp>
          <p:nvSpPr>
            <p:cNvPr id="18448" name="_s1032"/>
            <p:cNvSpPr>
              <a:spLocks noChangeArrowheads="1"/>
            </p:cNvSpPr>
            <p:nvPr/>
          </p:nvSpPr>
          <p:spPr bwMode="auto">
            <a:xfrm>
              <a:off x="431" y="3037"/>
              <a:ext cx="1590" cy="122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5954" tIns="42977" rIns="85954" bIns="42977" anchor="ctr"/>
            <a:lstStyle/>
            <a:p>
              <a:r>
                <a:rPr lang="es-ES" sz="1700" dirty="0" err="1" smtClean="0"/>
                <a:t>Paleoantropología</a:t>
              </a:r>
              <a:r>
                <a:rPr lang="es-ES" sz="1700" dirty="0" smtClean="0"/>
                <a:t> </a:t>
              </a:r>
              <a:endParaRPr lang="es-ES" sz="1700" dirty="0"/>
            </a:p>
            <a:p>
              <a:r>
                <a:rPr lang="es-ES" sz="1700" dirty="0" err="1"/>
                <a:t>Primatología</a:t>
              </a:r>
              <a:endParaRPr lang="es-ES" sz="1700" dirty="0"/>
            </a:p>
            <a:p>
              <a:r>
                <a:rPr lang="es-ES" sz="1700" dirty="0"/>
                <a:t>Genética Humana</a:t>
              </a:r>
            </a:p>
            <a:p>
              <a:r>
                <a:rPr lang="es-ES" sz="1700" dirty="0"/>
                <a:t>Antropometría</a:t>
              </a:r>
            </a:p>
            <a:p>
              <a:endParaRPr lang="es-ES" sz="1700" dirty="0"/>
            </a:p>
          </p:txBody>
        </p:sp>
      </p:grpSp>
      <p:sp>
        <p:nvSpPr>
          <p:cNvPr id="18435" name="AutoShape 19"/>
          <p:cNvSpPr>
            <a:spLocks noChangeArrowheads="1"/>
          </p:cNvSpPr>
          <p:nvPr/>
        </p:nvSpPr>
        <p:spPr bwMode="auto">
          <a:xfrm>
            <a:off x="5867400" y="4221163"/>
            <a:ext cx="2420938" cy="20161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5954" tIns="42977" rIns="85954" bIns="42977" anchor="ctr"/>
          <a:lstStyle/>
          <a:p>
            <a:endParaRPr lang="es-ES" sz="1700"/>
          </a:p>
          <a:p>
            <a:endParaRPr lang="es-ES" sz="1700"/>
          </a:p>
          <a:p>
            <a:endParaRPr lang="es-ES" sz="1700"/>
          </a:p>
          <a:p>
            <a:endParaRPr lang="es-ES" sz="1700"/>
          </a:p>
          <a:p>
            <a:r>
              <a:rPr lang="es-ES" sz="1700"/>
              <a:t>Médica</a:t>
            </a:r>
          </a:p>
          <a:p>
            <a:r>
              <a:rPr lang="es-ES" sz="1700"/>
              <a:t>Política</a:t>
            </a:r>
          </a:p>
          <a:p>
            <a:r>
              <a:rPr lang="es-ES" sz="1700"/>
              <a:t>Religión</a:t>
            </a:r>
          </a:p>
          <a:p>
            <a:r>
              <a:rPr lang="es-ES" sz="1700"/>
              <a:t>Género</a:t>
            </a:r>
          </a:p>
          <a:p>
            <a:r>
              <a:rPr lang="es-ES" sz="1700"/>
              <a:t>Jurídica, entre otras.</a:t>
            </a:r>
          </a:p>
          <a:p>
            <a:endParaRPr lang="es-ES" sz="1700"/>
          </a:p>
          <a:p>
            <a:endParaRPr lang="es-ES" sz="1700"/>
          </a:p>
          <a:p>
            <a:endParaRPr lang="es-ES" sz="1700"/>
          </a:p>
          <a:p>
            <a:endParaRPr lang="es-ES" sz="1700"/>
          </a:p>
          <a:p>
            <a:endParaRPr lang="es-ES" sz="1700"/>
          </a:p>
        </p:txBody>
      </p:sp>
      <p:sp>
        <p:nvSpPr>
          <p:cNvPr id="58389" name="Line 21"/>
          <p:cNvSpPr>
            <a:spLocks noChangeShapeType="1"/>
          </p:cNvSpPr>
          <p:nvPr/>
        </p:nvSpPr>
        <p:spPr bwMode="auto">
          <a:xfrm>
            <a:off x="1692275" y="40767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s-ES">
              <a:cs typeface="+mn-cs"/>
            </a:endParaRPr>
          </a:p>
        </p:txBody>
      </p:sp>
      <p:sp>
        <p:nvSpPr>
          <p:cNvPr id="58390" name="Line 22"/>
          <p:cNvSpPr>
            <a:spLocks noChangeShapeType="1"/>
          </p:cNvSpPr>
          <p:nvPr/>
        </p:nvSpPr>
        <p:spPr bwMode="auto">
          <a:xfrm>
            <a:off x="4427538" y="40767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s-ES">
              <a:cs typeface="+mn-cs"/>
            </a:endParaRPr>
          </a:p>
        </p:txBody>
      </p:sp>
      <p:sp>
        <p:nvSpPr>
          <p:cNvPr id="58391" name="Line 23"/>
          <p:cNvSpPr>
            <a:spLocks noChangeShapeType="1"/>
          </p:cNvSpPr>
          <p:nvPr/>
        </p:nvSpPr>
        <p:spPr bwMode="auto">
          <a:xfrm>
            <a:off x="7092950" y="40767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s-E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84182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/>
              <a:t>ANTROPOLOGÍA FÍSICA</a:t>
            </a:r>
            <a:endParaRPr lang="es-ES" sz="4400" dirty="0"/>
          </a:p>
        </p:txBody>
      </p:sp>
      <p:graphicFrame>
        <p:nvGraphicFramePr>
          <p:cNvPr id="4" name="Marcador de SmartArt 3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596862776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224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/>
              <a:t>ANTROPOLOGÍA SOCIOCULTURAL </a:t>
            </a:r>
            <a:endParaRPr lang="es-ES" sz="4400" dirty="0"/>
          </a:p>
        </p:txBody>
      </p:sp>
      <p:graphicFrame>
        <p:nvGraphicFramePr>
          <p:cNvPr id="4" name="Marcador de SmartArt 3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2919990703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2493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589836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Etnohistoria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1962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504764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Arqueología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0885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4052216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Lingüística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0885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737179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Etnografía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64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189993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Etnología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9498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22584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Antropología Social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720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83341" y="816237"/>
            <a:ext cx="6777318" cy="1731982"/>
          </a:xfrm>
        </p:spPr>
        <p:txBody>
          <a:bodyPr/>
          <a:lstStyle/>
          <a:p>
            <a:r>
              <a:rPr lang="en-US" sz="3600" dirty="0" smtClean="0"/>
              <a:t>COMO INVESTIGACI</a:t>
            </a:r>
            <a:r>
              <a:rPr lang="en-US" sz="3600" dirty="0" smtClean="0"/>
              <a:t>ÓN CULTURAL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visualizan</a:t>
            </a:r>
            <a:r>
              <a:rPr lang="en-US" dirty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 de la </a:t>
            </a:r>
            <a:r>
              <a:rPr lang="en-US" dirty="0" err="1" smtClean="0"/>
              <a:t>siguiente</a:t>
            </a:r>
            <a:r>
              <a:rPr lang="en-US" dirty="0" smtClean="0"/>
              <a:t> </a:t>
            </a:r>
            <a:r>
              <a:rPr lang="en-US" dirty="0" err="1" smtClean="0"/>
              <a:t>manera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94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83341" y="1044837"/>
            <a:ext cx="6777318" cy="1731982"/>
          </a:xfrm>
        </p:spPr>
        <p:txBody>
          <a:bodyPr/>
          <a:lstStyle/>
          <a:p>
            <a:r>
              <a:rPr lang="en-US" sz="6600" dirty="0" err="1" smtClean="0"/>
              <a:t>Introducción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194093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3361435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ETAPAS DE LA INVESTIGACIÓN CULTURAL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05914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83341" y="740037"/>
            <a:ext cx="6777318" cy="1731982"/>
          </a:xfrm>
        </p:spPr>
        <p:txBody>
          <a:bodyPr/>
          <a:lstStyle/>
          <a:p>
            <a:r>
              <a:rPr lang="en-US" sz="2800" dirty="0" smtClean="0"/>
              <a:t>DIMENSIONES DE LA ANTROPOLOG</a:t>
            </a:r>
            <a:r>
              <a:rPr lang="en-US" sz="2800" dirty="0" smtClean="0"/>
              <a:t>ÍA</a:t>
            </a: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en-US" dirty="0" err="1"/>
              <a:t>Independientemente</a:t>
            </a:r>
            <a:r>
              <a:rPr lang="en-US" dirty="0"/>
              <a:t> de la </a:t>
            </a:r>
            <a:r>
              <a:rPr lang="en-US" dirty="0" err="1"/>
              <a:t>clasificación</a:t>
            </a:r>
            <a:r>
              <a:rPr lang="en-US" dirty="0"/>
              <a:t>, se </a:t>
            </a:r>
            <a:r>
              <a:rPr lang="en-US" dirty="0" err="1"/>
              <a:t>considera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cualquier</a:t>
            </a:r>
            <a:r>
              <a:rPr lang="en-US" dirty="0"/>
              <a:t> </a:t>
            </a:r>
            <a:r>
              <a:rPr lang="en-US" dirty="0" err="1"/>
              <a:t>área</a:t>
            </a:r>
            <a:r>
              <a:rPr lang="en-US" dirty="0"/>
              <a:t> de la </a:t>
            </a:r>
            <a:r>
              <a:rPr lang="en-US" dirty="0" err="1"/>
              <a:t>antropología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dos </a:t>
            </a:r>
            <a:r>
              <a:rPr lang="en-US" dirty="0" err="1"/>
              <a:t>dimensiones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008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4000" dirty="0" smtClean="0">
                <a:cs typeface="+mj-cs"/>
              </a:rPr>
              <a:t>Dimensiones de la antropología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s-ES" sz="2400" dirty="0" smtClean="0">
              <a:cs typeface="+mn-cs"/>
            </a:endParaRPr>
          </a:p>
          <a:p>
            <a:pPr eaLnBrk="1" hangingPunct="1">
              <a:defRPr/>
            </a:pPr>
            <a:r>
              <a:rPr lang="es-ES" sz="2400" dirty="0" smtClean="0">
                <a:cs typeface="+mn-cs"/>
              </a:rPr>
              <a:t>Antropología Física o biológica</a:t>
            </a:r>
          </a:p>
          <a:p>
            <a:pPr eaLnBrk="1" hangingPunct="1">
              <a:defRPr/>
            </a:pPr>
            <a:endParaRPr lang="es-ES" sz="2400" dirty="0" smtClean="0">
              <a:cs typeface="+mn-cs"/>
            </a:endParaRPr>
          </a:p>
          <a:p>
            <a:pPr eaLnBrk="1" hangingPunct="1">
              <a:defRPr/>
            </a:pPr>
            <a:r>
              <a:rPr lang="es-ES" sz="2400" dirty="0" smtClean="0">
                <a:cs typeface="+mn-cs"/>
              </a:rPr>
              <a:t>Arqueología</a:t>
            </a:r>
          </a:p>
          <a:p>
            <a:pPr eaLnBrk="1" hangingPunct="1">
              <a:defRPr/>
            </a:pPr>
            <a:endParaRPr lang="es-ES" sz="2400" dirty="0" smtClean="0">
              <a:cs typeface="+mn-cs"/>
            </a:endParaRPr>
          </a:p>
          <a:p>
            <a:pPr eaLnBrk="1" hangingPunct="1">
              <a:defRPr/>
            </a:pPr>
            <a:r>
              <a:rPr lang="es-ES" sz="2400" dirty="0" smtClean="0">
                <a:cs typeface="+mn-cs"/>
              </a:rPr>
              <a:t>Lingüística</a:t>
            </a:r>
          </a:p>
          <a:p>
            <a:pPr eaLnBrk="1" hangingPunct="1">
              <a:defRPr/>
            </a:pPr>
            <a:endParaRPr lang="es-ES" sz="2400" dirty="0" smtClean="0">
              <a:cs typeface="+mn-cs"/>
            </a:endParaRPr>
          </a:p>
          <a:p>
            <a:pPr eaLnBrk="1" hangingPunct="1">
              <a:defRPr/>
            </a:pPr>
            <a:r>
              <a:rPr lang="es-ES" sz="2400" dirty="0" smtClean="0">
                <a:cs typeface="+mn-cs"/>
              </a:rPr>
              <a:t>Antropología </a:t>
            </a:r>
            <a:r>
              <a:rPr lang="es-ES" sz="2400" dirty="0" smtClean="0">
                <a:cs typeface="+mn-cs"/>
              </a:rPr>
              <a:t>Sociocultural</a:t>
            </a:r>
            <a:endParaRPr lang="es-ES" sz="2400" dirty="0" smtClean="0">
              <a:cs typeface="+mn-cs"/>
            </a:endParaRPr>
          </a:p>
          <a:p>
            <a:pPr eaLnBrk="1" hangingPunct="1">
              <a:defRPr/>
            </a:pPr>
            <a:endParaRPr lang="es-ES" sz="2400" dirty="0" smtClean="0">
              <a:cs typeface="+mn-cs"/>
            </a:endParaRPr>
          </a:p>
        </p:txBody>
      </p:sp>
      <p:sp>
        <p:nvSpPr>
          <p:cNvPr id="66571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64050" y="2217738"/>
            <a:ext cx="4679950" cy="41148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endParaRPr lang="es-ES" dirty="0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s-ES" dirty="0" smtClean="0">
                <a:cs typeface="+mn-cs"/>
              </a:rPr>
              <a:t>                                    Académica</a:t>
            </a:r>
          </a:p>
          <a:p>
            <a:pPr eaLnBrk="1" hangingPunct="1">
              <a:buFontTx/>
              <a:buNone/>
              <a:defRPr/>
            </a:pPr>
            <a:endParaRPr lang="es-ES" dirty="0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s-ES" dirty="0" smtClean="0">
                <a:cs typeface="+mn-cs"/>
              </a:rPr>
              <a:t>       </a:t>
            </a:r>
            <a:r>
              <a:rPr lang="es-ES" sz="2400" dirty="0" smtClean="0">
                <a:cs typeface="+mn-cs"/>
              </a:rPr>
              <a:t>Dos </a:t>
            </a:r>
          </a:p>
          <a:p>
            <a:pPr eaLnBrk="1" hangingPunct="1">
              <a:buFontTx/>
              <a:buNone/>
              <a:defRPr/>
            </a:pPr>
            <a:r>
              <a:rPr lang="es-ES" sz="2400" dirty="0" smtClean="0">
                <a:cs typeface="+mn-cs"/>
              </a:rPr>
              <a:t>Dimensiones</a:t>
            </a:r>
          </a:p>
          <a:p>
            <a:pPr eaLnBrk="1" hangingPunct="1">
              <a:buFontTx/>
              <a:buNone/>
              <a:defRPr/>
            </a:pPr>
            <a:endParaRPr lang="es-ES" dirty="0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s-ES" dirty="0" smtClean="0"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s-ES" dirty="0" smtClean="0">
                <a:cs typeface="+mn-cs"/>
              </a:rPr>
              <a:t>                                      Aplicada</a:t>
            </a:r>
          </a:p>
          <a:p>
            <a:pPr eaLnBrk="1" hangingPunct="1">
              <a:defRPr/>
            </a:pPr>
            <a:endParaRPr lang="es-ES" dirty="0" smtClean="0">
              <a:cs typeface="+mn-cs"/>
            </a:endParaRPr>
          </a:p>
          <a:p>
            <a:pPr eaLnBrk="1" hangingPunct="1">
              <a:defRPr/>
            </a:pPr>
            <a:endParaRPr lang="es-ES" dirty="0" smtClean="0">
              <a:cs typeface="+mn-cs"/>
            </a:endParaRPr>
          </a:p>
        </p:txBody>
      </p:sp>
      <p:sp>
        <p:nvSpPr>
          <p:cNvPr id="66573" name="AutoShape 13"/>
          <p:cNvSpPr>
            <a:spLocks/>
          </p:cNvSpPr>
          <p:nvPr/>
        </p:nvSpPr>
        <p:spPr bwMode="auto">
          <a:xfrm>
            <a:off x="4135437" y="2636838"/>
            <a:ext cx="360363" cy="3024187"/>
          </a:xfrm>
          <a:prstGeom prst="rightBrace">
            <a:avLst>
              <a:gd name="adj1" fmla="val 6993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cs typeface="+mn-cs"/>
            </a:endParaRPr>
          </a:p>
        </p:txBody>
      </p:sp>
      <p:sp>
        <p:nvSpPr>
          <p:cNvPr id="66575" name="Line 15"/>
          <p:cNvSpPr>
            <a:spLocks noChangeShapeType="1"/>
          </p:cNvSpPr>
          <p:nvPr/>
        </p:nvSpPr>
        <p:spPr bwMode="auto">
          <a:xfrm flipV="1">
            <a:off x="6311900" y="3009899"/>
            <a:ext cx="901700" cy="11096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s-ES">
              <a:cs typeface="+mn-cs"/>
            </a:endParaRPr>
          </a:p>
        </p:txBody>
      </p:sp>
      <p:sp>
        <p:nvSpPr>
          <p:cNvPr id="66576" name="Line 16"/>
          <p:cNvSpPr>
            <a:spLocks noChangeShapeType="1"/>
          </p:cNvSpPr>
          <p:nvPr/>
        </p:nvSpPr>
        <p:spPr bwMode="auto">
          <a:xfrm>
            <a:off x="6311900" y="4381500"/>
            <a:ext cx="1104900" cy="1162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s-E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21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65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err="1" smtClean="0"/>
              <a:t>Ahora</a:t>
            </a:r>
            <a:r>
              <a:rPr lang="en-US" sz="3600" dirty="0" smtClean="0"/>
              <a:t> </a:t>
            </a:r>
            <a:r>
              <a:rPr lang="en-US" sz="3600" dirty="0" err="1" smtClean="0"/>
              <a:t>veamos</a:t>
            </a:r>
            <a:r>
              <a:rPr lang="en-US" sz="3600" dirty="0" smtClean="0"/>
              <a:t> </a:t>
            </a:r>
            <a:r>
              <a:rPr lang="en-US" sz="3600" dirty="0" err="1" smtClean="0"/>
              <a:t>espec</a:t>
            </a:r>
            <a:r>
              <a:rPr lang="en-US" sz="3600" dirty="0" err="1" smtClean="0"/>
              <a:t>íficamente</a:t>
            </a:r>
            <a:r>
              <a:rPr lang="en-US" sz="3600" dirty="0" smtClean="0"/>
              <a:t> el </a:t>
            </a:r>
            <a:r>
              <a:rPr lang="en-US" sz="3600" dirty="0" err="1" smtClean="0"/>
              <a:t>objeto</a:t>
            </a:r>
            <a:r>
              <a:rPr lang="en-US" sz="3600" dirty="0" smtClean="0"/>
              <a:t> de </a:t>
            </a:r>
            <a:r>
              <a:rPr lang="en-US" sz="3600" dirty="0" err="1" smtClean="0"/>
              <a:t>estudio</a:t>
            </a:r>
            <a:r>
              <a:rPr lang="en-US" sz="3600" dirty="0" smtClean="0"/>
              <a:t> de la </a:t>
            </a:r>
            <a:r>
              <a:rPr lang="en-US" sz="3600" dirty="0" err="1" smtClean="0"/>
              <a:t>Antropología</a:t>
            </a:r>
            <a:r>
              <a:rPr lang="en-US" sz="3600" dirty="0" smtClean="0"/>
              <a:t> Social</a:t>
            </a:r>
            <a:endParaRPr lang="en-US" sz="3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b="1" dirty="0" smtClean="0"/>
              <a:t>LA CULTURA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445957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3341" y="625737"/>
            <a:ext cx="6777318" cy="1731982"/>
          </a:xfrm>
        </p:spPr>
        <p:txBody>
          <a:bodyPr/>
          <a:lstStyle/>
          <a:p>
            <a:pPr eaLnBrk="1" hangingPunct="1">
              <a:defRPr/>
            </a:pPr>
            <a:r>
              <a:rPr lang="es-MX" dirty="0" smtClean="0">
                <a:cs typeface="+mj-cs"/>
              </a:rPr>
              <a:t>¿QUÉ ES LA CULTURA?</a:t>
            </a:r>
          </a:p>
        </p:txBody>
      </p:sp>
      <p:pic>
        <p:nvPicPr>
          <p:cNvPr id="3074" name="Picture 5" descr="socieda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850" y="2535238"/>
            <a:ext cx="5184775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466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cultura</a:t>
            </a:r>
            <a:r>
              <a:rPr lang="en-US" dirty="0"/>
              <a:t>: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33379102"/>
              </p:ext>
            </p:extLst>
          </p:nvPr>
        </p:nvGraphicFramePr>
        <p:xfrm>
          <a:off x="927100" y="1760538"/>
          <a:ext cx="7696200" cy="4906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9902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70150" y="1076326"/>
            <a:ext cx="3898900" cy="40005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s-MX" sz="1600" dirty="0" smtClean="0">
              <a:cs typeface="+mn-cs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>
                <a:cs typeface="+mn-cs"/>
              </a:rPr>
              <a:t>Cultura….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MX" sz="2400" dirty="0" smtClean="0">
              <a:cs typeface="+mn-cs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s-MX" sz="2400" dirty="0" smtClean="0">
                <a:cs typeface="+mn-cs"/>
              </a:rPr>
              <a:t>Es </a:t>
            </a:r>
            <a:r>
              <a:rPr lang="es-MX" sz="2400" dirty="0" smtClean="0">
                <a:cs typeface="+mn-cs"/>
              </a:rPr>
              <a:t>ese todo complejo que incluye el conocimiento, las creencias, arte, la moral, el derecho, las costumbres y cualquier otra capacidad y hábitos adquiridos por el hombre en cuanto miembro de una sociedad .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s-MX" sz="2400" dirty="0" smtClean="0">
                <a:cs typeface="+mn-cs"/>
              </a:rPr>
              <a:t>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s-MX" sz="2400" dirty="0" smtClean="0">
                <a:cs typeface="+mn-cs"/>
              </a:rPr>
              <a:t>                                               Edward B. Tylor</a:t>
            </a:r>
            <a:r>
              <a:rPr lang="es-MX" sz="2000" dirty="0" smtClean="0">
                <a:cs typeface="+mn-cs"/>
              </a:rPr>
              <a:t>.</a:t>
            </a:r>
          </a:p>
        </p:txBody>
      </p:sp>
      <p:pic>
        <p:nvPicPr>
          <p:cNvPr id="4111" name="Picture 15" descr="070103american_indians_computer_prv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24662" y="2236788"/>
            <a:ext cx="1414463" cy="1600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14" name="Picture 18" descr="070103hostory_caravan_prv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325" y="2606675"/>
            <a:ext cx="1524000" cy="12858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00" name="Picture 21" descr="070103history_escimos_prv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3" y="620713"/>
            <a:ext cx="14287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3" descr="Cavemen_Cave_boy_2_prv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4400551"/>
            <a:ext cx="96202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5" descr="Christian_Noah_ark_prv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575" y="4124325"/>
            <a:ext cx="19145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27" descr="religions002_prv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287" y="49212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293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Cultura</a:t>
            </a:r>
            <a:r>
              <a:rPr lang="en-US" dirty="0" smtClean="0"/>
              <a:t> y </a:t>
            </a:r>
            <a:r>
              <a:rPr lang="en-US" dirty="0" err="1" smtClean="0"/>
              <a:t>experiencia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En </a:t>
            </a:r>
            <a:r>
              <a:rPr lang="en-US" sz="2800" dirty="0" err="1" smtClean="0"/>
              <a:t>resumen</a:t>
            </a:r>
            <a:r>
              <a:rPr lang="en-US" sz="2800" dirty="0" smtClean="0"/>
              <a:t>, </a:t>
            </a:r>
            <a:r>
              <a:rPr lang="en-US" sz="2800" dirty="0" err="1"/>
              <a:t>a</a:t>
            </a:r>
            <a:r>
              <a:rPr lang="en-US" sz="2800" dirty="0" err="1" smtClean="0"/>
              <a:t>ún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el </a:t>
            </a:r>
            <a:r>
              <a:rPr lang="en-US" sz="2800" dirty="0" err="1" smtClean="0"/>
              <a:t>concepto</a:t>
            </a:r>
            <a:r>
              <a:rPr lang="en-US" sz="2800" dirty="0" smtClean="0"/>
              <a:t> de </a:t>
            </a:r>
            <a:r>
              <a:rPr lang="en-US" sz="2800" dirty="0" err="1" smtClean="0"/>
              <a:t>cultura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abstracción</a:t>
            </a:r>
            <a:r>
              <a:rPr lang="en-US" sz="2800" dirty="0" smtClean="0"/>
              <a:t>,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construcción</a:t>
            </a:r>
            <a:r>
              <a:rPr lang="en-US" sz="2800" dirty="0" smtClean="0"/>
              <a:t> </a:t>
            </a:r>
            <a:r>
              <a:rPr lang="en-US" sz="2800" dirty="0" err="1" smtClean="0"/>
              <a:t>teórica</a:t>
            </a:r>
            <a:r>
              <a:rPr lang="en-US" sz="2800" dirty="0" smtClean="0"/>
              <a:t>, no </a:t>
            </a:r>
            <a:r>
              <a:rPr lang="en-US" sz="2800" dirty="0" err="1" smtClean="0"/>
              <a:t>quiere</a:t>
            </a:r>
            <a:r>
              <a:rPr lang="en-US" sz="2800" dirty="0" smtClean="0"/>
              <a:t> </a:t>
            </a:r>
            <a:r>
              <a:rPr lang="en-US" sz="2800" dirty="0" err="1" smtClean="0"/>
              <a:t>decir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actitudes</a:t>
            </a:r>
            <a:r>
              <a:rPr lang="en-US" sz="2800" dirty="0" smtClean="0"/>
              <a:t>,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creencias</a:t>
            </a:r>
            <a:r>
              <a:rPr lang="en-US" sz="2800" dirty="0" smtClean="0"/>
              <a:t> y </a:t>
            </a:r>
            <a:r>
              <a:rPr lang="en-US" sz="2800" dirty="0" err="1" smtClean="0"/>
              <a:t>otras</a:t>
            </a:r>
            <a:r>
              <a:rPr lang="en-US" sz="2800" dirty="0" smtClean="0"/>
              <a:t> </a:t>
            </a:r>
            <a:r>
              <a:rPr lang="en-US" sz="2800" dirty="0" err="1" smtClean="0"/>
              <a:t>disposiciones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los </a:t>
            </a:r>
            <a:r>
              <a:rPr lang="en-US" sz="2800" dirty="0" err="1" smtClean="0"/>
              <a:t>seres</a:t>
            </a:r>
            <a:r>
              <a:rPr lang="en-US" sz="2800" dirty="0" smtClean="0"/>
              <a:t> </a:t>
            </a:r>
            <a:r>
              <a:rPr lang="en-US" sz="2800" dirty="0" err="1" smtClean="0"/>
              <a:t>humanos</a:t>
            </a:r>
            <a:r>
              <a:rPr lang="en-US" sz="2800" dirty="0" smtClean="0"/>
              <a:t> </a:t>
            </a:r>
            <a:r>
              <a:rPr lang="en-US" sz="2800" dirty="0" err="1" smtClean="0"/>
              <a:t>manifiestan</a:t>
            </a:r>
            <a:r>
              <a:rPr lang="en-US" sz="2800" dirty="0" smtClean="0"/>
              <a:t> y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categorizamos</a:t>
            </a:r>
            <a:r>
              <a:rPr lang="en-US" sz="2800" dirty="0" smtClean="0"/>
              <a:t>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cultura</a:t>
            </a:r>
            <a:r>
              <a:rPr lang="en-US" sz="2800" dirty="0" smtClean="0"/>
              <a:t> no </a:t>
            </a:r>
            <a:r>
              <a:rPr lang="en-US" sz="2800" dirty="0" err="1" smtClean="0"/>
              <a:t>sean</a:t>
            </a:r>
            <a:r>
              <a:rPr lang="en-US" sz="2800" dirty="0" smtClean="0"/>
              <a:t> </a:t>
            </a:r>
            <a:r>
              <a:rPr lang="en-US" sz="2800" dirty="0" err="1" smtClean="0"/>
              <a:t>reales</a:t>
            </a:r>
            <a:r>
              <a:rPr lang="en-US" sz="2800" dirty="0" smtClean="0"/>
              <a:t>; lo son lo </a:t>
            </a:r>
            <a:r>
              <a:rPr lang="en-US" sz="2800" dirty="0" err="1" smtClean="0"/>
              <a:t>suficientemente</a:t>
            </a:r>
            <a:r>
              <a:rPr lang="en-US" sz="2800" dirty="0" smtClean="0"/>
              <a:t> en </a:t>
            </a:r>
            <a:r>
              <a:rPr lang="en-US" sz="2800" dirty="0" err="1" smtClean="0"/>
              <a:t>nuestra</a:t>
            </a:r>
            <a:r>
              <a:rPr lang="en-US" sz="2800" dirty="0" smtClean="0"/>
              <a:t> </a:t>
            </a:r>
            <a:r>
              <a:rPr lang="en-US" sz="2800" dirty="0" err="1" smtClean="0"/>
              <a:t>experiencia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620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Divisi</a:t>
            </a:r>
            <a:r>
              <a:rPr lang="en-US" dirty="0" err="1" smtClean="0"/>
              <a:t>ón</a:t>
            </a:r>
            <a:r>
              <a:rPr lang="en-US" dirty="0" smtClean="0"/>
              <a:t> de la </a:t>
            </a:r>
            <a:r>
              <a:rPr lang="en-US" dirty="0" err="1" smtClean="0"/>
              <a:t>Cultura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4203700"/>
            <a:ext cx="22225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²"/>
            </a:pPr>
            <a:r>
              <a:rPr lang="en-US" sz="2800" dirty="0" smtClean="0"/>
              <a:t>Material</a:t>
            </a:r>
          </a:p>
          <a:p>
            <a:pPr marL="457200" indent="-457200">
              <a:buFont typeface="Wingdings" charset="2"/>
              <a:buChar char="²"/>
            </a:pPr>
            <a:r>
              <a:rPr lang="en-US" sz="2800" dirty="0" err="1" smtClean="0"/>
              <a:t>Espiritual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747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Cultura</a:t>
            </a:r>
            <a:r>
              <a:rPr lang="en-US" dirty="0" smtClean="0"/>
              <a:t> material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021438"/>
              </p:ext>
            </p:extLst>
          </p:nvPr>
        </p:nvGraphicFramePr>
        <p:xfrm>
          <a:off x="685800" y="1869141"/>
          <a:ext cx="7770813" cy="4257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6683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21023"/>
            <a:ext cx="8189913" cy="1504577"/>
          </a:xfrm>
        </p:spPr>
        <p:txBody>
          <a:bodyPr>
            <a:noAutofit/>
          </a:bodyPr>
          <a:lstStyle/>
          <a:p>
            <a:r>
              <a:rPr lang="en-US" sz="2800" dirty="0" smtClean="0"/>
              <a:t>¿QUÉ ES LA VIDA?, ¿CUÁL ES SU ESENCIA?, ¿EN QUÉ CONSISTE LA EXPERIENCIA?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13258" b="13258"/>
          <a:stretch>
            <a:fillRect/>
          </a:stretch>
        </p:blipFill>
        <p:spPr>
          <a:xfrm>
            <a:off x="444499" y="2408769"/>
            <a:ext cx="3835401" cy="2339820"/>
          </a:xfrm>
        </p:spPr>
      </p:pic>
      <p:sp>
        <p:nvSpPr>
          <p:cNvPr id="8" name="TextBox 7"/>
          <p:cNvSpPr txBox="1"/>
          <p:nvPr/>
        </p:nvSpPr>
        <p:spPr>
          <a:xfrm>
            <a:off x="5156200" y="2171700"/>
            <a:ext cx="30353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i="1" dirty="0" smtClean="0"/>
              <a:t>La </a:t>
            </a:r>
            <a:r>
              <a:rPr lang="en-US" sz="2800" i="1" dirty="0" err="1" smtClean="0"/>
              <a:t>vida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humana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debe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abordarse</a:t>
            </a:r>
            <a:r>
              <a:rPr lang="en-US" sz="2800" i="1" dirty="0" smtClean="0"/>
              <a:t> en </a:t>
            </a:r>
            <a:r>
              <a:rPr lang="en-US" sz="2800" i="1" dirty="0" err="1" smtClean="0"/>
              <a:t>su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conjunto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como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configuración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entretejida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por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muchas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fuerzas</a:t>
            </a:r>
            <a:r>
              <a:rPr lang="en-US" sz="2800" i="1" dirty="0" smtClean="0"/>
              <a:t> y </a:t>
            </a:r>
            <a:r>
              <a:rPr lang="en-US" sz="2800" i="1" dirty="0" err="1" smtClean="0"/>
              <a:t>aspectos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unas</a:t>
            </a:r>
            <a:r>
              <a:rPr lang="en-US" sz="2800" i="1" dirty="0" smtClean="0"/>
              <a:t> y </a:t>
            </a:r>
            <a:r>
              <a:rPr lang="en-US" sz="2800" i="1" dirty="0" err="1" smtClean="0"/>
              <a:t>otros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organizados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por</a:t>
            </a:r>
            <a:r>
              <a:rPr lang="en-US" sz="2800" i="1" dirty="0" smtClean="0"/>
              <a:t> la </a:t>
            </a:r>
            <a:r>
              <a:rPr lang="en-US" sz="2800" i="1" dirty="0" err="1" smtClean="0"/>
              <a:t>cultura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832230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Cultura</a:t>
            </a:r>
            <a:r>
              <a:rPr lang="en-US" dirty="0" smtClean="0"/>
              <a:t> </a:t>
            </a:r>
            <a:r>
              <a:rPr lang="en-US" dirty="0" err="1" smtClean="0"/>
              <a:t>espiritual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239729"/>
              </p:ext>
            </p:extLst>
          </p:nvPr>
        </p:nvGraphicFramePr>
        <p:xfrm>
          <a:off x="685800" y="1869141"/>
          <a:ext cx="7770813" cy="4257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037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83341" y="663837"/>
            <a:ext cx="6777318" cy="1731982"/>
          </a:xfrm>
        </p:spPr>
        <p:txBody>
          <a:bodyPr/>
          <a:lstStyle/>
          <a:p>
            <a:r>
              <a:rPr lang="en-US" sz="3600" dirty="0" smtClean="0"/>
              <a:t>CARACTER</a:t>
            </a:r>
            <a:r>
              <a:rPr lang="en-US" sz="3600" dirty="0" smtClean="0"/>
              <a:t>ÍSTICAS DE LA CULTURA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85317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3228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 smtClean="0"/>
              <a:t>LA CULTURA…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9775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5544080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 smtClean="0"/>
              <a:t>LA CULTURA…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031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En </a:t>
            </a:r>
            <a:r>
              <a:rPr lang="en-US" sz="3600" dirty="0" err="1" smtClean="0"/>
              <a:t>antropología</a:t>
            </a:r>
            <a:r>
              <a:rPr lang="en-US" sz="3600" dirty="0" smtClean="0"/>
              <a:t> , la </a:t>
            </a:r>
            <a:r>
              <a:rPr lang="en-US" sz="3600" dirty="0" err="1" smtClean="0"/>
              <a:t>variedad</a:t>
            </a:r>
            <a:r>
              <a:rPr lang="en-US" sz="3600" dirty="0" smtClean="0"/>
              <a:t> y el </a:t>
            </a:r>
            <a:r>
              <a:rPr lang="en-US" sz="3600" dirty="0" err="1" smtClean="0"/>
              <a:t>alcance</a:t>
            </a:r>
            <a:r>
              <a:rPr lang="en-US" sz="3600" dirty="0" smtClean="0"/>
              <a:t> de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materias</a:t>
            </a:r>
            <a:r>
              <a:rPr lang="en-US" sz="3600" dirty="0" smtClean="0"/>
              <a:t> son </a:t>
            </a:r>
            <a:r>
              <a:rPr lang="en-US" sz="3600" dirty="0" err="1" smtClean="0"/>
              <a:t>enormes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Entonces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solo </a:t>
            </a:r>
            <a:r>
              <a:rPr lang="en-US" dirty="0" err="1" smtClean="0"/>
              <a:t>hacen</a:t>
            </a:r>
            <a:r>
              <a:rPr lang="en-US" dirty="0" smtClean="0"/>
              <a:t> los </a:t>
            </a:r>
            <a:r>
              <a:rPr lang="en-US" dirty="0" err="1" smtClean="0"/>
              <a:t>antropólogos</a:t>
            </a:r>
            <a:r>
              <a:rPr lang="en-US" dirty="0" smtClean="0"/>
              <a:t> y </a:t>
            </a:r>
            <a:r>
              <a:rPr lang="en-US" dirty="0" err="1" smtClean="0"/>
              <a:t>nadie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?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actividad</a:t>
            </a:r>
            <a:r>
              <a:rPr lang="en-US" dirty="0" smtClean="0"/>
              <a:t> del </a:t>
            </a:r>
            <a:r>
              <a:rPr lang="en-US" dirty="0" err="1" smtClean="0"/>
              <a:t>antropólogo</a:t>
            </a:r>
            <a:r>
              <a:rPr lang="en-US" dirty="0" smtClean="0"/>
              <a:t> 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confundir</a:t>
            </a:r>
            <a:r>
              <a:rPr lang="en-US" dirty="0" smtClean="0"/>
              <a:t> con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colegas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economistas</a:t>
            </a:r>
            <a:r>
              <a:rPr lang="en-US" dirty="0" smtClean="0"/>
              <a:t>, </a:t>
            </a:r>
            <a:r>
              <a:rPr lang="en-US" dirty="0" err="1" smtClean="0"/>
              <a:t>biólogos</a:t>
            </a:r>
            <a:r>
              <a:rPr lang="en-US" dirty="0" smtClean="0"/>
              <a:t>, </a:t>
            </a:r>
            <a:r>
              <a:rPr lang="en-US" dirty="0" err="1" smtClean="0"/>
              <a:t>geólogos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diferencia</a:t>
            </a:r>
            <a:r>
              <a:rPr lang="en-US" dirty="0" smtClean="0"/>
              <a:t> del </a:t>
            </a:r>
            <a:r>
              <a:rPr lang="en-US" dirty="0" err="1" smtClean="0"/>
              <a:t>antropólogo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énfasis</a:t>
            </a:r>
            <a:r>
              <a:rPr lang="en-US" dirty="0" smtClean="0"/>
              <a:t> en la </a:t>
            </a:r>
            <a:r>
              <a:rPr lang="en-US" dirty="0" err="1" smtClean="0"/>
              <a:t>cultura</a:t>
            </a:r>
            <a:r>
              <a:rPr lang="en-US" dirty="0" smtClean="0"/>
              <a:t>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de un </a:t>
            </a:r>
            <a:r>
              <a:rPr lang="en-US" dirty="0" err="1" smtClean="0"/>
              <a:t>marco</a:t>
            </a:r>
            <a:r>
              <a:rPr lang="en-US" dirty="0" smtClean="0"/>
              <a:t> </a:t>
            </a:r>
            <a:r>
              <a:rPr lang="en-US" dirty="0" err="1" smtClean="0"/>
              <a:t>holístico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705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pensar</a:t>
            </a:r>
            <a:r>
              <a:rPr lang="en-US" dirty="0" smtClean="0"/>
              <a:t> </a:t>
            </a:r>
            <a:r>
              <a:rPr lang="en-US" dirty="0" err="1" smtClean="0"/>
              <a:t>holísticamente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85800" y="2179638"/>
            <a:ext cx="3611880" cy="43656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ver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partes</a:t>
            </a:r>
            <a:r>
              <a:rPr lang="en-US" sz="2400" dirty="0" smtClean="0"/>
              <a:t> </a:t>
            </a:r>
            <a:r>
              <a:rPr lang="en-US" sz="2400" dirty="0" err="1" smtClean="0"/>
              <a:t>como</a:t>
            </a:r>
            <a:r>
              <a:rPr lang="en-US" sz="2400" dirty="0" smtClean="0"/>
              <a:t> </a:t>
            </a:r>
            <a:r>
              <a:rPr lang="en-US" sz="2400" dirty="0" err="1" smtClean="0"/>
              <a:t>todo</a:t>
            </a:r>
            <a:r>
              <a:rPr lang="en-US" sz="2400" dirty="0" smtClean="0"/>
              <a:t>, </a:t>
            </a:r>
            <a:r>
              <a:rPr lang="en-US" sz="2400" dirty="0" err="1" smtClean="0"/>
              <a:t>tratar</a:t>
            </a:r>
            <a:r>
              <a:rPr lang="en-US" sz="2400" dirty="0" smtClean="0"/>
              <a:t> de </a:t>
            </a:r>
            <a:r>
              <a:rPr lang="en-US" sz="2400" dirty="0" err="1" smtClean="0"/>
              <a:t>captar</a:t>
            </a:r>
            <a:r>
              <a:rPr lang="en-US" sz="2400" dirty="0" smtClean="0"/>
              <a:t> los </a:t>
            </a:r>
            <a:r>
              <a:rPr lang="en-US" sz="2400" dirty="0" err="1" smtClean="0"/>
              <a:t>contextos</a:t>
            </a:r>
            <a:r>
              <a:rPr lang="en-US" sz="2400" dirty="0" smtClean="0"/>
              <a:t> y </a:t>
            </a:r>
            <a:r>
              <a:rPr lang="en-US" sz="2400" dirty="0" err="1" smtClean="0"/>
              <a:t>marcos</a:t>
            </a:r>
            <a:r>
              <a:rPr lang="en-US" sz="2400" dirty="0" smtClean="0"/>
              <a:t> </a:t>
            </a:r>
            <a:r>
              <a:rPr lang="en-US" sz="2400" dirty="0" err="1" smtClean="0"/>
              <a:t>generales</a:t>
            </a:r>
            <a:r>
              <a:rPr lang="en-US" sz="2400" dirty="0" smtClean="0"/>
              <a:t> </a:t>
            </a:r>
            <a:r>
              <a:rPr lang="en-US" sz="2400" dirty="0" err="1" smtClean="0"/>
              <a:t>dentro</a:t>
            </a:r>
            <a:r>
              <a:rPr lang="en-US" sz="2400" dirty="0" smtClean="0"/>
              <a:t> de los </a:t>
            </a:r>
            <a:r>
              <a:rPr lang="en-US" sz="2400" dirty="0" err="1" smtClean="0"/>
              <a:t>que</a:t>
            </a:r>
            <a:r>
              <a:rPr lang="en-US" sz="2400" dirty="0" smtClean="0"/>
              <a:t> se </a:t>
            </a:r>
            <a:r>
              <a:rPr lang="en-US" sz="2400" dirty="0" err="1" smtClean="0"/>
              <a:t>desenvuelve</a:t>
            </a:r>
            <a:r>
              <a:rPr lang="en-US" sz="2400" dirty="0" smtClean="0"/>
              <a:t> la </a:t>
            </a:r>
            <a:r>
              <a:rPr lang="en-US" sz="2400" dirty="0" err="1" smtClean="0"/>
              <a:t>gente</a:t>
            </a:r>
            <a:r>
              <a:rPr lang="en-US" sz="2400" dirty="0" smtClean="0"/>
              <a:t> en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comportamiento</a:t>
            </a:r>
            <a:r>
              <a:rPr lang="en-US" sz="2400" dirty="0" smtClean="0"/>
              <a:t> y en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experiencias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l="8636" r="8636"/>
          <a:stretch>
            <a:fillRect/>
          </a:stretch>
        </p:blipFill>
        <p:spPr>
          <a:xfrm>
            <a:off x="4844733" y="1760538"/>
            <a:ext cx="3611880" cy="43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10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" dirty="0" smtClean="0"/>
              <a:t>Bock</a:t>
            </a:r>
            <a:r>
              <a:rPr lang="es-ES" dirty="0"/>
              <a:t>, </a:t>
            </a:r>
            <a:r>
              <a:rPr lang="es-ES" dirty="0" err="1"/>
              <a:t>Phillip</a:t>
            </a:r>
            <a:r>
              <a:rPr lang="es-ES" dirty="0"/>
              <a:t> k. (1977), </a:t>
            </a:r>
            <a:r>
              <a:rPr lang="es-ES" i="1" dirty="0"/>
              <a:t>Introducción a la Moderna Antropología Cultural</a:t>
            </a:r>
            <a:r>
              <a:rPr lang="es-ES" dirty="0"/>
              <a:t>, México, Editorial Fondo de Cultura Económica</a:t>
            </a:r>
            <a:endParaRPr lang="es-ES_tradnl" dirty="0"/>
          </a:p>
          <a:p>
            <a:r>
              <a:rPr lang="es-ES" dirty="0" err="1"/>
              <a:t>Ember</a:t>
            </a:r>
            <a:r>
              <a:rPr lang="es-ES" dirty="0"/>
              <a:t> R., Carol y </a:t>
            </a:r>
            <a:r>
              <a:rPr lang="es-ES" dirty="0" err="1"/>
              <a:t>Melvil</a:t>
            </a:r>
            <a:r>
              <a:rPr lang="es-ES" dirty="0"/>
              <a:t> </a:t>
            </a:r>
            <a:r>
              <a:rPr lang="es-ES" dirty="0" err="1"/>
              <a:t>Ember</a:t>
            </a:r>
            <a:r>
              <a:rPr lang="es-ES" dirty="0"/>
              <a:t> (2003), </a:t>
            </a:r>
            <a:r>
              <a:rPr lang="es-ES" i="1" dirty="0"/>
              <a:t>Antropología Cultural</a:t>
            </a:r>
            <a:r>
              <a:rPr lang="es-ES" dirty="0"/>
              <a:t>, España, Editorial Prentice Hall.</a:t>
            </a:r>
            <a:endParaRPr lang="es-ES_tradnl" dirty="0"/>
          </a:p>
          <a:p>
            <a:r>
              <a:rPr lang="es-ES" dirty="0" err="1"/>
              <a:t>Frigole</a:t>
            </a:r>
            <a:r>
              <a:rPr lang="es-ES" dirty="0"/>
              <a:t> Joan y Susana </a:t>
            </a:r>
            <a:r>
              <a:rPr lang="es-ES" dirty="0" err="1"/>
              <a:t>Narotzky</a:t>
            </a:r>
            <a:r>
              <a:rPr lang="es-ES" dirty="0"/>
              <a:t> (1983), </a:t>
            </a:r>
            <a:r>
              <a:rPr lang="es-ES" i="1" dirty="0"/>
              <a:t>Antropología Hoy</a:t>
            </a:r>
            <a:r>
              <a:rPr lang="es-ES" dirty="0"/>
              <a:t>, España, Editorial </a:t>
            </a:r>
            <a:r>
              <a:rPr lang="es-ES" dirty="0" err="1"/>
              <a:t>Taide</a:t>
            </a:r>
            <a:r>
              <a:rPr lang="es-ES" dirty="0"/>
              <a:t>- Barcelona.</a:t>
            </a:r>
            <a:endParaRPr lang="es-ES_tradnl" dirty="0"/>
          </a:p>
          <a:p>
            <a:r>
              <a:rPr lang="es-ES" dirty="0"/>
              <a:t>Harris, Marvin (1979), </a:t>
            </a:r>
            <a:r>
              <a:rPr lang="es-ES" i="1" dirty="0"/>
              <a:t>El Desarrollo de la Teoría Antropológica: Historia de las teorías de la Cultura</a:t>
            </a:r>
            <a:r>
              <a:rPr lang="es-ES" dirty="0"/>
              <a:t>, México, Editorial Siglo XXI.</a:t>
            </a:r>
            <a:endParaRPr lang="es-ES_tradnl" dirty="0"/>
          </a:p>
          <a:p>
            <a:r>
              <a:rPr lang="es-ES" dirty="0"/>
              <a:t>Harris, Marvin (1970), </a:t>
            </a:r>
            <a:r>
              <a:rPr lang="es-ES" i="1" dirty="0"/>
              <a:t>Introducción a la Antropología Social</a:t>
            </a:r>
            <a:r>
              <a:rPr lang="es-ES" dirty="0"/>
              <a:t>, España, Ediciones Castilla.</a:t>
            </a:r>
            <a:endParaRPr lang="es-ES_tradnl" dirty="0"/>
          </a:p>
          <a:p>
            <a:r>
              <a:rPr lang="es-ES" dirty="0" err="1"/>
              <a:t>Kottak</a:t>
            </a:r>
            <a:r>
              <a:rPr lang="es-ES" dirty="0"/>
              <a:t>, </a:t>
            </a:r>
            <a:r>
              <a:rPr lang="es-ES" dirty="0" err="1"/>
              <a:t>Conrad</a:t>
            </a:r>
            <a:r>
              <a:rPr lang="es-ES" dirty="0"/>
              <a:t> Philip (2011), </a:t>
            </a:r>
            <a:r>
              <a:rPr lang="es-ES" i="1" dirty="0"/>
              <a:t>Antropología Cultural. </a:t>
            </a:r>
            <a:r>
              <a:rPr lang="es-ES" dirty="0"/>
              <a:t>México, Mc Graw Hill.</a:t>
            </a:r>
            <a:endParaRPr lang="es-ES_tradnl" dirty="0"/>
          </a:p>
          <a:p>
            <a:r>
              <a:rPr lang="es-ES" dirty="0"/>
              <a:t>Lewis, John (2002), </a:t>
            </a:r>
            <a:r>
              <a:rPr lang="es-ES" i="1" dirty="0"/>
              <a:t>Antropología Simplificada</a:t>
            </a:r>
            <a:r>
              <a:rPr lang="es-ES" dirty="0"/>
              <a:t>, México, Editorial Selector.</a:t>
            </a:r>
            <a:endParaRPr lang="es-ES_tradnl" dirty="0"/>
          </a:p>
          <a:p>
            <a:r>
              <a:rPr lang="es-ES" dirty="0" err="1"/>
              <a:t>Mercier</a:t>
            </a:r>
            <a:r>
              <a:rPr lang="es-ES" dirty="0"/>
              <a:t>, Paul (1979), </a:t>
            </a:r>
            <a:r>
              <a:rPr lang="es-ES" i="1" dirty="0"/>
              <a:t>Historia de la Antropología</a:t>
            </a:r>
            <a:r>
              <a:rPr lang="es-ES" dirty="0"/>
              <a:t>, Barcelona, Ediciones Península.</a:t>
            </a:r>
            <a:endParaRPr lang="es-ES_tradnl" dirty="0"/>
          </a:p>
          <a:p>
            <a:r>
              <a:rPr lang="es-ES" dirty="0" err="1"/>
              <a:t>Nadel</a:t>
            </a:r>
            <a:r>
              <a:rPr lang="es-ES" dirty="0"/>
              <a:t>, S.F. (1981), </a:t>
            </a:r>
            <a:r>
              <a:rPr lang="es-ES" i="1" dirty="0"/>
              <a:t>Fundamentos de Antropología Social</a:t>
            </a:r>
            <a:r>
              <a:rPr lang="es-ES" dirty="0"/>
              <a:t>, México. Editorial Fondo de Cultura Económica.</a:t>
            </a:r>
            <a:endParaRPr lang="es-ES_tradnl" dirty="0"/>
          </a:p>
          <a:p>
            <a:r>
              <a:rPr lang="es-ES" dirty="0" err="1"/>
              <a:t>Palerm</a:t>
            </a:r>
            <a:r>
              <a:rPr lang="es-ES" dirty="0"/>
              <a:t>, Ángel (1987), </a:t>
            </a:r>
            <a:r>
              <a:rPr lang="es-ES" i="1" dirty="0"/>
              <a:t>Teoría Etnológica, </a:t>
            </a:r>
            <a:r>
              <a:rPr lang="es-ES" dirty="0"/>
              <a:t>México, Universidad Autónoma de Querétaro.</a:t>
            </a:r>
            <a:endParaRPr lang="es-ES_tradnl" dirty="0"/>
          </a:p>
          <a:p>
            <a:r>
              <a:rPr lang="es-ES" dirty="0" err="1"/>
              <a:t>Peacock</a:t>
            </a:r>
            <a:r>
              <a:rPr lang="es-ES" dirty="0"/>
              <a:t> James (2005), La Lente Antropológica,  España, Alianza Editorial.</a:t>
            </a:r>
            <a:endParaRPr lang="es-ES_tradnl" dirty="0"/>
          </a:p>
          <a:p>
            <a:r>
              <a:rPr lang="es-ES" dirty="0" err="1"/>
              <a:t>Rossi</a:t>
            </a:r>
            <a:r>
              <a:rPr lang="es-ES" dirty="0"/>
              <a:t>, </a:t>
            </a:r>
            <a:r>
              <a:rPr lang="es-ES" dirty="0" err="1"/>
              <a:t>Ino</a:t>
            </a:r>
            <a:r>
              <a:rPr lang="es-ES" dirty="0"/>
              <a:t> y Edward O`Higgins (1981), </a:t>
            </a:r>
            <a:r>
              <a:rPr lang="es-ES" i="1" dirty="0"/>
              <a:t>Teorías de la Cultura y Métodos Antropológicos</a:t>
            </a:r>
            <a:r>
              <a:rPr lang="es-ES" dirty="0"/>
              <a:t>, Barcelona, Editorial Anagrama.</a:t>
            </a:r>
            <a:endParaRPr lang="es-ES_tradnl" dirty="0"/>
          </a:p>
          <a:p>
            <a:r>
              <a:rPr lang="es-ES" dirty="0"/>
              <a:t>Tejera Gaona, Héctor (1999), </a:t>
            </a:r>
            <a:r>
              <a:rPr lang="es-ES" i="1" dirty="0"/>
              <a:t>La Antropología</a:t>
            </a:r>
            <a:r>
              <a:rPr lang="es-ES" dirty="0"/>
              <a:t>, México, Editorial CONACULTA.</a:t>
            </a:r>
            <a:endParaRPr lang="es-ES_tradnl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89" y="773356"/>
            <a:ext cx="7756263" cy="1054250"/>
          </a:xfrm>
        </p:spPr>
        <p:txBody>
          <a:bodyPr/>
          <a:lstStyle/>
          <a:p>
            <a:pPr lvl="0"/>
            <a:r>
              <a:rPr lang="es-MX" sz="2800" b="1" dirty="0" smtClean="0"/>
              <a:t/>
            </a:r>
            <a:br>
              <a:rPr lang="es-MX" sz="2800" b="1" dirty="0" smtClean="0"/>
            </a:br>
            <a:r>
              <a:rPr lang="es-MX" sz="2800" b="1" dirty="0" smtClean="0"/>
              <a:t>REFERENCIAS  </a:t>
            </a:r>
            <a:r>
              <a:rPr lang="es-MX" sz="2800" b="1" dirty="0"/>
              <a:t>BIBLIOGRÁFICAS</a:t>
            </a:r>
            <a:r>
              <a:rPr lang="es-ES_tradnl" dirty="0"/>
              <a:t/>
            </a:r>
            <a:br>
              <a:rPr lang="es-ES_tradnl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9576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83341" y="714637"/>
            <a:ext cx="6777318" cy="1731982"/>
          </a:xfrm>
        </p:spPr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atenci</a:t>
            </a:r>
            <a:r>
              <a:rPr lang="en-US" dirty="0" err="1" smtClean="0"/>
              <a:t>ón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5400" b="1" i="1" dirty="0" smtClean="0"/>
              <a:t> ¡Gracias!</a:t>
            </a:r>
            <a:endParaRPr lang="en-US" sz="5400" b="1" i="1" dirty="0"/>
          </a:p>
        </p:txBody>
      </p:sp>
    </p:spTree>
    <p:extLst>
      <p:ext uri="{BB962C8B-B14F-4D97-AF65-F5344CB8AC3E}">
        <p14:creationId xmlns:p14="http://schemas.microsoft.com/office/powerpoint/2010/main" val="1326932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60232" y="330962"/>
            <a:ext cx="8095130" cy="786638"/>
          </a:xfrm>
        </p:spPr>
        <p:txBody>
          <a:bodyPr>
            <a:normAutofit fontScale="55000" lnSpcReduction="20000"/>
          </a:bodyPr>
          <a:lstStyle/>
          <a:p>
            <a:r>
              <a:rPr lang="es-ES" sz="5100" dirty="0" smtClean="0"/>
              <a:t>ASPECTOS QUE SE ENTRETEJEN EN LA VIDA DEL SER HUMANO</a:t>
            </a:r>
          </a:p>
          <a:p>
            <a:endParaRPr lang="es-ES" dirty="0"/>
          </a:p>
          <a:p>
            <a:endParaRPr lang="es-ES" dirty="0" smtClean="0"/>
          </a:p>
        </p:txBody>
      </p:sp>
      <p:grpSp>
        <p:nvGrpSpPr>
          <p:cNvPr id="5" name="52 Grupo"/>
          <p:cNvGrpSpPr/>
          <p:nvPr/>
        </p:nvGrpSpPr>
        <p:grpSpPr>
          <a:xfrm>
            <a:off x="1787353" y="1656073"/>
            <a:ext cx="5409901" cy="4605046"/>
            <a:chOff x="2023454" y="1438161"/>
            <a:chExt cx="5409901" cy="4605046"/>
          </a:xfrm>
        </p:grpSpPr>
        <p:sp>
          <p:nvSpPr>
            <p:cNvPr id="6" name="35 Forma libre"/>
            <p:cNvSpPr/>
            <p:nvPr/>
          </p:nvSpPr>
          <p:spPr>
            <a:xfrm>
              <a:off x="4106116" y="2852936"/>
              <a:ext cx="1315244" cy="1368151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/>
                <a:t>SER HUMANO</a:t>
              </a:r>
              <a:endParaRPr lang="es-ES" sz="1200" b="1" kern="1200" dirty="0"/>
            </a:p>
          </p:txBody>
        </p:sp>
        <p:sp>
          <p:nvSpPr>
            <p:cNvPr id="7" name="36 Forma libre"/>
            <p:cNvSpPr/>
            <p:nvPr/>
          </p:nvSpPr>
          <p:spPr>
            <a:xfrm rot="18764617" flipV="1">
              <a:off x="5237884" y="2528981"/>
              <a:ext cx="522068" cy="215860"/>
            </a:xfrm>
            <a:custGeom>
              <a:avLst/>
              <a:gdLst>
                <a:gd name="connsiteX0" fmla="*/ 0 w 522068"/>
                <a:gd name="connsiteY0" fmla="*/ 43172 h 215860"/>
                <a:gd name="connsiteX1" fmla="*/ 414138 w 522068"/>
                <a:gd name="connsiteY1" fmla="*/ 43172 h 215860"/>
                <a:gd name="connsiteX2" fmla="*/ 414138 w 522068"/>
                <a:gd name="connsiteY2" fmla="*/ 0 h 215860"/>
                <a:gd name="connsiteX3" fmla="*/ 522068 w 522068"/>
                <a:gd name="connsiteY3" fmla="*/ 107930 h 215860"/>
                <a:gd name="connsiteX4" fmla="*/ 414138 w 522068"/>
                <a:gd name="connsiteY4" fmla="*/ 215860 h 215860"/>
                <a:gd name="connsiteX5" fmla="*/ 414138 w 522068"/>
                <a:gd name="connsiteY5" fmla="*/ 172688 h 215860"/>
                <a:gd name="connsiteX6" fmla="*/ 0 w 522068"/>
                <a:gd name="connsiteY6" fmla="*/ 172688 h 215860"/>
                <a:gd name="connsiteX7" fmla="*/ 0 w 522068"/>
                <a:gd name="connsiteY7" fmla="*/ 43172 h 21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2068" h="215860">
                  <a:moveTo>
                    <a:pt x="522068" y="172687"/>
                  </a:moveTo>
                  <a:lnTo>
                    <a:pt x="107930" y="172687"/>
                  </a:lnTo>
                  <a:lnTo>
                    <a:pt x="107930" y="215859"/>
                  </a:lnTo>
                  <a:lnTo>
                    <a:pt x="0" y="107930"/>
                  </a:lnTo>
                  <a:lnTo>
                    <a:pt x="107930" y="1"/>
                  </a:lnTo>
                  <a:lnTo>
                    <a:pt x="107930" y="43173"/>
                  </a:lnTo>
                  <a:lnTo>
                    <a:pt x="522068" y="43173"/>
                  </a:lnTo>
                  <a:lnTo>
                    <a:pt x="522068" y="172687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757" tIns="43171" rIns="0" bIns="43172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700" kern="1200"/>
            </a:p>
          </p:txBody>
        </p:sp>
        <p:sp>
          <p:nvSpPr>
            <p:cNvPr id="8" name="37 Forma libre"/>
            <p:cNvSpPr/>
            <p:nvPr/>
          </p:nvSpPr>
          <p:spPr>
            <a:xfrm>
              <a:off x="5600936" y="1438161"/>
              <a:ext cx="1052923" cy="1052923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SALUD</a:t>
              </a:r>
              <a:endParaRPr lang="es-ES" sz="1200" b="1" kern="1200" dirty="0">
                <a:solidFill>
                  <a:srgbClr val="674616"/>
                </a:solidFill>
              </a:endParaRPr>
            </a:p>
          </p:txBody>
        </p:sp>
        <p:sp>
          <p:nvSpPr>
            <p:cNvPr id="9" name="39 Forma libre"/>
            <p:cNvSpPr/>
            <p:nvPr/>
          </p:nvSpPr>
          <p:spPr>
            <a:xfrm>
              <a:off x="6300202" y="2636911"/>
              <a:ext cx="1133153" cy="1237127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4357" tIns="164357" rIns="164357" bIns="164357" numCol="1" spcCol="1270" anchor="ctr" anchorCtr="0">
              <a:noAutofit/>
            </a:bodyPr>
            <a:lstStyle/>
            <a:p>
              <a:pPr lvl="0" algn="ctr" defTabSz="355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50" b="1" kern="1200" dirty="0" smtClean="0">
                  <a:solidFill>
                    <a:srgbClr val="674616"/>
                  </a:solidFill>
                </a:rPr>
                <a:t>ORGANIZACIÓN SOCIAL</a:t>
              </a:r>
              <a:endParaRPr lang="es-ES" sz="105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0" name="41 Forma libre"/>
            <p:cNvSpPr/>
            <p:nvPr/>
          </p:nvSpPr>
          <p:spPr>
            <a:xfrm>
              <a:off x="5891949" y="4221087"/>
              <a:ext cx="1189452" cy="1199819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RELIGIÓN</a:t>
              </a:r>
              <a:endParaRPr lang="es-ES" sz="120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1" name="43 Forma libre"/>
            <p:cNvSpPr/>
            <p:nvPr/>
          </p:nvSpPr>
          <p:spPr>
            <a:xfrm>
              <a:off x="4235731" y="4941168"/>
              <a:ext cx="1117212" cy="1102039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POLÍTICA</a:t>
              </a:r>
              <a:endParaRPr lang="es-ES" sz="120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2" name="45 Forma libre"/>
            <p:cNvSpPr/>
            <p:nvPr/>
          </p:nvSpPr>
          <p:spPr>
            <a:xfrm>
              <a:off x="2543184" y="4344711"/>
              <a:ext cx="1200066" cy="1076196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167" tIns="168167" rIns="168167" bIns="168167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b="1" kern="1200" dirty="0" smtClean="0">
                  <a:solidFill>
                    <a:srgbClr val="674616"/>
                  </a:solidFill>
                </a:rPr>
                <a:t>ECONOMÍA</a:t>
              </a:r>
              <a:endParaRPr lang="es-ES" sz="110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3" name="47 Forma libre"/>
            <p:cNvSpPr/>
            <p:nvPr/>
          </p:nvSpPr>
          <p:spPr>
            <a:xfrm>
              <a:off x="2023454" y="2780929"/>
              <a:ext cx="1225205" cy="1141993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167" tIns="168167" rIns="168167" bIns="168167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50" b="1" kern="1200" dirty="0" smtClean="0">
                  <a:solidFill>
                    <a:srgbClr val="674616"/>
                  </a:solidFill>
                </a:rPr>
                <a:t>EDUCACIÓN</a:t>
              </a:r>
              <a:endParaRPr lang="es-ES" sz="1050" kern="1200" dirty="0">
                <a:solidFill>
                  <a:srgbClr val="674616"/>
                </a:solidFill>
              </a:endParaRPr>
            </a:p>
          </p:txBody>
        </p:sp>
        <p:sp>
          <p:nvSpPr>
            <p:cNvPr id="14" name="49 Forma libre"/>
            <p:cNvSpPr/>
            <p:nvPr/>
          </p:nvSpPr>
          <p:spPr>
            <a:xfrm>
              <a:off x="2865349" y="1527061"/>
              <a:ext cx="1052923" cy="1052923"/>
            </a:xfrm>
            <a:custGeom>
              <a:avLst/>
              <a:gdLst>
                <a:gd name="connsiteX0" fmla="*/ 0 w 1052923"/>
                <a:gd name="connsiteY0" fmla="*/ 526462 h 1052923"/>
                <a:gd name="connsiteX1" fmla="*/ 154198 w 1052923"/>
                <a:gd name="connsiteY1" fmla="*/ 154197 h 1052923"/>
                <a:gd name="connsiteX2" fmla="*/ 526463 w 1052923"/>
                <a:gd name="connsiteY2" fmla="*/ 0 h 1052923"/>
                <a:gd name="connsiteX3" fmla="*/ 898728 w 1052923"/>
                <a:gd name="connsiteY3" fmla="*/ 154198 h 1052923"/>
                <a:gd name="connsiteX4" fmla="*/ 1052925 w 1052923"/>
                <a:gd name="connsiteY4" fmla="*/ 526463 h 1052923"/>
                <a:gd name="connsiteX5" fmla="*/ 898728 w 1052923"/>
                <a:gd name="connsiteY5" fmla="*/ 898728 h 1052923"/>
                <a:gd name="connsiteX6" fmla="*/ 526463 w 1052923"/>
                <a:gd name="connsiteY6" fmla="*/ 1052925 h 1052923"/>
                <a:gd name="connsiteX7" fmla="*/ 154198 w 1052923"/>
                <a:gd name="connsiteY7" fmla="*/ 898728 h 1052923"/>
                <a:gd name="connsiteX8" fmla="*/ 1 w 1052923"/>
                <a:gd name="connsiteY8" fmla="*/ 526463 h 1052923"/>
                <a:gd name="connsiteX9" fmla="*/ 0 w 1052923"/>
                <a:gd name="connsiteY9" fmla="*/ 526462 h 105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2923" h="1052923">
                  <a:moveTo>
                    <a:pt x="0" y="526462"/>
                  </a:moveTo>
                  <a:cubicBezTo>
                    <a:pt x="0" y="386836"/>
                    <a:pt x="55467" y="252928"/>
                    <a:pt x="154198" y="154197"/>
                  </a:cubicBezTo>
                  <a:cubicBezTo>
                    <a:pt x="252929" y="55466"/>
                    <a:pt x="386837" y="0"/>
                    <a:pt x="526463" y="0"/>
                  </a:cubicBezTo>
                  <a:cubicBezTo>
                    <a:pt x="666089" y="0"/>
                    <a:pt x="799997" y="55467"/>
                    <a:pt x="898728" y="154198"/>
                  </a:cubicBezTo>
                  <a:cubicBezTo>
                    <a:pt x="997459" y="252929"/>
                    <a:pt x="1052925" y="386837"/>
                    <a:pt x="1052925" y="526463"/>
                  </a:cubicBezTo>
                  <a:cubicBezTo>
                    <a:pt x="1052925" y="666089"/>
                    <a:pt x="997459" y="799997"/>
                    <a:pt x="898728" y="898728"/>
                  </a:cubicBezTo>
                  <a:cubicBezTo>
                    <a:pt x="799997" y="997459"/>
                    <a:pt x="666089" y="1052925"/>
                    <a:pt x="526463" y="1052925"/>
                  </a:cubicBezTo>
                  <a:cubicBezTo>
                    <a:pt x="386837" y="1052925"/>
                    <a:pt x="252929" y="997458"/>
                    <a:pt x="154198" y="898728"/>
                  </a:cubicBezTo>
                  <a:cubicBezTo>
                    <a:pt x="55467" y="799997"/>
                    <a:pt x="1" y="666089"/>
                    <a:pt x="1" y="526463"/>
                  </a:cubicBezTo>
                  <a:lnTo>
                    <a:pt x="0" y="52646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437" tIns="169437" rIns="169437" bIns="169437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b="1" kern="1200" dirty="0" smtClean="0">
                  <a:solidFill>
                    <a:srgbClr val="674616"/>
                  </a:solidFill>
                </a:rPr>
                <a:t>ARTE</a:t>
              </a:r>
              <a:endParaRPr lang="es-ES" sz="1200" kern="1200" dirty="0">
                <a:solidFill>
                  <a:srgbClr val="674616"/>
                </a:solidFill>
              </a:endParaRPr>
            </a:p>
          </p:txBody>
        </p:sp>
        <p:grpSp>
          <p:nvGrpSpPr>
            <p:cNvPr id="15" name="16 Grupo"/>
            <p:cNvGrpSpPr/>
            <p:nvPr/>
          </p:nvGrpSpPr>
          <p:grpSpPr>
            <a:xfrm rot="21245406">
              <a:off x="5600231" y="3020566"/>
              <a:ext cx="480129" cy="415371"/>
              <a:chOff x="3950814" y="1384618"/>
              <a:chExt cx="480129" cy="415371"/>
            </a:xfrm>
          </p:grpSpPr>
          <p:sp>
            <p:nvSpPr>
              <p:cNvPr id="31" name="17 Flecha derecha"/>
              <p:cNvSpPr/>
              <p:nvPr/>
            </p:nvSpPr>
            <p:spPr>
              <a:xfrm rot="11092984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6" name="19 Grupo"/>
            <p:cNvGrpSpPr/>
            <p:nvPr/>
          </p:nvGrpSpPr>
          <p:grpSpPr>
            <a:xfrm rot="5400000">
              <a:off x="5468485" y="3828669"/>
              <a:ext cx="415371" cy="480129"/>
              <a:chOff x="4003447" y="1377501"/>
              <a:chExt cx="415371" cy="480129"/>
            </a:xfrm>
          </p:grpSpPr>
          <p:sp>
            <p:nvSpPr>
              <p:cNvPr id="29" name="20 Flecha derecha"/>
              <p:cNvSpPr/>
              <p:nvPr/>
            </p:nvSpPr>
            <p:spPr>
              <a:xfrm rot="7723293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Flecha derecha 4"/>
              <p:cNvSpPr/>
              <p:nvPr/>
            </p:nvSpPr>
            <p:spPr>
              <a:xfrm rot="13428915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7" name="22 Grupo"/>
            <p:cNvGrpSpPr/>
            <p:nvPr/>
          </p:nvGrpSpPr>
          <p:grpSpPr>
            <a:xfrm>
              <a:off x="4716026" y="4293096"/>
              <a:ext cx="215860" cy="480129"/>
              <a:chOff x="4082949" y="1377501"/>
              <a:chExt cx="215860" cy="480129"/>
            </a:xfrm>
          </p:grpSpPr>
          <p:sp>
            <p:nvSpPr>
              <p:cNvPr id="27" name="23 Flecha derecha"/>
              <p:cNvSpPr/>
              <p:nvPr/>
            </p:nvSpPr>
            <p:spPr>
              <a:xfrm rot="16200000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8" name="25 Grupo"/>
            <p:cNvGrpSpPr/>
            <p:nvPr/>
          </p:nvGrpSpPr>
          <p:grpSpPr>
            <a:xfrm>
              <a:off x="3707914" y="3933056"/>
              <a:ext cx="282520" cy="480129"/>
              <a:chOff x="3993371" y="1320239"/>
              <a:chExt cx="282520" cy="480129"/>
            </a:xfrm>
          </p:grpSpPr>
          <p:sp>
            <p:nvSpPr>
              <p:cNvPr id="25" name="26 Flecha derecha"/>
              <p:cNvSpPr/>
              <p:nvPr/>
            </p:nvSpPr>
            <p:spPr>
              <a:xfrm rot="18737969" flipV="1">
                <a:off x="3861236" y="1452374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6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19" name="28 Grupo"/>
            <p:cNvGrpSpPr/>
            <p:nvPr/>
          </p:nvGrpSpPr>
          <p:grpSpPr>
            <a:xfrm rot="347706">
              <a:off x="3439625" y="3092138"/>
              <a:ext cx="480129" cy="415371"/>
              <a:chOff x="3950814" y="1384618"/>
              <a:chExt cx="480129" cy="415371"/>
            </a:xfrm>
          </p:grpSpPr>
          <p:sp>
            <p:nvSpPr>
              <p:cNvPr id="23" name="29 Flecha derecha"/>
              <p:cNvSpPr/>
              <p:nvPr/>
            </p:nvSpPr>
            <p:spPr>
              <a:xfrm rot="21286701" flipV="1">
                <a:off x="3950814" y="1509636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Flecha derecha 4"/>
              <p:cNvSpPr/>
              <p:nvPr/>
            </p:nvSpPr>
            <p:spPr>
              <a:xfrm rot="18523293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  <p:grpSp>
          <p:nvGrpSpPr>
            <p:cNvPr id="20" name="31 Grupo"/>
            <p:cNvGrpSpPr/>
            <p:nvPr/>
          </p:nvGrpSpPr>
          <p:grpSpPr>
            <a:xfrm>
              <a:off x="3797621" y="2347792"/>
              <a:ext cx="594321" cy="367229"/>
              <a:chOff x="3824497" y="1527546"/>
              <a:chExt cx="594321" cy="367229"/>
            </a:xfrm>
          </p:grpSpPr>
          <p:sp>
            <p:nvSpPr>
              <p:cNvPr id="21" name="32 Flecha derecha"/>
              <p:cNvSpPr/>
              <p:nvPr/>
            </p:nvSpPr>
            <p:spPr>
              <a:xfrm rot="2691760" flipV="1">
                <a:off x="3824497" y="1678915"/>
                <a:ext cx="480129" cy="215860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tx1"/>
              </a:solidFill>
            </p:spPr>
            <p:style>
              <a:ln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Flecha derecha 4"/>
              <p:cNvSpPr/>
              <p:nvPr/>
            </p:nvSpPr>
            <p:spPr>
              <a:xfrm rot="19619781">
                <a:off x="4003447" y="1527546"/>
                <a:ext cx="415371" cy="12951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700" kern="1200"/>
              </a:p>
            </p:txBody>
          </p:sp>
        </p:grpSp>
      </p:grpSp>
      <p:sp>
        <p:nvSpPr>
          <p:cNvPr id="33" name="37 Forma libre"/>
          <p:cNvSpPr/>
          <p:nvPr/>
        </p:nvSpPr>
        <p:spPr>
          <a:xfrm>
            <a:off x="3999630" y="1269292"/>
            <a:ext cx="1052923" cy="1052923"/>
          </a:xfrm>
          <a:custGeom>
            <a:avLst/>
            <a:gdLst>
              <a:gd name="connsiteX0" fmla="*/ 0 w 1052923"/>
              <a:gd name="connsiteY0" fmla="*/ 526462 h 1052923"/>
              <a:gd name="connsiteX1" fmla="*/ 154198 w 1052923"/>
              <a:gd name="connsiteY1" fmla="*/ 154197 h 1052923"/>
              <a:gd name="connsiteX2" fmla="*/ 526463 w 1052923"/>
              <a:gd name="connsiteY2" fmla="*/ 0 h 1052923"/>
              <a:gd name="connsiteX3" fmla="*/ 898728 w 1052923"/>
              <a:gd name="connsiteY3" fmla="*/ 154198 h 1052923"/>
              <a:gd name="connsiteX4" fmla="*/ 1052925 w 1052923"/>
              <a:gd name="connsiteY4" fmla="*/ 526463 h 1052923"/>
              <a:gd name="connsiteX5" fmla="*/ 898728 w 1052923"/>
              <a:gd name="connsiteY5" fmla="*/ 898728 h 1052923"/>
              <a:gd name="connsiteX6" fmla="*/ 526463 w 1052923"/>
              <a:gd name="connsiteY6" fmla="*/ 1052925 h 1052923"/>
              <a:gd name="connsiteX7" fmla="*/ 154198 w 1052923"/>
              <a:gd name="connsiteY7" fmla="*/ 898728 h 1052923"/>
              <a:gd name="connsiteX8" fmla="*/ 1 w 1052923"/>
              <a:gd name="connsiteY8" fmla="*/ 526463 h 1052923"/>
              <a:gd name="connsiteX9" fmla="*/ 0 w 1052923"/>
              <a:gd name="connsiteY9" fmla="*/ 526462 h 1052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2923" h="1052923">
                <a:moveTo>
                  <a:pt x="0" y="526462"/>
                </a:moveTo>
                <a:cubicBezTo>
                  <a:pt x="0" y="386836"/>
                  <a:pt x="55467" y="252928"/>
                  <a:pt x="154198" y="154197"/>
                </a:cubicBezTo>
                <a:cubicBezTo>
                  <a:pt x="252929" y="55466"/>
                  <a:pt x="386837" y="0"/>
                  <a:pt x="526463" y="0"/>
                </a:cubicBezTo>
                <a:cubicBezTo>
                  <a:pt x="666089" y="0"/>
                  <a:pt x="799997" y="55467"/>
                  <a:pt x="898728" y="154198"/>
                </a:cubicBezTo>
                <a:cubicBezTo>
                  <a:pt x="997459" y="252929"/>
                  <a:pt x="1052925" y="386837"/>
                  <a:pt x="1052925" y="526463"/>
                </a:cubicBezTo>
                <a:cubicBezTo>
                  <a:pt x="1052925" y="666089"/>
                  <a:pt x="997459" y="799997"/>
                  <a:pt x="898728" y="898728"/>
                </a:cubicBezTo>
                <a:cubicBezTo>
                  <a:pt x="799997" y="997459"/>
                  <a:pt x="666089" y="1052925"/>
                  <a:pt x="526463" y="1052925"/>
                </a:cubicBezTo>
                <a:cubicBezTo>
                  <a:pt x="386837" y="1052925"/>
                  <a:pt x="252929" y="997458"/>
                  <a:pt x="154198" y="898728"/>
                </a:cubicBezTo>
                <a:cubicBezTo>
                  <a:pt x="55467" y="799997"/>
                  <a:pt x="1" y="666089"/>
                  <a:pt x="1" y="526463"/>
                </a:cubicBezTo>
                <a:lnTo>
                  <a:pt x="0" y="52646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437" tIns="169437" rIns="169437" bIns="169437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200" b="1" kern="1200" dirty="0" smtClean="0">
                <a:solidFill>
                  <a:srgbClr val="674616"/>
                </a:solidFill>
              </a:rPr>
              <a:t>FAMILIA</a:t>
            </a:r>
            <a:endParaRPr lang="es-ES" sz="1200" b="1" kern="1200" dirty="0">
              <a:solidFill>
                <a:srgbClr val="674616"/>
              </a:solidFill>
            </a:endParaRPr>
          </a:p>
        </p:txBody>
      </p:sp>
      <p:sp>
        <p:nvSpPr>
          <p:cNvPr id="34" name="36 Forma libre"/>
          <p:cNvSpPr/>
          <p:nvPr/>
        </p:nvSpPr>
        <p:spPr>
          <a:xfrm rot="16200000" flipV="1">
            <a:off x="4323111" y="2511592"/>
            <a:ext cx="441643" cy="232528"/>
          </a:xfrm>
          <a:custGeom>
            <a:avLst/>
            <a:gdLst>
              <a:gd name="connsiteX0" fmla="*/ 0 w 522068"/>
              <a:gd name="connsiteY0" fmla="*/ 43172 h 215860"/>
              <a:gd name="connsiteX1" fmla="*/ 414138 w 522068"/>
              <a:gd name="connsiteY1" fmla="*/ 43172 h 215860"/>
              <a:gd name="connsiteX2" fmla="*/ 414138 w 522068"/>
              <a:gd name="connsiteY2" fmla="*/ 0 h 215860"/>
              <a:gd name="connsiteX3" fmla="*/ 522068 w 522068"/>
              <a:gd name="connsiteY3" fmla="*/ 107930 h 215860"/>
              <a:gd name="connsiteX4" fmla="*/ 414138 w 522068"/>
              <a:gd name="connsiteY4" fmla="*/ 215860 h 215860"/>
              <a:gd name="connsiteX5" fmla="*/ 414138 w 522068"/>
              <a:gd name="connsiteY5" fmla="*/ 172688 h 215860"/>
              <a:gd name="connsiteX6" fmla="*/ 0 w 522068"/>
              <a:gd name="connsiteY6" fmla="*/ 172688 h 215860"/>
              <a:gd name="connsiteX7" fmla="*/ 0 w 522068"/>
              <a:gd name="connsiteY7" fmla="*/ 43172 h 2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68" h="215860">
                <a:moveTo>
                  <a:pt x="522068" y="172687"/>
                </a:moveTo>
                <a:lnTo>
                  <a:pt x="107930" y="172687"/>
                </a:lnTo>
                <a:lnTo>
                  <a:pt x="107930" y="215859"/>
                </a:lnTo>
                <a:lnTo>
                  <a:pt x="0" y="107930"/>
                </a:lnTo>
                <a:lnTo>
                  <a:pt x="107930" y="1"/>
                </a:lnTo>
                <a:lnTo>
                  <a:pt x="107930" y="43173"/>
                </a:lnTo>
                <a:lnTo>
                  <a:pt x="522068" y="43173"/>
                </a:lnTo>
                <a:lnTo>
                  <a:pt x="522068" y="172687"/>
                </a:lnTo>
                <a:close/>
              </a:path>
            </a:pathLst>
          </a:custGeom>
          <a:solidFill>
            <a:schemeClr val="tx1"/>
          </a:solidFill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757" tIns="43171" rIns="0" bIns="43172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ES" sz="700" kern="1200"/>
          </a:p>
        </p:txBody>
      </p:sp>
    </p:spTree>
    <p:extLst>
      <p:ext uri="{BB962C8B-B14F-4D97-AF65-F5344CB8AC3E}">
        <p14:creationId xmlns:p14="http://schemas.microsoft.com/office/powerpoint/2010/main" val="2280648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496047" y="2248347"/>
            <a:ext cx="7745505" cy="3877815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  <a:p>
            <a:endParaRPr lang="es-ES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8490" y="564579"/>
            <a:ext cx="7756263" cy="1054250"/>
          </a:xfrm>
        </p:spPr>
        <p:txBody>
          <a:bodyPr/>
          <a:lstStyle/>
          <a:p>
            <a:r>
              <a:rPr lang="es-ES" sz="2800" dirty="0" smtClean="0"/>
              <a:t>EL </a:t>
            </a:r>
            <a:r>
              <a:rPr lang="es-ES" sz="2800" dirty="0"/>
              <a:t>SER </a:t>
            </a:r>
            <a:r>
              <a:rPr lang="es-ES" sz="2800" dirty="0" smtClean="0"/>
              <a:t>HUMANO</a:t>
            </a:r>
            <a:br>
              <a:rPr lang="es-ES" sz="2800" dirty="0" smtClean="0"/>
            </a:br>
            <a:r>
              <a:rPr lang="es-ES" sz="2800" dirty="0" smtClean="0"/>
              <a:t> </a:t>
            </a:r>
            <a:r>
              <a:rPr lang="es-ES" sz="2800" dirty="0"/>
              <a:t>DESDE UNA VISIÓN HOLÍSTICA</a:t>
            </a:r>
            <a:r>
              <a:rPr lang="es-ES" sz="3200" dirty="0"/>
              <a:t/>
            </a:r>
            <a:br>
              <a:rPr lang="es-ES" sz="3200" dirty="0"/>
            </a:br>
            <a:endParaRPr lang="es-ES" sz="3200" dirty="0"/>
          </a:p>
        </p:txBody>
      </p:sp>
      <p:graphicFrame>
        <p:nvGraphicFramePr>
          <p:cNvPr id="61" name="15 Diagrama"/>
          <p:cNvGraphicFramePr/>
          <p:nvPr>
            <p:extLst>
              <p:ext uri="{D42A27DB-BD31-4B8C-83A1-F6EECF244321}">
                <p14:modId xmlns:p14="http://schemas.microsoft.com/office/powerpoint/2010/main" val="2146104570"/>
              </p:ext>
            </p:extLst>
          </p:nvPr>
        </p:nvGraphicFramePr>
        <p:xfrm>
          <a:off x="960360" y="2191709"/>
          <a:ext cx="712879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934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3600" dirty="0"/>
              <a:t>L</a:t>
            </a:r>
            <a:r>
              <a:rPr lang="es-ES" sz="3600" dirty="0" smtClean="0"/>
              <a:t>o anterior es campo de estudio de la:</a:t>
            </a:r>
            <a:endParaRPr lang="es-ES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021862"/>
            <a:ext cx="6400800" cy="1752600"/>
          </a:xfrm>
        </p:spPr>
        <p:txBody>
          <a:bodyPr>
            <a:normAutofit/>
          </a:bodyPr>
          <a:lstStyle/>
          <a:p>
            <a:r>
              <a:rPr lang="es-ES" sz="5400" b="1" dirty="0" smtClean="0"/>
              <a:t>ANTROPOLOGÍA</a:t>
            </a:r>
            <a:endParaRPr lang="es-ES" sz="5400" b="1" dirty="0"/>
          </a:p>
        </p:txBody>
      </p:sp>
    </p:spTree>
    <p:extLst>
      <p:ext uri="{BB962C8B-B14F-4D97-AF65-F5344CB8AC3E}">
        <p14:creationId xmlns:p14="http://schemas.microsoft.com/office/powerpoint/2010/main" val="1079260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391610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CONCEPTOS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6146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PERSPECTIVAS SOBRE LA ANTROPOLOGÍA</a:t>
            </a:r>
            <a:endParaRPr lang="en-US" sz="28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052161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0214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Cartoné.thmx</Template>
  <TotalTime>1469</TotalTime>
  <Words>1705</Words>
  <Application>Microsoft Macintosh PowerPoint</Application>
  <PresentationFormat>On-screen Show (4:3)</PresentationFormat>
  <Paragraphs>241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Cartoné</vt:lpstr>
      <vt:lpstr>UNIVERSIDAD AUTÓNOMA DEL ESTADO DE MÉXICO FACULTAD DE ANTROPOLOGÍA  Licenciatura en Antropología Social  Unidad de Aprendizaje “Antropología Social”</vt:lpstr>
      <vt:lpstr>GUIÓN EXPLICATIVO</vt:lpstr>
      <vt:lpstr>Introducción</vt:lpstr>
      <vt:lpstr>¿QUÉ ES LA VIDA?, ¿CUÁL ES SU ESENCIA?, ¿EN QUÉ CONSISTE LA EXPERIENCIA?</vt:lpstr>
      <vt:lpstr>PowerPoint Presentation</vt:lpstr>
      <vt:lpstr>EL SER HUMANO  DESDE UNA VISIÓN HOLÍSTICA </vt:lpstr>
      <vt:lpstr>Lo anterior es campo de estudio de la:</vt:lpstr>
      <vt:lpstr>CONCEPTOS</vt:lpstr>
      <vt:lpstr>PERSPECTIVAS SOBRE LA ANTROPOLOGÍA</vt:lpstr>
      <vt:lpstr>PERSPECTIVAS SOBRE LA ANTROPOLOGÍA</vt:lpstr>
      <vt:lpstr>MATERIA</vt:lpstr>
      <vt:lpstr>MÉTODO</vt:lpstr>
      <vt:lpstr>TRASCENDENCIA</vt:lpstr>
      <vt:lpstr>CLASIFICACIÓN</vt:lpstr>
      <vt:lpstr>CÓMO CLASIFICAR LA ANTROPOLOGÍA</vt:lpstr>
      <vt:lpstr>CLASIFICACIONES</vt:lpstr>
      <vt:lpstr>En el caso de Conrad Kottak, plantea cuatro subcampos de la Antropología:</vt:lpstr>
      <vt:lpstr>ANGEL PALERM</vt:lpstr>
      <vt:lpstr>Parte de considerar lo siguiente:</vt:lpstr>
      <vt:lpstr>¿Cómo se divide la Antropología?</vt:lpstr>
      <vt:lpstr>ANTROPOLOGÍA FÍSICA</vt:lpstr>
      <vt:lpstr>ANTROPOLOGÍA SOCIOCULTURAL </vt:lpstr>
      <vt:lpstr>Etnohistoria</vt:lpstr>
      <vt:lpstr>Arqueología</vt:lpstr>
      <vt:lpstr>Lingüística</vt:lpstr>
      <vt:lpstr>Etnografía</vt:lpstr>
      <vt:lpstr>Etnología</vt:lpstr>
      <vt:lpstr>Antropología Social</vt:lpstr>
      <vt:lpstr>COMO INVESTIGACIÓN CULTURAL</vt:lpstr>
      <vt:lpstr>ETAPAS DE LA INVESTIGACIÓN CULTURAL</vt:lpstr>
      <vt:lpstr>DIMENSIONES DE LA ANTROPOLOGÍA</vt:lpstr>
      <vt:lpstr>Dimensiones de la antropología</vt:lpstr>
      <vt:lpstr>Ahora veamos específicamente el objeto de estudio de la Antropología Social</vt:lpstr>
      <vt:lpstr>¿QUÉ ES LA CULTURA?</vt:lpstr>
      <vt:lpstr>La cultura:</vt:lpstr>
      <vt:lpstr>PowerPoint Presentation</vt:lpstr>
      <vt:lpstr>Cultura y experiencia</vt:lpstr>
      <vt:lpstr>División de la Cultura</vt:lpstr>
      <vt:lpstr>Cultura material</vt:lpstr>
      <vt:lpstr>Cultura espiritual</vt:lpstr>
      <vt:lpstr>CARACTERÍSTICAS DE LA CULTURA</vt:lpstr>
      <vt:lpstr>LA CULTURA…</vt:lpstr>
      <vt:lpstr>LA CULTURA…</vt:lpstr>
      <vt:lpstr>En antropología , la variedad y el alcance de las materias son enormes</vt:lpstr>
      <vt:lpstr>¿Qué es pensar holísticamente?</vt:lpstr>
      <vt:lpstr> REFERENCIAS  BIBLIOGRÁFICAS </vt:lpstr>
      <vt:lpstr>Por su atención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 Social y Desarrollo Comunitario</dc:title>
  <dc:creator>Macbook Pro</dc:creator>
  <cp:lastModifiedBy>macbook pro</cp:lastModifiedBy>
  <cp:revision>86</cp:revision>
  <dcterms:created xsi:type="dcterms:W3CDTF">2013-12-02T12:03:27Z</dcterms:created>
  <dcterms:modified xsi:type="dcterms:W3CDTF">2016-10-13T01:25:16Z</dcterms:modified>
</cp:coreProperties>
</file>