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C5E80-4BB6-4B68-A552-43C89392D088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809210BA-60FC-44FB-B96B-0921DDACB38F}">
      <dgm:prSet phldrT="[Texto]"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Propósitos claros</a:t>
          </a:r>
          <a:r>
            <a:rPr kumimoji="0" lang="es-MX" altLang="es-MX" sz="1600" b="0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9F4976A-5907-4423-A5D3-970E30180C48}" type="parTrans" cxnId="{EE94F81A-FBBE-4CA0-AE9D-03E5BF81E96F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0D8F591-9C7D-4080-B6CD-424CD6DBF363}" type="sibTrans" cxnId="{EE94F81A-FBBE-4CA0-AE9D-03E5BF81E96F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C6C053E-4F64-48F1-8E37-5E6F32FD8713}">
      <dgm:prSet phldrT="[Texto]"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Cierto grado de informalidad</a:t>
          </a:r>
          <a:r>
            <a:rPr kumimoji="0" lang="es-MX" altLang="es-MX" sz="1600" b="0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13D8718-96CB-41B3-B4DE-92402405ED5E}" type="parTrans" cxnId="{05BB8A04-720A-44BC-A75A-A01864667338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2A307B8-2B09-4387-B304-C4E7F9FCDC3E}" type="sibTrans" cxnId="{05BB8A04-720A-44BC-A75A-A01864667338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5499CBC-9AA2-4F33-934C-6FE0090AD9CA}">
      <dgm:prSet phldrT="[Texto]"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Participación y comunicación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7718535-DD62-453A-B11E-770B35C8B2C8}" type="parTrans" cxnId="{4ABA1929-9444-439F-88E9-2DA23123FF45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7B05893-DE5A-47FB-996D-27270E9CCB61}" type="sibTrans" cxnId="{4ABA1929-9444-439F-88E9-2DA23123FF45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A7F3880-F65C-4F04-B775-6D28D8A8AA6E}">
      <dgm:prSet custT="1"/>
      <dgm:spPr/>
      <dgm:t>
        <a:bodyPr/>
        <a:lstStyle/>
        <a:p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9841419-CA20-41CA-B65E-38B2A7E888A8}" type="parTrans" cxnId="{6349AA7F-F057-444D-8879-FB9B47F8A9E8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51472C9-F84E-46FF-9019-941CD8A13EB5}" type="sibTrans" cxnId="{6349AA7F-F057-444D-8879-FB9B47F8A9E8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5822C92-FDDF-47C9-A221-D3312BBCBF9A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dirty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Discrepancia civilizada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11B9DF9-4288-4DC0-B08D-35C8E8EC5F64}" type="parTrans" cxnId="{1FEA0ED1-7D6F-49E1-8158-51BF248A0EC1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F1A81AD-7C3A-4031-AE86-561C482A2D0A}" type="sibTrans" cxnId="{1FEA0ED1-7D6F-49E1-8158-51BF248A0EC1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0C0CEFA-C779-4346-8095-7EF694C71D9D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Consenso en la toma de decisiones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32D8D3C-B60B-494F-8AD6-DA298A58A397}" type="parTrans" cxnId="{A93F7704-4EF9-4774-A491-85EBE89CFE8E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ED2ED3F-F50F-43AD-B943-F8EA4511134B}" type="sibTrans" cxnId="{A93F7704-4EF9-4774-A491-85EBE89CFE8E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AB63B38-E42A-4868-A49F-328E825DB048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Comunicaciones abiertas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1CE4416-D18F-4609-B93C-ECA60392215E}" type="parTrans" cxnId="{DC5D6AD4-5840-4DFB-AAD2-419B6EF0833D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913BBC0-3955-4ADA-958F-8EC6770AB389}" type="sibTrans" cxnId="{DC5D6AD4-5840-4DFB-AAD2-419B6EF0833D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E74D6CC-0E80-4FCA-8C82-2ED9D28B6863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Roles y asignaciones de trabajo claros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FCE74DC-3505-4BB2-B680-2B86589DA177}" type="parTrans" cxnId="{AE557CB8-DB40-4011-BEE6-04D6008E7782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5CDB4AF-3456-47D6-9DD5-D5AFF656DFCB}" type="sibTrans" cxnId="{AE557CB8-DB40-4011-BEE6-04D6008E7782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7D7FFB5-9446-474C-85E3-670E99896A3A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Liderazgo compartido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7E02AF0-F441-4FE3-AA71-6457913C9200}" type="parTrans" cxnId="{BD26AA05-5814-432F-9E50-A14A5B5D22A1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A8212B2-E251-40D0-B689-ADC4FDE097AB}" type="sibTrans" cxnId="{BD26AA05-5814-432F-9E50-A14A5B5D22A1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7DB5B81-DA69-4C87-A836-75853BDF841E}">
      <dgm:prSet custT="1"/>
      <dgm:spPr/>
      <dgm:t>
        <a:bodyPr/>
        <a:lstStyle/>
        <a:p>
          <a:r>
            <a:rPr kumimoji="0" lang="es-MX" altLang="es-MX" sz="1600" b="1" i="0" u="none" strike="noStrike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Autoevaluación</a:t>
          </a:r>
          <a:endParaRPr lang="es-MX" sz="16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48F85D-12AE-4CE6-942E-720DFAAA1957}" type="parTrans" cxnId="{9561AA18-5C96-45DB-992E-DCC80A2D917B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E2CC4C0-AF69-41DA-9444-98AFC8ED5A82}" type="sibTrans" cxnId="{9561AA18-5C96-45DB-992E-DCC80A2D917B}">
      <dgm:prSet/>
      <dgm:spPr/>
      <dgm:t>
        <a:bodyPr/>
        <a:lstStyle/>
        <a:p>
          <a:endParaRPr lang="es-MX" sz="36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FBBF3B0-E8BA-4CF4-9DA5-0FA4D1274F89}" type="pres">
      <dgm:prSet presAssocID="{989C5E80-4BB6-4B68-A552-43C89392D08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2D08C4-2C8E-4638-BF9A-82B33FAEB90E}" type="pres">
      <dgm:prSet presAssocID="{809210BA-60FC-44FB-B96B-0921DDACB38F}" presName="parentLin" presStyleCnt="0"/>
      <dgm:spPr/>
    </dgm:pt>
    <dgm:pt modelId="{92B02035-BF4A-49AE-AF63-FD8DDF77F9EC}" type="pres">
      <dgm:prSet presAssocID="{809210BA-60FC-44FB-B96B-0921DDACB38F}" presName="parentLeftMargin" presStyleLbl="node1" presStyleIdx="0" presStyleCnt="9"/>
      <dgm:spPr/>
      <dgm:t>
        <a:bodyPr/>
        <a:lstStyle/>
        <a:p>
          <a:endParaRPr lang="es-ES"/>
        </a:p>
      </dgm:t>
    </dgm:pt>
    <dgm:pt modelId="{37D090FC-E9AB-45F1-8DC7-428CDDA389CF}" type="pres">
      <dgm:prSet presAssocID="{809210BA-60FC-44FB-B96B-0921DDACB38F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1CE6C4-23D9-4E2D-A91B-05917D8A9711}" type="pres">
      <dgm:prSet presAssocID="{809210BA-60FC-44FB-B96B-0921DDACB38F}" presName="negativeSpace" presStyleCnt="0"/>
      <dgm:spPr/>
    </dgm:pt>
    <dgm:pt modelId="{85FC1961-07AA-469B-874E-2E49AADFEEAD}" type="pres">
      <dgm:prSet presAssocID="{809210BA-60FC-44FB-B96B-0921DDACB38F}" presName="childText" presStyleLbl="conFgAcc1" presStyleIdx="0" presStyleCnt="9">
        <dgm:presLayoutVars>
          <dgm:bulletEnabled val="1"/>
        </dgm:presLayoutVars>
      </dgm:prSet>
      <dgm:spPr/>
    </dgm:pt>
    <dgm:pt modelId="{52259D70-6555-4281-976A-B74A32EDB154}" type="pres">
      <dgm:prSet presAssocID="{F0D8F591-9C7D-4080-B6CD-424CD6DBF363}" presName="spaceBetweenRectangles" presStyleCnt="0"/>
      <dgm:spPr/>
    </dgm:pt>
    <dgm:pt modelId="{A8602818-59C0-44C4-933D-DC24FC3B7E84}" type="pres">
      <dgm:prSet presAssocID="{0C6C053E-4F64-48F1-8E37-5E6F32FD8713}" presName="parentLin" presStyleCnt="0"/>
      <dgm:spPr/>
    </dgm:pt>
    <dgm:pt modelId="{9FC191B1-FF15-45ED-A2F5-1E0C953A8D8D}" type="pres">
      <dgm:prSet presAssocID="{0C6C053E-4F64-48F1-8E37-5E6F32FD8713}" presName="parentLeftMargin" presStyleLbl="node1" presStyleIdx="0" presStyleCnt="9"/>
      <dgm:spPr/>
      <dgm:t>
        <a:bodyPr/>
        <a:lstStyle/>
        <a:p>
          <a:endParaRPr lang="es-ES"/>
        </a:p>
      </dgm:t>
    </dgm:pt>
    <dgm:pt modelId="{3FC9FFD3-E7D2-4CFF-BA94-4DFC8271586B}" type="pres">
      <dgm:prSet presAssocID="{0C6C053E-4F64-48F1-8E37-5E6F32FD871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5B688-A854-4901-B8D2-51C0303BEAD0}" type="pres">
      <dgm:prSet presAssocID="{0C6C053E-4F64-48F1-8E37-5E6F32FD8713}" presName="negativeSpace" presStyleCnt="0"/>
      <dgm:spPr/>
    </dgm:pt>
    <dgm:pt modelId="{9E94AB89-FDB7-474A-A27C-D2EE85A15A41}" type="pres">
      <dgm:prSet presAssocID="{0C6C053E-4F64-48F1-8E37-5E6F32FD8713}" presName="childText" presStyleLbl="conFgAcc1" presStyleIdx="1" presStyleCnt="9">
        <dgm:presLayoutVars>
          <dgm:bulletEnabled val="1"/>
        </dgm:presLayoutVars>
      </dgm:prSet>
      <dgm:spPr/>
    </dgm:pt>
    <dgm:pt modelId="{278EA1FA-4FC5-47CE-92BB-5321C6521DFE}" type="pres">
      <dgm:prSet presAssocID="{C2A307B8-2B09-4387-B304-C4E7F9FCDC3E}" presName="spaceBetweenRectangles" presStyleCnt="0"/>
      <dgm:spPr/>
    </dgm:pt>
    <dgm:pt modelId="{C950A952-FAFC-4BA7-9E61-E8EA3A213675}" type="pres">
      <dgm:prSet presAssocID="{45499CBC-9AA2-4F33-934C-6FE0090AD9CA}" presName="parentLin" presStyleCnt="0"/>
      <dgm:spPr/>
    </dgm:pt>
    <dgm:pt modelId="{F0598C3E-ABFB-4B3B-B554-E6D52D7DF21D}" type="pres">
      <dgm:prSet presAssocID="{45499CBC-9AA2-4F33-934C-6FE0090AD9CA}" presName="parentLeftMargin" presStyleLbl="node1" presStyleIdx="1" presStyleCnt="9"/>
      <dgm:spPr/>
      <dgm:t>
        <a:bodyPr/>
        <a:lstStyle/>
        <a:p>
          <a:endParaRPr lang="es-ES"/>
        </a:p>
      </dgm:t>
    </dgm:pt>
    <dgm:pt modelId="{AAA52F45-F096-4233-AD58-A6E5907E5E5A}" type="pres">
      <dgm:prSet presAssocID="{45499CBC-9AA2-4F33-934C-6FE0090AD9CA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3FAC54-29E6-4619-A7EC-4C4547F81B35}" type="pres">
      <dgm:prSet presAssocID="{45499CBC-9AA2-4F33-934C-6FE0090AD9CA}" presName="negativeSpace" presStyleCnt="0"/>
      <dgm:spPr/>
    </dgm:pt>
    <dgm:pt modelId="{5B4508FC-E8EB-44C6-A80D-9EF126F58D1B}" type="pres">
      <dgm:prSet presAssocID="{45499CBC-9AA2-4F33-934C-6FE0090AD9CA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1624D2-417A-47C3-B659-DE56E6FB07A2}" type="pres">
      <dgm:prSet presAssocID="{27B05893-DE5A-47FB-996D-27270E9CCB61}" presName="spaceBetweenRectangles" presStyleCnt="0"/>
      <dgm:spPr/>
    </dgm:pt>
    <dgm:pt modelId="{D6992822-E6D0-4CD3-B9AB-8FD6F7A1150B}" type="pres">
      <dgm:prSet presAssocID="{A5822C92-FDDF-47C9-A221-D3312BBCBF9A}" presName="parentLin" presStyleCnt="0"/>
      <dgm:spPr/>
    </dgm:pt>
    <dgm:pt modelId="{1168E5A0-9039-463D-A18F-8A9E0732927D}" type="pres">
      <dgm:prSet presAssocID="{A5822C92-FDDF-47C9-A221-D3312BBCBF9A}" presName="parentLeftMargin" presStyleLbl="node1" presStyleIdx="2" presStyleCnt="9"/>
      <dgm:spPr/>
      <dgm:t>
        <a:bodyPr/>
        <a:lstStyle/>
        <a:p>
          <a:endParaRPr lang="es-ES"/>
        </a:p>
      </dgm:t>
    </dgm:pt>
    <dgm:pt modelId="{1188F0B8-2BD3-41CD-B1D2-6B6DA0725825}" type="pres">
      <dgm:prSet presAssocID="{A5822C92-FDDF-47C9-A221-D3312BBCBF9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157C6E-14A4-42C0-8ADB-88EFC598DE29}" type="pres">
      <dgm:prSet presAssocID="{A5822C92-FDDF-47C9-A221-D3312BBCBF9A}" presName="negativeSpace" presStyleCnt="0"/>
      <dgm:spPr/>
    </dgm:pt>
    <dgm:pt modelId="{7BF1FE43-F815-49B7-825A-86C99919B54C}" type="pres">
      <dgm:prSet presAssocID="{A5822C92-FDDF-47C9-A221-D3312BBCBF9A}" presName="childText" presStyleLbl="conFgAcc1" presStyleIdx="3" presStyleCnt="9">
        <dgm:presLayoutVars>
          <dgm:bulletEnabled val="1"/>
        </dgm:presLayoutVars>
      </dgm:prSet>
      <dgm:spPr/>
    </dgm:pt>
    <dgm:pt modelId="{86422B40-82FB-40D8-B091-E6610FFE46FC}" type="pres">
      <dgm:prSet presAssocID="{DF1A81AD-7C3A-4031-AE86-561C482A2D0A}" presName="spaceBetweenRectangles" presStyleCnt="0"/>
      <dgm:spPr/>
    </dgm:pt>
    <dgm:pt modelId="{A182D721-29ED-4C56-9D4D-1161ED2F1A31}" type="pres">
      <dgm:prSet presAssocID="{10C0CEFA-C779-4346-8095-7EF694C71D9D}" presName="parentLin" presStyleCnt="0"/>
      <dgm:spPr/>
    </dgm:pt>
    <dgm:pt modelId="{8D0F99FA-E55D-4992-8A14-F2C7C8BF9629}" type="pres">
      <dgm:prSet presAssocID="{10C0CEFA-C779-4346-8095-7EF694C71D9D}" presName="parentLeftMargin" presStyleLbl="node1" presStyleIdx="3" presStyleCnt="9"/>
      <dgm:spPr/>
      <dgm:t>
        <a:bodyPr/>
        <a:lstStyle/>
        <a:p>
          <a:endParaRPr lang="es-ES"/>
        </a:p>
      </dgm:t>
    </dgm:pt>
    <dgm:pt modelId="{2B7A2C63-3C3E-4E87-8733-B5A4D2D32992}" type="pres">
      <dgm:prSet presAssocID="{10C0CEFA-C779-4346-8095-7EF694C71D9D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9FEFC7-4D48-445A-B2A7-B4B613D5B4CD}" type="pres">
      <dgm:prSet presAssocID="{10C0CEFA-C779-4346-8095-7EF694C71D9D}" presName="negativeSpace" presStyleCnt="0"/>
      <dgm:spPr/>
    </dgm:pt>
    <dgm:pt modelId="{B5C3F32E-022D-437C-97D2-E5A6ED1BB567}" type="pres">
      <dgm:prSet presAssocID="{10C0CEFA-C779-4346-8095-7EF694C71D9D}" presName="childText" presStyleLbl="conFgAcc1" presStyleIdx="4" presStyleCnt="9">
        <dgm:presLayoutVars>
          <dgm:bulletEnabled val="1"/>
        </dgm:presLayoutVars>
      </dgm:prSet>
      <dgm:spPr/>
    </dgm:pt>
    <dgm:pt modelId="{8F395F73-A7FD-4E69-9651-8F2FF58F4D3C}" type="pres">
      <dgm:prSet presAssocID="{3ED2ED3F-F50F-43AD-B943-F8EA4511134B}" presName="spaceBetweenRectangles" presStyleCnt="0"/>
      <dgm:spPr/>
    </dgm:pt>
    <dgm:pt modelId="{CED70EA8-1697-4454-8C1C-629322B88241}" type="pres">
      <dgm:prSet presAssocID="{0AB63B38-E42A-4868-A49F-328E825DB048}" presName="parentLin" presStyleCnt="0"/>
      <dgm:spPr/>
    </dgm:pt>
    <dgm:pt modelId="{CFD5F9A9-AC7F-49E6-9869-66C96EC5B889}" type="pres">
      <dgm:prSet presAssocID="{0AB63B38-E42A-4868-A49F-328E825DB048}" presName="parentLeftMargin" presStyleLbl="node1" presStyleIdx="4" presStyleCnt="9"/>
      <dgm:spPr/>
      <dgm:t>
        <a:bodyPr/>
        <a:lstStyle/>
        <a:p>
          <a:endParaRPr lang="es-ES"/>
        </a:p>
      </dgm:t>
    </dgm:pt>
    <dgm:pt modelId="{90C6D3BB-9E7B-4678-8F8E-ED877137CA86}" type="pres">
      <dgm:prSet presAssocID="{0AB63B38-E42A-4868-A49F-328E825DB048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52001E-DF6F-4691-B183-1168C1AD02F2}" type="pres">
      <dgm:prSet presAssocID="{0AB63B38-E42A-4868-A49F-328E825DB048}" presName="negativeSpace" presStyleCnt="0"/>
      <dgm:spPr/>
    </dgm:pt>
    <dgm:pt modelId="{ADB3FD88-E59D-4519-A2CC-9792D72F35A8}" type="pres">
      <dgm:prSet presAssocID="{0AB63B38-E42A-4868-A49F-328E825DB048}" presName="childText" presStyleLbl="conFgAcc1" presStyleIdx="5" presStyleCnt="9">
        <dgm:presLayoutVars>
          <dgm:bulletEnabled val="1"/>
        </dgm:presLayoutVars>
      </dgm:prSet>
      <dgm:spPr/>
    </dgm:pt>
    <dgm:pt modelId="{3636D89E-FB2A-4949-83DA-FDF52E1A19B6}" type="pres">
      <dgm:prSet presAssocID="{7913BBC0-3955-4ADA-958F-8EC6770AB389}" presName="spaceBetweenRectangles" presStyleCnt="0"/>
      <dgm:spPr/>
    </dgm:pt>
    <dgm:pt modelId="{FB4E9BB1-B458-4DE2-A333-40438F52FF41}" type="pres">
      <dgm:prSet presAssocID="{EE74D6CC-0E80-4FCA-8C82-2ED9D28B6863}" presName="parentLin" presStyleCnt="0"/>
      <dgm:spPr/>
    </dgm:pt>
    <dgm:pt modelId="{82B3A4D2-F7E4-48BC-8133-4D7B91EC63A0}" type="pres">
      <dgm:prSet presAssocID="{EE74D6CC-0E80-4FCA-8C82-2ED9D28B6863}" presName="parentLeftMargin" presStyleLbl="node1" presStyleIdx="5" presStyleCnt="9"/>
      <dgm:spPr/>
      <dgm:t>
        <a:bodyPr/>
        <a:lstStyle/>
        <a:p>
          <a:endParaRPr lang="es-ES"/>
        </a:p>
      </dgm:t>
    </dgm:pt>
    <dgm:pt modelId="{72594624-D245-4602-A9AC-BE9447BAD31B}" type="pres">
      <dgm:prSet presAssocID="{EE74D6CC-0E80-4FCA-8C82-2ED9D28B6863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3E866D-4C8A-459A-81BE-9EA698F6392D}" type="pres">
      <dgm:prSet presAssocID="{EE74D6CC-0E80-4FCA-8C82-2ED9D28B6863}" presName="negativeSpace" presStyleCnt="0"/>
      <dgm:spPr/>
    </dgm:pt>
    <dgm:pt modelId="{3E4FFCAE-448A-400D-9620-E5BF004B221B}" type="pres">
      <dgm:prSet presAssocID="{EE74D6CC-0E80-4FCA-8C82-2ED9D28B6863}" presName="childText" presStyleLbl="conFgAcc1" presStyleIdx="6" presStyleCnt="9">
        <dgm:presLayoutVars>
          <dgm:bulletEnabled val="1"/>
        </dgm:presLayoutVars>
      </dgm:prSet>
      <dgm:spPr/>
    </dgm:pt>
    <dgm:pt modelId="{F7902534-17E9-4517-B079-49E60173F5F6}" type="pres">
      <dgm:prSet presAssocID="{95CDB4AF-3456-47D6-9DD5-D5AFF656DFCB}" presName="spaceBetweenRectangles" presStyleCnt="0"/>
      <dgm:spPr/>
    </dgm:pt>
    <dgm:pt modelId="{AC95BE3F-E433-4165-A770-E5DE9F4D69B1}" type="pres">
      <dgm:prSet presAssocID="{F7D7FFB5-9446-474C-85E3-670E99896A3A}" presName="parentLin" presStyleCnt="0"/>
      <dgm:spPr/>
    </dgm:pt>
    <dgm:pt modelId="{EAA6D928-FE2B-4156-AD47-193170EA2E4D}" type="pres">
      <dgm:prSet presAssocID="{F7D7FFB5-9446-474C-85E3-670E99896A3A}" presName="parentLeftMargin" presStyleLbl="node1" presStyleIdx="6" presStyleCnt="9"/>
      <dgm:spPr/>
      <dgm:t>
        <a:bodyPr/>
        <a:lstStyle/>
        <a:p>
          <a:endParaRPr lang="es-ES"/>
        </a:p>
      </dgm:t>
    </dgm:pt>
    <dgm:pt modelId="{6A4B2047-5B31-45E4-AEDB-6CBD0DEFE6F0}" type="pres">
      <dgm:prSet presAssocID="{F7D7FFB5-9446-474C-85E3-670E99896A3A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CCB73A-734B-48B4-9EC4-5344D2070C0D}" type="pres">
      <dgm:prSet presAssocID="{F7D7FFB5-9446-474C-85E3-670E99896A3A}" presName="negativeSpace" presStyleCnt="0"/>
      <dgm:spPr/>
    </dgm:pt>
    <dgm:pt modelId="{609028D8-C8DC-4384-8C29-63E5CC280C8D}" type="pres">
      <dgm:prSet presAssocID="{F7D7FFB5-9446-474C-85E3-670E99896A3A}" presName="childText" presStyleLbl="conFgAcc1" presStyleIdx="7" presStyleCnt="9">
        <dgm:presLayoutVars>
          <dgm:bulletEnabled val="1"/>
        </dgm:presLayoutVars>
      </dgm:prSet>
      <dgm:spPr/>
    </dgm:pt>
    <dgm:pt modelId="{BE5A8B71-0D5D-40DE-B0E3-C932F4E4A1EC}" type="pres">
      <dgm:prSet presAssocID="{AA8212B2-E251-40D0-B689-ADC4FDE097AB}" presName="spaceBetweenRectangles" presStyleCnt="0"/>
      <dgm:spPr/>
    </dgm:pt>
    <dgm:pt modelId="{27550DA9-7702-4CAF-A8EC-95B06FFA1D53}" type="pres">
      <dgm:prSet presAssocID="{87DB5B81-DA69-4C87-A836-75853BDF841E}" presName="parentLin" presStyleCnt="0"/>
      <dgm:spPr/>
    </dgm:pt>
    <dgm:pt modelId="{49AD84CA-10C2-443D-B22F-F9178470AC11}" type="pres">
      <dgm:prSet presAssocID="{87DB5B81-DA69-4C87-A836-75853BDF841E}" presName="parentLeftMargin" presStyleLbl="node1" presStyleIdx="7" presStyleCnt="9"/>
      <dgm:spPr/>
      <dgm:t>
        <a:bodyPr/>
        <a:lstStyle/>
        <a:p>
          <a:endParaRPr lang="es-ES"/>
        </a:p>
      </dgm:t>
    </dgm:pt>
    <dgm:pt modelId="{C7C2B179-948F-4234-9DA8-DE0C25F1500F}" type="pres">
      <dgm:prSet presAssocID="{87DB5B81-DA69-4C87-A836-75853BDF841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22A002-D334-4905-AA16-F98192677B1A}" type="pres">
      <dgm:prSet presAssocID="{87DB5B81-DA69-4C87-A836-75853BDF841E}" presName="negativeSpace" presStyleCnt="0"/>
      <dgm:spPr/>
    </dgm:pt>
    <dgm:pt modelId="{FA9F9E4A-E241-4533-82E7-0C845600342F}" type="pres">
      <dgm:prSet presAssocID="{87DB5B81-DA69-4C87-A836-75853BDF841E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ABA1929-9444-439F-88E9-2DA23123FF45}" srcId="{989C5E80-4BB6-4B68-A552-43C89392D088}" destId="{45499CBC-9AA2-4F33-934C-6FE0090AD9CA}" srcOrd="2" destOrd="0" parTransId="{B7718535-DD62-453A-B11E-770B35C8B2C8}" sibTransId="{27B05893-DE5A-47FB-996D-27270E9CCB61}"/>
    <dgm:cxn modelId="{89BAA325-9251-4A5A-9359-5F281AFC216E}" type="presOf" srcId="{809210BA-60FC-44FB-B96B-0921DDACB38F}" destId="{37D090FC-E9AB-45F1-8DC7-428CDDA389CF}" srcOrd="1" destOrd="0" presId="urn:microsoft.com/office/officeart/2005/8/layout/list1"/>
    <dgm:cxn modelId="{6349AA7F-F057-444D-8879-FB9B47F8A9E8}" srcId="{87DB5B81-DA69-4C87-A836-75853BDF841E}" destId="{BA7F3880-F65C-4F04-B775-6D28D8A8AA6E}" srcOrd="0" destOrd="0" parTransId="{99841419-CA20-41CA-B65E-38B2A7E888A8}" sibTransId="{C51472C9-F84E-46FF-9019-941CD8A13EB5}"/>
    <dgm:cxn modelId="{760BE66A-EF89-4741-B28A-418E4E0CA1A8}" type="presOf" srcId="{EE74D6CC-0E80-4FCA-8C82-2ED9D28B6863}" destId="{82B3A4D2-F7E4-48BC-8133-4D7B91EC63A0}" srcOrd="0" destOrd="0" presId="urn:microsoft.com/office/officeart/2005/8/layout/list1"/>
    <dgm:cxn modelId="{05BB8A04-720A-44BC-A75A-A01864667338}" srcId="{989C5E80-4BB6-4B68-A552-43C89392D088}" destId="{0C6C053E-4F64-48F1-8E37-5E6F32FD8713}" srcOrd="1" destOrd="0" parTransId="{413D8718-96CB-41B3-B4DE-92402405ED5E}" sibTransId="{C2A307B8-2B09-4387-B304-C4E7F9FCDC3E}"/>
    <dgm:cxn modelId="{0C2E8044-17B0-447C-80A8-4435CF748C00}" type="presOf" srcId="{BA7F3880-F65C-4F04-B775-6D28D8A8AA6E}" destId="{FA9F9E4A-E241-4533-82E7-0C845600342F}" srcOrd="0" destOrd="0" presId="urn:microsoft.com/office/officeart/2005/8/layout/list1"/>
    <dgm:cxn modelId="{5AA17717-0717-4595-956A-2A5E0252AB94}" type="presOf" srcId="{EE74D6CC-0E80-4FCA-8C82-2ED9D28B6863}" destId="{72594624-D245-4602-A9AC-BE9447BAD31B}" srcOrd="1" destOrd="0" presId="urn:microsoft.com/office/officeart/2005/8/layout/list1"/>
    <dgm:cxn modelId="{AE557CB8-DB40-4011-BEE6-04D6008E7782}" srcId="{989C5E80-4BB6-4B68-A552-43C89392D088}" destId="{EE74D6CC-0E80-4FCA-8C82-2ED9D28B6863}" srcOrd="6" destOrd="0" parTransId="{2FCE74DC-3505-4BB2-B680-2B86589DA177}" sibTransId="{95CDB4AF-3456-47D6-9DD5-D5AFF656DFCB}"/>
    <dgm:cxn modelId="{DC5D6AD4-5840-4DFB-AAD2-419B6EF0833D}" srcId="{989C5E80-4BB6-4B68-A552-43C89392D088}" destId="{0AB63B38-E42A-4868-A49F-328E825DB048}" srcOrd="5" destOrd="0" parTransId="{B1CE4416-D18F-4609-B93C-ECA60392215E}" sibTransId="{7913BBC0-3955-4ADA-958F-8EC6770AB389}"/>
    <dgm:cxn modelId="{51E08996-C18C-4798-AF2A-A8D435B0DB45}" type="presOf" srcId="{0AB63B38-E42A-4868-A49F-328E825DB048}" destId="{90C6D3BB-9E7B-4678-8F8E-ED877137CA86}" srcOrd="1" destOrd="0" presId="urn:microsoft.com/office/officeart/2005/8/layout/list1"/>
    <dgm:cxn modelId="{9561AA18-5C96-45DB-992E-DCC80A2D917B}" srcId="{989C5E80-4BB6-4B68-A552-43C89392D088}" destId="{87DB5B81-DA69-4C87-A836-75853BDF841E}" srcOrd="8" destOrd="0" parTransId="{AB48F85D-12AE-4CE6-942E-720DFAAA1957}" sibTransId="{7E2CC4C0-AF69-41DA-9444-98AFC8ED5A82}"/>
    <dgm:cxn modelId="{EE94F81A-FBBE-4CA0-AE9D-03E5BF81E96F}" srcId="{989C5E80-4BB6-4B68-A552-43C89392D088}" destId="{809210BA-60FC-44FB-B96B-0921DDACB38F}" srcOrd="0" destOrd="0" parTransId="{B9F4976A-5907-4423-A5D3-970E30180C48}" sibTransId="{F0D8F591-9C7D-4080-B6CD-424CD6DBF363}"/>
    <dgm:cxn modelId="{B7B59E82-880B-4B9E-8BE9-947FE2925ADE}" type="presOf" srcId="{A5822C92-FDDF-47C9-A221-D3312BBCBF9A}" destId="{1188F0B8-2BD3-41CD-B1D2-6B6DA0725825}" srcOrd="1" destOrd="0" presId="urn:microsoft.com/office/officeart/2005/8/layout/list1"/>
    <dgm:cxn modelId="{C5D51761-91DA-427E-A1EE-51CE6280F719}" type="presOf" srcId="{989C5E80-4BB6-4B68-A552-43C89392D088}" destId="{5FBBF3B0-E8BA-4CF4-9DA5-0FA4D1274F89}" srcOrd="0" destOrd="0" presId="urn:microsoft.com/office/officeart/2005/8/layout/list1"/>
    <dgm:cxn modelId="{B5E92B6A-98E2-4F33-B736-F9B8135B0EF0}" type="presOf" srcId="{A5822C92-FDDF-47C9-A221-D3312BBCBF9A}" destId="{1168E5A0-9039-463D-A18F-8A9E0732927D}" srcOrd="0" destOrd="0" presId="urn:microsoft.com/office/officeart/2005/8/layout/list1"/>
    <dgm:cxn modelId="{F43F0B89-4A2F-460A-B4A6-65DE4E6BB2D0}" type="presOf" srcId="{F7D7FFB5-9446-474C-85E3-670E99896A3A}" destId="{EAA6D928-FE2B-4156-AD47-193170EA2E4D}" srcOrd="0" destOrd="0" presId="urn:microsoft.com/office/officeart/2005/8/layout/list1"/>
    <dgm:cxn modelId="{7B2D0AEB-28FD-4C91-A120-FC24DB59A7E5}" type="presOf" srcId="{0C6C053E-4F64-48F1-8E37-5E6F32FD8713}" destId="{3FC9FFD3-E7D2-4CFF-BA94-4DFC8271586B}" srcOrd="1" destOrd="0" presId="urn:microsoft.com/office/officeart/2005/8/layout/list1"/>
    <dgm:cxn modelId="{F0F058B9-14F4-4247-90A9-D73AC3D7EB95}" type="presOf" srcId="{87DB5B81-DA69-4C87-A836-75853BDF841E}" destId="{C7C2B179-948F-4234-9DA8-DE0C25F1500F}" srcOrd="1" destOrd="0" presId="urn:microsoft.com/office/officeart/2005/8/layout/list1"/>
    <dgm:cxn modelId="{9B9654D5-CC83-4358-82E2-75233EAF23A4}" type="presOf" srcId="{45499CBC-9AA2-4F33-934C-6FE0090AD9CA}" destId="{F0598C3E-ABFB-4B3B-B554-E6D52D7DF21D}" srcOrd="0" destOrd="0" presId="urn:microsoft.com/office/officeart/2005/8/layout/list1"/>
    <dgm:cxn modelId="{021F915C-F26C-4F6E-80F0-78584C65BD57}" type="presOf" srcId="{0C6C053E-4F64-48F1-8E37-5E6F32FD8713}" destId="{9FC191B1-FF15-45ED-A2F5-1E0C953A8D8D}" srcOrd="0" destOrd="0" presId="urn:microsoft.com/office/officeart/2005/8/layout/list1"/>
    <dgm:cxn modelId="{439E8BBF-D4B1-4E96-B510-06E2DAB5EDC7}" type="presOf" srcId="{809210BA-60FC-44FB-B96B-0921DDACB38F}" destId="{92B02035-BF4A-49AE-AF63-FD8DDF77F9EC}" srcOrd="0" destOrd="0" presId="urn:microsoft.com/office/officeart/2005/8/layout/list1"/>
    <dgm:cxn modelId="{80BD302B-0F1F-4D86-8377-7A2D5B2B7369}" type="presOf" srcId="{45499CBC-9AA2-4F33-934C-6FE0090AD9CA}" destId="{AAA52F45-F096-4233-AD58-A6E5907E5E5A}" srcOrd="1" destOrd="0" presId="urn:microsoft.com/office/officeart/2005/8/layout/list1"/>
    <dgm:cxn modelId="{57C9D4EA-F9D8-4B6B-B75B-667305D50B70}" type="presOf" srcId="{87DB5B81-DA69-4C87-A836-75853BDF841E}" destId="{49AD84CA-10C2-443D-B22F-F9178470AC11}" srcOrd="0" destOrd="0" presId="urn:microsoft.com/office/officeart/2005/8/layout/list1"/>
    <dgm:cxn modelId="{A93F7704-4EF9-4774-A491-85EBE89CFE8E}" srcId="{989C5E80-4BB6-4B68-A552-43C89392D088}" destId="{10C0CEFA-C779-4346-8095-7EF694C71D9D}" srcOrd="4" destOrd="0" parTransId="{732D8D3C-B60B-494F-8AD6-DA298A58A397}" sibTransId="{3ED2ED3F-F50F-43AD-B943-F8EA4511134B}"/>
    <dgm:cxn modelId="{75C2F87B-54D9-451B-B16F-F652C23D4069}" type="presOf" srcId="{10C0CEFA-C779-4346-8095-7EF694C71D9D}" destId="{2B7A2C63-3C3E-4E87-8733-B5A4D2D32992}" srcOrd="1" destOrd="0" presId="urn:microsoft.com/office/officeart/2005/8/layout/list1"/>
    <dgm:cxn modelId="{0844A62B-926E-4290-901A-EDD82E90D30E}" type="presOf" srcId="{0AB63B38-E42A-4868-A49F-328E825DB048}" destId="{CFD5F9A9-AC7F-49E6-9869-66C96EC5B889}" srcOrd="0" destOrd="0" presId="urn:microsoft.com/office/officeart/2005/8/layout/list1"/>
    <dgm:cxn modelId="{1FEA0ED1-7D6F-49E1-8158-51BF248A0EC1}" srcId="{989C5E80-4BB6-4B68-A552-43C89392D088}" destId="{A5822C92-FDDF-47C9-A221-D3312BBCBF9A}" srcOrd="3" destOrd="0" parTransId="{911B9DF9-4288-4DC0-B08D-35C8E8EC5F64}" sibTransId="{DF1A81AD-7C3A-4031-AE86-561C482A2D0A}"/>
    <dgm:cxn modelId="{E92B1714-E130-427E-B3CC-0FDBC5D2DE3D}" type="presOf" srcId="{F7D7FFB5-9446-474C-85E3-670E99896A3A}" destId="{6A4B2047-5B31-45E4-AEDB-6CBD0DEFE6F0}" srcOrd="1" destOrd="0" presId="urn:microsoft.com/office/officeart/2005/8/layout/list1"/>
    <dgm:cxn modelId="{BD26AA05-5814-432F-9E50-A14A5B5D22A1}" srcId="{989C5E80-4BB6-4B68-A552-43C89392D088}" destId="{F7D7FFB5-9446-474C-85E3-670E99896A3A}" srcOrd="7" destOrd="0" parTransId="{57E02AF0-F441-4FE3-AA71-6457913C9200}" sibTransId="{AA8212B2-E251-40D0-B689-ADC4FDE097AB}"/>
    <dgm:cxn modelId="{9E1C2A60-D3DC-403B-9DF6-B487666D8152}" type="presOf" srcId="{10C0CEFA-C779-4346-8095-7EF694C71D9D}" destId="{8D0F99FA-E55D-4992-8A14-F2C7C8BF9629}" srcOrd="0" destOrd="0" presId="urn:microsoft.com/office/officeart/2005/8/layout/list1"/>
    <dgm:cxn modelId="{9AEB9CF9-D951-44FE-B273-7E8E38CE1B34}" type="presParOf" srcId="{5FBBF3B0-E8BA-4CF4-9DA5-0FA4D1274F89}" destId="{262D08C4-2C8E-4638-BF9A-82B33FAEB90E}" srcOrd="0" destOrd="0" presId="urn:microsoft.com/office/officeart/2005/8/layout/list1"/>
    <dgm:cxn modelId="{86F26693-9881-4284-8669-E79B6E98474C}" type="presParOf" srcId="{262D08C4-2C8E-4638-BF9A-82B33FAEB90E}" destId="{92B02035-BF4A-49AE-AF63-FD8DDF77F9EC}" srcOrd="0" destOrd="0" presId="urn:microsoft.com/office/officeart/2005/8/layout/list1"/>
    <dgm:cxn modelId="{819A7287-4E50-4CB9-9B2C-054294B0A76E}" type="presParOf" srcId="{262D08C4-2C8E-4638-BF9A-82B33FAEB90E}" destId="{37D090FC-E9AB-45F1-8DC7-428CDDA389CF}" srcOrd="1" destOrd="0" presId="urn:microsoft.com/office/officeart/2005/8/layout/list1"/>
    <dgm:cxn modelId="{18DB61BA-F3EF-4134-BC61-147D3A55411D}" type="presParOf" srcId="{5FBBF3B0-E8BA-4CF4-9DA5-0FA4D1274F89}" destId="{6B1CE6C4-23D9-4E2D-A91B-05917D8A9711}" srcOrd="1" destOrd="0" presId="urn:microsoft.com/office/officeart/2005/8/layout/list1"/>
    <dgm:cxn modelId="{A3A0CFAA-D18F-4739-9E27-2D933F790658}" type="presParOf" srcId="{5FBBF3B0-E8BA-4CF4-9DA5-0FA4D1274F89}" destId="{85FC1961-07AA-469B-874E-2E49AADFEEAD}" srcOrd="2" destOrd="0" presId="urn:microsoft.com/office/officeart/2005/8/layout/list1"/>
    <dgm:cxn modelId="{5509A7BE-2CAE-4AB1-9CE0-EDAF76E90186}" type="presParOf" srcId="{5FBBF3B0-E8BA-4CF4-9DA5-0FA4D1274F89}" destId="{52259D70-6555-4281-976A-B74A32EDB154}" srcOrd="3" destOrd="0" presId="urn:microsoft.com/office/officeart/2005/8/layout/list1"/>
    <dgm:cxn modelId="{3C3AAAB1-7B96-472B-99AA-BEB279A57B5B}" type="presParOf" srcId="{5FBBF3B0-E8BA-4CF4-9DA5-0FA4D1274F89}" destId="{A8602818-59C0-44C4-933D-DC24FC3B7E84}" srcOrd="4" destOrd="0" presId="urn:microsoft.com/office/officeart/2005/8/layout/list1"/>
    <dgm:cxn modelId="{C8AF5450-8050-4061-93BB-72CE6DDBD22C}" type="presParOf" srcId="{A8602818-59C0-44C4-933D-DC24FC3B7E84}" destId="{9FC191B1-FF15-45ED-A2F5-1E0C953A8D8D}" srcOrd="0" destOrd="0" presId="urn:microsoft.com/office/officeart/2005/8/layout/list1"/>
    <dgm:cxn modelId="{42726487-DB08-4B17-B44E-093DC76A48B9}" type="presParOf" srcId="{A8602818-59C0-44C4-933D-DC24FC3B7E84}" destId="{3FC9FFD3-E7D2-4CFF-BA94-4DFC8271586B}" srcOrd="1" destOrd="0" presId="urn:microsoft.com/office/officeart/2005/8/layout/list1"/>
    <dgm:cxn modelId="{626A02DE-1C01-4D14-9D1F-DD5F4437A6D7}" type="presParOf" srcId="{5FBBF3B0-E8BA-4CF4-9DA5-0FA4D1274F89}" destId="{6165B688-A854-4901-B8D2-51C0303BEAD0}" srcOrd="5" destOrd="0" presId="urn:microsoft.com/office/officeart/2005/8/layout/list1"/>
    <dgm:cxn modelId="{4530E8E5-62BD-45FC-9CD4-3AE8A689F288}" type="presParOf" srcId="{5FBBF3B0-E8BA-4CF4-9DA5-0FA4D1274F89}" destId="{9E94AB89-FDB7-474A-A27C-D2EE85A15A41}" srcOrd="6" destOrd="0" presId="urn:microsoft.com/office/officeart/2005/8/layout/list1"/>
    <dgm:cxn modelId="{43C22F50-6634-4AAC-9EDD-D3FA0C02BDE6}" type="presParOf" srcId="{5FBBF3B0-E8BA-4CF4-9DA5-0FA4D1274F89}" destId="{278EA1FA-4FC5-47CE-92BB-5321C6521DFE}" srcOrd="7" destOrd="0" presId="urn:microsoft.com/office/officeart/2005/8/layout/list1"/>
    <dgm:cxn modelId="{DB04B7C4-22D9-4140-8C1D-6C9775E18E2D}" type="presParOf" srcId="{5FBBF3B0-E8BA-4CF4-9DA5-0FA4D1274F89}" destId="{C950A952-FAFC-4BA7-9E61-E8EA3A213675}" srcOrd="8" destOrd="0" presId="urn:microsoft.com/office/officeart/2005/8/layout/list1"/>
    <dgm:cxn modelId="{8D11441A-AFC1-4968-AEE9-9D11B87E5100}" type="presParOf" srcId="{C950A952-FAFC-4BA7-9E61-E8EA3A213675}" destId="{F0598C3E-ABFB-4B3B-B554-E6D52D7DF21D}" srcOrd="0" destOrd="0" presId="urn:microsoft.com/office/officeart/2005/8/layout/list1"/>
    <dgm:cxn modelId="{876BF95C-D126-44B5-B6D9-14982528B4F2}" type="presParOf" srcId="{C950A952-FAFC-4BA7-9E61-E8EA3A213675}" destId="{AAA52F45-F096-4233-AD58-A6E5907E5E5A}" srcOrd="1" destOrd="0" presId="urn:microsoft.com/office/officeart/2005/8/layout/list1"/>
    <dgm:cxn modelId="{19E83770-1214-4E32-BD65-317EE1386FF0}" type="presParOf" srcId="{5FBBF3B0-E8BA-4CF4-9DA5-0FA4D1274F89}" destId="{3F3FAC54-29E6-4619-A7EC-4C4547F81B35}" srcOrd="9" destOrd="0" presId="urn:microsoft.com/office/officeart/2005/8/layout/list1"/>
    <dgm:cxn modelId="{0A7160CD-0E86-47EE-BA84-85211061E67A}" type="presParOf" srcId="{5FBBF3B0-E8BA-4CF4-9DA5-0FA4D1274F89}" destId="{5B4508FC-E8EB-44C6-A80D-9EF126F58D1B}" srcOrd="10" destOrd="0" presId="urn:microsoft.com/office/officeart/2005/8/layout/list1"/>
    <dgm:cxn modelId="{5C3EE44C-C212-463B-94E9-A325653D38D7}" type="presParOf" srcId="{5FBBF3B0-E8BA-4CF4-9DA5-0FA4D1274F89}" destId="{701624D2-417A-47C3-B659-DE56E6FB07A2}" srcOrd="11" destOrd="0" presId="urn:microsoft.com/office/officeart/2005/8/layout/list1"/>
    <dgm:cxn modelId="{2BE04544-D750-417B-BC11-EAB0EEC382C9}" type="presParOf" srcId="{5FBBF3B0-E8BA-4CF4-9DA5-0FA4D1274F89}" destId="{D6992822-E6D0-4CD3-B9AB-8FD6F7A1150B}" srcOrd="12" destOrd="0" presId="urn:microsoft.com/office/officeart/2005/8/layout/list1"/>
    <dgm:cxn modelId="{BD12D2FE-F55F-4304-8736-864B012AB02E}" type="presParOf" srcId="{D6992822-E6D0-4CD3-B9AB-8FD6F7A1150B}" destId="{1168E5A0-9039-463D-A18F-8A9E0732927D}" srcOrd="0" destOrd="0" presId="urn:microsoft.com/office/officeart/2005/8/layout/list1"/>
    <dgm:cxn modelId="{510F4FFA-4950-4814-9023-A6C1F2F13A25}" type="presParOf" srcId="{D6992822-E6D0-4CD3-B9AB-8FD6F7A1150B}" destId="{1188F0B8-2BD3-41CD-B1D2-6B6DA0725825}" srcOrd="1" destOrd="0" presId="urn:microsoft.com/office/officeart/2005/8/layout/list1"/>
    <dgm:cxn modelId="{9FC3A9CF-7DA7-4429-957E-36164A2B6D7D}" type="presParOf" srcId="{5FBBF3B0-E8BA-4CF4-9DA5-0FA4D1274F89}" destId="{5A157C6E-14A4-42C0-8ADB-88EFC598DE29}" srcOrd="13" destOrd="0" presId="urn:microsoft.com/office/officeart/2005/8/layout/list1"/>
    <dgm:cxn modelId="{611D8982-CB2E-4CF3-8917-67AB64A5CC23}" type="presParOf" srcId="{5FBBF3B0-E8BA-4CF4-9DA5-0FA4D1274F89}" destId="{7BF1FE43-F815-49B7-825A-86C99919B54C}" srcOrd="14" destOrd="0" presId="urn:microsoft.com/office/officeart/2005/8/layout/list1"/>
    <dgm:cxn modelId="{0B5969E6-68EA-4BDE-A891-42AFC74B9D6D}" type="presParOf" srcId="{5FBBF3B0-E8BA-4CF4-9DA5-0FA4D1274F89}" destId="{86422B40-82FB-40D8-B091-E6610FFE46FC}" srcOrd="15" destOrd="0" presId="urn:microsoft.com/office/officeart/2005/8/layout/list1"/>
    <dgm:cxn modelId="{FF0C28B6-224D-4016-A0CC-B84C70A232E3}" type="presParOf" srcId="{5FBBF3B0-E8BA-4CF4-9DA5-0FA4D1274F89}" destId="{A182D721-29ED-4C56-9D4D-1161ED2F1A31}" srcOrd="16" destOrd="0" presId="urn:microsoft.com/office/officeart/2005/8/layout/list1"/>
    <dgm:cxn modelId="{56F39A3E-7900-4ABD-9349-A57A2A72E086}" type="presParOf" srcId="{A182D721-29ED-4C56-9D4D-1161ED2F1A31}" destId="{8D0F99FA-E55D-4992-8A14-F2C7C8BF9629}" srcOrd="0" destOrd="0" presId="urn:microsoft.com/office/officeart/2005/8/layout/list1"/>
    <dgm:cxn modelId="{72119DE9-6ED6-44A3-B834-B2667621C682}" type="presParOf" srcId="{A182D721-29ED-4C56-9D4D-1161ED2F1A31}" destId="{2B7A2C63-3C3E-4E87-8733-B5A4D2D32992}" srcOrd="1" destOrd="0" presId="urn:microsoft.com/office/officeart/2005/8/layout/list1"/>
    <dgm:cxn modelId="{30C97B0C-6A98-45F2-B25C-313E87FEA876}" type="presParOf" srcId="{5FBBF3B0-E8BA-4CF4-9DA5-0FA4D1274F89}" destId="{3C9FEFC7-4D48-445A-B2A7-B4B613D5B4CD}" srcOrd="17" destOrd="0" presId="urn:microsoft.com/office/officeart/2005/8/layout/list1"/>
    <dgm:cxn modelId="{3DDC2F38-69F5-4046-8112-5CD2E619875E}" type="presParOf" srcId="{5FBBF3B0-E8BA-4CF4-9DA5-0FA4D1274F89}" destId="{B5C3F32E-022D-437C-97D2-E5A6ED1BB567}" srcOrd="18" destOrd="0" presId="urn:microsoft.com/office/officeart/2005/8/layout/list1"/>
    <dgm:cxn modelId="{7C7968A3-1D30-457A-8DFC-8B1405032C37}" type="presParOf" srcId="{5FBBF3B0-E8BA-4CF4-9DA5-0FA4D1274F89}" destId="{8F395F73-A7FD-4E69-9651-8F2FF58F4D3C}" srcOrd="19" destOrd="0" presId="urn:microsoft.com/office/officeart/2005/8/layout/list1"/>
    <dgm:cxn modelId="{27AA9AFE-1B0F-4719-8956-44F29C2F2797}" type="presParOf" srcId="{5FBBF3B0-E8BA-4CF4-9DA5-0FA4D1274F89}" destId="{CED70EA8-1697-4454-8C1C-629322B88241}" srcOrd="20" destOrd="0" presId="urn:microsoft.com/office/officeart/2005/8/layout/list1"/>
    <dgm:cxn modelId="{0B97A486-2D89-4324-8C75-8BB03B9BA0CA}" type="presParOf" srcId="{CED70EA8-1697-4454-8C1C-629322B88241}" destId="{CFD5F9A9-AC7F-49E6-9869-66C96EC5B889}" srcOrd="0" destOrd="0" presId="urn:microsoft.com/office/officeart/2005/8/layout/list1"/>
    <dgm:cxn modelId="{3B58F6A1-F2DB-477E-8ADA-ED1F7914D29B}" type="presParOf" srcId="{CED70EA8-1697-4454-8C1C-629322B88241}" destId="{90C6D3BB-9E7B-4678-8F8E-ED877137CA86}" srcOrd="1" destOrd="0" presId="urn:microsoft.com/office/officeart/2005/8/layout/list1"/>
    <dgm:cxn modelId="{C60A1417-372C-41F4-A42A-DC08C5EDEF1E}" type="presParOf" srcId="{5FBBF3B0-E8BA-4CF4-9DA5-0FA4D1274F89}" destId="{5E52001E-DF6F-4691-B183-1168C1AD02F2}" srcOrd="21" destOrd="0" presId="urn:microsoft.com/office/officeart/2005/8/layout/list1"/>
    <dgm:cxn modelId="{A2BBE6B1-4711-422B-B45E-DAB8A430CE21}" type="presParOf" srcId="{5FBBF3B0-E8BA-4CF4-9DA5-0FA4D1274F89}" destId="{ADB3FD88-E59D-4519-A2CC-9792D72F35A8}" srcOrd="22" destOrd="0" presId="urn:microsoft.com/office/officeart/2005/8/layout/list1"/>
    <dgm:cxn modelId="{55F8B370-CD09-49E0-8DAA-F30A98227FE8}" type="presParOf" srcId="{5FBBF3B0-E8BA-4CF4-9DA5-0FA4D1274F89}" destId="{3636D89E-FB2A-4949-83DA-FDF52E1A19B6}" srcOrd="23" destOrd="0" presId="urn:microsoft.com/office/officeart/2005/8/layout/list1"/>
    <dgm:cxn modelId="{3CDEDCDB-848D-4E4B-8190-005709E6DEE4}" type="presParOf" srcId="{5FBBF3B0-E8BA-4CF4-9DA5-0FA4D1274F89}" destId="{FB4E9BB1-B458-4DE2-A333-40438F52FF41}" srcOrd="24" destOrd="0" presId="urn:microsoft.com/office/officeart/2005/8/layout/list1"/>
    <dgm:cxn modelId="{411793E8-AA06-4859-BE8E-9D4EF706304C}" type="presParOf" srcId="{FB4E9BB1-B458-4DE2-A333-40438F52FF41}" destId="{82B3A4D2-F7E4-48BC-8133-4D7B91EC63A0}" srcOrd="0" destOrd="0" presId="urn:microsoft.com/office/officeart/2005/8/layout/list1"/>
    <dgm:cxn modelId="{27A78D97-2D7B-4FBC-B79B-C7CAD188CA87}" type="presParOf" srcId="{FB4E9BB1-B458-4DE2-A333-40438F52FF41}" destId="{72594624-D245-4602-A9AC-BE9447BAD31B}" srcOrd="1" destOrd="0" presId="urn:microsoft.com/office/officeart/2005/8/layout/list1"/>
    <dgm:cxn modelId="{4CAC9D93-CC43-436C-A45B-710B7B05FE6A}" type="presParOf" srcId="{5FBBF3B0-E8BA-4CF4-9DA5-0FA4D1274F89}" destId="{EB3E866D-4C8A-459A-81BE-9EA698F6392D}" srcOrd="25" destOrd="0" presId="urn:microsoft.com/office/officeart/2005/8/layout/list1"/>
    <dgm:cxn modelId="{DAAAA741-0960-4C4D-A2ED-5EA45E45B18C}" type="presParOf" srcId="{5FBBF3B0-E8BA-4CF4-9DA5-0FA4D1274F89}" destId="{3E4FFCAE-448A-400D-9620-E5BF004B221B}" srcOrd="26" destOrd="0" presId="urn:microsoft.com/office/officeart/2005/8/layout/list1"/>
    <dgm:cxn modelId="{1CC8997E-7BB1-449B-8A8B-624D36C41BDB}" type="presParOf" srcId="{5FBBF3B0-E8BA-4CF4-9DA5-0FA4D1274F89}" destId="{F7902534-17E9-4517-B079-49E60173F5F6}" srcOrd="27" destOrd="0" presId="urn:microsoft.com/office/officeart/2005/8/layout/list1"/>
    <dgm:cxn modelId="{C509C548-8CC4-4E5D-8677-57D7F3A81A7D}" type="presParOf" srcId="{5FBBF3B0-E8BA-4CF4-9DA5-0FA4D1274F89}" destId="{AC95BE3F-E433-4165-A770-E5DE9F4D69B1}" srcOrd="28" destOrd="0" presId="urn:microsoft.com/office/officeart/2005/8/layout/list1"/>
    <dgm:cxn modelId="{06EEF947-33D6-40DF-A6FA-586FC2AABD8B}" type="presParOf" srcId="{AC95BE3F-E433-4165-A770-E5DE9F4D69B1}" destId="{EAA6D928-FE2B-4156-AD47-193170EA2E4D}" srcOrd="0" destOrd="0" presId="urn:microsoft.com/office/officeart/2005/8/layout/list1"/>
    <dgm:cxn modelId="{1EB04DD9-A4B4-457B-A974-626DC89BD74E}" type="presParOf" srcId="{AC95BE3F-E433-4165-A770-E5DE9F4D69B1}" destId="{6A4B2047-5B31-45E4-AEDB-6CBD0DEFE6F0}" srcOrd="1" destOrd="0" presId="urn:microsoft.com/office/officeart/2005/8/layout/list1"/>
    <dgm:cxn modelId="{6A87AECA-4E23-4C3D-9BA7-9AD2A186F746}" type="presParOf" srcId="{5FBBF3B0-E8BA-4CF4-9DA5-0FA4D1274F89}" destId="{9CCCB73A-734B-48B4-9EC4-5344D2070C0D}" srcOrd="29" destOrd="0" presId="urn:microsoft.com/office/officeart/2005/8/layout/list1"/>
    <dgm:cxn modelId="{E8E5331A-1F21-49EB-BC4A-35CC6AD3929E}" type="presParOf" srcId="{5FBBF3B0-E8BA-4CF4-9DA5-0FA4D1274F89}" destId="{609028D8-C8DC-4384-8C29-63E5CC280C8D}" srcOrd="30" destOrd="0" presId="urn:microsoft.com/office/officeart/2005/8/layout/list1"/>
    <dgm:cxn modelId="{309BD8F7-CEBB-406C-8860-1766CE190DA5}" type="presParOf" srcId="{5FBBF3B0-E8BA-4CF4-9DA5-0FA4D1274F89}" destId="{BE5A8B71-0D5D-40DE-B0E3-C932F4E4A1EC}" srcOrd="31" destOrd="0" presId="urn:microsoft.com/office/officeart/2005/8/layout/list1"/>
    <dgm:cxn modelId="{524D7BE4-1FD5-4700-8FA7-C23B7B71055B}" type="presParOf" srcId="{5FBBF3B0-E8BA-4CF4-9DA5-0FA4D1274F89}" destId="{27550DA9-7702-4CAF-A8EC-95B06FFA1D53}" srcOrd="32" destOrd="0" presId="urn:microsoft.com/office/officeart/2005/8/layout/list1"/>
    <dgm:cxn modelId="{AA78ADEA-13D5-4EAB-9774-8B83D6A74523}" type="presParOf" srcId="{27550DA9-7702-4CAF-A8EC-95B06FFA1D53}" destId="{49AD84CA-10C2-443D-B22F-F9178470AC11}" srcOrd="0" destOrd="0" presId="urn:microsoft.com/office/officeart/2005/8/layout/list1"/>
    <dgm:cxn modelId="{5ED0CCDD-E225-4D6D-BE1F-58B2804D31C1}" type="presParOf" srcId="{27550DA9-7702-4CAF-A8EC-95B06FFA1D53}" destId="{C7C2B179-948F-4234-9DA8-DE0C25F1500F}" srcOrd="1" destOrd="0" presId="urn:microsoft.com/office/officeart/2005/8/layout/list1"/>
    <dgm:cxn modelId="{451D0E70-1C90-4D58-B1A6-D104FD25390C}" type="presParOf" srcId="{5FBBF3B0-E8BA-4CF4-9DA5-0FA4D1274F89}" destId="{9122A002-D334-4905-AA16-F98192677B1A}" srcOrd="33" destOrd="0" presId="urn:microsoft.com/office/officeart/2005/8/layout/list1"/>
    <dgm:cxn modelId="{0E049B87-E0DA-461C-965D-4E74C13CFF2E}" type="presParOf" srcId="{5FBBF3B0-E8BA-4CF4-9DA5-0FA4D1274F89}" destId="{FA9F9E4A-E241-4533-82E7-0C845600342F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44EE3E-9F13-484E-AA5F-190662A99432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BA8BC45-7AE7-41FB-ACBD-89382B6866B0}">
      <dgm:prSet phldrT="[Texto]" custT="1"/>
      <dgm:spPr/>
      <dgm:t>
        <a:bodyPr/>
        <a:lstStyle/>
        <a:p>
          <a:r>
            <a:rPr lang="es-MX" sz="2000" dirty="0" smtClean="0"/>
            <a:t>Equipos efectivos</a:t>
          </a:r>
          <a:endParaRPr lang="es-MX" sz="2000" dirty="0"/>
        </a:p>
      </dgm:t>
    </dgm:pt>
    <dgm:pt modelId="{CD6116BF-79A4-4EB7-A636-A239D091BCEB}" type="parTrans" cxnId="{A8F2F93B-3F18-4D0B-91DD-3D5B7DE53CC7}">
      <dgm:prSet/>
      <dgm:spPr/>
      <dgm:t>
        <a:bodyPr/>
        <a:lstStyle/>
        <a:p>
          <a:endParaRPr lang="es-MX" sz="2400"/>
        </a:p>
      </dgm:t>
    </dgm:pt>
    <dgm:pt modelId="{CDA65DB8-01B3-48D6-8915-920AD32E6C06}" type="sibTrans" cxnId="{A8F2F93B-3F18-4D0B-91DD-3D5B7DE53CC7}">
      <dgm:prSet/>
      <dgm:spPr/>
      <dgm:t>
        <a:bodyPr/>
        <a:lstStyle/>
        <a:p>
          <a:endParaRPr lang="es-MX" sz="2400"/>
        </a:p>
      </dgm:t>
    </dgm:pt>
    <dgm:pt modelId="{76E8C787-59F2-4548-B205-67856253644F}">
      <dgm:prSet phldrT="[Texto]" custT="1"/>
      <dgm:spPr/>
      <dgm:t>
        <a:bodyPr/>
        <a:lstStyle/>
        <a:p>
          <a:r>
            <a:rPr lang="es-MX" sz="900" dirty="0" smtClean="0"/>
            <a:t>Objetivos claros</a:t>
          </a:r>
          <a:endParaRPr lang="es-MX" sz="900" dirty="0"/>
        </a:p>
      </dgm:t>
    </dgm:pt>
    <dgm:pt modelId="{84E01872-DFFB-455D-AF91-FA93C20D09BB}" type="parTrans" cxnId="{625A32E8-09A8-4A08-A3E8-4107A6D5C7EB}">
      <dgm:prSet/>
      <dgm:spPr/>
      <dgm:t>
        <a:bodyPr/>
        <a:lstStyle/>
        <a:p>
          <a:endParaRPr lang="es-MX" sz="2400"/>
        </a:p>
      </dgm:t>
    </dgm:pt>
    <dgm:pt modelId="{BE1F9BCA-1AB6-4BEA-BFEF-11EA1EFE28A3}" type="sibTrans" cxnId="{625A32E8-09A8-4A08-A3E8-4107A6D5C7EB}">
      <dgm:prSet/>
      <dgm:spPr/>
      <dgm:t>
        <a:bodyPr/>
        <a:lstStyle/>
        <a:p>
          <a:endParaRPr lang="es-MX" sz="2400"/>
        </a:p>
      </dgm:t>
    </dgm:pt>
    <dgm:pt modelId="{639FE113-840F-45A5-872D-EDA665FA2406}">
      <dgm:prSet phldrT="[Texto]" custT="1"/>
      <dgm:spPr/>
      <dgm:t>
        <a:bodyPr/>
        <a:lstStyle/>
        <a:p>
          <a:r>
            <a:rPr lang="es-MX" sz="900" dirty="0" smtClean="0"/>
            <a:t>Habilidades importantes</a:t>
          </a:r>
          <a:endParaRPr lang="es-MX" sz="900" dirty="0"/>
        </a:p>
      </dgm:t>
    </dgm:pt>
    <dgm:pt modelId="{CB0AE713-C4BF-412F-BF74-85ADB4A5EA23}" type="parTrans" cxnId="{15DCB38D-E9D7-422B-8E4C-ED7986679534}">
      <dgm:prSet/>
      <dgm:spPr/>
      <dgm:t>
        <a:bodyPr/>
        <a:lstStyle/>
        <a:p>
          <a:endParaRPr lang="es-MX" sz="2400"/>
        </a:p>
      </dgm:t>
    </dgm:pt>
    <dgm:pt modelId="{EB063ACF-7AA3-4119-A0B9-D38066003C59}" type="sibTrans" cxnId="{15DCB38D-E9D7-422B-8E4C-ED7986679534}">
      <dgm:prSet/>
      <dgm:spPr/>
      <dgm:t>
        <a:bodyPr/>
        <a:lstStyle/>
        <a:p>
          <a:endParaRPr lang="es-MX" sz="2400"/>
        </a:p>
      </dgm:t>
    </dgm:pt>
    <dgm:pt modelId="{BD212BE8-9FE7-4C72-8C34-B87750E8F4CD}">
      <dgm:prSet phldrT="[Texto]" custT="1"/>
      <dgm:spPr/>
      <dgm:t>
        <a:bodyPr/>
        <a:lstStyle/>
        <a:p>
          <a:r>
            <a:rPr lang="es-MX" sz="900" dirty="0" smtClean="0"/>
            <a:t>Confianza mutua</a:t>
          </a:r>
          <a:endParaRPr lang="es-MX" sz="900" dirty="0"/>
        </a:p>
      </dgm:t>
    </dgm:pt>
    <dgm:pt modelId="{D3DD4853-5A87-4BD2-9C7D-37919131EFDE}" type="parTrans" cxnId="{2515473F-2895-479E-BC62-070164ADC172}">
      <dgm:prSet/>
      <dgm:spPr/>
      <dgm:t>
        <a:bodyPr/>
        <a:lstStyle/>
        <a:p>
          <a:endParaRPr lang="es-MX" sz="2400"/>
        </a:p>
      </dgm:t>
    </dgm:pt>
    <dgm:pt modelId="{24C3E3AD-F238-46A1-B1A6-442EAD9BD592}" type="sibTrans" cxnId="{2515473F-2895-479E-BC62-070164ADC172}">
      <dgm:prSet/>
      <dgm:spPr/>
      <dgm:t>
        <a:bodyPr/>
        <a:lstStyle/>
        <a:p>
          <a:endParaRPr lang="es-MX" sz="2400"/>
        </a:p>
      </dgm:t>
    </dgm:pt>
    <dgm:pt modelId="{36AA52FA-5B20-4054-A95A-201DF0D0FF03}">
      <dgm:prSet phldrT="[Texto]" custT="1"/>
      <dgm:spPr/>
      <dgm:t>
        <a:bodyPr/>
        <a:lstStyle/>
        <a:p>
          <a:r>
            <a:rPr lang="es-MX" sz="900" dirty="0" smtClean="0"/>
            <a:t>Compromiso unificado</a:t>
          </a:r>
          <a:endParaRPr lang="es-MX" sz="900" dirty="0"/>
        </a:p>
      </dgm:t>
    </dgm:pt>
    <dgm:pt modelId="{16631D5F-A5B5-4196-A154-57BC54831BE8}" type="parTrans" cxnId="{6297635E-6DC7-46E4-B516-B40C66ADC5F8}">
      <dgm:prSet/>
      <dgm:spPr/>
      <dgm:t>
        <a:bodyPr/>
        <a:lstStyle/>
        <a:p>
          <a:endParaRPr lang="es-MX" sz="2400"/>
        </a:p>
      </dgm:t>
    </dgm:pt>
    <dgm:pt modelId="{41E7BC50-8FB9-4EB9-A97D-4121C017FD0E}" type="sibTrans" cxnId="{6297635E-6DC7-46E4-B516-B40C66ADC5F8}">
      <dgm:prSet/>
      <dgm:spPr/>
      <dgm:t>
        <a:bodyPr/>
        <a:lstStyle/>
        <a:p>
          <a:endParaRPr lang="es-MX" sz="2400"/>
        </a:p>
      </dgm:t>
    </dgm:pt>
    <dgm:pt modelId="{0D3C9DE5-DEA7-4826-9807-038539927E04}">
      <dgm:prSet phldrT="[Texto]" custT="1"/>
      <dgm:spPr/>
      <dgm:t>
        <a:bodyPr/>
        <a:lstStyle/>
        <a:p>
          <a:r>
            <a:rPr lang="es-MX" sz="900" dirty="0" smtClean="0"/>
            <a:t>Buena comunicación</a:t>
          </a:r>
          <a:endParaRPr lang="es-MX" sz="900" dirty="0"/>
        </a:p>
      </dgm:t>
    </dgm:pt>
    <dgm:pt modelId="{6358E321-193E-4E99-8DA0-1B03DE94C45D}" type="parTrans" cxnId="{95F64F57-4611-4389-9E66-F6F531284F72}">
      <dgm:prSet/>
      <dgm:spPr/>
      <dgm:t>
        <a:bodyPr/>
        <a:lstStyle/>
        <a:p>
          <a:endParaRPr lang="es-MX" sz="2400"/>
        </a:p>
      </dgm:t>
    </dgm:pt>
    <dgm:pt modelId="{689DD169-3B55-4E2E-93D3-4B4DA2CF9430}" type="sibTrans" cxnId="{95F64F57-4611-4389-9E66-F6F531284F72}">
      <dgm:prSet/>
      <dgm:spPr/>
      <dgm:t>
        <a:bodyPr/>
        <a:lstStyle/>
        <a:p>
          <a:endParaRPr lang="es-MX" sz="2400"/>
        </a:p>
      </dgm:t>
    </dgm:pt>
    <dgm:pt modelId="{F32309BA-543A-4774-9764-350813B64164}">
      <dgm:prSet phldrT="[Texto]" custT="1"/>
      <dgm:spPr/>
      <dgm:t>
        <a:bodyPr/>
        <a:lstStyle/>
        <a:p>
          <a:r>
            <a:rPr lang="es-MX" sz="900" dirty="0" smtClean="0"/>
            <a:t>Habilidades de negociación</a:t>
          </a:r>
          <a:endParaRPr lang="es-MX" sz="900" dirty="0"/>
        </a:p>
      </dgm:t>
    </dgm:pt>
    <dgm:pt modelId="{85687F85-1434-4546-B911-35C4CF342C9A}" type="parTrans" cxnId="{3A79F6C6-023E-47A1-ACFB-7EF1416EA47B}">
      <dgm:prSet/>
      <dgm:spPr/>
      <dgm:t>
        <a:bodyPr/>
        <a:lstStyle/>
        <a:p>
          <a:endParaRPr lang="es-MX" sz="2400"/>
        </a:p>
      </dgm:t>
    </dgm:pt>
    <dgm:pt modelId="{EE134135-B4CC-4AD5-B050-F18DC77462C6}" type="sibTrans" cxnId="{3A79F6C6-023E-47A1-ACFB-7EF1416EA47B}">
      <dgm:prSet/>
      <dgm:spPr/>
      <dgm:t>
        <a:bodyPr/>
        <a:lstStyle/>
        <a:p>
          <a:endParaRPr lang="es-MX" sz="2400"/>
        </a:p>
      </dgm:t>
    </dgm:pt>
    <dgm:pt modelId="{A1819D91-5851-40BB-B725-8322FC591354}">
      <dgm:prSet phldrT="[Texto]" custT="1"/>
      <dgm:spPr/>
      <dgm:t>
        <a:bodyPr/>
        <a:lstStyle/>
        <a:p>
          <a:r>
            <a:rPr lang="es-MX" sz="900" dirty="0" smtClean="0"/>
            <a:t>Liderazgo adecuado</a:t>
          </a:r>
          <a:endParaRPr lang="es-MX" sz="900" dirty="0"/>
        </a:p>
      </dgm:t>
    </dgm:pt>
    <dgm:pt modelId="{1B2B9E42-74AD-401D-8F99-17DF21AFCF7F}" type="parTrans" cxnId="{DCE9483A-554D-499E-BE63-31FB7E869AE3}">
      <dgm:prSet/>
      <dgm:spPr/>
      <dgm:t>
        <a:bodyPr/>
        <a:lstStyle/>
        <a:p>
          <a:endParaRPr lang="es-MX" sz="2400"/>
        </a:p>
      </dgm:t>
    </dgm:pt>
    <dgm:pt modelId="{9F9C8AB5-A8B8-4A97-A784-9D83B387B9AC}" type="sibTrans" cxnId="{DCE9483A-554D-499E-BE63-31FB7E869AE3}">
      <dgm:prSet/>
      <dgm:spPr/>
      <dgm:t>
        <a:bodyPr/>
        <a:lstStyle/>
        <a:p>
          <a:endParaRPr lang="es-MX" sz="2400"/>
        </a:p>
      </dgm:t>
    </dgm:pt>
    <dgm:pt modelId="{0129D0C9-A570-44A8-BFDC-078CDF072308}">
      <dgm:prSet phldrT="[Texto]" custT="1"/>
      <dgm:spPr/>
      <dgm:t>
        <a:bodyPr/>
        <a:lstStyle/>
        <a:p>
          <a:r>
            <a:rPr lang="es-MX" sz="900" dirty="0" smtClean="0"/>
            <a:t>Apoyo interno y externo </a:t>
          </a:r>
          <a:endParaRPr lang="es-MX" sz="900" dirty="0"/>
        </a:p>
      </dgm:t>
    </dgm:pt>
    <dgm:pt modelId="{C9721F39-0BBA-4551-9B69-AA04FE279EE9}" type="parTrans" cxnId="{D740B5C6-42E5-4776-AEA5-84191C5848B7}">
      <dgm:prSet/>
      <dgm:spPr/>
      <dgm:t>
        <a:bodyPr/>
        <a:lstStyle/>
        <a:p>
          <a:endParaRPr lang="es-MX" sz="2400"/>
        </a:p>
      </dgm:t>
    </dgm:pt>
    <dgm:pt modelId="{67835D84-82A1-4102-86C4-0132DD0EF233}" type="sibTrans" cxnId="{D740B5C6-42E5-4776-AEA5-84191C5848B7}">
      <dgm:prSet/>
      <dgm:spPr/>
      <dgm:t>
        <a:bodyPr/>
        <a:lstStyle/>
        <a:p>
          <a:endParaRPr lang="es-MX" sz="2400"/>
        </a:p>
      </dgm:t>
    </dgm:pt>
    <dgm:pt modelId="{E2881523-C0AB-476B-B0BD-F8A45ADC2681}" type="pres">
      <dgm:prSet presAssocID="{C044EE3E-9F13-484E-AA5F-190662A994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1DCFB1-9238-442B-8774-3B985E42790B}" type="pres">
      <dgm:prSet presAssocID="{DBA8BC45-7AE7-41FB-ACBD-89382B6866B0}" presName="centerShape" presStyleLbl="node0" presStyleIdx="0" presStyleCnt="1" custScaleX="146127"/>
      <dgm:spPr/>
      <dgm:t>
        <a:bodyPr/>
        <a:lstStyle/>
        <a:p>
          <a:endParaRPr lang="es-MX"/>
        </a:p>
      </dgm:t>
    </dgm:pt>
    <dgm:pt modelId="{49916A0C-B347-453B-AEAD-5D6559244929}" type="pres">
      <dgm:prSet presAssocID="{76E8C787-59F2-4548-B205-67856253644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73B092-A9D2-478E-B456-80B6D69388D1}" type="pres">
      <dgm:prSet presAssocID="{76E8C787-59F2-4548-B205-67856253644F}" presName="dummy" presStyleCnt="0"/>
      <dgm:spPr/>
      <dgm:t>
        <a:bodyPr/>
        <a:lstStyle/>
        <a:p>
          <a:endParaRPr lang="es-MX"/>
        </a:p>
      </dgm:t>
    </dgm:pt>
    <dgm:pt modelId="{0E3792C0-E111-42B3-A601-EA9D8CE7A0EC}" type="pres">
      <dgm:prSet presAssocID="{BE1F9BCA-1AB6-4BEA-BFEF-11EA1EFE28A3}" presName="sibTrans" presStyleLbl="sibTrans2D1" presStyleIdx="0" presStyleCnt="8"/>
      <dgm:spPr/>
      <dgm:t>
        <a:bodyPr/>
        <a:lstStyle/>
        <a:p>
          <a:endParaRPr lang="es-MX"/>
        </a:p>
      </dgm:t>
    </dgm:pt>
    <dgm:pt modelId="{16B799BB-E511-44FB-B674-492843AB3DC8}" type="pres">
      <dgm:prSet presAssocID="{639FE113-840F-45A5-872D-EDA665FA240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D974A9-8A84-4784-80B5-3DE13EEE0B0C}" type="pres">
      <dgm:prSet presAssocID="{639FE113-840F-45A5-872D-EDA665FA2406}" presName="dummy" presStyleCnt="0"/>
      <dgm:spPr/>
      <dgm:t>
        <a:bodyPr/>
        <a:lstStyle/>
        <a:p>
          <a:endParaRPr lang="es-MX"/>
        </a:p>
      </dgm:t>
    </dgm:pt>
    <dgm:pt modelId="{00118755-3D08-41DA-B816-C8EC853B241B}" type="pres">
      <dgm:prSet presAssocID="{EB063ACF-7AA3-4119-A0B9-D38066003C59}" presName="sibTrans" presStyleLbl="sibTrans2D1" presStyleIdx="1" presStyleCnt="8"/>
      <dgm:spPr/>
      <dgm:t>
        <a:bodyPr/>
        <a:lstStyle/>
        <a:p>
          <a:endParaRPr lang="es-MX"/>
        </a:p>
      </dgm:t>
    </dgm:pt>
    <dgm:pt modelId="{3C33441A-4BE3-4DDE-A59A-26ED83CFC78F}" type="pres">
      <dgm:prSet presAssocID="{BD212BE8-9FE7-4C72-8C34-B87750E8F4C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F6E55D-162C-4D07-BFD0-E36D75DF3786}" type="pres">
      <dgm:prSet presAssocID="{BD212BE8-9FE7-4C72-8C34-B87750E8F4CD}" presName="dummy" presStyleCnt="0"/>
      <dgm:spPr/>
      <dgm:t>
        <a:bodyPr/>
        <a:lstStyle/>
        <a:p>
          <a:endParaRPr lang="es-MX"/>
        </a:p>
      </dgm:t>
    </dgm:pt>
    <dgm:pt modelId="{B1571C09-5194-4FA0-A351-0985A750CD04}" type="pres">
      <dgm:prSet presAssocID="{24C3E3AD-F238-46A1-B1A6-442EAD9BD592}" presName="sibTrans" presStyleLbl="sibTrans2D1" presStyleIdx="2" presStyleCnt="8"/>
      <dgm:spPr/>
      <dgm:t>
        <a:bodyPr/>
        <a:lstStyle/>
        <a:p>
          <a:endParaRPr lang="es-MX"/>
        </a:p>
      </dgm:t>
    </dgm:pt>
    <dgm:pt modelId="{191C61D0-E3B3-4AAD-BA1B-1C8CAC6B27CD}" type="pres">
      <dgm:prSet presAssocID="{36AA52FA-5B20-4054-A95A-201DF0D0FF0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067EB0-CCFC-4DBC-86F5-72E34D5D1E16}" type="pres">
      <dgm:prSet presAssocID="{36AA52FA-5B20-4054-A95A-201DF0D0FF03}" presName="dummy" presStyleCnt="0"/>
      <dgm:spPr/>
      <dgm:t>
        <a:bodyPr/>
        <a:lstStyle/>
        <a:p>
          <a:endParaRPr lang="es-MX"/>
        </a:p>
      </dgm:t>
    </dgm:pt>
    <dgm:pt modelId="{4EF24738-EA71-48AE-A9C0-773C4D0C408E}" type="pres">
      <dgm:prSet presAssocID="{41E7BC50-8FB9-4EB9-A97D-4121C017FD0E}" presName="sibTrans" presStyleLbl="sibTrans2D1" presStyleIdx="3" presStyleCnt="8"/>
      <dgm:spPr/>
      <dgm:t>
        <a:bodyPr/>
        <a:lstStyle/>
        <a:p>
          <a:endParaRPr lang="es-MX"/>
        </a:p>
      </dgm:t>
    </dgm:pt>
    <dgm:pt modelId="{57038124-48B8-43C7-B33A-A966EB9C1077}" type="pres">
      <dgm:prSet presAssocID="{0D3C9DE5-DEA7-4826-9807-038539927E04}" presName="node" presStyleLbl="node1" presStyleIdx="4" presStyleCnt="8" custScaleX="1117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9D7E20-8DE6-470F-B670-2E3F05DE18CD}" type="pres">
      <dgm:prSet presAssocID="{0D3C9DE5-DEA7-4826-9807-038539927E04}" presName="dummy" presStyleCnt="0"/>
      <dgm:spPr/>
      <dgm:t>
        <a:bodyPr/>
        <a:lstStyle/>
        <a:p>
          <a:endParaRPr lang="es-MX"/>
        </a:p>
      </dgm:t>
    </dgm:pt>
    <dgm:pt modelId="{6CBDA931-58E8-48C8-870A-BA96CA58BB52}" type="pres">
      <dgm:prSet presAssocID="{689DD169-3B55-4E2E-93D3-4B4DA2CF9430}" presName="sibTrans" presStyleLbl="sibTrans2D1" presStyleIdx="4" presStyleCnt="8"/>
      <dgm:spPr/>
      <dgm:t>
        <a:bodyPr/>
        <a:lstStyle/>
        <a:p>
          <a:endParaRPr lang="es-MX"/>
        </a:p>
      </dgm:t>
    </dgm:pt>
    <dgm:pt modelId="{088BD801-CD6F-4545-B8BC-5016AA37EA9E}" type="pres">
      <dgm:prSet presAssocID="{F32309BA-543A-4774-9764-350813B6416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9FDA72-9714-4340-A034-57539AAF1700}" type="pres">
      <dgm:prSet presAssocID="{F32309BA-543A-4774-9764-350813B64164}" presName="dummy" presStyleCnt="0"/>
      <dgm:spPr/>
      <dgm:t>
        <a:bodyPr/>
        <a:lstStyle/>
        <a:p>
          <a:endParaRPr lang="es-MX"/>
        </a:p>
      </dgm:t>
    </dgm:pt>
    <dgm:pt modelId="{173B2EA4-0415-4C8D-A0CF-6427940D06B3}" type="pres">
      <dgm:prSet presAssocID="{EE134135-B4CC-4AD5-B050-F18DC77462C6}" presName="sibTrans" presStyleLbl="sibTrans2D1" presStyleIdx="5" presStyleCnt="8"/>
      <dgm:spPr/>
      <dgm:t>
        <a:bodyPr/>
        <a:lstStyle/>
        <a:p>
          <a:endParaRPr lang="es-MX"/>
        </a:p>
      </dgm:t>
    </dgm:pt>
    <dgm:pt modelId="{3CA4456C-2F44-4F28-AC97-CBC6A03EDE92}" type="pres">
      <dgm:prSet presAssocID="{A1819D91-5851-40BB-B725-8322FC59135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DC6E79-B5C1-43FB-93BA-ECFC7FC3A81D}" type="pres">
      <dgm:prSet presAssocID="{A1819D91-5851-40BB-B725-8322FC591354}" presName="dummy" presStyleCnt="0"/>
      <dgm:spPr/>
      <dgm:t>
        <a:bodyPr/>
        <a:lstStyle/>
        <a:p>
          <a:endParaRPr lang="es-MX"/>
        </a:p>
      </dgm:t>
    </dgm:pt>
    <dgm:pt modelId="{22F64F14-4109-401F-BD17-7B7D444FE5D3}" type="pres">
      <dgm:prSet presAssocID="{9F9C8AB5-A8B8-4A97-A784-9D83B387B9AC}" presName="sibTrans" presStyleLbl="sibTrans2D1" presStyleIdx="6" presStyleCnt="8"/>
      <dgm:spPr/>
      <dgm:t>
        <a:bodyPr/>
        <a:lstStyle/>
        <a:p>
          <a:endParaRPr lang="es-MX"/>
        </a:p>
      </dgm:t>
    </dgm:pt>
    <dgm:pt modelId="{5B32F944-62B3-4250-AE46-AF208A7271C5}" type="pres">
      <dgm:prSet presAssocID="{0129D0C9-A570-44A8-BFDC-078CDF072308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4222AD-0488-4C73-83D1-D61DB53CAD4A}" type="pres">
      <dgm:prSet presAssocID="{0129D0C9-A570-44A8-BFDC-078CDF072308}" presName="dummy" presStyleCnt="0"/>
      <dgm:spPr/>
      <dgm:t>
        <a:bodyPr/>
        <a:lstStyle/>
        <a:p>
          <a:endParaRPr lang="es-MX"/>
        </a:p>
      </dgm:t>
    </dgm:pt>
    <dgm:pt modelId="{8225B3FA-0F56-4BAD-A11F-49D7D7835FBC}" type="pres">
      <dgm:prSet presAssocID="{67835D84-82A1-4102-86C4-0132DD0EF233}" presName="sibTrans" presStyleLbl="sibTrans2D1" presStyleIdx="7" presStyleCnt="8"/>
      <dgm:spPr/>
      <dgm:t>
        <a:bodyPr/>
        <a:lstStyle/>
        <a:p>
          <a:endParaRPr lang="es-MX"/>
        </a:p>
      </dgm:t>
    </dgm:pt>
  </dgm:ptLst>
  <dgm:cxnLst>
    <dgm:cxn modelId="{2515473F-2895-479E-BC62-070164ADC172}" srcId="{DBA8BC45-7AE7-41FB-ACBD-89382B6866B0}" destId="{BD212BE8-9FE7-4C72-8C34-B87750E8F4CD}" srcOrd="2" destOrd="0" parTransId="{D3DD4853-5A87-4BD2-9C7D-37919131EFDE}" sibTransId="{24C3E3AD-F238-46A1-B1A6-442EAD9BD592}"/>
    <dgm:cxn modelId="{42922B40-5473-4EFE-8CD2-E6185BE68765}" type="presOf" srcId="{24C3E3AD-F238-46A1-B1A6-442EAD9BD592}" destId="{B1571C09-5194-4FA0-A351-0985A750CD04}" srcOrd="0" destOrd="0" presId="urn:microsoft.com/office/officeart/2005/8/layout/radial6"/>
    <dgm:cxn modelId="{1CE43213-145F-4080-A8F0-2C5C8F1276A9}" type="presOf" srcId="{BD212BE8-9FE7-4C72-8C34-B87750E8F4CD}" destId="{3C33441A-4BE3-4DDE-A59A-26ED83CFC78F}" srcOrd="0" destOrd="0" presId="urn:microsoft.com/office/officeart/2005/8/layout/radial6"/>
    <dgm:cxn modelId="{A8F2F93B-3F18-4D0B-91DD-3D5B7DE53CC7}" srcId="{C044EE3E-9F13-484E-AA5F-190662A99432}" destId="{DBA8BC45-7AE7-41FB-ACBD-89382B6866B0}" srcOrd="0" destOrd="0" parTransId="{CD6116BF-79A4-4EB7-A636-A239D091BCEB}" sibTransId="{CDA65DB8-01B3-48D6-8915-920AD32E6C06}"/>
    <dgm:cxn modelId="{7A090C84-12F1-4D85-823D-18C70402C5D0}" type="presOf" srcId="{0D3C9DE5-DEA7-4826-9807-038539927E04}" destId="{57038124-48B8-43C7-B33A-A966EB9C1077}" srcOrd="0" destOrd="0" presId="urn:microsoft.com/office/officeart/2005/8/layout/radial6"/>
    <dgm:cxn modelId="{95F64F57-4611-4389-9E66-F6F531284F72}" srcId="{DBA8BC45-7AE7-41FB-ACBD-89382B6866B0}" destId="{0D3C9DE5-DEA7-4826-9807-038539927E04}" srcOrd="4" destOrd="0" parTransId="{6358E321-193E-4E99-8DA0-1B03DE94C45D}" sibTransId="{689DD169-3B55-4E2E-93D3-4B4DA2CF9430}"/>
    <dgm:cxn modelId="{A338E471-69E0-4249-BB3B-6FA201BA14DE}" type="presOf" srcId="{9F9C8AB5-A8B8-4A97-A784-9D83B387B9AC}" destId="{22F64F14-4109-401F-BD17-7B7D444FE5D3}" srcOrd="0" destOrd="0" presId="urn:microsoft.com/office/officeart/2005/8/layout/radial6"/>
    <dgm:cxn modelId="{D5C8C567-E122-40DC-9657-DB3E2F4B5E76}" type="presOf" srcId="{67835D84-82A1-4102-86C4-0132DD0EF233}" destId="{8225B3FA-0F56-4BAD-A11F-49D7D7835FBC}" srcOrd="0" destOrd="0" presId="urn:microsoft.com/office/officeart/2005/8/layout/radial6"/>
    <dgm:cxn modelId="{5FD0C9DE-18E8-4ADA-956B-09CF184B9ABF}" type="presOf" srcId="{689DD169-3B55-4E2E-93D3-4B4DA2CF9430}" destId="{6CBDA931-58E8-48C8-870A-BA96CA58BB52}" srcOrd="0" destOrd="0" presId="urn:microsoft.com/office/officeart/2005/8/layout/radial6"/>
    <dgm:cxn modelId="{3A79F6C6-023E-47A1-ACFB-7EF1416EA47B}" srcId="{DBA8BC45-7AE7-41FB-ACBD-89382B6866B0}" destId="{F32309BA-543A-4774-9764-350813B64164}" srcOrd="5" destOrd="0" parTransId="{85687F85-1434-4546-B911-35C4CF342C9A}" sibTransId="{EE134135-B4CC-4AD5-B050-F18DC77462C6}"/>
    <dgm:cxn modelId="{6376E081-EE39-4BFB-9AC2-BC2F20E75FF0}" type="presOf" srcId="{0129D0C9-A570-44A8-BFDC-078CDF072308}" destId="{5B32F944-62B3-4250-AE46-AF208A7271C5}" srcOrd="0" destOrd="0" presId="urn:microsoft.com/office/officeart/2005/8/layout/radial6"/>
    <dgm:cxn modelId="{6B229322-9890-4D73-843C-CB6ED9A02E0C}" type="presOf" srcId="{DBA8BC45-7AE7-41FB-ACBD-89382B6866B0}" destId="{631DCFB1-9238-442B-8774-3B985E42790B}" srcOrd="0" destOrd="0" presId="urn:microsoft.com/office/officeart/2005/8/layout/radial6"/>
    <dgm:cxn modelId="{C4D27451-F2D5-472E-AE93-4B7AED6B7AAF}" type="presOf" srcId="{639FE113-840F-45A5-872D-EDA665FA2406}" destId="{16B799BB-E511-44FB-B674-492843AB3DC8}" srcOrd="0" destOrd="0" presId="urn:microsoft.com/office/officeart/2005/8/layout/radial6"/>
    <dgm:cxn modelId="{625A32E8-09A8-4A08-A3E8-4107A6D5C7EB}" srcId="{DBA8BC45-7AE7-41FB-ACBD-89382B6866B0}" destId="{76E8C787-59F2-4548-B205-67856253644F}" srcOrd="0" destOrd="0" parTransId="{84E01872-DFFB-455D-AF91-FA93C20D09BB}" sibTransId="{BE1F9BCA-1AB6-4BEA-BFEF-11EA1EFE28A3}"/>
    <dgm:cxn modelId="{5F4BEFCD-7EF8-406E-89B1-2A96DBD86506}" type="presOf" srcId="{36AA52FA-5B20-4054-A95A-201DF0D0FF03}" destId="{191C61D0-E3B3-4AAD-BA1B-1C8CAC6B27CD}" srcOrd="0" destOrd="0" presId="urn:microsoft.com/office/officeart/2005/8/layout/radial6"/>
    <dgm:cxn modelId="{7EA1ED9B-96C8-4DDA-A348-FD896392CCB6}" type="presOf" srcId="{41E7BC50-8FB9-4EB9-A97D-4121C017FD0E}" destId="{4EF24738-EA71-48AE-A9C0-773C4D0C408E}" srcOrd="0" destOrd="0" presId="urn:microsoft.com/office/officeart/2005/8/layout/radial6"/>
    <dgm:cxn modelId="{6C78FE68-A3BB-463B-833E-A5571091592A}" type="presOf" srcId="{C044EE3E-9F13-484E-AA5F-190662A99432}" destId="{E2881523-C0AB-476B-B0BD-F8A45ADC2681}" srcOrd="0" destOrd="0" presId="urn:microsoft.com/office/officeart/2005/8/layout/radial6"/>
    <dgm:cxn modelId="{ACD71FEA-2A85-4954-B203-436A0ABBD0DC}" type="presOf" srcId="{EB063ACF-7AA3-4119-A0B9-D38066003C59}" destId="{00118755-3D08-41DA-B816-C8EC853B241B}" srcOrd="0" destOrd="0" presId="urn:microsoft.com/office/officeart/2005/8/layout/radial6"/>
    <dgm:cxn modelId="{6297635E-6DC7-46E4-B516-B40C66ADC5F8}" srcId="{DBA8BC45-7AE7-41FB-ACBD-89382B6866B0}" destId="{36AA52FA-5B20-4054-A95A-201DF0D0FF03}" srcOrd="3" destOrd="0" parTransId="{16631D5F-A5B5-4196-A154-57BC54831BE8}" sibTransId="{41E7BC50-8FB9-4EB9-A97D-4121C017FD0E}"/>
    <dgm:cxn modelId="{D740B5C6-42E5-4776-AEA5-84191C5848B7}" srcId="{DBA8BC45-7AE7-41FB-ACBD-89382B6866B0}" destId="{0129D0C9-A570-44A8-BFDC-078CDF072308}" srcOrd="7" destOrd="0" parTransId="{C9721F39-0BBA-4551-9B69-AA04FE279EE9}" sibTransId="{67835D84-82A1-4102-86C4-0132DD0EF233}"/>
    <dgm:cxn modelId="{15DCB38D-E9D7-422B-8E4C-ED7986679534}" srcId="{DBA8BC45-7AE7-41FB-ACBD-89382B6866B0}" destId="{639FE113-840F-45A5-872D-EDA665FA2406}" srcOrd="1" destOrd="0" parTransId="{CB0AE713-C4BF-412F-BF74-85ADB4A5EA23}" sibTransId="{EB063ACF-7AA3-4119-A0B9-D38066003C59}"/>
    <dgm:cxn modelId="{1B2BF14A-59B8-489C-844C-27963A49E05B}" type="presOf" srcId="{76E8C787-59F2-4548-B205-67856253644F}" destId="{49916A0C-B347-453B-AEAD-5D6559244929}" srcOrd="0" destOrd="0" presId="urn:microsoft.com/office/officeart/2005/8/layout/radial6"/>
    <dgm:cxn modelId="{014DA6E8-4DF9-4773-9369-C69005C63603}" type="presOf" srcId="{A1819D91-5851-40BB-B725-8322FC591354}" destId="{3CA4456C-2F44-4F28-AC97-CBC6A03EDE92}" srcOrd="0" destOrd="0" presId="urn:microsoft.com/office/officeart/2005/8/layout/radial6"/>
    <dgm:cxn modelId="{8A3C390B-2CE9-4EB0-A2B8-01B0FDB53B22}" type="presOf" srcId="{F32309BA-543A-4774-9764-350813B64164}" destId="{088BD801-CD6F-4545-B8BC-5016AA37EA9E}" srcOrd="0" destOrd="0" presId="urn:microsoft.com/office/officeart/2005/8/layout/radial6"/>
    <dgm:cxn modelId="{17FFDA19-786D-4F3D-B88A-5234289AABD0}" type="presOf" srcId="{EE134135-B4CC-4AD5-B050-F18DC77462C6}" destId="{173B2EA4-0415-4C8D-A0CF-6427940D06B3}" srcOrd="0" destOrd="0" presId="urn:microsoft.com/office/officeart/2005/8/layout/radial6"/>
    <dgm:cxn modelId="{23833EA2-4498-49D0-A57B-CE13E2D20554}" type="presOf" srcId="{BE1F9BCA-1AB6-4BEA-BFEF-11EA1EFE28A3}" destId="{0E3792C0-E111-42B3-A601-EA9D8CE7A0EC}" srcOrd="0" destOrd="0" presId="urn:microsoft.com/office/officeart/2005/8/layout/radial6"/>
    <dgm:cxn modelId="{DCE9483A-554D-499E-BE63-31FB7E869AE3}" srcId="{DBA8BC45-7AE7-41FB-ACBD-89382B6866B0}" destId="{A1819D91-5851-40BB-B725-8322FC591354}" srcOrd="6" destOrd="0" parTransId="{1B2B9E42-74AD-401D-8F99-17DF21AFCF7F}" sibTransId="{9F9C8AB5-A8B8-4A97-A784-9D83B387B9AC}"/>
    <dgm:cxn modelId="{473EBE63-3B63-4520-A8A3-D62AB28FD8FF}" type="presParOf" srcId="{E2881523-C0AB-476B-B0BD-F8A45ADC2681}" destId="{631DCFB1-9238-442B-8774-3B985E42790B}" srcOrd="0" destOrd="0" presId="urn:microsoft.com/office/officeart/2005/8/layout/radial6"/>
    <dgm:cxn modelId="{F7EA9C36-0D8A-4835-A529-32613770FB46}" type="presParOf" srcId="{E2881523-C0AB-476B-B0BD-F8A45ADC2681}" destId="{49916A0C-B347-453B-AEAD-5D6559244929}" srcOrd="1" destOrd="0" presId="urn:microsoft.com/office/officeart/2005/8/layout/radial6"/>
    <dgm:cxn modelId="{1A0FBF1E-56B0-4A44-80E8-6F5E53C0FE3A}" type="presParOf" srcId="{E2881523-C0AB-476B-B0BD-F8A45ADC2681}" destId="{F273B092-A9D2-478E-B456-80B6D69388D1}" srcOrd="2" destOrd="0" presId="urn:microsoft.com/office/officeart/2005/8/layout/radial6"/>
    <dgm:cxn modelId="{9CF6A442-CC9B-49B0-99C3-B670D5ED3D03}" type="presParOf" srcId="{E2881523-C0AB-476B-B0BD-F8A45ADC2681}" destId="{0E3792C0-E111-42B3-A601-EA9D8CE7A0EC}" srcOrd="3" destOrd="0" presId="urn:microsoft.com/office/officeart/2005/8/layout/radial6"/>
    <dgm:cxn modelId="{2F25FD46-B2EA-4C92-B85C-54C27489B9E1}" type="presParOf" srcId="{E2881523-C0AB-476B-B0BD-F8A45ADC2681}" destId="{16B799BB-E511-44FB-B674-492843AB3DC8}" srcOrd="4" destOrd="0" presId="urn:microsoft.com/office/officeart/2005/8/layout/radial6"/>
    <dgm:cxn modelId="{4B3081AD-FACD-43DB-8BE5-3C38B56B97B2}" type="presParOf" srcId="{E2881523-C0AB-476B-B0BD-F8A45ADC2681}" destId="{C2D974A9-8A84-4784-80B5-3DE13EEE0B0C}" srcOrd="5" destOrd="0" presId="urn:microsoft.com/office/officeart/2005/8/layout/radial6"/>
    <dgm:cxn modelId="{A5DFC937-00C0-48F3-95E1-134A8B87368B}" type="presParOf" srcId="{E2881523-C0AB-476B-B0BD-F8A45ADC2681}" destId="{00118755-3D08-41DA-B816-C8EC853B241B}" srcOrd="6" destOrd="0" presId="urn:microsoft.com/office/officeart/2005/8/layout/radial6"/>
    <dgm:cxn modelId="{C3EA8C09-0FB0-4DF8-AA10-EAAC5D544A71}" type="presParOf" srcId="{E2881523-C0AB-476B-B0BD-F8A45ADC2681}" destId="{3C33441A-4BE3-4DDE-A59A-26ED83CFC78F}" srcOrd="7" destOrd="0" presId="urn:microsoft.com/office/officeart/2005/8/layout/radial6"/>
    <dgm:cxn modelId="{AA07D060-AE34-442E-A1FE-B7F0FED7E977}" type="presParOf" srcId="{E2881523-C0AB-476B-B0BD-F8A45ADC2681}" destId="{ABF6E55D-162C-4D07-BFD0-E36D75DF3786}" srcOrd="8" destOrd="0" presId="urn:microsoft.com/office/officeart/2005/8/layout/radial6"/>
    <dgm:cxn modelId="{7B09B57D-7FF5-443C-8933-520992CEE1CA}" type="presParOf" srcId="{E2881523-C0AB-476B-B0BD-F8A45ADC2681}" destId="{B1571C09-5194-4FA0-A351-0985A750CD04}" srcOrd="9" destOrd="0" presId="urn:microsoft.com/office/officeart/2005/8/layout/radial6"/>
    <dgm:cxn modelId="{8FF7A676-ED02-47A2-A00D-A892190330DE}" type="presParOf" srcId="{E2881523-C0AB-476B-B0BD-F8A45ADC2681}" destId="{191C61D0-E3B3-4AAD-BA1B-1C8CAC6B27CD}" srcOrd="10" destOrd="0" presId="urn:microsoft.com/office/officeart/2005/8/layout/radial6"/>
    <dgm:cxn modelId="{FB522A5B-2052-4815-99BD-4360DE6385A7}" type="presParOf" srcId="{E2881523-C0AB-476B-B0BD-F8A45ADC2681}" destId="{A6067EB0-CCFC-4DBC-86F5-72E34D5D1E16}" srcOrd="11" destOrd="0" presId="urn:microsoft.com/office/officeart/2005/8/layout/radial6"/>
    <dgm:cxn modelId="{5ADD4097-B027-431A-AA73-82610921FB89}" type="presParOf" srcId="{E2881523-C0AB-476B-B0BD-F8A45ADC2681}" destId="{4EF24738-EA71-48AE-A9C0-773C4D0C408E}" srcOrd="12" destOrd="0" presId="urn:microsoft.com/office/officeart/2005/8/layout/radial6"/>
    <dgm:cxn modelId="{A79F3795-8106-4DB4-8329-C9A81EE283B5}" type="presParOf" srcId="{E2881523-C0AB-476B-B0BD-F8A45ADC2681}" destId="{57038124-48B8-43C7-B33A-A966EB9C1077}" srcOrd="13" destOrd="0" presId="urn:microsoft.com/office/officeart/2005/8/layout/radial6"/>
    <dgm:cxn modelId="{78FF6842-E1F7-4206-BCD4-5616D4A76662}" type="presParOf" srcId="{E2881523-C0AB-476B-B0BD-F8A45ADC2681}" destId="{D39D7E20-8DE6-470F-B670-2E3F05DE18CD}" srcOrd="14" destOrd="0" presId="urn:microsoft.com/office/officeart/2005/8/layout/radial6"/>
    <dgm:cxn modelId="{51EDA9A8-6787-4DE5-ADF9-A907E45EE3D3}" type="presParOf" srcId="{E2881523-C0AB-476B-B0BD-F8A45ADC2681}" destId="{6CBDA931-58E8-48C8-870A-BA96CA58BB52}" srcOrd="15" destOrd="0" presId="urn:microsoft.com/office/officeart/2005/8/layout/radial6"/>
    <dgm:cxn modelId="{79835996-A0DE-4F1B-A86D-C480182112A2}" type="presParOf" srcId="{E2881523-C0AB-476B-B0BD-F8A45ADC2681}" destId="{088BD801-CD6F-4545-B8BC-5016AA37EA9E}" srcOrd="16" destOrd="0" presId="urn:microsoft.com/office/officeart/2005/8/layout/radial6"/>
    <dgm:cxn modelId="{E6265CFC-E522-4606-8F3E-4775F80F2DC3}" type="presParOf" srcId="{E2881523-C0AB-476B-B0BD-F8A45ADC2681}" destId="{629FDA72-9714-4340-A034-57539AAF1700}" srcOrd="17" destOrd="0" presId="urn:microsoft.com/office/officeart/2005/8/layout/radial6"/>
    <dgm:cxn modelId="{63FA1350-6A53-494F-880B-90293881F11F}" type="presParOf" srcId="{E2881523-C0AB-476B-B0BD-F8A45ADC2681}" destId="{173B2EA4-0415-4C8D-A0CF-6427940D06B3}" srcOrd="18" destOrd="0" presId="urn:microsoft.com/office/officeart/2005/8/layout/radial6"/>
    <dgm:cxn modelId="{3588415D-A14D-4205-8D2A-C3256373D5CA}" type="presParOf" srcId="{E2881523-C0AB-476B-B0BD-F8A45ADC2681}" destId="{3CA4456C-2F44-4F28-AC97-CBC6A03EDE92}" srcOrd="19" destOrd="0" presId="urn:microsoft.com/office/officeart/2005/8/layout/radial6"/>
    <dgm:cxn modelId="{29E2B3C3-7F32-41EF-B4F2-6CDC2AE3F655}" type="presParOf" srcId="{E2881523-C0AB-476B-B0BD-F8A45ADC2681}" destId="{58DC6E79-B5C1-43FB-93BA-ECFC7FC3A81D}" srcOrd="20" destOrd="0" presId="urn:microsoft.com/office/officeart/2005/8/layout/radial6"/>
    <dgm:cxn modelId="{A348B30D-B186-4B7B-AF73-BB4CCD34BA52}" type="presParOf" srcId="{E2881523-C0AB-476B-B0BD-F8A45ADC2681}" destId="{22F64F14-4109-401F-BD17-7B7D444FE5D3}" srcOrd="21" destOrd="0" presId="urn:microsoft.com/office/officeart/2005/8/layout/radial6"/>
    <dgm:cxn modelId="{9346637C-AA4C-4516-8B1A-A483C6369265}" type="presParOf" srcId="{E2881523-C0AB-476B-B0BD-F8A45ADC2681}" destId="{5B32F944-62B3-4250-AE46-AF208A7271C5}" srcOrd="22" destOrd="0" presId="urn:microsoft.com/office/officeart/2005/8/layout/radial6"/>
    <dgm:cxn modelId="{9CC05E2A-1CF4-48D6-9F61-086F8DB02B04}" type="presParOf" srcId="{E2881523-C0AB-476B-B0BD-F8A45ADC2681}" destId="{994222AD-0488-4C73-83D1-D61DB53CAD4A}" srcOrd="23" destOrd="0" presId="urn:microsoft.com/office/officeart/2005/8/layout/radial6"/>
    <dgm:cxn modelId="{35CE501B-6C7C-43AD-BCC3-A302B837D58A}" type="presParOf" srcId="{E2881523-C0AB-476B-B0BD-F8A45ADC2681}" destId="{8225B3FA-0F56-4BAD-A11F-49D7D7835FBC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FC1961-07AA-469B-874E-2E49AADFEEAD}">
      <dsp:nvSpPr>
        <dsp:cNvPr id="0" name=""/>
        <dsp:cNvSpPr/>
      </dsp:nvSpPr>
      <dsp:spPr>
        <a:xfrm>
          <a:off x="0" y="1653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090FC-E9AB-45F1-8DC7-428CDDA389CF}">
      <dsp:nvSpPr>
        <dsp:cNvPr id="0" name=""/>
        <dsp:cNvSpPr/>
      </dsp:nvSpPr>
      <dsp:spPr>
        <a:xfrm>
          <a:off x="304800" y="177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Propósitos claros</a:t>
          </a:r>
          <a:r>
            <a:rPr kumimoji="0" lang="es-MX" altLang="es-MX" sz="1600" b="0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32209"/>
        <a:ext cx="4238380" cy="266380"/>
      </dsp:txXfrm>
    </dsp:sp>
    <dsp:sp modelId="{9E94AB89-FDB7-474A-A27C-D2EE85A15A41}">
      <dsp:nvSpPr>
        <dsp:cNvPr id="0" name=""/>
        <dsp:cNvSpPr/>
      </dsp:nvSpPr>
      <dsp:spPr>
        <a:xfrm>
          <a:off x="0" y="6189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9FFD3-E7D2-4CFF-BA94-4DFC8271586B}">
      <dsp:nvSpPr>
        <dsp:cNvPr id="0" name=""/>
        <dsp:cNvSpPr/>
      </dsp:nvSpPr>
      <dsp:spPr>
        <a:xfrm>
          <a:off x="304800" y="4713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Cierto grado de informalidad</a:t>
          </a:r>
          <a:r>
            <a:rPr kumimoji="0" lang="es-MX" altLang="es-MX" sz="1600" b="0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485809"/>
        <a:ext cx="4238380" cy="266380"/>
      </dsp:txXfrm>
    </dsp:sp>
    <dsp:sp modelId="{5B4508FC-E8EB-44C6-A80D-9EF126F58D1B}">
      <dsp:nvSpPr>
        <dsp:cNvPr id="0" name=""/>
        <dsp:cNvSpPr/>
      </dsp:nvSpPr>
      <dsp:spPr>
        <a:xfrm>
          <a:off x="0" y="10725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52F45-F096-4233-AD58-A6E5907E5E5A}">
      <dsp:nvSpPr>
        <dsp:cNvPr id="0" name=""/>
        <dsp:cNvSpPr/>
      </dsp:nvSpPr>
      <dsp:spPr>
        <a:xfrm>
          <a:off x="304800" y="9249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Participación y comunicación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939409"/>
        <a:ext cx="4238380" cy="266380"/>
      </dsp:txXfrm>
    </dsp:sp>
    <dsp:sp modelId="{7BF1FE43-F815-49B7-825A-86C99919B54C}">
      <dsp:nvSpPr>
        <dsp:cNvPr id="0" name=""/>
        <dsp:cNvSpPr/>
      </dsp:nvSpPr>
      <dsp:spPr>
        <a:xfrm>
          <a:off x="0" y="15261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88F0B8-2BD3-41CD-B1D2-6B6DA0725825}">
      <dsp:nvSpPr>
        <dsp:cNvPr id="0" name=""/>
        <dsp:cNvSpPr/>
      </dsp:nvSpPr>
      <dsp:spPr>
        <a:xfrm>
          <a:off x="304800" y="13785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dirty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Discrepancia civilizada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1393009"/>
        <a:ext cx="4238380" cy="266380"/>
      </dsp:txXfrm>
    </dsp:sp>
    <dsp:sp modelId="{B5C3F32E-022D-437C-97D2-E5A6ED1BB567}">
      <dsp:nvSpPr>
        <dsp:cNvPr id="0" name=""/>
        <dsp:cNvSpPr/>
      </dsp:nvSpPr>
      <dsp:spPr>
        <a:xfrm>
          <a:off x="0" y="19797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7A2C63-3C3E-4E87-8733-B5A4D2D32992}">
      <dsp:nvSpPr>
        <dsp:cNvPr id="0" name=""/>
        <dsp:cNvSpPr/>
      </dsp:nvSpPr>
      <dsp:spPr>
        <a:xfrm>
          <a:off x="304800" y="18321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Consenso en la toma de decisiones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1846609"/>
        <a:ext cx="4238380" cy="266380"/>
      </dsp:txXfrm>
    </dsp:sp>
    <dsp:sp modelId="{ADB3FD88-E59D-4519-A2CC-9792D72F35A8}">
      <dsp:nvSpPr>
        <dsp:cNvPr id="0" name=""/>
        <dsp:cNvSpPr/>
      </dsp:nvSpPr>
      <dsp:spPr>
        <a:xfrm>
          <a:off x="0" y="2433399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C6D3BB-9E7B-4678-8F8E-ED877137CA86}">
      <dsp:nvSpPr>
        <dsp:cNvPr id="0" name=""/>
        <dsp:cNvSpPr/>
      </dsp:nvSpPr>
      <dsp:spPr>
        <a:xfrm>
          <a:off x="304800" y="22857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Comunicaciones abiertas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2300209"/>
        <a:ext cx="4238380" cy="266380"/>
      </dsp:txXfrm>
    </dsp:sp>
    <dsp:sp modelId="{3E4FFCAE-448A-400D-9620-E5BF004B221B}">
      <dsp:nvSpPr>
        <dsp:cNvPr id="0" name=""/>
        <dsp:cNvSpPr/>
      </dsp:nvSpPr>
      <dsp:spPr>
        <a:xfrm>
          <a:off x="0" y="2887000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94624-D245-4602-A9AC-BE9447BAD31B}">
      <dsp:nvSpPr>
        <dsp:cNvPr id="0" name=""/>
        <dsp:cNvSpPr/>
      </dsp:nvSpPr>
      <dsp:spPr>
        <a:xfrm>
          <a:off x="304800" y="2739399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Roles y asignaciones de trabajo claros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2753809"/>
        <a:ext cx="4238380" cy="266380"/>
      </dsp:txXfrm>
    </dsp:sp>
    <dsp:sp modelId="{609028D8-C8DC-4384-8C29-63E5CC280C8D}">
      <dsp:nvSpPr>
        <dsp:cNvPr id="0" name=""/>
        <dsp:cNvSpPr/>
      </dsp:nvSpPr>
      <dsp:spPr>
        <a:xfrm>
          <a:off x="0" y="3340600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4B2047-5B31-45E4-AEDB-6CBD0DEFE6F0}">
      <dsp:nvSpPr>
        <dsp:cNvPr id="0" name=""/>
        <dsp:cNvSpPr/>
      </dsp:nvSpPr>
      <dsp:spPr>
        <a:xfrm>
          <a:off x="304800" y="3193000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Liderazgo compartido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3207410"/>
        <a:ext cx="4238380" cy="266380"/>
      </dsp:txXfrm>
    </dsp:sp>
    <dsp:sp modelId="{FA9F9E4A-E241-4533-82E7-0C845600342F}">
      <dsp:nvSpPr>
        <dsp:cNvPr id="0" name=""/>
        <dsp:cNvSpPr/>
      </dsp:nvSpPr>
      <dsp:spPr>
        <a:xfrm>
          <a:off x="0" y="3794200"/>
          <a:ext cx="6096000" cy="25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208280" rIns="47311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0" y="3794200"/>
        <a:ext cx="6096000" cy="252000"/>
      </dsp:txXfrm>
    </dsp:sp>
    <dsp:sp modelId="{C7C2B179-948F-4234-9DA8-DE0C25F1500F}">
      <dsp:nvSpPr>
        <dsp:cNvPr id="0" name=""/>
        <dsp:cNvSpPr/>
      </dsp:nvSpPr>
      <dsp:spPr>
        <a:xfrm>
          <a:off x="304800" y="3646600"/>
          <a:ext cx="4267200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altLang="es-MX" sz="1600" b="1" i="0" u="none" strike="noStrike" kern="1200" cap="none" normalizeH="0" baseline="0" smtClean="0">
              <a:ln/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Autoevaluación</a:t>
          </a:r>
          <a:endParaRPr lang="es-MX" sz="16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19210" y="3661010"/>
        <a:ext cx="4238380" cy="266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5B3FA-0F56-4BAD-A11F-49D7D7835FBC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13500000"/>
            <a:gd name="adj2" fmla="val 16200000"/>
            <a:gd name="adj3" fmla="val 343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F64F14-4109-401F-BD17-7B7D444FE5D3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10800000"/>
            <a:gd name="adj2" fmla="val 13500000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B2EA4-0415-4C8D-A0CF-6427940D06B3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8100000"/>
            <a:gd name="adj2" fmla="val 10800000"/>
            <a:gd name="adj3" fmla="val 343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BDA931-58E8-48C8-870A-BA96CA58BB52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5400000"/>
            <a:gd name="adj2" fmla="val 8100000"/>
            <a:gd name="adj3" fmla="val 343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F24738-EA71-48AE-A9C0-773C4D0C408E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2700000"/>
            <a:gd name="adj2" fmla="val 5400000"/>
            <a:gd name="adj3" fmla="val 343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571C09-5194-4FA0-A351-0985A750CD04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0"/>
            <a:gd name="adj2" fmla="val 2700000"/>
            <a:gd name="adj3" fmla="val 343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18755-3D08-41DA-B816-C8EC853B241B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18900000"/>
            <a:gd name="adj2" fmla="val 0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792C0-E111-42B3-A601-EA9D8CE7A0EC}">
      <dsp:nvSpPr>
        <dsp:cNvPr id="0" name=""/>
        <dsp:cNvSpPr/>
      </dsp:nvSpPr>
      <dsp:spPr>
        <a:xfrm>
          <a:off x="2279740" y="484464"/>
          <a:ext cx="4359662" cy="4359662"/>
        </a:xfrm>
        <a:prstGeom prst="blockArc">
          <a:avLst>
            <a:gd name="adj1" fmla="val 16200000"/>
            <a:gd name="adj2" fmla="val 18900000"/>
            <a:gd name="adj3" fmla="val 343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DCFB1-9238-442B-8774-3B985E42790B}">
      <dsp:nvSpPr>
        <dsp:cNvPr id="0" name=""/>
        <dsp:cNvSpPr/>
      </dsp:nvSpPr>
      <dsp:spPr>
        <a:xfrm>
          <a:off x="3374526" y="1921759"/>
          <a:ext cx="2170091" cy="1485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Equipos efectivos</a:t>
          </a:r>
          <a:endParaRPr lang="es-MX" sz="2000" kern="1200" dirty="0"/>
        </a:p>
      </dsp:txBody>
      <dsp:txXfrm>
        <a:off x="3692328" y="2139243"/>
        <a:ext cx="1534487" cy="1050104"/>
      </dsp:txXfrm>
    </dsp:sp>
    <dsp:sp modelId="{49916A0C-B347-453B-AEAD-5D6559244929}">
      <dsp:nvSpPr>
        <dsp:cNvPr id="0" name=""/>
        <dsp:cNvSpPr/>
      </dsp:nvSpPr>
      <dsp:spPr>
        <a:xfrm>
          <a:off x="3939796" y="2113"/>
          <a:ext cx="1039550" cy="10395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Objetivos claros</a:t>
          </a:r>
          <a:endParaRPr lang="es-MX" sz="900" kern="1200" dirty="0"/>
        </a:p>
      </dsp:txBody>
      <dsp:txXfrm>
        <a:off x="4092035" y="154352"/>
        <a:ext cx="735072" cy="735072"/>
      </dsp:txXfrm>
    </dsp:sp>
    <dsp:sp modelId="{16B799BB-E511-44FB-B674-492843AB3DC8}">
      <dsp:nvSpPr>
        <dsp:cNvPr id="0" name=""/>
        <dsp:cNvSpPr/>
      </dsp:nvSpPr>
      <dsp:spPr>
        <a:xfrm>
          <a:off x="5454707" y="629609"/>
          <a:ext cx="1039550" cy="10395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Habilidades importantes</a:t>
          </a:r>
          <a:endParaRPr lang="es-MX" sz="900" kern="1200" dirty="0"/>
        </a:p>
      </dsp:txBody>
      <dsp:txXfrm>
        <a:off x="5606946" y="781848"/>
        <a:ext cx="735072" cy="735072"/>
      </dsp:txXfrm>
    </dsp:sp>
    <dsp:sp modelId="{3C33441A-4BE3-4DDE-A59A-26ED83CFC78F}">
      <dsp:nvSpPr>
        <dsp:cNvPr id="0" name=""/>
        <dsp:cNvSpPr/>
      </dsp:nvSpPr>
      <dsp:spPr>
        <a:xfrm>
          <a:off x="6082204" y="2144520"/>
          <a:ext cx="1039550" cy="10395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Confianza mutua</a:t>
          </a:r>
          <a:endParaRPr lang="es-MX" sz="900" kern="1200" dirty="0"/>
        </a:p>
      </dsp:txBody>
      <dsp:txXfrm>
        <a:off x="6234443" y="2296759"/>
        <a:ext cx="735072" cy="735072"/>
      </dsp:txXfrm>
    </dsp:sp>
    <dsp:sp modelId="{191C61D0-E3B3-4AAD-BA1B-1C8CAC6B27CD}">
      <dsp:nvSpPr>
        <dsp:cNvPr id="0" name=""/>
        <dsp:cNvSpPr/>
      </dsp:nvSpPr>
      <dsp:spPr>
        <a:xfrm>
          <a:off x="5454707" y="3659431"/>
          <a:ext cx="1039550" cy="103955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Compromiso unificado</a:t>
          </a:r>
          <a:endParaRPr lang="es-MX" sz="900" kern="1200" dirty="0"/>
        </a:p>
      </dsp:txBody>
      <dsp:txXfrm>
        <a:off x="5606946" y="3811670"/>
        <a:ext cx="735072" cy="735072"/>
      </dsp:txXfrm>
    </dsp:sp>
    <dsp:sp modelId="{57038124-48B8-43C7-B33A-A966EB9C1077}">
      <dsp:nvSpPr>
        <dsp:cNvPr id="0" name=""/>
        <dsp:cNvSpPr/>
      </dsp:nvSpPr>
      <dsp:spPr>
        <a:xfrm>
          <a:off x="3878582" y="4286928"/>
          <a:ext cx="1161978" cy="103955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Buena comunicación</a:t>
          </a:r>
          <a:endParaRPr lang="es-MX" sz="900" kern="1200" dirty="0"/>
        </a:p>
      </dsp:txBody>
      <dsp:txXfrm>
        <a:off x="4048750" y="4439167"/>
        <a:ext cx="821642" cy="735072"/>
      </dsp:txXfrm>
    </dsp:sp>
    <dsp:sp modelId="{088BD801-CD6F-4545-B8BC-5016AA37EA9E}">
      <dsp:nvSpPr>
        <dsp:cNvPr id="0" name=""/>
        <dsp:cNvSpPr/>
      </dsp:nvSpPr>
      <dsp:spPr>
        <a:xfrm>
          <a:off x="2424885" y="3659431"/>
          <a:ext cx="1039550" cy="10395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Habilidades de negociación</a:t>
          </a:r>
          <a:endParaRPr lang="es-MX" sz="900" kern="1200" dirty="0"/>
        </a:p>
      </dsp:txBody>
      <dsp:txXfrm>
        <a:off x="2577124" y="3811670"/>
        <a:ext cx="735072" cy="735072"/>
      </dsp:txXfrm>
    </dsp:sp>
    <dsp:sp modelId="{3CA4456C-2F44-4F28-AC97-CBC6A03EDE92}">
      <dsp:nvSpPr>
        <dsp:cNvPr id="0" name=""/>
        <dsp:cNvSpPr/>
      </dsp:nvSpPr>
      <dsp:spPr>
        <a:xfrm>
          <a:off x="1797389" y="2144520"/>
          <a:ext cx="1039550" cy="10395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Liderazgo adecuado</a:t>
          </a:r>
          <a:endParaRPr lang="es-MX" sz="900" kern="1200" dirty="0"/>
        </a:p>
      </dsp:txBody>
      <dsp:txXfrm>
        <a:off x="1949628" y="2296759"/>
        <a:ext cx="735072" cy="735072"/>
      </dsp:txXfrm>
    </dsp:sp>
    <dsp:sp modelId="{5B32F944-62B3-4250-AE46-AF208A7271C5}">
      <dsp:nvSpPr>
        <dsp:cNvPr id="0" name=""/>
        <dsp:cNvSpPr/>
      </dsp:nvSpPr>
      <dsp:spPr>
        <a:xfrm>
          <a:off x="2424885" y="629609"/>
          <a:ext cx="1039550" cy="10395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Apoyo interno y externo </a:t>
          </a:r>
          <a:endParaRPr lang="es-MX" sz="900" kern="1200" dirty="0"/>
        </a:p>
      </dsp:txBody>
      <dsp:txXfrm>
        <a:off x="2577124" y="781848"/>
        <a:ext cx="735072" cy="735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F85DF86B-5EF4-4C82-89BB-407A90206FF9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7" name="26 Rectángulo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817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9117-303F-4063-BB40-18A8E51181FE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481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C131-C84C-4234-B5A6-6CB93F4DF425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5D5F4F-4802-4523-96C5-C24202F45C21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2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8D416836-2AE5-4DB7-9A7E-5CA4AD8E7822}" type="datetime1">
              <a:rPr lang="es-MX" smtClean="0">
                <a:solidFill>
                  <a:srgbClr val="EEECE1"/>
                </a:solidFill>
              </a:rPr>
              <a:pPr/>
              <a:t>12/10/2016</a:t>
            </a:fld>
            <a:endParaRPr lang="es-MX">
              <a:solidFill>
                <a:srgbClr val="EEECE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r>
              <a:rPr lang="es-MX" smtClean="0">
                <a:solidFill>
                  <a:srgbClr val="EEECE1"/>
                </a:solidFill>
              </a:rPr>
              <a:t>2</a:t>
            </a:r>
            <a:endParaRPr lang="es-MX">
              <a:solidFill>
                <a:srgbClr val="EEECE1"/>
              </a:solidFill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9066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B8B9-B8C1-49EC-A105-CBE6D24B865C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648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D4DA-E306-4D14-A404-54B1A96B140B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930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E70229-C7C9-405C-9AC8-E419ED55F1B6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A2526-0CB4-4954-812E-C44113E8C917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463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8A974E-28A7-4061-BD8D-92E5A2C76EF1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87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EED869-C902-4FC9-8A76-377403A98E74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8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6A9B07-D18B-4C10-9A00-20E7E860DE32}" type="datetime1">
              <a:rPr lang="es-MX" smtClean="0">
                <a:solidFill>
                  <a:srgbClr val="1F497D"/>
                </a:solidFill>
              </a:rPr>
              <a:pPr/>
              <a:t>12/10/2016</a:t>
            </a:fld>
            <a:endParaRPr lang="es-MX">
              <a:solidFill>
                <a:srgbClr val="1F497D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s-MX" smtClean="0">
                <a:solidFill>
                  <a:srgbClr val="1F497D"/>
                </a:solidFill>
              </a:rPr>
              <a:t>2</a:t>
            </a:r>
            <a:endParaRPr lang="es-MX">
              <a:solidFill>
                <a:srgbClr val="1F497D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66840E-34AE-470A-8E70-F70111B6E3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82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asisucede.com.mx/wp-content/uploads/2013/12/uaemex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404664"/>
            <a:ext cx="204435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2907951" y="2919265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Título: </a:t>
            </a:r>
            <a:r>
              <a:rPr lang="es-MX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Habilidades Directivas</a:t>
            </a: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Autor: María del Carmen Hernández Silva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</a:t>
            </a:r>
            <a:r>
              <a:rPr lang="es-MX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Aprendizaje: </a:t>
            </a:r>
            <a:r>
              <a:rPr lang="es-MX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Habilidades Directivas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s-MX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 de Estudios: Licenciatura en </a:t>
            </a: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Administración</a:t>
            </a: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Octubre de 2016</a:t>
            </a:r>
            <a:endParaRPr lang="es-MX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67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3432" y="54868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Dirigir vs. Liderar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10</a:t>
            </a:fld>
            <a:endParaRPr lang="es-MX"/>
          </a:p>
        </p:txBody>
      </p:sp>
      <p:sp>
        <p:nvSpPr>
          <p:cNvPr id="7" name="Rectángulo 6"/>
          <p:cNvSpPr/>
          <p:nvPr/>
        </p:nvSpPr>
        <p:spPr>
          <a:xfrm rot="315617">
            <a:off x="2855640" y="1646253"/>
            <a:ext cx="3024336" cy="482453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200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Dirigir implica:</a:t>
            </a:r>
          </a:p>
          <a:p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lanificar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aplicar criterios ya establecidos y largamente aceptados.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implica promover necesariamente un desarrollo profesional.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jecución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tareas, con la supervisión y el establecimiento de límites.</a:t>
            </a:r>
          </a:p>
          <a:p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 rot="342137">
            <a:off x="6528048" y="1052736"/>
            <a:ext cx="2920752" cy="54006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200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Liderar Implica:</a:t>
            </a:r>
          </a:p>
          <a:p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Visión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una estrategia, crear una cultura y unos valores compartidos por todos.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romover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desarrollo profesional de los colaboradores.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ignifica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inspirar y motivar.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775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Liderazgo transaccional vs Liderazgo transformacional</a:t>
            </a: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11</a:t>
            </a:fld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2198571" y="1664882"/>
            <a:ext cx="3657600" cy="2764904"/>
          </a:xfrm>
        </p:spPr>
        <p:txBody>
          <a:bodyPr>
            <a:noAutofit/>
          </a:bodyPr>
          <a:lstStyle/>
          <a:p>
            <a:pPr algn="just"/>
            <a:r>
              <a:rPr lang="es-MX" sz="16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Líder transaccional:</a:t>
            </a:r>
          </a:p>
          <a:p>
            <a:pPr marL="0" indent="0" algn="just">
              <a:buNone/>
            </a:pPr>
            <a:endParaRPr lang="es-MX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reocupado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mantener el flujo normal de las operaciones. </a:t>
            </a: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"mantener el barco a flote". </a:t>
            </a: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tiliza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poder disciplinario y de incentivos para motivar a los empleados. </a:t>
            </a: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“Transacción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 se refiere a motivar a los subordinados mediante el intercambio de recompensas por el rendimiento.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2"/>
          </p:nvPr>
        </p:nvSpPr>
        <p:spPr>
          <a:xfrm>
            <a:off x="5995416" y="1624011"/>
            <a:ext cx="3657600" cy="4572000"/>
          </a:xfrm>
        </p:spPr>
        <p:txBody>
          <a:bodyPr>
            <a:normAutofit/>
          </a:bodyPr>
          <a:lstStyle/>
          <a:p>
            <a:pPr algn="just"/>
            <a:r>
              <a:rPr lang="es-MX" sz="16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Liderazgo transformacional</a:t>
            </a:r>
          </a:p>
          <a:p>
            <a:pPr algn="just"/>
            <a:endParaRPr lang="es-MX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más allá de la gestión del día a día de las estrategias de operaciones.</a:t>
            </a: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centra en la creación de equipos, la colaboración con los empleados en los diferentes niveles de una organización </a:t>
            </a:r>
            <a:r>
              <a:rPr lang="es-MX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lograr un cambio para mejor. </a:t>
            </a:r>
          </a:p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stablecen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metas e incentivos para impulsar a sus subordinados para obtener mejor rendimiento. </a:t>
            </a:r>
          </a:p>
        </p:txBody>
      </p:sp>
    </p:spTree>
    <p:extLst>
      <p:ext uri="{BB962C8B-B14F-4D97-AF65-F5344CB8AC3E}">
        <p14:creationId xmlns:p14="http://schemas.microsoft.com/office/powerpoint/2010/main" val="235346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amaramccleary.com/wp-content/uploads/2014/04/Training-and-Coac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992" y="1440808"/>
            <a:ext cx="4168625" cy="415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Coaching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351584" y="1417638"/>
            <a:ext cx="4104456" cy="1579314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onsigue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máximo desarrollo profesional y personal de las personas dando lugar a una profunda transformación, generando cambios de perspectiva y aumento del compromiso lo que se traduce en mejores resultados para la empresa.</a:t>
            </a:r>
            <a:endParaRPr lang="es-E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12</a:t>
            </a:fld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2711624" y="3910171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yuda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 profesional a desarrollar sus capacidades de acuerdo a su potencial y a compartir conocimientos y habilidades con otros colegas en beneficio de la empresa.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981469" y="2815407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mentoring</a:t>
            </a:r>
          </a:p>
        </p:txBody>
      </p:sp>
    </p:spTree>
    <p:extLst>
      <p:ext uri="{BB962C8B-B14F-4D97-AF65-F5344CB8AC3E}">
        <p14:creationId xmlns:p14="http://schemas.microsoft.com/office/powerpoint/2010/main" val="27034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30bAS46raxo/Tw_oaKMhMPI/AAAAAAAAALg/uhOm9G2hYpU/s1600/diferencia+entre+postitulo%252C+postgrado+y+grad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745" y="2361206"/>
            <a:ext cx="2952750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Diferencia entre coaching y mentoring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13</a:t>
            </a:fld>
            <a:endParaRPr lang="es-MX"/>
          </a:p>
        </p:txBody>
      </p:sp>
      <p:sp>
        <p:nvSpPr>
          <p:cNvPr id="7" name="Rectángulo redondeado 6"/>
          <p:cNvSpPr/>
          <p:nvPr/>
        </p:nvSpPr>
        <p:spPr>
          <a:xfrm>
            <a:off x="1996401" y="1417638"/>
            <a:ext cx="6696744" cy="316835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2400" dirty="0">
                <a:solidFill>
                  <a:srgbClr val="3333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s-MX" altLang="es-MX" sz="2400" b="1" dirty="0">
                <a:solidFill>
                  <a:srgbClr val="3333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Coaching</a:t>
            </a:r>
            <a:r>
              <a:rPr lang="es-MX" altLang="es-MX" sz="2400" dirty="0">
                <a:solidFill>
                  <a:srgbClr val="3333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trata de ayudar a una persona en su desarrollo integral.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2400" dirty="0">
              <a:solidFill>
                <a:srgbClr val="33333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</a:t>
            </a:r>
            <a:r>
              <a:rPr lang="es-E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Mentoring</a:t>
            </a:r>
            <a:r>
              <a:rPr lang="es-E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es un modelo a seguir.</a:t>
            </a:r>
            <a:endParaRPr lang="es-MX" altLang="es-MX" sz="2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34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i="1" dirty="0">
                <a:latin typeface="Bradley Hand ITC" panose="03070402050302030203" pitchFamily="66" charset="0"/>
              </a:rPr>
              <a:t>3 Motivación</a:t>
            </a:r>
            <a:endParaRPr lang="es-MX" sz="3600" b="1" dirty="0"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1683258"/>
            <a:ext cx="3657600" cy="4572000"/>
          </a:xfrm>
        </p:spPr>
        <p:txBody>
          <a:bodyPr>
            <a:noAutofit/>
          </a:bodyPr>
          <a:lstStyle/>
          <a:p>
            <a:r>
              <a:rPr lang="es-MX" sz="18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3.1. 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motivación y sus alcances. </a:t>
            </a:r>
          </a:p>
          <a:p>
            <a:r>
              <a:rPr lang="es-MX" sz="18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3.2 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los empleados mediante la satisfacción de las necesidades humanas</a:t>
            </a:r>
            <a:r>
              <a:rPr lang="es-MX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es-MX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sz="18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3.3 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los empleados mediante el diseño de puestos. </a:t>
            </a:r>
          </a:p>
          <a:p>
            <a:r>
              <a:rPr lang="es-MX" sz="18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3.4 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empleados mediante expectativas de desempeño. </a:t>
            </a:r>
          </a:p>
          <a:p>
            <a:r>
              <a:rPr lang="es-MX" sz="18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3.5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Motivación de empleados mediante la equidad. 	</a:t>
            </a:r>
          </a:p>
          <a:p>
            <a:pPr>
              <a:buNone/>
            </a:pPr>
            <a:endParaRPr lang="es-MX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289551" y="4402832"/>
            <a:ext cx="3657600" cy="24551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alumno conocerá la importancia de la motivación dentro de las organizaciones para poder desarrollarla eficientemente como directivo. 	</a:t>
            </a:r>
          </a:p>
          <a:p>
            <a:pPr algn="just">
              <a:buNone/>
            </a:pPr>
            <a:endParaRPr lang="es-MX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218" name="Picture 2" descr="E:\Andrea Tarea\3 motivación dentro de la organización\3 motivación dentro de la organizació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1984" y="1484784"/>
            <a:ext cx="3096344" cy="2165276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98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73591" y="18864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La motivación y sus alcances.</a:t>
            </a: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15</a:t>
            </a:fld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5266928" cy="28369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motivación, según el Diccionario de la Real Academia de la Lengua Española es “el ensayo mental preparatorio de una acción para animar o animarse para ejecutarla con diligencia”, y está relacionado con las palabras </a:t>
            </a:r>
          </a:p>
          <a:p>
            <a:pPr marL="0" indent="0" algn="just">
              <a:buNone/>
            </a:pPr>
            <a:r>
              <a:rPr lang="es-MX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otivar </a:t>
            </a:r>
            <a:endParaRPr lang="es-MX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(disponer del ánimo de alguien para que proceda de un determinado modo) </a:t>
            </a:r>
          </a:p>
          <a:p>
            <a:pPr marL="0" indent="0" algn="just">
              <a:buNone/>
            </a:pPr>
            <a:r>
              <a:rPr lang="es-MX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MX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otivo</a:t>
            </a:r>
            <a:endParaRPr lang="es-MX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(causa o razón que mueve para algo).</a:t>
            </a:r>
          </a:p>
          <a:p>
            <a:pPr marL="0" indent="0" algn="just">
              <a:buNone/>
            </a:pPr>
            <a:endParaRPr lang="es-MX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s-MX" sz="18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Tiene como alcance hacer que los objetivos que establezca la empresa se lleven a cabo con mayor eficiencia y eficacia.</a:t>
            </a:r>
          </a:p>
          <a:p>
            <a:pPr marL="0" indent="0" algn="ctr">
              <a:buNone/>
            </a:pPr>
            <a:endParaRPr lang="es-MX" sz="18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 descr="http://lapalancadelexito.com/wp-content/uploads/2015/03/motivacion-cmp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9" y="3026860"/>
            <a:ext cx="309562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0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16</a:t>
            </a:fld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2495600" y="643339"/>
            <a:ext cx="6696744" cy="5634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1600" dirty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los empleados mediante la satisfacción de las necesidades humanas:</a:t>
            </a:r>
          </a:p>
          <a:p>
            <a:pPr marL="0" indent="0"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empleados actuan de acorde a las condiciones del (físico, familiar, social, ambiente laboral, etc.) </a:t>
            </a:r>
          </a:p>
          <a:p>
            <a:pPr marL="0" indent="0" algn="ctr">
              <a:buNone/>
            </a:pPr>
            <a:endParaRPr lang="es-MX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s-MX" sz="1600" dirty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los empleados mediante el diseño de puestos:</a:t>
            </a:r>
          </a:p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usca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adecuar al trabajador en el mejor puesto de acuerdo a sus habilidades y aptitudes.</a:t>
            </a:r>
          </a:p>
          <a:p>
            <a:pPr marL="0" indent="0" algn="ctr">
              <a:buNone/>
            </a:pPr>
            <a:endParaRPr lang="es-MX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s-MX" sz="1600" dirty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empleados mediante expectativas de desempeño:</a:t>
            </a:r>
          </a:p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Ayuda a explicar por qué los empleados no están motivados en su trabajo y si solo hacen lo mínimo necesario para mantenerse en el puesto.</a:t>
            </a:r>
          </a:p>
          <a:p>
            <a:pPr algn="ctr"/>
            <a:endParaRPr lang="es-MX" sz="1600" dirty="0">
              <a:solidFill>
                <a:schemeClr val="accent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s-MX" sz="1600" dirty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Motivación de empleados mediante la equidad.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empleados comparan sus aportaciones individuales y los beneficios que reciben con los de otros compañeros y responden al ver que todo se maneja equitativamente.</a:t>
            </a:r>
          </a:p>
          <a:p>
            <a:pPr algn="ctr"/>
            <a:endParaRPr lang="es-MX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lecha abajo 6"/>
          <p:cNvSpPr/>
          <p:nvPr/>
        </p:nvSpPr>
        <p:spPr>
          <a:xfrm>
            <a:off x="3647728" y="1556792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8" name="Flecha abajo 7"/>
          <p:cNvSpPr/>
          <p:nvPr/>
        </p:nvSpPr>
        <p:spPr>
          <a:xfrm>
            <a:off x="7320136" y="2780928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>
            <a:off x="5159896" y="4293096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65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>
                <a:latin typeface="Bradley Hand ITC" panose="03070402050302030203" pitchFamily="66" charset="0"/>
              </a:rPr>
              <a:t>4 Comunicación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035857" y="1916832"/>
            <a:ext cx="3657600" cy="34563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2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4.1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comunicación como proceso</a:t>
            </a:r>
          </a:p>
          <a:p>
            <a:pPr marL="0" indent="0">
              <a:buNone/>
            </a:pPr>
            <a:r>
              <a:rPr lang="es-MX" sz="22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para la comunicación </a:t>
            </a:r>
          </a:p>
          <a:p>
            <a:pPr marL="365760" lvl="1" indent="0">
              <a:buNone/>
            </a:pPr>
            <a:r>
              <a:rPr lang="es-MX" sz="220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4.2.1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no verbales</a:t>
            </a:r>
          </a:p>
          <a:p>
            <a:pPr marL="365760" lvl="1" indent="0">
              <a:buNone/>
            </a:pPr>
            <a:r>
              <a:rPr lang="es-MX" sz="220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4.2.2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escritas. </a:t>
            </a:r>
          </a:p>
          <a:p>
            <a:pPr marL="365760" lvl="1" indent="0">
              <a:buNone/>
            </a:pPr>
            <a:r>
              <a:rPr lang="es-MX" sz="220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4.2.3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para hablar en público </a:t>
            </a:r>
          </a:p>
          <a:p>
            <a:pPr marL="0" indent="0">
              <a:buNone/>
            </a:pPr>
            <a:r>
              <a:rPr lang="es-MX" sz="22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4.3 </a:t>
            </a:r>
            <a:r>
              <a:rPr lang="es-MX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Aplicaciones de la tecnología en la comunicación.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None/>
            </a:pPr>
            <a:endParaRPr lang="es-MX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995416" y="4525312"/>
            <a:ext cx="3657600" cy="223914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alumno identificará y desarrollará la habilidad de la comunicación para utilizarla potencialmente dentro de las organizaciones. 	</a:t>
            </a:r>
          </a:p>
          <a:p>
            <a:pPr algn="just">
              <a:buNone/>
            </a:pPr>
            <a:endParaRPr lang="es-MX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266" name="Picture 2" descr="E:\Andrea Tarea\4 comunicacion efectiva dentro de las organizaciones\4 comunicación efectiva dentro de las organizaci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8008" y="1401985"/>
            <a:ext cx="2808312" cy="2404617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62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blog.zyncro.com/wp-content/uploads/2013/06/La-importancia-de-la-comunicaci%C3%B3n-en-la-gesti%C3%B3n-de-proyec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191" y="1238467"/>
            <a:ext cx="2718322" cy="299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46786" y="95467"/>
            <a:ext cx="7467600" cy="1143000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La comunicación como proceso.</a:t>
            </a: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18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3602653" y="1551193"/>
            <a:ext cx="637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solidFill>
                  <a:schemeClr val="accent1"/>
                </a:solidFill>
                <a:latin typeface="Bradley Hand ITC" panose="03070402050302030203" pitchFamily="66" charset="0"/>
              </a:rPr>
              <a:t>Elementos: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857760" y="2316457"/>
            <a:ext cx="1366033" cy="648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transmisor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382942" y="2316457"/>
            <a:ext cx="776955" cy="648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señal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521971" y="2325585"/>
            <a:ext cx="1033271" cy="6389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855912" y="2316457"/>
            <a:ext cx="927720" cy="648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319045" y="2316457"/>
            <a:ext cx="1202926" cy="648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receptor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891721" y="3817356"/>
            <a:ext cx="6256312" cy="14773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conjunto de procedimientos para combinar esos elementos en forma significativa es un código.</a:t>
            </a:r>
          </a:p>
          <a:p>
            <a:pPr algn="just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Antes de que se produzca la comunicación debe existir un mensaje a transmitir. </a:t>
            </a:r>
          </a:p>
        </p:txBody>
      </p:sp>
    </p:spTree>
    <p:extLst>
      <p:ext uri="{BB962C8B-B14F-4D97-AF65-F5344CB8AC3E}">
        <p14:creationId xmlns:p14="http://schemas.microsoft.com/office/powerpoint/2010/main" val="402950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Habilidades para la comunicación 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19</a:t>
            </a:fld>
            <a:endParaRPr lang="es-MX"/>
          </a:p>
        </p:txBody>
      </p:sp>
      <p:sp>
        <p:nvSpPr>
          <p:cNvPr id="10" name="Rectángulo redondeado 9"/>
          <p:cNvSpPr/>
          <p:nvPr/>
        </p:nvSpPr>
        <p:spPr>
          <a:xfrm>
            <a:off x="2423592" y="1268760"/>
            <a:ext cx="6048672" cy="136815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verbales: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son los mensajes expresados por medios extralingüísticos. </a:t>
            </a:r>
          </a:p>
          <a:p>
            <a:pPr algn="ctr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421770" y="2946958"/>
            <a:ext cx="6048672" cy="136815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Escritas: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 saber dirigirse a las personas a las que se les destina la información, de manera clara y sencilla a través de un texto.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2401370" y="4836244"/>
            <a:ext cx="6048672" cy="136815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Hablar en publico: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 saber dirigirse a las personas de manera oral, con respeto y diligencia para la consecución de un propósito.</a:t>
            </a:r>
          </a:p>
          <a:p>
            <a:pPr algn="ctr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Flecha abajo 12"/>
          <p:cNvSpPr/>
          <p:nvPr/>
        </p:nvSpPr>
        <p:spPr>
          <a:xfrm>
            <a:off x="7680176" y="2413214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>
            <a:off x="3143672" y="4315110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236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Guión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presente selección de diapositivas tiene como objeto contribuir al Cumplimiento del objetivo de aprendizaje del plan de estudios actual, y de esta forma enriquecer la formación de los alumnos en lo que a Habilidades Directivas se refiere a fin de que al concluir su formación sean capaces de enfrentar las exigencias del entorno actual.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26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>
                <a:latin typeface="Bradley Hand ITC" panose="03070402050302030203" pitchFamily="66" charset="0"/>
              </a:rPr>
              <a:t>5 equipos de trabajo efectivo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s-MX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5.1.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Diferencia entre grupo y equipo</a:t>
            </a:r>
          </a:p>
          <a:p>
            <a:pPr algn="just">
              <a:buNone/>
            </a:pPr>
            <a:r>
              <a:rPr lang="es-MX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Características de los equipos efectivos.</a:t>
            </a:r>
          </a:p>
          <a:p>
            <a:pPr algn="just">
              <a:buNone/>
            </a:pPr>
            <a:r>
              <a:rPr lang="es-MX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5.3.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Etapas de desarrollo de un equipo.</a:t>
            </a:r>
          </a:p>
          <a:p>
            <a:pPr algn="just">
              <a:buNone/>
            </a:pPr>
            <a:r>
              <a:rPr lang="es-MX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5.4.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Disfunciones potenciales de los equipos.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68008" y="3691986"/>
            <a:ext cx="3657600" cy="25271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alumno analizará las diferentes maneras de integrar, coordinar y desarrollar equipos de trabajo efectivos, que le permitan el desempeño adecuado de sus funciones. 	</a:t>
            </a:r>
          </a:p>
          <a:p>
            <a:pPr algn="just">
              <a:buNone/>
            </a:pPr>
            <a:endParaRPr lang="es-MX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314" name="Picture 2" descr="E:\Andrea Tarea\5 manera de integrar coordinar\5 manera de integr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040" y="1546920"/>
            <a:ext cx="2088232" cy="2088232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036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Diferencia entre grupo y equipo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21</a:t>
            </a:fld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1981200" y="1533718"/>
            <a:ext cx="3657600" cy="1751267"/>
          </a:xfrm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s-MX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rupo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trabajo </a:t>
            </a:r>
          </a:p>
          <a:p>
            <a:pPr marL="0" indent="0" algn="ctr"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 o más colaboradores que trabajan independientemente para un objetivo en común.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2"/>
          </p:nvPr>
        </p:nvSpPr>
        <p:spPr>
          <a:xfrm>
            <a:off x="6456786" y="1533718"/>
            <a:ext cx="3657600" cy="1751267"/>
          </a:xfrm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MX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quipo </a:t>
            </a: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trabajo </a:t>
            </a:r>
          </a:p>
          <a:p>
            <a:pPr marL="0" indent="0" algn="ctr"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 un grupo de personas que se  comprometen con un objetivo en común y un forma de trabajo es compartida.</a:t>
            </a:r>
          </a:p>
        </p:txBody>
      </p:sp>
      <p:sp>
        <p:nvSpPr>
          <p:cNvPr id="7" name="Flecha abajo 6"/>
          <p:cNvSpPr/>
          <p:nvPr/>
        </p:nvSpPr>
        <p:spPr>
          <a:xfrm rot="1770021">
            <a:off x="3906099" y="897919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8" name="Flecha abajo 7"/>
          <p:cNvSpPr/>
          <p:nvPr/>
        </p:nvSpPr>
        <p:spPr>
          <a:xfrm rot="19427980">
            <a:off x="7931339" y="925072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 rot="2516175">
            <a:off x="7240000" y="3486922"/>
            <a:ext cx="432048" cy="50405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4223792" y="4070802"/>
            <a:ext cx="3960440" cy="21844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Disfunciones potenciales:</a:t>
            </a:r>
          </a:p>
          <a:p>
            <a:pPr algn="ctr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Ausencia de confianza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Evitación del conflicto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Falta de compromiso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Evitar responsabilidades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Falta de atención a los resultados. </a:t>
            </a:r>
          </a:p>
        </p:txBody>
      </p:sp>
    </p:spTree>
    <p:extLst>
      <p:ext uri="{BB962C8B-B14F-4D97-AF65-F5344CB8AC3E}">
        <p14:creationId xmlns:p14="http://schemas.microsoft.com/office/powerpoint/2010/main" val="985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9536" y="10527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Características de los equipos efectivos.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22</a:t>
            </a:fld>
            <a:endParaRPr lang="es-MX"/>
          </a:p>
        </p:txBody>
      </p:sp>
      <p:graphicFrame>
        <p:nvGraphicFramePr>
          <p:cNvPr id="9" name="Diagrama 8"/>
          <p:cNvGraphicFramePr/>
          <p:nvPr/>
        </p:nvGraphicFramePr>
        <p:xfrm>
          <a:off x="2135560" y="19306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091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2800" dirty="0"/>
              <a:t/>
            </a:r>
            <a:br>
              <a:rPr lang="es-MX" sz="2800" dirty="0"/>
            </a:br>
            <a:r>
              <a:rPr lang="es-MX" sz="40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 etapas para la formación de equipos efectivos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343472" y="1268760"/>
          <a:ext cx="891914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715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6 manejo de conflictos y negociación efectiva</a:t>
            </a:r>
            <a:endParaRPr lang="es-MX" sz="3600" dirty="0"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4618856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6.1. Transición en el concepto de conflicto</a:t>
            </a:r>
          </a:p>
          <a:p>
            <a:pPr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6.2.Estilos para manejar conflictos</a:t>
            </a:r>
          </a:p>
          <a:p>
            <a:pPr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6.3 Proceso de la negociación</a:t>
            </a:r>
          </a:p>
          <a:p>
            <a:pPr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6.4. La Inteligencia emocional y el éxito del directivo</a:t>
            </a:r>
          </a:p>
          <a:p>
            <a:pPr>
              <a:buNone/>
            </a:pPr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6.5 La organización dotada de Inteligencia Emocional.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791200" y="4382557"/>
            <a:ext cx="3657600" cy="216713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estudiante analizará la transición del concepto de conflicto su importancia como oportunidad de mejora así como el proceso de negociación y la inteligencia emocional como habilidad esencial en los directivos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efectivos.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algn="just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3553" name="Picture 1" descr="E:\Andrea Tarea\6 estilos fuentes y modelos de conflictos\6 estilos, fuentes y modelos de conflic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2024" y="1988841"/>
            <a:ext cx="2606776" cy="2228199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537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Concepto de conflicto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</a:br>
            <a:endParaRPr lang="es-MX" sz="32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75520" y="1556792"/>
            <a:ext cx="4834880" cy="326896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Percepción de diferencias incompatibles que resultan en interferencia u oposición.</a:t>
            </a:r>
          </a:p>
          <a:p>
            <a:pPr marL="0" indent="0" algn="ctr">
              <a:buNone/>
            </a:pPr>
            <a:r>
              <a:rPr lang="es-MX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22529" name="Picture 1" descr="E:\Andrea Tarea\6 estilos fuentes y modelos de conflictos\6 concep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8942" y="1556792"/>
            <a:ext cx="3535040" cy="3535040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00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E:\Andrea Tarea\6 estilos fuentes y modelos de conflictos\6 estilo y manejo de conflic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429" y="2171701"/>
            <a:ext cx="4716016" cy="3387137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5877" y="10287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 estilos para el manejo de conflictos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</a:b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Cuando un grupo desempeña sus tareas asignadas, inevitablemente surgen desacuerdos.</a:t>
            </a:r>
          </a:p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conflicto es percibido como las diferencias incompatibles que dan como resultado cierta forma de interferencia.</a:t>
            </a:r>
          </a:p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la gente del equipo percibe que existen  diferencias, entonces existe un conflicto.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217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0862" y="90787"/>
            <a:ext cx="7467600" cy="1143000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Proceso de la negociación</a:t>
            </a:r>
            <a:endParaRPr lang="es-MX" sz="24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27</a:t>
            </a:fld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1928795" y="1139340"/>
            <a:ext cx="3657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negociación es un proceso y una técnica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 el cual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 o más partes construyen un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acuerdo con el fin de beneficiarse ambas partes.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404662" y="344306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La Inteligencia emocional y el éxito del directivo</a:t>
            </a:r>
            <a:endParaRPr lang="es-MX" sz="28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081016" y="446851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“Cualquiera puede ponerse furioso... eso es fácil. Pero, ponerse furioso con la persona correcta, en la intensidad correcta, en el momento correcto, por el motivo correcto, y de la forma correcta...Eso no es fácil-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Aristóteles.</a:t>
            </a:r>
          </a:p>
        </p:txBody>
      </p:sp>
      <p:pic>
        <p:nvPicPr>
          <p:cNvPr id="6146" name="Picture 2" descr="http://www.monografias.com/trabajos91/a-que-he-aprendido-yo-sesiones-negociacion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406" y="692426"/>
            <a:ext cx="326707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userscontent2.emaze.com/images/811041e8-58da-4ab9-b355-f23077263622/f55828b4-b35e-4c5a-a203-3caeeed122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60" y="4221089"/>
            <a:ext cx="291838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75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28</a:t>
            </a:fld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991544" y="611760"/>
            <a:ext cx="6174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La organización dotada de inteligencia emocional:</a:t>
            </a:r>
          </a:p>
          <a:p>
            <a:pPr algn="ctr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las organizaciones es de suma importancia el manejo de la inteligencia emocional para armonizar el ambiente laboral.</a:t>
            </a:r>
          </a:p>
          <a:p>
            <a:pPr algn="ctr"/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liderazgo requiere inteligencia racional para la planificación de tareas e inteligencia emocional para la conducción del grupo humano. </a:t>
            </a:r>
          </a:p>
        </p:txBody>
      </p:sp>
      <p:pic>
        <p:nvPicPr>
          <p:cNvPr id="7170" name="Picture 2" descr="http://psicologia.laguia2000.com/wp-content/uploads/2015/08/101-50-611-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3" y="4293096"/>
            <a:ext cx="3591457" cy="2063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3379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063552" y="1412776"/>
            <a:ext cx="7467600" cy="4873752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Fonseca, Socorro; Correa Alicia; Pineda, María; Lemus, Francisco, (2011) , COMUNICACIÓN ORAL Y ESCRITA.</a:t>
            </a:r>
          </a:p>
          <a:p>
            <a:r>
              <a:rPr lang="es-MX" dirty="0" smtClean="0"/>
              <a:t> Huerta, José; Rodríguez Gerardo, (2006), DESARROLLO DE HABILIDADES DIRECTIVAS.</a:t>
            </a:r>
          </a:p>
          <a:p>
            <a:r>
              <a:rPr lang="es-MX" dirty="0" err="1" smtClean="0"/>
              <a:t>Robbins</a:t>
            </a:r>
            <a:r>
              <a:rPr lang="es-MX" dirty="0" smtClean="0"/>
              <a:t> y </a:t>
            </a:r>
            <a:r>
              <a:rPr lang="es-MX" dirty="0" err="1" smtClean="0"/>
              <a:t>Coulter</a:t>
            </a:r>
            <a:r>
              <a:rPr lang="es-MX" dirty="0" smtClean="0"/>
              <a:t>, (2005), ADMINISTACIÓN.</a:t>
            </a:r>
          </a:p>
          <a:p>
            <a:r>
              <a:rPr lang="es-MX" dirty="0" err="1" smtClean="0"/>
              <a:t>Robbins</a:t>
            </a:r>
            <a:r>
              <a:rPr lang="es-MX" dirty="0" smtClean="0"/>
              <a:t> y </a:t>
            </a:r>
            <a:r>
              <a:rPr lang="es-MX" dirty="0" err="1" smtClean="0"/>
              <a:t>Coulter</a:t>
            </a:r>
            <a:r>
              <a:rPr lang="es-MX" dirty="0" smtClean="0"/>
              <a:t> , (2010) ADMINISTRACIÓN</a:t>
            </a:r>
          </a:p>
          <a:p>
            <a:r>
              <a:rPr lang="es-MX" dirty="0" err="1" smtClean="0"/>
              <a:t>Yukl</a:t>
            </a:r>
            <a:r>
              <a:rPr lang="es-MX" dirty="0" smtClean="0"/>
              <a:t>, Gary, (2008), LIDERAZGO EN LAS ORGANIZACIONES.</a:t>
            </a:r>
          </a:p>
          <a:p>
            <a:r>
              <a:rPr lang="es-MX" dirty="0" err="1" smtClean="0"/>
              <a:t>Whetten</a:t>
            </a:r>
            <a:r>
              <a:rPr lang="es-MX" dirty="0" smtClean="0"/>
              <a:t>, David; Cameron, Kim, (2005), DESARROLLO DE HABILIDADES DIRECTIVAS</a:t>
            </a:r>
          </a:p>
          <a:p>
            <a:r>
              <a:rPr lang="es-MX" dirty="0" smtClean="0"/>
              <a:t>Adler, Ronald, (2005), COMUNICACIÓN ORGANIZACIONAL: PINCIPIOS Y PRÁCTICAS PARA NEGOCIOS Y PROFESIONES </a:t>
            </a:r>
          </a:p>
          <a:p>
            <a:r>
              <a:rPr lang="es-MX" dirty="0" smtClean="0"/>
              <a:t>Madrigal, Berta,(2009), HABILIDADES DIRECTIVAS</a:t>
            </a:r>
          </a:p>
          <a:p>
            <a:r>
              <a:rPr lang="es-MX" dirty="0" smtClean="0"/>
              <a:t>De Jesús, Cleopatra,(2012) DESARROLLO DE HABILIDADES DIRECTIVAS.</a:t>
            </a:r>
          </a:p>
          <a:p>
            <a:r>
              <a:rPr lang="es-MX" dirty="0" smtClean="0"/>
              <a:t>Cuevas, Mathia</a:t>
            </a:r>
            <a:r>
              <a:rPr lang="es-MX" dirty="0"/>
              <a:t>,</a:t>
            </a:r>
            <a:r>
              <a:rPr lang="es-MX" dirty="0" smtClean="0"/>
              <a:t>(2012), LIDERAZGO, UNA HABILIDAD DIRECTIVA A DESARROLLAR EN LAS ORGANIZACIONES. </a:t>
            </a:r>
          </a:p>
          <a:p>
            <a:r>
              <a:rPr lang="es-MX" dirty="0" smtClean="0"/>
              <a:t>Huerta, Juan José; Rodríguez </a:t>
            </a:r>
            <a:r>
              <a:rPr lang="es-MX" dirty="0"/>
              <a:t>Gerardo(2006), DESARROLLO DE HABILIDADES DIRECTIVAS.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99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Objetivo general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1969725"/>
            <a:ext cx="746760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Conocer y aplicar las técnicas y elementos de la dirección como la fase dinámica del proceso administrativo, a través de las prácticas y dramatizaciones relacionadas con el manejo de grupo , solución de conflictos, manejo del cambio y toma de decisiones.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323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5478" y="2319920"/>
            <a:ext cx="8596223" cy="2304256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>
                <a:solidFill>
                  <a:schemeClr val="accent3"/>
                </a:solidFill>
                <a:latin typeface="Bradley Hand ITC" panose="03070402050302030203" pitchFamily="66" charset="0"/>
              </a:rPr>
              <a:t>Gracias por su atención</a:t>
            </a:r>
            <a:br>
              <a:rPr lang="es-MX" sz="6000" b="1" dirty="0">
                <a:solidFill>
                  <a:schemeClr val="accent3"/>
                </a:solidFill>
                <a:latin typeface="Bradley Hand ITC" panose="03070402050302030203" pitchFamily="66" charset="0"/>
              </a:rPr>
            </a:br>
            <a:endParaRPr lang="es-MX" sz="6000" b="1" dirty="0">
              <a:solidFill>
                <a:schemeClr val="accent3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30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MX" smtClean="0"/>
              <a:t>2</a:t>
            </a:r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3791744" y="4486616"/>
            <a:ext cx="4839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María del Carmen Hernández Silva</a:t>
            </a:r>
            <a:endParaRPr lang="es-MX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88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>
                <a:latin typeface="Bradley Hand ITC" panose="03070402050302030203" pitchFamily="66" charset="0"/>
              </a:rPr>
              <a:t>ÍNDICE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209183" cy="4873752"/>
          </a:xfrm>
        </p:spPr>
        <p:txBody>
          <a:bodyPr>
            <a:normAutofit fontScale="85000" lnSpcReduction="20000"/>
          </a:bodyPr>
          <a:lstStyle/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Directivas       			 5</a:t>
            </a: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</a:t>
            </a:r>
            <a:r>
              <a:rPr lang="es-MX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iderazgo, coaching y mentoring							                         9</a:t>
            </a: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Motivación							                                                             13</a:t>
            </a: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Comunicación 				           16</a:t>
            </a:r>
          </a:p>
          <a:p>
            <a:pPr marL="0" indent="0">
              <a:buNone/>
            </a:pPr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s-MX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quipos de trabajo efectivo						                                               19</a:t>
            </a: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i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</a:t>
            </a:r>
            <a:r>
              <a:rPr lang="es-MX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MX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anejo de conflictos y negociación efectiva					                                  23</a:t>
            </a: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b="1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3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i="1" dirty="0">
                <a:latin typeface="Bradley Hand ITC" panose="03070402050302030203" pitchFamily="66" charset="0"/>
              </a:rPr>
              <a:t>1 Habilidades Directivas </a:t>
            </a:r>
            <a:endParaRPr lang="es-MX" sz="3600" b="1" dirty="0"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3657600" cy="391703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1.1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Definición de</a:t>
            </a: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Habilidades 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irectivas</a:t>
            </a:r>
          </a:p>
          <a:p>
            <a:pPr algn="just"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Clasificación de habilidades en la dirección</a:t>
            </a: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1.2.1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 conceptual</a:t>
            </a: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1.2.2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 Técnica y profesional</a:t>
            </a: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1.2.3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 interpersonal</a:t>
            </a: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1.2.4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Habilidades sociales</a:t>
            </a:r>
          </a:p>
          <a:p>
            <a:pPr algn="just"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1.3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Administración del tiempo y herramientas para el uso del tiempo</a:t>
            </a: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794248" y="3861048"/>
            <a:ext cx="3657600" cy="231115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alumno deberá analizar las habilidades directivas y personales necesarias en las organizaciones para tener un desarrollo eficiente en su ámbito profesional.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E:\Andrea Tarea\1 Habilidades directivas y personales\1 habilidades directivas y persona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8048" y="1556792"/>
            <a:ext cx="2511382" cy="1789360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083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63552" y="1161653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Definición de habilidades directivas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</a:b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235827" y="1979712"/>
            <a:ext cx="4724269" cy="2601416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Grupos identificables de acciones que los individuos llevan a cabo y que conducen a ciertos resultados.</a:t>
            </a:r>
          </a:p>
          <a:p>
            <a:endParaRPr lang="es-MX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E:\Andrea Tarea\1 Habilidades directivas y personales\1 definició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3835" y="3157141"/>
            <a:ext cx="2857500" cy="2847975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172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1584" y="115171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  <a:t>clasificación de habilidades directivas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</a:rPr>
            </a:b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7</a:t>
            </a:fld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2207568" y="2276872"/>
            <a:ext cx="1800200" cy="18002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 conceptual</a:t>
            </a:r>
          </a:p>
          <a:p>
            <a:pPr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</a:t>
            </a:r>
          </a:p>
        </p:txBody>
      </p:sp>
      <p:sp>
        <p:nvSpPr>
          <p:cNvPr id="8" name="Elipse 7"/>
          <p:cNvSpPr/>
          <p:nvPr/>
        </p:nvSpPr>
        <p:spPr>
          <a:xfrm>
            <a:off x="3902037" y="2261956"/>
            <a:ext cx="1800200" cy="18002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 Técnica y profesional</a:t>
            </a:r>
          </a:p>
          <a:p>
            <a:pPr algn="just">
              <a:buNone/>
            </a:pPr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</a:t>
            </a:r>
          </a:p>
        </p:txBody>
      </p:sp>
      <p:sp>
        <p:nvSpPr>
          <p:cNvPr id="9" name="Elipse 8"/>
          <p:cNvSpPr/>
          <p:nvPr/>
        </p:nvSpPr>
        <p:spPr>
          <a:xfrm>
            <a:off x="7290975" y="2276872"/>
            <a:ext cx="1800200" cy="18002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 social</a:t>
            </a:r>
          </a:p>
          <a:p>
            <a:pPr algn="ctr">
              <a:buNone/>
            </a:pP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</a:t>
            </a:r>
          </a:p>
        </p:txBody>
      </p:sp>
      <p:sp>
        <p:nvSpPr>
          <p:cNvPr id="10" name="Elipse 9"/>
          <p:cNvSpPr/>
          <p:nvPr/>
        </p:nvSpPr>
        <p:spPr>
          <a:xfrm>
            <a:off x="5596506" y="2214349"/>
            <a:ext cx="1800200" cy="18002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endParaRPr lang="es-MX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None/>
            </a:pPr>
            <a:endParaRPr lang="es-MX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None/>
            </a:pPr>
            <a:r>
              <a:rPr lang="es-MX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Habilidad interpersonal</a:t>
            </a:r>
          </a:p>
          <a:p>
            <a:pPr algn="ctr">
              <a:buNone/>
            </a:pPr>
            <a:r>
              <a:rPr lang="es-MX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2118699" y="4014550"/>
            <a:ext cx="1889070" cy="2438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s-MX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apacidad </a:t>
            </a:r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analizar sucesos, tendencias, escenarios posibles.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3910468" y="4062157"/>
            <a:ext cx="1889070" cy="2438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Capacidad de conocimientos técnicos y profesionales  para realizar una actividad a través de una metodología de trabajo.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5702237" y="4062157"/>
            <a:ext cx="1889070" cy="2438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s-MX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apacidad </a:t>
            </a:r>
            <a:r>
              <a:rPr lang="es-MX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entender a otras personas, motivarlas y utilizar dicho conocimiento para relacionarse con los demás.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7502438" y="4077073"/>
            <a:ext cx="1889070" cy="2438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Capacidad de intercambio y  convivencia humana.</a:t>
            </a:r>
          </a:p>
        </p:txBody>
      </p:sp>
    </p:spTree>
    <p:extLst>
      <p:ext uri="{BB962C8B-B14F-4D97-AF65-F5344CB8AC3E}">
        <p14:creationId xmlns:p14="http://schemas.microsoft.com/office/powerpoint/2010/main" val="17522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5416" y="1318083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Administración el tiempo y herramientas para el uso del tiempo.</a:t>
            </a:r>
            <a:br>
              <a:rPr lang="es-MX" sz="3600" b="1" dirty="0">
                <a:solidFill>
                  <a:schemeClr val="accent6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sz="3600" b="1" dirty="0">
              <a:solidFill>
                <a:schemeClr val="accent6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8</a:t>
            </a:fld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2992496" y="1794029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Consiste en ordenar y sistematizar los periodos de dedicación de las actividades para eficientar los tiempos de elaboración.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175020" y="3063608"/>
            <a:ext cx="1760740" cy="58141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laneación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2224940" y="3898941"/>
            <a:ext cx="1760740" cy="58141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rogramación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109047" y="2944209"/>
            <a:ext cx="564917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Establecer previsiones, para alcanzar los objetivos deseados y anticipándose a los problemas que puedan presentarse.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106047" y="3894620"/>
            <a:ext cx="564917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Implica decidir cuándo realizar las actividades y la asignación de recursos.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2200864" y="4997836"/>
            <a:ext cx="1760740" cy="58141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Planeación largo plazo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4106047" y="4814411"/>
            <a:ext cx="564917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MX" sz="1600" dirty="0">
                <a:solidFill>
                  <a:srgbClr val="231F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Establecen  objetivos intermedios, y para alcanzarlos será necesario realizar actividades de corto plazo formándose así una pirámide de objetivos a alcanzar.</a:t>
            </a:r>
            <a:endParaRPr lang="es-MX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3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2200" y="2503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i="1" dirty="0">
                <a:solidFill>
                  <a:schemeClr val="accent3"/>
                </a:solidFill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2 </a:t>
            </a:r>
            <a:r>
              <a:rPr lang="es-MX" sz="3600" b="1" i="1" dirty="0">
                <a:latin typeface="Bradley Hand ITC" panose="03070402050302030203" pitchFamily="66" charset="0"/>
                <a:ea typeface="Tahoma" panose="020B0604030504040204" pitchFamily="34" charset="0"/>
                <a:cs typeface="Tahoma" panose="020B0604030504040204" pitchFamily="34" charset="0"/>
              </a:rPr>
              <a:t>liderazgo, coaching y mentoring</a:t>
            </a:r>
            <a:endParaRPr lang="es-MX" sz="3600" b="1" dirty="0">
              <a:latin typeface="Bradley Hand ITC" panose="03070402050302030203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34344" y="1763688"/>
            <a:ext cx="3657600" cy="3681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2.1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Dirigir vs. Liderar</a:t>
            </a:r>
          </a:p>
          <a:p>
            <a:pPr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2.2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Liderazgo transaccional vs Liderazgo transformacional</a:t>
            </a:r>
          </a:p>
          <a:p>
            <a:pPr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2.3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Coaching</a:t>
            </a:r>
          </a:p>
          <a:p>
            <a:pPr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2.3.1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Concepto</a:t>
            </a:r>
          </a:p>
          <a:p>
            <a:pPr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2.3.2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Competencias</a:t>
            </a:r>
          </a:p>
          <a:p>
            <a:pPr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2.4 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Mentoring</a:t>
            </a:r>
          </a:p>
          <a:p>
            <a:pPr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2.4.1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Concepto</a:t>
            </a:r>
          </a:p>
          <a:p>
            <a:pPr>
              <a:buNone/>
            </a:pP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MX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2.4.2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Competencias</a:t>
            </a:r>
          </a:p>
          <a:p>
            <a:pPr>
              <a:buNone/>
            </a:pPr>
            <a:endParaRPr lang="es-MX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es-MX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2.5</a:t>
            </a:r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Diferencia entre coaching y mentoring.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591944" y="4005064"/>
            <a:ext cx="3873624" cy="216713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s-MX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estudiante conocerá la diferencia entre dirigir y liderar así como conceptos de vanguardia como coaching y mentoring de igual forma sus características y diferencias.</a:t>
            </a:r>
            <a:endParaRPr lang="es-MX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4" name="Picture 2" descr="E:\Andrea Tarea\2 rasgos de personalidad habilidades y caracteristicas de un lider\2 rasgos personalidas li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5620" y="1616703"/>
            <a:ext cx="3549948" cy="2363961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840E-34AE-470A-8E70-F70111B6E33E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433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1708</Words>
  <Application>Microsoft Office PowerPoint</Application>
  <PresentationFormat>Personalizado</PresentationFormat>
  <Paragraphs>277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Mirador</vt:lpstr>
      <vt:lpstr>Presentación de PowerPoint</vt:lpstr>
      <vt:lpstr>Guión explicativo</vt:lpstr>
      <vt:lpstr>Objetivo general</vt:lpstr>
      <vt:lpstr>ÍNDICE</vt:lpstr>
      <vt:lpstr>1 Habilidades Directivas </vt:lpstr>
      <vt:lpstr>Definición de habilidades directivas </vt:lpstr>
      <vt:lpstr>clasificación de habilidades directivas </vt:lpstr>
      <vt:lpstr>Administración el tiempo y herramientas para el uso del tiempo. </vt:lpstr>
      <vt:lpstr>2 liderazgo, coaching y mentoring</vt:lpstr>
      <vt:lpstr>Dirigir vs. Liderar </vt:lpstr>
      <vt:lpstr>Liderazgo transaccional vs Liderazgo transformacional</vt:lpstr>
      <vt:lpstr>Coaching</vt:lpstr>
      <vt:lpstr>Diferencia entre coaching y mentoring</vt:lpstr>
      <vt:lpstr>3 Motivación</vt:lpstr>
      <vt:lpstr>La motivación y sus alcances.</vt:lpstr>
      <vt:lpstr>Presentación de PowerPoint</vt:lpstr>
      <vt:lpstr>4 Comunicación</vt:lpstr>
      <vt:lpstr>La comunicación como proceso.</vt:lpstr>
      <vt:lpstr>Habilidades para la comunicación  </vt:lpstr>
      <vt:lpstr>5 equipos de trabajo efectivo</vt:lpstr>
      <vt:lpstr>Diferencia entre grupo y equipo </vt:lpstr>
      <vt:lpstr>Características de los equipos efectivos. </vt:lpstr>
      <vt:lpstr>  etapas para la formación de equipos efectivos</vt:lpstr>
      <vt:lpstr>6 manejo de conflictos y negociación efectiva</vt:lpstr>
      <vt:lpstr>Concepto de conflicto </vt:lpstr>
      <vt:lpstr> estilos para el manejo de conflictos </vt:lpstr>
      <vt:lpstr>Proceso de la negociación</vt:lpstr>
      <vt:lpstr>Presentación de PowerPoint</vt:lpstr>
      <vt:lpstr>Referencias </vt:lpstr>
      <vt:lpstr>Gracias por su atención 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Full name</dc:creator>
  <cp:lastModifiedBy>Equipo 6</cp:lastModifiedBy>
  <cp:revision>8</cp:revision>
  <dcterms:created xsi:type="dcterms:W3CDTF">2015-10-01T23:17:16Z</dcterms:created>
  <dcterms:modified xsi:type="dcterms:W3CDTF">2016-10-13T00:43:10Z</dcterms:modified>
</cp:coreProperties>
</file>