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34"/>
  </p:notesMasterIdLst>
  <p:handoutMasterIdLst>
    <p:handoutMasterId r:id="rId35"/>
  </p:handoutMasterIdLst>
  <p:sldIdLst>
    <p:sldId id="279" r:id="rId2"/>
    <p:sldId id="281" r:id="rId3"/>
    <p:sldId id="275" r:id="rId4"/>
    <p:sldId id="292" r:id="rId5"/>
    <p:sldId id="280" r:id="rId6"/>
    <p:sldId id="256" r:id="rId7"/>
    <p:sldId id="257" r:id="rId8"/>
    <p:sldId id="258" r:id="rId9"/>
    <p:sldId id="259" r:id="rId10"/>
    <p:sldId id="260" r:id="rId11"/>
    <p:sldId id="261" r:id="rId12"/>
    <p:sldId id="262" r:id="rId13"/>
    <p:sldId id="263" r:id="rId14"/>
    <p:sldId id="264" r:id="rId15"/>
    <p:sldId id="265" r:id="rId16"/>
    <p:sldId id="266" r:id="rId17"/>
    <p:sldId id="276" r:id="rId18"/>
    <p:sldId id="288" r:id="rId19"/>
    <p:sldId id="289" r:id="rId20"/>
    <p:sldId id="277" r:id="rId21"/>
    <p:sldId id="278" r:id="rId22"/>
    <p:sldId id="267" r:id="rId23"/>
    <p:sldId id="268" r:id="rId24"/>
    <p:sldId id="282" r:id="rId25"/>
    <p:sldId id="269" r:id="rId26"/>
    <p:sldId id="283" r:id="rId27"/>
    <p:sldId id="284" r:id="rId28"/>
    <p:sldId id="285" r:id="rId29"/>
    <p:sldId id="286" r:id="rId30"/>
    <p:sldId id="287" r:id="rId31"/>
    <p:sldId id="293" r:id="rId32"/>
    <p:sldId id="290" r:id="rId33"/>
  </p:sldIdLst>
  <p:sldSz cx="9144000" cy="6858000" type="screen4x3"/>
  <p:notesSz cx="6797675" cy="987425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598" autoAdjust="0"/>
  </p:normalViewPr>
  <p:slideViewPr>
    <p:cSldViewPr>
      <p:cViewPr varScale="1">
        <p:scale>
          <a:sx n="87" d="100"/>
          <a:sy n="87" d="100"/>
        </p:scale>
        <p:origin x="-146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a:defRPr sz="1200"/>
            </a:lvl1pPr>
          </a:lstStyle>
          <a:p>
            <a:fld id="{F59597EE-DD0A-43CC-B0E1-7ED1EB360C89}" type="datetimeFigureOut">
              <a:rPr lang="es-ES" smtClean="0"/>
              <a:pPr/>
              <a:t>12/10/2016</a:t>
            </a:fld>
            <a:endParaRPr lang="es-ES"/>
          </a:p>
        </p:txBody>
      </p:sp>
      <p:sp>
        <p:nvSpPr>
          <p:cNvPr id="4" name="3 Marcador de pie de página"/>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49688" y="9378950"/>
            <a:ext cx="2946400" cy="493713"/>
          </a:xfrm>
          <a:prstGeom prst="rect">
            <a:avLst/>
          </a:prstGeom>
        </p:spPr>
        <p:txBody>
          <a:bodyPr vert="horz" lIns="91440" tIns="45720" rIns="91440" bIns="45720" rtlCol="0" anchor="b"/>
          <a:lstStyle>
            <a:lvl1pPr algn="r">
              <a:defRPr sz="1200"/>
            </a:lvl1pPr>
          </a:lstStyle>
          <a:p>
            <a:fld id="{4B63F33C-BF69-4D19-B467-50E12EEC38A8}" type="slidenum">
              <a:rPr lang="es-ES" smtClean="0"/>
              <a:pPr/>
              <a:t>‹Nº›</a:t>
            </a:fld>
            <a:endParaRPr lang="es-ES"/>
          </a:p>
        </p:txBody>
      </p:sp>
    </p:spTree>
    <p:extLst>
      <p:ext uri="{BB962C8B-B14F-4D97-AF65-F5344CB8AC3E}">
        <p14:creationId xmlns:p14="http://schemas.microsoft.com/office/powerpoint/2010/main" val="11058568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AB4387D6-48F6-4123-B33A-9B1F24B66C3A}" type="datetimeFigureOut">
              <a:rPr lang="es-ES" smtClean="0"/>
              <a:pPr/>
              <a:t>12/10/2016</a:t>
            </a:fld>
            <a:endParaRPr lang="es-ES"/>
          </a:p>
        </p:txBody>
      </p:sp>
      <p:sp>
        <p:nvSpPr>
          <p:cNvPr id="4" name="3 Marcador de imagen de diapositiva"/>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79768" y="4690269"/>
            <a:ext cx="5438140" cy="444341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8107D0A5-0B0C-4628-9FBA-A72C97409FC7}" type="slidenum">
              <a:rPr lang="es-ES" smtClean="0"/>
              <a:pPr/>
              <a:t>‹Nº›</a:t>
            </a:fld>
            <a:endParaRPr lang="es-ES"/>
          </a:p>
        </p:txBody>
      </p:sp>
    </p:spTree>
    <p:extLst>
      <p:ext uri="{BB962C8B-B14F-4D97-AF65-F5344CB8AC3E}">
        <p14:creationId xmlns:p14="http://schemas.microsoft.com/office/powerpoint/2010/main" val="24835003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107D0A5-0B0C-4628-9FBA-A72C97409FC7}" type="slidenum">
              <a:rPr lang="es-ES" smtClean="0"/>
              <a:pPr/>
              <a:t>2</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8107D0A5-0B0C-4628-9FBA-A72C97409FC7}" type="slidenum">
              <a:rPr lang="es-ES" smtClean="0"/>
              <a:pPr/>
              <a:t>21</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D4523943-DE41-4B33-80E5-1330C1BD9331}" type="datetime1">
              <a:rPr lang="es-ES" smtClean="0"/>
              <a:pPr/>
              <a:t>12/10/2016</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67F715FD-6376-4EAA-A5E9-8988818FC783}" type="slidenum">
              <a:rPr lang="es-ES" smtClean="0"/>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03DC2D4B-AEE8-486F-89C3-B49475C05BD1}" type="datetime1">
              <a:rPr lang="es-ES" smtClean="0"/>
              <a:pPr/>
              <a:t>12/10/2016</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67F715FD-6376-4EAA-A5E9-8988818FC783}"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33C01B3-5FCB-4E92-BEE8-76104C6EAE3A}" type="datetime1">
              <a:rPr lang="es-ES" smtClean="0"/>
              <a:pPr/>
              <a:t>12/10/2016</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67F715FD-6376-4EAA-A5E9-8988818FC783}" type="slidenum">
              <a:rPr lang="es-ES" smtClean="0"/>
              <a:pPr/>
              <a:t>‹Nº›</a:t>
            </a:fld>
            <a:endParaRPr lang="es-ES" dirty="0"/>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9C6D52A-1F09-412C-8AD4-25B021E99EAC}" type="datetime1">
              <a:rPr lang="es-ES" smtClean="0"/>
              <a:pPr/>
              <a:t>12/10/2016</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67F715FD-6376-4EAA-A5E9-8988818FC783}" type="slidenum">
              <a:rPr lang="es-ES" smtClean="0"/>
              <a:pPr/>
              <a:t>‹Nº›</a:t>
            </a:fld>
            <a:endParaRPr lang="es-ES" dirty="0"/>
          </a:p>
        </p:txBody>
      </p:sp>
      <p:sp>
        <p:nvSpPr>
          <p:cNvPr id="7" name="Title 6"/>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4494A1-EE22-4B06-B453-C3EE66AA862E}" type="datetime1">
              <a:rPr lang="es-ES" smtClean="0"/>
              <a:pPr/>
              <a:t>12/10/2016</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67F715FD-6376-4EAA-A5E9-8988818FC783}" type="slidenum">
              <a:rPr lang="es-ES" smtClean="0"/>
              <a:pPr/>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1D9540CB-E2CD-4C4F-B22B-56BFD9032E6D}" type="datetime1">
              <a:rPr lang="es-ES" smtClean="0"/>
              <a:pPr/>
              <a:t>12/10/2016</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67F715FD-6376-4EAA-A5E9-8988818FC783}" type="slidenum">
              <a:rPr lang="es-ES" smtClean="0"/>
              <a:pPr/>
              <a:t>‹Nº›</a:t>
            </a:fld>
            <a:endParaRPr lang="es-ES" dirty="0"/>
          </a:p>
        </p:txBody>
      </p:sp>
      <p:sp>
        <p:nvSpPr>
          <p:cNvPr id="9" name="Content Placeholder 8"/>
          <p:cNvSpPr>
            <a:spLocks noGrp="1"/>
          </p:cNvSpPr>
          <p:nvPr>
            <p:ph sz="quarter" idx="13"/>
          </p:nvPr>
        </p:nvSpPr>
        <p:spPr>
          <a:xfrm>
            <a:off x="676655" y="2679192"/>
            <a:ext cx="3822192" cy="3447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E6E3C0D-F5DB-4598-8E65-0A06BCF8671E}" type="datetime1">
              <a:rPr lang="es-ES" smtClean="0"/>
              <a:pPr/>
              <a:t>12/10/2016</a:t>
            </a:fld>
            <a:endParaRPr lang="es-ES" dirty="0"/>
          </a:p>
        </p:txBody>
      </p:sp>
      <p:sp>
        <p:nvSpPr>
          <p:cNvPr id="8" name="Footer Placeholder 7"/>
          <p:cNvSpPr>
            <a:spLocks noGrp="1"/>
          </p:cNvSpPr>
          <p:nvPr>
            <p:ph type="ftr" sz="quarter" idx="11"/>
          </p:nvPr>
        </p:nvSpPr>
        <p:spPr/>
        <p:txBody>
          <a:bodyPr/>
          <a:lstStyle/>
          <a:p>
            <a:endParaRPr lang="es-ES" dirty="0"/>
          </a:p>
        </p:txBody>
      </p:sp>
      <p:sp>
        <p:nvSpPr>
          <p:cNvPr id="9" name="Slide Number Placeholder 8"/>
          <p:cNvSpPr>
            <a:spLocks noGrp="1"/>
          </p:cNvSpPr>
          <p:nvPr>
            <p:ph type="sldNum" sz="quarter" idx="12"/>
          </p:nvPr>
        </p:nvSpPr>
        <p:spPr/>
        <p:txBody>
          <a:bodyPr/>
          <a:lstStyle/>
          <a:p>
            <a:fld id="{67F715FD-6376-4EAA-A5E9-8988818FC783}" type="slidenum">
              <a:rPr lang="es-ES" smtClean="0"/>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CE7CD0DC-6DBD-49C2-82AE-B652C9B8C809}" type="datetime1">
              <a:rPr lang="es-ES" smtClean="0"/>
              <a:pPr/>
              <a:t>12/10/2016</a:t>
            </a:fld>
            <a:endParaRPr lang="es-ES" dirty="0"/>
          </a:p>
        </p:txBody>
      </p:sp>
      <p:sp>
        <p:nvSpPr>
          <p:cNvPr id="4" name="Footer Placeholder 3"/>
          <p:cNvSpPr>
            <a:spLocks noGrp="1"/>
          </p:cNvSpPr>
          <p:nvPr>
            <p:ph type="ftr" sz="quarter" idx="11"/>
          </p:nvPr>
        </p:nvSpPr>
        <p:spPr/>
        <p:txBody>
          <a:bodyPr/>
          <a:lstStyle/>
          <a:p>
            <a:endParaRPr lang="es-ES" dirty="0"/>
          </a:p>
        </p:txBody>
      </p:sp>
      <p:sp>
        <p:nvSpPr>
          <p:cNvPr id="5" name="Slide Number Placeholder 4"/>
          <p:cNvSpPr>
            <a:spLocks noGrp="1"/>
          </p:cNvSpPr>
          <p:nvPr>
            <p:ph type="sldNum" sz="quarter" idx="12"/>
          </p:nvPr>
        </p:nvSpPr>
        <p:spPr/>
        <p:txBody>
          <a:bodyPr/>
          <a:lstStyle/>
          <a:p>
            <a:fld id="{67F715FD-6376-4EAA-A5E9-8988818FC783}"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0436C6A4-2AAC-4C9E-B06B-5312F040AE81}" type="datetime1">
              <a:rPr lang="es-ES" smtClean="0"/>
              <a:pPr/>
              <a:t>12/10/2016</a:t>
            </a:fld>
            <a:endParaRPr lang="es-ES" dirty="0"/>
          </a:p>
        </p:txBody>
      </p:sp>
      <p:sp>
        <p:nvSpPr>
          <p:cNvPr id="3" name="Footer Placeholder 2"/>
          <p:cNvSpPr>
            <a:spLocks noGrp="1"/>
          </p:cNvSpPr>
          <p:nvPr>
            <p:ph type="ftr" sz="quarter" idx="11"/>
          </p:nvPr>
        </p:nvSpPr>
        <p:spPr/>
        <p:txBody>
          <a:bodyPr/>
          <a:lstStyle/>
          <a:p>
            <a:endParaRPr lang="es-ES" dirty="0"/>
          </a:p>
        </p:txBody>
      </p:sp>
      <p:sp>
        <p:nvSpPr>
          <p:cNvPr id="4" name="Slide Number Placeholder 3"/>
          <p:cNvSpPr>
            <a:spLocks noGrp="1"/>
          </p:cNvSpPr>
          <p:nvPr>
            <p:ph type="sldNum" sz="quarter" idx="12"/>
          </p:nvPr>
        </p:nvSpPr>
        <p:spPr/>
        <p:txBody>
          <a:bodyPr/>
          <a:lstStyle/>
          <a:p>
            <a:fld id="{67F715FD-6376-4EAA-A5E9-8988818FC783}"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949A130-93C4-49A1-829E-B6F1D1E66676}" type="datetime1">
              <a:rPr lang="es-ES" smtClean="0"/>
              <a:pPr/>
              <a:t>12/10/2016</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67F715FD-6376-4EAA-A5E9-8988818FC783}" type="slidenum">
              <a:rPr lang="es-ES" smtClean="0"/>
              <a:pPr/>
              <a:t>‹Nº›</a:t>
            </a:fld>
            <a:endParaRPr lang="es-ES" dirty="0"/>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9743E52-3C15-4E1D-9AA1-131ABF30D1BB}" type="datetime1">
              <a:rPr lang="es-ES" smtClean="0"/>
              <a:pPr/>
              <a:t>12/10/2016</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67F715FD-6376-4EAA-A5E9-8988818FC783}" type="slidenum">
              <a:rPr lang="es-ES" smtClean="0"/>
              <a:pPr/>
              <a:t>‹Nº›</a:t>
            </a:fld>
            <a:endParaRPr lang="es-ES" dirty="0"/>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0080A3A8-A469-458D-9903-B89256DEE3FE}" type="datetime1">
              <a:rPr lang="es-ES" smtClean="0"/>
              <a:pPr/>
              <a:t>12/10/2016</a:t>
            </a:fld>
            <a:endParaRPr lang="es-ES" dirty="0"/>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s-ES" dirty="0"/>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67F715FD-6376-4EAA-A5E9-8988818FC783}" type="slidenum">
              <a:rPr lang="es-ES" smtClean="0"/>
              <a:pPr/>
              <a:t>‹Nº›</a:t>
            </a:fld>
            <a:endParaRPr lang="es-ES" dirty="0"/>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eg"/><Relationship Id="rId7" Type="http://schemas.openxmlformats.org/officeDocument/2006/relationships/image" Target="../media/image26.jpeg"/><Relationship Id="rId12" Type="http://schemas.openxmlformats.org/officeDocument/2006/relationships/image" Target="../media/image31.jpeg"/><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25.jpeg"/><Relationship Id="rId11" Type="http://schemas.openxmlformats.org/officeDocument/2006/relationships/image" Target="../media/image30.jpeg"/><Relationship Id="rId5" Type="http://schemas.openxmlformats.org/officeDocument/2006/relationships/image" Target="../media/image24.jpeg"/><Relationship Id="rId10" Type="http://schemas.openxmlformats.org/officeDocument/2006/relationships/image" Target="../media/image29.jpeg"/><Relationship Id="rId4" Type="http://schemas.openxmlformats.org/officeDocument/2006/relationships/image" Target="../media/image23.jpeg"/><Relationship Id="rId9" Type="http://schemas.openxmlformats.org/officeDocument/2006/relationships/image" Target="../media/image28.jpeg"/></Relationships>
</file>

<file path=ppt/slides/_rels/slide21.xml.rels><?xml version="1.0" encoding="UTF-8" standalone="yes"?>
<Relationships xmlns="http://schemas.openxmlformats.org/package/2006/relationships"><Relationship Id="rId8" Type="http://schemas.openxmlformats.org/officeDocument/2006/relationships/image" Target="../media/image37.jpeg"/><Relationship Id="rId13" Type="http://schemas.openxmlformats.org/officeDocument/2006/relationships/image" Target="../media/image42.jpeg"/><Relationship Id="rId3" Type="http://schemas.openxmlformats.org/officeDocument/2006/relationships/image" Target="../media/image32.jpeg"/><Relationship Id="rId7" Type="http://schemas.openxmlformats.org/officeDocument/2006/relationships/image" Target="../media/image36.jpeg"/><Relationship Id="rId12" Type="http://schemas.openxmlformats.org/officeDocument/2006/relationships/image" Target="../media/image41.jpeg"/><Relationship Id="rId2" Type="http://schemas.openxmlformats.org/officeDocument/2006/relationships/notesSlide" Target="../notesSlides/notesSlide2.xml"/><Relationship Id="rId16" Type="http://schemas.openxmlformats.org/officeDocument/2006/relationships/hyperlink" Target="http://video.yahoo.com/watch/50180?fr=yvmtf" TargetMode="External"/><Relationship Id="rId1" Type="http://schemas.openxmlformats.org/officeDocument/2006/relationships/slideLayout" Target="../slideLayouts/slideLayout2.xml"/><Relationship Id="rId6" Type="http://schemas.openxmlformats.org/officeDocument/2006/relationships/image" Target="../media/image35.jpeg"/><Relationship Id="rId11" Type="http://schemas.openxmlformats.org/officeDocument/2006/relationships/image" Target="../media/image40.jpeg"/><Relationship Id="rId5" Type="http://schemas.openxmlformats.org/officeDocument/2006/relationships/image" Target="../media/image34.jpeg"/><Relationship Id="rId15" Type="http://schemas.openxmlformats.org/officeDocument/2006/relationships/image" Target="../media/image44.jpeg"/><Relationship Id="rId10" Type="http://schemas.openxmlformats.org/officeDocument/2006/relationships/image" Target="../media/image39.jpeg"/><Relationship Id="rId4" Type="http://schemas.openxmlformats.org/officeDocument/2006/relationships/image" Target="../media/image33.jpeg"/><Relationship Id="rId9" Type="http://schemas.openxmlformats.org/officeDocument/2006/relationships/image" Target="../media/image38.jpeg"/><Relationship Id="rId14" Type="http://schemas.openxmlformats.org/officeDocument/2006/relationships/image" Target="../media/image43.jpeg"/></Relationships>
</file>

<file path=ppt/slides/_rels/slide2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es.wikipedia.org/wiki/Archivo:ErnstHaeckel.jp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upload.wikimedia.org/wikipedia/commons/f/f0/Jean-baptiste_lamarck2.jpg" TargetMode="Externa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hyperlink" Target="http://upload.wikimedia.org/wikipedia/commons/3/3c/Charles_Darwin_01.jpg"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número de diapositiva"/>
          <p:cNvSpPr>
            <a:spLocks noGrp="1"/>
          </p:cNvSpPr>
          <p:nvPr>
            <p:ph type="sldNum" sz="quarter" idx="12"/>
          </p:nvPr>
        </p:nvSpPr>
        <p:spPr/>
        <p:txBody>
          <a:bodyPr/>
          <a:lstStyle/>
          <a:p>
            <a:fld id="{67F715FD-6376-4EAA-A5E9-8988818FC783}" type="slidenum">
              <a:rPr lang="es-ES" smtClean="0"/>
              <a:pPr/>
              <a:t>1</a:t>
            </a:fld>
            <a:endParaRPr lang="es-ES" dirty="0"/>
          </a:p>
        </p:txBody>
      </p:sp>
      <p:sp>
        <p:nvSpPr>
          <p:cNvPr id="4" name="3 CuadroTexto"/>
          <p:cNvSpPr txBox="1"/>
          <p:nvPr/>
        </p:nvSpPr>
        <p:spPr>
          <a:xfrm>
            <a:off x="971600" y="2852936"/>
            <a:ext cx="7128792" cy="2862322"/>
          </a:xfrm>
          <a:prstGeom prst="rect">
            <a:avLst/>
          </a:prstGeom>
          <a:noFill/>
        </p:spPr>
        <p:txBody>
          <a:bodyPr wrap="square" rtlCol="0">
            <a:spAutoFit/>
          </a:bodyPr>
          <a:lstStyle/>
          <a:p>
            <a:pPr algn="ctr"/>
            <a:endParaRPr lang="es-ES" sz="2000" dirty="0" smtClean="0">
              <a:solidFill>
                <a:schemeClr val="accent4">
                  <a:lumMod val="50000"/>
                </a:schemeClr>
              </a:solidFill>
              <a:latin typeface="Arial" pitchFamily="34" charset="0"/>
              <a:cs typeface="Arial" pitchFamily="34" charset="0"/>
            </a:endParaRPr>
          </a:p>
          <a:p>
            <a:pPr algn="ctr"/>
            <a:r>
              <a:rPr lang="es-ES" sz="2000" b="1" dirty="0" smtClean="0">
                <a:solidFill>
                  <a:schemeClr val="accent4">
                    <a:lumMod val="50000"/>
                  </a:schemeClr>
                </a:solidFill>
                <a:latin typeface="Arial" pitchFamily="34" charset="0"/>
                <a:cs typeface="Arial" pitchFamily="34" charset="0"/>
              </a:rPr>
              <a:t>Licenciatura en Administración</a:t>
            </a:r>
          </a:p>
          <a:p>
            <a:pPr algn="ctr"/>
            <a:endParaRPr lang="es-ES" sz="2000" b="1" dirty="0" smtClean="0">
              <a:solidFill>
                <a:schemeClr val="accent4">
                  <a:lumMod val="50000"/>
                </a:schemeClr>
              </a:solidFill>
              <a:latin typeface="Arial" pitchFamily="34" charset="0"/>
              <a:cs typeface="Arial" pitchFamily="34" charset="0"/>
            </a:endParaRPr>
          </a:p>
          <a:p>
            <a:pPr algn="ctr"/>
            <a:r>
              <a:rPr lang="es-ES" sz="2000" dirty="0" smtClean="0">
                <a:solidFill>
                  <a:schemeClr val="accent4">
                    <a:lumMod val="50000"/>
                  </a:schemeClr>
                </a:solidFill>
                <a:latin typeface="Arial" pitchFamily="34" charset="0"/>
                <a:cs typeface="Arial" pitchFamily="34" charset="0"/>
              </a:rPr>
              <a:t> Unidad de aprendizaje: Ecología Organizacional</a:t>
            </a:r>
          </a:p>
          <a:p>
            <a:pPr algn="ctr"/>
            <a:endParaRPr lang="es-ES" sz="2000" b="1" u="sng" dirty="0" smtClean="0">
              <a:solidFill>
                <a:schemeClr val="accent4">
                  <a:lumMod val="50000"/>
                </a:schemeClr>
              </a:solidFill>
              <a:latin typeface="Arial" pitchFamily="34" charset="0"/>
              <a:cs typeface="Arial" pitchFamily="34" charset="0"/>
            </a:endParaRPr>
          </a:p>
          <a:p>
            <a:pPr algn="ctr"/>
            <a:r>
              <a:rPr lang="es-ES" sz="2000" b="1" dirty="0" smtClean="0">
                <a:solidFill>
                  <a:schemeClr val="accent4">
                    <a:lumMod val="50000"/>
                  </a:schemeClr>
                </a:solidFill>
                <a:latin typeface="Arial" pitchFamily="34" charset="0"/>
                <a:cs typeface="Arial" pitchFamily="34" charset="0"/>
              </a:rPr>
              <a:t>Marco conceptual de ecología y sustentabilidad</a:t>
            </a:r>
          </a:p>
          <a:p>
            <a:pPr algn="ctr"/>
            <a:endParaRPr lang="es-ES" sz="2000" dirty="0" smtClean="0">
              <a:solidFill>
                <a:schemeClr val="accent4">
                  <a:lumMod val="50000"/>
                </a:schemeClr>
              </a:solidFill>
              <a:latin typeface="Arial" pitchFamily="34" charset="0"/>
              <a:cs typeface="Arial" pitchFamily="34" charset="0"/>
            </a:endParaRPr>
          </a:p>
          <a:p>
            <a:pPr algn="ctr"/>
            <a:r>
              <a:rPr lang="es-ES" sz="2000" dirty="0" smtClean="0">
                <a:solidFill>
                  <a:schemeClr val="accent4">
                    <a:lumMod val="50000"/>
                  </a:schemeClr>
                </a:solidFill>
                <a:latin typeface="Arial" pitchFamily="34" charset="0"/>
                <a:cs typeface="Arial" pitchFamily="34" charset="0"/>
              </a:rPr>
              <a:t>Autor: Lic. Zintia Nattali Gómez Cacho </a:t>
            </a:r>
          </a:p>
          <a:p>
            <a:pPr algn="ctr"/>
            <a:endParaRPr lang="es-ES" sz="2000" dirty="0" smtClean="0">
              <a:solidFill>
                <a:schemeClr val="accent4">
                  <a:lumMod val="50000"/>
                </a:schemeClr>
              </a:solidFill>
              <a:latin typeface="Arial" pitchFamily="34" charset="0"/>
              <a:cs typeface="Arial"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164"/>
            <a:ext cx="9144000" cy="171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943744" y="1916831"/>
            <a:ext cx="7128792" cy="461665"/>
          </a:xfrm>
          <a:prstGeom prst="rect">
            <a:avLst/>
          </a:prstGeom>
          <a:noFill/>
        </p:spPr>
        <p:txBody>
          <a:bodyPr wrap="square" rtlCol="0">
            <a:spAutoFit/>
          </a:bodyPr>
          <a:lstStyle/>
          <a:p>
            <a:pPr algn="ctr"/>
            <a:r>
              <a:rPr lang="es-ES" sz="2400" b="1" dirty="0" smtClean="0">
                <a:solidFill>
                  <a:schemeClr val="accent4">
                    <a:lumMod val="50000"/>
                  </a:schemeClr>
                </a:solidFill>
                <a:latin typeface="+mj-lt"/>
              </a:rPr>
              <a:t>Centro Universitario UAEM Ecatepec </a:t>
            </a:r>
            <a:endParaRPr lang="en-US" sz="2400" b="1" dirty="0">
              <a:solidFill>
                <a:schemeClr val="accent4">
                  <a:lumMod val="50000"/>
                </a:schemeClr>
              </a:solidFill>
              <a:latin typeface="+mj-lt"/>
            </a:endParaRPr>
          </a:p>
        </p:txBody>
      </p:sp>
      <p:sp>
        <p:nvSpPr>
          <p:cNvPr id="6" name="5 CuadroTexto"/>
          <p:cNvSpPr txBox="1"/>
          <p:nvPr/>
        </p:nvSpPr>
        <p:spPr>
          <a:xfrm>
            <a:off x="2735796" y="6165304"/>
            <a:ext cx="3672408" cy="461665"/>
          </a:xfrm>
          <a:prstGeom prst="rect">
            <a:avLst/>
          </a:prstGeom>
          <a:noFill/>
        </p:spPr>
        <p:txBody>
          <a:bodyPr wrap="square" rtlCol="0">
            <a:spAutoFit/>
          </a:bodyPr>
          <a:lstStyle/>
          <a:p>
            <a:pPr algn="ctr"/>
            <a:r>
              <a:rPr lang="es-ES" sz="2400" b="1" dirty="0" smtClean="0">
                <a:solidFill>
                  <a:schemeClr val="accent4">
                    <a:lumMod val="50000"/>
                  </a:schemeClr>
                </a:solidFill>
                <a:latin typeface="+mj-lt"/>
              </a:rPr>
              <a:t>Fecha: otoño 2016</a:t>
            </a:r>
            <a:endParaRPr lang="en-US" sz="2400" b="1" dirty="0">
              <a:solidFill>
                <a:schemeClr val="accent4">
                  <a:lumMod val="50000"/>
                </a:schemeClr>
              </a:solidFill>
              <a:latin typeface="+mj-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67F715FD-6376-4EAA-A5E9-8988818FC783}" type="slidenum">
              <a:rPr lang="es-ES" smtClean="0"/>
              <a:pPr/>
              <a:t>10</a:t>
            </a:fld>
            <a:endParaRPr lang="es-ES" dirty="0"/>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Naturaleza de la Ecología  </a:t>
            </a:r>
            <a:endParaRPr lang="es-ES" dirty="0">
              <a:latin typeface="Arial" pitchFamily="34" charset="0"/>
              <a:cs typeface="Arial" pitchFamily="34" charset="0"/>
            </a:endParaRPr>
          </a:p>
        </p:txBody>
      </p:sp>
      <p:sp>
        <p:nvSpPr>
          <p:cNvPr id="4" name="3 CuadroTexto"/>
          <p:cNvSpPr txBox="1"/>
          <p:nvPr/>
        </p:nvSpPr>
        <p:spPr>
          <a:xfrm>
            <a:off x="1763688" y="1916832"/>
            <a:ext cx="5904656" cy="3970318"/>
          </a:xfrm>
          <a:prstGeom prst="rect">
            <a:avLst/>
          </a:prstGeom>
          <a:ln w="57150">
            <a:solidFill>
              <a:schemeClr val="accent1">
                <a:lumMod val="60000"/>
                <a:lumOff val="40000"/>
              </a:schemeClr>
            </a:solidFill>
          </a:ln>
          <a:effectLst>
            <a:outerShdw blurRad="50800" dist="25400" dir="5400000" rotWithShape="0">
              <a:srgbClr val="000000">
                <a:alpha val="35000"/>
              </a:srgbClr>
            </a:outerShdw>
          </a:effectLst>
          <a:scene3d>
            <a:camera prst="isometricOffAxis1Right"/>
            <a:lightRig rig="threePt" dir="t"/>
          </a:scene3d>
          <a:sp3d>
            <a:bevelT prst="angle"/>
          </a:sp3d>
        </p:spPr>
        <p:style>
          <a:lnRef idx="3">
            <a:schemeClr val="lt1"/>
          </a:lnRef>
          <a:fillRef idx="1">
            <a:schemeClr val="accent1"/>
          </a:fillRef>
          <a:effectRef idx="1">
            <a:schemeClr val="accent1"/>
          </a:effectRef>
          <a:fontRef idx="minor">
            <a:schemeClr val="lt1"/>
          </a:fontRef>
        </p:style>
        <p:txBody>
          <a:bodyPr wrap="square" rtlCol="0">
            <a:spAutoFit/>
          </a:bodyPr>
          <a:lstStyle/>
          <a:p>
            <a:pPr algn="just"/>
            <a:r>
              <a:rPr lang="es-ES" sz="3600" dirty="0" smtClean="0">
                <a:latin typeface="Arial" pitchFamily="34" charset="0"/>
                <a:cs typeface="Arial" pitchFamily="34" charset="0"/>
              </a:rPr>
              <a:t>La Ecología es una rama de la Biología que se perfila como una disciplina llamada a desempeñar un papel decisivo en el futuro de la humanidad </a:t>
            </a:r>
          </a:p>
          <a:p>
            <a:pPr algn="just"/>
            <a:r>
              <a:rPr lang="es-ES" sz="3600" dirty="0" smtClean="0">
                <a:latin typeface="Arial" pitchFamily="34" charset="0"/>
                <a:cs typeface="Arial" pitchFamily="34" charset="0"/>
              </a:rPr>
              <a:t>(¿lo habrá?) </a:t>
            </a:r>
            <a:endParaRPr lang="es-ES" sz="36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número de diapositiva"/>
          <p:cNvSpPr>
            <a:spLocks noGrp="1"/>
          </p:cNvSpPr>
          <p:nvPr>
            <p:ph type="sldNum" sz="quarter" idx="12"/>
          </p:nvPr>
        </p:nvSpPr>
        <p:spPr/>
        <p:txBody>
          <a:bodyPr/>
          <a:lstStyle/>
          <a:p>
            <a:fld id="{67F715FD-6376-4EAA-A5E9-8988818FC783}" type="slidenum">
              <a:rPr lang="es-ES" smtClean="0"/>
              <a:pPr/>
              <a:t>11</a:t>
            </a:fld>
            <a:endParaRPr lang="es-ES" dirty="0"/>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Medio ambiente </a:t>
            </a:r>
            <a:endParaRPr lang="es-ES" dirty="0">
              <a:latin typeface="Arial" pitchFamily="34" charset="0"/>
              <a:cs typeface="Arial" pitchFamily="34" charset="0"/>
            </a:endParaRPr>
          </a:p>
        </p:txBody>
      </p:sp>
      <p:sp>
        <p:nvSpPr>
          <p:cNvPr id="4" name="3 CuadroTexto"/>
          <p:cNvSpPr txBox="1"/>
          <p:nvPr/>
        </p:nvSpPr>
        <p:spPr>
          <a:xfrm>
            <a:off x="4212704" y="2050761"/>
            <a:ext cx="4392488" cy="3970318"/>
          </a:xfrm>
          <a:prstGeom prst="rect">
            <a:avLst/>
          </a:prstGeom>
          <a:noFill/>
        </p:spPr>
        <p:txBody>
          <a:bodyPr wrap="square" rtlCol="0">
            <a:spAutoFit/>
          </a:bodyPr>
          <a:lstStyle/>
          <a:p>
            <a:pPr marL="342900" indent="-342900">
              <a:buFont typeface="Arial" pitchFamily="34" charset="0"/>
              <a:buChar char="•"/>
            </a:pPr>
            <a:r>
              <a:rPr lang="es-ES" b="1" dirty="0" smtClean="0">
                <a:solidFill>
                  <a:schemeClr val="accent1">
                    <a:lumMod val="75000"/>
                  </a:schemeClr>
                </a:solidFill>
                <a:latin typeface="Arial" pitchFamily="34" charset="0"/>
                <a:cs typeface="Arial" pitchFamily="34" charset="0"/>
              </a:rPr>
              <a:t>“El escenario de la vida”</a:t>
            </a:r>
          </a:p>
          <a:p>
            <a:pPr marL="342900" indent="-342900">
              <a:buFont typeface="Arial" pitchFamily="34" charset="0"/>
              <a:buChar char="•"/>
            </a:pPr>
            <a:r>
              <a:rPr lang="es-ES" dirty="0" smtClean="0">
                <a:solidFill>
                  <a:schemeClr val="accent1">
                    <a:lumMod val="75000"/>
                  </a:schemeClr>
                </a:solidFill>
                <a:latin typeface="Arial" pitchFamily="34" charset="0"/>
                <a:cs typeface="Arial" pitchFamily="34" charset="0"/>
              </a:rPr>
              <a:t>No es una entidad estática, sino algo que cambia continuamente. </a:t>
            </a:r>
          </a:p>
          <a:p>
            <a:pPr marL="342900" indent="-342900">
              <a:buFont typeface="Arial" pitchFamily="34" charset="0"/>
              <a:buChar char="•"/>
            </a:pPr>
            <a:r>
              <a:rPr lang="es-ES" dirty="0" smtClean="0">
                <a:solidFill>
                  <a:schemeClr val="accent1">
                    <a:lumMod val="75000"/>
                  </a:schemeClr>
                </a:solidFill>
                <a:latin typeface="Arial" pitchFamily="34" charset="0"/>
                <a:cs typeface="Arial" pitchFamily="34" charset="0"/>
              </a:rPr>
              <a:t>Abarca seres vivos, objetos, agua, suelo, aire y las relaciones entre ellos, así como elementos tan intangibles como la cultura</a:t>
            </a:r>
          </a:p>
          <a:p>
            <a:pPr marL="342900" indent="-342900" algn="just">
              <a:buFont typeface="Arial" pitchFamily="34" charset="0"/>
              <a:buChar char="•"/>
            </a:pPr>
            <a:r>
              <a:rPr lang="es-ES" dirty="0" smtClean="0">
                <a:solidFill>
                  <a:schemeClr val="accent1">
                    <a:lumMod val="75000"/>
                  </a:schemeClr>
                </a:solidFill>
                <a:latin typeface="Arial" pitchFamily="34" charset="0"/>
                <a:cs typeface="Arial" pitchFamily="34" charset="0"/>
              </a:rPr>
              <a:t>Lamarck propuso que, puesto que el medio ambiente se halla en constante transformación, los organismos necesitan cambiar y realizan un esfuerzo por lograrlo, y que es un mecanismo de la evolución de los seres vivos</a:t>
            </a:r>
            <a:r>
              <a:rPr lang="es-ES" dirty="0" smtClean="0">
                <a:solidFill>
                  <a:schemeClr val="accent1">
                    <a:lumMod val="75000"/>
                  </a:schemeClr>
                </a:solidFill>
              </a:rPr>
              <a:t>.</a:t>
            </a:r>
          </a:p>
        </p:txBody>
      </p:sp>
      <p:pic>
        <p:nvPicPr>
          <p:cNvPr id="1026" name="Picture 2" descr="http://t0.gstatic.com/images?q=tbn:ANd9GcSAPMk_GtA8FPV05G9R_Uh_Q_YWuwVlnxNsTWsM3IFNuRB2Zns&amp;t=1&amp;usg=__oY9rFsw29JeRSkUVfCyCdq0JTkg="/>
          <p:cNvPicPr>
            <a:picLocks noChangeAspect="1" noChangeArrowheads="1"/>
          </p:cNvPicPr>
          <p:nvPr/>
        </p:nvPicPr>
        <p:blipFill>
          <a:blip r:embed="rId2" cstate="print"/>
          <a:srcRect/>
          <a:stretch>
            <a:fillRect/>
          </a:stretch>
        </p:blipFill>
        <p:spPr bwMode="auto">
          <a:xfrm rot="21075583">
            <a:off x="611560" y="2204864"/>
            <a:ext cx="2448272" cy="2736304"/>
          </a:xfrm>
          <a:prstGeom prst="rect">
            <a:avLst/>
          </a:prstGeom>
          <a:noFill/>
        </p:spPr>
      </p:pic>
      <p:sp>
        <p:nvSpPr>
          <p:cNvPr id="6" name="5 Rectángulo"/>
          <p:cNvSpPr/>
          <p:nvPr/>
        </p:nvSpPr>
        <p:spPr>
          <a:xfrm>
            <a:off x="829342" y="5974204"/>
            <a:ext cx="7344816" cy="646331"/>
          </a:xfrm>
          <a:prstGeom prst="rect">
            <a:avLst/>
          </a:prstGeom>
          <a:scene3d>
            <a:camera prst="orthographicFront"/>
            <a:lightRig rig="threePt" dir="t"/>
          </a:scene3d>
          <a:sp3d>
            <a:bevelT w="114300" prst="artDeco"/>
          </a:sp3d>
        </p:spPr>
        <p:style>
          <a:lnRef idx="3">
            <a:schemeClr val="lt1"/>
          </a:lnRef>
          <a:fillRef idx="1">
            <a:schemeClr val="accent1"/>
          </a:fillRef>
          <a:effectRef idx="1">
            <a:schemeClr val="accent1"/>
          </a:effectRef>
          <a:fontRef idx="minor">
            <a:schemeClr val="lt1"/>
          </a:fontRef>
        </p:style>
        <p:txBody>
          <a:bodyPr wrap="square">
            <a:spAutoFit/>
          </a:bodyPr>
          <a:lstStyle/>
          <a:p>
            <a:r>
              <a:rPr lang="es-ES" dirty="0" smtClean="0">
                <a:latin typeface="Arial" pitchFamily="34" charset="0"/>
                <a:cs typeface="Arial" pitchFamily="34" charset="0"/>
              </a:rPr>
              <a:t>Entorno que afecta a los seres vivos y condiciona especialmente las circunstancias de vida de las personas o la sociedad en su vida.</a:t>
            </a:r>
            <a:endParaRPr lang="es-E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8" name="Picture 12" descr="http://2.bp.blogspot.com/_70q95Eodb5s/SNLDjaqoMCI/AAAAAAAAABs/DPU5FIFSP1A/s320/ecosistema%2520jpg(2).jpg"/>
          <p:cNvPicPr>
            <a:picLocks noChangeAspect="1" noChangeArrowheads="1"/>
          </p:cNvPicPr>
          <p:nvPr/>
        </p:nvPicPr>
        <p:blipFill>
          <a:blip r:embed="rId2" cstate="print"/>
          <a:srcRect/>
          <a:stretch>
            <a:fillRect/>
          </a:stretch>
        </p:blipFill>
        <p:spPr bwMode="auto">
          <a:xfrm rot="2075233">
            <a:off x="6565846" y="571357"/>
            <a:ext cx="2088232" cy="2376264"/>
          </a:xfrm>
          <a:prstGeom prst="rect">
            <a:avLst/>
          </a:prstGeom>
          <a:noFill/>
        </p:spPr>
      </p:pic>
      <p:sp>
        <p:nvSpPr>
          <p:cNvPr id="4" name="3 CuadroTexto"/>
          <p:cNvSpPr txBox="1"/>
          <p:nvPr/>
        </p:nvSpPr>
        <p:spPr>
          <a:xfrm>
            <a:off x="395536" y="2636912"/>
            <a:ext cx="6408712" cy="3416320"/>
          </a:xfrm>
          <a:prstGeom prst="rect">
            <a:avLst/>
          </a:prstGeom>
          <a:ln w="76200"/>
        </p:spPr>
        <p:style>
          <a:lnRef idx="2">
            <a:schemeClr val="accent5"/>
          </a:lnRef>
          <a:fillRef idx="1">
            <a:schemeClr val="lt1"/>
          </a:fillRef>
          <a:effectRef idx="0">
            <a:schemeClr val="accent5"/>
          </a:effectRef>
          <a:fontRef idx="minor">
            <a:schemeClr val="dk1"/>
          </a:fontRef>
        </p:style>
        <p:txBody>
          <a:bodyPr wrap="square" rtlCol="0">
            <a:spAutoFit/>
          </a:bodyPr>
          <a:lstStyle/>
          <a:p>
            <a:pPr marL="342900" indent="-342900" algn="just">
              <a:buFont typeface="Arial" pitchFamily="34" charset="0"/>
              <a:buChar char="•"/>
            </a:pPr>
            <a:r>
              <a:rPr lang="es-ES" b="1" dirty="0" smtClean="0">
                <a:solidFill>
                  <a:schemeClr val="accent5">
                    <a:lumMod val="50000"/>
                  </a:schemeClr>
                </a:solidFill>
                <a:latin typeface="Arial" pitchFamily="34" charset="0"/>
                <a:cs typeface="Arial" pitchFamily="34" charset="0"/>
              </a:rPr>
              <a:t>Compleja trama formada por la suma total de elementos físicos y seres vivos que actúan recíprocamente, podría admitirse que la biosfera.</a:t>
            </a:r>
          </a:p>
          <a:p>
            <a:pPr marL="342900" indent="-342900" algn="just">
              <a:buFont typeface="Arial" pitchFamily="34" charset="0"/>
              <a:buChar char="•"/>
            </a:pPr>
            <a:endParaRPr lang="es-ES" dirty="0" smtClean="0">
              <a:solidFill>
                <a:schemeClr val="accent5">
                  <a:lumMod val="50000"/>
                </a:schemeClr>
              </a:solidFill>
              <a:latin typeface="Arial" pitchFamily="34" charset="0"/>
              <a:cs typeface="Arial" pitchFamily="34" charset="0"/>
            </a:endParaRPr>
          </a:p>
          <a:p>
            <a:pPr marL="342900" indent="-342900" algn="just">
              <a:buFont typeface="Arial" pitchFamily="34" charset="0"/>
              <a:buChar char="•"/>
            </a:pPr>
            <a:r>
              <a:rPr lang="es-ES" dirty="0" smtClean="0">
                <a:solidFill>
                  <a:schemeClr val="accent5">
                    <a:lumMod val="50000"/>
                  </a:schemeClr>
                </a:solidFill>
                <a:latin typeface="Arial" pitchFamily="34" charset="0"/>
                <a:cs typeface="Arial" pitchFamily="34" charset="0"/>
              </a:rPr>
              <a:t>Cuando hablamos de ecosistema nos referimos a aquellos que, sumados, constituyen la biosfera; a unidades fundamentales que, como un bosque, un estanque, un rio, son comunidades cuyos elementos físicos y biológicos tienen entre sí una interacción constante, ocupan un área determinada y, considerados en conjunto, guardan una independencia relativa y una afinidad considerable.</a:t>
            </a:r>
            <a:endParaRPr lang="es-ES" dirty="0">
              <a:solidFill>
                <a:schemeClr val="accent5">
                  <a:lumMod val="50000"/>
                </a:schemeClr>
              </a:solidFill>
              <a:latin typeface="Arial" pitchFamily="34" charset="0"/>
              <a:cs typeface="Arial" pitchFamily="34" charset="0"/>
            </a:endParaRPr>
          </a:p>
        </p:txBody>
      </p:sp>
      <p:sp>
        <p:nvSpPr>
          <p:cNvPr id="10" name="9 Marcador de número de diapositiva"/>
          <p:cNvSpPr>
            <a:spLocks noGrp="1"/>
          </p:cNvSpPr>
          <p:nvPr>
            <p:ph type="sldNum" sz="quarter" idx="12"/>
          </p:nvPr>
        </p:nvSpPr>
        <p:spPr/>
        <p:txBody>
          <a:bodyPr/>
          <a:lstStyle/>
          <a:p>
            <a:fld id="{67F715FD-6376-4EAA-A5E9-8988818FC783}" type="slidenum">
              <a:rPr lang="es-ES" smtClean="0"/>
              <a:pPr/>
              <a:t>12</a:t>
            </a:fld>
            <a:endParaRPr lang="es-ES" dirty="0"/>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Ecosistema </a:t>
            </a:r>
            <a:endParaRPr lang="es-ES" dirty="0">
              <a:latin typeface="Arial" pitchFamily="34" charset="0"/>
              <a:cs typeface="Arial" pitchFamily="34" charset="0"/>
            </a:endParaRPr>
          </a:p>
        </p:txBody>
      </p:sp>
      <p:sp>
        <p:nvSpPr>
          <p:cNvPr id="19458" name="AutoShape 2" descr="data:image/jpg;base64,/9j/4AAQSkZJRgABAQAAAQABAAD/2wCEAAkGBhQSEBUUEhMVFRUWGBgWGBYWGBcYGBgXFxgXFRgYGRoXHCYeGBwjGRoUHy8gIycpLCwsFR4xNTAqNSYrLCkBCQoKDgwOGg8PGjAlHyQsKSwsLywsLCwsLCwsLCwpKSksLCwsKSwsLCkpLCkpLCksLCksKSwsLCwsLCwsLCksKf/AABEIAMIBBAMBIgACEQEDEQH/xAAbAAACAwEBAQAAAAAAAAAAAAAEBQADBgIBB//EAEEQAAECBAQDBgQFAgMHBQAAAAECEQADEiEEBTFBIlFhBhMycYGRFFKhsULB0eHwI2JDcpIVFiQzorLxc4LCw9L/xAAbAQACAwEBAQAAAAAAAAAAAAACAwABBAUGB//EACwRAAICAQMDAwMEAwEAAAAAAAABAhEDBBIhEzFBFCJRMnGRBWGhwUJSsYH/2gAMAwEAAhEDEQA/APqFUSqKa4lcbqOFvLqolUDqnAamKzjkfOn/AFD9YlE3hlUSqBE4tJ0Uk+RBiyuJRN5fVHlUU1x5XEom8vqiVRRXEriUTqF9USqKK4lcSidQIqjyqKK4lcSit5fVEqiiuJXEom8vqiVRRXEriUTeX1RKooriVxKJvLq4lUU1R5VF0VvL64lcUVRK4lE3l9ce1QPXHlcVRN4SVR5VFHeRKouiby+qPUXLQPXHacQB5n7QMuEMx++VBUwBrbRQVxTKxDg/zcR7XFRQWeoy4LO8iRU8eQdCd7FWMzxMtVLEq3azPeAcZ2gJSyBSebv7QxnyEKupIU3MXjO4gpWXCQnyfSGOJmU0UqW+pfziVR0MGtnCSRzTf7XHqI6lYCYTZB9Q33he1l7ismDctzbu1cRJDMz6eT6QThMjAvML/wBo09TvBsnLJSC6UB+rn2eDUWV1EHyp9SQbhw9477yKK4lcFQO8v7yJ3kUVxK4m0m8v7yJ3kUVxK4m0m8v7yJ3kUVxK4m0m8v7yMhgu001Ew94a0uQRZxfZvsY0k/EhCSo6APGHmrS5JN4bjx7goys38jFpWkKSQQdD/NIsrjDZXnHdKs5SdR+Y6w8R2nlnZY9P3ipYWiOVD3vIlcLJWdSlfibzBH3glOIB0IPrC3FoHeFd5EriiuJXFUTeX1xK4VZnnSZLApUtRDhKeWlztvCqb2tWhBmTUS5UsbMtUw8gOJPu4YRVGiGKU+TVBUSqMvg+16FMSZZSQ44pqSOhYqAPkWg2T2hkTLKSUn/MSPQ6RXI70/7juuJXAEtMtYdE2Yw1AWph5sS0WqQtNwCtINwQkuNylQa45GJuBenl4ZfNxKUCpRYeuuwtCeZmWpJ9Rf6flBWOkiaCEqUlqix8JLEi5HCQbEGzfXOqwsxEymakpFy+ygN0nQj8orhmnHDpo1WXr4H5t5km8EVwHhJnAk7EOIurgoxMGfJcy+uJFFcSCoTvKK4BxWWpVdPCrmND5iLq4lcN2mPqCpM2ZJVcW9wfXaG2DxyZiak+RHIx4VR4gAaADytE2lvJYRXEriiuJXEoreX1xK4orj0KiUTcXVxK4GlYhK01IUlSS4Cklw4sbx1XFKn2LbadMvriVxRXHE7FJQHWoJHMkD7wW0pSsKrgTH5qiUOIudkjU/oOsJsf2rSA0niPzMaR76/aM9MxKlklRJJ5xaivI+MG+40zDOFzrEsn5U/mdTAiQBrAwPVo8BG4Jht1whvCDRiEjeO045PM+xiqUhLOB9Iv70DcCIC2Wy8Ynr7H9IIlzn/cEfUxVJCleFKleQt7m0McNlyj42A5C599BFCnJIJweZsllF+REMUzXDjeA04ZA/An2EXBULaTFbxF2izcJmJSkcYsXd1cmAgObgkzLrBSTzUkfQktFnavK+8KVixZuh6Rj0rvcfSFM7mBqUE0bXCYeSmySk+SgfoDBAmKlzCslpSUkkMXsHsOb/zliJcwbAw1w+MWALkev/kRKGGmyrtF3qVBqXFk2vsz/iP7wXggpJBrKCzC4p8jsfpCTL1UmqgDmQB63TD+QX5W6i3vvpvC3GgrC8VOqQCQyvmGnqB93jzAyyEi6w93SUKR1YKBSD1pEB4qQosUrKVW0pIPJwbQRISoB71fMkAe9mMDRaZ3NCQVd2lrl6SoudCoJSKRpHXe3Iuw3IIfTn1/nIPE4kqWmibS54xdy1hd2uxLW1jp6JgC1His5cAsGG5HKCi6FZsSnF8chdcexRXEh9HA6gPXErimuJXDaMm8uriVxTXHqC5AGpiOkrZalbpFq5qUpK1qCUDc3c8gNSekK5faeWqZSEKSnQKURc9QBw+5jjN3mrb8CLJH3V5kwvOX9IwLNb3P8HZWkio7X3NPXFGZY7upK1/iIKEDmtQZ/wD2i/tAWCxBQgmYeBOh3PJI5n7bwlzLGKnLdVgLJSNEj8zuTvDZZFNVERh00oTuXg2HYzHom4MSVC8rhboXKVD6j0izFSqFMdNQeYjKdncWZU8HZXCfXQ+haNjijWgjcXHl+Ie1/SM8ZdLL+zNWpxrLjvyhBjMymK4ZCSf7tvR7epgBPZtazVNmX/1K9zYegh2Fx7XHTo461DivaKk9lZX4lTFeam+wjtPZyWghUpSpah1qB6EGGVcSuK2or1E/kXZthyqlISCdykM509BHOCyMC8y/9o/MiGdcQzILxROu6pFRyuV8g9z+sJs2ycDw36bwxxGaDRFzz5frASgrU7+8XHgZjySXLCsqxy0ywlYdrAk3bZ4OTj+n1haMOpnKT7wRhpTh9OkU0gZyXcYonA6R7XFALR7XFUJ3nuKkpmIKVaH3B2I5ERjMflJEwhQZXMaK/ubZ/PURsq4Fx2CTNABcEaEM499R0gXE16XV9J0+xlZWV2up/Vvyg2RlyRt9VfrF07Ipg8KwoNoeE/mD9IGl4sIUUzAUnkX/AHeF1R28eeGX6WH4fCDmQOT/AKmGuHqA4QW9W5bQnkLCvAQeYBv7FjBKZxTY2Ot7H94FjhwgHcN52/hi1C1gEgENvcD6QtRmBUkJt6AA+pgrAyipYsKQRVcDqA5tC2qLXIzw0hJTLrIFgKZktTEtdlW3fcxXi5dB4ZEo0l+GpPuFBle5j34kqmikkBNkJ4gVPZSgUuG2frHWMxdAKQVpWoOdGIfW1tjcMecBFNsvLkjjg5MFmTA5bnEgeuJG7aeSeW3YP3kSuKgev3/SOwkfMPZX6Qx0jIm2dVwTgA6/IH9PzgWlPz/9JgzAT0SyS72a4aMmqyLpSS7/AGZu0cH1ot1X3RZ/s6BsaESg6rk6JGp/QdYY4jOwlNkgqOg/M8ozc8qWoqUXJ/ntHHxwnLuuD0cskI+eQXFTVTC6ttALADoIp7mDe5j0SI2LjhIQ5xfkCEqNHhcwalR6E/mIVdzHiyoAUpq9QPvAyTkWskV5GeITStSeRt5bH2iuuPcVMeg7lCX6EcJf2iiqOvi90E2eXzNRySS+S6uPFTWuS0BJzFBC7tQ9T7NCbHYybiU0yZahL3UbVN1NmgpSjHljMOGeSVUaeuOJiQrXTlA0icWAWCFMAX5te4i6qLi1LlMVkUscqlwWpLaWj14orj2qLoX1C6uJXFNUSqLom8urixIe2/I7+UC1QZhUg2cX2JDexuPMGFz9qsZje50VFUeVw+/2ESONgCGcqGm3mx0Ou1xcZ6dKUhRSoMR/HHMQrFnhlbSfJo1GmyYEpSXDO644my0qDKAUORAP3jiqJVGjaY1krsDqyeSf8MDycfYwvn4CZKP9MpUgn8aUqIPmQbQ4qiuetVJp10+z/SFzgqOho9ZkWWMW7TdFEuXNI4u6QkbhBJ/6Uj7w6ElUuQCx4ixBKpZUD5KUCCObecB5bLJLKJKU8RfdrtDbOsU6AP7vsP8Ax7xjinKSR6TU5OlhlNd0AjGmlgljbiJ4kgMwSQbW1ior635m59TvFNUSqN0caj2PJZtZkzfUy6uJFNUSDoRvPBEjnvIneCLFHURo57wRO8iE5Ookc95E7yIQ6aI0cd4I6SX0c+UTsWk3wj2JEXbWPFFtQ3nFWgnCV1R60czAaTTqxbza31id5E7yLBXAuybCnDS5hmpRNqKSQz2BdTPqWc35Rp8DmGHnj+nMS+lJ4VDpSfyeFPeQJhsChExSwAavwqAUm+vCbF+sYdRo1l5TpnZ0v6k4X1FZojla61hSUhFqOZBHE42vC/EyKFUvs/pHkrMFJDJUUjkLAeQ29IqVPe5L+ZgNLpsuKVylwVrtbh1ENsYu/k9aI0cd4I97wR0TjUdNEaOe8j30MS0Wot9kFYHBGYVAG6UFXs36x6cIkUkq4SDtdx+H33inCY4yySnUgp9DF2FxyXUJmhDBhoxe3Lf1aObqVqLk8b4o7Wiek2wjmjzu5fiv3D8DMCRwgeZu3lraD8UVTsPMFBChUE1JuCgtUOYIBI5gwFJSkNdgrwkgpqB5PDHCT5csKFQsCqkXOl2f7dY8ulkjK+Uz27eKcPDjX8GXxGHKCx5RW0XZhjxMmFQDDYchtA/eCPaYFNY49Tv5Pm2q6bzSeJe2+DqLsIBWKtP2MD95EE1oZP6WDpuMsfugxc0ICvIk+bKETMDdI6Vf6j+gTC9MytbHw/iPJN39dhF+IxNairmfbkPaM2GHNnoP1bOli6a8/wDDxojRz3gjzvI1nmaZ3HkciYIkQm1i74qGuU5QqeCaqRs4d/0jL/Gp+X6xpMrzBa0/01UJ35/5RyYNeMeoyTjH2nf0ejhOfvRxmWAXIPFccxAPxMNs1knulOtSmvxFxa/pGWOOT8v1gsGVzjyDqtGsc6iuBn8TE+JhZ8cn5frE+OT8v1h25mXoP4GfxUdpxDEEKvsASL9W+0Kfjk/L9Yb5dOYcKRWoMH2f8ROwbQbkwE50huPTNv4OBiyD166/+Y9mY0qLkkk/xoFx7S5lB4lDVidTtEXNEtIUoBz4Q5fqryibv2K9M7aCPiYnxMLPjk/KPeJ8cn5frB7n8AdD9hn8TE+JgeVPliXWpifwoe/meQjnDZ5IlpVXLClHwusBI8xqYTLO0ntQ7Ho05JS4QWJ9n/n7x0J3C+zt67wFIzpC51U5C2pqYAgt+EMfCk/aLMVm3fKFMsJSLJSDZI1hSzTddq8v+kPlo8aTdO/C/su+KifEwtVjAC1I949l4xJIBAA5uY17vJi9O+1DbD45js/M3+n80hivNyA5p91v9osymdIQGCkVbmpIJHmT9o4zbtHJAKQqstsX+ug84xTkpy+k62HBLFCt1C9eLNRWQQ4ZnYEO7gNr1ig4qA5mchSQlSQaQACSagBzO/rFHxyfl+pjTjW1djFqIvI15HmCzaiZLUp1JQoGlzoC5blDCZ2hlrKwpKmdSkKDVObsr1326xk/jU/L9Ynxyfl+sLy6eGV3JF4cubCtsBn8VHRnMAdjCr45Py/WLZeMDoUzJBNQ1BFnF40pmaOmt8h3xMdy1KV4Uk+QJhQvjWSlYCXslXDba9xGjybM5MgCuakcwmpR/wCkNFTlSNOPRRtXIpnBaU/8tSE6lwXJ5kt7cn9YF+LhzmfafDLDJUptWCS7jTf7xncVmMongQW5lh9B94XCbrsHn0qct26wv4mOF4iATjR8n1iCcndI9yYvcxS0y+A4YoRIX/EgaJHvEitzGdFf6ijihv2bzFUuZSoOhWofcA3jL8bsDbmDFhWsAaH1MJnJTVM7MdO4u0zbZhjnTNl1GqkEAWBDBw/p9YyrqgdSphLqVdupJtpHAmzDs3mG9ucVjagqRWTDKXLC3V0j11QEJyje4joKURvD9z7iei+w3Rlq+6M1RCUuw5knkIJyGROWspl0i4davw7Wvry8o8wsoJkd7NJWQP6aC4S50cBn0JPQdbLpGYzQaUBistazk2sbtCnNvgNYqDcbh6Z1EpRWpKvHYVF3fXb8oCnqUVFzUeb/AMtFapqpUw0qLpcEjmbHb0gYTD1g42A8dhPFF2GwyllnCQA5JNhAKlkavDTI8wkSyTPEw8qQlX/cR/HhWonkWNvH3Cx4lu93YLlZZLSpNc9BBLFgSANySPCOvX2cTF4KSh6hOU3hl3Hqohhtz8oUZv2sC00YeX3Sd1KLrPtZI9z11jPKmH5jHOx6PJn92dv7GmU1DjGkMsRi1TJhUoUgnwp0A5dbbmCMdmIUmiUilO6i1SunQdIRmcef3iCYrnHS9PFNcduxmubvnuF8UR1RBJUZJmDRK6VeSg6T7vBeAyCYtAmFQSD4QQSSOdtB/GhrnXcX0vkEBPT3Ec94envBGIyeYnQ1BtEvV7EB/R4BlIqUzkDdw0TffKDjivyabIMrkr/561VK8KUEDyLkXPSH0rszhHY955KWxJ8mFozUsEjgAcEAE3SNGBGxOj6X62ZYVc0qqKlG1YB5JtMQbbaxzcurqVWzWsEUuEaUZDhSzSUcrlXK/nFUzsrhi7Sj1KVlx5AmBRiVS61SyVLStlS3vS11It5WuQIrOfLYEgpqO5DhrOKU3i98qtMJY4vwWYrsJKKf6algvq9XuIymaZJNkKIWCUvZQBpP6HpG3w+fEjxD318nYx5NzETZUxMyhSSCBvsS55MftDMeeS78i8umjXwz5y0e3b94Zy8gU/iBAY6av0gvCZZLDVfUOd9G1P6RpeePgyRwTYiD8vrDbAZSqYlyaenT9d4Ml4ZS1/08PYOalGm51sx/KGf+ysQQOKWhtgknRusKlmfg1Q0kvIhxmVlIdNwNX1e+nSFrmNLjcrmglSld5e4Ap0L7O/7wqzSkL8PEpgA+hLahhr1goTb4ZJ6Vp2hVSecSNSnIJLCviU1ylwPK1okD14iumzOTpBGo03Zw0WZfgO8WzqS73A+jR7KnqGpHW+3I9Y6RjiguNRz+31jFv4NG6uRivsoqsJUkqcOGU6vMDWL5eQJTph3LFPEoPzdhxVfxo5Rh1KSJkxVSixDG17ji302gvMEqmMO8UAkaPsw1L336xy8+pknSkdfT4ouO6Uf5FKuyiaiyj/lqAIJbhuNYBm5ANUhQTccTjmLuAxcG0OZ+ZLkyzQogKZgWPCkM7EFvOFAxS5ikoCiSogcRJAez9POH4J55e6UuBGplhj7Yx5K58qYQ6mLabAeggRMy4Jsfb2aNfk0uTMBS1SkuSpVaak2uk6DQ2L2MCZ5lstNK5aTvY2KSCxHp9wehjasnPJleKSViBGXAkmoh79faJOythwLI5hXPcx2Zp25t6RZLZI+73/Z4tzYjc0LF4VQDKI10jkZcEF0lP1hpOmpWl2uLA6HoI9wsgBrOr3vBdTjuHvAZSUtffe30jlcqWQytOrb/AGjTyOzc2af+QQSNVOgNzu0U4zsLNQmsEM4DeLcA3Zt94X6hfIyMJvlIyYylKVVJJP8Aap2eO8NIlGY0wpQkvUplKtqWA1J0Gg6iD8zlJTiFol+FBZ9aiAHV7vFBy9SiDYJ6tDlmk0Ruu4fic+QJCsNhpYly1+Ja2VMUSGqtwpszAO0fSUZSjukd2xl0ilQuCGAEfL5eSgJ8XE76WIh52ezudhXSlTpP4FXS/MDY9RAvlWBJRY2z7DGWEhEszJi1UoSCBdip1H8KQAST5RlMxwExBqmBIK7kpdiejxvsF2vr4lyACHAUFD1DKH5wi7VZqZi0/wDDmgKSXcKKiDoyRr0eKhJ2THCmmhjgMMleHUoy+7KpaUpSog2qHGdOgD7DrBYkpQoquT3iiXZgFikg83sdoSSs0BSRTMSFEFVYdQvsHcbBgImZ9oZNBHeANqkE1OLeEgF/OAeFN2x25f4hWeIky5a5yld0U3Kkgku7eEdSIXVUSxNKyqtIUCwvVob7nW8L5nahKnTLSpa1cwGD2c9YIyDK52IExKy0u4JUriSroOfToIbtoJA6pcyhwm5UblQDeYhlhsY0spUXtsGDbsd7kXjnNslTICXRSlvGFKU5FiOQJ8o4yTJzMqWVUIcl7OR5tZP3i7SRTTmcpxLnxUhrFnSG0LbjeGuUS5MuYBNUolzSe6mlSxseIAJI5AEBof5flKED+kBoHUQOpsd36xRnyghBCfG9zq45vt6QvqLsEo7AQJw8sOlUwqSxNZIKi9yzsPK0Vq7SpqZMtkjUk7X0A5OPSFmCwS5iyFFIe7FQ1F289D6mHCuyNCXUmatR2QkqLnUACE5dTDHw3yMUHITzsb3s4kF3YsHZNNmbkz3gLMimYAAHNgFJuX19nZLRp09nZYFc0GSQCKZi0BTcyEqOt9bwqXNkpX/RS5DkG+4NwNTpCY6qUnwmDLHT5YLMlLQyZpKVgXBcG972/jRIYDLZsziU5J3WlTttYaDpEh1mV41ZjsPgnDh9WBNhxPq+/wBmg5cpASxUVEaun6pP62gfEYskJSUupiQi/CxYO3M2HqSWjzBqnTFpQohZUWQlIFNvE6jZnYN12im1FWytjka3LSJkgXuk6hrMOWgYk2inFFCQUuxAJ5u2nlAeBk4hKSQopSVBCwReWp7PuHDs+txaKj2fxJnEBCqhNEnUMkqcsOQsff35klilNycjR1MsI0kDYtPeLKlK1ZrBrBqenQR5lOC/4lFRUA5Dpuqwq0iiaXJrZ07AsXAa/V7QVk2NKJ0pRNypLsH4VKAI5szi/WOjGSox7nutmzRlSEJqdS1LUnZ9lAoYcKUglLf5XjP5vIcLDUkNZwfxMq/RpZ9TGpx+KQiohCy6HdSilIUSAAATcsp+EE3beMjPRSqbLUpy5TaxpXLGoG9dB9DBuvB0o45Si5MUYqbazW35/t/N4BmDSnm7eYdobZOgLNJTalz62/L6xbiuzhcd2pubv9Gg2m1aOa5xUqFGHmqCklSQUi4SRYm5a12axMbLDdp8LQAqWUqOtKXKfIp21/OEn+7ZCTxObt7vvCnF4NaFkEG97C2vPTp6wnJiUlUhuLNtftNue38k8JqUml3pIZt3sbtpvFeCz9E9CrukFyFMCzpNSRu38aMNU6WN+bczb9YIwktYICHqsxH801jP6WHg0PXS8h2MyyWboDb1OSCNdwG+8ALmcth/BGgw+BJlMQxY2jOYioHiDNY8ruPtG6tsUYVLqSZyjEDxFXpe72AbaNDluANhqd1N9A+gH86IcHgjNUyEurk4HEBZg99fcRsctzKXLUUT2lrS1vETwglgkWIJIYxIOipx8IMXgUSMLNWwrZVD6VKBp06/aFODSqaAOJpgSbXASCCp1Dwu+h18oGzfM14yyXRLBsn8VJ1NvxK0fYEx7lqFpngyiU0gVMHBDWQ319ucHdKxkVcaQeciASS2gcsH5k6RRmnY6uUiYBqlNIIL3FgUkONrG8OpuflKSbOnUhPLeK8o7TKUoGalkkhn0D20bn94zy1KXI3Fopd0LMi7GJ/xFFKk2ISw3YuSLl7vDwZMtHHKUTVwqSWYsosshrqIsTyAgvOcdKQmtYsBdQ1D8vMtaFGV5ioJrmVJCgWYEkbAkfhtAwz3bNXRdchea4Mqlf1WGlirxGp+EbDX9o8ymUpSWLJSCwSkC4H9ug84DzrO0zJVJZ34SN2ub6jnDfJ5TSkksCdxfX+dIvJmAhH3UHLQAGdn/m+pjK5xiDVYaFiOgjQ5rj0SUqMy5KWSEgkuX1I0EYnFY91eFdQuDrqQ+moLaxSV8g5MiiytWINaiqzMjlcuQW9BHAxy0h+9UQA5Zag+pIa3LX9oXYzO6fwvMJNKWfcOTyD+usWDL1rw8xa1UqQxa9KUlKgWDs41BN3tG2GmlJb32FepjFpPyFS5apiEqbxgKKiSdQQwfWxHtGwyqaiimUKaWBDcXmSdfOMtlOdysNhwiYTOuyVXDg7MXIAdoJl5sAO9S4CFJRNS7vKV4FE7kXD/AOXnHL1WPPGLa4r+QnWZ7L+33+GaaZMWDuertEjvuE9fcxI4fqMv+xicILyYauWgskFSjqd/ONPLMvujShISpH9RKlIQAsEDvZbGoO7qs1ztAGXgol0JQmx74rvWQgEUkgukG3L6xWmUouxr4H/FwgMmnrYJS1wymheTLKb5dnejFR7IZ5pnAllQM11FCZc1pbVMHc13XtxsNYql9pAUKUJ8wqFw5KXVwJBTS5UoJq5WTGezOYVKAUz6uLeVuQ2bSCcnwrqIQEFRSqywCDZzS9q2BaB28WEEGThVrJKQoqJAQitwq9KnIuCoOElyahvFCcmSVFIWa3DIDhQVxaVgUszl+kHYbB0sqYlKgzMpxwgs6WUmtTvZ+se4aSXFKUqTLrmFSkKUCyKlVJFVRYFgA5tDMebKnUWLlig+6GmIzVEyWAZYVM7tSUhTosUgEhiyipQ1HysGeFuGwMtCJqaGKu7mSyCSalEskvqxA0vcx6ickorlLR3c8FlGWwAQ6VABUsLl8QtSGuL2eO+6dNgpS2BSglK+Akm8wEFPkoH6xvhrpwltyIdBQUaPcLl0ocSCoPtqzsWN9biCO4T8x/0mF+DQsTOLcl0pYAsHqZJsQXc9QN4MVikjW3mT+sdzFkjKN2cbPpNs/arR2cOPnHq8T4QH8SY9lrCg4KiOjNHrDrDdyfkz+nkvBUcsSzMgjlaOhgiNgPaOwjk/tHvdbRVor08vgrOHPT3EC4rK0TAywD94NMgx0nCExbZSwyvhCNXZmU7uoeSmbqLfxoKn5YlZK1ISVEubu+1+dgIZjCR2nL33geAujkZnsXLoHCkOTbz0EOsDJ7qUlJeosVHcqZyT7R5j5AlJClEahvvCLF58WZIJN3305+kIzNtUjoaXE0uTRy8IhSCDep6ra9CxBjnG4KWjC0oZKk8rXbXXf8oV4XMiQ4KT9Dy9vKOE5gJ3eJ2AAto4JJbyeMOaD2NnRwup0GYDGS565aZgslNVLXWt2H+lL+/SD+081RlpCZaQmzTEkhaeltAeemkYLEzVS1ImJtQpQcbF9+hFvWHa82WoAhkgvZ3IOjtzB9OsasSgoqQNSWS0GZVOWguoiY3hrArB1YKF76MfpDjB9rZVJCmC0gmkavoH5RnMJjmXSXYlnI1B1NWgI1taLcblCVICkBM1Lu6bFtBpY+nKE6i000uB8YY8r9zpgGZLVONS6B8rkpD6m6tW8nPSAZeFxKiyygIuWSyieQDnX1hrPyLDzGrkrFIp3a92+r+kV47JZKluJhTelm3HDCPWuPDX8FL9OxzfDLScMqhE1a5dA4UplJLFuIhbuXLm/wCUW/7FQsDupoWmYQ1YAduJ9WWRqSNH9q05IkzglOJWgJDMHFki99G11gfE4FVjJniYlySfAqmivhChUsqAsEvpHRwa7qNKEX/72/4c3N+lyUaU1+Kf5DldmEhSEpUqZUula0iWEoA1LcrNveGa+zKa5q1TaBMR3agyaVagEjUNYhmuIxC+8LlVaUpSCU08JJAVsGJFQtYxMlxhStRIZABKtzsE6cmP1i8spTdSMi3YvZJUfSsNgiEJANYCQKhuwAfpEjKy+0SEBgq2uoH0N48jmy/T8bd2JcIN3uHk7Bn+ob6IT4grWncDTh+wjrD4VVKlFTEqlircXdw3KkH0hvIkhVwQoKDEgg+XPS0XScEGUCBe4OhBGjHre0cM7pgM3wrKIjnIpCiuwKGS1QSVVVEhVRUpkcJ/Ckm1mcmN+cAFBlAMC43Z/EAD6e0QYIU00i2h0YbhoPdxRBOjLwpFaQFoBJBBXSkOHSsm/KwY3v07xSiUpCFKSEkWClcSnJrA0SNG30gteVrSapRpLkkaOSG18vTXnF6JRW1YIIAGlmHJrQBBDOlKWalqUo81Ek+5h2lKUoCEAFazVMUw9gBpvb9Y9zrLcMmWhUzE9zSXL3qtoE6+TPGdzztYESwMKgqATWVqUzJFyksCQpQ0Fj5Q/HgnlfH5CjFy4ihvi80AMqShNVa24bAMLqVb0HMvFq8qSb6HmIy+UY/vTIXKSSs8SUrdgkghalNrSQwfV3jcM8d3CujjUGhUlymmJv8Ad4bEDzAf3Sxj1ORrTopJ3/GP/mftDcJ5R75vEcIPwEpz+RQcPPTYAKHWnTk9jHuXYWa6jMSOJQZjokABve/rDKfMKQ6UvA6saUtUk3+VQaKhHZymypTcuKRacFe7RaJA5COJE5CmepJ68tvOCJqwFAAuD0ZvOC6z8i3FI4GEtpHKpAFyLDUxdfYkR5MlVpKC7KtbWC3y+SqRje0uZJKEcNnIbcnQAxmJGMdwiW6rgJ1c+XRo2GPymXeWtZB2s7F7EksH8oUSpMqQlpRUFVMVEAqKRqR0P5w2LVck3UVZdkCyFGaogHxIDluVh9hBOLwCJYqlqLUhLEAgC4ADdXfqY7l5stZICS9+Ji7Ftzz6X94oxeNBlFklJAJNuRGr66WIgMnKaLhN7kxVNAUFBnNRte7vvpuIW4nGkXYqcuLWpDiwfXVuQA3hlh6lKoQAahcaMGpOuzWhji8tKAlKxSOFNTVN1d+T2hGnt8Pwa804x7d2A4dTSpal6U21YkK3fS0U4LOJko1DhQtSiUlTeI7DazdOkHY3CEISlKSEJuBqCXtf1hIsCukeIKDklgQHPoSW9o38PucueRt2jWy+1yADUQw2Lg30ZnB9o9wfarDLmBIlrSoKuSJYA3qJLdTztGOnSFJ4XuVX0AJNgKiXLPduZ5QtxE0Eqp0Krf5Qf0A+sZ8ulxz4aHx1M4q7PqeJnYUpqdASUuVhOqD4hZ7G4PnCafjMrreiYpSwFhkkU1eFqjbpyDRiMRmEwoTh3Hdjuw4HEpwVUk7gEt7RzNnNNqJA47O7NL4RpdmI4QHLiDxYI4VUG/yVPXTdKJtMXjsMmW6UTS5SGXNe5IS7AtqWYwl+HSkFNkpVSFAWbxEBzpoT5Ac4T4nEqmhKkgJpWFNfQDhUb8wR6iGGPnVMD4Q61Ea2AShPm6hb+4xJ7mqOdmnPM1vZ7OlKUXIcm5ZIsSSWv5xIJnY7uwkBKlcLmkhgSTbzAYRIze4z9I+4NYwJh9IkSOTn+k9EznHFpSyLEJUQR5GOsJeWh/lT9hEiRiIXtHE3SJEg8f1Ihi+2OER4qE1cN6Q/vCjIx/SmdCB6cokSPQw+hDcPcc9ikChZYO7Puw0EaM6xIkFPuZ33OF6x2iJEgEUzjECxgLEYZFHhTpyESJDIkYhkzD3xuYaZRMJmFyTcaxIkSfYVPuh+YiPEPMfeJEihhj8WHxanv4tfMwvxSjWPL849iQOftEX5B319YMmrJlBySzM+3lEiRjX1jV9J5ISO5mFr1G+/vDbBpdAe7gu+8SJG/wDyQmRncFMJCnJOm/lGYkDxnetX5xIkaYifkqSeGYdxvvpFNP8Aw6D0P3iRIJ9xcuxwr/my/Mf/AFwBilHvEX/xT/3D9o8iQTAw+PsOMs0bbu//ANRx/iH/ANQfaJEgJCo/XI0OSj+gjyESJEjOyH//2Q=="/>
          <p:cNvSpPr>
            <a:spLocks noChangeAspect="1" noChangeArrowheads="1"/>
          </p:cNvSpPr>
          <p:nvPr/>
        </p:nvSpPr>
        <p:spPr bwMode="auto">
          <a:xfrm>
            <a:off x="155575" y="-762000"/>
            <a:ext cx="2133600" cy="1600200"/>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9460" name="AutoShape 4" descr="data:image/jpg;base64,/9j/4AAQSkZJRgABAQAAAQABAAD/2wCEAAkGBhQSEBUUEhMVFRUWGBgWGBYWGBcYGBgXFxgXFRgYGRoXHCYeGBwjGRoUHy8gIycpLCwsFR4xNTAqNSYrLCkBCQoKDgwOGg8PGjAlHyQsKSwsLywsLCwsLCwsLCwpKSksLCwsKSwsLCkpLCkpLCksLCksKSwsLCwsLCwsLCksKf/AABEIAMIBBAMBIgACEQEDEQH/xAAbAAACAwEBAQAAAAAAAAAAAAAEBQADBgIBB//EAEEQAAECBAQDBgQFAgMHBQAAAAECEQADEiEEBTFBIlFhBhMycYGRFFKhsULB0eHwI2JDcpIVFiQzorLxc4LCw9L/xAAbAQACAwEBAQAAAAAAAAAAAAACAwABBAUGB//EACwRAAICAQMDAwMEAwEAAAAAAAABAhEDBBIhEzFBFCJRMnGRBWGhwUJSsYH/2gAMAwEAAhEDEQA/APqFUSqKa4lcbqOFvLqolUDqnAamKzjkfOn/AFD9YlE3hlUSqBE4tJ0Uk+RBiyuJRN5fVHlUU1x5XEom8vqiVRRXEriUTqF9USqKK4lcSidQIqjyqKK4lcSit5fVEqiiuJXEom8vqiVRRXEriUTeX1RKooriVxKJvLq4lUU1R5VF0VvL64lcUVRK4lE3l9ce1QPXHlcVRN4SVR5VFHeRKouiby+qPUXLQPXHacQB5n7QMuEMx++VBUwBrbRQVxTKxDg/zcR7XFRQWeoy4LO8iRU8eQdCd7FWMzxMtVLEq3azPeAcZ2gJSyBSebv7QxnyEKupIU3MXjO4gpWXCQnyfSGOJmU0UqW+pfziVR0MGtnCSRzTf7XHqI6lYCYTZB9Q33he1l7ismDctzbu1cRJDMz6eT6QThMjAvML/wBo09TvBsnLJSC6UB+rn2eDUWV1EHyp9SQbhw9477yKK4lcFQO8v7yJ3kUVxK4m0m8v7yJ3kUVxK4m0m8v7yJ3kUVxK4m0m8v7yMhgu001Ew94a0uQRZxfZvsY0k/EhCSo6APGHmrS5JN4bjx7goys38jFpWkKSQQdD/NIsrjDZXnHdKs5SdR+Y6w8R2nlnZY9P3ipYWiOVD3vIlcLJWdSlfibzBH3glOIB0IPrC3FoHeFd5EriiuJXFUTeX1xK4VZnnSZLApUtRDhKeWlztvCqb2tWhBmTUS5UsbMtUw8gOJPu4YRVGiGKU+TVBUSqMvg+16FMSZZSQ44pqSOhYqAPkWg2T2hkTLKSUn/MSPQ6RXI70/7juuJXAEtMtYdE2Yw1AWph5sS0WqQtNwCtINwQkuNylQa45GJuBenl4ZfNxKUCpRYeuuwtCeZmWpJ9Rf6flBWOkiaCEqUlqix8JLEi5HCQbEGzfXOqwsxEymakpFy+ygN0nQj8orhmnHDpo1WXr4H5t5km8EVwHhJnAk7EOIurgoxMGfJcy+uJFFcSCoTvKK4BxWWpVdPCrmND5iLq4lcN2mPqCpM2ZJVcW9wfXaG2DxyZiak+RHIx4VR4gAaADytE2lvJYRXEriiuJXEoreX1xK4orj0KiUTcXVxK4GlYhK01IUlSS4Cklw4sbx1XFKn2LbadMvriVxRXHE7FJQHWoJHMkD7wW0pSsKrgTH5qiUOIudkjU/oOsJsf2rSA0niPzMaR76/aM9MxKlklRJJ5xaivI+MG+40zDOFzrEsn5U/mdTAiQBrAwPVo8BG4Jht1whvCDRiEjeO045PM+xiqUhLOB9Iv70DcCIC2Wy8Ynr7H9IIlzn/cEfUxVJCleFKleQt7m0McNlyj42A5C599BFCnJIJweZsllF+REMUzXDjeA04ZA/An2EXBULaTFbxF2izcJmJSkcYsXd1cmAgObgkzLrBSTzUkfQktFnavK+8KVixZuh6Rj0rvcfSFM7mBqUE0bXCYeSmySk+SgfoDBAmKlzCslpSUkkMXsHsOb/zliJcwbAw1w+MWALkev/kRKGGmyrtF3qVBqXFk2vsz/iP7wXggpJBrKCzC4p8jsfpCTL1UmqgDmQB63TD+QX5W6i3vvpvC3GgrC8VOqQCQyvmGnqB93jzAyyEi6w93SUKR1YKBSD1pEB4qQosUrKVW0pIPJwbQRISoB71fMkAe9mMDRaZ3NCQVd2lrl6SoudCoJSKRpHXe3Iuw3IIfTn1/nIPE4kqWmibS54xdy1hd2uxLW1jp6JgC1His5cAsGG5HKCi6FZsSnF8chdcexRXEh9HA6gPXErimuJXDaMm8uriVxTXHqC5AGpiOkrZalbpFq5qUpK1qCUDc3c8gNSekK5faeWqZSEKSnQKURc9QBw+5jjN3mrb8CLJH3V5kwvOX9IwLNb3P8HZWkio7X3NPXFGZY7upK1/iIKEDmtQZ/wD2i/tAWCxBQgmYeBOh3PJI5n7bwlzLGKnLdVgLJSNEj8zuTvDZZFNVERh00oTuXg2HYzHom4MSVC8rhboXKVD6j0izFSqFMdNQeYjKdncWZU8HZXCfXQ+haNjijWgjcXHl+Ie1/SM8ZdLL+zNWpxrLjvyhBjMymK4ZCSf7tvR7epgBPZtazVNmX/1K9zYegh2Fx7XHTo461DivaKk9lZX4lTFeam+wjtPZyWghUpSpah1qB6EGGVcSuK2or1E/kXZthyqlISCdykM509BHOCyMC8y/9o/MiGdcQzILxROu6pFRyuV8g9z+sJs2ycDw36bwxxGaDRFzz5frASgrU7+8XHgZjySXLCsqxy0ywlYdrAk3bZ4OTj+n1haMOpnKT7wRhpTh9OkU0gZyXcYonA6R7XFALR7XFUJ3nuKkpmIKVaH3B2I5ERjMflJEwhQZXMaK/ubZ/PURsq4Fx2CTNABcEaEM499R0gXE16XV9J0+xlZWV2up/Vvyg2RlyRt9VfrF07Ipg8KwoNoeE/mD9IGl4sIUUzAUnkX/AHeF1R28eeGX6WH4fCDmQOT/AKmGuHqA4QW9W5bQnkLCvAQeYBv7FjBKZxTY2Ot7H94FjhwgHcN52/hi1C1gEgENvcD6QtRmBUkJt6AA+pgrAyipYsKQRVcDqA5tC2qLXIzw0hJTLrIFgKZktTEtdlW3fcxXi5dB4ZEo0l+GpPuFBle5j34kqmikkBNkJ4gVPZSgUuG2frHWMxdAKQVpWoOdGIfW1tjcMecBFNsvLkjjg5MFmTA5bnEgeuJG7aeSeW3YP3kSuKgev3/SOwkfMPZX6Qx0jIm2dVwTgA6/IH9PzgWlPz/9JgzAT0SyS72a4aMmqyLpSS7/AGZu0cH1ot1X3RZ/s6BsaESg6rk6JGp/QdYY4jOwlNkgqOg/M8ozc8qWoqUXJ/ntHHxwnLuuD0cskI+eQXFTVTC6ttALADoIp7mDe5j0SI2LjhIQ5xfkCEqNHhcwalR6E/mIVdzHiyoAUpq9QPvAyTkWskV5GeITStSeRt5bH2iuuPcVMeg7lCX6EcJf2iiqOvi90E2eXzNRySS+S6uPFTWuS0BJzFBC7tQ9T7NCbHYybiU0yZahL3UbVN1NmgpSjHljMOGeSVUaeuOJiQrXTlA0icWAWCFMAX5te4i6qLi1LlMVkUscqlwWpLaWj14orj2qLoX1C6uJXFNUSqLom8urixIe2/I7+UC1QZhUg2cX2JDexuPMGFz9qsZje50VFUeVw+/2ESONgCGcqGm3mx0Ou1xcZ6dKUhRSoMR/HHMQrFnhlbSfJo1GmyYEpSXDO644my0qDKAUORAP3jiqJVGjaY1krsDqyeSf8MDycfYwvn4CZKP9MpUgn8aUqIPmQbQ4qiuetVJp10+z/SFzgqOho9ZkWWMW7TdFEuXNI4u6QkbhBJ/6Uj7w6ElUuQCx4ixBKpZUD5KUCCObecB5bLJLKJKU8RfdrtDbOsU6AP7vsP8Ax7xjinKSR6TU5OlhlNd0AjGmlgljbiJ4kgMwSQbW1ior635m59TvFNUSqN0caj2PJZtZkzfUy6uJFNUSDoRvPBEjnvIneCLFHURo57wRO8iE5Ookc95E7yIQ6aI0cd4I6SX0c+UTsWk3wj2JEXbWPFFtQ3nFWgnCV1R60czAaTTqxbza31id5E7yLBXAuybCnDS5hmpRNqKSQz2BdTPqWc35Rp8DmGHnj+nMS+lJ4VDpSfyeFPeQJhsChExSwAavwqAUm+vCbF+sYdRo1l5TpnZ0v6k4X1FZojla61hSUhFqOZBHE42vC/EyKFUvs/pHkrMFJDJUUjkLAeQ29IqVPe5L+ZgNLpsuKVylwVrtbh1ENsYu/k9aI0cd4I97wR0TjUdNEaOe8j30MS0Wot9kFYHBGYVAG6UFXs36x6cIkUkq4SDtdx+H33inCY4yySnUgp9DF2FxyXUJmhDBhoxe3Lf1aObqVqLk8b4o7Wiek2wjmjzu5fiv3D8DMCRwgeZu3lraD8UVTsPMFBChUE1JuCgtUOYIBI5gwFJSkNdgrwkgpqB5PDHCT5csKFQsCqkXOl2f7dY8ulkjK+Uz27eKcPDjX8GXxGHKCx5RW0XZhjxMmFQDDYchtA/eCPaYFNY49Tv5Pm2q6bzSeJe2+DqLsIBWKtP2MD95EE1oZP6WDpuMsfugxc0ICvIk+bKETMDdI6Vf6j+gTC9MytbHw/iPJN39dhF+IxNairmfbkPaM2GHNnoP1bOli6a8/wDDxojRz3gjzvI1nmaZ3HkciYIkQm1i74qGuU5QqeCaqRs4d/0jL/Gp+X6xpMrzBa0/01UJ35/5RyYNeMeoyTjH2nf0ejhOfvRxmWAXIPFccxAPxMNs1knulOtSmvxFxa/pGWOOT8v1gsGVzjyDqtGsc6iuBn8TE+JhZ8cn5frE+OT8v1h25mXoP4GfxUdpxDEEKvsASL9W+0Kfjk/L9Yb5dOYcKRWoMH2f8ROwbQbkwE50huPTNv4OBiyD166/+Y9mY0qLkkk/xoFx7S5lB4lDVidTtEXNEtIUoBz4Q5fqryibv2K9M7aCPiYnxMLPjk/KPeJ8cn5frB7n8AdD9hn8TE+JgeVPliXWpifwoe/meQjnDZ5IlpVXLClHwusBI8xqYTLO0ntQ7Ho05JS4QWJ9n/n7x0J3C+zt67wFIzpC51U5C2pqYAgt+EMfCk/aLMVm3fKFMsJSLJSDZI1hSzTddq8v+kPlo8aTdO/C/su+KifEwtVjAC1I949l4xJIBAA5uY17vJi9O+1DbD45js/M3+n80hivNyA5p91v9osymdIQGCkVbmpIJHmT9o4zbtHJAKQqstsX+ug84xTkpy+k62HBLFCt1C9eLNRWQQ4ZnYEO7gNr1ig4qA5mchSQlSQaQACSagBzO/rFHxyfl+pjTjW1djFqIvI15HmCzaiZLUp1JQoGlzoC5blDCZ2hlrKwpKmdSkKDVObsr1326xk/jU/L9Ynxyfl+sLy6eGV3JF4cubCtsBn8VHRnMAdjCr45Py/WLZeMDoUzJBNQ1BFnF40pmaOmt8h3xMdy1KV4Uk+QJhQvjWSlYCXslXDba9xGjybM5MgCuakcwmpR/wCkNFTlSNOPRRtXIpnBaU/8tSE6lwXJ5kt7cn9YF+LhzmfafDLDJUptWCS7jTf7xncVmMongQW5lh9B94XCbrsHn0qct26wv4mOF4iATjR8n1iCcndI9yYvcxS0y+A4YoRIX/EgaJHvEitzGdFf6ijihv2bzFUuZSoOhWofcA3jL8bsDbmDFhWsAaH1MJnJTVM7MdO4u0zbZhjnTNl1GqkEAWBDBw/p9YyrqgdSphLqVdupJtpHAmzDs3mG9ucVjagqRWTDKXLC3V0j11QEJyje4joKURvD9z7iei+w3Rlq+6M1RCUuw5knkIJyGROWspl0i4davw7Wvry8o8wsoJkd7NJWQP6aC4S50cBn0JPQdbLpGYzQaUBistazk2sbtCnNvgNYqDcbh6Z1EpRWpKvHYVF3fXb8oCnqUVFzUeb/AMtFapqpUw0qLpcEjmbHb0gYTD1g42A8dhPFF2GwyllnCQA5JNhAKlkavDTI8wkSyTPEw8qQlX/cR/HhWonkWNvH3Cx4lu93YLlZZLSpNc9BBLFgSANySPCOvX2cTF4KSh6hOU3hl3Hqohhtz8oUZv2sC00YeX3Sd1KLrPtZI9z11jPKmH5jHOx6PJn92dv7GmU1DjGkMsRi1TJhUoUgnwp0A5dbbmCMdmIUmiUilO6i1SunQdIRmcef3iCYrnHS9PFNcduxmubvnuF8UR1RBJUZJmDRK6VeSg6T7vBeAyCYtAmFQSD4QQSSOdtB/GhrnXcX0vkEBPT3Ec94envBGIyeYnQ1BtEvV7EB/R4BlIqUzkDdw0TffKDjivyabIMrkr/561VK8KUEDyLkXPSH0rszhHY955KWxJ8mFozUsEjgAcEAE3SNGBGxOj6X62ZYVc0qqKlG1YB5JtMQbbaxzcurqVWzWsEUuEaUZDhSzSUcrlXK/nFUzsrhi7Sj1KVlx5AmBRiVS61SyVLStlS3vS11It5WuQIrOfLYEgpqO5DhrOKU3i98qtMJY4vwWYrsJKKf6algvq9XuIymaZJNkKIWCUvZQBpP6HpG3w+fEjxD318nYx5NzETZUxMyhSSCBvsS55MftDMeeS78i8umjXwz5y0e3b94Zy8gU/iBAY6av0gvCZZLDVfUOd9G1P6RpeePgyRwTYiD8vrDbAZSqYlyaenT9d4Ml4ZS1/08PYOalGm51sx/KGf+ysQQOKWhtgknRusKlmfg1Q0kvIhxmVlIdNwNX1e+nSFrmNLjcrmglSld5e4Ap0L7O/7wqzSkL8PEpgA+hLahhr1goTb4ZJ6Vp2hVSecSNSnIJLCviU1ylwPK1okD14iumzOTpBGo03Zw0WZfgO8WzqS73A+jR7KnqGpHW+3I9Y6RjiguNRz+31jFv4NG6uRivsoqsJUkqcOGU6vMDWL5eQJTph3LFPEoPzdhxVfxo5Rh1KSJkxVSixDG17ji302gvMEqmMO8UAkaPsw1L336xy8+pknSkdfT4ouO6Uf5FKuyiaiyj/lqAIJbhuNYBm5ANUhQTccTjmLuAxcG0OZ+ZLkyzQogKZgWPCkM7EFvOFAxS5ikoCiSogcRJAez9POH4J55e6UuBGplhj7Yx5K58qYQ6mLabAeggRMy4Jsfb2aNfk0uTMBS1SkuSpVaak2uk6DQ2L2MCZ5lstNK5aTvY2KSCxHp9wehjasnPJleKSViBGXAkmoh79faJOythwLI5hXPcx2Zp25t6RZLZI+73/Z4tzYjc0LF4VQDKI10jkZcEF0lP1hpOmpWl2uLA6HoI9wsgBrOr3vBdTjuHvAZSUtffe30jlcqWQytOrb/AGjTyOzc2af+QQSNVOgNzu0U4zsLNQmsEM4DeLcA3Zt94X6hfIyMJvlIyYylKVVJJP8Aap2eO8NIlGY0wpQkvUplKtqWA1J0Gg6iD8zlJTiFol+FBZ9aiAHV7vFBy9SiDYJ6tDlmk0Ruu4fic+QJCsNhpYly1+Ja2VMUSGqtwpszAO0fSUZSjukd2xl0ilQuCGAEfL5eSgJ8XE76WIh52ezudhXSlTpP4FXS/MDY9RAvlWBJRY2z7DGWEhEszJi1UoSCBdip1H8KQAST5RlMxwExBqmBIK7kpdiejxvsF2vr4lyACHAUFD1DKH5wi7VZqZi0/wDDmgKSXcKKiDoyRr0eKhJ2THCmmhjgMMleHUoy+7KpaUpSog2qHGdOgD7DrBYkpQoquT3iiXZgFikg83sdoSSs0BSRTMSFEFVYdQvsHcbBgImZ9oZNBHeANqkE1OLeEgF/OAeFN2x25f4hWeIky5a5yld0U3Kkgku7eEdSIXVUSxNKyqtIUCwvVob7nW8L5nahKnTLSpa1cwGD2c9YIyDK52IExKy0u4JUriSroOfToIbtoJA6pcyhwm5UblQDeYhlhsY0spUXtsGDbsd7kXjnNslTICXRSlvGFKU5FiOQJ8o4yTJzMqWVUIcl7OR5tZP3i7SRTTmcpxLnxUhrFnSG0LbjeGuUS5MuYBNUolzSe6mlSxseIAJI5AEBof5flKED+kBoHUQOpsd36xRnyghBCfG9zq45vt6QvqLsEo7AQJw8sOlUwqSxNZIKi9yzsPK0Vq7SpqZMtkjUk7X0A5OPSFmCwS5iyFFIe7FQ1F289D6mHCuyNCXUmatR2QkqLnUACE5dTDHw3yMUHITzsb3s4kF3YsHZNNmbkz3gLMimYAAHNgFJuX19nZLRp09nZYFc0GSQCKZi0BTcyEqOt9bwqXNkpX/RS5DkG+4NwNTpCY6qUnwmDLHT5YLMlLQyZpKVgXBcG972/jRIYDLZsziU5J3WlTttYaDpEh1mV41ZjsPgnDh9WBNhxPq+/wBmg5cpASxUVEaun6pP62gfEYskJSUupiQi/CxYO3M2HqSWjzBqnTFpQohZUWQlIFNvE6jZnYN12im1FWytjka3LSJkgXuk6hrMOWgYk2inFFCQUuxAJ5u2nlAeBk4hKSQopSVBCwReWp7PuHDs+txaKj2fxJnEBCqhNEnUMkqcsOQsff35klilNycjR1MsI0kDYtPeLKlK1ZrBrBqenQR5lOC/4lFRUA5Dpuqwq0iiaXJrZ07AsXAa/V7QVk2NKJ0pRNypLsH4VKAI5szi/WOjGSox7nutmzRlSEJqdS1LUnZ9lAoYcKUglLf5XjP5vIcLDUkNZwfxMq/RpZ9TGpx+KQiohCy6HdSilIUSAAATcsp+EE3beMjPRSqbLUpy5TaxpXLGoG9dB9DBuvB0o45Si5MUYqbazW35/t/N4BmDSnm7eYdobZOgLNJTalz62/L6xbiuzhcd2pubv9Gg2m1aOa5xUqFGHmqCklSQUi4SRYm5a12axMbLDdp8LQAqWUqOtKXKfIp21/OEn+7ZCTxObt7vvCnF4NaFkEG97C2vPTp6wnJiUlUhuLNtftNue38k8JqUml3pIZt3sbtpvFeCz9E9CrukFyFMCzpNSRu38aMNU6WN+bczb9YIwktYICHqsxH801jP6WHg0PXS8h2MyyWboDb1OSCNdwG+8ALmcth/BGgw+BJlMQxY2jOYioHiDNY8ruPtG6tsUYVLqSZyjEDxFXpe72AbaNDluANhqd1N9A+gH86IcHgjNUyEurk4HEBZg99fcRsctzKXLUUT2lrS1vETwglgkWIJIYxIOipx8IMXgUSMLNWwrZVD6VKBp06/aFODSqaAOJpgSbXASCCp1Dwu+h18oGzfM14yyXRLBsn8VJ1NvxK0fYEx7lqFpngyiU0gVMHBDWQ319ucHdKxkVcaQeciASS2gcsH5k6RRmnY6uUiYBqlNIIL3FgUkONrG8OpuflKSbOnUhPLeK8o7TKUoGalkkhn0D20bn94zy1KXI3Fopd0LMi7GJ/xFFKk2ISw3YuSLl7vDwZMtHHKUTVwqSWYsosshrqIsTyAgvOcdKQmtYsBdQ1D8vMtaFGV5ioJrmVJCgWYEkbAkfhtAwz3bNXRdchea4Mqlf1WGlirxGp+EbDX9o8ymUpSWLJSCwSkC4H9ug84DzrO0zJVJZ34SN2ub6jnDfJ5TSkksCdxfX+dIvJmAhH3UHLQAGdn/m+pjK5xiDVYaFiOgjQ5rj0SUqMy5KWSEgkuX1I0EYnFY91eFdQuDrqQ+moLaxSV8g5MiiytWINaiqzMjlcuQW9BHAxy0h+9UQA5Zag+pIa3LX9oXYzO6fwvMJNKWfcOTyD+usWDL1rw8xa1UqQxa9KUlKgWDs41BN3tG2GmlJb32FepjFpPyFS5apiEqbxgKKiSdQQwfWxHtGwyqaiimUKaWBDcXmSdfOMtlOdysNhwiYTOuyVXDg7MXIAdoJl5sAO9S4CFJRNS7vKV4FE7kXD/AOXnHL1WPPGLa4r+QnWZ7L+33+GaaZMWDuertEjvuE9fcxI4fqMv+xicILyYauWgskFSjqd/ONPLMvujShISpH9RKlIQAsEDvZbGoO7qs1ztAGXgol0JQmx74rvWQgEUkgukG3L6xWmUouxr4H/FwgMmnrYJS1wymheTLKb5dnejFR7IZ5pnAllQM11FCZc1pbVMHc13XtxsNYql9pAUKUJ8wqFw5KXVwJBTS5UoJq5WTGezOYVKAUz6uLeVuQ2bSCcnwrqIQEFRSqywCDZzS9q2BaB28WEEGThVrJKQoqJAQitwq9KnIuCoOElyahvFCcmSVFIWa3DIDhQVxaVgUszl+kHYbB0sqYlKgzMpxwgs6WUmtTvZ+se4aSXFKUqTLrmFSkKUCyKlVJFVRYFgA5tDMebKnUWLlig+6GmIzVEyWAZYVM7tSUhTosUgEhiyipQ1HysGeFuGwMtCJqaGKu7mSyCSalEskvqxA0vcx6ickorlLR3c8FlGWwAQ6VABUsLl8QtSGuL2eO+6dNgpS2BSglK+Akm8wEFPkoH6xvhrpwltyIdBQUaPcLl0ocSCoPtqzsWN9biCO4T8x/0mF+DQsTOLcl0pYAsHqZJsQXc9QN4MVikjW3mT+sdzFkjKN2cbPpNs/arR2cOPnHq8T4QH8SY9lrCg4KiOjNHrDrDdyfkz+nkvBUcsSzMgjlaOhgiNgPaOwjk/tHvdbRVor08vgrOHPT3EC4rK0TAywD94NMgx0nCExbZSwyvhCNXZmU7uoeSmbqLfxoKn5YlZK1ISVEubu+1+dgIZjCR2nL33geAujkZnsXLoHCkOTbz0EOsDJ7qUlJeosVHcqZyT7R5j5AlJClEahvvCLF58WZIJN3305+kIzNtUjoaXE0uTRy8IhSCDep6ra9CxBjnG4KWjC0oZKk8rXbXXf8oV4XMiQ4KT9Dy9vKOE5gJ3eJ2AAto4JJbyeMOaD2NnRwup0GYDGS565aZgslNVLXWt2H+lL+/SD+081RlpCZaQmzTEkhaeltAeemkYLEzVS1ImJtQpQcbF9+hFvWHa82WoAhkgvZ3IOjtzB9OsasSgoqQNSWS0GZVOWguoiY3hrArB1YKF76MfpDjB9rZVJCmC0gmkavoH5RnMJjmXSXYlnI1B1NWgI1taLcblCVICkBM1Lu6bFtBpY+nKE6i000uB8YY8r9zpgGZLVONS6B8rkpD6m6tW8nPSAZeFxKiyygIuWSyieQDnX1hrPyLDzGrkrFIp3a92+r+kV47JZKluJhTelm3HDCPWuPDX8FL9OxzfDLScMqhE1a5dA4UplJLFuIhbuXLm/wCUW/7FQsDupoWmYQ1YAduJ9WWRqSNH9q05IkzglOJWgJDMHFki99G11gfE4FVjJniYlySfAqmivhChUsqAsEvpHRwa7qNKEX/72/4c3N+lyUaU1+Kf5DldmEhSEpUqZUula0iWEoA1LcrNveGa+zKa5q1TaBMR3agyaVagEjUNYhmuIxC+8LlVaUpSCU08JJAVsGJFQtYxMlxhStRIZABKtzsE6cmP1i8spTdSMi3YvZJUfSsNgiEJANYCQKhuwAfpEjKy+0SEBgq2uoH0N48jmy/T8bd2JcIN3uHk7Bn+ob6IT4grWncDTh+wjrD4VVKlFTEqlircXdw3KkH0hvIkhVwQoKDEgg+XPS0XScEGUCBe4OhBGjHre0cM7pgM3wrKIjnIpCiuwKGS1QSVVVEhVRUpkcJ/Ckm1mcmN+cAFBlAMC43Z/EAD6e0QYIU00i2h0YbhoPdxRBOjLwpFaQFoBJBBXSkOHSsm/KwY3v07xSiUpCFKSEkWClcSnJrA0SNG30gteVrSapRpLkkaOSG18vTXnF6JRW1YIIAGlmHJrQBBDOlKWalqUo81Ek+5h2lKUoCEAFazVMUw9gBpvb9Y9zrLcMmWhUzE9zSXL3qtoE6+TPGdzztYESwMKgqATWVqUzJFyksCQpQ0Fj5Q/HgnlfH5CjFy4ihvi80AMqShNVa24bAMLqVb0HMvFq8qSb6HmIy+UY/vTIXKSSs8SUrdgkghalNrSQwfV3jcM8d3CujjUGhUlymmJv8Ad4bEDzAf3Sxj1ORrTopJ3/GP/mftDcJ5R75vEcIPwEpz+RQcPPTYAKHWnTk9jHuXYWa6jMSOJQZjokABve/rDKfMKQ6UvA6saUtUk3+VQaKhHZymypTcuKRacFe7RaJA5COJE5CmepJ68tvOCJqwFAAuD0ZvOC6z8i3FI4GEtpHKpAFyLDUxdfYkR5MlVpKC7KtbWC3y+SqRje0uZJKEcNnIbcnQAxmJGMdwiW6rgJ1c+XRo2GPymXeWtZB2s7F7EksH8oUSpMqQlpRUFVMVEAqKRqR0P5w2LVck3UVZdkCyFGaogHxIDluVh9hBOLwCJYqlqLUhLEAgC4ADdXfqY7l5stZICS9+Ji7Ftzz6X94oxeNBlFklJAJNuRGr66WIgMnKaLhN7kxVNAUFBnNRte7vvpuIW4nGkXYqcuLWpDiwfXVuQA3hlh6lKoQAahcaMGpOuzWhji8tKAlKxSOFNTVN1d+T2hGnt8Pwa804x7d2A4dTSpal6U21YkK3fS0U4LOJko1DhQtSiUlTeI7DazdOkHY3CEISlKSEJuBqCXtf1hIsCukeIKDklgQHPoSW9o38PucueRt2jWy+1yADUQw2Lg30ZnB9o9wfarDLmBIlrSoKuSJYA3qJLdTztGOnSFJ4XuVX0AJNgKiXLPduZ5QtxE0Eqp0Krf5Qf0A+sZ8ulxz4aHx1M4q7PqeJnYUpqdASUuVhOqD4hZ7G4PnCafjMrreiYpSwFhkkU1eFqjbpyDRiMRmEwoTh3Hdjuw4HEpwVUk7gEt7RzNnNNqJA47O7NL4RpdmI4QHLiDxYI4VUG/yVPXTdKJtMXjsMmW6UTS5SGXNe5IS7AtqWYwl+HSkFNkpVSFAWbxEBzpoT5Ac4T4nEqmhKkgJpWFNfQDhUb8wR6iGGPnVMD4Q61Ea2AShPm6hb+4xJ7mqOdmnPM1vZ7OlKUXIcm5ZIsSSWv5xIJnY7uwkBKlcLmkhgSTbzAYRIze4z9I+4NYwJh9IkSOTn+k9EznHFpSyLEJUQR5GOsJeWh/lT9hEiRiIXtHE3SJEg8f1Ihi+2OER4qE1cN6Q/vCjIx/SmdCB6cokSPQw+hDcPcc9ikChZYO7Puw0EaM6xIkFPuZ33OF6x2iJEgEUzjECxgLEYZFHhTpyESJDIkYhkzD3xuYaZRMJmFyTcaxIkSfYVPuh+YiPEPMfeJEihhj8WHxanv4tfMwvxSjWPL849iQOftEX5B319YMmrJlBySzM+3lEiRjX1jV9J5ISO5mFr1G+/vDbBpdAe7gu+8SJG/wDyQmRncFMJCnJOm/lGYkDxnetX5xIkaYifkqSeGYdxvvpFNP8Aw6D0P3iRIJ9xcuxwr/my/Mf/AFwBilHvEX/xT/3D9o8iQTAw+PsOMs0bbu//ANRx/iH/ANQfaJEgJCo/XI0OSj+gjyESJEjOyH//2Q=="/>
          <p:cNvSpPr>
            <a:spLocks noChangeAspect="1" noChangeArrowheads="1"/>
          </p:cNvSpPr>
          <p:nvPr/>
        </p:nvSpPr>
        <p:spPr bwMode="auto">
          <a:xfrm>
            <a:off x="155575" y="-884238"/>
            <a:ext cx="2476500" cy="18478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9462" name="AutoShape 6" descr="data:image/jpg;base64,/9j/4AAQSkZJRgABAQAAAQABAAD/2wBDAAkGBwgHBgkIBwgKCgkLDRYPDQwMDRsUFRAWIB0iIiAdHx8kKDQsJCYxJx8fLT0tMTU3Ojo6Iys/RD84QzQ5Ojf/2wBDAQoKCg0MDRoPDxo3JR8lNzc3Nzc3Nzc3Nzc3Nzc3Nzc3Nzc3Nzc3Nzc3Nzc3Nzc3Nzc3Nzc3Nzc3Nzc3Nzc3Nzf/wAARCADAAMIDASIAAhEBAxEB/8QAGwAAAgIDAQAAAAAAAAAAAAAABAUDBgABAgf/xABHEAACAQMCAwYEAwQGCAUFAAABAgMABBEFIRIxQQYTIlFhcRSBkaEVMrEjQlLRBzNicsHhJDRDU3OCkvAWVFV0ooSTstLx/8QAGgEAAgMBAQAAAAAAAAAAAAAAAwQBAgUABv/EACgRAAICAQQBBQACAwEAAAAAAAECAAMRBBIhMRMFFCJBUTKBFaGxYf/aAAwDAQACEQMRAD8A9xrK1mhLvUbW0IWeUKx3AAJNQSBOhea3SKTtFAG8EZZfMtgmmNjfRX0BlgJwDgg8wagMD1IyIXkedctIinxMo9zVb1PWz8VJFG+EjbG3WhfxIcHEHJPrVTYBxK7wJcAQRkEEedZVUsNeWDjWRS6nBUA8jU8vaJ1bIRAp5A5/WpFiyd4lkJABJ2xUIuYicBjVau+0DzA90AsLADPXPX5VAmpoN2fnyqDYBI3iXBWVh4WB+daeQIhdiMCqcNWKSBkcgg5Bqe51w3I2HCB0zXeQYnbxLD8V6is+MAO+4qq/ihGRxdcVo6p146jySN8uqsGUMDz5VjSIn5mUZ8zVEOtvbXkTqxdi2I0ztjrRk2tG4mLueEZxw55VbfxJ3iWxp4gMmRflvUZvI+m486qP4n4iQ2Rnzrv8VXhxvmq+SRvEt8cySRll6cxXaOHQMvIjNVC21poixBDBl4SD1PnRNnrkSaXcxcR76LZQcDi4jgY+ZqwcSQwMs6sCMggjzBrqq1bapDpdsYnYyNt3S8Xikf8AhFP7S4W6top05SKGx5elSrBupYHMmrKysq0mZWVlZXTpG7hUZicADJJ5CvKL3VHuLuadnyzyHZdxzr0nXonl0e7SMsGMTY4efKvIryN4mJRcAjOw6UrqHxwIG4kdRg+pgxnfxY55orSO0N3p8kjW6I6Phish2wPKqo8xOBzPUYqaOR1IK4O2MelLhivIi+8gxzLqEjyPJIxZ3JZmPUmojfEKfEflQLXJ4ArxHP0rVpby3jzMilRCvG/Eeaj/APv2rgxJlgNxjW0lnuWAt1Dt/Dnep76W7gXguLd4iOrCkTpJGeKF2XYMChxj2NbfUbyeKRp7ieRUXiXjYkDJAB+9WBDSV5EZfHEKeJjy+Qrn48gfm60oEkkq/nAZ9ghOcH/GjJ7XutG76R/9IjuGjMZ2yMDH3rgczghaFm9bGSSAevKt/HAcJLEHHPpSxHR8iebhVeRxn7UXY3emQY+MtJbksAV4WCjB5ZrgTKrkwmC6kltJZkyyRyKGblji5fLNRpqHiUjcYzsKhGpD4W+W1t+4jmZB3ZIOBv8AyoZg88fevJGAg67H5VJMu5HGI0e8cNGxPCeHbHMVtrpAARNl2BJUDGwGd6CYWK2Tl76VLoZ8BhJXbnQ2nr8Xq1tE54ElfgZuuDkGuBP3OVckCNXuHUArnh6YFcpelm4eLGeZNKpL02moS2DyDjijdwCcBseR+n1orRWhYzyXHEx+EaRBjkWX/DzqBkHmWCZYiEfiAcADYDYnqaJgnAjLKfG1V6HMQHeAlSAfaiBJAYi0dwwY58JBqGYk8QQYgnEc2mpJFextKxAAYAk7KfPFXLsNqUs7ahY3BX9hOWgwcnuzv+v615pErrxTBwCpA57g+1WDsRqUkPaK2ecoI51a2yMAsxBdR5n8rVepsPCVPzgz1cb1lcowIGK6p6MzVZW6yonTR3FU/tjpun2unI6xxwNPdxq83LhDHffpVsuJo7eB5pmCRxqWdjyAG5qo9ku1lp2pfVLSTAaKVjHHIgHFAdlOOuDkH5VVlDDBkEZlAvrS1tLxII7xblpAxDAbDBxjI2Jzn2oSaJ4fEHI3xsetMNS7FavpdzHbwo95aIjvHJAvDwFmyVIJ9t+tQ6ToV1rNg9xFKbeKOVkZPzzMVG44cYHTmaSashoFqwTBjPLDHHJk8Tu2OPkcAbff7VPatM9yVik4ZJBghf4T09KLeVJZ9CtPhoWYloXWTOAxJGT7Nvj0p8dB/DJjcaY8chlTBjmlAV5MjZR64bbpUlRmc9WDxEV/p0kelyyqrZTBHixgZxn6EnHpU1nawTQ3Wm2wVg1xGBIzZyoyef1+tG2V3davr17o15bwRWsCKZQhLcTKQTg88ElTv0Hmdk2s2smhywwQzPcOhiZnlXPFgk7gbcgK4gKcCWqXYDuk091F2REVtItrciOYyTSleKYREAnA5ArkgKCScj577Q3ltfys2mXAltpCkqyQ4zjhyefUdatNto9oba27yIXDxAlZLgB24m3Jz55qo6XpEbdrp4LmIG1jnmaBDsoYYIz8mNRuB+pdD2YONPubl0jlMUCyZA+KPdkODgKNvESeWM7b48+NRtBaaTbXkpw/iideqkMADj549xV21nSnuFins2ijvLckxNInEMhTw/QkMPUDPKvOtQtLw6PbaTdEtexO0WUOzuNxj34R9TUptIkVqvMP0lTqkBa2j7tu8jTEjhfCcnjwdyOe65yRy3qJ7O4uUvu5gLfBuUmKnYEfqKK/o4s7C+aWaRna7h4gEfBAic5BGdxg8Q9N/Ol+mMkfaGTTJppEgN/xXH7TPeJllUMDzHGRvnI4qkKCcCcaxmG6nZS200JcEi4RGGBv4tiD652+YokxR2F4IHKpdRd3MY22LLnmv8W+xxyzWT2l/qEyPp0SzCzhAa3mGQ45Y/vbDkQfDtVe1/WL3UtUszOh47QxxokuzcRbB8WB4uW+BnHKpCK0nxfIRlqemrPZx3ksoiZrgkOTuUOQ4HsuTt5UymjRra1vLVeGOeDgZc/1YwDvn088UV2NNpqltaQ3l0JLyG4eT4VoshfCQAMjYHJOM7nPkam7cy6dc6JdS2jk3QZUwnEBcBXAKDo/M7f51xH1IUYeI9UudP0/ukN1HO8rKsMcJ43fJxsBzxn59Kg0uEapfpbWr4DNw5YHwDqT1GKA0i8itNTlvx3c99AhBJUcEfTIJ2wOWfc/win1tb6jBd2+t6kzI054UQJwKExkZQflz0B6c96goqnMnxDdE91OtnNPJcKwVWI367nHzq6di9Pkjdr2/wBMNvcKR8O8oHHwkb9Tj9aK0jRNNk0+2nnsYZJ3AlZ3HFls5yM+tPsUJm/IMqAeI1tLzkGPKj450cDBFVxSQdqIt5nQ+lFrvP3LhpYOIVlLfjPU1lM+US2YRqVul7p9xayEhJo2jYjmARj/ABrxk2h0LV1SWU2eoWpAWVDtIvRhnmpxjB9jXpPaDtPZ6XL8PJ3zygjwKvQ9cnavIO1Z7R9s75rvT9PlSwtgVgLDdvPGOZP0wKq/JxJBxLxddrLm80+WG34U1LbhkRcpw9X35YxyPpVK7N6rrGl6qbeKV5obh2YyTQu0IJH5sgZ38xt8qYdm+w2tfDN+J36WvFkBIxxsQRz32HtTq07ITWtuq3evTCKPAHdxrGOEeZOelCLKOBODLONQTTbu8gv7h3WeEccvdnu4mYfvZbf6DJojRY5tZtbu5XNtDID8KkYwsT4wJR1J2XoOXLJNbtLfszYTpJBm9u0BAkBa4k9s8h9qYPqGoyjFraw2w6PcMWYf8q7feoSqxv4iBe5F7MU6Np+o2/at7u5uGZ2MkUoWLhE+UVg+2w3GMeeaH7SX4k1O4heKGPgbCyKw4psAZznlg7Zpu9q9xk391PdZ/wBnxGOP/pXGfmTUkFjaQZ7m0t09VjAP1xTfsXfljE7NYCMCK+z3aZEtHe9vLFIYWWCGASopY5xkknIAznlyzSttaaTX/wARSawt4FukLRG5DnDBoWfYjIDKCcdCDyq3d1GRgxqR7CuPgrdiSbaA+8S/yog0QH3OXWBRjEDk7WWUttPDLJHDfIWRoi/ErEbZVhzU8waR29vPfapazJxPJ8ZHLJ4eQ2y3/fmatLadaspX4S1wfOBf5UOezukkhjptrxdSsYXP0xVDoOcgyRq+c4lZ1y0bsX2kg1y1ic6ZK571EB8Ab8ye2fEvqMeVKwunan2jup4tTigtLrvDDPIhy4JzgADJYHBx71fG7PaU6tG1hb8LjDZTOfqaoOt6SdLuxYSl3tFImjZEBdos4OPNlPsTjzNQ2nNY5jdGoFpI+5etLu9N00zPbNf3DShThbJxjGepA2NIe0elXGvayt78PeJbi27kRnugwOSSw8Xtsc5rLew7SWsCTaTqdtf2rKGi70k8S9McX/7U30O51yeV49Y06G3iVcrKkoyx8uHJ/WiVaVBzF7NRYpJBErVjHc6BNGl3bStbtFwScLYeRV3LKVJw6FiwIOSCRzoa+um4lszdtPo9gveRsHU8QxjZwBnchASMgsx6Vd9dsDeabIIR/pEREsPP8y74+YyPnVTtdPtb/XbCSeSRre4cOYnbwFkQlVI8855+RxUWUhLAP2Gpu8lZY9iSdkbHSorh73VUe2j7zijg+Cl4GYcm2B8I/dX5nflYu0+sabcWUUdvdGRzMGJNvKOEAHf8vrimVyVA9fegnlweZH/NRvYB+Yi/qRU9TWjdo7MQdy9teFYgFjEdszZGB1wN6NfXlb/V9M1CU+bhIx92oETAHAO3nmuhL6ip/wAYg7gT6mT0IWms3T7DRroH/wBxH/OioL7UJOWjXJ/+oj/nQVs5JzT3TyTj2oVmhrWMUatn7kPxF/8A+jXP/wB2P+dZT3NZQvbJHsxdren2eoIY7y3SZcYyw8Q9jzFBXM1rYQh7iWK3iGwZmCgDyH+VFX9hPPk3GoXJ80hIjX6DJ+9JJNItYJu9WHilznvJSZH/AOpsmq+1Nh7g7bgkhl1mW6bg0mBWizvdTgiP/lA8TfYetDppsLv3t5m8nJyZJ8EewX8oHoBR3CQc5xjrXBuFVzGkcs0gO4RNh7k7U9Vpq6hxyZnPdZYfwTpI+EcKjhHQDYfauxDyGd60Eu5B4migX+yveMPmdh9DXJtAfz3d2c88TlQfkKOM/UptH2ZMyLGvFIyoPNjiovi7LOPiYifJTk/auVtLKNuIW6Fv4n8R+p3qQzhBhOEAeQArtjGcWRZLA8cq8ScWPVSP1qQ8I6UukvSOXKoGvGbkaKKCYB9SgjYyqork3C45ilIkdjnJqK5v7WzYLdThGYZC4JOPM4BwPWpNaoMscSq3tYcII3a6AGdtqq3bWRDHYyh/28UpVUXd3Rhg4UbnBCmjhfpe/sdJdJ5jsZMHu4h/Exx9uZ9t67F1Hpk7WWiRJc6iQGuLyc7r/ac9M9EXHyG9J6ixMeNOSZoaWuwN5XOAIq7Pyanp6yIdI1JtPcd5GRbN+yY/mAHPhPPlsc+dMoteguCywS8TL+ZDkMvup3FLjqHaGz1mWN9ad5sCWISRL3Mq8iCo8QwdtmzuKe3klt2q7L3l9Lbpa6xpqSHjBHFFIi8XDxfvIwHXmDnmKpTqGqYJYIbVaNb1NlTYMEOqt0yPtVe1NnikL23h4pRNB0CTA54fZsH2JIomFu9gSVV/OoYDOOYzW2s5LyB4pYwiN1DZIPQ/I71sajTJZXgdzzek1t1VvyPHRh0OsC9t0mj/ACuufb0+VDy3lwH8EKsPPvAP8KRaTK9tqjWU/h79irKOkw549GG9WRbfHM9OeK7TstlefuU11dlNx+weRBfibt/3Yl93J/Qf41LFHeSMOK7CDyjhGfqSanWEA74qdCiEbURq1xA12tmFabYhZFkeaeVhy7x8j6cqtenpjHlVas7pAwAIqxWE6tjHlSF6ETe0Tqx7jjArK44xWUjibGRN3K5zSm5iBJpzPyNKrltzVqhBXxbJEN8iomBUZOQPPeiZDvnqKWT20Ejl5U7wk/ldiV+nKnFGZmsQDOXvomYrbh7hxtww4YA+p5D6/KojcX3/AJKP53G//wCNE7ABQBwjkMbCt86IFxBF/wAgBbUn/wBnax+7O5+wFRtaXTbyXbb8xHGqgfXJpoRnnWgBnlVwMQTZaLFtmUcOWb1bFSJbHnimaoG2ohIF5jB9Kk2YlF024yvajdrpyQlonlknlWGKOPGWduQ35DY7+VdaJFLJrGpF7iFLlo1WOyEqs6gDmxHLJPyzvzpfqN3cdor6fStKt5LZLKbE17LlDG46pg5zv8/Qc8j7O39vqh1GfW5DIpRkMUQVsqhTiy2cZB3A2J3rM1S26k7F6m1pVo0a+Rv5QC11DtHb2tzcawbq2iik4e5uhnvdv3Nhhs45ZBzRukcdnZKswzcSkyzHOSXPP6DA+VTvaRG5E88k11Oowsty5dh7Z2HyFExW4dgSBTOi0AoY2P3Mv1D1E6r4VdRR2hm4rE3GCssLAwsOjE4A9jyP86FaSe70+4mtmlguO77i/t03aSHILLjqcbhhzBIHOrFq+km90maGAL33hePJwCykMAffGKEhk0O57iS8vp9J1CFeFsv3MmP4TxAhh1BGeexpP1Fitysq8TT9JB8DI7TiDujEjx8JQgFWU7EdDRAnj4cH70uli7NQQuF7Q3TrxEqVuAEQk9OFcc6XNNLZyLI1z8XYyEDvmxxJnbiyNiM7HqKcq9WodlRsj/kytT6LqKgzoQR/uC9rU4J4762JDkqCR0dd0P6incF+bq2jnj2WRAwHTeh9XspLjT5o1Hj4OJT/AGl3H3FAdkT8RpzovKGQqB5KRxD9TTSBatQR9Nz/AHFrPJqNGGP8kOP6jQy3bn80Sj0UtXJaXI4pSfbajUss8s+1Ex2IBGV+1MmxF5ia0WvxjEDtO8Z14M4zvVu0gMAufKl9paIpBGPlTi1wjDHKk9RcHHE1tBpGqOSY4zWVDx1lZ03MRhc0quF3pvMNqXzR5NdWZFy5gLR5FCzW7HlTdYc9K5aJVO4o4s5irUZif4Y9a7W3o+XgUbDeg5JwvIb0UMxgGrRYNcW8zf1cyRL/AMPib65A+1Lnt7tWIOoNjpwwIP50xlnzQztk0RU/YB7AOpHCrRsGa4uJSOjuMfQAUSbuhiK1w0TYIDytJWnIzwgDJycDmaHkMknIHJ8hUyR53xWTafBdY+IjLY5eI4+mcV2QvQnbGs7MA7pUcLJIisejMAanEttbj9pcQr/ecVN+Gaei8Is4Mc/FGDmo+7tbfPcwQxf3EC/pVTaxl10yJzMN4rL+yyR/FggfehpJmkGGVWxyDDOK6knUtzz7mtoqt6V24Y5keNmPxOINZ3UNglxYajEraPekhgfCIJGPP0Rjj+6cGgHsodMlutO1Zy1pctIYbx+Sls+B/I5zhuRzvvTaeOMoUdQ6sMMpGQR60gtNG1KWy1CKwPx0VrMyvYPvIImyUMZP51IyOE9VIFZGtoU/IDib2gtJXxueYy0097plo7HxmBOL3wKQ6DF8B2nv7Bf6twWQf3SD+j/aotC11dPZYJ2kksMFUPCS8JHJccyOmDuu1NOx0R1btHf6iyBESPAXnwlyMDPoqDPvR/cK+3HYgfZtXvz0Y7bTop2DSwBm/ixRUGkwKRw26/MGnkNkoxRa26KOe9Ea2DWnAiqG1EYCqoUeQGKKijw4FSzcK5ORUMUyl+fKo5Il8KpxGHBWVoSDzrKFDxu4oZ03oiVsUJK4GTmqJmXsImEhaBu5wM4zWS3AGRmlt1LxdaarryYldbgcTiW5Y53odpCa5PvUNxcRWsRluJEjjHNnOBTYUATNLMx4kpJzXJPUb0t/Gon3gs9RnTGeOO1bH3xXUcl9qZ/0NWs7Ubd9LH+1b+6p/L7n5DrVGvRRGafT9RawAWHSyRQLxTyxxr5uwUfehRrukK2Pjo3I6RhnP2BqSDQbOJu8a17+U7mWfMjZ9zypd2s1eTSLcQxpMjOAoaJcY4tsD19c7YpVtWT1NlPQ1QZseM7XtFodxMkMN+hkdgiqyOuWPIeIDmaZ3DLHyNVjszpNqyR6jdalb6hcRtxolu/EkTHqSd2b3wAeQ60fe3eTgfrV6mZ+TM/UJXUcLOrq8AJCtn2pdNcsx2PodqFY3NyGaHgWMZ4WYFiwBxkDI2+dEWkbmBDcKiykbheVHBiTBjIM3rP4Vh4ehZm5e1GQxXu2bmJF6hIM/qakXhHQVHcX0dtGXdiBkDYZJPkBzJ9Kq37LJxxC+DhTDOWPmRihXknsrtNQ051S6hUgq5PBMnMo3ptsRyO9KrrWHjkKyPZwEf7O4ufH81RWK/PBriHU3uGCxi0n2Ofh7tCf+l+E0FrKyMNDqtqkFRDNZ0rTO2Gnydoey7d3f/mubT+N+qsOjHow2O3Ojv6OVjt+zqzMQJbmZ5JAeY34QD5EADb3rzjs5qV7pd/b3OnE9/IyxNF0lVmA4GHz28quGqXx0rXr4DwxyRiWRF28fFw5Hq33xms3TOvlwZqawslOZcdT7QJZhIYEE11KCVjLcIVerMei/ryFV671G4kYtf6pcM/+7t3MSL6ADc+5NVj8RnE8hkWSS6lw8hRc8I5KufT/ADodp7iaUBRIFRtzE45+r8h7DNUvS21uDhZjtqn6Uf3LStwSMw6hqEY/4xcf/IGp7bVp7WZPipVmgJx3qrhl91HMeo+lVAQXUpHfSLMoO0crO4H3H6VNawPEcW86mXO6WyPke/CSv1FTVuq6szKpabTjOTPU0v4GRWW4iKkAg94Nx9ayvMvjJF2a2yw2JzFz+lZTXn/8jux57pOcUpu5sE0yuicEZpRcRktRqgJbUE9CBszSE4qF4mHnRqqBsdq4mIC+dNA8xBl45Mr2r6rBpfdrKC0svF3acSrnG5JZiAAMjrSRNFv+3Npd3umXsUE1rdiKCMycSKoUEniXqxPMdFxTXtFb2V4IEubkRyxSiWNO5EpJAIzwYOef1ArrSbPunkvdJ1W6S5lPDcSyIGEpHINGQAMdMYx60K4WOcCM6R6KRuPctGhaDJbWEEF/dfEXMSASyE8259fQ4+VO4rCBBuATVK7P3t1a6/qVrfzrNNdql0kndhA4A4GAAJAxhfrSTXO0Gp/+JbW2ttc+BhaR2b4mKRYiVwFRjgYBzzBxy86QKlTgzaGpawAg8T1dbWDoBQ93pscseMZxy35VRNZ7T9q9GtFuZtO0m6iJx3lveMMnGRswHP3rjTf6RL67gWWOxsZwVDEQX2GHurLkGuAJOJDWmvljGesdj4LkmWNPh7obpcwDhdD55H5h6HNVKO27RYxc6SWdGKmTvlQSAHZgN8Z54qzr/SEFOLrRr5B1MbxyY+4JpnpnaTRdbl+HinaO5K5EE8bRyEegI3+WaKrWV84gnbTaojf/AKlFF62nR8F/Y3FpEu3ele8jA9WXl88UR8UJEDxsGVhsQcgjz2pd2ktNd0TVpor/AFi6hsWZjazqgZGQ/uuxGzD12PSuNGsoba3ZLecyozFy5IIyfIDYe1OadmfkzJ9QSmk/DMOknOOZx5+VJruO5ub/AL4y8MKjwrHni3579M8sjfGfOm8kUjDCcKj95yeQqM6Zby8JYlsEHj4tz8/5U0VHREyFscc5xAYLUqAscfAv8KjAqeTT0mifvoUbYnxKDThUVR+X61qUju5AOZQj7UUhQuAIuu7eDu+55xZWwKWPGSEeSIHBx1HWnkthILqSdmFtbxrnvMlnY43bPtsPKo4UiFlp5UjvUa3dlHQE4z9jRd3didJ7XhCyGTucnquCSw+4rI0YqFTl/wBm96q9osUL1gZkg08w2haR3tRIMxRpjvG/tOTn6c99/Kh0K21sqSS5jiXhBc8vp+lSTzhV45mbhAxnPQDYUGWdmE039YD4IzyT19WrNuvZu+pnIjah9o4X/sI4g68dzmOE8oeTSe/kPQb0VHeSzGO0slWIyMI4lQADLHA2pSRNLJGEjeRpZAkajbiY+p29zVh7PaZe2mqW10wtoJrcl44n/a8TYxk4xgDfHrSfkyQW4E26aEqACieq23Z7TILeKH4KFu7QLxMgJOBjJNZSj8e1z/dab/8AP+dZTnuqv2M/GWeZKW3K4JNOZVzQE8PETttT9bYg7UzEknEW2qMqW2IzmmbW2/KgroyRnu4bUyH+MsFUe5/ypoPEGqOYihsLyz739vbeNmZ52iYud877gbfQVPahVhULKsq8xIoADZ8sbVJc2zXAxeyB16QoCE+fVvnt6UCdMhjkd7JpLXiOSsTYQnz4SCPtRUzF7SOszerW806RT2bLHfWzd5bu3In95W/ssNj/AJVWdQ1C3PaCyuO4MMk0pju7SdMOvGOA5JOGUnByAc4q4DI5jiNZIitjIXIG2d8H51FlAZg0tTq2RSkQSWMVm7Np011YEnxLaylUPn4Dt9qTWunRx3jXFrHNPKuU76aXwr5hdvlywKsmoNFAcHLSHlGi5dvl/jQFs2mcZlWSKOUnxK7FCD6qT/2aIUQYIEVFt7ZVicTm1heUN3kZRlbhO+QfUelT3mnxTwd23gZTxJIp8UTDkynoQR9qI+Kg4W7qRJCBnCsDS1b2eXiMsQjGxQdf+/tViA3BlFbx/ISw32v6jL/R9BqsSQNcqVW676MsgUNwSNwjHIjPoKpepXulpbySXVh+GakrDurmyA7uRj5kYGPMOPnRul9rH07QZtP/AA5Zg0lwn7aThSVWZvAoG5J3XyBxmutGsH/DIYryIA92FZHw3h6BvXGKQpq3MR1N3Ua5qkU8EHsSDS5/xW0IuIwskbFJAPygjqPqDjpyptZ2HcxlEzjiJycbk+1FWdrb28SxRRrGi8lUAAfSjgUC5xyp8NtABmCyhmJXgH6ga2mBl8BcZJJwMUp028tYpbm2vLiMpDIwgm4siZAASB5sAd/cVYtLsrLVdTvF1ICdLXu+5tX/ACEEbyEfvbjG+wx5nNM9S7N6XqfGtzbgIxVlWPwd2yqVyuOWVODz22rPv1+x8Ca2l9LR03GeOKeGJrqAM6JbrEvmzJIzIuPMhfvR+o3Fu15ZzcBCfDyuXI58czFQR/dr07TezGjaRBIIrf8AZCYXIEp4+7Zc44duQyx+dUax0bUe2GsXWrJm102eXMM0ib8AHCvCu2Tjqdhk8zWabMggTR1WnL17QOeohmkVSs10ypneNGOMep8z+lGafpOo6gwZIYEPD3v7d2UxoSQuV4ebYLAfw4r03T+zeiaNH3gtoCyYaS7uMM/qxZuXywBVd0y5kvFubh0xJcXUjsw/LIAcKV/s8IUD50jqHCLug00w06D9gUNhbaPC93IxubpQFQsMbnkqLyGT7nzNHMstppksnGPiZCpklUZ4SSBn2UHb2oe1H4lem752sBKW46O/JpP1A+dNowupwz2OnRtczyq0LMqnu4ehLPy28hk5pStXssA7krkmPh2X0lAFNpK5XbiMshJ9edZVoihCRInPhUDPnWVseKN5EkYVC6CpzXDjY0wDBsIvnAXNK7lueKbzoTS+W34jvTVbAdxG5SeolmLEmh2zw5G7dAeVOJrXyFDG1Ynl9qdWwYma1LZigy3uNrRPnN/lXBjupBmacRKf3LfIPzY/4AU7+EPrUclqFB2qdymR42AiRYobfPdoFJ5nOSfcnc1DK4Y5KqTjmQDRd1CeIgLS66tBPBJFIDwuvCcHpRMrjiKsWB5MBJe5y0Z7uA8mTAL+x6D15+1ajhWFmZXcgj8rMTg+eSanEIiycszEYJb/AL2qB1cnwjarrjuBtJ+pzBFbWsjvDCis7Es6jxHJzz99/KjI5x0+vrQ0VpI3MUfDb92UjEbSzSHEcKDLufQfqTgDqaqzVoMmdWt1rYEmhLH1rJdQtrfwyzJxHkiniZvYDJNbg0S4v0nlv5EjtImKcK5ZeIbFVGwbHIsds5AXbNKZ7rSrB3itbNXB/MX34vcDA+1Zd2vCn4zd03pDMMuZbdBsLlr46ldRtbp3JihifHGykhiz9ByGF9/OrB7b15GurzW0ofTGlsmzlRC7cGfVCcEemK9M7N6i+saLa30kfdySKeNRy4gSCR6ZG1ZVjmxt03K6hSgURhis5DYYxsAOgqRY2PSsnC29vJcTHEcSl3OOgGTVQpl9wHMqPauZ7nVbTS5QRa9y1yV2ImZWAAb0XPFvsSR5UpupGvpGs4XIhT/WpgcbY/qwfM9fIHzrFmuL+aWfjKXM4DXE+2LaPmqA+YH3JJ8qMsdFOtWy6dp0bJYk4musHgUZyQufzseR6b755Uk6NbZxELMu0jtru1Q28dkq3MrjFtb27Bmkx0GNgAOZ5Cr92W0ubSdFgtLh1MoLySCP8qlmLFR6DOKLstJsLKSSWzsre3kl/rGiiVS+OWcCjQMCtDT6YUiEVQszFZW6ympaarRrqsqJ0gkTIodo/SjTvXPBVw0GUzAWhz0rQth5UfwDyrfB6VfyGUNQi1rfbYULNalgRinZj9K5MQPSpFpEg0gysTaeTnwmgpdOJ5DFXBrcH0qM2i56UQXmBbSAylHSGY5NbGjqo4mAwOZJwBVxeBEIHBxseSj/AB8hXMenKSJLnEjcwuMqvsOvvUnVEDiUGgQ9ykXdvJbWvfQxAKW4UZxjjPko6+5296zR7H9o017eXC94OFlhbgJHQFhvj0BAq/T2cVxEY5o1dD0IoVNCsAf9XX2LMR9CaUe17O49TRVUPiJTb+3ezC2WgXbzwyMeKyuDxpFnJLd5nK79DnnVdudAvixZhBxHopbFerXGiWsu6L3LYxmIAZHkRyqOPQLXIMzSS46FuEfahlM9w6viVPs52H029tIby7kmmDZDQkBFyDggkbkZ9au0GnxQRJFDGiIgwqqMAD2oqGKOGNY4kVEUYCqMACpKkIBKlyZAsKr0pf2jtLq90qWzsu7DzkI5dyuEz4twOoyPnTetYGc1IUSCcyuaZ2SsoQhvgLorusRXESH0Tr7nJqxLGqgBQAAMAAchXWKypCgdSuJoDArdZWVMmZWVlZXTp//Z"/>
          <p:cNvSpPr>
            <a:spLocks noChangeAspect="1" noChangeArrowheads="1"/>
          </p:cNvSpPr>
          <p:nvPr/>
        </p:nvSpPr>
        <p:spPr bwMode="auto">
          <a:xfrm>
            <a:off x="155575" y="-776288"/>
            <a:ext cx="1638300" cy="16192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9464" name="AutoShape 8" descr="data:image/jpg;base64,/9j/4AAQSkZJRgABAQAAAQABAAD/2wBDAAkGBwgHBgkIBwgKCgkLDRYPDQwMDRsUFRAWIB0iIiAdHx8kKDQsJCYxJx8fLT0tMTU3Ojo6Iys/RD84QzQ5Ojf/2wBDAQoKCg0MDRoPDxo3JR8lNzc3Nzc3Nzc3Nzc3Nzc3Nzc3Nzc3Nzc3Nzc3Nzc3Nzc3Nzc3Nzc3Nzc3Nzc3Nzc3Nzf/wAARCADAAMIDASIAAhEBAxEB/8QAGwAAAgIDAQAAAAAAAAAAAAAABAUDBgABAgf/xABHEAACAQMCAwYEAwQGCAUFAAABAgMABBEFIRIxQQYTIlFhcRSBkaEVMrEjQlLRBzNicsHhJDRDU3OCkvAWVFV0ooSTstLx/8QAGgEAAgMBAQAAAAAAAAAAAAAAAwQBAgUABv/EACgRAAICAQQBBQACAwEAAAAAAAECAAMRBBIhMRMFFCJBUTKBFaGxYf/aAAwDAQACEQMRAD8A9xrK1mhLvUbW0IWeUKx3AAJNQSBOhea3SKTtFAG8EZZfMtgmmNjfRX0BlgJwDgg8wagMD1IyIXkedctIinxMo9zVb1PWz8VJFG+EjbG3WhfxIcHEHJPrVTYBxK7wJcAQRkEEedZVUsNeWDjWRS6nBUA8jU8vaJ1bIRAp5A5/WpFiyd4lkJABJ2xUIuYicBjVau+0DzA90AsLADPXPX5VAmpoN2fnyqDYBI3iXBWVh4WB+daeQIhdiMCqcNWKSBkcgg5Bqe51w3I2HCB0zXeQYnbxLD8V6is+MAO+4qq/ihGRxdcVo6p146jySN8uqsGUMDz5VjSIn5mUZ8zVEOtvbXkTqxdi2I0ztjrRk2tG4mLueEZxw55VbfxJ3iWxp4gMmRflvUZvI+m486qP4n4iQ2Rnzrv8VXhxvmq+SRvEt8cySRll6cxXaOHQMvIjNVC21poixBDBl4SD1PnRNnrkSaXcxcR76LZQcDi4jgY+ZqwcSQwMs6sCMggjzBrqq1bapDpdsYnYyNt3S8Xikf8AhFP7S4W6top05SKGx5elSrBupYHMmrKysq0mZWVlZXTpG7hUZicADJJ5CvKL3VHuLuadnyzyHZdxzr0nXonl0e7SMsGMTY4efKvIryN4mJRcAjOw6UrqHxwIG4kdRg+pgxnfxY55orSO0N3p8kjW6I6Phish2wPKqo8xOBzPUYqaOR1IK4O2MelLhivIi+8gxzLqEjyPJIxZ3JZmPUmojfEKfEflQLXJ4ArxHP0rVpby3jzMilRCvG/Eeaj/APv2rgxJlgNxjW0lnuWAt1Dt/Dnep76W7gXguLd4iOrCkTpJGeKF2XYMChxj2NbfUbyeKRp7ieRUXiXjYkDJAB+9WBDSV5EZfHEKeJjy+Qrn48gfm60oEkkq/nAZ9ghOcH/GjJ7XutG76R/9IjuGjMZ2yMDH3rgczghaFm9bGSSAevKt/HAcJLEHHPpSxHR8iebhVeRxn7UXY3emQY+MtJbksAV4WCjB5ZrgTKrkwmC6kltJZkyyRyKGblji5fLNRpqHiUjcYzsKhGpD4W+W1t+4jmZB3ZIOBv8AyoZg88fevJGAg67H5VJMu5HGI0e8cNGxPCeHbHMVtrpAARNl2BJUDGwGd6CYWK2Tl76VLoZ8BhJXbnQ2nr8Xq1tE54ElfgZuuDkGuBP3OVckCNXuHUArnh6YFcpelm4eLGeZNKpL02moS2DyDjijdwCcBseR+n1orRWhYzyXHEx+EaRBjkWX/DzqBkHmWCZYiEfiAcADYDYnqaJgnAjLKfG1V6HMQHeAlSAfaiBJAYi0dwwY58JBqGYk8QQYgnEc2mpJFextKxAAYAk7KfPFXLsNqUs7ahY3BX9hOWgwcnuzv+v615pErrxTBwCpA57g+1WDsRqUkPaK2ecoI51a2yMAsxBdR5n8rVepsPCVPzgz1cb1lcowIGK6p6MzVZW6yonTR3FU/tjpun2unI6xxwNPdxq83LhDHffpVsuJo7eB5pmCRxqWdjyAG5qo9ku1lp2pfVLSTAaKVjHHIgHFAdlOOuDkH5VVlDDBkEZlAvrS1tLxII7xblpAxDAbDBxjI2Jzn2oSaJ4fEHI3xsetMNS7FavpdzHbwo95aIjvHJAvDwFmyVIJ9t+tQ6ToV1rNg9xFKbeKOVkZPzzMVG44cYHTmaSashoFqwTBjPLDHHJk8Tu2OPkcAbff7VPatM9yVik4ZJBghf4T09KLeVJZ9CtPhoWYloXWTOAxJGT7Nvj0p8dB/DJjcaY8chlTBjmlAV5MjZR64bbpUlRmc9WDxEV/p0kelyyqrZTBHixgZxn6EnHpU1nawTQ3Wm2wVg1xGBIzZyoyef1+tG2V3davr17o15bwRWsCKZQhLcTKQTg88ElTv0Hmdk2s2smhywwQzPcOhiZnlXPFgk7gbcgK4gKcCWqXYDuk091F2REVtItrciOYyTSleKYREAnA5ArkgKCScj577Q3ltfys2mXAltpCkqyQ4zjhyefUdatNto9oba27yIXDxAlZLgB24m3Jz55qo6XpEbdrp4LmIG1jnmaBDsoYYIz8mNRuB+pdD2YONPubl0jlMUCyZA+KPdkODgKNvESeWM7b48+NRtBaaTbXkpw/iideqkMADj549xV21nSnuFins2ijvLckxNInEMhTw/QkMPUDPKvOtQtLw6PbaTdEtexO0WUOzuNxj34R9TUptIkVqvMP0lTqkBa2j7tu8jTEjhfCcnjwdyOe65yRy3qJ7O4uUvu5gLfBuUmKnYEfqKK/o4s7C+aWaRna7h4gEfBAic5BGdxg8Q9N/Ol+mMkfaGTTJppEgN/xXH7TPeJllUMDzHGRvnI4qkKCcCcaxmG6nZS200JcEi4RGGBv4tiD652+YokxR2F4IHKpdRd3MY22LLnmv8W+xxyzWT2l/qEyPp0SzCzhAa3mGQ45Y/vbDkQfDtVe1/WL3UtUszOh47QxxokuzcRbB8WB4uW+BnHKpCK0nxfIRlqemrPZx3ksoiZrgkOTuUOQ4HsuTt5UymjRra1vLVeGOeDgZc/1YwDvn088UV2NNpqltaQ3l0JLyG4eT4VoshfCQAMjYHJOM7nPkam7cy6dc6JdS2jk3QZUwnEBcBXAKDo/M7f51xH1IUYeI9UudP0/ukN1HO8rKsMcJ43fJxsBzxn59Kg0uEapfpbWr4DNw5YHwDqT1GKA0i8itNTlvx3c99AhBJUcEfTIJ2wOWfc/win1tb6jBd2+t6kzI054UQJwKExkZQflz0B6c96goqnMnxDdE91OtnNPJcKwVWI367nHzq6di9Pkjdr2/wBMNvcKR8O8oHHwkb9Tj9aK0jRNNk0+2nnsYZJ3AlZ3HFls5yM+tPsUJm/IMqAeI1tLzkGPKj450cDBFVxSQdqIt5nQ+lFrvP3LhpYOIVlLfjPU1lM+US2YRqVul7p9xayEhJo2jYjmARj/ABrxk2h0LV1SWU2eoWpAWVDtIvRhnmpxjB9jXpPaDtPZ6XL8PJ3zygjwKvQ9cnavIO1Z7R9s75rvT9PlSwtgVgLDdvPGOZP0wKq/JxJBxLxddrLm80+WG34U1LbhkRcpw9X35YxyPpVK7N6rrGl6qbeKV5obh2YyTQu0IJH5sgZ38xt8qYdm+w2tfDN+J36WvFkBIxxsQRz32HtTq07ITWtuq3evTCKPAHdxrGOEeZOelCLKOBODLONQTTbu8gv7h3WeEccvdnu4mYfvZbf6DJojRY5tZtbu5XNtDID8KkYwsT4wJR1J2XoOXLJNbtLfszYTpJBm9u0BAkBa4k9s8h9qYPqGoyjFraw2w6PcMWYf8q7feoSqxv4iBe5F7MU6Np+o2/at7u5uGZ2MkUoWLhE+UVg+2w3GMeeaH7SX4k1O4heKGPgbCyKw4psAZznlg7Zpu9q9xk391PdZ/wBnxGOP/pXGfmTUkFjaQZ7m0t09VjAP1xTfsXfljE7NYCMCK+z3aZEtHe9vLFIYWWCGASopY5xkknIAznlyzSttaaTX/wARSawt4FukLRG5DnDBoWfYjIDKCcdCDyq3d1GRgxqR7CuPgrdiSbaA+8S/yog0QH3OXWBRjEDk7WWUttPDLJHDfIWRoi/ErEbZVhzU8waR29vPfapazJxPJ8ZHLJ4eQ2y3/fmatLadaspX4S1wfOBf5UOezukkhjptrxdSsYXP0xVDoOcgyRq+c4lZ1y0bsX2kg1y1ic6ZK571EB8Ab8ye2fEvqMeVKwunan2jup4tTigtLrvDDPIhy4JzgADJYHBx71fG7PaU6tG1hb8LjDZTOfqaoOt6SdLuxYSl3tFImjZEBdos4OPNlPsTjzNQ2nNY5jdGoFpI+5etLu9N00zPbNf3DShThbJxjGepA2NIe0elXGvayt78PeJbi27kRnugwOSSw8Xtsc5rLew7SWsCTaTqdtf2rKGi70k8S9McX/7U30O51yeV49Y06G3iVcrKkoyx8uHJ/WiVaVBzF7NRYpJBErVjHc6BNGl3bStbtFwScLYeRV3LKVJw6FiwIOSCRzoa+um4lszdtPo9gveRsHU8QxjZwBnchASMgsx6Vd9dsDeabIIR/pEREsPP8y74+YyPnVTtdPtb/XbCSeSRre4cOYnbwFkQlVI8855+RxUWUhLAP2Gpu8lZY9iSdkbHSorh73VUe2j7zijg+Cl4GYcm2B8I/dX5nflYu0+sabcWUUdvdGRzMGJNvKOEAHf8vrimVyVA9fegnlweZH/NRvYB+Yi/qRU9TWjdo7MQdy9teFYgFjEdszZGB1wN6NfXlb/V9M1CU+bhIx92oETAHAO3nmuhL6ip/wAYg7gT6mT0IWms3T7DRroH/wBxH/OioL7UJOWjXJ/+oj/nQVs5JzT3TyTj2oVmhrWMUatn7kPxF/8A+jXP/wB2P+dZT3NZQvbJHsxdren2eoIY7y3SZcYyw8Q9jzFBXM1rYQh7iWK3iGwZmCgDyH+VFX9hPPk3GoXJ80hIjX6DJ+9JJNItYJu9WHilznvJSZH/AOpsmq+1Nh7g7bgkhl1mW6bg0mBWizvdTgiP/lA8TfYetDppsLv3t5m8nJyZJ8EewX8oHoBR3CQc5xjrXBuFVzGkcs0gO4RNh7k7U9Vpq6hxyZnPdZYfwTpI+EcKjhHQDYfauxDyGd60Eu5B4migX+yveMPmdh9DXJtAfz3d2c88TlQfkKOM/UptH2ZMyLGvFIyoPNjiovi7LOPiYifJTk/auVtLKNuIW6Fv4n8R+p3qQzhBhOEAeQArtjGcWRZLA8cq8ScWPVSP1qQ8I6UukvSOXKoGvGbkaKKCYB9SgjYyqork3C45ilIkdjnJqK5v7WzYLdThGYZC4JOPM4BwPWpNaoMscSq3tYcII3a6AGdtqq3bWRDHYyh/28UpVUXd3Rhg4UbnBCmjhfpe/sdJdJ5jsZMHu4h/Exx9uZ9t67F1Hpk7WWiRJc6iQGuLyc7r/ac9M9EXHyG9J6ixMeNOSZoaWuwN5XOAIq7Pyanp6yIdI1JtPcd5GRbN+yY/mAHPhPPlsc+dMoteguCywS8TL+ZDkMvup3FLjqHaGz1mWN9ad5sCWISRL3Mq8iCo8QwdtmzuKe3klt2q7L3l9Lbpa6xpqSHjBHFFIi8XDxfvIwHXmDnmKpTqGqYJYIbVaNb1NlTYMEOqt0yPtVe1NnikL23h4pRNB0CTA54fZsH2JIomFu9gSVV/OoYDOOYzW2s5LyB4pYwiN1DZIPQ/I71sajTJZXgdzzek1t1VvyPHRh0OsC9t0mj/ACuufb0+VDy3lwH8EKsPPvAP8KRaTK9tqjWU/h79irKOkw549GG9WRbfHM9OeK7TstlefuU11dlNx+weRBfibt/3Yl93J/Qf41LFHeSMOK7CDyjhGfqSanWEA74qdCiEbURq1xA12tmFabYhZFkeaeVhy7x8j6cqtenpjHlVas7pAwAIqxWE6tjHlSF6ETe0Tqx7jjArK44xWUjibGRN3K5zSm5iBJpzPyNKrltzVqhBXxbJEN8iomBUZOQPPeiZDvnqKWT20Ejl5U7wk/ldiV+nKnFGZmsQDOXvomYrbh7hxtww4YA+p5D6/KojcX3/AJKP53G//wCNE7ABQBwjkMbCt86IFxBF/wAgBbUn/wBnax+7O5+wFRtaXTbyXbb8xHGqgfXJpoRnnWgBnlVwMQTZaLFtmUcOWb1bFSJbHnimaoG2ohIF5jB9Kk2YlF024yvajdrpyQlonlknlWGKOPGWduQ35DY7+VdaJFLJrGpF7iFLlo1WOyEqs6gDmxHLJPyzvzpfqN3cdor6fStKt5LZLKbE17LlDG46pg5zv8/Qc8j7O39vqh1GfW5DIpRkMUQVsqhTiy2cZB3A2J3rM1S26k7F6m1pVo0a+Rv5QC11DtHb2tzcawbq2iik4e5uhnvdv3Nhhs45ZBzRukcdnZKswzcSkyzHOSXPP6DA+VTvaRG5E88k11Oowsty5dh7Z2HyFExW4dgSBTOi0AoY2P3Mv1D1E6r4VdRR2hm4rE3GCssLAwsOjE4A9jyP86FaSe70+4mtmlguO77i/t03aSHILLjqcbhhzBIHOrFq+km90maGAL33hePJwCykMAffGKEhk0O57iS8vp9J1CFeFsv3MmP4TxAhh1BGeexpP1Fitysq8TT9JB8DI7TiDujEjx8JQgFWU7EdDRAnj4cH70uli7NQQuF7Q3TrxEqVuAEQk9OFcc6XNNLZyLI1z8XYyEDvmxxJnbiyNiM7HqKcq9WodlRsj/kytT6LqKgzoQR/uC9rU4J4762JDkqCR0dd0P6incF+bq2jnj2WRAwHTeh9XspLjT5o1Hj4OJT/AGl3H3FAdkT8RpzovKGQqB5KRxD9TTSBatQR9Nz/AHFrPJqNGGP8kOP6jQy3bn80Sj0UtXJaXI4pSfbajUss8s+1Ex2IBGV+1MmxF5ia0WvxjEDtO8Z14M4zvVu0gMAufKl9paIpBGPlTi1wjDHKk9RcHHE1tBpGqOSY4zWVDx1lZ03MRhc0quF3pvMNqXzR5NdWZFy5gLR5FCzW7HlTdYc9K5aJVO4o4s5irUZif4Y9a7W3o+XgUbDeg5JwvIb0UMxgGrRYNcW8zf1cyRL/AMPib65A+1Lnt7tWIOoNjpwwIP50xlnzQztk0RU/YB7AOpHCrRsGa4uJSOjuMfQAUSbuhiK1w0TYIDytJWnIzwgDJycDmaHkMknIHJ8hUyR53xWTafBdY+IjLY5eI4+mcV2QvQnbGs7MA7pUcLJIisejMAanEttbj9pcQr/ecVN+Gaei8Is4Mc/FGDmo+7tbfPcwQxf3EC/pVTaxl10yJzMN4rL+yyR/FggfehpJmkGGVWxyDDOK6knUtzz7mtoqt6V24Y5keNmPxOINZ3UNglxYajEraPekhgfCIJGPP0Rjj+6cGgHsodMlutO1Zy1pctIYbx+Sls+B/I5zhuRzvvTaeOMoUdQ6sMMpGQR60gtNG1KWy1CKwPx0VrMyvYPvIImyUMZP51IyOE9VIFZGtoU/IDib2gtJXxueYy0097plo7HxmBOL3wKQ6DF8B2nv7Bf6twWQf3SD+j/aotC11dPZYJ2kksMFUPCS8JHJccyOmDuu1NOx0R1btHf6iyBESPAXnwlyMDPoqDPvR/cK+3HYgfZtXvz0Y7bTop2DSwBm/ixRUGkwKRw26/MGnkNkoxRa26KOe9Ea2DWnAiqG1EYCqoUeQGKKijw4FSzcK5ORUMUyl+fKo5Il8KpxGHBWVoSDzrKFDxu4oZ03oiVsUJK4GTmqJmXsImEhaBu5wM4zWS3AGRmlt1LxdaarryYldbgcTiW5Y53odpCa5PvUNxcRWsRluJEjjHNnOBTYUATNLMx4kpJzXJPUb0t/Gon3gs9RnTGeOO1bH3xXUcl9qZ/0NWs7Ubd9LH+1b+6p/L7n5DrVGvRRGafT9RawAWHSyRQLxTyxxr5uwUfehRrukK2Pjo3I6RhnP2BqSDQbOJu8a17+U7mWfMjZ9zypd2s1eTSLcQxpMjOAoaJcY4tsD19c7YpVtWT1NlPQ1QZseM7XtFodxMkMN+hkdgiqyOuWPIeIDmaZ3DLHyNVjszpNqyR6jdalb6hcRtxolu/EkTHqSd2b3wAeQ60fe3eTgfrV6mZ+TM/UJXUcLOrq8AJCtn2pdNcsx2PodqFY3NyGaHgWMZ4WYFiwBxkDI2+dEWkbmBDcKiykbheVHBiTBjIM3rP4Vh4ehZm5e1GQxXu2bmJF6hIM/qakXhHQVHcX0dtGXdiBkDYZJPkBzJ9Kq37LJxxC+DhTDOWPmRihXknsrtNQ051S6hUgq5PBMnMo3ptsRyO9KrrWHjkKyPZwEf7O4ufH81RWK/PBriHU3uGCxi0n2Ofh7tCf+l+E0FrKyMNDqtqkFRDNZ0rTO2Gnydoey7d3f/mubT+N+qsOjHow2O3Ojv6OVjt+zqzMQJbmZ5JAeY34QD5EADb3rzjs5qV7pd/b3OnE9/IyxNF0lVmA4GHz28quGqXx0rXr4DwxyRiWRF28fFw5Hq33xms3TOvlwZqawslOZcdT7QJZhIYEE11KCVjLcIVerMei/ryFV671G4kYtf6pcM/+7t3MSL6ADc+5NVj8RnE8hkWSS6lw8hRc8I5KufT/ADodp7iaUBRIFRtzE45+r8h7DNUvS21uDhZjtqn6Uf3LStwSMw6hqEY/4xcf/IGp7bVp7WZPipVmgJx3qrhl91HMeo+lVAQXUpHfSLMoO0crO4H3H6VNawPEcW86mXO6WyPke/CSv1FTVuq6szKpabTjOTPU0v4GRWW4iKkAg94Nx9ayvMvjJF2a2yw2JzFz+lZTXn/8jux57pOcUpu5sE0yuicEZpRcRktRqgJbUE9CBszSE4qF4mHnRqqBsdq4mIC+dNA8xBl45Mr2r6rBpfdrKC0svF3acSrnG5JZiAAMjrSRNFv+3Npd3umXsUE1rdiKCMycSKoUEniXqxPMdFxTXtFb2V4IEubkRyxSiWNO5EpJAIzwYOef1ArrSbPunkvdJ1W6S5lPDcSyIGEpHINGQAMdMYx60K4WOcCM6R6KRuPctGhaDJbWEEF/dfEXMSASyE8259fQ4+VO4rCBBuATVK7P3t1a6/qVrfzrNNdql0kndhA4A4GAAJAxhfrSTXO0Gp/+JbW2ttc+BhaR2b4mKRYiVwFRjgYBzzBxy86QKlTgzaGpawAg8T1dbWDoBQ93pscseMZxy35VRNZ7T9q9GtFuZtO0m6iJx3lveMMnGRswHP3rjTf6RL67gWWOxsZwVDEQX2GHurLkGuAJOJDWmvljGesdj4LkmWNPh7obpcwDhdD55H5h6HNVKO27RYxc6SWdGKmTvlQSAHZgN8Z54qzr/SEFOLrRr5B1MbxyY+4JpnpnaTRdbl+HinaO5K5EE8bRyEegI3+WaKrWV84gnbTaojf/AKlFF62nR8F/Y3FpEu3ele8jA9WXl88UR8UJEDxsGVhsQcgjz2pd2ktNd0TVpor/AFi6hsWZjazqgZGQ/uuxGzD12PSuNGsoba3ZLecyozFy5IIyfIDYe1OadmfkzJ9QSmk/DMOknOOZx5+VJruO5ub/AL4y8MKjwrHni3579M8sjfGfOm8kUjDCcKj95yeQqM6Zby8JYlsEHj4tz8/5U0VHREyFscc5xAYLUqAscfAv8KjAqeTT0mifvoUbYnxKDThUVR+X61qUju5AOZQj7UUhQuAIuu7eDu+55xZWwKWPGSEeSIHBx1HWnkthILqSdmFtbxrnvMlnY43bPtsPKo4UiFlp5UjvUa3dlHQE4z9jRd3didJ7XhCyGTucnquCSw+4rI0YqFTl/wBm96q9osUL1gZkg08w2haR3tRIMxRpjvG/tOTn6c99/Kh0K21sqSS5jiXhBc8vp+lSTzhV45mbhAxnPQDYUGWdmE039YD4IzyT19WrNuvZu+pnIjah9o4X/sI4g68dzmOE8oeTSe/kPQb0VHeSzGO0slWIyMI4lQADLHA2pSRNLJGEjeRpZAkajbiY+p29zVh7PaZe2mqW10wtoJrcl44n/a8TYxk4xgDfHrSfkyQW4E26aEqACieq23Z7TILeKH4KFu7QLxMgJOBjJNZSj8e1z/dab/8AP+dZTnuqv2M/GWeZKW3K4JNOZVzQE8PETttT9bYg7UzEknEW2qMqW2IzmmbW2/KgroyRnu4bUyH+MsFUe5/ypoPEGqOYihsLyz739vbeNmZ52iYud877gbfQVPahVhULKsq8xIoADZ8sbVJc2zXAxeyB16QoCE+fVvnt6UCdMhjkd7JpLXiOSsTYQnz4SCPtRUzF7SOszerW806RT2bLHfWzd5bu3In95W/ssNj/AJVWdQ1C3PaCyuO4MMk0pju7SdMOvGOA5JOGUnByAc4q4DI5jiNZIitjIXIG2d8H51FlAZg0tTq2RSkQSWMVm7Np011YEnxLaylUPn4Dt9qTWunRx3jXFrHNPKuU76aXwr5hdvlywKsmoNFAcHLSHlGi5dvl/jQFs2mcZlWSKOUnxK7FCD6qT/2aIUQYIEVFt7ZVicTm1heUN3kZRlbhO+QfUelT3mnxTwd23gZTxJIp8UTDkynoQR9qI+Kg4W7qRJCBnCsDS1b2eXiMsQjGxQdf+/tViA3BlFbx/ISw32v6jL/R9BqsSQNcqVW676MsgUNwSNwjHIjPoKpepXulpbySXVh+GakrDurmyA7uRj5kYGPMOPnRul9rH07QZtP/AA5Zg0lwn7aThSVWZvAoG5J3XyBxmutGsH/DIYryIA92FZHw3h6BvXGKQpq3MR1N3Ua5qkU8EHsSDS5/xW0IuIwskbFJAPygjqPqDjpyptZ2HcxlEzjiJycbk+1FWdrb28SxRRrGi8lUAAfSjgUC5xyp8NtABmCyhmJXgH6ga2mBl8BcZJJwMUp028tYpbm2vLiMpDIwgm4siZAASB5sAd/cVYtLsrLVdTvF1ICdLXu+5tX/ACEEbyEfvbjG+wx5nNM9S7N6XqfGtzbgIxVlWPwd2yqVyuOWVODz22rPv1+x8Ca2l9LR03GeOKeGJrqAM6JbrEvmzJIzIuPMhfvR+o3Fu15ZzcBCfDyuXI58czFQR/dr07TezGjaRBIIrf8AZCYXIEp4+7Zc44duQyx+dUax0bUe2GsXWrJm102eXMM0ib8AHCvCu2Tjqdhk8zWabMggTR1WnL17QOeohmkVSs10ypneNGOMep8z+lGafpOo6gwZIYEPD3v7d2UxoSQuV4ebYLAfw4r03T+zeiaNH3gtoCyYaS7uMM/qxZuXywBVd0y5kvFubh0xJcXUjsw/LIAcKV/s8IUD50jqHCLug00w06D9gUNhbaPC93IxubpQFQsMbnkqLyGT7nzNHMstppksnGPiZCpklUZ4SSBn2UHb2oe1H4lem752sBKW46O/JpP1A+dNowupwz2OnRtczyq0LMqnu4ehLPy28hk5pStXssA7krkmPh2X0lAFNpK5XbiMshJ9edZVoihCRInPhUDPnWVseKN5EkYVC6CpzXDjY0wDBsIvnAXNK7lueKbzoTS+W34jvTVbAdxG5SeolmLEmh2zw5G7dAeVOJrXyFDG1Ynl9qdWwYma1LZigy3uNrRPnN/lXBjupBmacRKf3LfIPzY/4AU7+EPrUclqFB2qdymR42AiRYobfPdoFJ5nOSfcnc1DK4Y5KqTjmQDRd1CeIgLS66tBPBJFIDwuvCcHpRMrjiKsWB5MBJe5y0Z7uA8mTAL+x6D15+1ajhWFmZXcgj8rMTg+eSanEIiycszEYJb/AL2qB1cnwjarrjuBtJ+pzBFbWsjvDCis7Es6jxHJzz99/KjI5x0+vrQ0VpI3MUfDb92UjEbSzSHEcKDLufQfqTgDqaqzVoMmdWt1rYEmhLH1rJdQtrfwyzJxHkiniZvYDJNbg0S4v0nlv5EjtImKcK5ZeIbFVGwbHIsds5AXbNKZ7rSrB3itbNXB/MX34vcDA+1Zd2vCn4zd03pDMMuZbdBsLlr46ldRtbp3JihifHGykhiz9ByGF9/OrB7b15GurzW0ofTGlsmzlRC7cGfVCcEemK9M7N6i+saLa30kfdySKeNRy4gSCR6ZG1ZVjmxt03K6hSgURhis5DYYxsAOgqRY2PSsnC29vJcTHEcSl3OOgGTVQpl9wHMqPauZ7nVbTS5QRa9y1yV2ImZWAAb0XPFvsSR5UpupGvpGs4XIhT/WpgcbY/qwfM9fIHzrFmuL+aWfjKXM4DXE+2LaPmqA+YH3JJ8qMsdFOtWy6dp0bJYk4musHgUZyQufzseR6b755Uk6NbZxELMu0jtru1Q28dkq3MrjFtb27Bmkx0GNgAOZ5Cr92W0ubSdFgtLh1MoLySCP8qlmLFR6DOKLstJsLKSSWzsre3kl/rGiiVS+OWcCjQMCtDT6YUiEVQszFZW6ympaarRrqsqJ0gkTIodo/SjTvXPBVw0GUzAWhz0rQth5UfwDyrfB6VfyGUNQi1rfbYULNalgRinZj9K5MQPSpFpEg0gysTaeTnwmgpdOJ5DFXBrcH0qM2i56UQXmBbSAylHSGY5NbGjqo4mAwOZJwBVxeBEIHBxseSj/AB8hXMenKSJLnEjcwuMqvsOvvUnVEDiUGgQ9ykXdvJbWvfQxAKW4UZxjjPko6+5296zR7H9o017eXC94OFlhbgJHQFhvj0BAq/T2cVxEY5o1dD0IoVNCsAf9XX2LMR9CaUe17O49TRVUPiJTb+3ezC2WgXbzwyMeKyuDxpFnJLd5nK79DnnVdudAvixZhBxHopbFerXGiWsu6L3LYxmIAZHkRyqOPQLXIMzSS46FuEfahlM9w6viVPs52H029tIby7kmmDZDQkBFyDggkbkZ9au0GnxQRJFDGiIgwqqMAD2oqGKOGNY4kVEUYCqMACpKkIBKlyZAsKr0pf2jtLq90qWzsu7DzkI5dyuEz4twOoyPnTetYGc1IUSCcyuaZ2SsoQhvgLorusRXESH0Tr7nJqxLGqgBQAAMAAchXWKypCgdSuJoDArdZWVMmZWVlZXTp//Z"/>
          <p:cNvSpPr>
            <a:spLocks noChangeAspect="1" noChangeArrowheads="1"/>
          </p:cNvSpPr>
          <p:nvPr/>
        </p:nvSpPr>
        <p:spPr bwMode="auto">
          <a:xfrm>
            <a:off x="155575" y="-776288"/>
            <a:ext cx="1638300" cy="16192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9466" name="AutoShape 10" descr="data:image/jpg;base64,/9j/4AAQSkZJRgABAQAAAQABAAD/2wBDAAkGBwgHBgkIBwgKCgkLDRYPDQwMDRsUFRAWIB0iIiAdHx8kKDQsJCYxJx8fLT0tMTU3Ojo6Iys/RD84QzQ5Ojf/2wBDAQoKCg0MDRoPDxo3JR8lNzc3Nzc3Nzc3Nzc3Nzc3Nzc3Nzc3Nzc3Nzc3Nzc3Nzc3Nzc3Nzc3Nzc3Nzc3Nzc3Nzf/wAARCAC3AMsDASIAAhEBAxEB/8QAGwAAAQUBAQAAAAAAAAAAAAAABQACAwQGAQf/xABNEAACAQMCAwQGBQcICQMFAAABAgMABBEFIRIxQQYTUWEicYGRodEUMkJzsRUjNlXBwvAHFjM1UnKy8SQlQ2KCg5Ki4VOE0iY0VGOT/8QAGQEAAwEBAQAAAAAAAAAAAAAAAAIDAQQF/8QAJxEAAwACAgEEAQQDAAAAAAAAAAECAxESITEEE0FRIjJhcYEUI0L/2gAMAwEAAhEDEQA/APRuzuove61cROcrHHxD15ArUZrDdis/zgv/ALn94VuDQAH7U6xJoul/TIrZbh+9SMRtJwZ4jjng0Jtu2Nw4cSaT3ZH1cXStn/t2qf8AlAQyaCqAE5u4MkdPTrPCAZzn1VSFOuyGfJUa0aGDtTcvu+l8A8roH92pG7TzFSE04lvvwB78UAj4lOM5qwrgcxvTuYJzmoIntTfBiBo68PQ/TB/8asr2lbBzYSggf+su9C4wGI4TVhYiTgnas4T8D+7Q+ftZdJjutFnk9VxGMU0drbzAP5FkXPPiukyPcDSaAY5g1E8K1nCQeavhDv54XijH5FI/92v/AMad/PKcIOLRbgknB4LiM489yKqmFf7OaikhH2RQ5lGPLZfl7ZToBwaLcOx5/n48fP4VXTtveFiJOzt0B0IuYyD8BVfus9DSMRAzw0mkHv19F4dtZuIf6kvMdfzqVH/PS+yQez8xA5f6XHv7xVURf7tIxeVGg9+voJr2xfgBfRrwNjdVliP71RntnMVYx6Hd8QGwkniAPxND+7pCMUaRnvV9FyLtnfuQG0B0/wDep8qsDtdOF9PR5i/QJcIR79qGd2tcKeFN+JnvXsJxdrbokCXRpo/A/SUI9tcbtlMjMDo1w2DsUnUg+/FDeGud3R+Jrz19FyXtvcJuug3bf89P2VEvby8bn2cvP/7r8qrd2M13ux4UvFG/5D+iSf8AlAureJ5H7N3YRFLMxuF2A9hra2NwLmygnwV72NXxnOMjNee6hD3lhcqFzxRMMeyt/p0fBp9qnLhhQY9QFa50VxZHae0ZDsV+kF/91+8K3B3rD9iv0gv/ALn94Vt8UhQzvbdmTR4yoBBu4A2fAuKDBMdDR7tbbrcaWsbE4+kRNt5MDQogZOfZTLWjnz9tFcp4CkqVPjfYU5U2zjJrORBIhRSpGMirUcgxgmpksZmXJQKD/aOPhTm0+VRsqsf901qvRTixiHPIE7ZrpANUpRi4hRjhgdh781dAxTze+g0c7seJpGNfCpQpIyB8aXdsabZuiH0RzWlxoOgqR4jwmq7Lg8qVsxoTOD0FREnwFPxjpSOBU2zNERGTyrnD5VMFyalWGsS2HEq8INLg35VbEaClhRWpBxKndnoK6IiRyqySBywKaXA6j2VpmiEQ+OKd3Sjmaf3m+ysaaZGPQVqaDRU1U/R9MupFHpJESPXW1gQmCPf7A/CsLrqu2kXC53YADHmRW9gBEKDwUVjrZ04UlJiuxX6QX/3X7wrcViOxP6QX33P7wrcGlKAjtHn6CmP/AMiP8aD8O1FO1Uvc6YjDdjcwqo8y4oYDnkdqVsllXhiC7iiljaqiCRxliNvKh8S8ciL1yPxo2uAeVZsXHPycIAGeQHh0oTrkzW0UE0bFSJMKPH10X3G3U1n+1UoFpb55Gb9hqeZtQ2Up9FS+kkn1+0UEEb4HkOL5USB33FB+Pi7VWJxkAsDn/i+dEmy2o3QDHAK7eeKz02Vtf2SLK4NSDao4123qQ7V2Jhoex/NliNsVVcAjwp8kp4eFNxVZmYnesqtAJhvuc10ADpTQK6Kk7AdnBpF8dDXKVZyYHOI+FI07HFypBDW7bM0M260sDoBTyo8KWBRthoYAK7ikVJ5GnKpo2Zopaue70u5f+zGTv5Vs4HYwxniB9Eb4rFa+C2jXq+MRFbW1Ci2iBA2QD4Vu2dGJJSY3sT/X9/8Ac/vVtztWI7EfpBf/AHP71bdq0YzvbWXu9NtW+19PgC8+Zb5ZqqefjsKm7c/1dY+WpW5/7jUPQUt+CWReByNwureBo4rh1DZHpDNAhirdpc92vdyH0c5B8KRMIei+ZRyJHnWf7Xf/AGluQdhKDRvhDj0SDjrmgXaiMixBYkjvAfVU8/eNjV4Bqsf5zWxHWRgP+nNF7cl7y8ZT/tAPgKBJJxa3asp370nP/KHzovpcoe5vmB27/HuGP2VL0b/FfyyX7BIZC5Y+ymPJXGfY1GCDOI2yDw8WCMbV2ukkNMun0NZ8nFcJ3xVa7uBF6UZYFSxAO/LHzpljew3Vurq2+eFl8CP86gs00ylYLlcvguGnCmADwrp2p9olrokGPEV0keNRjeukUcw0PLVzNNpUcmGhGlSJpUbDR3Fdpop4o2AP14oNEvGl+osDE+eBWxs2/wBEg2H9GvXyrFdpyB2cv+LrAwrb2qj6NCPCNR8KtLTQ+NMxvYn9IL/7n94VtjWJ7E/pBf8A3P7wrbmsKGd7arnSI34STHeQMMf3wP21V3OSau9r5mg0yJgoZTdRBh4ji+eKpE8AOxPPapUxci6TGK4YsB9lipp+arWkitPMwJ4HCSL6iMfump1VzSrbJjw7LyYj1GhfaOQ/k/JJbDDrRMKScfHnQ3Xom/JUxGTuDmsyz/raB70CrBmOqW+d/TG//Lx+yiukeh9K85ifiaB6TKfp1szHYSkZ8cRHNHNEJe2ny6g96Sxx9XAH7a5/T6mV/YuNc60gjHJmdV543+HzxVKW+Rb9wzLkx4BA8xtn+OVR6lO4gxE6Er0IJ67be6sjNcgXLJDIe8PMmLhA95rbrk/J6UYuEmgurxI5IO9JxJ3nLfyFUNMmHfXlrxkYxIhz58J/AVSsNUnsGlM4eYSR8I5jg3ztmhVrd93q5LvhWQjY7EkA/iKkpOnwtM9E0+9W8hDgguBhwOhHOrY3/ZWG0fU5LKScFC4VgSoPMFen/TWxsbqG+tEuLd+KN84OK6MdbWjzc2PgyzyroOahmkMcYIGSWAA9ZqUesVQiIneuBs10A5BNd4SN8bVoaOZrua4xCjLEAeJOKpXOq2FuAZLlDvjCHi/CsbS8sOLL4NOBqjb6jaXDiOGdGkP2CcN7quggZyd/CtTMa0UO0K8Wg6gP/wBLEVs7Yv8ARocgElFJ9eKyGsLx6TeL4wsPhWzhI7mPHLhGPVVZKR4MV2K/SC/+5/erb1iOxX6QX/3X7wrTarrFppgAuH9NgeFR1phgf21kSLSI5ZDhUu4Sds/bFAn1hI34Ut7iQZ3KKP2mmdstbGraStpYo6TG5jLcYHIHJHrGxxVBobmdQYmX0ypO+NsjOfZXPlbWmh1KpE8F+Ib5jHazFHjwFkZVwQ2emdvSqSbUruTdSsIB3CHJH/EaH/RLuMrxqrcChdnznbf44qxZW085Jklt1UndV3YY23Bx8alyyPwCxr6Kly0r3KxyEsTuSJDnG/l5U65uLueDuzO8w2XB3ySatRWQjuVLE90kQjyZBxY38vV1qK7+j28kKw8MKGUf0jZ4iB6IppyOfJvst/BQ7uW1ntYpHiD95xmQ5whKY3Hjj2U67vVt7XgtpVHCSQS4PFvuTv8AwfCorh/pMqcdyqZmb0gCQAABjmOpPWp59OsVhBubq6lTmViCp4dQDttUOL/gphiI5NeQe97FdvxTM7+l6BJOAMeHrp0Fs91eMUgPBjnIMdB4/wB78KKWo0u0Ek9sI8ISVBjAKgDHMnJzkn2mq1rLCss6xKWYtkDi6dMeVFR8rwPOSm0mD57Z7eQGOOXDHA7tgMe7nQe5QO3EyscoQpI5H19a0F20ykE5Tf0WYAbddgfCgd6DK/ewyMyJ9aMnOD4jyojz0dFra7H6dcKlyS3Tuzn24ox2Z1WWxFxYAKQkjOmRyGcEc/4zWaCsqIyHO+CfUQRUkd20dx9KU7vxcWeo6/tqjT+DmydpbNuNfaWeETQoED8R9PhOw86KxarBKgdIWIIyPS5/CsZcSwzDvEPecSKqDoMlcgeYyKK6bcK8CxrxA7jAJ6E+XhTc60jmUzsPnVJHH+jxxjBxlm4t/hUb3moONii+agChSLE7TKwX+k3KrjHLc+dTxwQgbM/sz86V8n/0PpL4HSRSTH87MGboDg1SvraRXj9CRo8ENw4B9mfLNXmMSjKoWxz4lqMiGQ8WFDeQ5VNypfJ9m7bWkDDYQvwcacTDCq+cNtyzjrg9PCjGn3d5AoDMJ4gBzJJx66qyWqvgoYyRggEb7VLAs0YUKvDgYGGz+NPzfHoRzvyFL68il0y7y3ARE31vVW2thm2iP+4OvlXmOqzGLS71nGPzTjPjkYHxr0qyBFlbjwiX8BV/T1VTtmPU9Ix/Yz+v7/7o/wCIUA1jU2uO0N7cQyOFicRoSOHhxgHfHl+FHOyLhNb1FmIAELEk9NxWH7x1urlmOWM3Fkj63pDNVt9CU9IvvL3sSyMWZwg4kLHiZRzAPRhsynzIq7YXDI5ilHGWwQRyII2IHgfgQR1FBxPxJGAgLswCNxYHeR8hn/eQgVJHIEJjiZXi4DKoxnKHHGnkQcN6xXNSMi3L2aQSlRxHhOevQ+2hA1NYpnhvosXCcb97yAXPogeI5HNEbGfgAhfAQn0fX125Cpr7SYL+OVHXhMicHeRtgqM55esCoq1D1R3V+a2irZzQjT4pJ5FXKk8bHONzzoTNIIb1I5L5bi0ANyjRjfbcJknG+CfHGRyovLZm3tFt2CTQqvCVfYnHlyP41n5bG1t7yKe1t5bd1DBpA3EBnIGxz0OR/wCKeKlsy1WlphWG3s9ceR0SNbWMDgdU9IyHc4J2xjHn51KI59NbgnCz2+cLLGfSX1iotEiewtVtiwlQEsZAdzk+FE3aKVTGZMg8g/Skqk3orMUlsbAYb2MiExzKBurcx7DVe60yPuwbYCJwQSQvTP4/x1pj2RikDRN3MmcrNGdj/eG29W4LuTvRDewmN/suPqOPI0v8G9vpgC7gaGLDr3jgnj5rwnc75x4fGohp8UmmtPbJmTAyS+OR+HwrS3SiICYgcHKTI5r4+sHf1Z8qpX9v3Ud4oY4aEyBc5xjY/gD7aF8CPa330ZmTT7pVaQALIc8WcDOGIz8KqSW86rGEIZmQZAPqJx8K0CTTRXziWD0SswAzsCMsN+XWitxBBJJIkUUan83Ap4RzO7HzwCfcKpNNdsjXfgwwl+jyB1UrhsqD4Dl+FHbPVYI4174Z5qORBJJJI6jmPdRv6NZlbmdkPdcWEXf0lXYYz1Jzj2UO1Swis7VJ2jjDtz4UH/SAB02/GmVcnoGlrZb0ySKea4dWRVV/Sfjxnz8+lFpJIreCVWCGXnG7+Ht2rHWsTyTCERtGDJg74Kg74z/HwFaRtKuu7PdXUjArsZMN8q26c9IMUzXYPu9W+i93KkqyMneBypyH3B/An3VctrqHUkE8OM4w6H6yN4ny86FXOgag3GxjQsR9kkVTS01WyuTNFZzKw+0oyMeeOYpI0ntlcsp+DWBMqFkJU8hg7fGpEjOMIynHXHOs3ca6zQRxXMEls4kU8TKQhGd/48qKadcB7u7YP3sOQ4kxleEjb0h6z6qyFSfk53vetEXaiKaXQrpsNgKGJwMYBHWvVLTa1hHgij4V5trvA2i3gQZLR7ZzyyN69LiwIkA6KK7Mb5Rx/cRr5MV2NAPaG+B5GI/4hWV1y1l0/Wb6B+DAn75GIzlHO/x2rVdjf0hvfuT/AIlod/KVp/dX0F+QTHIDGxPTPLboM45+NO10LS6MekrvHJH/ALQqsqHlmSM4OPWAKvI6zIhjRcFe/hycYB2ZfMA5oZxlT3kgJaCTvGwPsNsw9m/vq5GpgEkbglrZu+UdGjbZx8fjUaRMLWrkcFuchUkwDxYyAMr69sg/3BR5LmH6MsjkcJXOR0xzrLRsY8rFkALwhwu/MMPX4e00y5uz9HMAclWY8TJyJOCVB8ee/IVzVHJloycUELq/Rw87sRGF3YtnbxHl0G25OfGhdxqHo8Eq8JPpMpJxy2Hs5+s1WkuUdhNIEMSelGmPRdsYzj+yPj7aoySST/0YPeE7D+0x5e3qfVTzCRN26Zr9ISaTS7eVhkcA9Zq2vc8mJDHkPGpLG2NnaW8QZxwIASOR2/Guag1rBaNM3otjKxk7MfV7Kgk3XSPTnIlK2zqRqpDA4U8iBSmtROjIzlozvwsfwoTDrluuGliaCInGc/VJ5bdR8xRuC4E0XFAwli4iOJB4c8jNNUOfKDkq8ERhNuYldpHjkBjKscb4yByzuOLb1VBcW6LB9HkmYtkxoxIOUb0feNgfPB6irzEXCkSPxeAB5HofLofZQzUY5Z7U2zDF8AXhYD0ZMDcbdSOY6dNq1aJ10RD85boz44jxK4KjYtGuR7wRXXCI0kijhdDLICCRli3Av7aGSX4URzMrJHNOrlDzBP8A54h7BV0ScNwXGT3Sx8ur4PCP+pyf+GtpEthCGBwViicd3bYGeEEM/l6vxPlU7iRt2hDgcivT1ZrPXN9Nb61Z2SjgfKLxNgHGfS9+DWhm1C3trhVlH1mIJ5Eb45Y8aWsdbTR0cOteSm9hDJKJAkqMNhhTkCrSLcRgKssjAcg6A/hiiX5tCX/OAHntVK+voYoW4cMMYABx7umaxKmRu5hEkE0zEiRMHxHI+znUhlI+sp9xFRaPcPeWAdiVZWZMlfrcLEA+4VbfvVPT2A0UmuhpvaK7tHICJAp6Ybf8aqPpWmyKwazgww3wgBPu/j9hEM/UE+yucZzup91J39jb/YD6tZiPSLsx3E3CsLHgduIerfce+vS4WxDHkHPAM+6vPtffGi3pBX+hbbl0r0S3JMEZ4Ruozv5V2elbaZDJ8GJ7G/pFefcn/EtG+2Ng+oaFcW8aqWwSCx4eW4NBOxh/+o7v7lv8S1tLiJZonjccSupBHiK6yJ4FFIcRMzKVkBil3xk+J9pU+ypBOqxwzyqHMLGGZf8AdO34Cn9pbJtN1q/tGiKqX72IHHLJ8PHeqlvIJbhlkPo3MZBz/aG/8eupUiTHzXgjkihBDRR4yT9sZ5nyqIyyyL6fpoW4U4TgEZ5eIFUyQy52Vl2OaSMSSvCCxIBbPXpSpCPbLEsxb6/AdgAGBwccvUB8aP8AZmwS5mFxdMwhj+r6OOJvH+PLxqLS+zcsrLLdSDhUAjh5nbI3+Fa2yW0hf6LGHjKrkHh2YZ5/jUMuTS0joxY+9su8cQQAK7DO23KgOsaImpSI8lxKpQ+iM46Hx2o5lUyRKw/4aE61eXCoIrfBy31tsn/KufHVcujptqZ2wFN2fnmui1xcR92cFRGfS9EjhG/mR7q0WnWa2lkIlDsq/VKt7c+ZrPPJcIc99IsmB1AA8afa65c20gaY8UQIBbG+Omx8fGunJGSvJzxnlPwajMEcRMgb0ftYyfhzoVf36urRQxySrG23dqAykciD4jyqzPf97HmNlIYZLAD+Ov8AlWUvbyW1sFAc4kmZmc82JHx229lJhjfkunytTvyUNU1Lv5HRl4G4wzALw5Od9uhyTkeNGLPUALGS6hYNPxlR0y5B3B8AuwPiTQ/TE05VebUkZpHGEQHYcwSR1Pyq/eW9ta20BgiNupy5QA7HGB6tq6HM7SJZZqI5Ae+t0f0pJe8yMlwNwQPPpnrzot2Rs1v5pLu6lkc278IQtleWQT40GnnaWUyJwDu0ATpnH7a1XZJZbOzDSoA0xLtxejjx6b7dPwoz9Ron6XJc1tPoOX+o/RLJnBOBjc4rGXF/JdMsYCPIZAq7dT5e32YrS6iYLixkjmL7rtIN8bjBwPZQbsbDFLJPcSRyy3KnhGAMKPLfwqWJqIdBb93JpGq0m3bT9Nit1JPANyerE5JpX9/LbZ9ID0cj306RZGP1OH+82/wFQyWb3EikytgAggb5z66hyTrs63DS6Kr9oGR8d2WXYcXTJ/j40QivmuIg6lgpzjboKrxaLBC6MWOVAADNxAeYHQ0RhhHL0nPr2opp/pNmX5oFdoZG/IV7uT+ZYbivRrfIt4hvsi8vVWD7UcMfZ694gA5TAA6bivQLbP0eL+4Pwrs9KtSRyvsxHYz9I7r7lv8AEtbhuVYbsZ+kl19y3+Ja3ZroJHln8q+mtFcWuqxheA4jYY5HnXn4J7t413eJuJAfD/KvXP5VFZ+z8MSE+ndKDjljDHevIVkKmGXHI8DjGNqm/OjKn5LbQRTMJIyB3sPFsPtDpj31Lb6cFSNs/wBNEzIrDqD/AJ1WgPAGRUxJA5kXJ3Zf7Pq+ZoijABgkjZgdZ4mJ2KHZvgR7jU2JrRprG+Emn5RcLkEcP2CfL1/jQdNRa31aEhnUgHkuSFK1LorxCCWEsgUSFlJwScjIGRseu3lVa30RbpTNdzFrpfrIv2Rjb1kioalPsvE1fg02h6rJfGaJ+GRoVQ77n0gefurusRSSBJOEBVznA5cz+yh2iKmmwcFtwmKZuJXB9LoNx8qIavNNFbjLcQbbngfxzqDer6LZIajVGfvBj0iFHFjAHWhxBlLZzg/VXhO3sotptm9zJcQpIwWMrs+48/V44oiNEtlYlyrncggE+wgV0+9M+TlXp6pbQF0y6jiKwscgBmEYzjG/LJ9vnmotUcajxrOSQpymNuDarWs6atpLHLGc4HExJxgZ6fChUrhmdkfbqMZJ8KrDlrkiWWbT4lfS7dk1i1VpBw8eSD0AyevPlyon2lnNwUJfhjG2xyT5n/xQ2K3nM6yJG3CDkButSXVvdz/XUBiSSTW7nlyKOM1pIu6No8EkS3t1KhTORGG2B8TRWHVI5Uk7rYRNwZ58XPmaExQTQ6fHCJOF1J9MnIOfAdPXUMGm3lvDLxIWRt9jzpHxt7pj1hyytSi5qF2QgYNwMMgqvTw8yMVd7B28xglnVMKXPLwP+VZqTvZ3SEKwJ29PbPmTW20m2a1t0toX9FdsgYLHzrM1So0Jgile2g2baVmyQvtqTup1GF4BUAQxAd9MVPhk07vbccpnPlXF0d22yYREelMST5bVxphngh9FPtOai4+/IjjyF6+dK4AULAg9HOWPjRs0pa6E/Id6eYEZJLdOteg2rrJbRSADDIDy8q8817B7P6kuccVuw9vT8a9B09eGwtlznESjPjsK7vS/pZHKYzsZ+kt15wN/iSty5wKw/ZD0O01yD/6D/wCJK27EN0zXSQMj2/jM2m2oyMC8QkHww1eT6ram0uZoeA8EqgjIxg/wPca9b7eW2ovYWj6VZyXUkV0JHjQjdQp57+dYe50DtPqDM9zpExJ5B5FGPjULVq9pF1M3CTZkomw0bueEoQrHHTlmiSQYdIcEspyoXG6nn+3bzq5J2N7SK+F0eU+OHUg/GrNl2Y7RxL3T6LKWPohmkUBR5nNZU214EWOU+2dtNPm9FniR4+ErwiTDeW3KrSzW6TswilEvCVKuSDnrz51LBoHaK3b+qJGPThmTH41dbS9euAsc+iMQ32mljJX1HO1R9q99nXFRK0gBeQKjrcZC4fLqNwx2JIH4iiOs6jDLaLhgzL6MhRThcgjPszUn819XibvDpssy5+oskZJ8M7j+BVuLR9Tnh+jS6JcQxHqWjHvwelDx11tBXGlrYN7KXIuZbt0h2duPjzjb1Zz7cbUeZl7wcRII3wuw9tUYuyuowSMLK0kGDuxdQG8wc1LJpuuROOLSbmTP2kdMD3sKnkxXVbSCFCnW0du0RkcyxR92o3wAxI9dCJoIpMlIlROLOFG/lvRT6B2gaNlfQpDkfamQftqMab2gXcaI4HlKvzrFFpdJlko+0UFgV8FPRHXIqzBa5jKvwtjrirqaZr7ZJ0M8ts3KDNPWy1xCOPs/OB14LiJv21acGRrbJ3mhPQJlsvL0emKfBCIAxDsFPQnNFJdP1oZ7vRZ29c0Y/bUP5E1ydeNtLeMDmplQt7gaz2cn0Huz9gq5ghmXhdVJPXFW9Lma0i4OIvw/VLbnFWR2e1Yg406T1NIgPuzVL6JqCd5/q9nWM4ZhMmB699qx4sn0CvHS7CEF4l5OEyVduQcc6JLawxjicjPTzoDa6RrsrLMumyhSQysJEIA5jBzvWjtLK+uzL9I06e1KYwZWUh/VgmkrBflIlbmX0zqcIUrEoFNWFSPTO9cIvogVXRr5iPtKEIP/AHVFIuoNEz/kq/4h/syign/uxS+1f0zE19g3tjLFH2dvUiHEeEbjpuK9C00l9OtXHJoUPwFeca1ZavqWk3VrFoV+ruoCFhHjOR4NXo+mI8em2scilXSFFZTzBAGa7fTxUTqieRp+DPX2j3Ftetd2E7QSMpUshG48N/VUajWRz1KY+1flSpV0EB2NX66hKfaPlXOHV/1hL7x8qVKgBcOr4x+UJfePlS4dX2/1hLt5j5UqVAC4NW/WMw9RHyqu1vr24GszYJGNlz76VKlZp2S311gqnVZl4QMsCPSP8HFSQxazGuG1WaQ88nAx5cqVKhAx/Dq/6wl94+VLh1b9YS+8fKlSpjBBdWAx+UJcesfKlw6t+sJfePlSpUALh1f9YS+8fKlw6v11CX3j5UqVAC4dX/WE3vHypcOr/rCb3j5UqVACxq+P6wm94+VDV0rVI1lUX7ZLO3THpc8+NKlTS2hWi7aW2q21rDCmoS8KIFByOlS41f8AWM3vHypUqx+TRcOr/rGb3j5Usav+sJfevypUqw0mtV1TjzJfSMPAkfKtJC7CJeI5ONzSpUAf/9k="/>
          <p:cNvSpPr>
            <a:spLocks noChangeAspect="1" noChangeArrowheads="1"/>
          </p:cNvSpPr>
          <p:nvPr/>
        </p:nvSpPr>
        <p:spPr bwMode="auto">
          <a:xfrm>
            <a:off x="155575" y="-784225"/>
            <a:ext cx="18288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número de diapositiva"/>
          <p:cNvSpPr>
            <a:spLocks noGrp="1"/>
          </p:cNvSpPr>
          <p:nvPr>
            <p:ph type="sldNum" sz="quarter" idx="12"/>
          </p:nvPr>
        </p:nvSpPr>
        <p:spPr/>
        <p:txBody>
          <a:bodyPr/>
          <a:lstStyle/>
          <a:p>
            <a:fld id="{67F715FD-6376-4EAA-A5E9-8988818FC783}" type="slidenum">
              <a:rPr lang="es-ES" smtClean="0"/>
              <a:pPr/>
              <a:t>13</a:t>
            </a:fld>
            <a:endParaRPr lang="es-ES" dirty="0"/>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Elementos del ecosistema </a:t>
            </a:r>
            <a:endParaRPr lang="es-ES" dirty="0">
              <a:latin typeface="Arial" pitchFamily="34" charset="0"/>
              <a:cs typeface="Arial" pitchFamily="34" charset="0"/>
            </a:endParaRPr>
          </a:p>
        </p:txBody>
      </p:sp>
      <p:sp>
        <p:nvSpPr>
          <p:cNvPr id="20482" name="AutoShape 2" descr="data:image/jpg;base64,/9j/4AAQSkZJRgABAQAAAQABAAD/2wBDAAkGBwgHBgkIBwgKCgkLDRYPDQwMDRsUFRAWIB0iIiAdHx8kKDQsJCYxJx8fLT0tMTU3Ojo6Iys/RD84QzQ5Ojf/2wBDAQoKCg0MDRoPDxo3JR8lNzc3Nzc3Nzc3Nzc3Nzc3Nzc3Nzc3Nzc3Nzc3Nzc3Nzc3Nzc3Nzc3Nzc3Nzc3Nzc3Nzf/wAARCAC3AMsDASIAAhEBAxEB/8QAGwAAAQUBAQAAAAAAAAAAAAAABQACAwQGAQf/xABNEAACAQMCAwQGBQcICQMFAAABAgMABBEFIRIxQQYTUWEicYGRodEUMkJzsRUjNlXBwvAHFjM1UnKy8SQlQ2KCg5Ki4VOE0iY0VGOT/8QAGQEAAwEBAQAAAAAAAAAAAAAAAAIDAQQF/8QAJxEAAwACAgEEAQQDAAAAAAAAAAECAxESITEEE0FRIjJhcYEUI0L/2gAMAwEAAhEDEQA/APRuzuove61cROcrHHxD15ArUZrDdis/zgv/ALn94VuDQAH7U6xJoul/TIrZbh+9SMRtJwZ4jjng0Jtu2Nw4cSaT3ZH1cXStn/t2qf8AlAQyaCqAE5u4MkdPTrPCAZzn1VSFOuyGfJUa0aGDtTcvu+l8A8roH92pG7TzFSE04lvvwB78UAj4lOM5qwrgcxvTuYJzmoIntTfBiBo68PQ/TB/8asr2lbBzYSggf+su9C4wGI4TVhYiTgnas4T8D+7Q+ftZdJjutFnk9VxGMU0drbzAP5FkXPPiukyPcDSaAY5g1E8K1nCQeavhDv54XijH5FI/92v/AMad/PKcIOLRbgknB4LiM489yKqmFf7OaikhH2RQ5lGPLZfl7ZToBwaLcOx5/n48fP4VXTtveFiJOzt0B0IuYyD8BVfus9DSMRAzw0mkHv19F4dtZuIf6kvMdfzqVH/PS+yQez8xA5f6XHv7xVURf7tIxeVGg9+voJr2xfgBfRrwNjdVliP71RntnMVYx6Hd8QGwkniAPxND+7pCMUaRnvV9FyLtnfuQG0B0/wDep8qsDtdOF9PR5i/QJcIR79qGd2tcKeFN+JnvXsJxdrbokCXRpo/A/SUI9tcbtlMjMDo1w2DsUnUg+/FDeGud3R+Jrz19FyXtvcJuug3bf89P2VEvby8bn2cvP/7r8qrd2M13ux4UvFG/5D+iSf8AlAureJ5H7N3YRFLMxuF2A9hra2NwLmygnwV72NXxnOMjNee6hD3lhcqFzxRMMeyt/p0fBp9qnLhhQY9QFa50VxZHae0ZDsV+kF/91+8K3B3rD9iv0gv/ALn94Vt8UhQzvbdmTR4yoBBu4A2fAuKDBMdDR7tbbrcaWsbE4+kRNt5MDQogZOfZTLWjnz9tFcp4CkqVPjfYU5U2zjJrORBIhRSpGMirUcgxgmpksZmXJQKD/aOPhTm0+VRsqsf901qvRTixiHPIE7ZrpANUpRi4hRjhgdh781dAxTze+g0c7seJpGNfCpQpIyB8aXdsabZuiH0RzWlxoOgqR4jwmq7Lg8qVsxoTOD0FREnwFPxjpSOBU2zNERGTyrnD5VMFyalWGsS2HEq8INLg35VbEaClhRWpBxKndnoK6IiRyqySBywKaXA6j2VpmiEQ+OKd3Sjmaf3m+ysaaZGPQVqaDRU1U/R9MupFHpJESPXW1gQmCPf7A/CsLrqu2kXC53YADHmRW9gBEKDwUVjrZ04UlJiuxX6QX/3X7wrcViOxP6QX33P7wrcGlKAjtHn6CmP/AMiP8aD8O1FO1Uvc6YjDdjcwqo8y4oYDnkdqVsllXhiC7iiljaqiCRxliNvKh8S8ciL1yPxo2uAeVZsXHPycIAGeQHh0oTrkzW0UE0bFSJMKPH10X3G3U1n+1UoFpb55Gb9hqeZtQ2Up9FS+kkn1+0UEEb4HkOL5USB33FB+Pi7VWJxkAsDn/i+dEmy2o3QDHAK7eeKz02Vtf2SLK4NSDao4123qQ7V2Jhoex/NliNsVVcAjwp8kp4eFNxVZmYnesqtAJhvuc10ADpTQK6Kk7AdnBpF8dDXKVZyYHOI+FI07HFypBDW7bM0M260sDoBTyo8KWBRthoYAK7ikVJ5GnKpo2Zopaue70u5f+zGTv5Vs4HYwxniB9Eb4rFa+C2jXq+MRFbW1Ci2iBA2QD4Vu2dGJJSY3sT/X9/8Ac/vVtztWI7EfpBf/AHP71bdq0YzvbWXu9NtW+19PgC8+Zb5ZqqefjsKm7c/1dY+WpW5/7jUPQUt+CWReByNwureBo4rh1DZHpDNAhirdpc92vdyH0c5B8KRMIei+ZRyJHnWf7Xf/AGluQdhKDRvhDj0SDjrmgXaiMixBYkjvAfVU8/eNjV4Bqsf5zWxHWRgP+nNF7cl7y8ZT/tAPgKBJJxa3asp370nP/KHzovpcoe5vmB27/HuGP2VL0b/FfyyX7BIZC5Y+ymPJXGfY1GCDOI2yDw8WCMbV2ukkNMun0NZ8nFcJ3xVa7uBF6UZYFSxAO/LHzpljew3Vurq2+eFl8CP86gs00ylYLlcvguGnCmADwrp2p9olrokGPEV0keNRjeukUcw0PLVzNNpUcmGhGlSJpUbDR3Fdpop4o2AP14oNEvGl+osDE+eBWxs2/wBEg2H9GvXyrFdpyB2cv+LrAwrb2qj6NCPCNR8KtLTQ+NMxvYn9IL/7n94VtjWJ7E/pBf8A3P7wrbmsKGd7arnSI34STHeQMMf3wP21V3OSau9r5mg0yJgoZTdRBh4ji+eKpE8AOxPPapUxci6TGK4YsB9lipp+arWkitPMwJ4HCSL6iMfump1VzSrbJjw7LyYj1GhfaOQ/k/JJbDDrRMKScfHnQ3Xom/JUxGTuDmsyz/raB70CrBmOqW+d/TG//Lx+yiukeh9K85ifiaB6TKfp1szHYSkZ8cRHNHNEJe2ny6g96Sxx9XAH7a5/T6mV/YuNc60gjHJmdV543+HzxVKW+Rb9wzLkx4BA8xtn+OVR6lO4gxE6Er0IJ67be6sjNcgXLJDIe8PMmLhA95rbrk/J6UYuEmgurxI5IO9JxJ3nLfyFUNMmHfXlrxkYxIhz58J/AVSsNUnsGlM4eYSR8I5jg3ztmhVrd93q5LvhWQjY7EkA/iKkpOnwtM9E0+9W8hDgguBhwOhHOrY3/ZWG0fU5LKScFC4VgSoPMFen/TWxsbqG+tEuLd+KN84OK6MdbWjzc2PgyzyroOahmkMcYIGSWAA9ZqUesVQiIneuBs10A5BNd4SN8bVoaOZrua4xCjLEAeJOKpXOq2FuAZLlDvjCHi/CsbS8sOLL4NOBqjb6jaXDiOGdGkP2CcN7quggZyd/CtTMa0UO0K8Wg6gP/wBLEVs7Yv8ARocgElFJ9eKyGsLx6TeL4wsPhWzhI7mPHLhGPVVZKR4MV2K/SC/+5/erb1iOxX6QX/3X7wrTarrFppgAuH9NgeFR1phgf21kSLSI5ZDhUu4Sds/bFAn1hI34Ut7iQZ3KKP2mmdstbGraStpYo6TG5jLcYHIHJHrGxxVBobmdQYmX0ypO+NsjOfZXPlbWmh1KpE8F+Ib5jHazFHjwFkZVwQ2emdvSqSbUruTdSsIB3CHJH/EaH/RLuMrxqrcChdnznbf44qxZW085Jklt1UndV3YY23Bx8alyyPwCxr6Kly0r3KxyEsTuSJDnG/l5U65uLueDuzO8w2XB3ySatRWQjuVLE90kQjyZBxY38vV1qK7+j28kKw8MKGUf0jZ4iB6IppyOfJvst/BQ7uW1ntYpHiD95xmQ5whKY3Hjj2U67vVt7XgtpVHCSQS4PFvuTv8AwfCorh/pMqcdyqZmb0gCQAABjmOpPWp59OsVhBubq6lTmViCp4dQDttUOL/gphiI5NeQe97FdvxTM7+l6BJOAMeHrp0Fs91eMUgPBjnIMdB4/wB78KKWo0u0Ek9sI8ISVBjAKgDHMnJzkn2mq1rLCss6xKWYtkDi6dMeVFR8rwPOSm0mD57Z7eQGOOXDHA7tgMe7nQe5QO3EyscoQpI5H19a0F20ykE5Tf0WYAbddgfCgd6DK/ewyMyJ9aMnOD4jyojz0dFra7H6dcKlyS3Tuzn24ox2Z1WWxFxYAKQkjOmRyGcEc/4zWaCsqIyHO+CfUQRUkd20dx9KU7vxcWeo6/tqjT+DmydpbNuNfaWeETQoED8R9PhOw86KxarBKgdIWIIyPS5/CsZcSwzDvEPecSKqDoMlcgeYyKK6bcK8CxrxA7jAJ6E+XhTc60jmUzsPnVJHH+jxxjBxlm4t/hUb3moONii+agChSLE7TKwX+k3KrjHLc+dTxwQgbM/sz86V8n/0PpL4HSRSTH87MGboDg1SvraRXj9CRo8ENw4B9mfLNXmMSjKoWxz4lqMiGQ8WFDeQ5VNypfJ9m7bWkDDYQvwcacTDCq+cNtyzjrg9PCjGn3d5AoDMJ4gBzJJx66qyWqvgoYyRggEb7VLAs0YUKvDgYGGz+NPzfHoRzvyFL68il0y7y3ARE31vVW2thm2iP+4OvlXmOqzGLS71nGPzTjPjkYHxr0qyBFlbjwiX8BV/T1VTtmPU9Ix/Yz+v7/7o/wCIUA1jU2uO0N7cQyOFicRoSOHhxgHfHl+FHOyLhNb1FmIAELEk9NxWH7x1urlmOWM3Fkj63pDNVt9CU9IvvL3sSyMWZwg4kLHiZRzAPRhsynzIq7YXDI5ilHGWwQRyII2IHgfgQR1FBxPxJGAgLswCNxYHeR8hn/eQgVJHIEJjiZXi4DKoxnKHHGnkQcN6xXNSMi3L2aQSlRxHhOevQ+2hA1NYpnhvosXCcb97yAXPogeI5HNEbGfgAhfAQn0fX125Cpr7SYL+OVHXhMicHeRtgqM55esCoq1D1R3V+a2irZzQjT4pJ5FXKk8bHONzzoTNIIb1I5L5bi0ANyjRjfbcJknG+CfHGRyovLZm3tFt2CTQqvCVfYnHlyP41n5bG1t7yKe1t5bd1DBpA3EBnIGxz0OR/wCKeKlsy1WlphWG3s9ceR0SNbWMDgdU9IyHc4J2xjHn51KI59NbgnCz2+cLLGfSX1iotEiewtVtiwlQEsZAdzk+FE3aKVTGZMg8g/Skqk3orMUlsbAYb2MiExzKBurcx7DVe60yPuwbYCJwQSQvTP4/x1pj2RikDRN3MmcrNGdj/eG29W4LuTvRDewmN/suPqOPI0v8G9vpgC7gaGLDr3jgnj5rwnc75x4fGohp8UmmtPbJmTAyS+OR+HwrS3SiICYgcHKTI5r4+sHf1Z8qpX9v3Ud4oY4aEyBc5xjY/gD7aF8CPa330ZmTT7pVaQALIc8WcDOGIz8KqSW86rGEIZmQZAPqJx8K0CTTRXziWD0SswAzsCMsN+XWitxBBJJIkUUan83Ap4RzO7HzwCfcKpNNdsjXfgwwl+jyB1UrhsqD4Dl+FHbPVYI4174Z5qORBJJJI6jmPdRv6NZlbmdkPdcWEXf0lXYYz1Jzj2UO1Swis7VJ2jjDtz4UH/SAB02/GmVcnoGlrZb0ySKea4dWRVV/Sfjxnz8+lFpJIreCVWCGXnG7+Ht2rHWsTyTCERtGDJg74Kg74z/HwFaRtKuu7PdXUjArsZMN8q26c9IMUzXYPu9W+i93KkqyMneBypyH3B/An3VctrqHUkE8OM4w6H6yN4ny86FXOgag3GxjQsR9kkVTS01WyuTNFZzKw+0oyMeeOYpI0ntlcsp+DWBMqFkJU8hg7fGpEjOMIynHXHOs3ca6zQRxXMEls4kU8TKQhGd/48qKadcB7u7YP3sOQ4kxleEjb0h6z6qyFSfk53vetEXaiKaXQrpsNgKGJwMYBHWvVLTa1hHgij4V5trvA2i3gQZLR7ZzyyN69LiwIkA6KK7Mb5Rx/cRr5MV2NAPaG+B5GI/4hWV1y1l0/Wb6B+DAn75GIzlHO/x2rVdjf0hvfuT/AIlod/KVp/dX0F+QTHIDGxPTPLboM45+NO10LS6MekrvHJH/ALQqsqHlmSM4OPWAKvI6zIhjRcFe/hycYB2ZfMA5oZxlT3kgJaCTvGwPsNsw9m/vq5GpgEkbglrZu+UdGjbZx8fjUaRMLWrkcFuchUkwDxYyAMr69sg/3BR5LmH6MsjkcJXOR0xzrLRsY8rFkALwhwu/MMPX4e00y5uz9HMAclWY8TJyJOCVB8ee/IVzVHJloycUELq/Rw87sRGF3YtnbxHl0G25OfGhdxqHo8Eq8JPpMpJxy2Hs5+s1WkuUdhNIEMSelGmPRdsYzj+yPj7aoySST/0YPeE7D+0x5e3qfVTzCRN26Zr9ISaTS7eVhkcA9Zq2vc8mJDHkPGpLG2NnaW8QZxwIASOR2/Guag1rBaNM3otjKxk7MfV7Kgk3XSPTnIlK2zqRqpDA4U8iBSmtROjIzlozvwsfwoTDrluuGliaCInGc/VJ5bdR8xRuC4E0XFAwli4iOJB4c8jNNUOfKDkq8ERhNuYldpHjkBjKscb4yByzuOLb1VBcW6LB9HkmYtkxoxIOUb0feNgfPB6irzEXCkSPxeAB5HofLofZQzUY5Z7U2zDF8AXhYD0ZMDcbdSOY6dNq1aJ10RD85boz44jxK4KjYtGuR7wRXXCI0kijhdDLICCRli3Av7aGSX4URzMrJHNOrlDzBP8A54h7BV0ScNwXGT3Sx8ur4PCP+pyf+GtpEthCGBwViicd3bYGeEEM/l6vxPlU7iRt2hDgcivT1ZrPXN9Nb61Z2SjgfKLxNgHGfS9+DWhm1C3trhVlH1mIJ5Eb45Y8aWsdbTR0cOteSm9hDJKJAkqMNhhTkCrSLcRgKssjAcg6A/hiiX5tCX/OAHntVK+voYoW4cMMYABx7umaxKmRu5hEkE0zEiRMHxHI+znUhlI+sp9xFRaPcPeWAdiVZWZMlfrcLEA+4VbfvVPT2A0UmuhpvaK7tHICJAp6Ybf8aqPpWmyKwazgww3wgBPu/j9hEM/UE+yucZzup91J39jb/YD6tZiPSLsx3E3CsLHgduIerfce+vS4WxDHkHPAM+6vPtffGi3pBX+hbbl0r0S3JMEZ4Ruozv5V2elbaZDJ8GJ7G/pFefcn/EtG+2Ng+oaFcW8aqWwSCx4eW4NBOxh/+o7v7lv8S1tLiJZonjccSupBHiK6yJ4FFIcRMzKVkBil3xk+J9pU+ypBOqxwzyqHMLGGZf8AdO34Cn9pbJtN1q/tGiKqX72IHHLJ8PHeqlvIJbhlkPo3MZBz/aG/8eupUiTHzXgjkihBDRR4yT9sZ5nyqIyyyL6fpoW4U4TgEZ5eIFUyQy52Vl2OaSMSSvCCxIBbPXpSpCPbLEsxb6/AdgAGBwccvUB8aP8AZmwS5mFxdMwhj+r6OOJvH+PLxqLS+zcsrLLdSDhUAjh5nbI3+Fa2yW0hf6LGHjKrkHh2YZ5/jUMuTS0joxY+9su8cQQAK7DO23KgOsaImpSI8lxKpQ+iM46Hx2o5lUyRKw/4aE61eXCoIrfBy31tsn/KufHVcujptqZ2wFN2fnmui1xcR92cFRGfS9EjhG/mR7q0WnWa2lkIlDsq/VKt7c+ZrPPJcIc99IsmB1AA8afa65c20gaY8UQIBbG+Omx8fGunJGSvJzxnlPwajMEcRMgb0ftYyfhzoVf36urRQxySrG23dqAykciD4jyqzPf97HmNlIYZLAD+Ov8AlWUvbyW1sFAc4kmZmc82JHx229lJhjfkunytTvyUNU1Lv5HRl4G4wzALw5Od9uhyTkeNGLPUALGS6hYNPxlR0y5B3B8AuwPiTQ/TE05VebUkZpHGEQHYcwSR1Pyq/eW9ta20BgiNupy5QA7HGB6tq6HM7SJZZqI5Ae+t0f0pJe8yMlwNwQPPpnrzot2Rs1v5pLu6lkc278IQtleWQT40GnnaWUyJwDu0ATpnH7a1XZJZbOzDSoA0xLtxejjx6b7dPwoz9Ron6XJc1tPoOX+o/RLJnBOBjc4rGXF/JdMsYCPIZAq7dT5e32YrS6iYLixkjmL7rtIN8bjBwPZQbsbDFLJPcSRyy3KnhGAMKPLfwqWJqIdBb93JpGq0m3bT9Nit1JPANyerE5JpX9/LbZ9ID0cj306RZGP1OH+82/wFQyWb3EikytgAggb5z66hyTrs63DS6Kr9oGR8d2WXYcXTJ/j40QivmuIg6lgpzjboKrxaLBC6MWOVAADNxAeYHQ0RhhHL0nPr2opp/pNmX5oFdoZG/IV7uT+ZYbivRrfIt4hvsi8vVWD7UcMfZ694gA5TAA6bivQLbP0eL+4Pwrs9KtSRyvsxHYz9I7r7lv8AEtbhuVYbsZ+kl19y3+Ja3ZroJHln8q+mtFcWuqxheA4jYY5HnXn4J7t413eJuJAfD/KvXP5VFZ+z8MSE+ndKDjljDHevIVkKmGXHI8DjGNqm/OjKn5LbQRTMJIyB3sPFsPtDpj31Lb6cFSNs/wBNEzIrDqD/AJ1WgPAGRUxJA5kXJ3Zf7Pq+ZoijABgkjZgdZ4mJ2KHZvgR7jU2JrRprG+Emn5RcLkEcP2CfL1/jQdNRa31aEhnUgHkuSFK1LorxCCWEsgUSFlJwScjIGRseu3lVa30RbpTNdzFrpfrIv2Rjb1kioalPsvE1fg02h6rJfGaJ+GRoVQ77n0gefurusRSSBJOEBVznA5cz+yh2iKmmwcFtwmKZuJXB9LoNx8qIavNNFbjLcQbbngfxzqDer6LZIajVGfvBj0iFHFjAHWhxBlLZzg/VXhO3sotptm9zJcQpIwWMrs+48/V44oiNEtlYlyrncggE+wgV0+9M+TlXp6pbQF0y6jiKwscgBmEYzjG/LJ9vnmotUcajxrOSQpymNuDarWs6atpLHLGc4HExJxgZ6fChUrhmdkfbqMZJ8KrDlrkiWWbT4lfS7dk1i1VpBw8eSD0AyevPlyon2lnNwUJfhjG2xyT5n/xQ2K3nM6yJG3CDkButSXVvdz/XUBiSSTW7nlyKOM1pIu6No8EkS3t1KhTORGG2B8TRWHVI5Uk7rYRNwZ58XPmaExQTQ6fHCJOF1J9MnIOfAdPXUMGm3lvDLxIWRt9jzpHxt7pj1hyytSi5qF2QgYNwMMgqvTw8yMVd7B28xglnVMKXPLwP+VZqTvZ3SEKwJ29PbPmTW20m2a1t0toX9FdsgYLHzrM1So0Jgile2g2baVmyQvtqTup1GF4BUAQxAd9MVPhk07vbccpnPlXF0d22yYREelMST5bVxphngh9FPtOai4+/IjjyF6+dK4AULAg9HOWPjRs0pa6E/Id6eYEZJLdOteg2rrJbRSADDIDy8q8817B7P6kuccVuw9vT8a9B09eGwtlznESjPjsK7vS/pZHKYzsZ+kt15wN/iSty5wKw/ZD0O01yD/6D/wCJK27EN0zXSQMj2/jM2m2oyMC8QkHww1eT6ram0uZoeA8EqgjIxg/wPca9b7eW2ovYWj6VZyXUkV0JHjQjdQp57+dYe50DtPqDM9zpExJ5B5FGPjULVq9pF1M3CTZkomw0bueEoQrHHTlmiSQYdIcEspyoXG6nn+3bzq5J2N7SK+F0eU+OHUg/GrNl2Y7RxL3T6LKWPohmkUBR5nNZU214EWOU+2dtNPm9FniR4+ErwiTDeW3KrSzW6TswilEvCVKuSDnrz51LBoHaK3b+qJGPThmTH41dbS9euAsc+iMQ32mljJX1HO1R9q99nXFRK0gBeQKjrcZC4fLqNwx2JIH4iiOs6jDLaLhgzL6MhRThcgjPszUn819XibvDpssy5+oskZJ8M7j+BVuLR9Tnh+jS6JcQxHqWjHvwelDx11tBXGlrYN7KXIuZbt0h2duPjzjb1Zz7cbUeZl7wcRII3wuw9tUYuyuowSMLK0kGDuxdQG8wc1LJpuuROOLSbmTP2kdMD3sKnkxXVbSCFCnW0du0RkcyxR92o3wAxI9dCJoIpMlIlROLOFG/lvRT6B2gaNlfQpDkfamQftqMab2gXcaI4HlKvzrFFpdJlko+0UFgV8FPRHXIqzBa5jKvwtjrirqaZr7ZJ0M8ts3KDNPWy1xCOPs/OB14LiJv21acGRrbJ3mhPQJlsvL0emKfBCIAxDsFPQnNFJdP1oZ7vRZ29c0Y/bUP5E1ydeNtLeMDmplQt7gaz2cn0Huz9gq5ghmXhdVJPXFW9Lma0i4OIvw/VLbnFWR2e1Yg406T1NIgPuzVL6JqCd5/q9nWM4ZhMmB699qx4sn0CvHS7CEF4l5OEyVduQcc6JLawxjicjPTzoDa6RrsrLMumyhSQysJEIA5jBzvWjtLK+uzL9I06e1KYwZWUh/VgmkrBflIlbmX0zqcIUrEoFNWFSPTO9cIvogVXRr5iPtKEIP/AHVFIuoNEz/kq/4h/syign/uxS+1f0zE19g3tjLFH2dvUiHEeEbjpuK9C00l9OtXHJoUPwFeca1ZavqWk3VrFoV+ruoCFhHjOR4NXo+mI8em2scilXSFFZTzBAGa7fTxUTqieRp+DPX2j3Ftetd2E7QSMpUshG48N/VUajWRz1KY+1flSpV0EB2NX66hKfaPlXOHV/1hL7x8qVKgBcOr4x+UJfePlS4dX2/1hLt5j5UqVAC4NW/WMw9RHyqu1vr24GszYJGNlz76VKlZp2S311gqnVZl4QMsCPSP8HFSQxazGuG1WaQ88nAx5cqVKhAx/Dq/6wl94+VLh1b9YS+8fKlSpjBBdWAx+UJcesfKlw6t+sJfePlSpUALh1f9YS+8fKlw6v11CX3j5UqVAC4dX/WE3vHypcOr/rCb3j5UqVACxq+P6wm94+VDV0rVI1lUX7ZLO3THpc8+NKlTS2hWi7aW2q21rDCmoS8KIFByOlS41f8AWM3vHypUqx+TRcOr/rGb3j5Usav+sJfevypUqw0mtV1TjzJfSMPAkfKtJC7CJeI5ONzSpUAf/9k="/>
          <p:cNvSpPr>
            <a:spLocks noChangeAspect="1" noChangeArrowheads="1"/>
          </p:cNvSpPr>
          <p:nvPr/>
        </p:nvSpPr>
        <p:spPr bwMode="auto">
          <a:xfrm>
            <a:off x="155575" y="-784225"/>
            <a:ext cx="18288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5" name="4 CuadroTexto"/>
          <p:cNvSpPr txBox="1"/>
          <p:nvPr/>
        </p:nvSpPr>
        <p:spPr>
          <a:xfrm>
            <a:off x="1763688" y="2708920"/>
            <a:ext cx="4248472" cy="646331"/>
          </a:xfrm>
          <a:prstGeom prst="rect">
            <a:avLst/>
          </a:prstGeom>
          <a:noFill/>
        </p:spPr>
        <p:txBody>
          <a:bodyPr wrap="square" rtlCol="0">
            <a:spAutoFit/>
          </a:bodyPr>
          <a:lstStyle/>
          <a:p>
            <a:r>
              <a:rPr lang="es-ES" dirty="0" smtClean="0">
                <a:solidFill>
                  <a:schemeClr val="accent3">
                    <a:lumMod val="75000"/>
                  </a:schemeClr>
                </a:solidFill>
                <a:latin typeface="Arial" pitchFamily="34" charset="0"/>
                <a:cs typeface="Arial" pitchFamily="34" charset="0"/>
              </a:rPr>
              <a:t>Organismos del ecosistema</a:t>
            </a:r>
          </a:p>
          <a:p>
            <a:r>
              <a:rPr lang="es-ES" dirty="0" smtClean="0">
                <a:solidFill>
                  <a:schemeClr val="accent3">
                    <a:lumMod val="75000"/>
                  </a:schemeClr>
                </a:solidFill>
                <a:latin typeface="Arial" pitchFamily="34" charset="0"/>
                <a:cs typeface="Arial" pitchFamily="34" charset="0"/>
              </a:rPr>
              <a:t> (Biocenosis)</a:t>
            </a:r>
          </a:p>
        </p:txBody>
      </p:sp>
      <p:sp>
        <p:nvSpPr>
          <p:cNvPr id="6" name="5 Rectángulo"/>
          <p:cNvSpPr/>
          <p:nvPr/>
        </p:nvSpPr>
        <p:spPr>
          <a:xfrm>
            <a:off x="1763688" y="4797152"/>
            <a:ext cx="2634054" cy="369332"/>
          </a:xfrm>
          <a:prstGeom prst="rect">
            <a:avLst/>
          </a:prstGeom>
        </p:spPr>
        <p:txBody>
          <a:bodyPr wrap="none">
            <a:spAutoFit/>
          </a:bodyPr>
          <a:lstStyle/>
          <a:p>
            <a:r>
              <a:rPr lang="es-ES" dirty="0" smtClean="0">
                <a:solidFill>
                  <a:schemeClr val="accent3">
                    <a:lumMod val="75000"/>
                  </a:schemeClr>
                </a:solidFill>
                <a:latin typeface="Arial" pitchFamily="34" charset="0"/>
                <a:cs typeface="Arial" pitchFamily="34" charset="0"/>
              </a:rPr>
              <a:t>Medio físico (Biotopo)   </a:t>
            </a:r>
            <a:endParaRPr lang="es-ES" dirty="0">
              <a:solidFill>
                <a:schemeClr val="accent3">
                  <a:lumMod val="75000"/>
                </a:schemeClr>
              </a:solidFill>
              <a:latin typeface="Arial" pitchFamily="34" charset="0"/>
              <a:cs typeface="Arial" pitchFamily="34" charset="0"/>
            </a:endParaRPr>
          </a:p>
        </p:txBody>
      </p:sp>
      <p:sp>
        <p:nvSpPr>
          <p:cNvPr id="7" name="6 Flecha derecha"/>
          <p:cNvSpPr/>
          <p:nvPr/>
        </p:nvSpPr>
        <p:spPr>
          <a:xfrm>
            <a:off x="4716016" y="2708920"/>
            <a:ext cx="648072" cy="720080"/>
          </a:xfrm>
          <a:prstGeom prst="rightArrow">
            <a:avLst/>
          </a:prstGeom>
          <a:solidFill>
            <a:srgbClr val="FFFF00"/>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7 CuadroTexto"/>
          <p:cNvSpPr txBox="1"/>
          <p:nvPr/>
        </p:nvSpPr>
        <p:spPr>
          <a:xfrm>
            <a:off x="5580112" y="2636912"/>
            <a:ext cx="2952328" cy="923330"/>
          </a:xfrm>
          <a:prstGeom prst="rect">
            <a:avLst/>
          </a:prstGeom>
          <a:noFill/>
        </p:spPr>
        <p:txBody>
          <a:bodyPr wrap="square" rtlCol="0">
            <a:spAutoFit/>
          </a:bodyPr>
          <a:lstStyle/>
          <a:p>
            <a:r>
              <a:rPr lang="es-ES" dirty="0" smtClean="0">
                <a:solidFill>
                  <a:schemeClr val="accent5">
                    <a:lumMod val="75000"/>
                  </a:schemeClr>
                </a:solidFill>
                <a:latin typeface="Arial" pitchFamily="34" charset="0"/>
                <a:cs typeface="Arial" pitchFamily="34" charset="0"/>
              </a:rPr>
              <a:t>Productores (plantas)</a:t>
            </a:r>
          </a:p>
          <a:p>
            <a:r>
              <a:rPr lang="es-ES" dirty="0" smtClean="0">
                <a:solidFill>
                  <a:schemeClr val="accent5">
                    <a:lumMod val="75000"/>
                  </a:schemeClr>
                </a:solidFill>
                <a:latin typeface="Arial" pitchFamily="34" charset="0"/>
                <a:cs typeface="Arial" pitchFamily="34" charset="0"/>
              </a:rPr>
              <a:t>Consumidores (animales)</a:t>
            </a:r>
          </a:p>
          <a:p>
            <a:r>
              <a:rPr lang="es-ES" dirty="0" smtClean="0">
                <a:solidFill>
                  <a:schemeClr val="accent5">
                    <a:lumMod val="75000"/>
                  </a:schemeClr>
                </a:solidFill>
                <a:latin typeface="Arial" pitchFamily="34" charset="0"/>
                <a:cs typeface="Arial" pitchFamily="34" charset="0"/>
              </a:rPr>
              <a:t>Descomponedores </a:t>
            </a:r>
            <a:endParaRPr lang="es-ES" dirty="0">
              <a:solidFill>
                <a:schemeClr val="accent5">
                  <a:lumMod val="75000"/>
                </a:schemeClr>
              </a:solidFill>
              <a:latin typeface="Arial" pitchFamily="34" charset="0"/>
              <a:cs typeface="Arial" pitchFamily="34" charset="0"/>
            </a:endParaRPr>
          </a:p>
        </p:txBody>
      </p:sp>
      <p:sp>
        <p:nvSpPr>
          <p:cNvPr id="9" name="8 Abrir llave"/>
          <p:cNvSpPr/>
          <p:nvPr/>
        </p:nvSpPr>
        <p:spPr>
          <a:xfrm>
            <a:off x="1403648" y="2420888"/>
            <a:ext cx="360040" cy="3024336"/>
          </a:xfrm>
          <a:prstGeom prst="leftBrace">
            <a:avLst/>
          </a:prstGeom>
          <a:noFill/>
          <a:ln w="762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pic>
        <p:nvPicPr>
          <p:cNvPr id="20484" name="Picture 4" descr="http://www.dforceblog.com/imagenes/ecosistema-humano.gif"/>
          <p:cNvPicPr>
            <a:picLocks noChangeAspect="1" noChangeArrowheads="1"/>
          </p:cNvPicPr>
          <p:nvPr/>
        </p:nvPicPr>
        <p:blipFill>
          <a:blip r:embed="rId2" cstate="print"/>
          <a:srcRect/>
          <a:stretch>
            <a:fillRect/>
          </a:stretch>
        </p:blipFill>
        <p:spPr bwMode="auto">
          <a:xfrm>
            <a:off x="5436096" y="3789040"/>
            <a:ext cx="2381250" cy="2133601"/>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2.bp.blogspot.com/_ge_w2mfEu1c/S_LtEq2n0VI/AAAAAAAAJM8/u0W5Y6fTysE/s1600/66.jpg"/>
          <p:cNvPicPr>
            <a:picLocks noChangeAspect="1" noChangeArrowheads="1"/>
          </p:cNvPicPr>
          <p:nvPr/>
        </p:nvPicPr>
        <p:blipFill>
          <a:blip r:embed="rId2" cstate="print">
            <a:duotone>
              <a:schemeClr val="bg2">
                <a:shade val="45000"/>
                <a:satMod val="135000"/>
              </a:schemeClr>
              <a:prstClr val="white"/>
            </a:duotone>
          </a:blip>
          <a:srcRect/>
          <a:stretch>
            <a:fillRect/>
          </a:stretch>
        </p:blipFill>
        <p:spPr bwMode="auto">
          <a:xfrm>
            <a:off x="1331640" y="1484784"/>
            <a:ext cx="6029325" cy="4619626"/>
          </a:xfrm>
          <a:prstGeom prst="rect">
            <a:avLst/>
          </a:prstGeom>
          <a:effectLst>
            <a:outerShdw blurRad="50800" dist="50800" dir="5400000" algn="ctr" rotWithShape="0">
              <a:srgbClr val="000000"/>
            </a:outerShdw>
          </a:effectLst>
        </p:spPr>
      </p:pic>
      <p:sp>
        <p:nvSpPr>
          <p:cNvPr id="6" name="5 Marcador de número de diapositiva"/>
          <p:cNvSpPr>
            <a:spLocks noGrp="1"/>
          </p:cNvSpPr>
          <p:nvPr>
            <p:ph type="sldNum" sz="quarter" idx="12"/>
          </p:nvPr>
        </p:nvSpPr>
        <p:spPr/>
        <p:txBody>
          <a:bodyPr/>
          <a:lstStyle/>
          <a:p>
            <a:fld id="{67F715FD-6376-4EAA-A5E9-8988818FC783}" type="slidenum">
              <a:rPr lang="es-ES" smtClean="0"/>
              <a:pPr/>
              <a:t>14</a:t>
            </a:fld>
            <a:endParaRPr lang="es-ES" dirty="0"/>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Desarrollo sustentable </a:t>
            </a:r>
            <a:endParaRPr lang="es-ES" dirty="0">
              <a:latin typeface="Arial" pitchFamily="34" charset="0"/>
              <a:cs typeface="Arial" pitchFamily="34" charset="0"/>
            </a:endParaRPr>
          </a:p>
        </p:txBody>
      </p:sp>
      <p:sp>
        <p:nvSpPr>
          <p:cNvPr id="3" name="2 CuadroTexto"/>
          <p:cNvSpPr txBox="1"/>
          <p:nvPr/>
        </p:nvSpPr>
        <p:spPr>
          <a:xfrm>
            <a:off x="1331640" y="1916832"/>
            <a:ext cx="6048672" cy="4247317"/>
          </a:xfrm>
          <a:prstGeom prst="rect">
            <a:avLst/>
          </a:prstGeom>
          <a:noFill/>
          <a:effectLst>
            <a:outerShdw blurRad="50800" dist="50800" sx="1000" sy="1000" algn="ctr" rotWithShape="0">
              <a:srgbClr val="000000"/>
            </a:outerShdw>
          </a:effectLst>
        </p:spPr>
        <p:txBody>
          <a:bodyPr wrap="square" rtlCol="0">
            <a:spAutoFit/>
          </a:bodyPr>
          <a:lstStyle/>
          <a:p>
            <a:pPr algn="just"/>
            <a:r>
              <a:rPr lang="es-ES" dirty="0" smtClean="0">
                <a:solidFill>
                  <a:schemeClr val="tx1">
                    <a:lumMod val="95000"/>
                    <a:lumOff val="5000"/>
                  </a:schemeClr>
                </a:solidFill>
                <a:latin typeface="Arial" pitchFamily="34" charset="0"/>
                <a:cs typeface="Arial" pitchFamily="34" charset="0"/>
              </a:rPr>
              <a:t>La Conferencia de las Naciones Unidas sobre el Ambiente Humano celebrada  en Estocolmo en junio de1972, proclamo al ambiente –el hábitat mundial del hombre– como una cuestión de interés constante para los países del mundo y creo el Programa de las Naciones Unidas para el Medio Ambiente (PNUMA).</a:t>
            </a:r>
          </a:p>
          <a:p>
            <a:pPr algn="just"/>
            <a:endParaRPr lang="es-ES" dirty="0" smtClean="0">
              <a:solidFill>
                <a:schemeClr val="tx1">
                  <a:lumMod val="95000"/>
                  <a:lumOff val="5000"/>
                </a:schemeClr>
              </a:solidFill>
              <a:latin typeface="Arial" pitchFamily="34" charset="0"/>
              <a:cs typeface="Arial" pitchFamily="34" charset="0"/>
            </a:endParaRPr>
          </a:p>
          <a:p>
            <a:pPr algn="just"/>
            <a:r>
              <a:rPr lang="es-ES" dirty="0" smtClean="0">
                <a:solidFill>
                  <a:schemeClr val="tx1">
                    <a:lumMod val="95000"/>
                    <a:lumOff val="5000"/>
                  </a:schemeClr>
                </a:solidFill>
                <a:latin typeface="Arial" pitchFamily="34" charset="0"/>
                <a:cs typeface="Arial" pitchFamily="34" charset="0"/>
              </a:rPr>
              <a:t>Las tareas continuaron en abril de 1987 con la publicación del documento llamado Nuestro Futuro Común o mejor conocido como Informe </a:t>
            </a:r>
            <a:r>
              <a:rPr lang="es-ES" dirty="0" err="1" smtClean="0">
                <a:solidFill>
                  <a:schemeClr val="tx1">
                    <a:lumMod val="95000"/>
                    <a:lumOff val="5000"/>
                  </a:schemeClr>
                </a:solidFill>
                <a:latin typeface="Arial" pitchFamily="34" charset="0"/>
                <a:cs typeface="Arial" pitchFamily="34" charset="0"/>
              </a:rPr>
              <a:t>Brundtland</a:t>
            </a:r>
            <a:r>
              <a:rPr lang="es-ES" dirty="0" smtClean="0">
                <a:solidFill>
                  <a:schemeClr val="tx1">
                    <a:lumMod val="95000"/>
                    <a:lumOff val="5000"/>
                  </a:schemeClr>
                </a:solidFill>
                <a:latin typeface="Arial" pitchFamily="34" charset="0"/>
                <a:cs typeface="Arial" pitchFamily="34" charset="0"/>
              </a:rPr>
              <a:t>.  El documento advierte que la humanidad debe cambiar los modos de vivir y de interacción comercial si no desea una era de advenimiento de una era con niveles de sufrimiento humano y degradación ecológica inaceptables</a:t>
            </a:r>
            <a:r>
              <a:rPr lang="es-ES" dirty="0" smtClean="0">
                <a:solidFill>
                  <a:schemeClr val="accent1">
                    <a:lumMod val="75000"/>
                  </a:schemeClr>
                </a:solidFill>
                <a:latin typeface="Arial" pitchFamily="34" charset="0"/>
                <a:cs typeface="Arial" pitchFamily="34" charset="0"/>
              </a:rPr>
              <a:t>.</a:t>
            </a:r>
            <a:endParaRPr lang="es-ES" dirty="0">
              <a:solidFill>
                <a:schemeClr val="accent1">
                  <a:lumMod val="75000"/>
                </a:schemeClr>
              </a:solidFill>
              <a:latin typeface="Arial" pitchFamily="34" charset="0"/>
              <a:cs typeface="Arial" pitchFamily="34" charset="0"/>
            </a:endParaRPr>
          </a:p>
        </p:txBody>
      </p:sp>
      <p:pic>
        <p:nvPicPr>
          <p:cNvPr id="2052" name="Picture 4" descr="http://www.cinu.org.mx/multi/onutrabaja/imagenes/pnuma315.gif"/>
          <p:cNvPicPr>
            <a:picLocks noChangeAspect="1" noChangeArrowheads="1"/>
          </p:cNvPicPr>
          <p:nvPr/>
        </p:nvPicPr>
        <p:blipFill>
          <a:blip r:embed="rId3" cstate="print"/>
          <a:srcRect/>
          <a:stretch>
            <a:fillRect/>
          </a:stretch>
        </p:blipFill>
        <p:spPr bwMode="auto">
          <a:xfrm>
            <a:off x="323528" y="1484784"/>
            <a:ext cx="1012348" cy="108012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número de diapositiva"/>
          <p:cNvSpPr>
            <a:spLocks noGrp="1"/>
          </p:cNvSpPr>
          <p:nvPr>
            <p:ph type="sldNum" sz="quarter" idx="12"/>
          </p:nvPr>
        </p:nvSpPr>
        <p:spPr/>
        <p:txBody>
          <a:bodyPr/>
          <a:lstStyle/>
          <a:p>
            <a:fld id="{67F715FD-6376-4EAA-A5E9-8988818FC783}" type="slidenum">
              <a:rPr lang="es-ES" smtClean="0"/>
              <a:pPr/>
              <a:t>15</a:t>
            </a:fld>
            <a:endParaRPr lang="es-ES" dirty="0"/>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Desarrollo sustentable </a:t>
            </a:r>
            <a:endParaRPr lang="es-ES" dirty="0">
              <a:latin typeface="Arial" pitchFamily="34" charset="0"/>
              <a:cs typeface="Arial" pitchFamily="34" charset="0"/>
            </a:endParaRPr>
          </a:p>
        </p:txBody>
      </p:sp>
      <p:sp>
        <p:nvSpPr>
          <p:cNvPr id="4" name="3 CuadroTexto"/>
          <p:cNvSpPr txBox="1"/>
          <p:nvPr/>
        </p:nvSpPr>
        <p:spPr>
          <a:xfrm>
            <a:off x="611560" y="2348880"/>
            <a:ext cx="3816424" cy="2862322"/>
          </a:xfrm>
          <a:prstGeom prst="rect">
            <a:avLst/>
          </a:prstGeom>
          <a:noFill/>
        </p:spPr>
        <p:txBody>
          <a:bodyPr wrap="square" rtlCol="0">
            <a:spAutoFit/>
          </a:bodyPr>
          <a:lstStyle/>
          <a:p>
            <a:pPr algn="just"/>
            <a:r>
              <a:rPr lang="es-ES" sz="2000" dirty="0" smtClean="0">
                <a:solidFill>
                  <a:srgbClr val="0070C0"/>
                </a:solidFill>
                <a:latin typeface="Arial" pitchFamily="34" charset="0"/>
                <a:cs typeface="Arial" pitchFamily="34" charset="0"/>
              </a:rPr>
              <a:t>Este documento indica que esta en manos de la sociedad hacer que el desarrollo  sea sostenible, es decir, asegurar que “</a:t>
            </a:r>
            <a:r>
              <a:rPr lang="es-ES" sz="2000" b="1" dirty="0" smtClean="0">
                <a:solidFill>
                  <a:srgbClr val="0070C0"/>
                </a:solidFill>
                <a:latin typeface="Arial" pitchFamily="34" charset="0"/>
                <a:cs typeface="Arial" pitchFamily="34" charset="0"/>
              </a:rPr>
              <a:t>satisfaga las necesidades del presente sin comprometer la capacidad de las futuras generaciones para satisfacer las propias”</a:t>
            </a:r>
            <a:r>
              <a:rPr lang="es-ES" sz="2000" dirty="0" smtClean="0">
                <a:solidFill>
                  <a:srgbClr val="0070C0"/>
                </a:solidFill>
                <a:latin typeface="Arial" pitchFamily="34" charset="0"/>
                <a:cs typeface="Arial" pitchFamily="34" charset="0"/>
              </a:rPr>
              <a:t>.</a:t>
            </a:r>
            <a:endParaRPr lang="es-ES" sz="2000" dirty="0">
              <a:solidFill>
                <a:srgbClr val="0070C0"/>
              </a:solidFill>
              <a:latin typeface="Arial" pitchFamily="34" charset="0"/>
              <a:cs typeface="Arial" pitchFamily="34" charset="0"/>
            </a:endParaRPr>
          </a:p>
        </p:txBody>
      </p:sp>
      <p:pic>
        <p:nvPicPr>
          <p:cNvPr id="1026" name="Picture 2" descr="http://t2.gstatic.com/images?q=tbn:ANd9GcRCf6GKgbVE2OLBj7eU58LWByzv2Jkr2CusJYvY3sr_sX36N_w&amp;t=1&amp;usg=__fwHS37ewMzT4H5tcREFz9Re9sYY="/>
          <p:cNvPicPr>
            <a:picLocks noChangeAspect="1" noChangeArrowheads="1"/>
          </p:cNvPicPr>
          <p:nvPr/>
        </p:nvPicPr>
        <p:blipFill>
          <a:blip r:embed="rId2" cstate="print"/>
          <a:srcRect/>
          <a:stretch>
            <a:fillRect/>
          </a:stretch>
        </p:blipFill>
        <p:spPr bwMode="auto">
          <a:xfrm>
            <a:off x="5724128" y="2276872"/>
            <a:ext cx="3024336" cy="3096344"/>
          </a:xfrm>
          <a:prstGeom prst="rect">
            <a:avLst/>
          </a:prstGeom>
          <a:noFill/>
        </p:spPr>
      </p:pic>
      <p:sp>
        <p:nvSpPr>
          <p:cNvPr id="6" name="5 Flecha derecha"/>
          <p:cNvSpPr/>
          <p:nvPr/>
        </p:nvSpPr>
        <p:spPr>
          <a:xfrm>
            <a:off x="4572000" y="3356992"/>
            <a:ext cx="864096" cy="936104"/>
          </a:xfrm>
          <a:prstGeom prst="rightArrow">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67F715FD-6376-4EAA-A5E9-8988818FC783}" type="slidenum">
              <a:rPr lang="es-ES" smtClean="0"/>
              <a:pPr/>
              <a:t>16</a:t>
            </a:fld>
            <a:endParaRPr lang="es-ES" dirty="0"/>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Desarrollo sustentable </a:t>
            </a:r>
            <a:endParaRPr lang="es-ES" dirty="0">
              <a:latin typeface="Arial" pitchFamily="34" charset="0"/>
              <a:cs typeface="Arial" pitchFamily="34" charset="0"/>
            </a:endParaRPr>
          </a:p>
        </p:txBody>
      </p:sp>
      <p:sp>
        <p:nvSpPr>
          <p:cNvPr id="4" name="3 CuadroTexto"/>
          <p:cNvSpPr txBox="1"/>
          <p:nvPr/>
        </p:nvSpPr>
        <p:spPr>
          <a:xfrm>
            <a:off x="395536" y="2276872"/>
            <a:ext cx="5544616" cy="3416320"/>
          </a:xfrm>
          <a:prstGeom prst="rect">
            <a:avLst/>
          </a:prstGeom>
          <a:noFill/>
        </p:spPr>
        <p:txBody>
          <a:bodyPr wrap="square" rtlCol="0">
            <a:spAutoFit/>
          </a:bodyPr>
          <a:lstStyle/>
          <a:p>
            <a:pPr algn="just"/>
            <a:r>
              <a:rPr lang="es-ES" dirty="0" smtClean="0">
                <a:solidFill>
                  <a:schemeClr val="accent2">
                    <a:lumMod val="75000"/>
                  </a:schemeClr>
                </a:solidFill>
                <a:latin typeface="Arial" pitchFamily="34" charset="0"/>
                <a:cs typeface="Arial" pitchFamily="34" charset="0"/>
              </a:rPr>
              <a:t>Para emprender la ruta hacia el desarrollo sustentable se proponen 7 estrategias:</a:t>
            </a:r>
          </a:p>
          <a:p>
            <a:pPr algn="just"/>
            <a:endParaRPr lang="es-ES" dirty="0" smtClean="0">
              <a:solidFill>
                <a:schemeClr val="accent2">
                  <a:lumMod val="75000"/>
                </a:schemeClr>
              </a:solidFill>
              <a:latin typeface="Arial" pitchFamily="34" charset="0"/>
              <a:cs typeface="Arial" pitchFamily="34" charset="0"/>
            </a:endParaRPr>
          </a:p>
          <a:p>
            <a:pPr marL="342900" indent="-342900" algn="just">
              <a:buFont typeface="+mj-lt"/>
              <a:buAutoNum type="arabicPeriod"/>
            </a:pPr>
            <a:r>
              <a:rPr lang="es-ES" dirty="0" smtClean="0">
                <a:solidFill>
                  <a:schemeClr val="accent2">
                    <a:lumMod val="75000"/>
                  </a:schemeClr>
                </a:solidFill>
                <a:latin typeface="Arial" pitchFamily="34" charset="0"/>
                <a:cs typeface="Arial" pitchFamily="34" charset="0"/>
              </a:rPr>
              <a:t>Reactivar el crecimiento.</a:t>
            </a:r>
          </a:p>
          <a:p>
            <a:pPr marL="342900" indent="-342900" algn="just">
              <a:buFont typeface="+mj-lt"/>
              <a:buAutoNum type="arabicPeriod"/>
            </a:pPr>
            <a:r>
              <a:rPr lang="es-ES" dirty="0" smtClean="0">
                <a:solidFill>
                  <a:schemeClr val="accent2">
                    <a:lumMod val="75000"/>
                  </a:schemeClr>
                </a:solidFill>
                <a:latin typeface="Arial" pitchFamily="34" charset="0"/>
                <a:cs typeface="Arial" pitchFamily="34" charset="0"/>
              </a:rPr>
              <a:t>Cambiar la calidad del crecimiento</a:t>
            </a:r>
          </a:p>
          <a:p>
            <a:pPr marL="342900" indent="-342900" algn="just">
              <a:buFont typeface="+mj-lt"/>
              <a:buAutoNum type="arabicPeriod"/>
            </a:pPr>
            <a:r>
              <a:rPr lang="es-ES" dirty="0" smtClean="0">
                <a:solidFill>
                  <a:schemeClr val="accent2">
                    <a:lumMod val="75000"/>
                  </a:schemeClr>
                </a:solidFill>
                <a:latin typeface="Arial" pitchFamily="34" charset="0"/>
                <a:cs typeface="Arial" pitchFamily="34" charset="0"/>
              </a:rPr>
              <a:t>Satisfacer las necesidades esenciales de empleo, alimentación, energía, agua y sanidad.</a:t>
            </a:r>
          </a:p>
          <a:p>
            <a:pPr marL="342900" indent="-342900" algn="just">
              <a:buFont typeface="+mj-lt"/>
              <a:buAutoNum type="arabicPeriod"/>
            </a:pPr>
            <a:r>
              <a:rPr lang="es-ES" dirty="0" smtClean="0">
                <a:solidFill>
                  <a:schemeClr val="accent2">
                    <a:lumMod val="75000"/>
                  </a:schemeClr>
                </a:solidFill>
                <a:latin typeface="Arial" pitchFamily="34" charset="0"/>
                <a:cs typeface="Arial" pitchFamily="34" charset="0"/>
              </a:rPr>
              <a:t>Asegurar un nivel sustentable de la población </a:t>
            </a:r>
          </a:p>
          <a:p>
            <a:pPr marL="342900" indent="-342900" algn="just">
              <a:buFont typeface="+mj-lt"/>
              <a:buAutoNum type="arabicPeriod"/>
            </a:pPr>
            <a:r>
              <a:rPr lang="es-ES" dirty="0" smtClean="0">
                <a:solidFill>
                  <a:schemeClr val="accent2">
                    <a:lumMod val="75000"/>
                  </a:schemeClr>
                </a:solidFill>
                <a:latin typeface="Arial" pitchFamily="34" charset="0"/>
                <a:cs typeface="Arial" pitchFamily="34" charset="0"/>
              </a:rPr>
              <a:t>Conservar y mejorar la base de recursos.</a:t>
            </a:r>
          </a:p>
          <a:p>
            <a:pPr marL="342900" indent="-342900" algn="just">
              <a:buFont typeface="+mj-lt"/>
              <a:buAutoNum type="arabicPeriod"/>
            </a:pPr>
            <a:r>
              <a:rPr lang="es-ES" dirty="0" smtClean="0">
                <a:solidFill>
                  <a:schemeClr val="accent2">
                    <a:lumMod val="75000"/>
                  </a:schemeClr>
                </a:solidFill>
                <a:latin typeface="Arial" pitchFamily="34" charset="0"/>
                <a:cs typeface="Arial" pitchFamily="34" charset="0"/>
              </a:rPr>
              <a:t>Reorientar la tecnología y manejar el riesgo.</a:t>
            </a:r>
          </a:p>
          <a:p>
            <a:pPr marL="342900" indent="-342900" algn="just">
              <a:buFont typeface="+mj-lt"/>
              <a:buAutoNum type="arabicPeriod"/>
            </a:pPr>
            <a:r>
              <a:rPr lang="es-ES" dirty="0" smtClean="0">
                <a:solidFill>
                  <a:schemeClr val="accent2">
                    <a:lumMod val="75000"/>
                  </a:schemeClr>
                </a:solidFill>
                <a:latin typeface="Arial" pitchFamily="34" charset="0"/>
                <a:cs typeface="Arial" pitchFamily="34" charset="0"/>
              </a:rPr>
              <a:t>Relacional el medio ambiente con las decisiones económica.</a:t>
            </a:r>
            <a:endParaRPr lang="es-ES" dirty="0">
              <a:solidFill>
                <a:schemeClr val="accent2">
                  <a:lumMod val="75000"/>
                </a:schemeClr>
              </a:solidFill>
              <a:latin typeface="Arial" pitchFamily="34" charset="0"/>
              <a:cs typeface="Arial" pitchFamily="34" charset="0"/>
            </a:endParaRPr>
          </a:p>
        </p:txBody>
      </p:sp>
      <p:sp>
        <p:nvSpPr>
          <p:cNvPr id="23554" name="AutoShape 2" descr="data:image/jpg;base64,/9j/4AAQSkZJRgABAQAAAQABAAD/2wBDAAkGBwgHBgkIBwgKCgkLDRYPDQwMDRsUFRAWIB0iIiAdHx8kKDQsJCYxJx8fLT0tMTU3Ojo6Iys/RD84QzQ5Ojf/2wBDAQoKCg0MDRoPDxo3JR8lNzc3Nzc3Nzc3Nzc3Nzc3Nzc3Nzc3Nzc3Nzc3Nzc3Nzc3Nzc3Nzc3Nzc3Nzc3Nzc3Nzf/wAARCAC9AJMDASIAAhEBAxEB/8QAHAAAAQUBAQEAAAAAAAAAAAAAAgABAwQFBgcI/8QAOxAAAQMCBAMGAwcDAwUAAAAAAQACAwQRBRIhMSJBUQYTMmFxgRSRoQcjQrHB4fAVUmIkcvE0gqLC0f/EABkBAQADAQEAAAAAAAAAAAAAAAABAwQCBf/EACMRAAMAAgICAgIDAAAAAAAAAAABAgMRITEEEhNBFDIiI1H/2gAMAwEAAhEDEQA/APJieI779UrnqR66pr3J9UVtl0QK7r+I/NIFw1J08ikE4bcIBXJ2J90jmt4vqUhvYoiNEIBaSHA5nfNe+fZVijansZH38rf9C58UjifCwcQJ9A76LwPYhb+EY9Nh+CYthcYOTEWx5iHWsGE5h/3NNkOpW6SJu1vaJ/aXtI6pcLQMf3dNGbjJGP8A2JNz+yPBcdl7OdoKXF4Qx8cbiyaMAjPE7RwH0I8wFzmEgyVDpPM7a3WrV8TTdzyOHXL/AD91U3yenjhPE0fRsdfTTYV/UqeVstKYTOyQfiba6+Yp53VMsk7yS6V5kOvU3Xedle0Zpvs3x7DJZCX08doLn8MpykD0Jv7rgDsFauTzLn1egSTbmPQlDr/c75o7XCbYLo5BN9OJ3zS1A8Tvmnte5TOKhgYnqXH3Qk+brpyUDjYqAGx5DfEUko4szAb7pISQs0JB6lSqJ3DORyOqlQCRBMEQ3QgTm3tbfl5pA3GqIIXtsM3zCAa1ypW8IDjsDr6IBqjbvbruhKenst4bB3Wc8ZaS62UWv+3VWZhp+K/Dc5v57dFFRuBiaSwaAg8XMI5QD+Fg8PPT+dVQ+z2416LRVfI9rDC1zg2Txi9w4A6KBx4rI3uBe51gLXGijGp81fK4PIz17WxwgPE7Tkie6wtzKAWAsp2VDk22QOTuQEoBFRSmwUl9D6KJ3FI1vmoBfhIbE0W2CSia6wSQkqSnjaf8ipgoKjQt/wBymadEAfJPzQjZPzQgIHdSC1hfUKLkjB2QAuGRxA8J2RtKcgOBBUbDyO43Ugt0Tssjm5mgEZhcaf8AKsyPs0uuzQNtYc/5uqDH5HNdfqD6FWJ3gxloeTewGluSqpao9HBl/pe/ogvw+qC4G6RdYX5DRRPdnv0srTzuxB2Y5jtySLtUxOgQ3F/dQAi5AXJiUxKgkRdoUmay+guhKdhs956D9UBI15t7lJKNhLAfVJSCOpbdriNrn80TDw6JTN+7cOWqCI3aFAJwkhCLqpA4KcFCnuhBK1yCTbMNx9UgdE19UA4OZhDTqjdJ3tjdxAaNzexUJu12Znune9sbALXc46N6qNHSppNDSPNw1upOyTmhgsNkMbS0XcbvO5SeVJAidB6Jhv7obpEqAInRCSkUkAxKUYzOPqmOyeHQF3mgLsTrMCSgZct8RSQDSG+YcrlQxeGynleIw5x87eeqqxvLr3FjcqWCy3ZODugBRDZAEnCFODugC5JjukAbIsp6JsEb35GkoA0vDZHXNzp087KV0ZJHqjbCGDhaLnc2UbGiNA79VK5p6KN4KAApFMUroBISU6EoBnHRSRD7r1KheeEqaF1oeLTogJGeFJRNfpukgHeWyP4je2wULdJXdL6JzTSNebE77pnBzHtD7X8kBMjB0ULXXUjLlAGBchTRxkooYsxGi0qWkLuX0XLrRKRUjpnO2Ctx0LjyXQUGCySQiUd3bk0u1PsrhpIKeN4Izyx2BYBa5PLVZq8mV0S6lds5cYebp3Ye4cl2LaGLKDdmthlzC9/e3VSvwjS+XT0Vf5SLFM10zgpKFwGypzUzhyXeT4TYHh+iyKzDbX4VdGdURWPRx74yConAhbdVR5SdPosyaKxV6rZW0VCUJKJ4sVE5ykgccTw3qVI+8jhHGNBuVFA4d83NeytaeFos3yUgKJsLWAEOJHMBJTRkhgAGiSkEeWzzmJ1OyCaLvG2tr1Ut7paoDPY45y06EK9A29kMsTXDMBxBWaNt7aXXL4JRo0NPnI0uuswiL4RshJfHKOm9h5e35LP7PxOY7v2W4WkEZrEaFaGIYn3LWmeKMTOkeJCHcTRfh2GoNtx/8Xm+RkdP0RXlrS9fsDFaiOGJ8r5s7nPy7jMGmxNwOtuvNE3GKWMNfE9/eFgNiczrgWaL2IsdfosmcSPfLV18bXxtAcyNzg0vNyAbdNLWVWlpK7FGO+Ggjp2Rynumd2W94Sbnlyv9Rpuq1in122UJGtXtoaN4qG5e8acndl+cR5rai+xtc+WY81sUFXJGIbtcS8Nd3V9Wg3Nzrv5Dz9+Xp2Np66obiNK1n3IDo2m5JNwbnW223Vb1GwSOM8Eb2sfHke17yOIi48jpyXGaUloN+v2a752sps8hG9xwlznDna+4/foqVSZ5CTDHH3R3zWBA0uQCNthdZYqK+Bj5ahrmSNILnuJyZCNDpfnf6o6Wv/qOZ0j7StJc9rXXJA63/mq4mKnlMn5LfGyHFMP7suLQHsGzmm4+a5iup8pNwuxcGUjYaaeQSPPCQPENAB5G9yfYclg4nCBmK3YMjfZqx17ycpOyxVN97rUrGWvYaqo2Al2Y/JblyGNAwNF3ak/krETL7pNiN+LbyUuYAgAH5LogdvhCSJpGUJIRyVC43d6omvKjJ4nep/NIGygktRhr9HA28lo0dM24yOPusmJ9itihlGYC65roldnQ4bEWkNPPRS4xhtRM0lssk7pOJrXRt4ABqMxNx6eqmwuCaWNro4JXtOzmxkg+9lfxKGpFAGxU875w4d21pykE89f5+a83LXre0W1j9p65OfeKeN8QlljliDCw8IfpYa38rEX6qpTy1NNG2j7ud7nm8LTfPl16CxHppYre+Hngp6mWswuXLJZr3yycAIJ8Nthz108+tSURQZ6+LWd7i0NJzFubUBnv76+q4VroxVLl6aI3Sx0tDTMxNjmPqQ8ytcwkgW4Tc6EDXb9yUeKnuy17WtiIu02JAds0m3tp6DYK3h+PO7OVUrMfw+dxma0xMezKLX5ZtDqFq9pe1XZvu4I/gf6hWSRZo4Wx2MeYaBx5a2BAus1ZMiyKVjbT+10al4quPanp/wCHIyYvUSYyKSizyWLchbvsC469BqoKuF2HVr6hzQyldO0N7sjbe1ibjW6qR00k807WwfDyBpynMSWNBGlxv0vuugopoGYdA6SElw+7Ily6PBvmta+hFtSt1ahLS4MlJS9EMU9TJjMcZgfEXOD3iUHNlAI9tL/RLFQMzgOS2P6jnHBcl7rlrBq4kc/oT0sqzsIxHEo++oaGpqGO1DmRmx91GKtvrRowUvXSOMniu650sq7ma6LVr6aWmnkhqI3RSsJDmPaQQfMFZspAXpT0TTAvZA+55lJx80HeEdF0ckjfCEkLZeEbJKCSnm4j/OacPUbvEfU/mmCgFljtV2P2c4KzHcdbHVf9HTN76fW1wDo33/K64hpXffZtiDKPD8VaB9/K5jL/AONj+6h9Ez2j2ETfGaROeyBoDWRxuyAAbbeyr1ERYMud4B3DnZx8iqfZyoL6ZwLrkklalW0OYLmy8XNjbez1JlLgyaiJsIuWgxv0c0i4/wCFDTUdEypNRFBGwlgBY1oDbg3DrdfNaAjZLE+N7iRtquenqJKGpMEp4hqD1HIrH8VVtbFal7NrFaOlxbDpqKqja6OVhAzAHKSDZw8xe68z+zShhrJ8QjnmkZUNZHxRgXcziDm3O1zbbou2ZiY/uXn+E1bcA7aTQ96xkEpc0m/DkdxMGu1jYLR4uG5xXCKslS2mzsMe7N0rMPjbhIfC6mOZsAfwSczm5m/ryC4GtqWGCWDunslhLRI0sHFfnrre+3TqvQ5sRLzkYbk6ADmrtRglFUUEja6Bj5Xt4pmgB7fIHlaytw3WNJXyVX485HuTzWgxWUN+FcDTsN7uaLk311103GnkvQuxTKiohdLHJMyih1ikZI4EvOpsL2tbe4XLzdjZ4ZmyUbmVADLta85BcW4T69V6NgUcVJg1NSxxCEtju6Pcgne/ndaamXzJThwVN7fBi/aNRwY5gM2IQxMGIYdrI9osZY+frpqPQheLyy3XreNVzaI4kxxJbJA9rm8tBv8A+RXjJdoPTVbsf6o5yLVtBukQZyUBKS7OCZhu0JIGeEJIAHeI+pTJ3eJ3qfzTIBxotvsnUSQ41ExhGSXhkB5ga/PRYgVrC6j4TEaeckWY8E6clD6Op/ZHuPZ2uiE0rGOHEbhaWNV7qaMOO17/ADXnuA14gr8h1a48J6Dou8qo2YlhjmOZmNrZb2v7rFc8HqQ0+QMOrWzukdfNc2HTQLL7bMcKFldHcuhIa8DfKT+ht8ypsEyxQOf3X3jzwxjkP0VXtficVDhj/j353VDXMbTxAC4trcnpdUTjSpM7yzuXs5FmLHmVg1crZu0Uc5sBdriRzIF1RlqHtaTGTYbkn9lHh8c9RiEcEbSZ5CA0Hqf0W6Ylco8zno9P7GROxCsfVSaxw6M83/sNfddbiYDKKSwsS0kBUcDwinwzD2Qwl1hxOeSbudzKt1ZEsHdk3J8Lr7rHUp1s9LHj9ZMKKsljfFGWHNIbMtzHVdTFUR09FmfoSLk81h4IxlU5mdo/07jYndh2S7U4nFT0zo2chYAKyVwKSXJwX2iYj3kxbTyHLM85xfcADRcKbbi61cfqRPV5Brk39T/AsonVbYWpPLytOm0MkkkuiskZ4QkkzwhJAA7xFMnd4imQCCM7HS6FO1AdDgVU58ABI72IgA35ciu97LYzVSVAhccx1uy1tOpK8np53wSZ4zbqOq6PAcfbDVse+zHbOF9HBU3Brw5UuGekYziYwiConjpnvfsGBuxP9x5AFec4ji1VjFUJ62RjiwWjjYyzGjnbXr+W67XDO0rK+d/fcLcgaHHd3mhlwLAa0OMjI2FxveM5Tf2WdNLs2XDyLhnndRAXPeXAXcRp4fVUxG+GQSxuIym981iD5dF6DL2QwxzvuquSMk75w6/zWRiPY19JGHurIe6JAMhBHvbVWTa6M1ePa6NXsT2wdPMMOxSRzpbExShuj7anN5gDddpJUxPvawawaDzXnmD4FR4a+Os+JbXTxnNFFE0gA/qfJdIBFS4VLVujljmcy7Wyk3afK+2yrvW+DXhdKf5Ghi2KnDKL7tmrvG8jQu6LzjtJjsz4mveLSG+RvIeZV3tD2jfPTRd60gjQMHO36LjKieSokMkpudgOQCvxx9syeRm50iEFxBLyS4m5J5puacpleYRJJJDdASM8ISSYOEJIAHeIpkZZxHUpd35lAAiCcR67lOGablAMnT5PMp8n+RQFiCunhADXlwHInZaFJiFVU3HfZC0iwLiscM8yllI4g4g9Vy4TLJyVJuurcQDh98Q2/iurUGIh14cSmFRTOFjHmOp5Hdcw3PJ45HO/3G6fJ5/Rc/GWfkUjp8Mr6bDK/wCIppXFrfAHO2JVjGO1xqoHMHFf8IN9Vx5Z5pZPMosS2H5Fa0FU1D6iUyPcSeQ6eigR5PNLJpurCjsBMpO703Td35lCAEhuj7vzKQj8ygCZ4QkiZHwjiKSA/9k="/>
          <p:cNvSpPr>
            <a:spLocks noChangeAspect="1" noChangeArrowheads="1"/>
          </p:cNvSpPr>
          <p:nvPr/>
        </p:nvSpPr>
        <p:spPr bwMode="auto">
          <a:xfrm>
            <a:off x="155575" y="-800100"/>
            <a:ext cx="1304925" cy="1676400"/>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23556" name="Picture 4" descr="http://www.definicionabc.com/wp-content/uploads/Sustentabilidad2.jpg"/>
          <p:cNvPicPr>
            <a:picLocks noChangeAspect="1" noChangeArrowheads="1"/>
          </p:cNvPicPr>
          <p:nvPr/>
        </p:nvPicPr>
        <p:blipFill>
          <a:blip r:embed="rId2" cstate="print"/>
          <a:srcRect/>
          <a:stretch>
            <a:fillRect/>
          </a:stretch>
        </p:blipFill>
        <p:spPr bwMode="auto">
          <a:xfrm>
            <a:off x="6516216" y="3356992"/>
            <a:ext cx="2376264" cy="3055197"/>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67F715FD-6376-4EAA-A5E9-8988818FC783}" type="slidenum">
              <a:rPr lang="es-ES" smtClean="0"/>
              <a:pPr/>
              <a:t>17</a:t>
            </a:fld>
            <a:endParaRPr lang="es-ES" dirty="0"/>
          </a:p>
        </p:txBody>
      </p:sp>
      <p:sp>
        <p:nvSpPr>
          <p:cNvPr id="2" name="1 Título"/>
          <p:cNvSpPr>
            <a:spLocks noGrp="1"/>
          </p:cNvSpPr>
          <p:nvPr>
            <p:ph type="title"/>
          </p:nvPr>
        </p:nvSpPr>
        <p:spPr/>
        <p:txBody>
          <a:bodyPr>
            <a:normAutofit fontScale="90000"/>
          </a:bodyPr>
          <a:lstStyle/>
          <a:p>
            <a:r>
              <a:rPr lang="es-ES" dirty="0" smtClean="0">
                <a:latin typeface="Arial" pitchFamily="34" charset="0"/>
                <a:cs typeface="Arial" pitchFamily="34" charset="0"/>
              </a:rPr>
              <a:t>Desarrollo sustentable en México </a:t>
            </a:r>
            <a:endParaRPr lang="es-ES" dirty="0">
              <a:latin typeface="Arial" pitchFamily="34" charset="0"/>
              <a:cs typeface="Arial" pitchFamily="34" charset="0"/>
            </a:endParaRPr>
          </a:p>
        </p:txBody>
      </p:sp>
      <p:sp>
        <p:nvSpPr>
          <p:cNvPr id="4" name="3 Rectángulo"/>
          <p:cNvSpPr/>
          <p:nvPr/>
        </p:nvSpPr>
        <p:spPr>
          <a:xfrm>
            <a:off x="395536" y="2492896"/>
            <a:ext cx="4968552" cy="369331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just"/>
            <a:r>
              <a:rPr lang="es-ES" dirty="0" smtClean="0">
                <a:solidFill>
                  <a:schemeClr val="accent1">
                    <a:lumMod val="75000"/>
                  </a:schemeClr>
                </a:solidFill>
                <a:latin typeface="Arial" pitchFamily="34" charset="0"/>
                <a:cs typeface="Arial" pitchFamily="34" charset="0"/>
              </a:rPr>
              <a:t>México cuenta desde 1988, con la Ley General del Equilibrio Ecológico y Protección al Ambiente, en la que el desarrollo sustentable se concibe como: “El proceso evaluable mediante indicadores de carácter ambiental, político y social que tiende a mejorar la calidad de vida y productividad de las personas, que se funda en medidas apropiadas de preservación del equilibrio ecológico, protección al ambiente y aprovechamiento de recursos naturales, de manera que no se comprometa la satisfacción de las necesidades de las generaciones futuras”.</a:t>
            </a:r>
            <a:endParaRPr lang="es-ES" dirty="0">
              <a:solidFill>
                <a:schemeClr val="accent1">
                  <a:lumMod val="75000"/>
                </a:schemeClr>
              </a:solidFill>
              <a:latin typeface="Arial" pitchFamily="34" charset="0"/>
              <a:cs typeface="Arial" pitchFamily="34" charset="0"/>
            </a:endParaRPr>
          </a:p>
        </p:txBody>
      </p:sp>
      <p:sp>
        <p:nvSpPr>
          <p:cNvPr id="17410" name="AutoShape 2" descr="data:image/jpg;base64,/9j/4AAQSkZJRgABAQAAAQABAAD/2wCEAAkGBhISERQUEhQVFBUVGCEYFxcVFRgYFxgSGBcYFRcYFhcYHSYfGhkjGR0UHy8gIycpLC0sFx8xNTAqNSYrLCkBCQoKDgwOGg8PGiwkHyQpKSopLCwpKSwsKSosLCksLCksLCwsLCkpLCkpLCwsKSksKSwpLCksKSwpLCksLCwpKf/AABEIALIAegMBIgACEQEDEQH/xAAbAAABBQEBAAAAAAAAAAAAAAAEAAECAwcFBv/EAEUQAAIBAgMEBAoIAwcFAQAAAAECAwAREiExBBNBUQUiYXEGBzIzcoGTscHRFCNCU5GSofAkUmIVgoOywuHxFjRDc9Jj/8QAGwEAAQUBAQAAAAAAAAAAAAAAAgABAwUGBwT/xAA1EQACAQEEBgkEAAcAAAAAAAAAAQIRAxIhMgQFBjFBcRMVIjM0UWGCkRYjYoEUJEJSobHh/9oADAMBAAIRAxEAPwD30ZGdxoba24A1Lq8j+Y1Wmjel8BXh/Czwt2nZ9qaONlCBVNjGGN2W5uTwrmOh6La6XaKysqVpXEube1jYxvzPe9XkfzGl1eR/Mayo+MLbbkY0P+GlIeH+28XX2SfpVw9ndNWHZPB1po/qar1eR/MaXV5H8xrKJPGFtvBox/hqfhTr4f7d/Onsk4a8KX09pvnEXWmj+pqvV5H8xpdXkfzGsnHjE229t4nb9Uvypj4xdu/nT2S/Kn+nNOW+6P1nYeprPV5H8xp+ryP5jWQnxj7cNXj9kvyqLeMnbhbrx+yX5UvpzTfxC6ysPU1+68j+Y0/V5H8xrHD4yekB9uO19d0nyqQ8Ze24b7yM2/8AxX3U72b05Y9kfrGx9TYeryP5jTdXkfzGsfHjJ2+2bJ7FPdTr4yNv/njP+Eopns5pqx7IusbH1Na2mUKtwOIGbE6mpUJO5MSE8cB9ZsaMFZi1T478S0juqiMejel8BWYeMDLbX7UTX0QK0+PRvS+ArLfGCSducXFgifhhrR7NqumU/Eqda9x+zzWIBcuP4iroIsaynF5uPeaDrfWImHMix61Vlb6AZ5VZse1iPfBldhLFuxgCmzbxJLm7DKycM866RN1XqZmzUZPEKg6NVjAgZg08eJOoLEmN3CA4s2xBE01cVTs+zbyTCCTZWa4H2UjMj2BI5WGetr5Vael1D7IQJv4ZorKSlrRvdypDnNgFGeWtDRdIYZmdVYq4lQjK+GWMpkCbEqSGtexw241DlxJujheQ67LGIN9icpjKeQLhgkTHEcVv/Iw7wOeRM3QeCWZGZjuRfGi4g8TNEFdRi8nC4bPgDpVm1dMh43QRyIpkL9XAFP1EcIuFa18SM+QPl2odOnyqlHV/NGINHhvu99vevc/ydTXQClebJLtm3QjN0HeGKQN5xohhIAA34YoAS2dirA30uDVG29DlY2YnMTvARa3WiWNsQN+OPS2Vu3K7b+mg+zxQmNxuApjxMpAYRsjXzF1LCI/3WGpq/bem0m3g3ciY55JhmtryxwocVjfIpI1+0UcZtJJ7h5RilgBQ9EB4WkDHEN7lbI7iOKV7MSLHC5OmiHmKnt/QQSTaEDsTAATiS2O8gjGHPQqQ1Q2bpllgeMISxM1jcABZ44oSLHPEFSTI8Sp4Gi9t8I1kknZkl+vAGbpdUWZZFUXbSwZfy8s1ek36EjjG6cIMc+HH98qmp148acLdjbL56ZU4bj2eoC3KprR0i6eR5jdX8xH3J7hRy6UDJ5mPuT3Cjl0rittmfNm1hlXIjF9r0vgKy7xgvbbmIGeFO7yBWox/a9L/AEist8Ya/wAa1tSiXHC2G3uq/wBm3TTfaVms+4/YN0d0UJU2ZhvA87lSbqY1wSSK1lCBr7tGYZ8Pxg2xRbkTdcBhCygupsss0sTqepckNGSCNb6UHs/TBjjgIiYybO5deuMDK0kkjgphyJV3W98r3tVr9KKq7tLyQ7uJUNwrq8TtOBILHV3cED1XroHabKC5ZNFe2bFF9GeZceJU2cjEykXnjlkYWwcMNhY8aP2zoWGKOZ1Mo3TkXLphbCNkYA3jyY79rG5H1emdcx+llMDRPEzAxxJfeKAGgikRSQVPVLSYiP6bXq7afCQssoEVmkLf+QEBZE2ZHsAgufqFINxbEciQDRUnJURJSzOvtPg5EZ2hXeBroFDlSVL7a2yksAgupVd4LBTnqa8/0zCqok8YbDIHsGIJDRyFGzAtnhU/pwouXwrdpGlWLDJdSpxiw3e0naUxAKL5ER5W6qg61zelNoMkaIq4UW4UFgbF3aRiTYZktYZaKBzukp1xAkrNUodnpLoqFH2gYJSmzgE4pFJcSuER1ZUAAwY20ucIzzybY+gYnkjjIe+LZy5xDOLamsLADJlunMXvQO0dPB3mbcsBtAO9BmBOIEMhUlMlBDDiTi1yqrZfCGSPdPuwWRoQ/XsHXZvNL5JtfK5z8nSlK/xJKQ3BnQPR4kUZkGd5NnjsRkY4V2jrZdYFt0mul+WcNj6NjL7HHIGvtJjbErAAJK5SwFjZgmFr8SWBBAyC2TppobKkZUIxkju+IrK8O5dmIUYr9UgWFio1Fwbdj8J5IhCjRljE8V7yYAU2Z3ZFw4TY9YqTn5N7ZmknPcgkoBUWwRdUYWL/AEY7U5DEKV3Dz4Fyutl3CYv6mNB9KbAsZut7OiSLfW0sayWOQ0xWvxw1X/a5vESgxJCdnezW3kJiMAt1cn3ZHWzzUGw0qjbdqMpJbqgKqgYr9VEVFBNszYZnmTlSUpUafkyGV3h5m5SD6mPuT3Cjl0oGTzMfcnuFHLpXHrfM+bNjDKiMejel8BWZeMhB9L4ZxjjnYXFq06L7XpfAVl/jGW22YuaLz4C3CtDsyv572lZrLuP2ea2iQ6cDbLTIcKs6LhEsyRG5xq6pnb67dlowTxu1hb+qhiL6jMcj35HlU9mmaOWOVMJaNg4Bva6ZgNzrpdpDs7zMwSW8v2SBHnZCLru5XtiIN44y6XPL/em2bZF3JlvcpNuyutgUxK3cWDL24aHhnaNsaBblGjIa5GGRTHwN72N6uPSUmF06m7lKtYLYqyFipUnjctreo1JtkiUXE6nRXRcLxQNJ1TJIEuHzY/SxCyqha/mizX5qPXc/QUYkiRlKs80MDrjP1cksRdyCNcP1dr3466Dgw7ZKqwABL7O5dNc7yCWzWOfWyqxenZ8St1CybtgbG4khDJG+ubBWI5dUGonGdd5P9th+w9GxyGFd2qvJBM92kYKJImmjGZPk9Vb/AN61R2XYY5JNkXAQNqJN8Ruib+SMIM/5InzNzduyx5UO2yqqABDu4ZIhe5xRTM+K5H2gXfPKiD0tKpjZd3eF8cZCscAMm8wnPNcRfP8AqOeYoZRlUTcB+jtkinheTd4ChdiFdyCsezSTKuZvYuqZ3va+elFydFIyuQDvcEW0ZsxB2eWMGXjclHZWB1te965v9oyR9WMRhSxYgAlevC8DA5+SVY/sVD6fLjD4gGtuxYZCLd/R8Hdgv28Twooxkx3KFCgJnxyzOWunu0qssSO+4t29+gq1Vuf33/C1TUixv+yL6V6bqaZ54tVNyfzEfcnuFHLpQUnmY+5PcKNXSuJ2+Z83/s2sMqIx/a7/AICs38ZsVtojYkHFFpys7Lz7L1pEejd/wFZj4yDi2u3KNdNeJPvtWg2b8Z7Sr1p3H7PLg5HLtvU0fInjbIdvZVe7Omumf+1FbP0RNIuJIZWGuIROQc+BA4V0ptN04GVuuWCAUjuR2kA8bDEFJsM8rmu/0nsaRpOoVepthRWI6263eNVvflna3OuafB/ahciCa+n/AG8nEFcurlrf1V0ZE6RNw0MjhrE32M4sQiEAIbBe+AAX53PGo51vVR6aK76gmxRKYmltcxbRECCLqY3LYxz1Kj8K7Q2OJWYbuLDj2llLriG63OySxXOZsElP5q4uz9H7euILBKAwAYNsruGKSb1SbocwwUX5C2mVS2bZekUXCIZSBiHX2NmykSKNwSyfyRxgd1RSTb3k9ndSxOk2zJEJSIo0McbMBMoYhk2+eMIxzu+6RU1t5JvxIexhSmySrHHZnTZ50ZQbTggO2eQDwsP7wflUQOk+teGV8SkNvNix4gZWnzxR5neMxvQp6K24MrLDPiDK/wD2723kfksVKWJ115mhafmO5Rr/AMCttdfo0jYIVb6VLFZY1DFY12dlKWAtbrX/APYK46JfLIDlXS/s/pAoyHZ5Sju757IcQkkK47Pu7rfAmh4VUPB/a+OzbQf8CTXj9mpIydCC2xeAGDa9+HPUj1VXj14cmyF8qv2zYpIzhkR4z/K6shHbhYC4ocm4PAW94FFF1jJtkUUblJ5mPuT3Cjl0oF/MR9ye4Uculcatsz5s3NnlXIaPRvS+ArLvGGbbcbn7Ci3etahHo3pfAVmHjDF9tPoL7tav9m/G+0rNZr7D5nE6P6OeYHd4Lh0QLexZ5A+BV5khH142HGnj6EJaNFcAyrjQCSReqUMxv1beSG042qjY+lJYCxjwEFkkBKsSrxLIiFesBa0jHMH7PKpQ9MzKYTaMtCmBMWO2ERsjAjHYMysLkAXNdEd5MzqUEsGT2ToBpShEgG8l3C3lkH1wCG2QN/LXPvpDoK64lcNdXdQHfrLDnKwvmAudw1j1WtpUIOlpUMRURDdTCaOwfzmGNLG7E2OBTlbMtwIqC9JyqgUFCFEip1WJVdo84F62mbAXuRvW50pXk9waceLH2noNxONnFzKXwAYn8vQjO3Yb8dQc8p7D4NtNusFjvZDEAXYFZBfKQHyb2a3O3faifpSZxGLqpiuI7Y/qgXMgCEsSApOFRfQW53Ji6fmWYyx7pcUolKYW3eNXlcdXHewMr8RlbtoZpreglc4yIw+CrEIQy4ZFxA43uAYW2gXBGV41Y8cxYnOmbwZLSRxKyF5EDqpZwWxIrqoLAKWIYKBfNsriknT86rGlogEQILq9yu4k2UXOPI7t2Jw4QSBccKH2/pCSVVDhAQioGXeBgqKirbE5CnqoclGYBqKO+om4V3kB0Qpjkl3ihY7BlO8uC4Zl4amxHffhV0nQIUShxYwqjtdiSUlIwEWvkQV48ajL0lK7TlyjmdkZyQ2bx4rEYSNSWJ76nH07KBhZYn+rSFsSvdlifGhYq69bgTyomnwQ9YPiWJ0Ex3QDKTJGJVCq5O6CGQnTrEDLCtzcgUG8IGICxGYuCSDwyOXLkO4VKbpN2WJWWL6pRHGw3oZQi+UtpOq98JxCxyF8sqlNtTSO8khu7m55FjfP9mppKTh2vIjtFHChtT+Yj7k9wo5dKCk8zH3J7hRq6Vxu2zPmzZ2eVciMejel8BWX+MQfxregvHsrUI/td/wFZf4wx/Gk/wBCjL0b1fbOeM9pWa08O+Z5p48raiqViy7Pcf8Aard4bX1HbUSMuw8+3WuhJS/yZJMaM4u69r8z8BUyuWd+N/xy1qCWAOQt3Zg1aLgW56E8O81JOVXRDyB3/UHszB499IygEcuJ9XLnUsd7/LX11XhOpy/D5USi2u0SL1JFs+AXTQ2v76fD/wA8z3GqkfMA5jj30SkNxmeHroJQu7xpKhQzjTh+vrNVg5535fCrmIXLK550h2cOz8f1qaLoEmVhOw9uncakcwQADceo5C36UzLqf07c71bgy1zt8+yntJRaYVVVG3SeZj7k9wo5dKBfzEfcnuFHLpXFbfM+bNxDKuRGP7XpfAVl3jCH8c3oJ/lrUY9G9L4Csv8AGE1ttJ/oX/LV9s74zD+0q9aeHfM84+QPE/oKqjuBp86mRleqybC/G/I10eKq9xk44iGY/f61YEJFVWzGZN9aIvf9jMUcodG0wpKhUL2toNLDj30Pj5ZfGiyn/FuAqLAkXHw+dP01UOpFAS9/1uP1GdPjPq7zzq3cnif+LVYoUi1DO2TVB3NMGk1uRmND2+vhUSTfQg/vIWq2xtpkePIU6jPL8OPuokqKjFUrZjriIvyqZcker18aaReN/wATw+FSRrAknW9u6jtWrjaDTxNsk8zH3J7hRy6UDIfqY+5PcKOXSuJ22Z82bmGVciMf2vS+ArLvGFf6awH8if5RWox/a9L4Csx8PiPpz56Inf5NX2zjppntKvWvcfs8vI2XP5ioYD+PyogFeA9Z1vzqMkhOXLXu1FdLhadqiMopFAi7eIPHhrXR6H6OWWTAxYDCTkc8gOYNCBQDlnauv4NW3390/CmlOoSdZHU/6Ui0xSWAzzX/AOKHj8HdmbJXcgC+qj9cFdDpraWVMKKSzcDYAD0r2vyHG1clBtEvVwFeFzkLV50sKIlcVwQd/wBMw2ydzw1Th24a4fT3RaQsoUsQVJzI10rp+D21BTJHfMnK4A07QSM+w99qp8L5OvEeFjYf3h+lJRrKg0oKh546i5y+NQkPDiNe7LSln+PPlr+N6Xdfvv2DKvYo3UClQmFuBp2+rOnZTh9R15cKgl/3+tSOdyTw5dnbQtJRfJjx3m3SeZj7k+FGrpQL+Zj7k9wo5dK4rbZnzZuoZVyIx6N6X+kVlXjBT+PkNzmqWt/6wK1WP7Xpf6RWXeMS301svsp/lq/2bdNM9pV608O+Z5m5JsaVvXSlbLIccsu+oR6Xt+v410OKcu0jKU4liITfh+PPhXS8H5rTcNCO/wAnhXMD5Gx7Ku6OWzm2ljmefOpFjVMdPiz2EsoYFTmbXsNRc/DnUF6ROAG2J7AHSwNrkk8uJJvXidqURkgs5066m+ZFrA8s2J9VM20AEeXkQbZYbkBbCw0twqJUTxPUj10MaiTGW6+pN8IOQ8pRqMza5Nq5vhJMGkTK9hx9RytXE2fC1lu4yyvbNQVyy7v0q/pGXNeFhYd17DOjUa5SK0lwKQwJzFv328aqcEW+eVrXq10F+FUuP3yNHZvECJZGQMr5/jUibA93w4VTfM/vhUwxwn15cKecLqbCUcTcJPMx9ye4UculBSeYj7k+FGrpXF7bM+bN1Z5VyIx/a9L/AEisq8Ysg+nsCQOonG32a099rVLhr5m+l+AqhtshJuUBPMxgn8SKsNV6Z/BW3TXa4UPNpOj9PC5WhiOJcrEX7Tx76cScyBzHZe/ZW1/SIPux7MfKkNog+7Hsx8q0f1NTdZP5KrqbDMYfPtiKSMQ7dNeypx9IJl1xpzFbYZ9n+7X2S/Klv9n+7X2S/Kje06dPtP5F1NhmMZHSSgZFfWy1TH0kpHWZddbi4ytets3+z/dr7IfKlv8AZ/u19kvyoY7T032T+RLU1P6jEjt4zzH489ePdUG2sHit+IuM+7Otw3+z/dr7JflS+kbP92vsl+VG9qa7rJ/I/U/5GHjaBzBHHrD51HfKRkw10uPea3Lf7P8Adr7JflS3+z/dr7JflSjtTR90/kXU/wCRhjTjmvLUZZnWlv1t5QOX61ue+2f7tfZL8qYTbP8Adr7JflUktrFJU6F/IS1T+Ra/mI+5PcKOXSufPtasAqg6jhbIV0BWCtXV1fFtl5FUVCpxn6/hUSopUqBbhxsI5UsI5UqVPwEPhFLCOVKlTIZjYRyp8I5UqVOMLCKWEU1KmEPhHKmKimpUgh8IpYRypUqQ6JKo5caIpUqC03jH/9k="/>
          <p:cNvSpPr>
            <a:spLocks noChangeAspect="1" noChangeArrowheads="1"/>
          </p:cNvSpPr>
          <p:nvPr/>
        </p:nvSpPr>
        <p:spPr bwMode="auto">
          <a:xfrm>
            <a:off x="155575" y="-792163"/>
            <a:ext cx="1133475" cy="16573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7412" name="AutoShape 4" descr="data:image/jpg;base64,/9j/4AAQSkZJRgABAQAAAQABAAD/2wCEAAkGBhISERQUEhQVFBUVGCEYFxcVFRgYFxgSGBcYFRcYFhcYHSYfGhkjGR0UHy8gIycpLC0sFx8xNTAqNSYrLCkBCQoKDgwOGg8PGiwkHyQpKSopLCwpKSwsKSosLCksLCksLCwsLCkpLCkpLCwsKSksKSwpLCksKSwpLCksLCwpKf/AABEIALIAegMBIgACEQEDEQH/xAAbAAABBQEBAAAAAAAAAAAAAAAEAAECAwcFBv/EAEUQAAIBAgMEBAoIAwcFAQAAAAECAwAREiExBBNBUQUiYXEGBzIzcoGTscHRFCNCU5GSofAkUmIVgoOywuHxFjRDc9Jj/8QAGwEAAQUBAQAAAAAAAAAAAAAAAgABAwUGBwT/xAA1EQACAQEEBgkEAAcAAAAAAAAAAQIRAxIhMgQFBjFBcRMVIjM0UWGCkRYjYoEUJEJSobHh/9oADAMBAAIRAxEAPwD30ZGdxoba24A1Lq8j+Y1Wmjel8BXh/Czwt2nZ9qaONlCBVNjGGN2W5uTwrmOh6La6XaKysqVpXEube1jYxvzPe9XkfzGl1eR/Mayo+MLbbkY0P+GlIeH+28XX2SfpVw9ndNWHZPB1po/qar1eR/MaXV5H8xrKJPGFtvBox/hqfhTr4f7d/Onsk4a8KX09pvnEXWmj+pqvV5H8xpdXkfzGsnHjE229t4nb9Uvypj4xdu/nT2S/Kn+nNOW+6P1nYeprPV5H8xp+ryP5jWQnxj7cNXj9kvyqLeMnbhbrx+yX5UvpzTfxC6ysPU1+68j+Y0/V5H8xrHD4yekB9uO19d0nyqQ8Ze24b7yM2/8AxX3U72b05Y9kfrGx9TYeryP5jTdXkfzGsfHjJ2+2bJ7FPdTr4yNv/njP+Eopns5pqx7IusbH1Na2mUKtwOIGbE6mpUJO5MSE8cB9ZsaMFZi1T478S0juqiMejel8BWYeMDLbX7UTX0QK0+PRvS+ArLfGCSducXFgifhhrR7NqumU/Eqda9x+zzWIBcuP4iroIsaynF5uPeaDrfWImHMix61Vlb6AZ5VZse1iPfBldhLFuxgCmzbxJLm7DKycM866RN1XqZmzUZPEKg6NVjAgZg08eJOoLEmN3CA4s2xBE01cVTs+zbyTCCTZWa4H2UjMj2BI5WGetr5Vael1D7IQJv4ZorKSlrRvdypDnNgFGeWtDRdIYZmdVYq4lQjK+GWMpkCbEqSGtexw241DlxJujheQ67LGIN9icpjKeQLhgkTHEcVv/Iw7wOeRM3QeCWZGZjuRfGi4g8TNEFdRi8nC4bPgDpVm1dMh43QRyIpkL9XAFP1EcIuFa18SM+QPl2odOnyqlHV/NGINHhvu99vevc/ydTXQClebJLtm3QjN0HeGKQN5xohhIAA34YoAS2dirA30uDVG29DlY2YnMTvARa3WiWNsQN+OPS2Vu3K7b+mg+zxQmNxuApjxMpAYRsjXzF1LCI/3WGpq/bem0m3g3ciY55JhmtryxwocVjfIpI1+0UcZtJJ7h5RilgBQ9EB4WkDHEN7lbI7iOKV7MSLHC5OmiHmKnt/QQSTaEDsTAATiS2O8gjGHPQqQ1Q2bpllgeMISxM1jcABZ44oSLHPEFSTI8Sp4Gi9t8I1kknZkl+vAGbpdUWZZFUXbSwZfy8s1ek36EjjG6cIMc+HH98qmp148acLdjbL56ZU4bj2eoC3KprR0i6eR5jdX8xH3J7hRy6UDJ5mPuT3Cjl0rittmfNm1hlXIjF9r0vgKy7xgvbbmIGeFO7yBWox/a9L/AEist8Ya/wAa1tSiXHC2G3uq/wBm3TTfaVms+4/YN0d0UJU2ZhvA87lSbqY1wSSK1lCBr7tGYZ8Pxg2xRbkTdcBhCygupsss0sTqepckNGSCNb6UHs/TBjjgIiYybO5deuMDK0kkjgphyJV3W98r3tVr9KKq7tLyQ7uJUNwrq8TtOBILHV3cED1XroHabKC5ZNFe2bFF9GeZceJU2cjEykXnjlkYWwcMNhY8aP2zoWGKOZ1Mo3TkXLphbCNkYA3jyY79rG5H1emdcx+llMDRPEzAxxJfeKAGgikRSQVPVLSYiP6bXq7afCQssoEVmkLf+QEBZE2ZHsAgufqFINxbEciQDRUnJURJSzOvtPg5EZ2hXeBroFDlSVL7a2yksAgupVd4LBTnqa8/0zCqok8YbDIHsGIJDRyFGzAtnhU/pwouXwrdpGlWLDJdSpxiw3e0naUxAKL5ER5W6qg61zelNoMkaIq4UW4UFgbF3aRiTYZktYZaKBzukp1xAkrNUodnpLoqFH2gYJSmzgE4pFJcSuER1ZUAAwY20ucIzzybY+gYnkjjIe+LZy5xDOLamsLADJlunMXvQO0dPB3mbcsBtAO9BmBOIEMhUlMlBDDiTi1yqrZfCGSPdPuwWRoQ/XsHXZvNL5JtfK5z8nSlK/xJKQ3BnQPR4kUZkGd5NnjsRkY4V2jrZdYFt0mul+WcNj6NjL7HHIGvtJjbErAAJK5SwFjZgmFr8SWBBAyC2TppobKkZUIxkju+IrK8O5dmIUYr9UgWFio1Fwbdj8J5IhCjRljE8V7yYAU2Z3ZFw4TY9YqTn5N7ZmknPcgkoBUWwRdUYWL/AEY7U5DEKV3Dz4Fyutl3CYv6mNB9KbAsZut7OiSLfW0sayWOQ0xWvxw1X/a5vESgxJCdnezW3kJiMAt1cn3ZHWzzUGw0qjbdqMpJbqgKqgYr9VEVFBNszYZnmTlSUpUafkyGV3h5m5SD6mPuT3Cjl0oGTzMfcnuFHLpXHrfM+bNjDKiMejel8BWZeMhB9L4ZxjjnYXFq06L7XpfAVl/jGW22YuaLz4C3CtDsyv572lZrLuP2ea2iQ6cDbLTIcKs6LhEsyRG5xq6pnb67dlowTxu1hb+qhiL6jMcj35HlU9mmaOWOVMJaNg4Bva6ZgNzrpdpDs7zMwSW8v2SBHnZCLru5XtiIN44y6XPL/em2bZF3JlvcpNuyutgUxK3cWDL24aHhnaNsaBblGjIa5GGRTHwN72N6uPSUmF06m7lKtYLYqyFipUnjctreo1JtkiUXE6nRXRcLxQNJ1TJIEuHzY/SxCyqha/mizX5qPXc/QUYkiRlKs80MDrjP1cksRdyCNcP1dr3466Dgw7ZKqwABL7O5dNc7yCWzWOfWyqxenZ8St1CybtgbG4khDJG+ubBWI5dUGonGdd5P9th+w9GxyGFd2qvJBM92kYKJImmjGZPk9Vb/AN61R2XYY5JNkXAQNqJN8Ruib+SMIM/5InzNzduyx5UO2yqqABDu4ZIhe5xRTM+K5H2gXfPKiD0tKpjZd3eF8cZCscAMm8wnPNcRfP8AqOeYoZRlUTcB+jtkinheTd4ChdiFdyCsezSTKuZvYuqZ3va+elFydFIyuQDvcEW0ZsxB2eWMGXjclHZWB1te965v9oyR9WMRhSxYgAlevC8DA5+SVY/sVD6fLjD4gGtuxYZCLd/R8Hdgv28Twooxkx3KFCgJnxyzOWunu0qssSO+4t29+gq1Vuf33/C1TUixv+yL6V6bqaZ54tVNyfzEfcnuFHLpQUnmY+5PcKNXSuJ2+Z83/s2sMqIx/a7/AICs38ZsVtojYkHFFpys7Lz7L1pEejd/wFZj4yDi2u3KNdNeJPvtWg2b8Z7Sr1p3H7PLg5HLtvU0fInjbIdvZVe7Omumf+1FbP0RNIuJIZWGuIROQc+BA4V0ptN04GVuuWCAUjuR2kA8bDEFJsM8rmu/0nsaRpOoVepthRWI6263eNVvflna3OuafB/ahciCa+n/AG8nEFcurlrf1V0ZE6RNw0MjhrE32M4sQiEAIbBe+AAX53PGo51vVR6aK76gmxRKYmltcxbRECCLqY3LYxz1Kj8K7Q2OJWYbuLDj2llLriG63OySxXOZsElP5q4uz9H7euILBKAwAYNsruGKSb1SbocwwUX5C2mVS2bZekUXCIZSBiHX2NmykSKNwSyfyRxgd1RSTb3k9ndSxOk2zJEJSIo0McbMBMoYhk2+eMIxzu+6RU1t5JvxIexhSmySrHHZnTZ50ZQbTggO2eQDwsP7wflUQOk+teGV8SkNvNix4gZWnzxR5neMxvQp6K24MrLDPiDK/wD2723kfksVKWJ115mhafmO5Rr/AMCttdfo0jYIVb6VLFZY1DFY12dlKWAtbrX/APYK46JfLIDlXS/s/pAoyHZ5Sju757IcQkkK47Pu7rfAmh4VUPB/a+OzbQf8CTXj9mpIydCC2xeAGDa9+HPUj1VXj14cmyF8qv2zYpIzhkR4z/K6shHbhYC4ocm4PAW94FFF1jJtkUUblJ5mPuT3Cjl0oF/MR9ye4Uculcatsz5s3NnlXIaPRvS+ArLvGGbbcbn7Ci3etahHo3pfAVmHjDF9tPoL7tav9m/G+0rNZr7D5nE6P6OeYHd4Lh0QLexZ5A+BV5khH142HGnj6EJaNFcAyrjQCSReqUMxv1beSG042qjY+lJYCxjwEFkkBKsSrxLIiFesBa0jHMH7PKpQ9MzKYTaMtCmBMWO2ERsjAjHYMysLkAXNdEd5MzqUEsGT2ToBpShEgG8l3C3lkH1wCG2QN/LXPvpDoK64lcNdXdQHfrLDnKwvmAudw1j1WtpUIOlpUMRURDdTCaOwfzmGNLG7E2OBTlbMtwIqC9JyqgUFCFEip1WJVdo84F62mbAXuRvW50pXk9waceLH2noNxONnFzKXwAYn8vQjO3Yb8dQc8p7D4NtNusFjvZDEAXYFZBfKQHyb2a3O3faifpSZxGLqpiuI7Y/qgXMgCEsSApOFRfQW53Ji6fmWYyx7pcUolKYW3eNXlcdXHewMr8RlbtoZpreglc4yIw+CrEIQy4ZFxA43uAYW2gXBGV41Y8cxYnOmbwZLSRxKyF5EDqpZwWxIrqoLAKWIYKBfNsriknT86rGlogEQILq9yu4k2UXOPI7t2Jw4QSBccKH2/pCSVVDhAQioGXeBgqKirbE5CnqoclGYBqKO+om4V3kB0Qpjkl3ihY7BlO8uC4Zl4amxHffhV0nQIUShxYwqjtdiSUlIwEWvkQV48ajL0lK7TlyjmdkZyQ2bx4rEYSNSWJ76nH07KBhZYn+rSFsSvdlifGhYq69bgTyomnwQ9YPiWJ0Ex3QDKTJGJVCq5O6CGQnTrEDLCtzcgUG8IGICxGYuCSDwyOXLkO4VKbpN2WJWWL6pRHGw3oZQi+UtpOq98JxCxyF8sqlNtTSO8khu7m55FjfP9mppKTh2vIjtFHChtT+Yj7k9wo5dKCk8zH3J7hRq6Vxu2zPmzZ2eVciMejel8BWX+MQfxregvHsrUI/td/wFZf4wx/Gk/wBCjL0b1fbOeM9pWa08O+Z5p48raiqViy7Pcf8Aard4bX1HbUSMuw8+3WuhJS/yZJMaM4u69r8z8BUyuWd+N/xy1qCWAOQt3Zg1aLgW56E8O81JOVXRDyB3/UHszB499IygEcuJ9XLnUsd7/LX11XhOpy/D5USi2u0SL1JFs+AXTQ2v76fD/wA8z3GqkfMA5jj30SkNxmeHroJQu7xpKhQzjTh+vrNVg5535fCrmIXLK550h2cOz8f1qaLoEmVhOw9uncakcwQADceo5C36UzLqf07c71bgy1zt8+yntJRaYVVVG3SeZj7k9wo5dKBfzEfcnuFHLpXFbfM+bNxDKuRGP7XpfAVl3jCH8c3oJ/lrUY9G9L4Csv8AGE1ttJ/oX/LV9s74zD+0q9aeHfM84+QPE/oKqjuBp86mRleqybC/G/I10eKq9xk44iGY/f61YEJFVWzGZN9aIvf9jMUcodG0wpKhUL2toNLDj30Pj5ZfGiyn/FuAqLAkXHw+dP01UOpFAS9/1uP1GdPjPq7zzq3cnif+LVYoUi1DO2TVB3NMGk1uRmND2+vhUSTfQg/vIWq2xtpkePIU6jPL8OPuokqKjFUrZjriIvyqZcker18aaReN/wATw+FSRrAknW9u6jtWrjaDTxNsk8zH3J7hRy6UDIfqY+5PcKOXSuJ22Z82bmGVciMf2vS+ArLvGFf6awH8if5RWox/a9L4Csx8PiPpz56Inf5NX2zjppntKvWvcfs8vI2XP5ioYD+PyogFeA9Z1vzqMkhOXLXu1FdLhadqiMopFAi7eIPHhrXR6H6OWWTAxYDCTkc8gOYNCBQDlnauv4NW3390/CmlOoSdZHU/6Ui0xSWAzzX/AOKHj8HdmbJXcgC+qj9cFdDpraWVMKKSzcDYAD0r2vyHG1clBtEvVwFeFzkLV50sKIlcVwQd/wBMw2ydzw1Th24a4fT3RaQsoUsQVJzI10rp+D21BTJHfMnK4A07QSM+w99qp8L5OvEeFjYf3h+lJRrKg0oKh546i5y+NQkPDiNe7LSln+PPlr+N6Xdfvv2DKvYo3UClQmFuBp2+rOnZTh9R15cKgl/3+tSOdyTw5dnbQtJRfJjx3m3SeZj7k+FGrpQL+Zj7k9wo5dK4rbZnzZuoZVyIx6N6X+kVlXjBT+PkNzmqWt/6wK1WP7Xpf6RWXeMS301svsp/lq/2bdNM9pV608O+Z5m5JsaVvXSlbLIccsu+oR6Xt+v410OKcu0jKU4liITfh+PPhXS8H5rTcNCO/wAnhXMD5Gx7Ku6OWzm2ljmefOpFjVMdPiz2EsoYFTmbXsNRc/DnUF6ROAG2J7AHSwNrkk8uJJvXidqURkgs5066m+ZFrA8s2J9VM20AEeXkQbZYbkBbCw0twqJUTxPUj10MaiTGW6+pN8IOQ8pRqMza5Nq5vhJMGkTK9hx9RytXE2fC1lu4yyvbNQVyy7v0q/pGXNeFhYd17DOjUa5SK0lwKQwJzFv328aqcEW+eVrXq10F+FUuP3yNHZvECJZGQMr5/jUibA93w4VTfM/vhUwxwn15cKecLqbCUcTcJPMx9ye4UculBSeYj7k+FGrpXF7bM+bN1Z5VyIx/a9L/AEisq8Ysg+nsCQOonG32a099rVLhr5m+l+AqhtshJuUBPMxgn8SKsNV6Z/BW3TXa4UPNpOj9PC5WhiOJcrEX7Tx76cScyBzHZe/ZW1/SIPux7MfKkNog+7Hsx8q0f1NTdZP5KrqbDMYfPtiKSMQ7dNeypx9IJl1xpzFbYZ9n+7X2S/Klv9n+7X2S/Kje06dPtP5F1NhmMZHSSgZFfWy1TH0kpHWZddbi4ytets3+z/dr7IfKlv8AZ/u19kvyoY7T032T+RLU1P6jEjt4zzH489ePdUG2sHit+IuM+7Otw3+z/dr7JflS+kbP92vsl+VG9qa7rJ/I/U/5GHjaBzBHHrD51HfKRkw10uPea3Lf7P8Adr7JflS3+z/dr7JflSjtTR90/kXU/wCRhjTjmvLUZZnWlv1t5QOX61ue+2f7tfZL8qYTbP8Adr7JflUktrFJU6F/IS1T+Ra/mI+5PcKOXSufPtasAqg6jhbIV0BWCtXV1fFtl5FUVCpxn6/hUSopUqBbhxsI5UsI5UqVPwEPhFLCOVKlTIZjYRyp8I5UqVOMLCKWEU1KmEPhHKmKimpUgh8IpYRypUqQ6JKo5caIpUqC03jH/9k="/>
          <p:cNvSpPr>
            <a:spLocks noChangeAspect="1" noChangeArrowheads="1"/>
          </p:cNvSpPr>
          <p:nvPr/>
        </p:nvSpPr>
        <p:spPr bwMode="auto">
          <a:xfrm>
            <a:off x="155575" y="-808038"/>
            <a:ext cx="1162050" cy="16954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17414" name="Picture 6" descr="http://3.bp.blogspot.com/_cVSV_EPCIFM/SfFvUr9lw-I/AAAAAAAAABI/fC5kgyTKsCo/s320/legisla%5B1%5D.jpg"/>
          <p:cNvPicPr>
            <a:picLocks noChangeAspect="1" noChangeArrowheads="1"/>
          </p:cNvPicPr>
          <p:nvPr/>
        </p:nvPicPr>
        <p:blipFill>
          <a:blip r:embed="rId2" cstate="print"/>
          <a:srcRect/>
          <a:stretch>
            <a:fillRect/>
          </a:stretch>
        </p:blipFill>
        <p:spPr bwMode="auto">
          <a:xfrm>
            <a:off x="6660232" y="4339555"/>
            <a:ext cx="1872208" cy="2232248"/>
          </a:xfrm>
          <a:prstGeom prst="rect">
            <a:avLst/>
          </a:prstGeom>
          <a:noFill/>
        </p:spPr>
      </p:pic>
      <p:sp>
        <p:nvSpPr>
          <p:cNvPr id="17416" name="AutoShape 8" descr="data:image/jpg;base64,/9j/4AAQSkZJRgABAQAAAQABAAD/2wCEAAkGBhISEBIUERQWFBQWGBoVGRcXGRoYHxwaFRgcFhgYGBoZGyYfGBskGhcdHy8gIyopLCwsFx4xNTAqNScrLikBCQoKDgwOGg8PGiojHyQpLC80LTUtLDEsLSwpLCkqLCosLC8pKS0sLC8wKSksLCkpLCkpLCwsLCwsLCwsLCwpKf/AABEIAKgAywMBIgACEQEDEQH/xAAbAAACAgMBAAAAAAAAAAAAAAAABQQGAgMHAf/EAEUQAAIBAwIEAwMHCQUIAwAAAAECAwAEERIhBRMxQQYiUWFxgQcUIzJCkaEzQ1JicrHB0eEWJFOSwhVUgpSy0tTwFzR0/8QAGQEBAAMBAQAAAAAAAAAAAAAAAAIDBAEF/8QAMREAAgIBAgQDBwQCAwAAAAAAAAECAxEhMQQSQVETIpEFFDJhodHhcYGxwVLwFTNC/9oADAMBAAIRAxEAPwDuNFFFAFFFFAFFLzxuMyPEmqSRCoZVB8uoEjLHCjYHvWjXfOVwsEI0tqDF5jqJIUjToGkAKSOp1EZXTlgG9FVoWHFUTCXNtM2SdUsDJtgBVxFIBsQSW3zq6DG7G340Q+ieIwkkKhJDq7Nk6VK7ggAZ1ADJ2LYzQDSiiod7xaOL6x39BuajKSistkoxcniKyTKKrv8AtyeU4hjwPU7/AI9BWS8Ou3OWl0+4/wABVHvGfgi2afdXH45Jfvr9CwUVX/7PTf45+9v50Hg1yo8s2fiR+/NPGn/g/oPAr6WL0ZYKKrpvruLd01r7v4jpU2x8RRSYB8jeh6fA1KPEQbw9H8yMuFmlzLVd1qNawlmVRliFGQMkgbsQqjfuSQAO5IrIGlHi+xMtjcqqCR+WzohAYNJH9JGCp2YcxVyp2PQ7GrzMOKKrVlcXaQJ83VLxHJeOSSQw4hZdUau2iRpHGcA6RlcE7g52HiPE/wDc7b/nH/8AEoCw0UufjIQqJY5I8/a06lGNIyzrkKMt1OOhOwGanRShlDKQykAgg5BB3BBHUYoDOiiigCiiigCiiigCkskrXTsiFlt1yryKdJdwygxxsN9IAdXYYOSApyGwv43x4zT/ADO11SOv5fQ2jSCMqjSDJi1HBJA1aQ2nzYFTYfD0jKommZFAAENueVGq9NAIGthjC5yvTIVM4ADi2t1jUIgwo6Af+7kncnqc1tpL/YyyP17eOU/pTDnsPYGm1MB3wDjJJ7msv7LwrvBrtyMAcliqjG+BF+Txnc+Xf4mgHFIppDdyqiA/No2JkfO0jocCJR1ZA27N9UlNHmy2MZBeErAx2J81ygCnlgdNJJ0zE4XI8uCWAGNK4cXuFgjW3gGnbGB2B/ElievU7nqarssVceZltVTtmoo2cT42xblQbt0LD19n86y4b4dA803mY746ge/1NSeCcJESZI856n09gpnVFdTn57d+3RGiy9QXh06Lq+r/AAeKoAwNhXtFFazEFFFFAFLr/gcUo6aW/SH8fWmNFRlCM1iSJwnKDzF4KvBey2r6JQWjzsf4qf4VZI5Vdcg5UisLy0WRCrjIP4e0VXeHXLW05ikPkJ+G/Rh/Gsqbokk9Yv6GxqPExcksTW/z/JP8Hti0VD1iZ4SPTlOyBR6gKAPhTqll7wCN3MiFoZj1liwrHGy6xjTKBjYODgZAxk1CvOIXMEbCYalxhbiFGkIJOAZbceYYyMlCwOlieXsK2GAsFJb3hkkJeaz3Y5Zrdm0xyEjcg4PKkJwdWCDg5GWLBN4XiS7hJa5n56YWVEuC3LYjOxGzKw3BORjODkGnH+wJU3hu5geuJdEykjoCCAwX1CspIPUbEAM7C+SZA6HY5GCMEEHDKwO6sCMEHoRUiqTxbilxaTpO8LBc6bgxDXHImAFmG4aJ48DOoY0axqfQpq4Wl0kqK8ZDKwyCP/fwoDdRRRQBUa8lbZY/rMev6I7sfuwB3PszUmlPh8iRDc9fnGHU4/NY+hGcnbSdeNt5G2BJoCF4N4dFGJ2h3TmGIebUcQkq2pjuXMpldi2+p23IxVjqt+Bh9Fdf/tuu2PzzdqslAFFFFAeM2Bk9qq/BUM1y0jdB5vidlHwH7qfcVOIJP2T+6lvhNPo3PfVj7lB/jWS3zWxg/wBTdR5KJzW+iHtLeN8cW2WPKPI8r8uOOMAs7YLEDJAACqWJJAAFMqWcc4ILgRkSPDJE/MjkTBKtpKHIYFWUqxBBHetZhK7b/KUmuVHhkEglaNIfIjhY4YZJGkLyBBh5cAhsNlcZ3NSrb5SbRyNPM0cozO+BiJV5mrmDVq2MLglQQDpGdxUeX5M4mJkad3naRpGlkjhkzzEjRk5bR6Av0KEbZBHXGRWy4+TW3flK8krRIrLy/IMmRXR21KgZNQkOpUwCQu224GU3yjRoQJbW7jLJzEDRrl11pH5QHPmzKvkODv0rYPHqsdEdrcyS6pAI1EYbTCQsj5aQKEDnQCT5mBwD1rFPAhaWKSe7uJ2iAVNQiAAWWKXzaYxqYtCoLHcj0rNPDaSBJrS5kicGZeYqo2pZJSzoyumCFkBwcZGOpycgQJflKjDrJt82O7Eq2sfQyOU05/KcxAmnHU4p9wfxMs8rQvDLbzKgk5coXLIx06lKMynDbEZyDj1FJIvAVlMjRrLI4jYo/mGeaI2BZm0515l5mR9rHbanfCPDpimaaad7iUoIgzhF0oDq0qsagZLbk98DpigHNJPFNnqjDjqu3wP9ad1F4ouYJf2G/AZqq6KnBpl3DzcLIyXc1cEuuZAhPUeU/wDDtU+kPhJvJIP1h+I/pT6uUS5q02S4mChbJLuQrfgsEc0k0capLIAHZRjXgkgsBsxyT5jvv1qbRRVxnPHXIIPfaqp4WRbSIRALHEszwFfKAjasRtgHyc0FDpO5Mqn7W9rNVvwcgIvwRkG9uAQe+SOtAWWil3Cbo5khckyREdSCWjfJjfYDrhl6fWjbrjJY0Al8YN/c5FzgSNHC2NjomlSJ8HsdDnB7HenVJPFm0Mb9454GA7EtKse/wkJ94FO6ApE/FzZx3UUSMJBNLKSBrIST6USDVgO8jnlxrnBchd9DCrRwGyeG2hjlcySKg1uWLanO7nLb4LE4G2BgYGMVE8SIXNtCAcSToWPYLDmfcjploxj7u9OqAKKKWcU8SW9vtI41fojc/cOnxqMpKKy2CTxOMmGQDrpP7qVeEpRokXuGDfeMf6aUv41uJsi1tiw9Wy3v6eUfeaWRC+jk0grCzY9O52HevPsvj4kZxy1saarM1SrSbbw9DpFFUteF8WG/PU+wkf8AZQbni8W7IsgHoFOf8pBrT7x3jL0MuR/4ptmks7hEEhLRsuIiFffY6CdtWOgPXp3rn8HBH0j57YzTxcopbxxBl5biWXLGNpSbd5FaMg5IjA05GKstv4/0touoWjPcj9+kgHHuJqz2HEopl1ROHHs7e8dRVkLoT2Yyc+4TwOeN8X1vPc3haEx3KOdKoqRgrzNQ5elg5YY+kyThtWBAn8PTBbgXNpcTsySC05bfknMsxO+sCJmYo/M38pA+zg9ZpVxzxLBaLmVvMeiDdj7h6e07Vck3oiM5xguaTwhb4A4bLDbusyFGLqcHHaCFSdiftKR8KsxNc4fxhxC9YrZRaF6ahgkdNy7DSPcB371mnyd3c/murnfrjLSYzuRuQB8Nqt8LHxPBh99c/wDpg5fPZerLzJxm3U4aaIH0LqP3monEeOQGGQJLGxKkAK6knVtsAc96r6fJRb95ZT7tA/0mlfGfAltCyqjysx3OSm3p0TqaqtdUYvmlj9i6mXGzmuWtP5cxbvCiERuT3b9wH86e1zkfJ5dwgNa3Ok4BK5ZDn0yuQ3xxWK+LuIWTBbyLmJ0DHAz7nUaT7iM0q4dRgowefocu9oydjlfW45/deqOkUUo4F4pt7sfRNh8ZKNsw+Hce0ZpvRprRmmE4zXNF5QUk8KQIEnkTOma4llGTkdQmVyAQG0asHOCxwcYrZxO6aVmtoCQxGJZR+aVh2zsZiDlVPTIZgRgOytbZY0REGlEUKoHYKMAD3AYrhMU3vk4hbMPzsUsRA2+oVlVj+ljzAA9OY2Opy7pNxV/75ZDA3Mp1YyQBHuB6Z799qc0BC4zbpJBJHISFcFMrswLbAoeocHcEbggHtQl9oSMTEc0qMqoO7acnSuSQMg4yT6ZNRuKeHxcSxu8syrGDiNG0KSwKlmKjWTpJXGrAyT13E+0sY4l0xoqAnJwMZJ6sfUnuTuaAhwWrPcmZxgLHyowRgjU+qVsgnKtoiwDuOWfWmMkgUEk4A3JNZVRPFfFHuZxaQdA2GPqw65/VXv7RVVtirWTjeDbxPxTNcycixBwesg6+8H7K+3qan8I8DRJhp/pZDuc5xn49fjTbgfBUtogi7nqzd2Pr/SmNVQoz5rdX9Ecx3MUjAGAAB6ClnHeE81cr9dentHpTWir5wU48r2Lq7JVyUo7iTgXGdQEcmzjYZ2z7PfTulHF+BCTzJ5X/AAP9fbUO149JEdFwp279/wCvvrNGx1eWzbv9zVOqN/nq36x+w7vLCOVdMqK49o/d6VU+J+DHhPOsWYMu+jO/rgHuP1TVttr1JBlGB/8AfSl3injwtLZpNix8qA92PT4Dr8KulTC7b1PPtari5T0wVW/+USWODQUxcny59B01afXPQfHp198PeAWlIuL9mZm83LJOT6az/pH9KVcD8NTzQS3hYmRslM/WbB87A9j2Hx6Vc/BviL5xHokP0qDfP2h+l7+x/rV3iqlqnrjfv8jyqKpcU/Fv2/8AK6Y7sfwQKihUUKo6ADAHuArZWEkyqMsQB6nak9/4lUeWEa29e38zVdlsYayZ7lVM7NIL7E7ifFFhXJ3Y9B6/0pTwTh7SSGeX1yB6n19w7V7YcEeR+ZcE/snr8fQeyrCq4GBVEYytkpzWEtl/bNMpxoi4VvLe7/pHtYSxKylWAYHYgjIPsINZ0VrMO5QPEfgExkT2GpXXzFAd/fGfXtp7/gZ3gvxt84xDP5ZxsD01467dm9RVxrn3yieGtGLyDyspBfG2+fLIPQ5wD8D65vjLn8svU8q6mXDPxqNusemO6LjfWJ5izRbSL5WAwOZHudBJ22J1KT0ORkBmNS7a6WRdSEEZIPsKnDKfQgjBHYilHhDxD87tg5xzFOlwPUd/cRv947VLvLKTWDCwQO30pOc6Qp80YxjmZ0jJ2x6kCqWmnhnpV2Rsipx2ZqjiE11zc5SANGu+cyPjmHp9kAJnJ3ZwQCu7asIogqhV6D4/ietZ1wmFFFFALfEPEeRbSODg4wv7TbD8aQfJ7wrCNO27OSq/sg7n3lv3e2s/lHmIgjXsz7/8Kkin3h6ELawAdOWp+8ZP4msnx369ER6jCsEnViwVgSpwwBBIJAYAjscEHfsRVd8cSOI7fzTLAZgLhoNWsR6Hxgp5wvM0aiu+M9s1z8/OVlkMbXPzJ7iQ65fnSM/93tlh1NEnOKDEgU9CVGo5xWskdlorkwueJpycNcSzmBxGpWVADpnMTvqGiT82riUI4IjP2iKHMjywLZzcSKvGBO0nPGmRp4BnLrhZApkJC+UAelAdZqJcvC7ctyhY7BSRnJBbYZznSCfcCe1UCeBo3UXkt6tqzXOWRp8iRZAkCs0f0ix8lSVxszEkknFK7m34iUSREmNwN0cxnXoFvOqs22kTcojY/bKg7nFcaT0Z1Np5R0GfwsucxuVPt3/Eb1RPFple7htpGL6SoxkneUjYZxny4+81ZfCMn97kFs9zJacldRuOccT6sAIZxrzozqA2B0980ijOrj++/wBKevsjOK7w9EISc46aMx+1OJssqhVJ5Tkl/rLFb294iKiB1VRgAacADsKr/EVktbiOTDRs+rUQcZBO529/4CunVUPlIgzBE3dXx/mB/lXm38Pyx5+Ztr5nqW8TzRwoRWOy7E6Pw277zSk+7f8AE/ypgtvBbKGOFBZE1HclpGEaDPtZgPjWXAJ9drA3XKL+AxXO77w9MzqPms7Xovkla6zmMwi5WRTq14ZFiCjlY2KZxtk6qqq0lJIjPibLFhvTsdTorj3DPCl4FwyzrKsMqXDRoI2lLIVIEzzMJ2LnWraRjGDpziplrwWTC/PLGeaHlOsCRZXQ/OkJcxmXMDSI0ZB1EJpIGnpWgoOq1purpI0LudKjGSfacD8TXNOA+CrjlQGWN1nDRZLsSByrFQrMAxBAuevqUXOQBWu28OylYhBaTwzLGRdvIRidsr9osecxkBcPthQRtnTQHTrO9SVA8bBlJIyPVWKsPgwI+FZ3ECujI4yrAqR6gjBH3Vys+G5gJxc2k8zurC0MZ/IsZZGO4ccli5WTmfokD7OK6hw6N1hjWVtUgRQ7erBQGPxOTQNZOb+B5ja8Sltmzhi0fxTLKdtvqg/fXUK5fxY6ePJp2zJF0/WVQ33gn766gKvu1afdHmezvLGdf+Mmgoooqg9MKKKKAqHykQkwRN2Dkf5h/SrBwCUNawEf4aj7gB/CtPifhvPtZEH1sal967j+XxpP8nvFQ8JhJ80ZyParb7e47fEVk+G/XqiPU2eJ/HSWk6wBUaQx848yUQqF1FVAYq2piVbbGMKSSK1cN8eNdLzLS0klhUJrbWiuGdVcokZ/KMqsCfMB2Bam/FfDMU8iylpYpApjLwuY2ZCdWhiOozuO4JOCM1Gk8EWxbKmWNSEDxpK6pIIgFTmDOWOlQpOQWAw2RWskQZ/HLgGQW5+amRoEn1qTrDmJWMWMiMyjSGznocYNLbLxxO8MFy0TtbwpGLmRWRdUkkUbOyx6SWjjMmTgjfOM6cF+/ga2MmsmXRzDNyeYeUJWyTIE7NklsdNRzjO9ah8n1oMAc0R/R6oeY3LkMCqsbSL9o4Rc/paRnNALrv5QJeUsqWrC3lZo4pjIuchXIdotOVUlDjc52zpzUzg3i6eZUZLZ5IlMcckoZVbWyqZGWLG6IzYJyDs2AcUr/wDjiRrlNcgFpHLJMsavJ+cDDQsR8kf5QksGP6qrk0+t/A9ujgo0yplGMQlbls8QVVdl7nyLnsxUEg0BH4Z4zeVoGa2KW1yxSCbmKxbys6F4wMorqjEHJ7Zxmqvxdhb8cVz9UujZO20i6CfcMn7qudj4Lt4pUdTKRGzPFE0haOJnyGMaHocMQM50hiBiknyocF1xJcKN4/K37LHY/Bv+o1dS/Nh9Tz/aMG6ueO8Wn6F5qo/KRMBBEvcvn/Kp/nTLwdx4XVqjE5kXyOP1h39xG/31XPEk3zu/jt03VDpPXr1c/ADFYOM8sHHq9DXGxWQU47M9l8US2wtbWBAX+brOzNHNIMMxVECwKWGSCSx2GBsSdpXCvGV1dq0sEEaJEqGWOZ2Ry7osrqpwFQKrbO+zEdFG9WHinhu3uNHOTJQFVKs6EK2NS6kYEqcDKnY4rRceDbJ2VmgXKqiYBZVKx/UV0UhZFXAwGBxir4rCSLRMnjG5OJ+XF80a5+agam5ued82Eh20Y5gzo66d852qHH48u0htWlhhLXkUbwBHcBXleGMLMWB8uZw2pf0SME4JtH9krTn8/lDmajJnLadZGkycvOjXj7eM+2tk3hm1eNI3hRkSIwKpGQIzp8o9n0ae0aQakCq2/H72CZLErC9wzhuazyshSZJpNRBJdWDQsujOMFcEDYYXnjK9Fu0skcKI3zm3+jdy6y28czcxSyBdBMBwCMjI3O4q1cP8KWsBDRxAMH5mtmZ2LaDHku7Fm8hKjJOAdq2zeHrdo+W0SlNbyY3+tKHDt16kSP8A5jQCLhHiW7lHNWOE2yyCE6nKynS3LeTcaB5+kfUjvkgHzg/iy5drN5o4hBe/kgjMXTMbTJzMjS2UQ504wxA3G9N18I2gmEwhGsMH6tp1qNKyFM6DIBtrxq9tJ+OWFnw6N7mGJVmIZIt2IVpd25aElYx9o6QM4rqWXhELJquLlLZFft2+c8dyN1WQnb0hXAP+YCuoVQPkv4OcSXL9XyiE7kgHLt8W2z7DV/q2564XQw+zoPw3ZLeTbCiiiqT0QooooAqgeIrGSyuhcw/UZtx2yfrK3sb19av9arm2WRCjgMrDBBqm6rxFputjjWTRwrikdxGJIzkHqO4PofQ1Mqh3nBJ7CQzWpLxfaXcnHow7j9bqM0/4L4wgnABYRyd1Y/8ASehqFd+vLZo/5Cfce0UA0VpOhRRRQBWEsQZSrAFSCCD3B2INEsyqCWIUDuTgfjVU4z45H5O0HMkO2rGw9w+0fwquy2Nay2ceOpVb+3l4VduYWJhcY2IJAbOAw/SU9CeuPaatHyf8Oj0POHWR3JGx+qM583cMTuc+yveCeDS2qS8JdnBBQnPXuxHU/upLf+E7uwkM1izOndRuQPRl6OPb1qcEuIxOxYktvz8zyeSzg5OUFmt9Oq/Q6TRVJ4N8psT4W5UxP0LDdc+3uu/bf31bbPiUUozFIj/ssD19QOlWShKO6N9XE1XLyS+5JoooqBoCio15xKKIZlkVB+sQPu9aqfGflNhTK2ymZ+gJyF/m3uH31OMJS2RRbxNVKzOX39C08U4tFbxmSZgqj7yfRR3Nc3jhm4xd6iCkCbfsr1wOxdu/pt2AzKs/Ct5xCQS3rNGnZSMHB7Iv2B7Tvt3roVhYRwxrHEoVF6AfefefbVmVXtq/4MPLZxjXOuWtdOsvwbLe3VEVEAVVAAA7AdBWyiiqD1UsaIKKKKAKKKKAKKKKAKR8X8H28+TjQ5+0mB946GnlFQnCM1iSBS/9g8Rt/wD683MX9Fj6n0bI/Gsh4g4jHnmWurHdQf8ASTmrlRVHu+Phk0cwUseMrz/c2/yyf9tenifFJchIRGCOpAH4sf4Uzh4zdymTk28BVJHj+kuHRsocHKrbOB67Mevwrb874h/u1r/zUv8A4dPAk95sYE6eDLiY5u7gkZzpUk/vwB9xqx8L4DBbjESAH9I7sfeax4LxR5hKsqLHLE/LdVcyLuqyKVcohOUdT9UYJI7UyqyFEIarfuMBRRRVx0VcV8L21zvLEC36Q8rfeOvxqs3fyVR5zDM6exlDfcQVNXusJ51RWZ2CqoLMzEAAAZJJOwAG+TU42SjszLbwlNusoo59/YXiK/UvNu30ko/DBr0eBuIsfPebd/pJTt32wM1aF8Sl94ba4kTu+kR7eqrKyu/fYDO3tFMeH8RSZSyE7HSysCrKw3Ksp3U4IO/UEEZBBqfjSKf+Op+fqynWvyVpnM87v38oC+/JJYn8Ks3CvC9rb7xRKG/SPmb7zuPhTWioSslLdl1XCU1PMYrIUUUVA1BRRRQBRRRQBRRRQBRRRQBRRRQBRRRQCfhEZiuLqIg6WYXCHt9KMSLnOSwkQsewEsY9zio93aB9JGA6HKMRnBIwdvQgkHGDg9RWFpxJXYo2ElGSYyd8DA1L+km48w23wcHIAEGCIw3sn+HchXHfE0S6Hz6BoljwOmYn6FhlzWi8s1kUBuoIZW2yrDowz33/ABNRbbiRVhHcaUkJ0ocgCXAzlMn62ASU6jB6gZoBjRRRQCTxBf3qFVtLdZARlpGdfKc7ARFlMh23y6AZG53FReAWXMd2uIpjLGVGqd43GrGr6NIm5aldjqCg+fAPUCdd8ZLu0NriSUbO+QUhJ/xMHJbuIx5jtkoDqphZ2ixoFX3k92J6sx7sTuT3NAb6rniFEaXEcMklyEB1wssTqhLBQ0jsoZSwfCeboTjoac3F6ASiaWl06gmcdchWfGSqEqRqwehxk7V7Y2fLBJwXc6pGA06m0hc4ycDChQCScKBk9aAU+H7y+LlLmHEeCVlLRhsjGFeONmU9zrUr6aBjUX9FFAFFFFAFFFFAFFFFAFFFFAFFFFAFFFFAFFFFAFReIcNSZcPkEHKspKsp9VYbg/gehyKKKAXmC9i2jeK4ToBMWicd8tKiur46Y5anuWJ66rnic8iMj2ExVhg4lgH3ETAg+0bg9KKKAWpecRh2gtZJUySEuJoQQDjCrMsjHSN/rI5OcahXj3HEZvy9tKiH81bywDPqGmaYOw22KLF1Oc7EeUUAytOITRIqR8PlVV2AElv7z+e3JO5PUkk1v+bXs35V47dOhWEtK59omkVAmc4wIyRjIffAKKAZ2dkkSkIDuSxJJYknqSSST6ewAAbACt9FFAFFFFAFFFFAFFFFAFFFFAf/2Q=="/>
          <p:cNvSpPr>
            <a:spLocks noChangeAspect="1" noChangeArrowheads="1"/>
          </p:cNvSpPr>
          <p:nvPr/>
        </p:nvSpPr>
        <p:spPr bwMode="auto">
          <a:xfrm>
            <a:off x="155575" y="-762000"/>
            <a:ext cx="1933575" cy="1600200"/>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7418" name="AutoShape 10" descr="data:image/jpg;base64,/9j/4AAQSkZJRgABAQAAAQABAAD/2wCEAAkGBhISEBIUERQWFBQWGBoVGRcXGRoYHxwaFRgcFhgYGBoZGyYfGBskGhcdHy8gIyopLCwsFx4xNTAqNScrLikBCQoKDgwOGg8PGiojHyQpLC80LTUtLDEsLSwpLCkqLCosLC8pKS0sLC8wKSksLCkpLCkpLCwsLCwsLCwsLCwpKf/AABEIAKgAywMBIgACEQEDEQH/xAAbAAACAgMBAAAAAAAAAAAAAAAABQQGAgMHAf/EAEUQAAIBAwIEAwMHCQUIAwAAAAECAwAEERIhBRMxQQYiUWFxgQcUIzJCkaEzQ1JicrHB0eEWJFOSwhVUgpSy0tTwFzR0/8QAGQEBAAMBAQAAAAAAAAAAAAAAAAIDBAEF/8QAMREAAgIBAgQDBwQCAwAAAAAAAAECAxEhMQQSQVETIpEFFDJhodHhcYGxwVLwFTNC/9oADAMBAAIRAxEAPwDuNFFFAFFFFAFFLzxuMyPEmqSRCoZVB8uoEjLHCjYHvWjXfOVwsEI0tqDF5jqJIUjToGkAKSOp1EZXTlgG9FVoWHFUTCXNtM2SdUsDJtgBVxFIBsQSW3zq6DG7G340Q+ieIwkkKhJDq7Nk6VK7ggAZ1ADJ2LYzQDSiiod7xaOL6x39BuajKSistkoxcniKyTKKrv8AtyeU4hjwPU7/AI9BWS8Ou3OWl0+4/wABVHvGfgi2afdXH45Jfvr9CwUVX/7PTf45+9v50Hg1yo8s2fiR+/NPGn/g/oPAr6WL0ZYKKrpvruLd01r7v4jpU2x8RRSYB8jeh6fA1KPEQbw9H8yMuFmlzLVd1qNawlmVRliFGQMkgbsQqjfuSQAO5IrIGlHi+xMtjcqqCR+WzohAYNJH9JGCp2YcxVyp2PQ7GrzMOKKrVlcXaQJ83VLxHJeOSSQw4hZdUau2iRpHGcA6RlcE7g52HiPE/wDc7b/nH/8AEoCw0UufjIQqJY5I8/a06lGNIyzrkKMt1OOhOwGanRShlDKQykAgg5BB3BBHUYoDOiiigCiiigCiiigCkskrXTsiFlt1yryKdJdwygxxsN9IAdXYYOSApyGwv43x4zT/ADO11SOv5fQ2jSCMqjSDJi1HBJA1aQ2nzYFTYfD0jKommZFAAENueVGq9NAIGthjC5yvTIVM4ADi2t1jUIgwo6Af+7kncnqc1tpL/YyyP17eOU/pTDnsPYGm1MB3wDjJJ7msv7LwrvBrtyMAcliqjG+BF+Txnc+Xf4mgHFIppDdyqiA/No2JkfO0jocCJR1ZA27N9UlNHmy2MZBeErAx2J81ygCnlgdNJJ0zE4XI8uCWAGNK4cXuFgjW3gGnbGB2B/ElievU7nqarssVceZltVTtmoo2cT42xblQbt0LD19n86y4b4dA803mY746ge/1NSeCcJESZI856n09gpnVFdTn57d+3RGiy9QXh06Lq+r/AAeKoAwNhXtFFazEFFFFAFLr/gcUo6aW/SH8fWmNFRlCM1iSJwnKDzF4KvBey2r6JQWjzsf4qf4VZI5Vdcg5UisLy0WRCrjIP4e0VXeHXLW05ikPkJ+G/Rh/Gsqbokk9Yv6GxqPExcksTW/z/JP8Hti0VD1iZ4SPTlOyBR6gKAPhTqll7wCN3MiFoZj1liwrHGy6xjTKBjYODgZAxk1CvOIXMEbCYalxhbiFGkIJOAZbceYYyMlCwOlieXsK2GAsFJb3hkkJeaz3Y5Zrdm0xyEjcg4PKkJwdWCDg5GWLBN4XiS7hJa5n56YWVEuC3LYjOxGzKw3BORjODkGnH+wJU3hu5geuJdEykjoCCAwX1CspIPUbEAM7C+SZA6HY5GCMEEHDKwO6sCMEHoRUiqTxbilxaTpO8LBc6bgxDXHImAFmG4aJ48DOoY0axqfQpq4Wl0kqK8ZDKwyCP/fwoDdRRRQBUa8lbZY/rMev6I7sfuwB3PszUmlPh8iRDc9fnGHU4/NY+hGcnbSdeNt5G2BJoCF4N4dFGJ2h3TmGIebUcQkq2pjuXMpldi2+p23IxVjqt+Bh9Fdf/tuu2PzzdqslAFFFFAeM2Bk9qq/BUM1y0jdB5vidlHwH7qfcVOIJP2T+6lvhNPo3PfVj7lB/jWS3zWxg/wBTdR5KJzW+iHtLeN8cW2WPKPI8r8uOOMAs7YLEDJAACqWJJAAFMqWcc4ILgRkSPDJE/MjkTBKtpKHIYFWUqxBBHetZhK7b/KUmuVHhkEglaNIfIjhY4YZJGkLyBBh5cAhsNlcZ3NSrb5SbRyNPM0cozO+BiJV5mrmDVq2MLglQQDpGdxUeX5M4mJkad3naRpGlkjhkzzEjRk5bR6Av0KEbZBHXGRWy4+TW3flK8krRIrLy/IMmRXR21KgZNQkOpUwCQu224GU3yjRoQJbW7jLJzEDRrl11pH5QHPmzKvkODv0rYPHqsdEdrcyS6pAI1EYbTCQsj5aQKEDnQCT5mBwD1rFPAhaWKSe7uJ2iAVNQiAAWWKXzaYxqYtCoLHcj0rNPDaSBJrS5kicGZeYqo2pZJSzoyumCFkBwcZGOpycgQJflKjDrJt82O7Eq2sfQyOU05/KcxAmnHU4p9wfxMs8rQvDLbzKgk5coXLIx06lKMynDbEZyDj1FJIvAVlMjRrLI4jYo/mGeaI2BZm0515l5mR9rHbanfCPDpimaaad7iUoIgzhF0oDq0qsagZLbk98DpigHNJPFNnqjDjqu3wP9ad1F4ouYJf2G/AZqq6KnBpl3DzcLIyXc1cEuuZAhPUeU/wDDtU+kPhJvJIP1h+I/pT6uUS5q02S4mChbJLuQrfgsEc0k0capLIAHZRjXgkgsBsxyT5jvv1qbRRVxnPHXIIPfaqp4WRbSIRALHEszwFfKAjasRtgHyc0FDpO5Mqn7W9rNVvwcgIvwRkG9uAQe+SOtAWWil3Cbo5khckyREdSCWjfJjfYDrhl6fWjbrjJY0Al8YN/c5FzgSNHC2NjomlSJ8HsdDnB7HenVJPFm0Mb9454GA7EtKse/wkJ94FO6ApE/FzZx3UUSMJBNLKSBrIST6USDVgO8jnlxrnBchd9DCrRwGyeG2hjlcySKg1uWLanO7nLb4LE4G2BgYGMVE8SIXNtCAcSToWPYLDmfcjploxj7u9OqAKKKWcU8SW9vtI41fojc/cOnxqMpKKy2CTxOMmGQDrpP7qVeEpRokXuGDfeMf6aUv41uJsi1tiw9Wy3v6eUfeaWRC+jk0grCzY9O52HevPsvj4kZxy1saarM1SrSbbw9DpFFUteF8WG/PU+wkf8AZQbni8W7IsgHoFOf8pBrT7x3jL0MuR/4ptmks7hEEhLRsuIiFffY6CdtWOgPXp3rn8HBH0j57YzTxcopbxxBl5biWXLGNpSbd5FaMg5IjA05GKstv4/0touoWjPcj9+kgHHuJqz2HEopl1ROHHs7e8dRVkLoT2Yyc+4TwOeN8X1vPc3haEx3KOdKoqRgrzNQ5elg5YY+kyThtWBAn8PTBbgXNpcTsySC05bfknMsxO+sCJmYo/M38pA+zg9ZpVxzxLBaLmVvMeiDdj7h6e07Vck3oiM5xguaTwhb4A4bLDbusyFGLqcHHaCFSdiftKR8KsxNc4fxhxC9YrZRaF6ahgkdNy7DSPcB371mnyd3c/murnfrjLSYzuRuQB8Nqt8LHxPBh99c/wDpg5fPZerLzJxm3U4aaIH0LqP3monEeOQGGQJLGxKkAK6knVtsAc96r6fJRb95ZT7tA/0mlfGfAltCyqjysx3OSm3p0TqaqtdUYvmlj9i6mXGzmuWtP5cxbvCiERuT3b9wH86e1zkfJ5dwgNa3Ok4BK5ZDn0yuQ3xxWK+LuIWTBbyLmJ0DHAz7nUaT7iM0q4dRgowefocu9oydjlfW45/deqOkUUo4F4pt7sfRNh8ZKNsw+Hce0ZpvRprRmmE4zXNF5QUk8KQIEnkTOma4llGTkdQmVyAQG0asHOCxwcYrZxO6aVmtoCQxGJZR+aVh2zsZiDlVPTIZgRgOytbZY0REGlEUKoHYKMAD3AYrhMU3vk4hbMPzsUsRA2+oVlVj+ljzAA9OY2Opy7pNxV/75ZDA3Mp1YyQBHuB6Z799qc0BC4zbpJBJHISFcFMrswLbAoeocHcEbggHtQl9oSMTEc0qMqoO7acnSuSQMg4yT6ZNRuKeHxcSxu8syrGDiNG0KSwKlmKjWTpJXGrAyT13E+0sY4l0xoqAnJwMZJ6sfUnuTuaAhwWrPcmZxgLHyowRgjU+qVsgnKtoiwDuOWfWmMkgUEk4A3JNZVRPFfFHuZxaQdA2GPqw65/VXv7RVVtirWTjeDbxPxTNcycixBwesg6+8H7K+3qan8I8DRJhp/pZDuc5xn49fjTbgfBUtogi7nqzd2Pr/SmNVQoz5rdX9Ecx3MUjAGAAB6ClnHeE81cr9dentHpTWir5wU48r2Lq7JVyUo7iTgXGdQEcmzjYZ2z7PfTulHF+BCTzJ5X/AAP9fbUO149JEdFwp279/wCvvrNGx1eWzbv9zVOqN/nq36x+w7vLCOVdMqK49o/d6VU+J+DHhPOsWYMu+jO/rgHuP1TVttr1JBlGB/8AfSl3injwtLZpNix8qA92PT4Dr8KulTC7b1PPtari5T0wVW/+USWODQUxcny59B01afXPQfHp198PeAWlIuL9mZm83LJOT6az/pH9KVcD8NTzQS3hYmRslM/WbB87A9j2Hx6Vc/BviL5xHokP0qDfP2h+l7+x/rV3iqlqnrjfv8jyqKpcU/Fv2/8AK6Y7sfwQKihUUKo6ADAHuArZWEkyqMsQB6nak9/4lUeWEa29e38zVdlsYayZ7lVM7NIL7E7ifFFhXJ3Y9B6/0pTwTh7SSGeX1yB6n19w7V7YcEeR+ZcE/snr8fQeyrCq4GBVEYytkpzWEtl/bNMpxoi4VvLe7/pHtYSxKylWAYHYgjIPsINZ0VrMO5QPEfgExkT2GpXXzFAd/fGfXtp7/gZ3gvxt84xDP5ZxsD01467dm9RVxrn3yieGtGLyDyspBfG2+fLIPQ5wD8D65vjLn8svU8q6mXDPxqNusemO6LjfWJ5izRbSL5WAwOZHudBJ22J1KT0ORkBmNS7a6WRdSEEZIPsKnDKfQgjBHYilHhDxD87tg5xzFOlwPUd/cRv947VLvLKTWDCwQO30pOc6Qp80YxjmZ0jJ2x6kCqWmnhnpV2Rsipx2ZqjiE11zc5SANGu+cyPjmHp9kAJnJ3ZwQCu7asIogqhV6D4/ietZ1wmFFFFALfEPEeRbSODg4wv7TbD8aQfJ7wrCNO27OSq/sg7n3lv3e2s/lHmIgjXsz7/8Kkin3h6ELawAdOWp+8ZP4msnx369ER6jCsEnViwVgSpwwBBIJAYAjscEHfsRVd8cSOI7fzTLAZgLhoNWsR6Hxgp5wvM0aiu+M9s1z8/OVlkMbXPzJ7iQ65fnSM/93tlh1NEnOKDEgU9CVGo5xWskdlorkwueJpycNcSzmBxGpWVADpnMTvqGiT82riUI4IjP2iKHMjywLZzcSKvGBO0nPGmRp4BnLrhZApkJC+UAelAdZqJcvC7ctyhY7BSRnJBbYZznSCfcCe1UCeBo3UXkt6tqzXOWRp8iRZAkCs0f0ix8lSVxszEkknFK7m34iUSREmNwN0cxnXoFvOqs22kTcojY/bKg7nFcaT0Z1Np5R0GfwsucxuVPt3/Eb1RPFple7htpGL6SoxkneUjYZxny4+81ZfCMn97kFs9zJacldRuOccT6sAIZxrzozqA2B0980ijOrj++/wBKevsjOK7w9EISc46aMx+1OJssqhVJ5Tkl/rLFb294iKiB1VRgAacADsKr/EVktbiOTDRs+rUQcZBO529/4CunVUPlIgzBE3dXx/mB/lXm38Pyx5+Ztr5nqW8TzRwoRWOy7E6Pw277zSk+7f8AE/ypgtvBbKGOFBZE1HclpGEaDPtZgPjWXAJ9drA3XKL+AxXO77w9MzqPms7Xovkla6zmMwi5WRTq14ZFiCjlY2KZxtk6qqq0lJIjPibLFhvTsdTorj3DPCl4FwyzrKsMqXDRoI2lLIVIEzzMJ2LnWraRjGDpziplrwWTC/PLGeaHlOsCRZXQ/OkJcxmXMDSI0ZB1EJpIGnpWgoOq1purpI0LudKjGSfacD8TXNOA+CrjlQGWN1nDRZLsSByrFQrMAxBAuevqUXOQBWu28OylYhBaTwzLGRdvIRidsr9osecxkBcPthQRtnTQHTrO9SVA8bBlJIyPVWKsPgwI+FZ3ECujI4yrAqR6gjBH3Vys+G5gJxc2k8zurC0MZ/IsZZGO4ccli5WTmfokD7OK6hw6N1hjWVtUgRQ7erBQGPxOTQNZOb+B5ja8Sltmzhi0fxTLKdtvqg/fXUK5fxY6ePJp2zJF0/WVQ33gn766gKvu1afdHmezvLGdf+Mmgoooqg9MKKKKAqHykQkwRN2Dkf5h/SrBwCUNawEf4aj7gB/CtPifhvPtZEH1sal967j+XxpP8nvFQ8JhJ80ZyParb7e47fEVk+G/XqiPU2eJ/HSWk6wBUaQx848yUQqF1FVAYq2piVbbGMKSSK1cN8eNdLzLS0klhUJrbWiuGdVcokZ/KMqsCfMB2Bam/FfDMU8iylpYpApjLwuY2ZCdWhiOozuO4JOCM1Gk8EWxbKmWNSEDxpK6pIIgFTmDOWOlQpOQWAw2RWskQZ/HLgGQW5+amRoEn1qTrDmJWMWMiMyjSGznocYNLbLxxO8MFy0TtbwpGLmRWRdUkkUbOyx6SWjjMmTgjfOM6cF+/ga2MmsmXRzDNyeYeUJWyTIE7NklsdNRzjO9ah8n1oMAc0R/R6oeY3LkMCqsbSL9o4Rc/paRnNALrv5QJeUsqWrC3lZo4pjIuchXIdotOVUlDjc52zpzUzg3i6eZUZLZ5IlMcckoZVbWyqZGWLG6IzYJyDs2AcUr/wDjiRrlNcgFpHLJMsavJ+cDDQsR8kf5QksGP6qrk0+t/A9ujgo0yplGMQlbls8QVVdl7nyLnsxUEg0BH4Z4zeVoGa2KW1yxSCbmKxbys6F4wMorqjEHJ7Zxmqvxdhb8cVz9UujZO20i6CfcMn7qudj4Lt4pUdTKRGzPFE0haOJnyGMaHocMQM50hiBiknyocF1xJcKN4/K37LHY/Bv+o1dS/Nh9Tz/aMG6ueO8Wn6F5qo/KRMBBEvcvn/Kp/nTLwdx4XVqjE5kXyOP1h39xG/31XPEk3zu/jt03VDpPXr1c/ADFYOM8sHHq9DXGxWQU47M9l8US2wtbWBAX+brOzNHNIMMxVECwKWGSCSx2GBsSdpXCvGV1dq0sEEaJEqGWOZ2Ry7osrqpwFQKrbO+zEdFG9WHinhu3uNHOTJQFVKs6EK2NS6kYEqcDKnY4rRceDbJ2VmgXKqiYBZVKx/UV0UhZFXAwGBxir4rCSLRMnjG5OJ+XF80a5+agam5ued82Eh20Y5gzo66d852qHH48u0htWlhhLXkUbwBHcBXleGMLMWB8uZw2pf0SME4JtH9krTn8/lDmajJnLadZGkycvOjXj7eM+2tk3hm1eNI3hRkSIwKpGQIzp8o9n0ae0aQakCq2/H72CZLErC9wzhuazyshSZJpNRBJdWDQsujOMFcEDYYXnjK9Fu0skcKI3zm3+jdy6y28czcxSyBdBMBwCMjI3O4q1cP8KWsBDRxAMH5mtmZ2LaDHku7Fm8hKjJOAdq2zeHrdo+W0SlNbyY3+tKHDt16kSP8A5jQCLhHiW7lHNWOE2yyCE6nKynS3LeTcaB5+kfUjvkgHzg/iy5drN5o4hBe/kgjMXTMbTJzMjS2UQ504wxA3G9N18I2gmEwhGsMH6tp1qNKyFM6DIBtrxq9tJ+OWFnw6N7mGJVmIZIt2IVpd25aElYx9o6QM4rqWXhELJquLlLZFft2+c8dyN1WQnb0hXAP+YCuoVQPkv4OcSXL9XyiE7kgHLt8W2z7DV/q2564XQw+zoPw3ZLeTbCiiiqT0QooooAqgeIrGSyuhcw/UZtx2yfrK3sb19av9arm2WRCjgMrDBBqm6rxFputjjWTRwrikdxGJIzkHqO4PofQ1Mqh3nBJ7CQzWpLxfaXcnHow7j9bqM0/4L4wgnABYRyd1Y/8ASehqFd+vLZo/5Cfce0UA0VpOhRRRQBWEsQZSrAFSCCD3B2INEsyqCWIUDuTgfjVU4z45H5O0HMkO2rGw9w+0fwquy2Nay2ceOpVb+3l4VduYWJhcY2IJAbOAw/SU9CeuPaatHyf8Oj0POHWR3JGx+qM583cMTuc+yveCeDS2qS8JdnBBQnPXuxHU/upLf+E7uwkM1izOndRuQPRl6OPb1qcEuIxOxYktvz8zyeSzg5OUFmt9Oq/Q6TRVJ4N8psT4W5UxP0LDdc+3uu/bf31bbPiUUozFIj/ssD19QOlWShKO6N9XE1XLyS+5JoooqBoCio15xKKIZlkVB+sQPu9aqfGflNhTK2ymZ+gJyF/m3uH31OMJS2RRbxNVKzOX39C08U4tFbxmSZgqj7yfRR3Nc3jhm4xd6iCkCbfsr1wOxdu/pt2AzKs/Ct5xCQS3rNGnZSMHB7Iv2B7Tvt3roVhYRwxrHEoVF6AfefefbVmVXtq/4MPLZxjXOuWtdOsvwbLe3VEVEAVVAAA7AdBWyiiqD1UsaIKKKKAKKKKAKKKKAKR8X8H28+TjQ5+0mB946GnlFQnCM1iSBS/9g8Rt/wD683MX9Fj6n0bI/Gsh4g4jHnmWurHdQf8ASTmrlRVHu+Phk0cwUseMrz/c2/yyf9tenifFJchIRGCOpAH4sf4Uzh4zdymTk28BVJHj+kuHRsocHKrbOB67Mevwrb874h/u1r/zUv8A4dPAk95sYE6eDLiY5u7gkZzpUk/vwB9xqx8L4DBbjESAH9I7sfeax4LxR5hKsqLHLE/LdVcyLuqyKVcohOUdT9UYJI7UyqyFEIarfuMBRRRVx0VcV8L21zvLEC36Q8rfeOvxqs3fyVR5zDM6exlDfcQVNXusJ51RWZ2CqoLMzEAAAZJJOwAG+TU42SjszLbwlNusoo59/YXiK/UvNu30ko/DBr0eBuIsfPebd/pJTt32wM1aF8Sl94ba4kTu+kR7eqrKyu/fYDO3tFMeH8RSZSyE7HSysCrKw3Ksp3U4IO/UEEZBBqfjSKf+Op+fqynWvyVpnM87v38oC+/JJYn8Ks3CvC9rb7xRKG/SPmb7zuPhTWioSslLdl1XCU1PMYrIUUUVA1BRRRQBRRRQBRRRQBRRRQBRRRQBRRRQCfhEZiuLqIg6WYXCHt9KMSLnOSwkQsewEsY9zio93aB9JGA6HKMRnBIwdvQgkHGDg9RWFpxJXYo2ElGSYyd8DA1L+km48w23wcHIAEGCIw3sn+HchXHfE0S6Hz6BoljwOmYn6FhlzWi8s1kUBuoIZW2yrDowz33/ABNRbbiRVhHcaUkJ0ocgCXAzlMn62ASU6jB6gZoBjRRRQCTxBf3qFVtLdZARlpGdfKc7ARFlMh23y6AZG53FReAWXMd2uIpjLGVGqd43GrGr6NIm5aldjqCg+fAPUCdd8ZLu0NriSUbO+QUhJ/xMHJbuIx5jtkoDqphZ2ixoFX3k92J6sx7sTuT3NAb6rniFEaXEcMklyEB1wssTqhLBQ0jsoZSwfCeboTjoac3F6ASiaWl06gmcdchWfGSqEqRqwehxk7V7Y2fLBJwXc6pGA06m0hc4ycDChQCScKBk9aAU+H7y+LlLmHEeCVlLRhsjGFeONmU9zrUr6aBjUX9FFAFFFFAFFFFAFFFFAFFFFAFFFFAFFFFAFFFFAFReIcNSZcPkEHKspKsp9VYbg/gehyKKKAXmC9i2jeK4ToBMWicd8tKiur46Y5anuWJ66rnic8iMj2ExVhg4lgH3ETAg+0bg9KKKAWpecRh2gtZJUySEuJoQQDjCrMsjHSN/rI5OcahXj3HEZvy9tKiH81bywDPqGmaYOw22KLF1Oc7EeUUAytOITRIqR8PlVV2AElv7z+e3JO5PUkk1v+bXs35V47dOhWEtK59omkVAmc4wIyRjIffAKKAZ2dkkSkIDuSxJJYknqSSST6ewAAbACt9FFAFFFFAFFFFAFFFFAFFFFAf/2Q=="/>
          <p:cNvSpPr>
            <a:spLocks noChangeAspect="1" noChangeArrowheads="1"/>
          </p:cNvSpPr>
          <p:nvPr/>
        </p:nvSpPr>
        <p:spPr bwMode="auto">
          <a:xfrm>
            <a:off x="155575" y="-762000"/>
            <a:ext cx="1933575" cy="1600200"/>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17420" name="Picture 12" descr="http://www.patones.net/ayto/img/agenda21.gif"/>
          <p:cNvPicPr>
            <a:picLocks noChangeAspect="1" noChangeArrowheads="1"/>
          </p:cNvPicPr>
          <p:nvPr/>
        </p:nvPicPr>
        <p:blipFill>
          <a:blip r:embed="rId3" cstate="print"/>
          <a:srcRect/>
          <a:stretch>
            <a:fillRect/>
          </a:stretch>
        </p:blipFill>
        <p:spPr bwMode="auto">
          <a:xfrm>
            <a:off x="6660232" y="2339304"/>
            <a:ext cx="1872208" cy="2000251"/>
          </a:xfrm>
          <a:prstGeom prst="rect">
            <a:avLst/>
          </a:prstGeom>
          <a:noFill/>
        </p:spPr>
      </p:pic>
      <p:sp>
        <p:nvSpPr>
          <p:cNvPr id="12" name="11 Abrir llave"/>
          <p:cNvSpPr/>
          <p:nvPr/>
        </p:nvSpPr>
        <p:spPr>
          <a:xfrm>
            <a:off x="5648103" y="2339304"/>
            <a:ext cx="117727" cy="4232499"/>
          </a:xfrm>
          <a:prstGeom prst="leftBrace">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www.ayuntamientoalfajarin.org/userfiles/images/aGENDA%2021.gif"/>
          <p:cNvPicPr>
            <a:picLocks noChangeAspect="1" noChangeArrowheads="1"/>
          </p:cNvPicPr>
          <p:nvPr/>
        </p:nvPicPr>
        <p:blipFill>
          <a:blip r:embed="rId2" cstate="print"/>
          <a:srcRect/>
          <a:stretch>
            <a:fillRect/>
          </a:stretch>
        </p:blipFill>
        <p:spPr bwMode="auto">
          <a:xfrm rot="19169882">
            <a:off x="516825" y="1649318"/>
            <a:ext cx="2056836" cy="1797571"/>
          </a:xfrm>
          <a:prstGeom prst="rect">
            <a:avLst/>
          </a:prstGeom>
          <a:gradFill>
            <a:gsLst>
              <a:gs pos="100000">
                <a:srgbClr val="8488C4">
                  <a:alpha val="0"/>
                </a:srgbClr>
              </a:gs>
              <a:gs pos="53000">
                <a:srgbClr val="D4DEFF"/>
              </a:gs>
              <a:gs pos="83000">
                <a:srgbClr val="D4DEFF"/>
              </a:gs>
              <a:gs pos="100000">
                <a:srgbClr val="96AB94"/>
              </a:gs>
            </a:gsLst>
            <a:lin ang="5400000" scaled="0"/>
          </a:gradFill>
        </p:spPr>
      </p:pic>
      <p:sp>
        <p:nvSpPr>
          <p:cNvPr id="3" name="2 Marcador de número de diapositiva"/>
          <p:cNvSpPr>
            <a:spLocks noGrp="1"/>
          </p:cNvSpPr>
          <p:nvPr>
            <p:ph type="sldNum" sz="quarter" idx="12"/>
          </p:nvPr>
        </p:nvSpPr>
        <p:spPr/>
        <p:txBody>
          <a:bodyPr/>
          <a:lstStyle/>
          <a:p>
            <a:fld id="{67F715FD-6376-4EAA-A5E9-8988818FC783}" type="slidenum">
              <a:rPr lang="es-ES" smtClean="0"/>
              <a:pPr/>
              <a:t>18</a:t>
            </a:fld>
            <a:endParaRPr lang="es-ES" dirty="0"/>
          </a:p>
        </p:txBody>
      </p:sp>
      <p:sp>
        <p:nvSpPr>
          <p:cNvPr id="6" name="1 Título"/>
          <p:cNvSpPr>
            <a:spLocks noGrp="1"/>
          </p:cNvSpPr>
          <p:nvPr>
            <p:ph type="title"/>
          </p:nvPr>
        </p:nvSpPr>
        <p:spPr/>
        <p:txBody>
          <a:bodyPr>
            <a:normAutofit fontScale="90000"/>
          </a:bodyPr>
          <a:lstStyle/>
          <a:p>
            <a:r>
              <a:rPr lang="es-ES" dirty="0" smtClean="0">
                <a:latin typeface="Arial" pitchFamily="34" charset="0"/>
                <a:cs typeface="Arial" pitchFamily="34" charset="0"/>
              </a:rPr>
              <a:t>Desarrollo sustentable en México </a:t>
            </a:r>
            <a:endParaRPr lang="es-ES" dirty="0">
              <a:latin typeface="Arial" pitchFamily="34" charset="0"/>
              <a:cs typeface="Arial" pitchFamily="34" charset="0"/>
            </a:endParaRPr>
          </a:p>
        </p:txBody>
      </p:sp>
      <p:pic>
        <p:nvPicPr>
          <p:cNvPr id="3074" name="Picture 2" descr="http://t3.gstatic.com/images?q=tbn:ANd9GcRc8pvXgJt5jJGow6A8pgVRNAstVQocehL83t8pyqy6Ho3KRkI&amp;t=1&amp;usg=__No4Ok3-K863GGACrWWsjetfzGUQ="/>
          <p:cNvPicPr>
            <a:picLocks noChangeAspect="1" noChangeArrowheads="1"/>
          </p:cNvPicPr>
          <p:nvPr/>
        </p:nvPicPr>
        <p:blipFill>
          <a:blip r:embed="rId3" cstate="print"/>
          <a:srcRect/>
          <a:stretch>
            <a:fillRect/>
          </a:stretch>
        </p:blipFill>
        <p:spPr bwMode="auto">
          <a:xfrm rot="19739437">
            <a:off x="5954273" y="4497883"/>
            <a:ext cx="2466975" cy="1857376"/>
          </a:xfrm>
          <a:prstGeom prst="rect">
            <a:avLst/>
          </a:prstGeom>
          <a:noFill/>
        </p:spPr>
      </p:pic>
      <p:sp>
        <p:nvSpPr>
          <p:cNvPr id="11" name="10 Rectángulo"/>
          <p:cNvSpPr/>
          <p:nvPr/>
        </p:nvSpPr>
        <p:spPr>
          <a:xfrm>
            <a:off x="2267744" y="2348880"/>
            <a:ext cx="4572000" cy="2585323"/>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just"/>
            <a:r>
              <a:rPr lang="es-ES" dirty="0" smtClean="0">
                <a:solidFill>
                  <a:schemeClr val="accent1">
                    <a:lumMod val="75000"/>
                  </a:schemeClr>
                </a:solidFill>
                <a:latin typeface="Arial" pitchFamily="34" charset="0"/>
                <a:cs typeface="Arial" pitchFamily="34" charset="0"/>
              </a:rPr>
              <a:t>México adquiere el compromiso de adoptar medidas nacionales de sustentabilidad al formar parte del Acuerdo de Río en 1992, del Programa de acción para el desarrollo Sustentable o Agenda 21. Esto incluyó el sumarse al compromiso para el desarrollo de indicadores, por medio de los cuales se puedan medir las políticas y estrategias de desarrollo sustentable de un país.</a:t>
            </a:r>
            <a:endParaRPr lang="es-ES" dirty="0">
              <a:solidFill>
                <a:schemeClr val="accent1">
                  <a:lumMod val="75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67F715FD-6376-4EAA-A5E9-8988818FC783}" type="slidenum">
              <a:rPr lang="es-ES" smtClean="0"/>
              <a:pPr/>
              <a:t>19</a:t>
            </a:fld>
            <a:endParaRPr lang="es-ES" dirty="0"/>
          </a:p>
        </p:txBody>
      </p:sp>
      <p:sp>
        <p:nvSpPr>
          <p:cNvPr id="5" name="1 Título"/>
          <p:cNvSpPr>
            <a:spLocks noGrp="1"/>
          </p:cNvSpPr>
          <p:nvPr>
            <p:ph type="title"/>
          </p:nvPr>
        </p:nvSpPr>
        <p:spPr/>
        <p:txBody>
          <a:bodyPr>
            <a:normAutofit fontScale="90000"/>
          </a:bodyPr>
          <a:lstStyle/>
          <a:p>
            <a:r>
              <a:rPr lang="es-ES" dirty="0" smtClean="0">
                <a:latin typeface="Arial" pitchFamily="34" charset="0"/>
                <a:cs typeface="Arial" pitchFamily="34" charset="0"/>
              </a:rPr>
              <a:t>Desarrollo sustentable en México </a:t>
            </a:r>
            <a:endParaRPr lang="es-ES" dirty="0">
              <a:latin typeface="Arial" pitchFamily="34" charset="0"/>
              <a:cs typeface="Arial" pitchFamily="34" charset="0"/>
            </a:endParaRPr>
          </a:p>
        </p:txBody>
      </p:sp>
      <p:sp>
        <p:nvSpPr>
          <p:cNvPr id="6" name="5 Rectángulo"/>
          <p:cNvSpPr/>
          <p:nvPr/>
        </p:nvSpPr>
        <p:spPr>
          <a:xfrm>
            <a:off x="1835696" y="2420888"/>
            <a:ext cx="5814392" cy="258532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just"/>
            <a:r>
              <a:rPr lang="es-ES" dirty="0" smtClean="0">
                <a:solidFill>
                  <a:schemeClr val="accent1">
                    <a:lumMod val="75000"/>
                  </a:schemeClr>
                </a:solidFill>
                <a:latin typeface="Arial" pitchFamily="34" charset="0"/>
                <a:cs typeface="Arial" pitchFamily="34" charset="0"/>
              </a:rPr>
              <a:t>En abril de 1995 la Comisión de Desarrollo Sustentable CDS de las Naciones Unidas aprobó el programa de trabajo sobre Indicadores de Desarrollo Sustentable 1995-2000, a instrumentarse en diferentes etapas.</a:t>
            </a:r>
          </a:p>
          <a:p>
            <a:pPr algn="just"/>
            <a:endParaRPr lang="es-ES" dirty="0" smtClean="0">
              <a:solidFill>
                <a:schemeClr val="accent1">
                  <a:lumMod val="75000"/>
                </a:schemeClr>
              </a:solidFill>
              <a:latin typeface="Arial" pitchFamily="34" charset="0"/>
              <a:cs typeface="Arial" pitchFamily="34" charset="0"/>
            </a:endParaRPr>
          </a:p>
          <a:p>
            <a:pPr algn="just"/>
            <a:r>
              <a:rPr lang="es-ES" dirty="0" smtClean="0">
                <a:solidFill>
                  <a:schemeClr val="accent1">
                    <a:lumMod val="75000"/>
                  </a:schemeClr>
                </a:solidFill>
                <a:latin typeface="Arial" pitchFamily="34" charset="0"/>
                <a:cs typeface="Arial" pitchFamily="34" charset="0"/>
              </a:rPr>
              <a:t>México se unió voluntariamente a este plan a partir de 1997, y en 1998 participó en un plan piloto, junto con 21 países del mundo entero, para desarrollar dichos indicadores.</a:t>
            </a:r>
            <a:endParaRPr lang="es-ES" dirty="0">
              <a:solidFill>
                <a:schemeClr val="accent1">
                  <a:lumMod val="75000"/>
                </a:schemeClr>
              </a:solidFill>
              <a:latin typeface="Arial" pitchFamily="34" charset="0"/>
              <a:cs typeface="Arial" pitchFamily="34" charset="0"/>
            </a:endParaRPr>
          </a:p>
        </p:txBody>
      </p:sp>
      <p:pic>
        <p:nvPicPr>
          <p:cNvPr id="2050" name="Picture 2" descr="http://t3.gstatic.com/images?q=tbn:ANd9GcQzs9M4JSL4wF1jwc1DhhC91ArjkNECfWixOkqMkGjGRlwBkPs&amp;t=1&amp;h=177&amp;w=210&amp;usg=__BhrvgU9NWCVU6aqV60q_I7BOODw="/>
          <p:cNvPicPr>
            <a:picLocks noChangeAspect="1" noChangeArrowheads="1"/>
          </p:cNvPicPr>
          <p:nvPr/>
        </p:nvPicPr>
        <p:blipFill>
          <a:blip r:embed="rId2" cstate="print"/>
          <a:srcRect/>
          <a:stretch>
            <a:fillRect/>
          </a:stretch>
        </p:blipFill>
        <p:spPr bwMode="auto">
          <a:xfrm>
            <a:off x="251520" y="1700808"/>
            <a:ext cx="1666875" cy="1409700"/>
          </a:xfrm>
          <a:prstGeom prst="rect">
            <a:avLst/>
          </a:prstGeom>
          <a:noFill/>
        </p:spPr>
      </p:pic>
      <p:pic>
        <p:nvPicPr>
          <p:cNvPr id="2052" name="Picture 4" descr="http://t0.gstatic.com/images?q=tbn:ANd9GcRKQPVHohaOXf7tOATgqnrgxv4MfsJ1QYF6m0WxrIUV7GPALqI&amp;t=1&amp;usg=__gI43rIb2_eLf69XEg0-ylrOrmsA="/>
          <p:cNvPicPr>
            <a:picLocks noChangeAspect="1" noChangeArrowheads="1"/>
          </p:cNvPicPr>
          <p:nvPr/>
        </p:nvPicPr>
        <p:blipFill>
          <a:blip r:embed="rId3" cstate="print"/>
          <a:srcRect/>
          <a:stretch>
            <a:fillRect/>
          </a:stretch>
        </p:blipFill>
        <p:spPr bwMode="auto">
          <a:xfrm>
            <a:off x="6804248" y="4725144"/>
            <a:ext cx="2095500" cy="152400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7F715FD-6376-4EAA-A5E9-8988818FC783}" type="slidenum">
              <a:rPr lang="es-ES" smtClean="0"/>
              <a:pPr/>
              <a:t>2</a:t>
            </a:fld>
            <a:endParaRPr lang="es-ES" dirty="0"/>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Guion explicativo </a:t>
            </a:r>
            <a:endParaRPr lang="es-ES" dirty="0">
              <a:latin typeface="Arial" pitchFamily="34" charset="0"/>
              <a:cs typeface="Arial" pitchFamily="34" charset="0"/>
            </a:endParaRPr>
          </a:p>
        </p:txBody>
      </p:sp>
      <p:sp>
        <p:nvSpPr>
          <p:cNvPr id="7" name="6 Rectángulo"/>
          <p:cNvSpPr/>
          <p:nvPr/>
        </p:nvSpPr>
        <p:spPr>
          <a:xfrm>
            <a:off x="2195736" y="2492896"/>
            <a:ext cx="4968552" cy="2862322"/>
          </a:xfrm>
          <a:prstGeom prst="rect">
            <a:avLst/>
          </a:prstGeom>
        </p:spPr>
        <p:txBody>
          <a:bodyPr wrap="square">
            <a:spAutoFit/>
          </a:bodyPr>
          <a:lstStyle/>
          <a:p>
            <a:pPr algn="just">
              <a:buNone/>
            </a:pPr>
            <a:r>
              <a:rPr lang="es-ES" dirty="0" smtClean="0">
                <a:solidFill>
                  <a:schemeClr val="accent1">
                    <a:lumMod val="75000"/>
                  </a:schemeClr>
                </a:solidFill>
                <a:latin typeface="Arial" pitchFamily="34" charset="0"/>
                <a:cs typeface="Arial" pitchFamily="34" charset="0"/>
              </a:rPr>
              <a:t>Este material didáctico  va dirigido a los alumnos de la Licenciatura en Administración de quinto semestre para la asignatura de Ecología Organizacional por que es importante que los futuros administradores de las organizaciones  tengan conocimientos de ecología y sustentabilidad y  así estas logren un desarrollo sustentable. Es por eso que se recomienda su uso de manera secuencial.</a:t>
            </a:r>
          </a:p>
          <a:p>
            <a:pPr algn="just">
              <a:buNone/>
            </a:pPr>
            <a:endParaRPr lang="es-ES" dirty="0" smtClean="0">
              <a:solidFill>
                <a:schemeClr val="accent1">
                  <a:lumMod val="75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número de diapositiva"/>
          <p:cNvSpPr>
            <a:spLocks noGrp="1"/>
          </p:cNvSpPr>
          <p:nvPr>
            <p:ph type="sldNum" sz="quarter" idx="12"/>
          </p:nvPr>
        </p:nvSpPr>
        <p:spPr/>
        <p:txBody>
          <a:bodyPr/>
          <a:lstStyle/>
          <a:p>
            <a:fld id="{67F715FD-6376-4EAA-A5E9-8988818FC783}" type="slidenum">
              <a:rPr lang="es-ES" smtClean="0"/>
              <a:pPr/>
              <a:t>20</a:t>
            </a:fld>
            <a:endParaRPr lang="es-ES" dirty="0"/>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Problemas ambientales </a:t>
            </a:r>
            <a:endParaRPr lang="es-ES" dirty="0">
              <a:latin typeface="Arial" pitchFamily="34" charset="0"/>
              <a:cs typeface="Arial" pitchFamily="34" charset="0"/>
            </a:endParaRPr>
          </a:p>
        </p:txBody>
      </p:sp>
      <p:sp>
        <p:nvSpPr>
          <p:cNvPr id="1025" name="AutoShape 1" descr="http://www.ecopibes.com/images/icono/ico-violeta.gif"/>
          <p:cNvSpPr>
            <a:spLocks noChangeAspect="1" noChangeArrowheads="1"/>
          </p:cNvSpPr>
          <p:nvPr/>
        </p:nvSpPr>
        <p:spPr bwMode="auto">
          <a:xfrm>
            <a:off x="0" y="0"/>
            <a:ext cx="95250" cy="10477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026" name="AutoShape 2" descr="http://www.ecopibes.com/images/icono/ico-azul.gif"/>
          <p:cNvSpPr>
            <a:spLocks noChangeAspect="1" noChangeArrowheads="1"/>
          </p:cNvSpPr>
          <p:nvPr/>
        </p:nvSpPr>
        <p:spPr bwMode="auto">
          <a:xfrm>
            <a:off x="0" y="0"/>
            <a:ext cx="95250" cy="10477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027" name="AutoShape 3" descr="http://www.ecopibes.com/images/icono/ico-verde.gif"/>
          <p:cNvSpPr>
            <a:spLocks noChangeAspect="1" noChangeArrowheads="1"/>
          </p:cNvSpPr>
          <p:nvPr/>
        </p:nvSpPr>
        <p:spPr bwMode="auto">
          <a:xfrm>
            <a:off x="0" y="0"/>
            <a:ext cx="95250" cy="10477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028" name="AutoShape 4" descr="http://www.ecopibes.com/images/icono/ico-amarillo.gif"/>
          <p:cNvSpPr>
            <a:spLocks noChangeAspect="1" noChangeArrowheads="1"/>
          </p:cNvSpPr>
          <p:nvPr/>
        </p:nvSpPr>
        <p:spPr bwMode="auto">
          <a:xfrm>
            <a:off x="0" y="0"/>
            <a:ext cx="95250" cy="10477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029" name="AutoShape 5" descr="http://www.ecopibes.com/images/icono/ico-naranja.gif"/>
          <p:cNvSpPr>
            <a:spLocks noChangeAspect="1" noChangeArrowheads="1"/>
          </p:cNvSpPr>
          <p:nvPr/>
        </p:nvSpPr>
        <p:spPr bwMode="auto">
          <a:xfrm>
            <a:off x="0" y="0"/>
            <a:ext cx="95250" cy="10477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1" name="10 CuadroTexto"/>
          <p:cNvSpPr txBox="1"/>
          <p:nvPr/>
        </p:nvSpPr>
        <p:spPr>
          <a:xfrm>
            <a:off x="1835696" y="1916832"/>
            <a:ext cx="5760640" cy="1477328"/>
          </a:xfrm>
          <a:prstGeom prst="rect">
            <a:avLst/>
          </a:prstGeom>
          <a:noFill/>
        </p:spPr>
        <p:txBody>
          <a:bodyPr wrap="square" rtlCol="0">
            <a:spAutoFit/>
          </a:bodyPr>
          <a:lstStyle/>
          <a:p>
            <a:pPr marL="342900" indent="-342900">
              <a:buFont typeface="Arial" pitchFamily="34" charset="0"/>
              <a:buChar char="•"/>
            </a:pPr>
            <a:r>
              <a:rPr lang="es-ES" dirty="0" smtClean="0">
                <a:solidFill>
                  <a:schemeClr val="accent1">
                    <a:lumMod val="75000"/>
                  </a:schemeClr>
                </a:solidFill>
                <a:latin typeface="Arial" pitchFamily="34" charset="0"/>
                <a:cs typeface="Arial" pitchFamily="34" charset="0"/>
              </a:rPr>
              <a:t>Cambio climático </a:t>
            </a:r>
          </a:p>
          <a:p>
            <a:pPr marL="342900" indent="-342900">
              <a:buFont typeface="Arial" pitchFamily="34" charset="0"/>
              <a:buChar char="•"/>
            </a:pPr>
            <a:r>
              <a:rPr lang="es-ES" dirty="0" smtClean="0">
                <a:solidFill>
                  <a:schemeClr val="accent1">
                    <a:lumMod val="75000"/>
                  </a:schemeClr>
                </a:solidFill>
                <a:latin typeface="Arial" pitchFamily="34" charset="0"/>
                <a:cs typeface="Arial" pitchFamily="34" charset="0"/>
              </a:rPr>
              <a:t>Adelgazamiento de la capa de ozono </a:t>
            </a:r>
          </a:p>
          <a:p>
            <a:pPr marL="342900" indent="-342900">
              <a:buFont typeface="Arial" pitchFamily="34" charset="0"/>
              <a:buChar char="•"/>
            </a:pPr>
            <a:r>
              <a:rPr lang="es-ES" dirty="0" smtClean="0">
                <a:solidFill>
                  <a:schemeClr val="accent1">
                    <a:lumMod val="75000"/>
                  </a:schemeClr>
                </a:solidFill>
                <a:latin typeface="Arial" pitchFamily="34" charset="0"/>
                <a:cs typeface="Arial" pitchFamily="34" charset="0"/>
              </a:rPr>
              <a:t>Perdida de la biodiversidad</a:t>
            </a:r>
          </a:p>
          <a:p>
            <a:endParaRPr lang="es-ES" dirty="0" smtClean="0">
              <a:solidFill>
                <a:schemeClr val="accent1">
                  <a:lumMod val="75000"/>
                </a:schemeClr>
              </a:solidFill>
            </a:endParaRPr>
          </a:p>
          <a:p>
            <a:endParaRPr lang="es-ES" dirty="0"/>
          </a:p>
        </p:txBody>
      </p:sp>
      <p:pic>
        <p:nvPicPr>
          <p:cNvPr id="16386" name="Picture 2" descr="http://t1.gstatic.com/images?q=tbn:ANd9GcT4Q82v8Hy7v7eKxe86-6lCtRl4x11Vppu_hhTsMLPr9J9w14E&amp;t=1&amp;h=176&amp;w=211&amp;usg=__oqB3of1GN9UYi-OfQF4qsGMfUi8="/>
          <p:cNvPicPr>
            <a:picLocks noChangeAspect="1" noChangeArrowheads="1"/>
          </p:cNvPicPr>
          <p:nvPr/>
        </p:nvPicPr>
        <p:blipFill>
          <a:blip r:embed="rId2" cstate="print"/>
          <a:srcRect/>
          <a:stretch>
            <a:fillRect/>
          </a:stretch>
        </p:blipFill>
        <p:spPr bwMode="auto">
          <a:xfrm rot="20917162">
            <a:off x="185676" y="1561423"/>
            <a:ext cx="2448272" cy="2125880"/>
          </a:xfrm>
          <a:prstGeom prst="rect">
            <a:avLst/>
          </a:prstGeom>
          <a:noFill/>
        </p:spPr>
      </p:pic>
      <p:pic>
        <p:nvPicPr>
          <p:cNvPr id="16392" name="Picture 8" descr="http://t2.gstatic.com/images?q=tbn:ANd9GcQMnZvNTfp_yTEqeSWYgJUkWUICn7Q1Q-ZMesZMxzBDu2RkTQk&amp;t=1&amp;h=182&amp;w=204&amp;usg=__-pQ72XlEGAJNS5W2UkokDylUPv8="/>
          <p:cNvPicPr>
            <a:picLocks noChangeAspect="1" noChangeArrowheads="1"/>
          </p:cNvPicPr>
          <p:nvPr/>
        </p:nvPicPr>
        <p:blipFill>
          <a:blip r:embed="rId3" cstate="print"/>
          <a:srcRect/>
          <a:stretch>
            <a:fillRect/>
          </a:stretch>
        </p:blipFill>
        <p:spPr bwMode="auto">
          <a:xfrm>
            <a:off x="4427984" y="3284984"/>
            <a:ext cx="1943100" cy="1733551"/>
          </a:xfrm>
          <a:prstGeom prst="rect">
            <a:avLst/>
          </a:prstGeom>
          <a:noFill/>
        </p:spPr>
      </p:pic>
      <p:pic>
        <p:nvPicPr>
          <p:cNvPr id="16394" name="Picture 10" descr="http://t3.gstatic.com/images?q=tbn:ANd9GcRTFIXZmfotWztUFzVuRKIitXlMBazDzGdZPlr5k6fpQDSMpVA&amp;t=1&amp;usg=__VVwkpx5SPClzswmx0kNsgFq7vyo="/>
          <p:cNvPicPr>
            <a:picLocks noChangeAspect="1" noChangeArrowheads="1"/>
          </p:cNvPicPr>
          <p:nvPr/>
        </p:nvPicPr>
        <p:blipFill>
          <a:blip r:embed="rId4" cstate="print"/>
          <a:srcRect/>
          <a:stretch>
            <a:fillRect/>
          </a:stretch>
        </p:blipFill>
        <p:spPr bwMode="auto">
          <a:xfrm rot="19497681">
            <a:off x="-61531" y="4022976"/>
            <a:ext cx="2619375" cy="1743076"/>
          </a:xfrm>
          <a:prstGeom prst="rect">
            <a:avLst/>
          </a:prstGeom>
          <a:noFill/>
        </p:spPr>
      </p:pic>
      <p:pic>
        <p:nvPicPr>
          <p:cNvPr id="16396" name="Picture 12" descr="http://t3.gstatic.com/images?q=tbn:ANd9GcTfQCNznus4gNESrIKfg9n5jU_Eo7Gzs25GwPoXDdovNNmNi7M&amp;t=1&amp;h=138&amp;w=269&amp;usg=__ysW22S4VnyGus0xUPB7t_I6h1wI="/>
          <p:cNvPicPr>
            <a:picLocks noChangeAspect="1" noChangeArrowheads="1"/>
          </p:cNvPicPr>
          <p:nvPr/>
        </p:nvPicPr>
        <p:blipFill>
          <a:blip r:embed="rId5" cstate="print"/>
          <a:srcRect/>
          <a:stretch>
            <a:fillRect/>
          </a:stretch>
        </p:blipFill>
        <p:spPr bwMode="auto">
          <a:xfrm>
            <a:off x="1979712" y="2996952"/>
            <a:ext cx="2448272" cy="1964805"/>
          </a:xfrm>
          <a:prstGeom prst="rect">
            <a:avLst/>
          </a:prstGeom>
          <a:noFill/>
        </p:spPr>
      </p:pic>
      <p:pic>
        <p:nvPicPr>
          <p:cNvPr id="16398" name="Picture 14" descr="http://t0.gstatic.com/images?q=tbn:ANd9GcQeKHdDcQQ0h8ekiMhFZmRJwloMvbRxg-Zs2T9_5OIujgfm67s&amp;t=1&amp;h=157&amp;w=236&amp;usg=__Xv6-yFbk6t7YYehvXd1htq0Nc-s="/>
          <p:cNvPicPr>
            <a:picLocks noChangeAspect="1" noChangeArrowheads="1"/>
          </p:cNvPicPr>
          <p:nvPr/>
        </p:nvPicPr>
        <p:blipFill>
          <a:blip r:embed="rId6" cstate="print"/>
          <a:srcRect/>
          <a:stretch>
            <a:fillRect/>
          </a:stretch>
        </p:blipFill>
        <p:spPr bwMode="auto">
          <a:xfrm rot="20586315">
            <a:off x="6300192" y="3717032"/>
            <a:ext cx="2247900" cy="1495426"/>
          </a:xfrm>
          <a:prstGeom prst="rect">
            <a:avLst/>
          </a:prstGeom>
          <a:noFill/>
        </p:spPr>
      </p:pic>
      <p:sp>
        <p:nvSpPr>
          <p:cNvPr id="16402" name="AutoShape 18" descr="data:image/jpg;base64,/9j/4AAQSkZJRgABAQAAAQABAAD/2wBDAAkGBwgHBgkIBwgKCgkLDRYPDQwMDRsUFRAWIB0iIiAdHx8kKDQsJCYxJx8fLT0tMTU3Ojo6Iys/RD84QzQ5Ojf/2wBDAQoKCg0MDRoPDxo3JR8lNzc3Nzc3Nzc3Nzc3Nzc3Nzc3Nzc3Nzc3Nzc3Nzc3Nzc3Nzc3Nzc3Nzc3Nzc3Nzc3Nzf/wAARCADIAIsDASIAAhEBAxEB/8QAGwAAAQUBAQAAAAAAAAAAAAAAAgABAwQFBgf/xABEEAACAQIDBAUJBQcCBgMAAAABAgMAEQQSIQUxQVETImFxgQYUMlJykaHB0SMzQoKxFUNTYpLh8CTCB1Rjc4Oik9Lx/8QAGQEBAQEBAQEAAAAAAAAAAAAAAAECAwQF/8QAHREBAQEBAAMBAQEAAAAAAAAAAAERAhIhMQMTUf/aAAwDAQACEQMRAD8A55XiVcyiy8itSLOmW4VQnaLVVEkV9YmuONH1C4Khtd4P0r6Din87WP0QhHIUmxAVxIMwuNwF6jK2ICpYA3vejMsavbOSewm1AbYhmXrqy343GlLpIkAZZCDxNr0YlRVDWIvy1pM7aBbE7wxFAyYpMhAYseJsBQtNmYBRH+cm9QsZVlBeQZeQjtUlomtfLmI5EGglDsosrJ4HSheSQcB3hb02RbWzAD1d1N0Ib8YH8t70CRyGsyqCew0TYgroLE9l6QgQfiFxxFC0ceTqsbnkaBhOx3q1+/Sk01hqmvfrQhctgub9aRizLrcjmKAHmkuCsb97a0fnMgUC1uwCmyECwLBRxvSWMEXDiw4mgj6ck6M3dT9KfWNGYgNc4N+Roci+svxoEgtfJHIdeY0pwWJytGx7jTRqt7mRvAEUUEdyWVzcDkaBrqLgRb+bGjSNRcnKoPZTlGJIaSw7RQHDu+pVSvAXIvQOIMNc65QeRoxFEEBW5y8b0kTKbZFy+OlEUIPUVRfeFoI9GtYsB3UZizfdrrzYVLpkFhqdDxAqRM+7qMPdQVmWS+Vip7lvanbMgs7Ds0q0Y3A6qpflc0EiyW+0CpyswoK97MBax5jdTEPm1a45BasZbiwvfncUwja9yST2i9BBZrK249htS6wBtCzX/msKlVGUEZlLX35RpUbrKDZ8QLngbWoBXpWOpyjkCNKBoRc5nY9zip1DIuUSgnnl0oCsjG62tz0oAzJlyKxVu+9AAf8ADUhSS4GYE8xpS1/iW8aCOGOTMSFNr621v41Mkd3JZNOH+XqaOVghIyA91MoVmzCRDfvoAyIfwm261wPnUqhyD1rH2b2o1VGGjLfsWkRlNiLAdlqAOjlyghj7WUCiKyW1bXne9TByRZVUAilZ1IbP4WoIC7fiFh6wpAFjvf8ALapc0hfqkW4kmmklIIAZyexaobozfrSG3dc0wWFdLnmbA0xkkzX6pv6+8UaPlXM1rHTSoI7XXq8OY1NErgDVxpppUmdbEpkqLQA9Y2PG9A2bNcqtieJWhKWa5VTfebWNHnW4vnNtx0pzOg+dBCUyL90zcesb0xLWFlC8stG08Wa+bXhpQtibkgZjoNeVAJjLixV83OnMTD16JpSOsFZe0cajzudbnX+agKJyNMy2O7dpRkKRmJUkdlSpGcp3OCdKYRXIUogHH/BVEY6PeCRfhY0apxUi/aTarCIgUBR2bjS6NMuoAPImkgrssgsCUt307LqLLftFTpEgOjMO29OQEvYsRzNXBWUPmsCR2E0SxykEm4I5WqyqiwIIBtvC3uKIjcAT4Aa0wUzDKQWzKTRCA+tu4CrQA36XpNa2YOwHKmCDomG5Vt7NOEkIFwoHdU65bXF+24p7DeNBTBXCMDcD3CiMJIBIXXeSKkXIL2JJ7d1Kynn20wVzhSGJBUi3Aa0JgsD1dT2CrTE20U0Cl1BJRSO+lgrrhmtcu3uqJoowxBle/cKuB3LH7Ie+gNyT9kP88azgiCEW1XuI/vT5GU26mvjb40SgqC3WIJ76J7kXsfjVEag3sVBtuJGlSrGxFrgA8TSAC6HTsF9fjTjUXKi3a1AhDY3JzW7KMgDcSL8rCgIO+ydmtHCWE8bdQnMNN9X5A4DWvew4WNK2bTMdO2tTGeUuxvJnHYaDasUOP6dRGZThgXL5jmdjcDKAQoAFza5NXsUseM2bjWi2fgF2jDNeARF0SWIkAXW/pWJ03Vx/tP8AGvFzgAX1u2n6RToARwtarIwTYvHtBhI2kZmIWNASV8eXfXWbO/4fSyRBsfi+ib1EUMQO0mt9fpzzNqZa4vpDfebezTMzX3gDia6za/kRicIjTYKXzpF1KZcrgdg3GuTORdCGvyFtKvPfPXwssNdbZrse40g5sLRue8il0ij8L+IFOHSxNvhW0MdT6IB+NMwXS+b3U7Sxbytjzy1E2LhGhDHuU1KHZFb1+4aU/Qx83/qqLzmM65Gt23pdPD6vxNQIcOsNeNEouSRINOBJqPpQv70C/Am9PnDC5lT4VRKA1tGHhrThWy/eN4ioEeLjMp14AUeeMaiY+Cj6VBMqdXWRiKURVHUhibEUyMMt+kbvy0QII0kN/CqOZ8sML53tESOEKo1wGHA10HkltMti4Vey5SCbbjbdWf5RwZ8GJ0uxVgXNte+q+xZEhnzgC9+FeH9d5tbnt7zsmfZ6RmbDYeCJ5PvCigEntq7Pizpl1HMVxGwsYogGbceZrWfHHJe4C8Na88tv1v41pMflFj6XCuO8ttmxGJdp4WNUcvkxCoLXJ3NVufFyPIqqdM1aHRJtPZ88DgFXUjx4H3iun59XnuJfcea5ZObCl9qRbM9uxTRyRxhiCt2BsbGkAANEA73r6LkjyyXuZSOw097aNN/7URKgahLe0T8qV4baqP1pgjbLf74n89NlH8T4ipC0IGqi3aKDpIOSf0mggQEfhBHMRCnLm9sspHZHTCBbWzG3cT86cYZBvZgO8i1MCad19HDTnwtQieU3Pm8gHaSPnUyxxg+mbdrCpMi20GnO1MECzNbSAX7ZDTCee9lw8R73NWQvMkeNqV1G+1ufSW+dURK00yNDLh0CyKVJDXtXM4MdFtMQzSmOzZSrc+yusSMSuESxYnT7ShxmwtmybRGI2liGXOoAgiaxB5lq8/74vLY8n3iEnRyXKMLdvwrp8bhFj2dI8WoiGe43kcQa5rBDBwhFwyiyaBne7aVuYTaIeQYdh9m/UYHjevHProxF2mJpUhhP2jHUj8IrocDijhwiBrEndXmmwOnwO0sSkzsWEjZWPIGwr0BnaTZL4lLF44y2g38KvPN89N9ONxGL/wBRJbofTOpdRxqNsZwJg/rHyojEl7tvPEuTSIiUavbxNfS+RyRjFchCTzz2+VH0sx35AOFpf7UxZD+8W3sk0y9DfU5j2Rmmgg0p1zAd8lLPJ6ye+nMcLD7rxMZpssP8Nf8A4zQQlsU24KB30GXGXvaO3tX+VQlWvaSXESf9uM0RYj0IcZJ3krTRJ5vjC1y6qOxh9KLzWc/vW99RxTS5rHBuvtTirIkYjrCKM9r3q6EsMhHWkkNEEKgD7UntBpxOltZIvyim84UGyrK3ctBR2lJjVSP9lo0rFirZTYr3neB3Utn7F2ptBGO0GW9xlyk9QcrVsbLyS4wB0kUWJuWNa0eOjwrNFbrDmKxfxnV2s3qxoeT3k/LEQhCsba5uPbXSy7AU5XLHKpuwAA93Kg2btKDzeNbnMBW7h8UkoyqQdK5d/n431GubrzrbXkvHFNJLHPkbKWXMu899V/J+dsxwsoJVgY2B4gggiu88osNA2y8TIwc9Chk6gudNdBXk3k/tFto7ZeweMSTAQou/WwBPurHdlzGpKjeKMOR5tYqSNQOffSyKbCyL2VW8pBjsDtzGYaWdVZZSQFgBFjqLE799URNi2sDiZz7MKj5V6pfTLZKAaXh7rGo3W24p4IfrWeJ5gLO+LPgB/tpzNKRceeHw/tSi4zzKNFLd1vrQ9LL/AAm961VR8SxJHnFvZt+oos+I54j+tfpUBLiHsMsM+vEIAPjSzYhlN1fuLr8hUzXYaAnvAtTrZbZgo/PVxFPzY/vIIH9pz9KKPCR3JPQxnkkd7VcbIWNog5I3gj9aYq3RkCEJpp9p9KVYhOCzLfp8Rb+QlKrthoUJDYibX18Qw+dW4sOcoJzA8crafGpMpAAUG/DNY3qwZkJOFxsc0M98huFaRmB+FbT4jzkCYLlzcNfnaoFklUWdbciDb4GihEjPZ1tHxIN/lWuWep6dFsXFgxlSdVtXY4THQLGlgA1uFeZgSYV7gm44jjWpgtptlAZtedasnX1zlx6PHjFkINxyrl9heSMGzNtzbQleMxBy2HjTSxP4j261Vi2oQBY6mrq7RkKFi1lAuSe6uXX4z61O64jynxibS8o8ZLBN1Q+Rcofcot8qoqWU5TJfTcQf/tVDF4VWd2DRxsSSQBv+NVI8KkL52u/abgfrUdI2HdgM1pCB6oJ/3UCzzODliVlG/OXH6iqLbTiiXIStuWY/Kjj2lCwskpU+LUFgwxTg5yEI5KCPearNhYQTZ4j+SP61JLilC9edbncoksf1qu7JnOZ1vxu5+lBqBk0AR/dp8af7MsbaeA+lZGZCbxswvrv+ppFJA56R2dfwsEA+NUbCuuYKQDfdY/2ojIm9ge81kpIoAUswuL6/2+lSKMY4AgiZg34ipsPG1MRfaWJTcAn2RrUcuPVCoWNmYgnrdW3vrMnmxkTpG8ZUt+INrUsEkjSESTHQarI2bS/DhVkK0IMa8g+6FxyNTCSRgMqNmOur6UWFbDCNWYqddABqa0xEkb52gF1sVAbX3V0xjyS4mAFt2WoY8PlO7fQzbVQuQY//AGvTpj4mtqR31pz1YxUiYKGORhcu2W1V5tr4h4nihjKqwysyjWx041cOIOIjVMOwDBgTfl40o4ZWJ6cFTwbLe4qWWtSxz8WzYMdiBhopzDiDmOUyHMCLHd21k4nDKjsoRGMZI1N9QeIIHwrvcPFhoZWmw+CBaUAO/R6m3bRvhsO6hfNFAB3bqz4a1O3nuDwe19sLizg0i6TCpncbs45C3HfVXCo0o/1IDMdxa1x2bq9MwUaYJpfNEEfSWD27P/2sjGeTWBxOIE0LyQG2saEBe+s/zWduRTZWHdszCEWOliPmKsiF0GVZcNYaC5F66RdhRwj7KW7DQGRc360P7GxB16ceFh/tqeFXyY4w+HaIhsyWGnWzUWAwqoWzTpkvoMjD51WMSliSZ1B1IU6W5UaEIwKSS2A0zEkUlMb2AOGw5vEkZc/iJFaSY8RpqyqvAWvXGxzNDIz+dp1t4lJsO6r0GP0OWSOTsja9anUiXl0bY/DSrlkKNzBUC/vqnPDs3EEXw0XepC/AVm/tMg3ZJgOXQ3FW48ZC4u+Qj+eK1allZuxZiwOEzBgx6wNkFrD3D51BtOHDiPNorLx6FifeKafG4VUJPRAWtpKVv8awsdtbo4JOihfLuumNzWHdelsZstKTFjMTmUdgB+dMmOG66nuNc3Jj1e4Kzi54SH6U0GISN8yzSk33NY/rU8oz4V3Wy9rdC+gUhrfjrfi2w+lsPmAPpAk2+FedYfaHSM2V3Wy2uqBb+5TWnhts2HRSbTlRd2UIoq+UWc13K7XZvSjA8QaM7QRtWQac65VzNJCJMNilkHba/wABVJ5NqEFgl7cFK3916WtY7GbFREXKJYdtVHxMQf0lVfarjn2liIfvIXv2qPrUTbVElyxlUcRdCP1rPm1OHcx4iBbHpwSd3WFSeexfxl/qri8LtVefV3ahQfga049oZkBDj/PCrOtS8s4LzjI7VNFoNPtR23pZtwAFSKQd5tWMdUbx5xbpJe/IDVGfAljclW78Pb9DWqDYcT22pLcj0Qe+mDLjwUgsenK+xIw+BqcQYoWyY6TubK3yq6WPqn3UOcD0k94ApgqzQYoxFZJ4JLjc8Y+tcttLDdG7CSDDX9aN3HwNdXisXgoky4iVEBHFgKyMY2ypIm6HHyZuA6Y291Z6k+I52MJfXq/mq1EUG6UEeNEqAn7Nmcd16swQcDFqew/SpOcLQ4WTo2P22HPtoD+taOGnglnDxRwxqttLsD37rVGMDAqM8+EAQ72ZbD32p9nbOwkrHo+jbX92xtV96mSukgxbIl42U3G8OaqptTGmTJLh0AJtnMysBwvaof2RGuqvIvsuRSOziuvnkpHJrN+oq7V8YaTp3ckywMvCxIqOTCyS6tGrndfNf5UZ2dGfSkjf2ox8rUBwKJqpQeyWHzqKiXZ4Rr+bRn/ykVOudQFEBAH/AFB9aSooFjMy/na3xvQ+bxf8x8R9KahLPJe3QHvBFSCfddHB7qVKqqQTG/ov7qPpOPXuaVKmgw5t6TUrseJ1pUq1BgbexpRmhRetuJZDasJHu1uj8QDSpVw6vtqRp4eRY7K+XKT6WU3q802GSE9Li8Ui23rm0pUqu1M9syd8K0P+l2jNKNbpMzA1NsM5cRdrC/M2+ApUq4y70uenTbwLE+80JcjTO3vJpUq9TJjMV3Se8UxxEh3OniDSpVAvOH3WjbxoenP8BP6hSpUH/9k="/>
          <p:cNvSpPr>
            <a:spLocks noChangeAspect="1" noChangeArrowheads="1"/>
          </p:cNvSpPr>
          <p:nvPr/>
        </p:nvSpPr>
        <p:spPr bwMode="auto">
          <a:xfrm>
            <a:off x="155575" y="-708025"/>
            <a:ext cx="1028700" cy="147637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16406" name="Picture 22" descr="http://t2.gstatic.com/images?q=tbn:ANd9GcS4j6j71XyByrO8O7g4p9ifi0539oEtJp-8phswhmT4ujLs--4&amp;t=1&amp;h=163&amp;w=228&amp;usg=__mh0EDbDNMG2-A2eDoBHVe3YoPxA="/>
          <p:cNvPicPr>
            <a:picLocks noChangeAspect="1" noChangeArrowheads="1"/>
          </p:cNvPicPr>
          <p:nvPr/>
        </p:nvPicPr>
        <p:blipFill>
          <a:blip r:embed="rId7" cstate="print"/>
          <a:srcRect/>
          <a:stretch>
            <a:fillRect/>
          </a:stretch>
        </p:blipFill>
        <p:spPr bwMode="auto">
          <a:xfrm rot="19911019">
            <a:off x="2051720" y="5013176"/>
            <a:ext cx="2019300" cy="1438275"/>
          </a:xfrm>
          <a:prstGeom prst="rect">
            <a:avLst/>
          </a:prstGeom>
          <a:noFill/>
        </p:spPr>
      </p:pic>
      <p:pic>
        <p:nvPicPr>
          <p:cNvPr id="16408" name="Picture 24" descr="http://t1.gstatic.com/images?q=tbn:ANd9GcTLIX9H2zLk_brr_soxbAeCNsAeBuec_U33hjh0pQyFHwfw1rA&amp;t=1&amp;h=156&amp;w=238&amp;usg=__t_r7VMRfbws_SR1jpm7JYXGE2Nc="/>
          <p:cNvPicPr>
            <a:picLocks noChangeAspect="1" noChangeArrowheads="1"/>
          </p:cNvPicPr>
          <p:nvPr/>
        </p:nvPicPr>
        <p:blipFill>
          <a:blip r:embed="rId8" cstate="print"/>
          <a:srcRect/>
          <a:stretch>
            <a:fillRect/>
          </a:stretch>
        </p:blipFill>
        <p:spPr bwMode="auto">
          <a:xfrm rot="1758948">
            <a:off x="6444208" y="5085184"/>
            <a:ext cx="2085975" cy="1371601"/>
          </a:xfrm>
          <a:prstGeom prst="rect">
            <a:avLst/>
          </a:prstGeom>
          <a:noFill/>
        </p:spPr>
      </p:pic>
      <p:pic>
        <p:nvPicPr>
          <p:cNvPr id="16410" name="Picture 26" descr="http://t1.gstatic.com/images?q=tbn:ANd9GcSTOf7axrvs4DyVWB-lknQZVhNeYnkqks6gr4_oTUXZvIAZnkM&amp;t=1&amp;h=159&amp;w=233&amp;usg=__N8OS1dRBOUxsZEPqZKFCbD3llN4="/>
          <p:cNvPicPr>
            <a:picLocks noChangeAspect="1" noChangeArrowheads="1"/>
          </p:cNvPicPr>
          <p:nvPr/>
        </p:nvPicPr>
        <p:blipFill>
          <a:blip r:embed="rId9" cstate="print"/>
          <a:srcRect/>
          <a:stretch>
            <a:fillRect/>
          </a:stretch>
        </p:blipFill>
        <p:spPr bwMode="auto">
          <a:xfrm rot="20808132">
            <a:off x="3305457" y="1673204"/>
            <a:ext cx="2490589" cy="1808982"/>
          </a:xfrm>
          <a:prstGeom prst="rect">
            <a:avLst/>
          </a:prstGeom>
          <a:noFill/>
        </p:spPr>
      </p:pic>
      <p:pic>
        <p:nvPicPr>
          <p:cNvPr id="16412" name="Picture 28" descr="http://t1.gstatic.com/images?q=tbn:ANd9GcQz__MC1Cn3fs6VaLr_CLBACbv_O2kNm7mswqKozGT8NW8fDNg&amp;t=1&amp;usg=__lX130sgnjYSXthAdUo7_p2ODH4Q="/>
          <p:cNvPicPr>
            <a:picLocks noChangeAspect="1" noChangeArrowheads="1"/>
          </p:cNvPicPr>
          <p:nvPr/>
        </p:nvPicPr>
        <p:blipFill>
          <a:blip r:embed="rId10" cstate="print"/>
          <a:srcRect/>
          <a:stretch>
            <a:fillRect/>
          </a:stretch>
        </p:blipFill>
        <p:spPr bwMode="auto">
          <a:xfrm rot="314324">
            <a:off x="7136669" y="1558436"/>
            <a:ext cx="1733550" cy="2628900"/>
          </a:xfrm>
          <a:prstGeom prst="rect">
            <a:avLst/>
          </a:prstGeom>
          <a:noFill/>
        </p:spPr>
      </p:pic>
      <p:pic>
        <p:nvPicPr>
          <p:cNvPr id="16414" name="Picture 30" descr="http://t2.gstatic.com/images?q=tbn:ANd9GcRype6pAuoajYsxRwdwn2nGlz2Lue3kZcJcIvD_AuRbDgAHSM8&amp;t=1&amp;h=173&amp;w=214&amp;usg=__PAPvSX4TI-YQwiyu97_Irm2s2io="/>
          <p:cNvPicPr>
            <a:picLocks noChangeAspect="1" noChangeArrowheads="1"/>
          </p:cNvPicPr>
          <p:nvPr/>
        </p:nvPicPr>
        <p:blipFill>
          <a:blip r:embed="rId11" cstate="print"/>
          <a:srcRect/>
          <a:stretch>
            <a:fillRect/>
          </a:stretch>
        </p:blipFill>
        <p:spPr bwMode="auto">
          <a:xfrm rot="20908766">
            <a:off x="4211960" y="4437112"/>
            <a:ext cx="2371725" cy="1924051"/>
          </a:xfrm>
          <a:prstGeom prst="rect">
            <a:avLst/>
          </a:prstGeom>
          <a:noFill/>
        </p:spPr>
      </p:pic>
      <p:pic>
        <p:nvPicPr>
          <p:cNvPr id="16404" name="Picture 20" descr="http://www.vivalared.com/wp-content/uploads/2009/02/calentamiento-global-oso.jpg"/>
          <p:cNvPicPr>
            <a:picLocks noChangeAspect="1" noChangeArrowheads="1"/>
          </p:cNvPicPr>
          <p:nvPr/>
        </p:nvPicPr>
        <p:blipFill>
          <a:blip r:embed="rId12" cstate="print"/>
          <a:srcRect/>
          <a:stretch>
            <a:fillRect/>
          </a:stretch>
        </p:blipFill>
        <p:spPr bwMode="auto">
          <a:xfrm rot="20120315">
            <a:off x="5652120" y="1484784"/>
            <a:ext cx="1656184" cy="151216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blinds(horizontal)">
                                      <p:cBhvr>
                                        <p:cTn id="7" dur="500"/>
                                        <p:tgtEl>
                                          <p:spTgt spid="16386"/>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16412"/>
                                        </p:tgtEl>
                                        <p:attrNameLst>
                                          <p:attrName>style.visibility</p:attrName>
                                        </p:attrNameLst>
                                      </p:cBhvr>
                                      <p:to>
                                        <p:strVal val="visible"/>
                                      </p:to>
                                    </p:set>
                                    <p:animEffect transition="in" filter="blinds(horizontal)">
                                      <p:cBhvr>
                                        <p:cTn id="11" dur="500"/>
                                        <p:tgtEl>
                                          <p:spTgt spid="16412"/>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16414"/>
                                        </p:tgtEl>
                                        <p:attrNameLst>
                                          <p:attrName>style.visibility</p:attrName>
                                        </p:attrNameLst>
                                      </p:cBhvr>
                                      <p:to>
                                        <p:strVal val="visible"/>
                                      </p:to>
                                    </p:set>
                                    <p:animEffect transition="in" filter="blinds(horizontal)">
                                      <p:cBhvr>
                                        <p:cTn id="15" dur="500"/>
                                        <p:tgtEl>
                                          <p:spTgt spid="16414"/>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16394"/>
                                        </p:tgtEl>
                                        <p:attrNameLst>
                                          <p:attrName>style.visibility</p:attrName>
                                        </p:attrNameLst>
                                      </p:cBhvr>
                                      <p:to>
                                        <p:strVal val="visible"/>
                                      </p:to>
                                    </p:set>
                                    <p:animEffect transition="in" filter="blinds(horizontal)">
                                      <p:cBhvr>
                                        <p:cTn id="19" dur="500"/>
                                        <p:tgtEl>
                                          <p:spTgt spid="16394"/>
                                        </p:tgtEl>
                                      </p:cBhvr>
                                    </p:animEffect>
                                  </p:childTnLst>
                                </p:cTn>
                              </p:par>
                            </p:childTnLst>
                          </p:cTn>
                        </p:par>
                        <p:par>
                          <p:cTn id="20" fill="hold">
                            <p:stCondLst>
                              <p:cond delay="2000"/>
                            </p:stCondLst>
                            <p:childTnLst>
                              <p:par>
                                <p:cTn id="21" presetID="3" presetClass="entr" presetSubtype="10" fill="hold" nodeType="afterEffect">
                                  <p:stCondLst>
                                    <p:cond delay="0"/>
                                  </p:stCondLst>
                                  <p:childTnLst>
                                    <p:set>
                                      <p:cBhvr>
                                        <p:cTn id="22" dur="1" fill="hold">
                                          <p:stCondLst>
                                            <p:cond delay="0"/>
                                          </p:stCondLst>
                                        </p:cTn>
                                        <p:tgtEl>
                                          <p:spTgt spid="16396"/>
                                        </p:tgtEl>
                                        <p:attrNameLst>
                                          <p:attrName>style.visibility</p:attrName>
                                        </p:attrNameLst>
                                      </p:cBhvr>
                                      <p:to>
                                        <p:strVal val="visible"/>
                                      </p:to>
                                    </p:set>
                                    <p:animEffect transition="in" filter="blinds(horizontal)">
                                      <p:cBhvr>
                                        <p:cTn id="23" dur="500"/>
                                        <p:tgtEl>
                                          <p:spTgt spid="16396"/>
                                        </p:tgtEl>
                                      </p:cBhvr>
                                    </p:animEffect>
                                  </p:childTnLst>
                                </p:cTn>
                              </p:par>
                            </p:childTnLst>
                          </p:cTn>
                        </p:par>
                        <p:par>
                          <p:cTn id="24" fill="hold">
                            <p:stCondLst>
                              <p:cond delay="2500"/>
                            </p:stCondLst>
                            <p:childTnLst>
                              <p:par>
                                <p:cTn id="25" presetID="3" presetClass="entr" presetSubtype="10" fill="hold" nodeType="afterEffect">
                                  <p:stCondLst>
                                    <p:cond delay="0"/>
                                  </p:stCondLst>
                                  <p:childTnLst>
                                    <p:set>
                                      <p:cBhvr>
                                        <p:cTn id="26" dur="1" fill="hold">
                                          <p:stCondLst>
                                            <p:cond delay="0"/>
                                          </p:stCondLst>
                                        </p:cTn>
                                        <p:tgtEl>
                                          <p:spTgt spid="16410"/>
                                        </p:tgtEl>
                                        <p:attrNameLst>
                                          <p:attrName>style.visibility</p:attrName>
                                        </p:attrNameLst>
                                      </p:cBhvr>
                                      <p:to>
                                        <p:strVal val="visible"/>
                                      </p:to>
                                    </p:set>
                                    <p:animEffect transition="in" filter="blinds(horizontal)">
                                      <p:cBhvr>
                                        <p:cTn id="27" dur="500"/>
                                        <p:tgtEl>
                                          <p:spTgt spid="16410"/>
                                        </p:tgtEl>
                                      </p:cBhvr>
                                    </p:animEffect>
                                  </p:childTnLst>
                                </p:cTn>
                              </p:par>
                            </p:childTnLst>
                          </p:cTn>
                        </p:par>
                        <p:par>
                          <p:cTn id="28" fill="hold">
                            <p:stCondLst>
                              <p:cond delay="3000"/>
                            </p:stCondLst>
                            <p:childTnLst>
                              <p:par>
                                <p:cTn id="29" presetID="3" presetClass="entr" presetSubtype="10" fill="hold" nodeType="afterEffect">
                                  <p:stCondLst>
                                    <p:cond delay="0"/>
                                  </p:stCondLst>
                                  <p:childTnLst>
                                    <p:set>
                                      <p:cBhvr>
                                        <p:cTn id="30" dur="1" fill="hold">
                                          <p:stCondLst>
                                            <p:cond delay="0"/>
                                          </p:stCondLst>
                                        </p:cTn>
                                        <p:tgtEl>
                                          <p:spTgt spid="16392"/>
                                        </p:tgtEl>
                                        <p:attrNameLst>
                                          <p:attrName>style.visibility</p:attrName>
                                        </p:attrNameLst>
                                      </p:cBhvr>
                                      <p:to>
                                        <p:strVal val="visible"/>
                                      </p:to>
                                    </p:set>
                                    <p:animEffect transition="in" filter="blinds(horizontal)">
                                      <p:cBhvr>
                                        <p:cTn id="31" dur="500"/>
                                        <p:tgtEl>
                                          <p:spTgt spid="16392"/>
                                        </p:tgtEl>
                                      </p:cBhvr>
                                    </p:animEffect>
                                  </p:childTnLst>
                                </p:cTn>
                              </p:par>
                            </p:childTnLst>
                          </p:cTn>
                        </p:par>
                        <p:par>
                          <p:cTn id="32" fill="hold">
                            <p:stCondLst>
                              <p:cond delay="3500"/>
                            </p:stCondLst>
                            <p:childTnLst>
                              <p:par>
                                <p:cTn id="33" presetID="3" presetClass="entr" presetSubtype="10" fill="hold" nodeType="afterEffect">
                                  <p:stCondLst>
                                    <p:cond delay="0"/>
                                  </p:stCondLst>
                                  <p:childTnLst>
                                    <p:set>
                                      <p:cBhvr>
                                        <p:cTn id="34" dur="1" fill="hold">
                                          <p:stCondLst>
                                            <p:cond delay="0"/>
                                          </p:stCondLst>
                                        </p:cTn>
                                        <p:tgtEl>
                                          <p:spTgt spid="16408"/>
                                        </p:tgtEl>
                                        <p:attrNameLst>
                                          <p:attrName>style.visibility</p:attrName>
                                        </p:attrNameLst>
                                      </p:cBhvr>
                                      <p:to>
                                        <p:strVal val="visible"/>
                                      </p:to>
                                    </p:set>
                                    <p:animEffect transition="in" filter="blinds(horizontal)">
                                      <p:cBhvr>
                                        <p:cTn id="35" dur="500"/>
                                        <p:tgtEl>
                                          <p:spTgt spid="16408"/>
                                        </p:tgtEl>
                                      </p:cBhvr>
                                    </p:animEffect>
                                  </p:childTnLst>
                                </p:cTn>
                              </p:par>
                            </p:childTnLst>
                          </p:cTn>
                        </p:par>
                        <p:par>
                          <p:cTn id="36" fill="hold">
                            <p:stCondLst>
                              <p:cond delay="4000"/>
                            </p:stCondLst>
                            <p:childTnLst>
                              <p:par>
                                <p:cTn id="37" presetID="3" presetClass="entr" presetSubtype="10" fill="hold" nodeType="afterEffect">
                                  <p:stCondLst>
                                    <p:cond delay="0"/>
                                  </p:stCondLst>
                                  <p:childTnLst>
                                    <p:set>
                                      <p:cBhvr>
                                        <p:cTn id="38" dur="1" fill="hold">
                                          <p:stCondLst>
                                            <p:cond delay="0"/>
                                          </p:stCondLst>
                                        </p:cTn>
                                        <p:tgtEl>
                                          <p:spTgt spid="16406"/>
                                        </p:tgtEl>
                                        <p:attrNameLst>
                                          <p:attrName>style.visibility</p:attrName>
                                        </p:attrNameLst>
                                      </p:cBhvr>
                                      <p:to>
                                        <p:strVal val="visible"/>
                                      </p:to>
                                    </p:set>
                                    <p:animEffect transition="in" filter="blinds(horizontal)">
                                      <p:cBhvr>
                                        <p:cTn id="39" dur="500"/>
                                        <p:tgtEl>
                                          <p:spTgt spid="16406"/>
                                        </p:tgtEl>
                                      </p:cBhvr>
                                    </p:animEffect>
                                  </p:childTnLst>
                                </p:cTn>
                              </p:par>
                            </p:childTnLst>
                          </p:cTn>
                        </p:par>
                        <p:par>
                          <p:cTn id="40" fill="hold">
                            <p:stCondLst>
                              <p:cond delay="4500"/>
                            </p:stCondLst>
                            <p:childTnLst>
                              <p:par>
                                <p:cTn id="41" presetID="3" presetClass="entr" presetSubtype="10" fill="hold" nodeType="afterEffect">
                                  <p:stCondLst>
                                    <p:cond delay="0"/>
                                  </p:stCondLst>
                                  <p:childTnLst>
                                    <p:set>
                                      <p:cBhvr>
                                        <p:cTn id="42" dur="1" fill="hold">
                                          <p:stCondLst>
                                            <p:cond delay="0"/>
                                          </p:stCondLst>
                                        </p:cTn>
                                        <p:tgtEl>
                                          <p:spTgt spid="16398"/>
                                        </p:tgtEl>
                                        <p:attrNameLst>
                                          <p:attrName>style.visibility</p:attrName>
                                        </p:attrNameLst>
                                      </p:cBhvr>
                                      <p:to>
                                        <p:strVal val="visible"/>
                                      </p:to>
                                    </p:set>
                                    <p:animEffect transition="in" filter="blinds(horizontal)">
                                      <p:cBhvr>
                                        <p:cTn id="43" dur="500"/>
                                        <p:tgtEl>
                                          <p:spTgt spid="16398"/>
                                        </p:tgtEl>
                                      </p:cBhvr>
                                    </p:animEffect>
                                  </p:childTnLst>
                                </p:cTn>
                              </p:par>
                            </p:childTnLst>
                          </p:cTn>
                        </p:par>
                        <p:par>
                          <p:cTn id="44" fill="hold">
                            <p:stCondLst>
                              <p:cond delay="5000"/>
                            </p:stCondLst>
                            <p:childTnLst>
                              <p:par>
                                <p:cTn id="45" presetID="3" presetClass="entr" presetSubtype="10" fill="hold" nodeType="afterEffect">
                                  <p:stCondLst>
                                    <p:cond delay="0"/>
                                  </p:stCondLst>
                                  <p:childTnLst>
                                    <p:set>
                                      <p:cBhvr>
                                        <p:cTn id="46" dur="1" fill="hold">
                                          <p:stCondLst>
                                            <p:cond delay="0"/>
                                          </p:stCondLst>
                                        </p:cTn>
                                        <p:tgtEl>
                                          <p:spTgt spid="16404"/>
                                        </p:tgtEl>
                                        <p:attrNameLst>
                                          <p:attrName>style.visibility</p:attrName>
                                        </p:attrNameLst>
                                      </p:cBhvr>
                                      <p:to>
                                        <p:strVal val="visible"/>
                                      </p:to>
                                    </p:set>
                                    <p:animEffect transition="in" filter="blinds(horizontal)">
                                      <p:cBhvr>
                                        <p:cTn id="47" dur="500"/>
                                        <p:tgtEl>
                                          <p:spTgt spid="164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67F715FD-6376-4EAA-A5E9-8988818FC783}" type="slidenum">
              <a:rPr lang="es-ES" smtClean="0"/>
              <a:pPr/>
              <a:t>21</a:t>
            </a:fld>
            <a:endParaRPr lang="es-ES" dirty="0"/>
          </a:p>
        </p:txBody>
      </p:sp>
      <p:sp>
        <p:nvSpPr>
          <p:cNvPr id="8" name="1 Título"/>
          <p:cNvSpPr>
            <a:spLocks noGrp="1"/>
          </p:cNvSpPr>
          <p:nvPr>
            <p:ph type="title"/>
          </p:nvPr>
        </p:nvSpPr>
        <p:spPr/>
        <p:txBody>
          <a:bodyPr/>
          <a:lstStyle/>
          <a:p>
            <a:r>
              <a:rPr lang="es-ES" dirty="0" smtClean="0">
                <a:latin typeface="Arial" pitchFamily="34" charset="0"/>
                <a:cs typeface="Arial" pitchFamily="34" charset="0"/>
              </a:rPr>
              <a:t>Problemas ambientales </a:t>
            </a:r>
            <a:endParaRPr lang="es-ES" dirty="0">
              <a:latin typeface="Arial" pitchFamily="34" charset="0"/>
              <a:cs typeface="Arial" pitchFamily="34" charset="0"/>
            </a:endParaRPr>
          </a:p>
        </p:txBody>
      </p:sp>
      <p:sp>
        <p:nvSpPr>
          <p:cNvPr id="6" name="5 Rectángulo"/>
          <p:cNvSpPr/>
          <p:nvPr/>
        </p:nvSpPr>
        <p:spPr>
          <a:xfrm>
            <a:off x="2195736" y="2708920"/>
            <a:ext cx="4572000" cy="646331"/>
          </a:xfrm>
          <a:prstGeom prst="rect">
            <a:avLst/>
          </a:prstGeom>
        </p:spPr>
        <p:txBody>
          <a:bodyPr>
            <a:spAutoFit/>
          </a:bodyPr>
          <a:lstStyle/>
          <a:p>
            <a:pPr marL="342900" indent="-342900">
              <a:buFont typeface="Arial" pitchFamily="34" charset="0"/>
              <a:buChar char="•"/>
            </a:pPr>
            <a:r>
              <a:rPr lang="es-ES" dirty="0" smtClean="0">
                <a:solidFill>
                  <a:schemeClr val="accent1">
                    <a:lumMod val="75000"/>
                  </a:schemeClr>
                </a:solidFill>
                <a:latin typeface="Arial" pitchFamily="34" charset="0"/>
                <a:cs typeface="Arial" pitchFamily="34" charset="0"/>
              </a:rPr>
              <a:t>Basura, basura y mas basura </a:t>
            </a:r>
          </a:p>
          <a:p>
            <a:pPr marL="342900" indent="-342900">
              <a:buFont typeface="Arial" pitchFamily="34" charset="0"/>
              <a:buChar char="•"/>
            </a:pPr>
            <a:r>
              <a:rPr lang="es-ES" dirty="0" smtClean="0">
                <a:solidFill>
                  <a:schemeClr val="accent1">
                    <a:lumMod val="75000"/>
                  </a:schemeClr>
                </a:solidFill>
                <a:latin typeface="Arial" pitchFamily="34" charset="0"/>
                <a:cs typeface="Arial" pitchFamily="34" charset="0"/>
              </a:rPr>
              <a:t>Contaminación aquí y allá </a:t>
            </a:r>
          </a:p>
        </p:txBody>
      </p:sp>
      <p:pic>
        <p:nvPicPr>
          <p:cNvPr id="15362" name="Picture 2" descr="http://t3.gstatic.com/images?q=tbn:ANd9GcQqFpd4GNwBbX4n8I_Osa31Ws3dR02NsDETNeLCnMd2td1Sy2U&amp;t=1&amp;h=167&amp;w=223&amp;usg=__TxqmYwYXhFGI3nShTTyMtLkuf9U="/>
          <p:cNvPicPr>
            <a:picLocks noChangeAspect="1" noChangeArrowheads="1"/>
          </p:cNvPicPr>
          <p:nvPr/>
        </p:nvPicPr>
        <p:blipFill>
          <a:blip r:embed="rId3" cstate="print"/>
          <a:srcRect/>
          <a:stretch>
            <a:fillRect/>
          </a:stretch>
        </p:blipFill>
        <p:spPr bwMode="auto">
          <a:xfrm rot="2437964">
            <a:off x="6372200" y="2636912"/>
            <a:ext cx="2466975" cy="1847851"/>
          </a:xfrm>
          <a:prstGeom prst="rect">
            <a:avLst/>
          </a:prstGeom>
          <a:noFill/>
        </p:spPr>
      </p:pic>
      <p:sp>
        <p:nvSpPr>
          <p:cNvPr id="15364" name="AutoShape 4" descr="data:image/jpg;base64,/9j/4AAQSkZJRgABAQAAAQABAAD/2wBDAAkGBwgHBgkIBwgKCgkLDRYPDQwMDRsUFRAWIB0iIiAdHx8kKDQsJCYxJx8fLT0tMTU3Ojo6Iys/RD84QzQ5Ojf/2wBDAQoKCg0MDRoPDxo3JR8lNzc3Nzc3Nzc3Nzc3Nzc3Nzc3Nzc3Nzc3Nzc3Nzc3Nzc3Nzc3Nzc3Nzc3Nzc3Nzc3Nzf/wAARCACrAKMDASIAAhEBAxEB/8QAHAAAAgIDAQEAAAAAAAAAAAAABAUDBgACBwEI/8QAPhAAAgECBAQDBgQFAgUFAAAAAQIDBBEABRIhEzFBUSJhcQYUMoGRoSOxwdEVQlLh8DNyFkNikqIHJCVT8f/EABkBAAMBAQEAAAAAAAAAAAAAAAECAwQABf/EACcRAAICAgICAgIBBQAAAAAAAAABAhEDIRIxQVEEIhNhFDJicZHw/9oADAMBAAIRAxEAPwCzxPO6tDSwGSeK7O0raiQeQUkDnbpYDlfDJFhanKSkSADx8RQCLeXQflhXUTSRcOqmHDYGyrclZL28NjvqNun3x7OKitdRLFw4CviYONTXvte35ffpjhjjha1bJNt9G65pl8UjxZZDJVVA8PDh1Bdv6nO1sbw02cV415jUR0sJJtDT/EB6g/liSISR6ogoiRQCraLAd/K/LE1NZIFWxuO5xoXx3kdy/wBdI5yrsMpqeOBAsNlFr8tz649kqI49pZwptfTzNvTANVVpBe41G17DtgWKmp6mTiSVTHUNoS5F/U2BPoeWKqMY/VIVysYxVqs5LghzyiFmdfM2+H0xsyEPxAI0O9yV1Mew8sCRzU0CaI+Gir0VbfYY9FbCxA178+WCsCluzuYYjHTYqki9yCD9Mbq6qORHle+AknQkhXFsb8RWNg6k9tQxSGNLZ3IKeemXxSkqNJJax2tz+35YHaVyqBkVATsB8QF+f9vPywBXyq606FlGqcagW56QTb6gY0lqlkKu0qhQ2+/8ov8AmbYLCn5G8k66AYyNV9iN+u/64ghlVJ5bJYkKTY36EYAo6tJ4TK1lF20IDe+5F/n0xrR1sE1VUGJgwU6GbzG233+mCqOd0NmmaxxpxWHRcCrVRPexsAbC/XGxmT+oYakLbJzM3cD0xHLKdO5NhufTELVESi7SKo5XY2xpJPHw2Ia/hNrYEqSCrNpGI4isQVYalNvK2A6qqaOaFECuxGlkA3IPL8vzwNNWPJFqiYC3JbXvt/fEFBKZZmmJN1Crc779f0++OtB2glkqibuAzHckMQPpjMeCoV9wD57nnjMD6+wWxfSq9XNxTURyyi4Cqdbi99lUch3J5+g3xqmrkkIDylRsDIbW9F/U4ny2lLUzQU0jxRPZ2KyASSjqXIG2/QctsFQZRDTvqLRqL7k3b13OMWDDX2ezpMGnmmKxsbuqgXF+17bYnhknexSMsW+EA8/n/h54KEFLU6oo34Wk2EoGpdvL6/3xPPHT0iCCSY6it9zYWvbe3ffFnl4/VKjmgB6eTXsiMWsS8rAb+QJ2A6YhllaInWYrd0YG30wxaKmmtpeRVI2UeFfyGNP4ZAWBLyAj/q/ti2JcUJQCtas6kh42YcwCCSO+NeNv8AwwOVU/V5T57Y0TJoVJIlk09ATy8sVjUVRzTAuKBsY1IYb7f3xqphUhlRARyOk4YjKYbWEkn2xr/CIx/wA5vpgridTE2YFeFGyxKypIrHa1hfckny3+WPKfgEsrRrs1nQ9rfrfDiTJo3UgzGxB6b4rc1CIBUPJIFfhSRTk7bqVCn0Ia/fE5UnZSLdUaUdW8dJDDFCisNKtIjBi7GxsBbnbfrbDaJaceFEkBUbgEE78+mK7PmVDQqHhfXojCwxBfhB5te/7nAEGb5hntbDltIFDVDBRoO3Pmf/3CLilbGdvSLtSQCtnFPTrK0o5rHY6R59sMD7OV3WKb5uv74tGQZVS5Jl0dJTqNQH4klt3bvhoGBGF5foPE51J7L1TCzLMRe43HP/uxqns/Wws2lagFgb9OnkcdHCp6490L2wG16Oo5dLkFeWZeFUlCeYJPP5+X3wrj9nM0VA3ulYCr7jS3Kw+2xx2bhr2tjzhjpb54VpDIoVHl9XTUsUJpp3KqLtpO55nGYvfDP9Q+mMxlfxf7h+f6OVZhNNDPT5lUxkIrcKdFBQBWNgSeext1wTPoldVpS2phc2JYkHoTewG25+mPcy11lHJSoiu80QILbqo6Mf0FvPlgH2fVlp1EpDKsRBLNYC97kX+/W998aZLi+K6MljGjk/CqZ6xwBTgWp18K23sPPn128sNRolpQ0gBiazJaxt57fpythRTgzQh2h0sq7aiLyHlv2H+c8EUjFaaMEnYW37A7D6Y6GJ5HV6DJ0FrI/iilIcD+bazD98aRcWGYhZLxEXCtuU9D28j8u2II5NAMbLdQfCQdwMSB9+v0xqjHWxGwoyHqce8XbAuvGcS2KUCwxZbDnjwyDvgQS+mIqmshpYWmnkVEXck4VpIZNh0tTHFE0krBUUElieQGOc+1PtFRT1E70zX1x6GubcQ8gfpcb9hgP2o9qZc0vT0w00pAZVHxNtzYdsVFyKdXkldXkZbEEGwvfb/O+IZJJ6KxRNLVSym8lmuxA35D0+uLt/6SpA2cz1jubwLaO45XFj188c0eYvsbBRsAMWL2IzhsvrnjudEota/UcsQndDpH0StfGx2YfXEy10dvixy6H2iKnoMHR+0lxuwwVJHHRlrEJ2bEoq1/qxz+H2iW3xDBMefoR8YwykgF6FQLc8YKgd8U2PPBzDYIjzpWNtRGCdZa+Ov9WMxWf4qn9WMxx1lYpKuGHXBOsgaI2YxkyfUAc/Lb7Y3gj4HEmpf/AHAUljEFKsATcalIva5O4vthLPJK00tVrcyopLsbDWAb7/U4k94mDmembhSqpCyKbG/MWthXjfHjfRJ+xlHI3vbFnDkruU2HoPIYIVyt/GLk8j0wBK8mYWYBVrY7s5RdAmFt9h/MPuMRe9PA2iQqBbY89saMMlVNdCyVjQy35lfrbHvEvaxA9DgIyPc6SCL27Y84kg7/AExqVPYjQeJTjDIe354B4kn/ANZt3xhmZRdlAHdjjtADWqFiQu5IVQSTfkBjmee5rNnVWyltMV/BdtgLbA+dr/PDnP8AMaqv10VHEeEpBlZdy23L7jbFW4XG4rLKv4IDEAbML7n8sZc2Twi8I+QOovTwCWGXUHbShU2a3c9R6dcLpZ3bZnZidiDg6umWJmenjQLIumzC/SxPqbYjyfLTmVWsWsqpO7Bb7YzrZUX4LoIqszq9NBLIQf5ELfli95d7K5XSXea9QSthxQLDzsMWWkghpgDDp5bAMdvTti0cDfYjyJFCjqpV2mjeKQDdHBUjE6VZ54v7SAWaYK6jcq+9/rgaqyrLJgpaji33UgW1Dpe1t+YPpieTBxemcsiZTUrTfZvpida9gfiP1w3qvZuhJYRmaE9LHUPvhdL7Nyp/pVaN5OCMI8E0HnExMzkHJjb1wTHmso/mOE8uX1sLKpTUTuNJviJlqIh+LC6+oOIS5RHVMsX8YfufrjMVz3juG+mMwOcg0izyCbTbhtd9ydJ2HXy6/fEkVVNCpSzqgYgLo7eRw6elofeGT+IxlNAKvJHqYnta/p168sZPlssThoIY6qwsyrGUcX9eeN8acuRFoWxZhAOHrhljkS2l4TuD/tO30tgmtkDg1FO/EicXlSO44Z7FT0PzHnjelyisnl8NJwZB4iSSLD9flgk5PVU1pIVPEFrsDYDvt1+eGcFfJC7EkdUQukytZdlFySPLEgqiRuXB9MSTqmtiYljPVFuRfyxBFpmfRHTu3UnkMUUlFWxGmSe9C1uK1/NcQVlZIYgkJKhxu55geXc4JKwrcU9NNVyjeyAlAfM7ft64rFdSNFUvV51mNPECbCkjfjSLfkLL4V9CRjPk+VHpDwhsikKvNJGsyIW0ksxOot2264WzMGYoItlsHAt4gO1u2GlRTzVwL5Hkk5SwDTzvpRbb35hR82OEFbCI/BV5tAzjYw0Slx6XFl+5xmWRSdouAVAFZXFo04YLbk7C/wCmLt7OZfDEqMm502Zr2UkctjhFkeXwvWhSzkKL6mIsx6bYtcEKwRgRxtYdiQfzxrxR8slNjRrFbA79Aox6CAoDOQfNrYWh4weoJ5hhv9sT8fhrvJKB/wBLEj6NjVZEMB/pY79nwZTymoi90ZdmXVESd9YH5G3+XwpWoR7njs1hsOELj1/tgmnmp0qoWWohdVbUbeF1PmOXzxPLtBimbzM6kE3tYGx6ffEBqCxtsCBfnfBWaBgyyxq3De5FxfY79fPUPlhZLLpP4qaRzGuHTjoSuNo6nZsUDTGodtPDWwDHpzvgqqViVAUyqFvYkW88CzcF8nnfQukTR2IN9/F8v5bYilq1klhWE6uW5IG1+f3tjHKTcnfsp0Se633Ipv8AxxmI6mR452SNZAq7Dwr+2MwfyRGouEOVZRFUSPJIJZLXbXUc97gkjYH17YYJma07KYqCBUtbiR1SE+V7m5+uK9T0TV5EU1UIxcrw9BUKfnbbbr+d8ayZblwEkTVhDp4b8RV1W6DDwegvQ7qqunqYTLLPDE8bXGifVv2O17G4B+vTETs1QokgkidXJW101fK53v8ApisUVErVaQxGokiYkB0QCx/m25bDr2xaYKDL6Z+JuXjA1GR9RU9OgC8+u+JZvkRwre36BVi+ty0Qu8tRKsSgfAp1yP5ADbHtNkdfULqliSjpr7I7XJ7F7cz6/bDqGOoqyTSzLGpOkyRLdwfNm2At2wqz2socjiZMxeaeokuEuxsw7/7fl0xj4/IzvlLSDSQuzOtyHKm4ddUT5jKfCIgdEan0GK5U51HBU+8ZdkeWwR3vxJIizeoLXOFOYQJUU0NUkpk1XAYLzIA2PbmfpiN50jgQ1MrLdrvvZdIFh89+eKx+PFP7OxgjO/bBcwMUOZZeJ2C7tDO8Wm/Kykle3TCuiy/LKmXXQVNRDIP+XUR6gN+jr+qjAUWurq3nmhQkINCFbC3TD6kozLI1XRnQqkFyFstxzA6X/fFY4UtR0BsLEAhKgIGAAuV8Qv69MSB3Y/h1DKQbWJO2CaemmTLhWy6bNOYyGPjBtf8AIHGk7OCSVIO3YDlcW2vjXCTqiUkatLOL641m9V/W+No54bbCSFuW24+2I9llIaRgf99xf54xtdz8Mi/0m4IxQWjdpXuBaKZQdtJDf3xKsxWxmpSB0sgIA+eAigUl1BW3S2MFUqbl7MeW3P8ATB8bCWp6mnrMp1mMXpbMViawK+Q6bm9vNvmhmljLNIzupJveRL74J9mKmkNe0RmCrUIY3Cggb7fQX+eParKIIpEh16zMSNKkFLgkHfmCO2McckYScWNVo3yyQ8DSzxsskyq+wsdmt6c8DSmOGbQquKhhwwSo/DtsfrjSm93SNlWdSBKrsjjlZWuDsLcxgpnaqzCNJU3m8RN18bFiBfbbYfUYyzzVKh1HQiMc7EuxRCx1aW5gHcczjMGJndREuiJUCDlYSb+fPGYTlMaixQ1TUSrDwoamKXdH6ISCPvuL+uB2oayWXVPModyS5O3DFt9ulh27gDEEUDzVCpRyO7qCNZN9ztvvty5YeU4Gk08c8RqFXW0rvvJbmAQLgC/Pn12GKvI4L66v/rB2by1RoKNIIp5H0mwUHxsexPJBy2Hi/wBuAPfJYki4tLeMNqaPQRvfty+ePDklbKOLEsTRqQdVPOrKo673uMFqRxZlmZJI9ZVVVT4R0sfngYVijLu37OpmtTmtfUwOKZ+DFoJZFAFuhuf854o+cvNW1ytK7VHBUqxdtlXpYnoBjoWlIaWXhkFmHhupIJttqsPzxVMuLzxyo4pZXkBEpjdVYLsLAECwA7dsN+dS6DFNiCaokozHTzSItKzakaK+k3Nr/IfbC+aoMEh1e7ywSEqDqvqHfDXOMvmeWaOmglnpxI5gaNdWkDlsO9x/hwppaWYRTrUxkMFBVZo7X8QuB25g4ommcbUNNLBXRqglcSLaMSeH4rb+Yx1P2e9nKCmy8U9bWwmpeXUUEqlV5+EEdT152wl9nVpMxkieqMcjIOGsUg8I2HM9B+2Gy5lQxMglpolMYGgFNQBA3I5WGwxRdaFMrY8vp4K2imVomR1lEZbYNYrpBHP4u2F2bIsEsEunWreGx3sR3Hbkfrg3Mau9UIYwDFKFdgEOrxG5ue2F+Zqz10xtaMRsQ3yO31xGGX7Jf5Ol2KywlYu6MTz8IHP0xkyGjgCFQHfYm559r+W3zPlgjLKFaqr1qS5Qiw5DUTt16bk+mIs0daiodYCOFH4Uubmw/mJ8zc/PGhzuVISgL3ooni0pvuGF7fPAlVLIrRs6fiyi6IosQtz9Cfyw5o6JJWZFiWWc2TUx1KjNffz0gE/5uLnlBS0+Zze5STVMalVLkXGsDcX/AM/eeXM3LigpA9OJYV1+7atJ1F1J8J+XQYe1uYUdTUpMQrNMvFIhHjWTqSeQGoX3tscJRFqgcVJ5NYRqT133PW2DoXmostMUcSWc8Qk2sq3AIPrZeeM+ZU7KRXgmFElLHMlVqWZ5FDoGFjcMVJPUGx3Hc4lklkjp4lMYdVhLFFWzMSuwB6CxO317j2omSaidFYlouGyLYBjYn9GO3ljWWFJ6dNDf6k0cb1Djwqum5+wUnne2M6ptWNsUxvRxLolWm1gkkRwFlF97A9bYzHs/tPmdLK0GWxxRUke0SuoJI7nzPP54zGmkLxZaaxjHSR0kQkbiDWzpZrHozXI2O559u+AkZqaZZjVhJFUiQKt9XS+m1+Vu2GhRUidpWhqJ3N2AOnfYcrjlysOwuRyxpTSZWJno5qaKnkAv4gWUnbobdx1xheTJK34OoFiZDKh4ckhc/wCpO+hfkF/U4sdNVxVLPHmUvEsSBIqhBGL7XIO/zwurciqKl4JKeePhqQLwrwyBfY9b2wLVtLxjTT5fBJTEm00khRjpBGo2+fpf1wnCE4/W7OGObUNZl6mWlV6qKZgupDyv3HL57453WxvRVyMjyU4ffhCMlTbbmGPbnjpXstnNHSwiJ45UhktZJJRIFv2673G2FedeybxV71mWKsia1dI2PisSCyi/kOh64bFlcXwmx0czqElKB2qmaJmDFgT1O9tvK2Ccnz+robx+9vJCfDwpWEiAd7MCD/m+J/bWipP4g0dEBCVJMkZGlVby7E9vLzwgaDhRgbBgbY9OCjJCy0XilzmirECTLFSTG1pIE8Jty8PL/ttbE8siIY1cL4ydEibo39/LFJQSLGHjUgpzwVDmApPxH8WseKJ/he3fsfMb4oo8f6RLL7URxSSZfUsSsjcO4v1K3t9sLqqqL1VUiLaRFc35ahY7YlyyshrMginpBI3u9QitxSCyg3uL9bb2O2AYHSfMq2nDWdwVUE2uSVX8zjz8Df5Xfg5jaSRcr9m4pdAE9U5UehAufpYfM4Qxw64feq0mngf/AE2PxSm++lTzHcnYd8PKxHq66KmjVJZoxopoW+AL1dz2Pbta/YqMtopM3zZ4qqWZOGLzSNfwoNtvmQAO5Fsa4SSTbfYeLfQzpK6HL8v95kiaGOZWWGON/E4uAWLG3oCPO3LCcRVdUTIEtTpyY2jiUdgTt9Lk4Y55HMtQJY8tZmChISyXSBALKqr15czzJvbfFVq6isaSQVruZF3Qsb6b8tj0wkWlbXk5xaGkchaVAwRFvf8AEfnaxO3awA3wypHqpazji8jMSCFuNQ/mF97bdfodsVWjzF0eRpPGz2WzcrDDumcJCZp30trAKhipYix3sduY+gxnyykVihkFDQulSOG+yjQliTqFrWHOwviTOWelhhpF/Dbh6pWfe9rL12uNv8GI6SeNaKoaa4mji4iSXBc+O3e5ta/y68saUcrVLK+l3Dqq8N97m3Q9wSNj1GM6bTtj8dCH3WnNiSNwDuVO3rjMP5OCkjpLVwhlYizzlDYcvDoNtrYzGn+QT4MfS5xTZcxiy5WZIAhlMxDuvS6g3At5DCaTM6USO1SZ5qVpCqzFQSD1Xe1j1sD6YJp6CCqndafNw5kBZo5kEZKtzXVexHlcDCfMaCmykmCf37iPEpaARag0m+4O23W/a+JYpxun2Auvs7WQ00Jlpqn3iOViVWUWYDe9xy2NuXfDTMFoq8Fp9Ecp2WYN4WvvZrY53PFSxGKJ6iSnrqZjFIUa4BFmsLHb4rYs2SZmWoWasUVPBcAmUqH0k6bhvIkczbpzwJQlD7pnUQTUc1NX3q6QgRgxxyKAWcBbqOvQbdMOFros2i9ycgCSMPHIp3DDmOliDv54FzSqjhhXwtLTAnQy21Rd9unb+k+WJcrSBKHQWWXU+qNkUDa25BsO3LpiE6y99jpWVTN0NS7UeZxyyVEbaVqbXcDkNVtiPvvsemKzXUUlG95IlAtYFVJB+f77467UpTSsGqXQVESknSbgbW1WPP8Avil59V5eWenpII0upvMRq4h3sO9uXpj0PjzfHfgVxsq1JS+/xMIlkL2sQgLH7dMRVuWVFG3Cqo2iMnwxlTqJ778r4eZdUNS0qRwOlNULcGdQdTX8+XzxrNVVtSQlRUGoCbBmcFh9caHmjQXgdBXsalNJTZhT0xnZ2jSUxuBzVtrW9TietoTk89VmcTF456dVpdvF7wzWKeZUozemnvg72Oj0e+1cxQtCgjBG3Ibn7DfBNA1LmGSvQAJLNHE2YSsrMGLH/UQHzTTe1uR74w/lj+ZyXomo7orVfVigpaKgleR8zlRWlgjWzEkkqGbvZugJO1+WJ/aPM2ymsfLqKVqWYoZaxqd7oX3LLq+Lw779yRYWxYaWmoIa/wDimdZZwKziCCinpWaaQMEAL8O1rIbAHv6YCznJKf2Ry8VwBr422hrR+I0hPMMW8KXN9rNffzxTkn4KboqlFJPXSGRaOrkjDXNQwYIdrC7GwGNJ6SmZtddmNLBbYot5XO/cfvgDOva3M8zOhpTTxA+FU3P/AHHf6W9MISZGbWW13O9m3PnivCVejuTY1qlo4a9xl9U9RDbwvLDo1d7i5xLRVEZSQyzSICDZVPxeRPblhGzMpsfDfffBdAkk03DiUyyNsqJuzHpYDHOGgWWqCamjhdY2knmCFbgEC9iTbqR4evTE004poaY0riOZCQxZSACOQJ6X3HyHrhRlsksch4alpAfDGFBvtuD8r/TBdTWQtM8lSBKlQS1oTYMAL268iLffuMZ3CmVTQ2XP43XUKiWK/NEpwwB62P8AluWMwtp4C0KsI9juLMcZheK9AosmdZW2T1FRSGY07xuJqScAt4N7Aef7Ww8puNX+7LWmGmr0BSVGQ+7zXAJU9msR4gbX6Xwyziop5sjgnzOMxSwSIkrwi5pnYWJIO5Qn7EHFcq4Z6cFlnJjkUmCpilOiTbdHFrX7fMc8ZbktE+gTNMgomqtaz+61c34rUs8o2br4rbAnrb6c8LY2rvZzMo5K2lMYLaeHa6OpUg2Ivfn0PX0w7NL/AMR+zsJljaSpjXTzAZWTY2PoOQwkNbU0dHLRVtqik+KJHa2j/a3MW/ztjRDI2qYFb2iyyiH+KUikySU0sZeIv4rqLBkJ7jYedr9cASZgMmzA0kNbaOVbDiAnhHuBfe3O/wDe62hzd6aAw1Tu1MRrp6iMBngfvbz5MPn0willmqZHqZ4ZJIwxDNsp331Db7enfCxx2yt2v2Pc0ra3Lc/iadXM2zXBujobWI23Ug29MA5xBGtTJU0Kv7u7DwsbmNj/ACn72PUehw6yd4M6ytMoqpR7xCvEop2I1Kb7obc1J5djhRVA0kkkTuwmhvHKrAnUL7LptY7+vQ4aEt15Q8WAjxHxgk9icExxPwTKEYRBtJkt8LHpfA8jxxVLodQCtb4Sf0w6yDN4adTRVUivRTN40IuFbowxblxjaFnJjHKzwfZrMaldmkuo6eKwH64z2YoZssnasr5DTCBTPI+kMBGOd9xYNcAdT2wbmMMNLlNNSuF4c9cqkR7BlJHU/LCnPsxNHQtksISRo6rVNKyhxMdgg3uLAEnfGfF9pt+yKW7R77UZ01TmHEWpjkpmQCNIU06F/oYc7g3vv1viTI/aVaGnmpM0jFRk850zwHcpe13XsRsf74QnOa+MMkciGPk2lBdT2BW1jgs10zi8DvNJNGDpqNMoJO1rsOw9fPrja1xVD9gPtV7InKqpkjAmSWzQSC2maM8mB9LfPbFQrqf3WXh8nA8dxtfqBjrUbQZpkMeXzRsr0mpqKZVJ1kj8RACeR+IC/MW64p9ZQxAcP8GVDuGj5fuD5YMcvsLgUl3B2KfNTbEsSOi8aIugBADf9WHf/DFTVGZsuieQRDU40k6fniRcrqMvimOYlafgEK63DXPbbmcO8saEaaBqKnbSONVxRublY3B3IHccv85YiirI5AASYxcMp2NiAevbfcYGklaWU+MIrWKmxJW3l1xsIQkUspKObALpIAN+v57c8Dj5Z1jlKqmZFJpYL2tvJc7YzFa4pG2vGYX8X7DyZ2LOaWrirpcniCFjSGIJxdazLcnQWP8AOLgi+4OKrkNRmOXiSiro2kSW/EgkexKlraufhYEEg+vlh/ld5pVMhZishcEk3B4bDn8h9MRe1aqucySqoDmlR9VupYAn6E4wQnrjQKGmX1cdNkmchZdc4daqBhfVuBvb1HfmDgBaNs0KyNJwjK51wcC3jtuRuTb088L5GMSV3DJXXRsWt15/ucV3KauoeizBHmZgkGtbn4WDLYjtzODCLknR0WW0eylXEXEFWvDJuizrYDfewYc/74HzCmqEgNNXL440CQToi7LuSjW5gb2vy72sMC5d7QZtV0Cw1NbJJGqOACBsAtx0xdaCNKvK6c1KiQvErNqF9zYE4VylHT2UkuJSZEWjhiJq+BVL8MwiMY532B2573w/lD18ENU9bE9THJ424WhZEH9W9tV+o54fZ3GkuXw1DopmCMoe29gdsAUqo+ZrRtHGaf3lEMegWIKgn53688GcrpjdJCH+H1VMOJmcQDP/AKQR7GRt+V79N7k2xtl9O1PO9TIsYjgQzstWAA4H8ux33IG374eI7TVmiazr7rDKAwuFe/Mdj6YLgRJ8maWaNHdXlcFlB3XQqn5B2+t+eOWRtBtoWrmSVmZZLNoESxO1Q8ZYOLXCj5fcXwu9q8r/APmqykAaJo6kyq0cYs6E39ARfn2GEwkdatI1NlVWQDyu2Lh7Wbe0LuPiYU1z/uTf64aC4vQkEIo8uEcA91EcgQbpKDpI72HP89sFw5fHFJFK8byIEVdKWRQTvfffa+CFASZFXYFFuPkcTVzuKiFAzBX06gDz3/sMM5P2UqiCromEYp6SN4+AbvMjs7CxuetvmO3TGq5FLXFWlZo0UHiOqAlrm/hA5k32wzy+GOTLn1rc+8DfkdwL4t9DFGmpURQqiygDlsD+uA3WhvBSMyy2qiegp8qKCPVrihuQSyjdnPU9PK9hhJm/s+XhiTj07wTAGFHYBwLb+HyNwfTF2zl2jzyWSNirD8O4/p8O3/kfrhclBSM00zU8bScRk1EXsuq9vqcC2mLJasqy5DlMUSUmZRGR4yLFl4bAb7XFiVv37jlvYPM4MuyyG/8AB4GhvpSezSAsfX05G372appqelY8CCJCrXBCC/PEdLM7e7hghErMJBoWzWG19sL+Vp7ItKzn81XPxW0Llum+1qYL9iLjGY6e2R5UxucuprnfaMDGYr/Ij6JaP//Z"/>
          <p:cNvSpPr>
            <a:spLocks noChangeAspect="1" noChangeArrowheads="1"/>
          </p:cNvSpPr>
          <p:nvPr/>
        </p:nvSpPr>
        <p:spPr bwMode="auto">
          <a:xfrm>
            <a:off x="155575" y="-708025"/>
            <a:ext cx="1409700" cy="1485900"/>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5366" name="AutoShape 6" descr="data:image/jpg;base64,/9j/4AAQSkZJRgABAQAAAQABAAD/2wBDAAkGBwgHBgkIBwgKCgkLDRYPDQwMDRsUFRAWIB0iIiAdHx8kKDQsJCYxJx8fLT0tMTU3Ojo6Iys/RD84QzQ5Ojf/2wBDAQoKCg0MDRoPDxo3JR8lNzc3Nzc3Nzc3Nzc3Nzc3Nzc3Nzc3Nzc3Nzc3Nzc3Nzc3Nzc3Nzc3Nzc3Nzc3Nzc3Nzf/wAARCACrAKMDASIAAhEBAxEB/8QAHAAAAgIDAQEAAAAAAAAAAAAABAUDBgACBwEI/8QAPhAAAgECBAQDBgQFAgUFAAAAAQIDBBEABRIhEzFBUSJhcQYUMoGRoSOxwdEVQlLh8DNyFkNikqIHJCVT8f/EABkBAAMBAQEAAAAAAAAAAAAAAAECAwQABf/EACcRAAICAgICAgIBBQAAAAAAAAABAhEDIRIxQVEEIhNhFDJicZHw/9oADAMBAAIRAxEAPwCzxPO6tDSwGSeK7O0raiQeQUkDnbpYDlfDJFhanKSkSADx8RQCLeXQflhXUTSRcOqmHDYGyrclZL28NjvqNun3x7OKitdRLFw4CviYONTXvte35ffpjhjjha1bJNt9G65pl8UjxZZDJVVA8PDh1Bdv6nO1sbw02cV415jUR0sJJtDT/EB6g/liSISR6ogoiRQCraLAd/K/LE1NZIFWxuO5xoXx3kdy/wBdI5yrsMpqeOBAsNlFr8tz649kqI49pZwptfTzNvTANVVpBe41G17DtgWKmp6mTiSVTHUNoS5F/U2BPoeWKqMY/VIVysYxVqs5LghzyiFmdfM2+H0xsyEPxAI0O9yV1Mew8sCRzU0CaI+Gir0VbfYY9FbCxA178+WCsCluzuYYjHTYqki9yCD9Mbq6qORHle+AknQkhXFsb8RWNg6k9tQxSGNLZ3IKeemXxSkqNJJax2tz+35YHaVyqBkVATsB8QF+f9vPywBXyq606FlGqcagW56QTb6gY0lqlkKu0qhQ2+/8ov8AmbYLCn5G8k66AYyNV9iN+u/64ghlVJ5bJYkKTY36EYAo6tJ4TK1lF20IDe+5F/n0xrR1sE1VUGJgwU6GbzG233+mCqOd0NmmaxxpxWHRcCrVRPexsAbC/XGxmT+oYakLbJzM3cD0xHLKdO5NhufTELVESi7SKo5XY2xpJPHw2Ia/hNrYEqSCrNpGI4isQVYalNvK2A6qqaOaFECuxGlkA3IPL8vzwNNWPJFqiYC3JbXvt/fEFBKZZmmJN1Crc779f0++OtB2glkqibuAzHckMQPpjMeCoV9wD57nnjMD6+wWxfSq9XNxTURyyi4Cqdbi99lUch3J5+g3xqmrkkIDylRsDIbW9F/U4ny2lLUzQU0jxRPZ2KyASSjqXIG2/QctsFQZRDTvqLRqL7k3b13OMWDDX2ezpMGnmmKxsbuqgXF+17bYnhknexSMsW+EA8/n/h54KEFLU6oo34Wk2EoGpdvL6/3xPPHT0iCCSY6it9zYWvbe3ffFnl4/VKjmgB6eTXsiMWsS8rAb+QJ2A6YhllaInWYrd0YG30wxaKmmtpeRVI2UeFfyGNP4ZAWBLyAj/q/ti2JcUJQCtas6kh42YcwCCSO+NeNv8AwwOVU/V5T57Y0TJoVJIlk09ATy8sVjUVRzTAuKBsY1IYb7f3xqphUhlRARyOk4YjKYbWEkn2xr/CIx/wA5vpgridTE2YFeFGyxKypIrHa1hfckny3+WPKfgEsrRrs1nQ9rfrfDiTJo3UgzGxB6b4rc1CIBUPJIFfhSRTk7bqVCn0Ia/fE5UnZSLdUaUdW8dJDDFCisNKtIjBi7GxsBbnbfrbDaJaceFEkBUbgEE78+mK7PmVDQqHhfXojCwxBfhB5te/7nAEGb5hntbDltIFDVDBRoO3Pmf/3CLilbGdvSLtSQCtnFPTrK0o5rHY6R59sMD7OV3WKb5uv74tGQZVS5Jl0dJTqNQH4klt3bvhoGBGF5foPE51J7L1TCzLMRe43HP/uxqns/Wws2lagFgb9OnkcdHCp6490L2wG16Oo5dLkFeWZeFUlCeYJPP5+X3wrj9nM0VA3ulYCr7jS3Kw+2xx2bhr2tjzhjpb54VpDIoVHl9XTUsUJpp3KqLtpO55nGYvfDP9Q+mMxlfxf7h+f6OVZhNNDPT5lUxkIrcKdFBQBWNgSeext1wTPoldVpS2phc2JYkHoTewG25+mPcy11lHJSoiu80QILbqo6Mf0FvPlgH2fVlp1EpDKsRBLNYC97kX+/W998aZLi+K6MljGjk/CqZ6xwBTgWp18K23sPPn128sNRolpQ0gBiazJaxt57fpythRTgzQh2h0sq7aiLyHlv2H+c8EUjFaaMEnYW37A7D6Y6GJ5HV6DJ0FrI/iilIcD+bazD98aRcWGYhZLxEXCtuU9D28j8u2II5NAMbLdQfCQdwMSB9+v0xqjHWxGwoyHqce8XbAuvGcS2KUCwxZbDnjwyDvgQS+mIqmshpYWmnkVEXck4VpIZNh0tTHFE0krBUUElieQGOc+1PtFRT1E70zX1x6GubcQ8gfpcb9hgP2o9qZc0vT0w00pAZVHxNtzYdsVFyKdXkldXkZbEEGwvfb/O+IZJJ6KxRNLVSym8lmuxA35D0+uLt/6SpA2cz1jubwLaO45XFj188c0eYvsbBRsAMWL2IzhsvrnjudEota/UcsQndDpH0StfGx2YfXEy10dvixy6H2iKnoMHR+0lxuwwVJHHRlrEJ2bEoq1/qxz+H2iW3xDBMefoR8YwykgF6FQLc8YKgd8U2PPBzDYIjzpWNtRGCdZa+Ov9WMxWf4qn9WMxx1lYpKuGHXBOsgaI2YxkyfUAc/Lb7Y3gj4HEmpf/AHAUljEFKsATcalIva5O4vthLPJK00tVrcyopLsbDWAb7/U4k94mDmembhSqpCyKbG/MWthXjfHjfRJ+xlHI3vbFnDkruU2HoPIYIVyt/GLk8j0wBK8mYWYBVrY7s5RdAmFt9h/MPuMRe9PA2iQqBbY89saMMlVNdCyVjQy35lfrbHvEvaxA9DgIyPc6SCL27Y84kg7/AExqVPYjQeJTjDIe354B4kn/ANZt3xhmZRdlAHdjjtADWqFiQu5IVQSTfkBjmee5rNnVWyltMV/BdtgLbA+dr/PDnP8AMaqv10VHEeEpBlZdy23L7jbFW4XG4rLKv4IDEAbML7n8sZc2Twi8I+QOovTwCWGXUHbShU2a3c9R6dcLpZ3bZnZidiDg6umWJmenjQLIumzC/SxPqbYjyfLTmVWsWsqpO7Bb7YzrZUX4LoIqszq9NBLIQf5ELfli95d7K5XSXea9QSthxQLDzsMWWkghpgDDp5bAMdvTti0cDfYjyJFCjqpV2mjeKQDdHBUjE6VZ54v7SAWaYK6jcq+9/rgaqyrLJgpaji33UgW1Dpe1t+YPpieTBxemcsiZTUrTfZvpida9gfiP1w3qvZuhJYRmaE9LHUPvhdL7Nyp/pVaN5OCMI8E0HnExMzkHJjb1wTHmso/mOE8uX1sLKpTUTuNJviJlqIh+LC6+oOIS5RHVMsX8YfufrjMVz3juG+mMwOcg0izyCbTbhtd9ydJ2HXy6/fEkVVNCpSzqgYgLo7eRw6elofeGT+IxlNAKvJHqYnta/p168sZPlssThoIY6qwsyrGUcX9eeN8acuRFoWxZhAOHrhljkS2l4TuD/tO30tgmtkDg1FO/EicXlSO44Z7FT0PzHnjelyisnl8NJwZB4iSSLD9flgk5PVU1pIVPEFrsDYDvt1+eGcFfJC7EkdUQukytZdlFySPLEgqiRuXB9MSTqmtiYljPVFuRfyxBFpmfRHTu3UnkMUUlFWxGmSe9C1uK1/NcQVlZIYgkJKhxu55geXc4JKwrcU9NNVyjeyAlAfM7ft64rFdSNFUvV51mNPECbCkjfjSLfkLL4V9CRjPk+VHpDwhsikKvNJGsyIW0ksxOot2264WzMGYoItlsHAt4gO1u2GlRTzVwL5Hkk5SwDTzvpRbb35hR82OEFbCI/BV5tAzjYw0Slx6XFl+5xmWRSdouAVAFZXFo04YLbk7C/wCmLt7OZfDEqMm502Zr2UkctjhFkeXwvWhSzkKL6mIsx6bYtcEKwRgRxtYdiQfzxrxR8slNjRrFbA79Aox6CAoDOQfNrYWh4weoJ5hhv9sT8fhrvJKB/wBLEj6NjVZEMB/pY79nwZTymoi90ZdmXVESd9YH5G3+XwpWoR7njs1hsOELj1/tgmnmp0qoWWohdVbUbeF1PmOXzxPLtBimbzM6kE3tYGx6ffEBqCxtsCBfnfBWaBgyyxq3De5FxfY79fPUPlhZLLpP4qaRzGuHTjoSuNo6nZsUDTGodtPDWwDHpzvgqqViVAUyqFvYkW88CzcF8nnfQukTR2IN9/F8v5bYilq1klhWE6uW5IG1+f3tjHKTcnfsp0Se633Ipv8AxxmI6mR452SNZAq7Dwr+2MwfyRGouEOVZRFUSPJIJZLXbXUc97gkjYH17YYJma07KYqCBUtbiR1SE+V7m5+uK9T0TV5EU1UIxcrw9BUKfnbbbr+d8ayZblwEkTVhDp4b8RV1W6DDwegvQ7qqunqYTLLPDE8bXGifVv2O17G4B+vTETs1QokgkidXJW101fK53v8ApisUVErVaQxGokiYkB0QCx/m25bDr2xaYKDL6Z+JuXjA1GR9RU9OgC8+u+JZvkRwre36BVi+ty0Qu8tRKsSgfAp1yP5ADbHtNkdfULqliSjpr7I7XJ7F7cz6/bDqGOoqyTSzLGpOkyRLdwfNm2At2wqz2socjiZMxeaeokuEuxsw7/7fl0xj4/IzvlLSDSQuzOtyHKm4ddUT5jKfCIgdEan0GK5U51HBU+8ZdkeWwR3vxJIizeoLXOFOYQJUU0NUkpk1XAYLzIA2PbmfpiN50jgQ1MrLdrvvZdIFh89+eKx+PFP7OxgjO/bBcwMUOZZeJ2C7tDO8Wm/Kykle3TCuiy/LKmXXQVNRDIP+XUR6gN+jr+qjAUWurq3nmhQkINCFbC3TD6kozLI1XRnQqkFyFstxzA6X/fFY4UtR0BsLEAhKgIGAAuV8Qv69MSB3Y/h1DKQbWJO2CaemmTLhWy6bNOYyGPjBtf8AIHGk7OCSVIO3YDlcW2vjXCTqiUkatLOL641m9V/W+No54bbCSFuW24+2I9llIaRgf99xf54xtdz8Mi/0m4IxQWjdpXuBaKZQdtJDf3xKsxWxmpSB0sgIA+eAigUl1BW3S2MFUqbl7MeW3P8ATB8bCWp6mnrMp1mMXpbMViawK+Q6bm9vNvmhmljLNIzupJveRL74J9mKmkNe0RmCrUIY3Cggb7fQX+eParKIIpEh16zMSNKkFLgkHfmCO2McckYScWNVo3yyQ8DSzxsskyq+wsdmt6c8DSmOGbQquKhhwwSo/DtsfrjSm93SNlWdSBKrsjjlZWuDsLcxgpnaqzCNJU3m8RN18bFiBfbbYfUYyzzVKh1HQiMc7EuxRCx1aW5gHcczjMGJndREuiJUCDlYSb+fPGYTlMaixQ1TUSrDwoamKXdH6ISCPvuL+uB2oayWXVPModyS5O3DFt9ulh27gDEEUDzVCpRyO7qCNZN9ztvvty5YeU4Gk08c8RqFXW0rvvJbmAQLgC/Pn12GKvI4L66v/rB2by1RoKNIIp5H0mwUHxsexPJBy2Hi/wBuAPfJYki4tLeMNqaPQRvfty+ePDklbKOLEsTRqQdVPOrKo673uMFqRxZlmZJI9ZVVVT4R0sfngYVijLu37OpmtTmtfUwOKZ+DFoJZFAFuhuf854o+cvNW1ytK7VHBUqxdtlXpYnoBjoWlIaWXhkFmHhupIJttqsPzxVMuLzxyo4pZXkBEpjdVYLsLAECwA7dsN+dS6DFNiCaokozHTzSItKzakaK+k3Nr/IfbC+aoMEh1e7ywSEqDqvqHfDXOMvmeWaOmglnpxI5gaNdWkDlsO9x/hwppaWYRTrUxkMFBVZo7X8QuB25g4ommcbUNNLBXRqglcSLaMSeH4rb+Yx1P2e9nKCmy8U9bWwmpeXUUEqlV5+EEdT152wl9nVpMxkieqMcjIOGsUg8I2HM9B+2Gy5lQxMglpolMYGgFNQBA3I5WGwxRdaFMrY8vp4K2imVomR1lEZbYNYrpBHP4u2F2bIsEsEunWreGx3sR3Hbkfrg3Mau9UIYwDFKFdgEOrxG5ue2F+Zqz10xtaMRsQ3yO31xGGX7Jf5Ol2KywlYu6MTz8IHP0xkyGjgCFQHfYm559r+W3zPlgjLKFaqr1qS5Qiw5DUTt16bk+mIs0daiodYCOFH4Uubmw/mJ8zc/PGhzuVISgL3ooni0pvuGF7fPAlVLIrRs6fiyi6IosQtz9Cfyw5o6JJWZFiWWc2TUx1KjNffz0gE/5uLnlBS0+Zze5STVMalVLkXGsDcX/AM/eeXM3LigpA9OJYV1+7atJ1F1J8J+XQYe1uYUdTUpMQrNMvFIhHjWTqSeQGoX3tscJRFqgcVJ5NYRqT133PW2DoXmostMUcSWc8Qk2sq3AIPrZeeM+ZU7KRXgmFElLHMlVqWZ5FDoGFjcMVJPUGx3Hc4lklkjp4lMYdVhLFFWzMSuwB6CxO317j2omSaidFYlouGyLYBjYn9GO3ljWWFJ6dNDf6k0cb1Djwqum5+wUnne2M6ptWNsUxvRxLolWm1gkkRwFlF97A9bYzHs/tPmdLK0GWxxRUke0SuoJI7nzPP54zGmkLxZaaxjHSR0kQkbiDWzpZrHozXI2O559u+AkZqaZZjVhJFUiQKt9XS+m1+Vu2GhRUidpWhqJ3N2AOnfYcrjlysOwuRyxpTSZWJno5qaKnkAv4gWUnbobdx1xheTJK34OoFiZDKh4ckhc/wCpO+hfkF/U4sdNVxVLPHmUvEsSBIqhBGL7XIO/zwurciqKl4JKeePhqQLwrwyBfY9b2wLVtLxjTT5fBJTEm00khRjpBGo2+fpf1wnCE4/W7OGObUNZl6mWlV6qKZgupDyv3HL57453WxvRVyMjyU4ffhCMlTbbmGPbnjpXstnNHSwiJ45UhktZJJRIFv2673G2FedeybxV71mWKsia1dI2PisSCyi/kOh64bFlcXwmx0czqElKB2qmaJmDFgT1O9tvK2Ccnz+robx+9vJCfDwpWEiAd7MCD/m+J/bWipP4g0dEBCVJMkZGlVby7E9vLzwgaDhRgbBgbY9OCjJCy0XilzmirECTLFSTG1pIE8Jty8PL/ttbE8siIY1cL4ydEibo39/LFJQSLGHjUgpzwVDmApPxH8WseKJ/he3fsfMb4oo8f6RLL7URxSSZfUsSsjcO4v1K3t9sLqqqL1VUiLaRFc35ahY7YlyyshrMginpBI3u9QitxSCyg3uL9bb2O2AYHSfMq2nDWdwVUE2uSVX8zjz8Df5Xfg5jaSRcr9m4pdAE9U5UehAufpYfM4Qxw64feq0mngf/AE2PxSm++lTzHcnYd8PKxHq66KmjVJZoxopoW+AL1dz2Pbta/YqMtopM3zZ4qqWZOGLzSNfwoNtvmQAO5Fsa4SSTbfYeLfQzpK6HL8v95kiaGOZWWGON/E4uAWLG3oCPO3LCcRVdUTIEtTpyY2jiUdgTt9Lk4Y55HMtQJY8tZmChISyXSBALKqr15czzJvbfFVq6isaSQVruZF3Qsb6b8tj0wkWlbXk5xaGkchaVAwRFvf8AEfnaxO3awA3wypHqpazji8jMSCFuNQ/mF97bdfodsVWjzF0eRpPGz2WzcrDDumcJCZp30trAKhipYix3sduY+gxnyykVihkFDQulSOG+yjQliTqFrWHOwviTOWelhhpF/Dbh6pWfe9rL12uNv8GI6SeNaKoaa4mji4iSXBc+O3e5ta/y68saUcrVLK+l3Dqq8N97m3Q9wSNj1GM6bTtj8dCH3WnNiSNwDuVO3rjMP5OCkjpLVwhlYizzlDYcvDoNtrYzGn+QT4MfS5xTZcxiy5WZIAhlMxDuvS6g3At5DCaTM6USO1SZ5qVpCqzFQSD1Xe1j1sD6YJp6CCqndafNw5kBZo5kEZKtzXVexHlcDCfMaCmykmCf37iPEpaARag0m+4O23W/a+JYpxun2Auvs7WQ00Jlpqn3iOViVWUWYDe9xy2NuXfDTMFoq8Fp9Ecp2WYN4WvvZrY53PFSxGKJ6iSnrqZjFIUa4BFmsLHb4rYs2SZmWoWasUVPBcAmUqH0k6bhvIkczbpzwJQlD7pnUQTUc1NX3q6QgRgxxyKAWcBbqOvQbdMOFros2i9ycgCSMPHIp3DDmOliDv54FzSqjhhXwtLTAnQy21Rd9unb+k+WJcrSBKHQWWXU+qNkUDa25BsO3LpiE6y99jpWVTN0NS7UeZxyyVEbaVqbXcDkNVtiPvvsemKzXUUlG95IlAtYFVJB+f77467UpTSsGqXQVESknSbgbW1WPP8Avil59V5eWenpII0upvMRq4h3sO9uXpj0PjzfHfgVxsq1JS+/xMIlkL2sQgLH7dMRVuWVFG3Cqo2iMnwxlTqJ778r4eZdUNS0qRwOlNULcGdQdTX8+XzxrNVVtSQlRUGoCbBmcFh9caHmjQXgdBXsalNJTZhT0xnZ2jSUxuBzVtrW9TietoTk89VmcTF456dVpdvF7wzWKeZUozemnvg72Oj0e+1cxQtCgjBG3Ibn7DfBNA1LmGSvQAJLNHE2YSsrMGLH/UQHzTTe1uR74w/lj+ZyXomo7orVfVigpaKgleR8zlRWlgjWzEkkqGbvZugJO1+WJ/aPM2ymsfLqKVqWYoZaxqd7oX3LLq+Lw779yRYWxYaWmoIa/wDimdZZwKziCCinpWaaQMEAL8O1rIbAHv6YCznJKf2Ry8VwBr422hrR+I0hPMMW8KXN9rNffzxTkn4KboqlFJPXSGRaOrkjDXNQwYIdrC7GwGNJ6SmZtddmNLBbYot5XO/cfvgDOva3M8zOhpTTxA+FU3P/AHHf6W9MISZGbWW13O9m3PnivCVejuTY1qlo4a9xl9U9RDbwvLDo1d7i5xLRVEZSQyzSICDZVPxeRPblhGzMpsfDfffBdAkk03DiUyyNsqJuzHpYDHOGgWWqCamjhdY2knmCFbgEC9iTbqR4evTE004poaY0riOZCQxZSACOQJ6X3HyHrhRlsksch4alpAfDGFBvtuD8r/TBdTWQtM8lSBKlQS1oTYMAL268iLffuMZ3CmVTQ2XP43XUKiWK/NEpwwB62P8AluWMwtp4C0KsI9juLMcZheK9AosmdZW2T1FRSGY07xuJqScAt4N7Aef7Ww8puNX+7LWmGmr0BSVGQ+7zXAJU9msR4gbX6Xwyziop5sjgnzOMxSwSIkrwi5pnYWJIO5Qn7EHFcq4Z6cFlnJjkUmCpilOiTbdHFrX7fMc8ZbktE+gTNMgomqtaz+61c34rUs8o2br4rbAnrb6c8LY2rvZzMo5K2lMYLaeHa6OpUg2Ivfn0PX0w7NL/AMR+zsJljaSpjXTzAZWTY2PoOQwkNbU0dHLRVtqik+KJHa2j/a3MW/ztjRDI2qYFb2iyyiH+KUikySU0sZeIv4rqLBkJ7jYedr9cASZgMmzA0kNbaOVbDiAnhHuBfe3O/wDe62hzd6aAw1Tu1MRrp6iMBngfvbz5MPn0willmqZHqZ4ZJIwxDNsp331Db7enfCxx2yt2v2Pc0ra3Lc/iadXM2zXBujobWI23Ug29MA5xBGtTJU0Kv7u7DwsbmNj/ACn72PUehw6yd4M6ytMoqpR7xCvEop2I1Kb7obc1J5djhRVA0kkkTuwmhvHKrAnUL7LptY7+vQ4aEt15Q8WAjxHxgk9icExxPwTKEYRBtJkt8LHpfA8jxxVLodQCtb4Sf0w6yDN4adTRVUivRTN40IuFbowxblxjaFnJjHKzwfZrMaldmkuo6eKwH64z2YoZssnasr5DTCBTPI+kMBGOd9xYNcAdT2wbmMMNLlNNSuF4c9cqkR7BlJHU/LCnPsxNHQtksISRo6rVNKyhxMdgg3uLAEnfGfF9pt+yKW7R77UZ01TmHEWpjkpmQCNIU06F/oYc7g3vv1viTI/aVaGnmpM0jFRk850zwHcpe13XsRsf74QnOa+MMkciGPk2lBdT2BW1jgs10zi8DvNJNGDpqNMoJO1rsOw9fPrja1xVD9gPtV7InKqpkjAmSWzQSC2maM8mB9LfPbFQrqf3WXh8nA8dxtfqBjrUbQZpkMeXzRsr0mpqKZVJ1kj8RACeR+IC/MW64p9ZQxAcP8GVDuGj5fuD5YMcvsLgUl3B2KfNTbEsSOi8aIugBADf9WHf/DFTVGZsuieQRDU40k6fniRcrqMvimOYlafgEK63DXPbbmcO8saEaaBqKnbSONVxRublY3B3IHccv85YiirI5AASYxcMp2NiAevbfcYGklaWU+MIrWKmxJW3l1xsIQkUspKObALpIAN+v57c8Dj5Z1jlKqmZFJpYL2tvJc7YzFa4pG2vGYX8X7DyZ2LOaWrirpcniCFjSGIJxdazLcnQWP8AOLgi+4OKrkNRmOXiSiro2kSW/EgkexKlraufhYEEg+vlh/ld5pVMhZishcEk3B4bDn8h9MRe1aqucySqoDmlR9VupYAn6E4wQnrjQKGmX1cdNkmchZdc4daqBhfVuBvb1HfmDgBaNs0KyNJwjK51wcC3jtuRuTb088L5GMSV3DJXXRsWt15/ucV3KauoeizBHmZgkGtbn4WDLYjtzODCLknR0WW0eylXEXEFWvDJuizrYDfewYc/74HzCmqEgNNXL440CQToi7LuSjW5gb2vy72sMC5d7QZtV0Cw1NbJJGqOACBsAtx0xdaCNKvK6c1KiQvErNqF9zYE4VylHT2UkuJSZEWjhiJq+BVL8MwiMY532B2573w/lD18ENU9bE9THJ424WhZEH9W9tV+o54fZ3GkuXw1DopmCMoe29gdsAUqo+ZrRtHGaf3lEMegWIKgn53688GcrpjdJCH+H1VMOJmcQDP/AKQR7GRt+V79N7k2xtl9O1PO9TIsYjgQzstWAA4H8ux33IG374eI7TVmiazr7rDKAwuFe/Mdj6YLgRJ8maWaNHdXlcFlB3XQqn5B2+t+eOWRtBtoWrmSVmZZLNoESxO1Q8ZYOLXCj5fcXwu9q8r/APmqykAaJo6kyq0cYs6E39ARfn2GEwkdatI1NlVWQDyu2Lh7Wbe0LuPiYU1z/uTf64aC4vQkEIo8uEcA91EcgQbpKDpI72HP89sFw5fHFJFK8byIEVdKWRQTvfffa+CFASZFXYFFuPkcTVzuKiFAzBX06gDz3/sMM5P2UqiCromEYp6SN4+AbvMjs7CxuetvmO3TGq5FLXFWlZo0UHiOqAlrm/hA5k32wzy+GOTLn1rc+8DfkdwL4t9DFGmpURQqiygDlsD+uA3WhvBSMyy2qiegp8qKCPVrihuQSyjdnPU9PK9hhJm/s+XhiTj07wTAGFHYBwLb+HyNwfTF2zl2jzyWSNirD8O4/p8O3/kfrhclBSM00zU8bScRk1EXsuq9vqcC2mLJasqy5DlMUSUmZRGR4yLFl4bAb7XFiVv37jlvYPM4MuyyG/8AB4GhvpSezSAsfX05G372appqelY8CCJCrXBCC/PEdLM7e7hghErMJBoWzWG19sL+Vp7ItKzn81XPxW0Llum+1qYL9iLjGY6e2R5UxucuprnfaMDGYr/Ij6JaP//Z"/>
          <p:cNvSpPr>
            <a:spLocks noChangeAspect="1" noChangeArrowheads="1"/>
          </p:cNvSpPr>
          <p:nvPr/>
        </p:nvSpPr>
        <p:spPr bwMode="auto">
          <a:xfrm>
            <a:off x="155575" y="-708025"/>
            <a:ext cx="1409700" cy="1485900"/>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5368" name="AutoShape 8" descr="data:image/jpg;base64,/9j/4AAQSkZJRgABAQAAAQABAAD/2wBDAAkGBwgHBgkIBwgKCgkLDRYPDQwMDRsUFRAWIB0iIiAdHx8kKDQsJCYxJx8fLT0tMTU3Ojo6Iys/RD84QzQ5Ojf/2wBDAQoKCg0MDRoPDxo3JR8lNzc3Nzc3Nzc3Nzc3Nzc3Nzc3Nzc3Nzc3Nzc3Nzc3Nzc3Nzc3Nzc3Nzc3Nzc3Nzc3Nzf/wAARCACnAN4DASIAAhEBAxEB/8QAGwAAAgIDAQAAAAAAAAAAAAAABAUDBgABAgf/xABAEAACAgEDAwMCBAQDBgUEAwABAgMRBAUSIQAxQRMiUQZhFDJxgSNCkaEVUsEWYrHR4fAkMzRykgdTovFDc4L/xAAYAQADAQEAAAAAAAAAAAAAAAABAgMABP/EACcRAAICAgICAgICAwEAAAAAAAABAhESIQMxQVETIgRhMkIjcYGh/9oADAMBAAIRAxEAPwDeh63JjZkEORNM8ZjEaxqQVABPNG/04rt+vVnj1zEJUESLYAuhx9u/VP0xMB8SOd8hhCu71GRBYUcEi+9VdH446seNpcEkSywZLzwyoCjMoU14Iokefv27dSjyJasfBjkajB7gWojtVHrsajAYy5c7VI3EEED/AK/bqvjRJpXJGSvuPHsdj+p4/wC/joKQvp+W8AqV1uMoeN3F39rF/p9um+QGLLcdRxhGsjOAj8qTxu79v6H+nWNqmIu4tMKU0T1WJ8CYurQIJoCthtpjJJHYgmx9/n+wg9DUsdBIofcqWpBHB+1nnsOjkCi4PqGPGakkRTV0SLr9L63FqGNL/wCVKrc17e/9OqVtnyMpJFiMhLB5AoK2buhfYd/B+PHR7YMiuWV3UAFmCgMTzxRB/wBP+XRcqCotlrGQlWXUD78db/ExXXqJfxu6r+JjRYupIuQk+XABbeku0h+4P5v6897641HIz5Z5hCZPQJ9ilW3bQOASPPe+T1rM14H4zsYybBkRbvjcOpVmikNJKjEdwrA9VCPEymBeSF/gUCbHjoj8M+4EQslEfmqx1rYtFq3d+3As89YCfjqtRYhEeySOciqtVIHPijx37j+/zGcfIUH0pJowtFQCR5ry33HH69bINMtfN1R60Dfb9eqtHDlemyPMY/UPtBd+GBbjgcWB9746HWDLeTZGz7nPvklLKHANj+/P6jx0MjNNFyo/HWc/HVPkxMy2JIdt3BD2ePPNd/H+nXYw8pQ2x5i1EKY5AvPzye39+tkamWyyeB36wX8dU6TG1AFJCzXdbTKS3Y3RH6136GWLNVqGPIAhs0/Y/t2r/XrZApl6vmvPWr+OqpHqGpwLH7JGC2QrC7B8Htf/AOuj8bWchnAnx1VADueyvPj5/To5GoeX1l9I59Qy47fHMT8D27eB+lm/n+o6XyavqYrYWAvgekO39OjkamWzxfXB6qv+OZ5ALAg//wBPf+3Xf+NZrrUe4lb3ERUws/t/brWCixk2OOuG8ffqvjV9QjsSRk129WMiv1r/AJ9767GuS2gfHJBUklVNE8VV/v0ckCijZOj6h/h+IkEfrHGRy5HF2eSCa4+xPz9urRpeqw4OJHj6hkyxJBjg8RhtoUCzuQWfse3Asjp5Fi5OLD+Jjxo2xym4u2RGNgJBAYE8dxfx89IpsbEy81Xgx3iyI6d44duw96ZitbeR+bcB464m30ztbi3ozSvqfGydv4hZmJ5hWH3k/sD3qzfah0JLriT7mGipIjPTRiT+ItLxvBQrfAHfji+3W8WTFxjKmn4eOcmR4xL6UsbBlu9rEHYtkAWx5+5NGLSdNeCLJiycVjunDCT1klUXuFsQSxa7s7bN+OjFpbA4t6RjSRKy5DssEZkKIksq+2wD/Wvt0yoiaFIs+bGKxq0rSFkCE8gMdwolSprnvzXQ+Tj52POsuIKxYD6oxlgWMzzMmwOhvlgCoqwT+vZVszHzlnTEkxyu31o3kIMiAgDaapAOKo0NoF9z1XKONgSbdNdFkc5MUscY1DL2yqXiLySFHW1Fg83+YHvXb7dSwx6gNrQalYkrhprAuuQDzuvz37/PAELzgPA5xfTnW2XOvbF3IYMAWu6oE/cciyT6uNJpTTHPjSci2ixYHWJv39qljz3A5PYG+pZ/se0/6kmk6hk5uNPJp3ookMsyGL1lO0g33sXfubkDue4Fl9qmHmx6dI2j5jPNuZT68QlUqFY9gD5C9u9156rOIuPFaYeFivK5jORLKylmIoD8h7dhXnzZ6Ly2lmT1Eil2kAoMUMtntV0V289qBJocDplyIm4N+glotZZ1ebJiMkIkU3jMiOvG6rAF+wd/tX5jUMmo6irSRxDFkCufSk37TIAWAtQTQ4F1/fqL8DqnqtGciWWVWH8P1I1au5r3X26JzsHUmZpiskENAMjFiNvc3xtPJJ73QHbpvk1YHCtKgrT8gvsSeKaIsX27rYkbuKvuSp/aqPQ+fnOxy0gmii9OWJY8gSg+1m7uP5bIP7fpfQMSLFMz+lkzyJwBakE0f8rm+/Y0KPjsZlw8bHD5U8mIgdN0sstm+b/Jfk+OSKWh4BU6qxHGXgZZc53LFW1BMg3mPhW3JQUkclg1WOwJINg7YY83JnzIIoYFWBkWVsgncsiEcqo4NntZ4BHnpFja3hLlM/qmWQMFVpAsJth/Kh2ivsWsjivBm/xeAMZJMnIhLm5PUiKivgFQ3bxRqh0fl/QPj/ZaI0aQhYwzE9j/ANetOpVtrjmr5+P16rmJnYn4hZTq0Mrq1hjkyEpVmuAvzzwb89M8qR5iv4fURJMfyrCzEm+CT7ee9km679+t8jA4K6sOoWTxZH6UP06wsOIyBY9xNDzx3/bt0OEyoIY0jmxiRX8SZ3a/k3Xe67dvjoPK19MeNJZM3AjPI3QQN7hdGiR2tf63+nTLlv2LhTq0NTGVJ9o8fbvz1rYdu4DgGrv/AJ9VlPqVMpxDg05Lgeo8iRgbm+xZuSfj/pYcRGhjbfKzu9b6JC/YAfb789NlJ+DYpeTvYD3F/t1npqeD254663DrV9HQu/ZyYx/kB/XrCtkE+Our+/WiR0TERiG2gB/TrhoEPdE/+I6IsfI61Y+R0QHimm6hrGHKuThSp6kT796oxvkXuC8EWBYI5rr2XTPq7QdQx4WnbERyoaSLKgMZR+x57d/t2+evM4zG3LqJBW2gzKxPH2N8D5/frZSNZOPTagL3KCL7c7h/b9eeuWStaOldnr2Nk6bmSJNh+hAipxJiyIxJJraVI4HnqKXQNHzWaV8ueVgSSxIbk9+w79ePNo2O6s8bBKBb+HJsKgV391cngUR+nwRjjKxvc2bmRUOV/GSKoHH+Zvv/AN8dJhLsNnp+P9IabFP666jkRyFg38MsFNcrd/cdu3HbqdvpfTvSEa6pKI4/aB6jAJ9hTADvx8eB15smoanEQqaplrzuXaI2UHj+ZlJJAIJF8d+B10H+pHUNj67IzOBQKKSeOBwRfIUCh+3B6WmHfsv0n0nHLI0sH1HkwM6kAxOp4PfbuBI/Y9Gf7N4jMqT5GNMWAu4WJbzZ5q+Lv56oSH/6hxL7dU9McgettF//ACNf69bh/wBuJzIP9o8VSB7xFHjvXwTtU1wDz9j0V/wDcvZ6O30/pLxMqJPKgJIG3dz4qxx4rrf+z+nxxuY4ZlVtxa9obkc2a3c8/wBevPm0f6vmts/6k1IBmraB6atdji647/A/Swej4NF1LEgkvXMyV0FMy+mGSzyUZrpgfNX8c9FzSBv2Os7Gw/x0WDpuJEJowTPkoh9RR5VWC8Hnk19uSTRC/TucWIB3I3b+OVYc3ytUKFfPb9zXNN0qDT0aLHkzdu+3lkymkqzZPcC/2HfpgMuEq8J1CR1Sl2JksCTzwCr9La82OrQxP05nxpURfi9p9Tdtsk0ACOBdcVx10+n6qgCiJ/cxG5QEZBR4DKvPj47m7rpa2XikM/8A447RuUvJkV3rjeePHx26yHJgmP5eSeSNzg9u/wA9K2G2+wjJ055ohFqSyyXz6ciq6kDtQdq//HoZRp0VH8HpiHtYWHyByBV8G+uZGw6laaeKOJTzvRVFccUe3autDKxEZ/QlyGUgUEicVXBo7QDf2u647Hrbfk3/AAYYubErIYUIAqth2L27328dQZcn4rJgyh78mBnMbG1KBl5vn7XR8+Ogc7U8bBiLzKYr4uZgpPPz54+L6pus/U6TsxhyEtm90e4sKpRxdV2P9fg9NFSb7Eaiu0XXOzZIQzTTtOy8LBEAS3PgDgXyLoG/PjoxPprAYImq5MZyioBlveA1G13Ae2uaHar+/Xl0H1Dk4YTIx3WfK3A44aiFIv37SpF2RtFeL8Dqz/T/ANW68rPk5TaZIqGxAD7x4awKINXfxXb4vHjbdIk5qOy5D6Q0iCBpGzJlQAl3i9q7b+5I/wCN9QwELGxQyFA1J6hBYj71xf28dawdSwshLyMmSMOWZom/Jv78GiByWN0O/wBhRk+LFsWXGlDxMfzqwaj+39+mafG/sCMlyL6sH39Zv63JizxlrViB3ocD9+hySBdEg/HI/r8dUUovyBxa8E27rNw6h39Zv6YWya1+OoZ8nHg2+vNFEG7GQ0D1m/ofMCTRhW8NY5rrGKAckzoknqFwDRLuzLf3EnN8/pdEGus/DSxhJCqmE3TUg4H7k/A5HVjT6ZwAiRjUGMixLZUL+Y8EUxDADnzZ/sRcj6YzIZiMOXHkUN7ZCyRsQK5I58+Oe3XKuaF02dHxTFmKVSVVCxsSDy/BJI8EHvVj5+3U2/eFktmrkERM/k+ex/48/F9MU+nNSkBQyYoD998zNQ/Yfp8dF/7Gam0m7IyMP07O7c8rhh8cIp//AC/fo/Lx+zYT9CN2B9wGOzimH8I8gAVdX/qRz5PLGTKXT8fJycl04YHZJwG3cAm+/B/t0yX6JLu+7MKq3uCQ4kjKp88tJf355+/jpTqukxYWkxQbs5p5XqHH9NVKMLViQOaHPBYAnyLJEZcnHJ0mOoyS6IMf6mgimE0GPBYYEehi8977hR/x/TouX6vlchAG2slHe+zbQPI3XR95/wCx1UsjH+oFJrS2WM8BSEdl/U3RNeaA+w8MdF0LV8rMxzn5+Lg47e6QxtG0qr3oBV78VyeOq1FbJ4t+RmfqmSy/4jDjCsrKYspHKsBtBqNPj79Bn6kjCMBmxrSABI4mCgDwAX58kWP+fV+xsP6VxkuLSIXJ9xb8Gzlj8kkcnowZ2nOjR4/000sZNC8aFR+h3HqfzRvoPxM80H1dp6OTJuyP8u8qov8AYc9z3v7dRTfXESFTDE1hh/Ows/AqhXb+nbp7qH0Nh5es5GfNiS4kDyGZ4XyEiijT4OwH28eCp579iFGRqf0/9PTlPpzToDmMT/4yW5GF/wD2g5NL/vH9g3fqicZdApoIg1DXs2BMieGPT8ZiSmRmEQh//atNI/H+UV9+hs76nxYtwyJ4ctkNACEkX+jMxI/Ur+g6rOp5eoZ82Y+dK7TrQYbixuuxPc89Lc/H2FiCAv5h/wC0gC/6gjpsE+zW0XQfV2RNOIcHFkjtA4LZJQBT2I2L5/U9DZuo53pmSbEUqSAzLkzK1E/Yjn46F+nMVcnEw5/UImx5mxpia4ikBaM8+N6stngX1aPRxYcdpRGk7sdke8blF/zWeOa7/H9Suk9B20INX+mcQ5LQ4Mc5yHk3b3k3ELQ9tGiSTZuz2HzzBp+iYsas+YZGN0q8KfuSCDx/qf26aZCRTTPI0isu87VYgAjivABFD7+R1ZtN0nTtSiXIy55ppkA3rwmwrx7QoDDt3JvrOVIyjZVIMbT1DD0BJIQdpcBbs+atrr712vb26suJpUGrk5JjEOfKy221v4zGwQR3BO0+4V80fJYydCyUePFjbUZdhJ/D4sk3FnsxPt+BTDozSYY8CFBhK+PE8gmfHmYv7q4/mtTwDYLiwODV9KuRXsL42U/UlydKm3TxTJAQG9aFhNHR4vcK71/MAe/HHPeBrkaSLJDnRgt+V0cxk/2r+tdXLEjyNPSZYpDNvI2IzG/94EefAJF3f2PQep/Rmj6q7SDGbEmkAqbGX0yx452Hg9wO1/fwOlfkSiu7Rzvgi3aVM4xNflhRTMwYL2cgRn4sMOD3v/8AXVg0/W8GcokscqEAkOGV1/Wxz/3+nXl2f9FfUOkOz6VOcqIGycZij/uh7n9L6T/4zqeDMwy4PTdT79ymMg/JqiD+vWfxT2lT/QFHlj5s9ryIIp55HwvS27aVGC9+eSWoiqqvuDfHQhwiZ/SRHI3HaAa9oHeueLscf5T9r8zi+rWXjJEiXz7gWIsX/ut9x+vT3D+rllVVXVZYqurog/qDR/sfHx0reqTDcltot82BlxUBEjjncQCeAfFH4+fjoPKy/wAKAuRDkc1Xp4u8dvkA9RYX1XkFFBmw8tL9oDGM/wBxXn46bx/UPpkvNhyrdgBlDqP08f065ZKfn/wspx9UVlJv8NgWbUMxKVjEMaUl0FbQ267A5r7WKW75d6fr30s8wxpRp+PmXVSwIoY1dWao8jg1+9HqvwYy58jwxSF4PZGfRllDx8kbVFe4AmuSDyDV0eota0mpMfHycn0oHjKpHqTRsiqxAYrGLpgdt0eCpI89Z8UWFTfsvq4uHO27Hx8d1UcnHuj/APA9+opIsVW5xUB7kyTSrf7k9ecYv01pkOqfhINQzPXjk9PcB6w2kblYAA0tECgwvg2LA6cJhSQrHGWy2ZiPWkXIES1Rs0HYUHrmjwODz1OXFXTKKSemWfMGAkiiXEw0v/7tkA/vx56g9fTopnEeNEWC2FhwTZHggc/Hx/XpZmDT8fEUYks7TMCEf1/UQsjCw1GrILDub7fqvkjfLRZBB6rObZJ0c71bu21yLNgVQqjVdiT8D8sPyU6oskv1Fh4rCKWVox4WVo4eAO3u2H4/r1wPqnSkbaGiZtt7A8kxI77vYGHbnnwOlOnYa4M/otpeMizyBUeGGJv4ZBr3jbtN0RVqCBySeuvxCsMiDE1EyxY8YjlhYJIQKApiLdjtC1xdrV8UAuJX2aUq8B0v1bjw2FwsiN7FEYLIKPO632eP25AuyOux9QzxYrZupLLgQhiqq6Jvnav5QCeL+5+TQ6AvE0dInnYl9haLHRgokAFglbNBRdVySbHz1RPqHPytSzMp8rIKBFIVlNCNe4AHhe36m/t064YifJKtBH1P9V5mrP6EdpjsWMcYO4Agd2P8zE/t9u91SIHfDkS2QRUhb+nP7jorSiZNMRfMEo3fYcn+xv8Av1NLixrJJiOQI5AdhAPsYeD+tD7WOumKrRNhmbGY5osx0oSRgOT52mif+f69RfgAkghKlSOIbUsK7FDXc9v14rkdNtDj/wAW0v8ACyJIJsSemZE3Wjimr5o7TXgfc9NMDT48D1PwkU+ZOq7go2+1BYC3e0DuO5Hiz+UqpYhatg2nYWF9N4UmoZahPbyA9hhYKgf5iSo5s2e3tBJVYedla1PnTySxQzmNUjVyQqhnVuDXcbfA/mJ8V0ZLpuZqrQ5mqSPHK49RcdVbbCpZl9zHsSE5JIoX4G3q06L9MKMBlnT1oSoEcEJVGjPln3KSLoe277Agc0LQUqKvh4kEOJHLmDa+0ekvpbgyE/IBAAJPe64sc10yws1Madv8PtX4IVFYVXA48Anm+3kd+jtX03GwYhNDDHpwBD+kMlCng2LIcNwewY2D7R0mlx0nhaGVlkdaeshvcT5PuHPbsCOR/VbG/wBFywNWhzmCvJsyFYrR/wAw7gjwR/MPuLHIPXWo5Lwgq0jQzLwn/hWyI5vPKL7x45BH/wDrrzkzTaOPUicsNzeqpHDKewJ4IINkGvnkEnq5aN9SpmQ7dwIIs8guvzuXi+R457cEc9JLj8oZTa1IdwnIfHAdIRJtJKLu2MfsjVQ7d6PfrhM14pWxztlyYhuePTg0rKl8MYyOB9rvji+oosx5bGM8TNW0R2E3WBW0k0OD2IHfz0BPCZckHNiJdG3KZwIwG+VL9h2HtHP6cdTUsXtDuKkrTHEeYskhgQwSOjU6QyhZYjyx3RmmHe7P26OTBxMiUNquPjzyoAYRLCrbW7AHzdi6FD9T0kaYMvo5WzORSxX8ZGsoAs/lJFgc0KPx556ZOs7QLNNhkpHtLssm7gcWV5v/AKdCfK/69jrga/kLvrr6Q0/XMoavGQkkqCN6ag1djuFi6sdj2Hx15/n/AENPAzCP8RwQAIl9Uf2A/uB16rHqMT6bk40/s3gmJxEwXdfBpQa5rqunWGx1P4zHeBVavUsSR9rsPGbA+7KvkfNPDlbRN8VNqjzn/AM3HlVHmljUtsa8d1K9h9geT/3Y603+MacSuPPK0bdmhk2357WP9evVGhxNQxHaUNJjt7t8clotCvzKe3A73XSjP+lIMyQtFko43EgSpvK33Fgi/HJ56ouS+xHD0Fx4WVgrkOsuM8YtiGiaQhR3PtsoTya9wH9gujlzsU/iFyYIGWcu6LI0ZYgXTyAVvY1/Lyar46IiydUydSxpGyA0ayKq3lIzJZFX8ElR3s8kX2timBqMcsi5mcBpqbfTR4gbNBmY7eG5DMOBW7ntxRrF7JbkBahnbIQHnkkaLgJLLHG0pq+dgBoDcBfc9y3WpVkiwfUgxssDiVvUU0pJuzLZ4peb+FFGiC8fSWLwYqqzQCYs5kRSJNqjaWqj3uuD3N336rmo5cKz5uAmXG0se1pN+3ZPX+YMSGYEChRH5fgDpdNjVQ2yc18zAb/DcCVs5QIJMpD6RReDbrtNHsOA3cU3yv02DfNlwyfiZkibcf4DTQq/YgKyi/d3Xt2Pg9SNJrGl5UWHp+TCgmImGPgYyyCKM37ubYcX7iCDSgG+AfhfUwyZZ1dZmy41ffCaDKi1ZqgQQNnjliapQaGTi9qwtZLsBlGPkag2HFhHIiABig/FoFddrNtpj2tTz254AIHW4IpMfIKQYSYhS/b+IMylWbdvBKgitxHeq4Iqrk0s6fDo8i4uGU/DxQ1DsWWaZVZQxAcF6JsA3wDuCjgkfHbFmabHxlZccu9WAzhQ3IauL+f35o9K3i/qGCyu2Uj6t1GWPWR+EyHoFZXeTkyuP24XitoBHJ5N9RSxS564WQqr6TqQ6k+QK7dzwTX9erF9W6C5w2yC4DwAlm3IFINC+WvsAfPb46TrPjaXgRRNkW68qpW91jkgdyLHxfIr7UYItUD6TgOmqNCwLrkRsgAsbmK2rDj5rxx/waR6TFHjN/is2yFQGZD+dRfageByPzMteARQ63hfjchnGJiDEgk3GSfJQpuCgcsB7mH/ALjX6dWjA0XSmRJ/xL5DpH6iSOZII1YAhihYBee98keD0JTZlFAcEJz8XGi03IxtPhypDHGZVYuwHHtUABiTdCwL8HottPj0nHyE0/UDL6tuYZTHI7UAN5BBY1VDsB2FiwZBp2NnLkMdW/8ADIytGYnaUowFnkGwAPnz+w6HOXPizRFGkkiaXck65McqyfyjfzyKFe4E1XNjpNtjYphS58byQ+nEzTBPUYbE2MeByaur3E0exPHAA6kztSKtJhQtlhY3madASkcpQgAA97JX8lnbfbleoPx2LqTI2nFZJnJURRq5YqpNNydpBNC17ED3UBXSmTEKvBi5uMCQqt60u1RfKKVNNz5v54FdFr9Cpfsh1B5MzGxfxGGsu0cnMip47C0F4G0sQT7N3Kj5oz6tNkY0AxcRYmxQu1mXGBMdg3/EI7iz7qB8nnqDJnhBSSWFXYoRI2ZHIAp7KCSoVVHnzbE3x1zPC/4U/wCDiOGW2eJXl3bKtlBLfygADcW5rpUrdXofwAx4bPHPNmvkzqv5IwoIVSoo2KPkjggV279JtW0SXEmx5NGzJTJGgZsXIG1ls3x+nI+1cEmx1dcCVcHHfK15sVd49LGVmqIqOSwYD2bgR3AsAd+gsuP09Py8iLTsebTz/DgkbMEghb+UbZOwtiNv5qauaFum06QmKq6FOBrbSyBNRxpIMlOZA4BIIugfng9jz9/HVhxcuGZQkoimWNvZIiltnHcD8wNeUPiiB5R5mgxa7iSz6d6nrqS0kkGKxCSFudoHG2w3Hcgiq7dIFzcnS8tsPUBMGjH/AKkQsoH/AL1PI4I4PzxxXTxxmqkiclODuJ6DLHEYg8TqUJIUs4ZSfIDf6Gj8/HU+Pqebp8ccTRIIO/IsODyTu/rVfP8ARCuoxTzLkwTOGkRmkmU7bJJoHw6igRuB7/r0VizOisQzNveisSgVwO6E0TfFA3/w655/j1uOzq4/yU9TQ5y9ZfKhChRG8n8MhiSFAvntzywPQf4rETT2Zo1eXedvNOP3HbyO3YddIY54yqpCjo9F1WyjHwQaKnt3H9uk0+NkxkR/g5XS6ebHmVxdfBph/Q9QcZLo6oz42gcYGPlfUCSw5+VgEzokn8TYJk4FiuDfYn5P7dbh1X6jjLk6djagrMSpmBjlUXxv20Caq+Bz9urAipFjEswE0i+kKaxECPdfcbvFA8A+OD1CsDwRJD6UebEopKC70rijdf6fp56ZT9kZJWKtTzzhfx8WDThGF2YuUsbFEHuDAe4FTuaiApqyATdDs6lnapHOIs5cGPFhEqmBnFqDWyjRayWH5jVG/uH9P6Tk5WAJcbUNPix4ZVSFZYxK4Lnk0UBXdyvu789h2zTo44p5m1NV9Rm3vBI6ReoQQdpsAoNy8/F8XzfY0jjQx0vLyoAcbI1WCKOQlmBDMyMedjWCFFUSbFWBxVdRathY82qRwpKsiNe9WxnHpSKN7bRsIYEVQ8X3o8axsCGUwSSCGWCeYosOOhMpdS3tIsUoD/5r8A0eo/8AFcv8c5yJY4HU0MjJZ/UraTQVQ4OyjyxJLX3FjpUldjt6pHGZomDpvoag2Tl5Wbw8v4x2i238bhtFUL3A8EdzwY8KafIikxsXHzHxFn/iQorlSbvmNNvABJ2gkk7TfFk6XEyc5oToORPk+nuQ5OTGjIx43RgMN1WDdcA8WbNd5mn5WLLpemgY41DIi9JkU7hFwB6j0Nq7mvg8Emh25fLYlNAGLNsbI9CNsWeVtkkrqqCS+DQ9rLzuJ4Xuvu7bpNQxMXCx4ZGyICrKHUxRmMwHtdi+Df5Q/FqAaK9F6t9MZen48MhY5EEm38XChAJNnkGrIBrsDx37dBJmx7Xg9TJEDRDfklA3pAMpb2CtovaoJqlPPYWk1fgeGK7YuSONzMuZn5UjMY47yMiVWmXa4tH2+0WyG6Nk0eLJk0zBycHAxkaGaPHjlJTKiMUyiQkkC9202CQeSTQsdq61vHgizIosaPIEgf3OTRLH70B8dz7rWu9Bjowk03HPovJI2NUzYsQLLGHVgQCpAY0b8g/lsnkGPQGL4EnOVLPJOZZJS0pktbUH8xZRytbj3NixxZPTPAxXEpMTwsFJjqOeSA7y17XZbI883RG2r6fRa/qkOnYJmwvxTygerFjRsCi7Sd3c34HYCyfjqM6louUkckunyQ6rGptce4CygNfuBHtAJ/TngV0nY3QsX1FnixNNfCEUDq8ccy2WG3miwogAke02DQ47KJrOkwaThTPhTD8Gg/jPjqNzv2ZWuzGRXcjmh8dFRy488WSubmzCF0DiVIGR5A3I9UoQHI8sPzGiKPI7iiwmWB3mGRHEBC0Dosu8gUoVyLW+4BJJ2sPuXildMWTcVYnhz8eGRp/QyMuKQCTHaaRY2B58x8HluCd20Ht3txp82ZHinOxsieQOxVY5JFgjRQaARbaQngckgUOCSeYX0/DxNRXVMbTcvUWMtx46YrJ/EDWCWPAANiiCLqh4PWm46fizqGKsONkTqQMdQxSN/leQt7rbaQQprk0KeSXRKDy2R5kmHkzJC7PukVJgVmJ5Nlu/v3Ag0CbA4oVRKx9MnZDlRCHZFLueeN/TVCTYvaCfIsL27WOpTJjYMf4HWtOOdlxhQ80MzSOPNghtwHHFAHvxV9M8WbFzUZMD1cGELYlJBTcLqz+ZGFXTCq5HUpItFsR6vnzf+myr9UFXMUyzN6bFTt2lk2+fsAR34aitNwcBcFJmwc3IyJLkI9ASJGTVjvtAJ87RuK8XVFyuEM+H1dQyHjyNqxNkRoo3bf8AKQzBQaNqPkg9DtgacMiWKBzIUWlVzRu+TQZWYcAA3XPeuOlXpBlP67ejWTjalmTxvFn5+MAApZclVUVyCFI5I8iuarqralkY+WkWNnaji68QNiySAqbIAG51UDvX5nrvY46ea/BhesGmxVgmBBQZE77RwCWRFcKGBLfpyaPYqNZjbBaAlTHjsPzKwKqa/JyoBNAGqAHkNz09v+PkaMYS3ehRqmhy/TsyrCywqy+pJBKjtE24gKLHtU9rIJvzfA63iaikjyR3IkpNNHI4b3WOUa9r9uCDf/HpwmPqONp8nuhlchhIA5ZqF7drKNoO0j3Ai+wqjuK0eLBaIY0+LHLI8pYxmA7wb9wP8tUaB5HJBA6ynixJwi+gbFmjmfGV2uZ39IsGKNH2AO6rUCza9uO3TFslzMzOEkXaHAf2SqDVCwPcO3cV9+letJDiT74Q4xUuP0p4nV74oK7Gh/Lw3ABvnt1BgzmYIkLl1KbCjeyVeb7diQeeOK8dNJqS2hEnF6LJDkBmRJQu6Qe0NtViD22kWGHN+e/fqYQQv/5coQDggAqb82Aa6rsuUyKsDxWgALLKm4Me9j/mOiMPUTGWVHdaA9rp6oH6Gw396+3UJcXopHl9nOo5ekplT6dj4c7xiMxVGrzEqDtrbdBaXzXFXYbqF8DJjxxqGPgLLsVXC3GqQ0TsidWIvv8AKgA974E2ZmY883p6bPm4ksl702KBVG783fNWQdo5oUQcvJz5tJ1nCx4lgZmiiCE7DvYPVeBQo1YHu8Dq22xXVaHeFg5mJhhoG/EZuokwy5Cs26BuSQSF9rfykGq5rpV9SaG+HjxSZebJ6aEASBKdnrgbVHDEAVxVmjQsGrDD+oMLBxocdJ4nnJMQkpvUVSL2x7iODXij570rY4WpzZ8On5six44ABhR/yAUFBS+CAPy1V1XkDSjWwRYw/FZ2nxR/4PnYse2MS5TLMNzkkEpwfgk0vPYlhx1mIZJYZ9aystIm9rPJfsdgFI2buGCsDSgctfyKi1BnwoRNHJkrFOQiSPGw38re0t7vzHxyCOO19RTpDlafjyTquCI19MAMyNJfJBNguCxPfzZvrJmktheNq+PNCZcnUss4gk2SAw0rHstOUoctwOKAog89N0wMLWkEummRCpopIGG4GiKAIsXxYoE+eqNqOVk5CLjJkM7iRW2RMBGFG48CxVmvHc+NouLRdEysudWhhjtzfqsrFIxf5iyjmwCPaT9+QOnwtCxlWi36npRhinkkbbBDscoZN0agnsDW1SQD7RVcdhQ6Q4mlNg7BhTqxEiMBsAKAsEJpL4sqBVm2FDorE0rLxcqfFiRc4bbCwMXX0yBQZSCQT3JBFX8EWFkRQlZIjLGGjsEyHaW4BoXRf9wCP1odJGNOmGRaNMypIRCUaOWIylZGhjKFWBFgqABxuvg9gT44M0OXFx87O1PWEhEa40nr+tGkg3nkqsg9q2LLKxttwJA7dVlmzpKVTa7Svqq1kqAWIU8oeRYr4Pck9McDWZYXWWGCXHaONSrkGmAsngAe3v8AFWeeegnTHko1psZy5cs+NmZuHHG0eTKplhx8YMiKKSNmYAb+3IPBBA7A9c4qtBjLMGjaGRb3epsXaebHZALXz+YChu5tvgavD+GWSbAki3KrShUspxYJQHcW48C+LNVfSXNgOXrcMkEZgllkFl5CH2FUJ9Rbtb5AHc1z8gcjS2zcKT/kw9NVnETJKY1kkJX0Y4wS4q2JrcpBu6HNkjk31AmrxFR6CpMYmv8AiFXJrliCRdKbHF8Di+D1vUtNxGw4i+U5EbKKdpHQncdv5aK+7dQo/Fi+htNaXHjyJRjxNA6Opnm9SSOAhRW07juUk1xyTdDx0kZLkWmaSgt10d6rjx6iIn0l8PDyVVt0ZislzZJWhZbkdgDx/RRJqWfJkYkebp2Zm+ipcskjRidCeBts76ISmHuBFHm+mGU8OE+DkZOQsomuNsjDjKVtJYgoBYFEc7rBBPckFRn5BzMSHJWRlyo3UJslReR3eu4sgdwR3F+2uqu1qSFi4N/VhkmpalNqE0C4EemxCQ7CgELKRt5UsQsh4s0p4PjoifTJMWJciJ8BWiDPJJPjULuy6DsOKHFdm58DrQtYnMbsI8h5Q4YSJFuL0KBUruFED4+B56eY2uDVNGkiOXFEUi9WLKRwotWFAAbRdAirHavv0nTpFG9C9lndIC8Gacd9silFkAoGwdwAX4rx/TmpaxhCHU3d8WPDALLSTBVKXxa7mC+L5C8c0auwwaqdNzollzMqVpifVWV2Yqq8BSKsHabFc23J8GHVNQmz5oxNjrsidZcd4Rvk3AcnZITVV2BIIPIPHTR/xvfRqc1pdAGHi4s8SZGlTTx7H2bI2Dyxck8bivHbta8ki7PUsmp50EGRJk6fMsMLKqDJxnWhfezdsO5u7vuDR6lgyNIETJnyYMbKax8jHwAjJzyXCArXaj457X1y8+FqIky2/F5kQtFOQjKbFHcDzyCTWzt3vsvRlS8CQuyTVEyjp0kyMFgB2TRIW2yHwWUsyAg0QQCOPF9LsuDDjjLSyZEbbFKRiBaFkneQSOO3AojjvQIe6JDjykwxmTGacKscOSfZMSedpBKWQRwOeAQAbB61jQ303GGVNhx4zRAvFOjj0y4qg4sjafsPJPFdTTKzav6qgCCJZMOKLJn/ABGTK26HGciOUgkj2Mx9xAX+aiTYBJB602nx5WQ8OPMsGRDYeKZCGAvyKsc/qD3BPQk80OZiSzS6Bhv6rMs03pM29mq/eKN0brngqeRx0wcYGpadjrkY88uPGzBBPN6joeLAZ7baRVA1+nRnjHpk4xnJW46Ef06cGUZOp502TSoWgiWRlaZL/LuukUsALNGkodz0Xh4EWlahkPHGJWLj+HJkkhSw9ooPu593FH2+bvoPMBcmFcyBtsyzyQLchRlBr1GUbbBoEFhR/MbHJuCuTIDHiTzGVtm4FVG9iTzQ23ubspF8Gxz1V9E1tg2oarPqeNkJkPitEaX8OSVDXZUbFNlKXwQt9yeSxmhPmZCvFpK408rEQTNk72OwA7NygUdtUACLAqux6gycSKT+LihxEfcAUKGNmFlVA47twG+SO4NE6cjzwfgUJZYolIxEZUScULZn2VztK+N3A8cJpoqrSpjBxkaPhwY+TLHl4frRh2KmKSNi9qzAkgr7iATzTc3xW8aHTsaJvUiBzw5eKLIQtK6BqAUtdArdmyRRAPHS7Xk1E4cbwZcJkDhsfFxG3bAhtFsC7HuaitD3UOBtW/TmDl5WqRZOVlTRginyJiZXAqqWuVU2KPYkdzY6KWrFdBE0k+XkFptPhV4rcTO0SMpNUq3wtc9hQNdyR0HmY+VjRB8kq0UC7lieUgkgAiwb3clePuDVdrJk4GoZE6jEDTYJjEsebHuVZoyCbUgkrxXCiySeQAetS4WRDOkbw5O+UXEiR7ldQD+UKCGA8myeRZo9LGcl2Caj/UTDWMrFUpBLGqJyrEUt9uxABPHwPPa+OMjX0z5GWeWKGeYpHHKAdqoR35B/zEc97/QiXX9ImxcU5qRUHVpH9U7QxPO02Lvntf25rjrTMRpxEuNDsDqVlkllBViy3u/3a3AhiTXN2emzilsDtm9K1BYo2gMU1M6tG8kytsU0WBurYWw4G0C+Ons+DGpjXLngxZGmIjcF5HDWeF20N18XfiuodE0fDRaad3hkitMoenEWUNIzAKQVZeSe3IW6FdL9VyYJPw2JjB5Iq/8ALni5Qn2+2/aSRuscg1dnxPueinUdjbVZtMxMLIyRqUInPtKTRbSRuAKg77+eBf5TfA6W6Zq0WH6yukbYzIGALBSWJO87tu6uRwPnxfK94tSeOH0cvLcswEUYgss3c2GB3MP1Y0DfkgDIWYCKUOXR7JP/APIlHk+3sT8juO/jp1wwkqbElyUx5rWa2rpFD+Dy/ThYOqw+0KRfJAFMLPBPgfc3IksuyCSaQMIva0rSOxkFVtclqUUWA9oHIArpNETLHF6vqorIWDFWDKeATZHfueDXfp9p+Dn5mPNlQTmIoAGidz7ySDtVh2sH48/B6nGMePUR02dFMjUHjSGJpVd906SwFjGBdPsvaOCwHu73+YdhNQzjFk5WJkYsMM8bACGQFFYhixO0GmaiKAHIuvNl5OGzYc8J9FYyR6Zn2rwSeHvhSNreCDXau3UBCyrjaro4zTBEVEqSjaUoVus0SFBoE3X/AMjVc/lhcFJUgfQsGLVYciZzuKuYzEsJLABWrbKJU7AjuOACPv1IMRjjsJ4xkSQDcZg4i9ft+bbwNoruGBociyemMWTqOmaZmZumLHDBuUwNKHYPuoci/cRVCz7aA/RS+t5Oo5sElYccqrTE2quwsclrBsEDz9uTys5ZO+hYrHXZJHojBGyo2aSfYAsBj3g1yTuLU5780O/69c5m6LCXHl0uPEEUgEmdASWmXgKab5Jut3FV256aRS5GPG8WQYrj2bVhZi21io/mHgkKCeT9+/Qr6pivlyHKxcjIhxyGhkDl9x7sdhPHNiyL+eqOfHja7IRXMp/ZaFi/Tma2MmVC0GQkh3KYgdoBquT3JPiuKPN9EfT+k6nI4GUZocbllidgN7kDmqNCqBYAHt5voyPWsGTY3pZCzhbSKZApcA+GogqPiuK7eRLDrcUgkkgyxGpc7Q7o20dlsgjmwT+nYcEic+XklDGui8IQTuwf6kvExZ104CEjaN8bu7rEbsgk3fHIrijXPQ2BnyNhY0GfHlEqqwK7vt3BTX5WviqFfF/uXreVjTYqPHkRoA+2RjI6+8e7bad+buvPx0LhY3qT740w5E9MbN38SJx+x7g9jR+aPSxrD76Gam5rAGmwceAzzktItlYY2jJosDS3uG2zdgeOxYcBhhZuPFuRjp8z0Paw3gDwRTAfA7A8D56B1bGlyJHi2AQmnLrI5REFbiQAaA7mgPnnmlzzzQO6R40c2OSGAkQKxYqLNxtf7HkWAewoqOatAk3F1IIiUYwxYzkxxxQS0VWM7BfZzurkkMTVD3DuAabvq+hQZk2XkxIJT6riUhlM8gJ9itXBJH5e/FeDaXM0TLTFebK1HGm9BApEcrXuBAoARkbjSijZDf1BcGlxyDGmx58jMyMfT0mghWZIWUluDtAJKgFmJvyASS1K+OhMvRHkGPHQQ42HNNkF9qyB23E7iTZAN+01wPFm/wAvXWm4bGaHIwJJ5JdtshgZouQpqwTQogcjyD3oHjBgl1fFilgdvSd3UyNIVDAEMBdHaLbx5sk1XUWfi6pixRJmYvpwZUAIMdU5VkYsKHC2BV0SvnnhUOyT6pnxczFgzYBc0qSLNG4u6Zb3dvepO2z3U88VYGoZzyaf6DEiL8OIYyvCqp4AuuSBya/3vjovFhhiMONJGInyS92rPI8RK96B9tKfNcg2CeTF084et4mHkQSO8jqywom9CoBsqSOaugCPA5ojplSVtE5OV1EafR6MUdcWIbULxSzTKH/NyFQcgHkFqYjuLsiraqqqGOTY8JAURPZHY8m7vv8A9Oq7qGvYemukOSgjKrcqI6ssBHhthoG77fH69GYGYjRb6KxObi9SQsAOCSPgXVd/geeoJTbLSxVUMZ8jIUGZMQK/5Ek9Pa9WLJJr2AC7+w446p2Us+B9RZOLjw5eXjxwxlY4YfVcMVJq+NtPRJokAUO/Vtztex4oPVyXALOqKpUDbbAbjZ4AsEnwOkeTqWnT5j5e3OyGx0K7OEh37r4Arc3N+5qHcm66rGJN+wWZZMzQ8TGUTRCCJXSSeMopdbZiT2NgvYHiuOTSXKOIyyq+rJFEVX10RxvL9mG0V2s+7k0eLu+n+p5MWJjJk6nmo8ho+kk1IgBsBQPzVf5mFG/g9Zoufp03oNjadHHlMiHInk2oUHb3FrJJP8pN3976RpLYYtsU4eWcEPBo+p5aesN842BFaxSlQwtCb23dmx37hno8enYePl6pmy42XJjlZYgUbdCoWxXFkk/I7g89z139U4ecMTKk0g4cbyxkZUTAAytwLuq3A9h5YD5rqg5keoHFDzw3tkCFFFneQSC9Em6BHIFWK+OqQeXTBOLT2i7ZOnSSZG3Gyokwi3rPIZQPS3ncDybrkUR/k73Y6kgxMjGaIw5hRZcVpY2UmZCyuN20drPBr71R56Ww6UNJ0dsjHz51lbaWLuIyoZRwo+R55/4dExaq+Vi4jT5cCvDIwhWMhNxPBsBTXhbHYNZ7mg43vwZPQLjTZEmSzBspfToKwQF4i11Qsgc35o9weerPpuNIuJjujyJDId/4aFQDVcOzGyW4vmiARxYJNfxGzpMB8rAeJZYXLPT7psfaDYAKlSCQT7ibo2O/XGT9V6tJKRLkQ3E4mV1hRFPt2gE2RRPg+SKPFDR4730C8VosOY0D40mlvE74sbiRI5Wb1YtvJXcp5Dbqv4Zu4I6SYelrFrcGY0eMscbAzwqSygVytc3YIHPaj2FdR4Wfk5LZORCk4mETMZGUytGCWN+0D3eK5PfvwOjE1f1olxZnTGYyNHHMyAGJ+xDiwarm+9976VqeV2GOPkgXKhimkhTGih9PerY3qFlW7DcNztNVXIFddSYGLqKRHFnhimkU78eXctEmtqmjYPH7/r1xjaM+RlZOIs0a5qOVMcakOwA4Y7tvF88br5o9WHTNGgWDbqGK+QT+VWiDMiV2N8CyT/bt3OcY3aCpSEL6POunxpNDAqEMfTnfiwSeOyragL3Pcc9L1dEhmiwmX0nYSBZUWQ+DsLdq4I8eO55L7N+hMaSXZgzzwxuRIFkZnCDn2hSbN33LH8vjobF+hZI/Y2ohUmY3tgJUDdx/OCCf+z56pG0uxW030ZAmBqGRjZeRpqCTHUgxzKXSNdwO6Pw6WOR3UMeLsMw/2d0rMz/xEEmRpeXt/iriuhjO7s3IIo89uD5APbjE+ncxcdI8jPAaNFDirHb54o32IF1xz36aQ6ZlQBBm5zzCPv6eOoUC/II9xur4B+Ko2tSXkNplb+ocfHhzCshuVRubMhKl2WvKnseas3Q5AYGhBpuNpGbhlp4TJLvt3L0CbIG0WKBHcdFNojjMmgi1iKbK3Mw3oRIgazZ4PNk8A/f7BFmxx6JkoIch/UMe0o0WzYPAoknx/autUq0FNWC5Ge88siyyrKMjLMmOHBJ2hgV47AGzu8ndfNAdQYuLJGy58+OpXIY5Il3CyebPyB7D2APJFGxWdZ0ZPQkdMeNjT6hjPjrK0aFC8bsxCqQ3upB2A5JN7jS/mI6k+m8vR4JcOObTMaSL1vQhco20FgvpbkLEEsbPYgVfB6zrOk43aKzVETSwaV9SSZec/wCHnWIxxxsWkNPY3DgjkeDVUOAOpsnV3zRBiacJ2fJcq0iPtkdaNbSSNo5Bu74FUes6zpo7exG6WieD6R35Ec+U7Kw7w48m1RxQBJHNWR2qjxXTiTLxdOggggV1LLsjRO6haBon+a2ABJ/mvx1nWdV5JOW2SjFRVIXaQuLrOOcnMiSUxrshjoqkKmj7aNk9rbhib7CutyYGHhg48mPjjHW42CoQXRlG1T34PY1XzyeRnWdcnFOS5UR5NxaYX/gEMeiYmZJh/ipjIPVhmKe+9xDGhtJuu9jjm+bwaXDNNPqWburEcehE1OIdyRsWUdi25zya5F/FZ1nVOVU3R18H2qwbWJhkPHHCgWBLe+SxatpsnvX9OgtU0uUYkGXjy+jkyH0ZjZqRXYKoYjk0SvPPB5uhWdZ1Dibs6vyEsaBpMWKTTGbUsFJd/wDElJc/w9vjg9wB3Xz279BGKMjHhVWGM8pXczE+jx2ryKHcUbrtXWdZ1eMmiSiqC5ZsrC1asvILM5VJJj7hOCfYzDuaPJBsX4I6Hz8jKGdngZMdStLjzD0RRWzVcWOy18E33FdZ1nWhJtW/RoxTmkSaTm/4dDkAbY5plAWYAvW00KB7fmPcG+b8HqyZWn6Xr6LNivKyP6ZnaQAeso5UEUKIB4PwSDfjOs6Xlk4R0KoqT2HZkaz5ka5K/wAOgkRABPx5/KRZqvt8dSQ4uUJgkepepEFdSJMcbro92uzV/brOs6jwyex5dEOVnZmnWJpxLG4O13QHaRViu9VVd6P26hbXQsW7J2QelQJ2ljTCgOO/nrOs6tbtC+Ap80uOZOfaCa77eAek+u61l4obIijYAe8mIqgIVn78XyO/z1nWdBK5JBfQng+opJWSSEMFCssq7FJ3BuKJo7dpFL2BPjv1JlGDVJWfLjAdqkUqAAQR2quCO3Bo9Z1nVsUc0ptNL2f/2Q=="/>
          <p:cNvSpPr>
            <a:spLocks noChangeAspect="1" noChangeArrowheads="1"/>
          </p:cNvSpPr>
          <p:nvPr/>
        </p:nvSpPr>
        <p:spPr bwMode="auto">
          <a:xfrm>
            <a:off x="155575" y="-890588"/>
            <a:ext cx="2466975" cy="1857376"/>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15372" name="Picture 12" descr="http://t1.gstatic.com/images?q=tbn:ANd9GcSE3AWZNYnPnwLpWBpiN8L1VyXJsLFRshqFKLVPd4SlDjcxxFI&amp;t=1&amp;usg=__u3Ljfk848EtCgiJb2TFeX-5fSpI="/>
          <p:cNvPicPr>
            <a:picLocks noChangeAspect="1" noChangeArrowheads="1"/>
          </p:cNvPicPr>
          <p:nvPr/>
        </p:nvPicPr>
        <p:blipFill>
          <a:blip r:embed="rId4" cstate="print"/>
          <a:srcRect/>
          <a:stretch>
            <a:fillRect/>
          </a:stretch>
        </p:blipFill>
        <p:spPr bwMode="auto">
          <a:xfrm rot="1523531">
            <a:off x="6340062" y="3874277"/>
            <a:ext cx="2628900" cy="1733551"/>
          </a:xfrm>
          <a:prstGeom prst="rect">
            <a:avLst/>
          </a:prstGeom>
          <a:noFill/>
        </p:spPr>
      </p:pic>
      <p:pic>
        <p:nvPicPr>
          <p:cNvPr id="15376" name="Picture 16" descr="http://t2.gstatic.com/images?q=tbn:ANd9GcQIWPC2qpfxMCaafwHoH6KFxYK4wAPT2mxyOFfn6Vr6wMS1PE8&amp;t=1&amp;h=179&amp;w=207&amp;usg=__2MHxfbJ-0paMdXeBqlVhRTWhLoc="/>
          <p:cNvPicPr>
            <a:picLocks noChangeAspect="1" noChangeArrowheads="1"/>
          </p:cNvPicPr>
          <p:nvPr/>
        </p:nvPicPr>
        <p:blipFill>
          <a:blip r:embed="rId5" cstate="print"/>
          <a:srcRect/>
          <a:stretch>
            <a:fillRect/>
          </a:stretch>
        </p:blipFill>
        <p:spPr bwMode="auto">
          <a:xfrm rot="20756568">
            <a:off x="5961067" y="1532008"/>
            <a:ext cx="1971675" cy="1704976"/>
          </a:xfrm>
          <a:prstGeom prst="rect">
            <a:avLst/>
          </a:prstGeom>
          <a:noFill/>
        </p:spPr>
      </p:pic>
      <p:pic>
        <p:nvPicPr>
          <p:cNvPr id="15378" name="Picture 18" descr="http://t1.gstatic.com/images?q=tbn:ANd9GcQLNat2vfQaJnoihUVoAI1q7DexIY5zaMDwUkJi0PxjbwB7TXs&amp;t=1&amp;h=167&amp;w=223&amp;usg=__7zYR9UnydZL3BkpLMeYCWndjLKI="/>
          <p:cNvPicPr>
            <a:picLocks noChangeAspect="1" noChangeArrowheads="1"/>
          </p:cNvPicPr>
          <p:nvPr/>
        </p:nvPicPr>
        <p:blipFill>
          <a:blip r:embed="rId6" cstate="print"/>
          <a:srcRect/>
          <a:stretch>
            <a:fillRect/>
          </a:stretch>
        </p:blipFill>
        <p:spPr bwMode="auto">
          <a:xfrm rot="20552833">
            <a:off x="5387379" y="4074308"/>
            <a:ext cx="2690830" cy="2008883"/>
          </a:xfrm>
          <a:prstGeom prst="rect">
            <a:avLst/>
          </a:prstGeom>
          <a:noFill/>
        </p:spPr>
      </p:pic>
      <p:pic>
        <p:nvPicPr>
          <p:cNvPr id="15380" name="Picture 20" descr="http://t3.gstatic.com/images?q=tbn:ANd9GcTmt6zNinw4Y5yofH3keggvTnIOQ_oJgYb6AcSma8LVKbIin_k&amp;t=1&amp;h=158&amp;w=235&amp;usg=__XkJOU8Iw7gi3vCUih7qGSFRwd1E="/>
          <p:cNvPicPr>
            <a:picLocks noChangeAspect="1" noChangeArrowheads="1"/>
          </p:cNvPicPr>
          <p:nvPr/>
        </p:nvPicPr>
        <p:blipFill>
          <a:blip r:embed="rId7" cstate="print"/>
          <a:srcRect/>
          <a:stretch>
            <a:fillRect/>
          </a:stretch>
        </p:blipFill>
        <p:spPr bwMode="auto">
          <a:xfrm rot="20435986">
            <a:off x="2693902" y="4064858"/>
            <a:ext cx="2600325" cy="2234972"/>
          </a:xfrm>
          <a:prstGeom prst="rect">
            <a:avLst/>
          </a:prstGeom>
          <a:noFill/>
        </p:spPr>
      </p:pic>
      <p:pic>
        <p:nvPicPr>
          <p:cNvPr id="15382" name="Picture 22" descr="http://t2.gstatic.com/images?q=tbn:ANd9GcQ7dUUIkp4FYrSdS4E5P20KX-c6kolwr9QHsaz5MXPiRmt8IYo&amp;t=1&amp;h=167&amp;w=223&amp;usg=__IkccYAcqwCsR8IcAIR0shsr51V0="/>
          <p:cNvPicPr>
            <a:picLocks noChangeAspect="1" noChangeArrowheads="1"/>
          </p:cNvPicPr>
          <p:nvPr/>
        </p:nvPicPr>
        <p:blipFill>
          <a:blip r:embed="rId8" cstate="print"/>
          <a:srcRect/>
          <a:stretch>
            <a:fillRect/>
          </a:stretch>
        </p:blipFill>
        <p:spPr bwMode="auto">
          <a:xfrm rot="2487292">
            <a:off x="497168" y="3180561"/>
            <a:ext cx="1990725" cy="1495426"/>
          </a:xfrm>
          <a:prstGeom prst="rect">
            <a:avLst/>
          </a:prstGeom>
          <a:noFill/>
        </p:spPr>
      </p:pic>
      <p:sp>
        <p:nvSpPr>
          <p:cNvPr id="15384" name="AutoShape 24" descr="data:image/jpg;base64,/9j/4AAQSkZJRgABAQAAAQABAAD/2wBDAAkGBwgHBgkIBwgKCgkLDRYPDQwMDRsUFRAWIB0iIiAdHx8kKDQsJCYxJx8fLT0tMTU3Ojo6Iys/RD84QzQ5Ojf/2wBDAQoKCg0MDRoPDxo3JR8lNzc3Nzc3Nzc3Nzc3Nzc3Nzc3Nzc3Nzc3Nzc3Nzc3Nzc3Nzc3Nzc3Nzc3Nzc3Nzc3Nzf/wAARCACoAN0DASIAAhEBAxEB/8QAHAAAAgMBAQEBAAAAAAAAAAAABAUCAwYABwEI/8QAORAAAgECBQIDBgYCAgICAwAAAQIDBBEABRIhMRNBIlFhBhQycYGRI0KhscHwFdEHUuHxM2JDorL/xAAZAQADAQEBAAAAAAAAAAAAAAABAgMABAX/xAAfEQACAgMBAQEBAQAAAAAAAAAAAQIREiExA0FRE3H/2gAMAwEAAhEDEQA/ANuFxIA+WLMpEWaxmWlc9IMV1MpG49Di6WkaOUILMTxbHp/0TPMwZQuJjH0rpNjscTRCeFJ+QxrBiRGJrjituf8A1iitrabL0R6xzGHbSvhJubXtt6YDaCov4FqcSub7c4SD2myu4CyTsSLjTTudvtiVN7UZRUVCwGpMBcXQ1ClFY3tYE/ziblG+j4Sq6HazSA2BxJqhtrYqWxJsQbbEX4x9K+mDSYLaI1MsrRERldZB06uL4wPtPVGepGWVkywBgJHnjuAx/wCu3c349LnGurZJ6mc0dItgLdWUqCEvx3v/AO8Y32jhof8AKiJYIkCSMq3bbgG5Ft7ef07Yh7uo0gLbKpXgpaSedNNRSIioXnsNXxW02Pe9+xuRfgYz3u0TNBLKdBnUFrkXCXsBa3yuARxhvlmXNW18Bqag+7tHeXUpCSwWNgo5B2Nr25wFma0461RROiiJdIW6nz2UfXcY4PWV7RVaRnavL4oKqSMPI8BvISApb6i9uLfb1wFJUuoQFVKR2sGXTbj4j32/u+J1NRMa0yzsGsu7EWJHoOLd/rgSSaSaawYAMTd78nbkX2HOBFMrFWQqXMjFn6ZJYDWSe3Iv++B5om6nOlbAXbucWhLMt9RAXwrq4v2xOdJIgokk1A76W4JPkPpzinCi0BTNpCgBWRRttzfk/wB8sDErYabC474ZrlWYTU3Wjo5BAu3UdQoPyJ5+mIT5JmNMOpPTPGNZQ6h8JGHTHR1DPGkcryJGZOmVRW3DE7X55HPrfH3pSTytL0BpjUGNFF0uSNz2+f8A4wPTwPJrjWNCe5ZiANr3+18Xiqlp6ZNDaiWsBqIHh4Nv7zgvhq2HVnSoKkrVwR1LoFAZJiFYWO66eRbv/sYVTt15pZkRYVLFyik6VBOwFyTbA0sk0pDyMxJGxPl6YKyr3VZutXqZYovE0YNtXod7/bCrSCRdNH4uo62IKBe5HP74+iSUziScs5DK7FuSD++CKp46tnWjOmCOVihkUAqh7nc8cW+WPsU6SaYfCscYOgm+okA272ub/TYYKZmDVU0iU0caErGwN7C2oaibE+W5OAw23Jtfbe2CapDCqIRf8JGPYi4viUMRSMNLFYOLre2+CY949l81FAaZVqIVpJ4Q04mqQCspO7b+nY25xuFkikZGF27gjvj85vmc3WE2oa1sSzjVfvc3vfHoPsz7QCpoXkmzid5nQF4ZU8IYHhGvzYg29MX85p9OR2j010j30sCQTcHFsEhA+EfQYzmWZ7QzzmlavillYBkG4BB5IPFr4JqvaPLKOdoWnF4ywkt+Ujt6n5YZtfoFL6G+0aGbIcwFtDCB2BTZht5jHlUUL2VpWlcMAdUjahffgEn02+WN9nPtJl6tJQSzX6sbLrUHYkbXt39PnxjBK6M5KnWV2Y7gWBvpv6X7X59MQ9HTpM6vBxatmlegyqmpveWhhilnVmJZJW1NpJuPFbtfGA9rZ46nLaaQEksp1Fl5sQPrjTx1tXSkBpqmeGVW0xmeMJEB3sQCBbjnbfGV9rGBymgN0B0G2nvsnfvjJ7TMuNGt/wCLs2aHIMxaunaRKNVkGo6rJ4gQPqBt6jDej/5EyaprjT6ZYoioKSstwWtcqfUY8tyapqqSCaKJwlNVQgTb/FY3FvLe2Jr0IYouuiSAPrYamGpgO23G5J+eG/s1o5pRTke7VWXygSyUBWGolALSWLXtwbfXnHmGe0UdNmskNRVVzCB2l1NGIzM+wAXkkHbfz+WK6T25zGPPTmAkV3dQJEYnpuNNuBwbi+FuZ5hVZtNUzMscTSrZ3hUIvPffUee2JevqpIXFfA53np8rXMh7zEwBhhUwsp3YgEDgtvzfe23e6OOGeSY+9NHHKPEQNibKPve2/rj0Sprsuqo8sT3qOeDLgC9II7PLIo0ix4IuRsOecYj2hekRpIvdWZmuHaJrKhuBb0IA5HO/zxD0pUkFKjOVFQGlKrAAqK1lFwRvw1+9rfpgejgdh1lVlABDWG97bbX74Y5gkMdJrEjSO4Uyfh3Cg8jV3sef2xCkqulpZGGnTpaRL2AP++Pph0tF1wHWimJMiQFibgOgvYn+bH6EjBE9XBkEmhYI5cwQCxFysINzv5tuPt9cWAe4ZPVZk0kolLRpDDfSiuwuDbhiFU7+Zxk5ZHcs7MxZySxY3JPrhkrHSGp9oK6SWMzyIUViRH01CKT3tbsf5xpvZ7OkzLLq6iqSFr1Zp1Gm4mUHUwAOwYW48uOMefkk4siqpYZ45omtKjAqw5uOMM1oY1qhCWE5NrXW4DAA77HftsR54Flky9ECxwRrIxAMpQEL6jmx/vbDLOahTl1LWi6xVBMqkC1tW5G3YEYzlVNH1TNFIoZdwAdiPUfO+FWw0SzGgszymTZr6WIutvIHscVw01NpZypYoF0xuSb+ZsBvvi9Jag00t5FMch1SRBdiLc/fB+UikigSOaUpUuurrFL6F5DDzN/1xm2g0KKyQNAsMcQSJW8TAfE3l9MRylo46iRZlUo0UiAEfmIIuB574IzKWreniCEGjS1gigKG4Pr2x2WZctaHYzLGFILd25sDb0t+3nhxSszJKUWWFIy0YiJA4AsCwv3NsG19K0U6LFOXJiRnHTA0k72wLmVMtPVNCFZukbMTHbvyfnttjc/8bewtJ7WZVU1tQulo5+mNRZUtYHw6eed7+nrhlSQGYVepHIwe6tcCzfph5HOsUYaMhp9jZNwBxf54WQTJUOrT6C4uNRAve3cnkYnV1PTJEnTLb3K+E327DbEmRasLRqp2VyyCzWNiRcHyPP0w9y2thklVZpHGqwVgwO/mbjnGMNWFcMSLcc3sL9sM6GpUuSya2VAQWb+2wOCOJqauvWpj6UUxE6SnqOQFZm37jfg2N9ueMLJampSotcaDuVQ3HHe/rgBa5bsyK6MD4mHxX/nH0CSR2cXWS9yGIOoeeFk7ZloZurTMXkjLln1BdI2HN9/T+3xR7QSGqpaaF9R0SNqfzuF3+ewx9JtEFUK2o7EOP7bAMkopq42UvG+x1P8ADxf98aLaYybR86sEQCIml1W229hbb64HhHXm/ELJEpFyFuWuP0wxjCQ1CNoYXB0gAd+cV1jto1Qm4jWwCqLj1wydsVMokiELmGFJFkbYq3Itv/fng6OaOGFVOkaI7BCLFmPG4+Z74X01d1bFllACWIUeK5HNzsO2I5mkcipovqtsSP3v9cCUU9BoYUdf1a1Wpoy3S2YX4Wx/c4K6AzJnUsYx07/iLvt+XYnufpfvhPQSz0EcsD1RhGwKi50gjVcb7XFh9fPBU1QkKQtAJI3B0q4222G9xvidVLgcTq6AIGp6gFmWPUqx82/Y7XJwqhdYJI2jS0ce5B2OrcC/YkfzhtA0bUrvJGCgYgSq2kqxB28je1/phHW/h2mU2IKqBb99t+bfTFIlErCPaiQJDQUqWsYeuxBuCzMQD9hjNsfXGj9qoZQctklsFky6n0AcAaf96sZtltt5YolodHy+PmOx23fBCbNJS3sRTMTvEJFt6CQW/wD6OMxIy3XUotub+mH1dHJSex1Cr3AqEBG1vikLfsBjMM1wvoMKg2HqZSkIgIJlOgrt8XbnzFsX5kz++hIiWeJQgYC2rgXHpc7elsd7NztCaxzF1YzCVa5tpLEAEHsdzg+qkCyS2p7Hgy3GoNY2tYWt+ny5xr2F8L8tjgSEPUL70QbzRltKg28NwT4txz87DvhdV1xnaoljRIA51KiLpW9gGUAccA/TFFNVyxvUxB7O8Z3vuWXxb7+QIxXGpqaeoctqlC9bcAAgc7+e/HrhhGbujp8v9pPbP3inoYKbLRHGGpy/T6oANhtexbSfTYXte+PRP+Lpqag9lmpppWiMFbUQdNpFXTpfvxc2IBO/GPN/ZmtyyhrInpauEaKUm58Gt45FcXPN2jdx56hYdsaTO88pfZLOKisy9oq6jzYCW9LISiSqSH333N1OAazzBliaRTDaPTtoG97cH98AVLODokB0KdgR+Xy/bFEVVIkenVsdh58j/WLzVSNH4wGvzq3J/u2CkLjRbHFM1vdovC6AG7Ak+fPGPtRO9O8ZURqLadKOSbg73vipp2Y6UmYq9rmwv8vpgZg76lNyb78bY1GxDKiQraWLZTyCb2OL5Mx1ktLctbb+98UxrJLQGL3JySf/AJlBP6YrbL60HQ9O+u2w9MbE1ILpq51Yvp12NwGaxI++D4KynkcSANHIo8Vm5N+474AhyHNpWtHRSXA3Nxb6m+DaX2YzcVUbtTKukgXlItf+9sB+f4haiMAeukhkkcsBYxgA82/3imrpyuhrut1ubj77YcU+VyiHQ+uNtx4QN/mLG1ue+LKj2bmlii8czMF/DJRjfve4G/fbbCrznYuhRHEtM5ja7MyjqEPZtrjYW34+WKHlheBh026rMFVWN7A7Dfz/ALtjTJkVUsLPL7wItIQsYTYb/wDY7rf64mmSU9Qfe6WOKQEN0jFTFQ2nuu5ubjfnBcJDaEdQKynpYYDH0Q19RKgFxxck97ceVvoAoY2lgS8h0lyTc6rW5Py+/GHaZNTmSpmrkljiUgFQp1IxF1AuQbb7Wvgeno3ZnJI6MVwVI3BPodiLfviTuKthSpWVPDKtFU9RV0CQKATYWuw24Hn9hhfKaWsK6E0tfUBvb5AbHtbg9sbHJKGKsmgWpk6yylERIl0FnF9IIvbe4+/POLIfYCJK2eeqkd5YpXKwU6rYAAWOs8Dc9u31wYulbKRTZkc5qUqsmyuOKSMiKk6DMpJN1kYjf5MBjIVETI19J25x6zmMeXS0sEUFNGUJuQrXIsAOCObX7737YQ5ll812KRLHGgGlSguvqMGMimB56Qb8HEoUMkqRggFiACeBfGwX2fzDM2v7s7qoNyqjgbXN7YQVkUFFOyQPcrdHYEFfUD+TiidiNUPv+QJ6ZXy2goW1U8NMHVr32YWUH1stz6k4x5239fPFk8rTSNJIbuxuTgjJstqM2zGKipNPWluFLsFUAC5JJ4AAvjcQAyhVP8cC7gJ1l1aSeNybj0tt8/TDqiy2qninUdVeuyNBHLy6MSNW/nviz2zydsggpKSmr6TMKVz1IXpyDYaQDqt31E29MBZRnlRH1IJ43LKQ4snjDAjw78D/AFhG8laHS2UDK5KKpSUyKwWx7WJ/6g99u+KZOjFHUU5oiXAtHUQknuLahxxiVVm1NVz+ONkhWwVLbmx74O96oZozonAVlK6yLcra2HSEYujVIzST01HUoGQI+oXEhtuVPla+HtSnvKRvSUOYQIRqOqSPxEgbjcbYDcn/ABGWdWewgl0NH5AE7/Y2wbV59BQpDBHAG0oLswG9thb7Y1GARkuXxyFElMq9iylP0wTDl9AAL3AHdVU/x8sfUj0+IC9uPTFqACw3t6m2OrFHPkw2GmyYJaWerN+VWCOx9N8ERVssKLBRyydBb6VKJt87DAA0LYsRY+uJiUKt0tfDKKFbZdIgdydmPqRfF0BICK4OkHdVAH64qVr+IC5+WLt3BuO2xJsRhlFA2GvVMJEeMzB14fXx8rDb74m800h/FcuwG2rxW+4t9cAosSkkhy5/6g/7tiaFU1EObEWIZ8A1BBVlCh3ex+FQSf8A0MSEjaVaOQkKbWW98A6x3+Hjw4hG5vddTm9gW7fLGDQxjqqiKTVHM7aTfi/6YZez1MuZNPBPUywye76YQCBYna9vRSfK2M287Hwam1Kdrn/xi7K8weizCKoUy60uTEjFeryApO5te3n5Yj7JuLopBpMd58uW0lbDRwuNC00cjPq2lYgg3B2UbKTvtqF/X7lGRyVryFmhpKSRlcM6XMgOndFtdjYbHjA8eXxZ/WNmtbMYaKKSOAs5/EZgN9hxwbk8i3JBxvM3rf8AE0jmIEVc8Qszm8hQHe/YD5eeOGTTWy2NvQnzbLcryqaWX3SijEbrIhgXS4kA/MxO9jbYbcnnGfqcwlzCOoRa2SJZzYwhTeQX8+4uO2Kc3ljbNo1ikWapkiskLgWiY8b+fc4vnlfoU03u6RNFFpjUeJ2J/i9/ucL3ZeMaKJVkhgSGYwUpVOyWcrbv/wCfP5W6l6dSTpBqZFG7NwB5ept2wyosjBUPnt3JOsQK4LXHZjz9MBe2GdVuV0UVZllJFSU4l6CGRdTEaTcEfsfX0wE3J0FtJGU9tc2zCmf3Sqn6Mcg8NNBtYeb7/Lb1xgpHMjEkAeiiwA+WCaup6k128e1gWNziFLSSVcpEYA9e2OpRxRBys6Kk6mkLcljsACb+mH+TZDUVMJlioXaXWd3WwQAeuNFS/wDHQiyn32TO2jlCdROlF4Rtxzc+W2NAs8FDlcFKWEcA0FASTq8Jv6lid7YhL3jyJSPm/pjG9msw1inlWnjlMgYBGHhupNzYC3w/vg+up69JKYSSJKkI1zFltfsd+/fD+tqoqqhjZWRpuqJwiP42VdiT3FxsLjzwLngo2MQZ5ZKaVohMIGJk03JYqBzYC9vI3xsnWzJUYWD2QzrM6yb/ABuXyzxKxvKtljX5sbKPvgir9i8+oMokraij10dxeSGVZAjA23t8yLi4vjfZDXuzy00UvUyxXZ4ohON01AnSw2O4BuN+eL7bsyyVuSvlbvR0lRURsKeKBx8dyysPPcA8eeG/oxWkfnOkEk+YTqzXkaJwCR3H/rEUR6qWSyswQgbX2xsIcsgq80mzBZUiqHqGJpjfWVcEkKu+qzXBA3GENBUJSQyRyRavxnsR88WT2I1oYFbkbWPmBiaRKu5QN6nFbiSN9MiOjD8rbHnH2MghTIfFfe3bHZo5qClUaL2IvixWAbe5OBWNj+Gp57Ymuvm3/wC174NmoJ1m99LADzIxWHKsRrS5/wCu/wDOKmNwL8X2uSL4siWz6iCD57D+MK2ai8yBY7sbjta/7YgZBJa0Ujft+uLoKcMxJYlTwL7/AN+WGENCvT1dNnI/Nz9sK5BoVpKTY78bHg/pixaMzgLJOwYm+xt98Nw7QN4ggUiwC7uT2AAOPhqHLfipISdiRGGAt6nj6YXIOIrky6IMBI0oW+7REDbv35xpcr9pfZrK6MmjoasxtId9V5CgLKCzXvc2vb1wDIDNHeKGVUvuypY+the2MxR5XHUVmZe+1lLQwpIrLJUuy3GoiwUA3/S3rfEPa2ivn+DfO/ayKvydqHKaGT3mXaWUpa51eG30tvjUNWOqUNI9WZaiGNfeKqUhioHJ355wmyTJqCPLRmA0vJJ4mYH4e9uAPPcDtti2KOhMYPQklqWcta+zC+wPoAMcjriOmMa2DZRTAkZlOQigsBq3LC+7W8zsMXz5xJNVJFSnSzEKNAuV3sLW7/LAubVqQKYYxpkZQGQ8A+Q+W2AsrmgpZoGbxEuCbEixuPL0GFlvg3OjbNUzKlo6U5cJKMHX7xXtusajYsW8zuABueBjznOqzrzSKaipmUSElppCSTxcgbA49TmztM7p6+vqYlk9n8pRAtI8ZCVE4+FPXzPztjxqrlFTWSSrGI0d2ZY14QE8D5Yr4Rb3InNoqSLWwW1yf1w0y3LKzUj0xYylrKoAsfmb7fb74py6HVMCUMjk2C849ByTL/cqF6iZ4RrkVPC43s1j28/I8C/GK+k8RIqwmHK85rsqWmlrBqVF0xNqHF7C44J234/fEMklndZY3kf3yAkdBrWbSWBCt3sBe/0xqZZRlMkfSTVNU6NWoXjgJO/fkggAdtzgOtyOkvLmU9HHHVU1UJpI01qHB51Abc8edvXHGp/qLNMFROtVRytT0sdLLHeOoVAHmNhuVO9xxv5Dzxf7OlMqlqKKMiOSNepE4O7xMxIuw32vYj0HngH2jWatZHSRJA52mB8ITtp9OOMCTCtEkU9Nq6sT6KdI9yV07g/MbYptoUJ9pqFWroKmjdKQVJ6btSoAVbswXYAnvbCOqjzH2Yq5K6kzGKWJl6SVUQBki7mwJup2sSR3PnhzUyx5zl9R7spYxoHVjvZgfn6H7nGaz/NUNMWhoVkq3TQjaQwRO/h+d7emDBtsWS1ZdksyQZtTa5op5rlkqtVlGr4iL23Dlhx3PmDjO5kGerkE0Ai0sdBYgBluSCLnf6YYUy+7ez9PL7uHmp7yT3Ni0MvHB44P15xflUtL0GlzPpSJI5MOsElRexGx2Gw++L82K2UF2kN5HdiLAajew7DEgwXnFKqbA2AB4NsWpGW4vf0x2XRy0WBgzbKfqRi5A5NgQDbgYnDSNcNIhQDewt/O+DNKoPCTzY2N8bINA6RSWFzbz2F8WCN7gIgHbxNY/pgiOJWP4RJPcAXxd7rLHuUKjtqFt8CwpEoAAqnUyHyG5OPsjRBgJOvIx4Gm1vviCRKy3LKB3xHRGG20vbjVfCsZF8RjUOEijRibaCtr/Mg4lsGPAPmSTb03O2KdQ1bgAc+EYt95ZWG11A20tvhbDR3WKEuiRslrMUY2/v1wPN7rmLokdKUciznUDq89rftgmSohleyrZjbcm42wREopqcyrGBUzG0e3AtziXrPFD+cbZOOqEjxUkQK00CXCkbM4AAuP4wP1JIajSVbUxeVybDf18t74Zw00EUCPJqSaLSDIBsg28Xnc3JHntjhks9bTuIm93WRLwCQjU4uBe3cnjy58sckVejpbow+aVKxFqiqkCdUnpKx3YedvLEIDFJEait65guAkMBCmUkC5J7AAjBOfZfG+ezpINSQxqkdiCb7c/wB9MUz1+V0zRxaTTGG4a6amBvcFQT388VqtE3KwDMPaCcZT/io2CUpmeQxC4KSE3389j/bYzRDE+G9idsEVbxSsDEuldJFrdybnucTyuSRZnKMA21ja9hfFlSRJ9HeSUxMcMUgllZmuI0XztsMa6CoeKcRxRU7CBi03TBYICdgX/Mb9/pjCT5m9MFYLqcfmDWsPlhnU+2MRymOCkiKTbdYuAeoBx2574lODkUi0jUU81TWSzVszsyI7MVJLXYnc/L528hjR5NmwmlMkvSVnDAFiSwUef27fLHltL7bS08NhSQiUXtIBb+DhllftVnGZzinhpoancl+oojQX5LMDf7EfXEX5SKZI22aZcmWe8CjHUy9zr0Bgfd3O9rDlSTcbi2/a2MrU5jItOitE7amZg3G672C8du+GGZZ5VDImyqWno0U645kpQRpQdlY32J8xf1tjNQGjWToze82ay26quLMLWO3fYfrh4p9EfQqL2ipKOB2gR/elJEkQT8GXnxchlPHmMSjocszHPzMZxTUdOQ0cWvxSWKt09ZPPxAH6Yinsv/mHetyunlaJSOpE1aSVceZ0X358ubcHHFIKXwLShCjaJOpd1ka/iDk/D5gWF98Pa+A39Kva2OQr79C7dOojWF0W5DKBdW5N/wBfnhM0VVV09Mk8NS0UMemIKjEAE3Pa3JwZPneYvD0adliiik0aIUVDEfK43INjhTJWzzNepqJZHHd3J7+d8UV0IzUpTKAgJR9QBASxAwdSxwIt2UvvfSu198MKbK5pkdq0LSxsuoM41SP3sg9dvvgr3eKiJNNTTTG+jXIp2FvS2+Oi/wBJV+CyWTrIzTKwKLdAiAixPe2PlO6MdAUAPYXcbc9sSqJniqjDVxtHYW07AoPl3xdQU1K0YkCCc3s4bUoNwfCLDuN7fLCOTHUUXz6Qo94kjREPEaEMN7WBGL6qZUgC/iGBgPxJSN/Kw78D5XxF8uR0WZw8kxJ6mhCwQdrbc/O2DK/K3NDHUtJGASQyHkG3J7D674XZtCbVGYxZWL32uL/bEY1LObILf9gMHy00NEWEoMkigNZrrYG3H3xfRULVkzjQq6V1ssKltIFt9u+/GM5GSFjQNa3iIPZVxQ+uK4RGOkE2HJw/Ps1mzPIJqlVhUKQWJ0uD3Fh222NsVf4oxTNFplqdCMB0gB89wSf07YXJhaFGXq9ZJEkiIiM1wNdzbzt2O2NNU9ANHUvICIItIRRfk2t87XOK4FSjjieqh0mRdQj3LsSbAHyHH64hVu8lRCXCKQbhCNrLxt5fvjm9ZXKi/mqVg1RXVAB1oGeWUPoPmPhW/n3xRnC11NCyVM69a6hdLkvpt59gBYbYX55M8kqKHuw3I8ieSfXA8k05glqEDMIQvUkJ7k2C+pw3ktg9GK6ynaCoNQ4eNIhrktfdfl6kgfXGWrq56qQnRGiA3AVAN/nycaWqzx6yaaNg8iVSWnZjv5m3lbGQeFhe2wB+FucXUdkmypmJ3OCsskVZSGNiRt98DspFtQsO+DaWpo4qcxtExLfE3n/rBYC2tiU7nk9+2AKqikp40lteN+GHH92wRBVFZSLiRT8JPJ9MaUiCsyG0YOmKRtSlPiBC2Jt2B4Pr88LdGMZFGzuqgXJIsL8412Ue+R0aU9KywmNmMsqkBiW4IPPa3288JYUjiKopF/zegwcrXifpyN4tjq74EtjLQdUVTSSNLOXVnAYkrs177n7ffCmVnEl4ySBIJCTfe1v0wTQVCrMgqS2llKghjdbjbf7Ypqo71FRd7RFdVgLfMH0vfAiqC2bj2Fz+DKs2r4KhQom/DjcdgSTcem+FvtrmkH+W6+XzkVYlUSRjxDTY7k9ySOPUYz0jCSaJ1DAsF1d7kEAjEevVR+0cchjRp3kAKugIC9xb0F/thVCnkFyGMUYNR1KrUkjxEOCgW1udQUfDwb222PbCevyirRxLFFLMkhNnVSbkc8fa/G2NbHCWC570VmWGXql5FDJNGb60I8wbHy3OJU2dVeXS1FLly1UkQfqKkShumrC6j9/1wU2B0aypzlaieoWjp4l3u8kkYFwPI3Pp3wkmjqpX1u0NidVkltoPnttb6Y0kUWUvUIkj/iEjUmkKfsT8ucMaXIMunYpExUtsAWHz4N8dTRExmYR1M1OgeaGQlu7gOfr3xTRUU/WEYZoz3IYk38gO5N7Y9Fg9k6YEvK7k33U2CkD0AGGOXZXUwzmWSKmhijbVF0kBYm3J8v1wNINmfiopMroFkl0LmhW7LNIJNu23bbt6dsLhMtSHaup+o0hu3SYIB8gB328sa2oyuomSWWeVZZpJLoqyBdH1xfT5CiOnRKI6kEt0wxv3sRa3zNzhGFCCfJYFV4JYpKiExI8ETXUoDf42F77k+XAw69kIqSmjkgp1TVsX030g+diSbfX6YfuisulgNPcML4oijjiYhCkfmqCwtiblQ1WKJclzD/KCWWsWailL9RUHTcHsT2NiBi3KsrhyqF0iUvpJYFT45NvhPkPQemCamrlgnjLIZhM+mNYx8ub4MhQpGrMoW9yw4/u5xNsY87rpJqvMHqZ4SjxMrlGS1vLbCgGfMKyWex0RDxOeASf/ABjV+1efrJXR5VRFhVH4pYyCY1Aub7d+LC3OK6XLFoKHqTRM1z+HEPzN5nHPNUXTtHnWbUtXBUsjIxNlbTt+axF7dwDuMW+0OS1C0lLGsohCoZ5C7FQSSLbeg/fG4gyyCpgqKxy5rpVdumjDUxC33N+5t+l8Is2qMyZ2qZoRTRN4ChdWkvcAkC+24Nt/Ic3xaEn8JSSMTHkSRUc1TLOgfRaJL7y3BHHO3PkRhZV5esKjqta67Nb1I9b8Y9CzWLLqumiZaB0igKxtVs7NqOm4VAxNtzcjb5bDCHM1heotpAjChATYBiBbjt/e+K5sXFGbgy5ZI0Uwh++pmAJ+mKanJkeNpqcqNI3W9tP0ONA1Kaf4xYEbE7YAzA2Yh1a+m6sqkkDm5HNrftjZGxE9FQ69SNqVNmZ7A27ff+fTE6ipkFV7sUeMWCBYjc27bj13Pni6epha6QKyxrtv+c92Nu/l5D74CrASRICEaw0kbbdsMtihVRA1HLoqInjYi4WT4rEYjDMAQAL3HBwG0VUp60sjOwF92LXGL4pNaBgTpO1rYzCmMWRJ0HRUMT/+MHxAenn9PthdUygOVBLWsh3H2+e+IzsqWG++x0jfE3r6d1tNGxcWVZEAD28yfzH0I+uMjMKyuaFQ7NMuqBxIoa9mFiDYjk8bbXwyoooqyf8AyEl9LaoIyj7gsCSx+Skbf/YYU0S1tKWky11eORCkg03JU2+JDva+9xex3uMNKmtehmjhy4UjWTQrGBWEYvuADcC7b8X9cB/pkaHK/ZhfcESeCd6OLU/UE9g+4GwLAH0sMLKbMUyWaeKKUtG5GhyxF1F7fXffC+o9os2kkWGtljfa0Y6Eekj08A2xcqtmUWh5EdYZGsoUBVJtewuLcfpiUYyjtsfJPSR6s9BllH4kpEmc/l6dwLd7n+cE0mamOUmKBJE7o17gW2AA/wDOCCtOr9GCQygbMrDw7k73OJChl6TtE4iY940X7W+2Ox38If6NctzFp1Le6upvss2kWH74bKokclJfhsNC8DGdpqZ4I19yDyORpMkl9XPkcSpKCSadqnMWljCt4Uje2oetsKwjw0MSsxR2FySQp74rERJdFkfjlgCMfWrxFCGMMgAHwEWKj1wszXORHGsYdVMgvvsV9MSlOhoxbG0k6UyxoqMFNwNAFl2xjPafOKwZitJSAr1V0Kq7EE+vr6eWH2T1UlfUdaeMLENk/Evc2sSd9/TDGoyimZ+tDrjlW5DK25P1B+WJyjkMnizIe95o+YUnTFTOqJutwqk7ajq+gxo+sJqSLTBdS/iVmKsqH5898F0uWCIyOr6n/KWFwu3bAFJk9c9d1axlK3udLFj9OLY2LBkmIqf2adPaeatIkaJotQB/M5JsA3ewA+WGmYPHQqnXZpp3uFVANvPnYcjnDnMcvLxO1Cxjn2AIO2xue437XwlloKv3umSqdpYjf4Lm5vwcB+ex89Cqpr5Fimgo6YLVNHpjksCt7eQNvL0wpbKpJIKusqogoZtJWsfxyMfhW21trnfgjb01TZG61D1DJYI+qOEWGsi1iSD9/PCqZFzVGpKv3pGdwWkkddmAIuynhfQeZwaBZkZhHU06RtMSEY6EViRYn8x8wf588KKqCFQF6qsu406CB+vc/wA40OY+z2Z0k8jSRdVC3/yUzajbYbW4Ntv5wmzOhamgaVo6jpEkKHYqo8rtzz9MGmCxFKrxW8CSC+nRe5G/GA8yqKRhNFFJKyqy9S1tR+xtpB/35Y+1xq5ppIVkuWGnYaQAP9ny7euGmRVtL7MZXXQVdH71VVoEeoMAqxlTY23Dcnwgjgc72eMRW2ZWFeuRfqK6EhrsArWG25tYX5PrixS00gCoSSNRYHgH09cFVsFJ11Whe0ZRWPVXhrAMp7HccjnbHRyMNWlQ112sL8Di/Yc4LMj5U0kKxxGNl6jkgKAboN9z5YCnSSmkYnpkHchSTY+uDgjSXZyA6/CG7f7xfV0yJSOJkXqN4VBO/r9rj74XIZIzkk0sj728rAYpZvHfywzkpVcAsDf8pA3PliyWnjRX6cKI6INQ3JY+YvwcPaFopyuokFTGY4bkMGDA/Cexv/eMMMprBU5lN1mMckhsGjC2Yk2sRa39thS8AFgm2q9gNifS18WUrIlSQ8I02+Br7n19cBrQU6HeZVInmadZqcux0MFUBwe5C39Ob4MpMvghpYzCXmV7sWenYm/e3hO3lgfIacyvTVczRhWYqr6QFDX7+RPrtbHqmXU+WUVFFDmEVWlSFuxEbKCDuLEci2ISk1pDpLp9WlzWWQ6k2Y2VlPj+dzuPX54b1UrZbSrDDZqh/CEjY6Y7ne9t77frjsdjseiC2GSQyLlbTU01Qs7KA1pCzAb7f+rYDySCRJFnqJ5NDeMQBiSSOL3/AJx2OxObY8R29ZQVErwPs6jc/l+X0wBD7PQ10D6J1AjkJAEZKgkA7XN/P747HYn17GeuBmVZEKNZTG6hpCCCEtpHkN+MN4g0EOlmMrC5twD6Y7HYdRSEsAObsKpKdINRJ/EI4U+nnzgijkqpGlSsRNOrwMhtceuOx2Mtmei4yw01w0hN+L4tD3A0qO/GOx2FvdBoUZwsxqIJldQka+FezEkDfCWeKObrVOuCYbioEkWuw/62v+uOx2CzIwntJ7azwVsdNlAMEUQskYOkE33JtwO2KV9p3zqlakzZYoi3iSZF0hSfNbH0v5c47HYC4Ez0TQwTXfQxFxdSGAI4N++KK6Zq2aMzOqELYy6SFHkDt9PrjsdgvRkLpoGLG+hjzZRYXxzJpeyAWcadIaw8iPvjsdhbGLV6EVIksMbswI1a2uoHyAuDsLG/bH2KQTzCaaiEjzFkAQCUOx4strg7jgj0x2OwHywx6VU8KXDLMWVBo1KpBjP/ANgdwP8AeCqOgp6udqeKfTNOAkbG1mvwDc7X2+3rjsdh4q2LLSBqn2aqYEc64nK3IbqaSbDix4OAKijsV1UtQjCIM/UN7+TXtsP7fHY7DMVbNVk+XTTewuYwiBpXjqQzKo2C3AJvz57D+MayPP6Kkgijr8xzKosoEc9FUHUVG2mQX+JeAw2Yb83x2OxKO7sd8P/Z"/>
          <p:cNvSpPr>
            <a:spLocks noChangeAspect="1" noChangeArrowheads="1"/>
          </p:cNvSpPr>
          <p:nvPr/>
        </p:nvSpPr>
        <p:spPr bwMode="auto">
          <a:xfrm>
            <a:off x="155575" y="-890588"/>
            <a:ext cx="2447925" cy="18669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5386" name="AutoShape 26" descr="data:image/jpg;base64,/9j/4AAQSkZJRgABAQAAAQABAAD/2wBDAAkGBwgHBgkIBwgKCgkLDRYPDQwMDRsUFRAWIB0iIiAdHx8kKDQsJCYxJx8fLT0tMTU3Ojo6Iys/RD84QzQ5Ojf/2wBDAQoKCg0MDRoPDxo3JR8lNzc3Nzc3Nzc3Nzc3Nzc3Nzc3Nzc3Nzc3Nzc3Nzc3Nzc3Nzc3Nzc3Nzc3Nzc3Nzc3Nzf/wAARCACgAOkDASIAAhEBAxEB/8QAHAAAAgIDAQEAAAAAAAAAAAAABQYDBAECBwAI/8QARRAAAgEDAwIEAgcEBwcDBQAAAQIDAAQRBRIhMUEGE1FhInEUMoGRobHBFSNS0QcWM0JikuEkU1Vyk6LwFyVDNFRjgvH/xAAYAQADAQEAAAAAAAAAAAAAAAAAAQIDBP/EACIRAAICAgMAAgMBAAAAAAAAAAABAhESIQMxQRNRIiNhcf/aAAwDAQACEQMRAD8A5BaBQxyenFSEM9wgH1n5OOgH86gt8mUD1zWk5ZFV1bDZ6j5UChSay6LzQsJGViPhPGD+dQG2jkYswOScda9YsWBO5mYn4ifWrRUgn1PNCsJNZa6PRRCJAqg7exq3CrEZAHAz9lQbcFcgnnFTog3E4xmrRDN1kL3HxNgMvJ+R4q0Y2XgfEBxuXkfYe9UpBiRcdDkVYtm2rIDnGVIGeB1/0piZKFY/3T91biNufh++sK6+hqRXH8JNXSINhFkD4R0rPl8fVFbeYuPqmsrJg8LjryaBktq8tpcJPAUDI2RuAYH2IIwR7GpLdPhkcEoygEEeuev8qhLn+Grdta+egbzGXJwVWhtIEiVRJc3MlzMyvI/xMcYye5xgc8VHHkGYEY3KVqa0LQyMnJOMHcPf/WsbSzuT0Ix8qF/BkMMZDKSCB0okY8EEdd1QJbqhDeYGx0APU0SNqXWF4ssjY+IDjNAJEM31q9DycVJdROpJK4A45r1tEzuirjLerAZ++mL0uQR7sAHFLOtSTNq0lw6oht8wx5xhl5yT3zz2pviVQxWKWIsoywEg45xXOvEzNF4ivELtt87AX3wDWXI3qjp4Zccbzjetf6dE8PQxweHrDcC2Ycbgfc45+ypNdt3ksz8W8IgO1iSUzzx9pqLwddRz6DawNjdsK4JwchzgfjVmfxE0W2OS1kuYFATzCcYHoBiqVmboRXX48Hrioox+9k+yieqPBNdB4E2Ar9QdqqWtvJPPMsKFyvJwelWZETYxUEv1W+VWbqNoJNko2tgHGc1WkGd2Oe1AiJhWuK2cg8jBrTI9BUMpCxaxMZEIHrUV7GyRgMpGDW8DZli5P1qnkdmXa3I5rI0ItK2lHwpzjk+tX9uZmYLnbgVUsnEcCDAJIOfvxVpJMA+5zTQmSM3xD4cfFmplYjmq5cE5qWNyeQB8qpPZNG8oO+PpzmpLf6zg+gNRNKDInAG0+9bQEtKePrDHHzp3sC2Ni8sQB71sskQP9omPnVe4BEBJqmBgDk1V0TVhsXFrtAMig/OvfSbXP9otAJZWQ98eua2ilDPtdsH2P/npSzKxGWGe2cHdPEv/ADNVyJpimbadPKPAYDPNLnkcZQnpnrT34Xt/pHh8RMF3F22sw6HjvSbscY0wUVncRxk/ENx3Yx1IzWmwhiuN59aKy2Ug1CS1glimdc5eKQFQMjnJ6c8c1pdXMmn2mHtopVaQECRMbSPcdavpCM2q2zWkimKTz88OXGMdhjFErGcRWyRs7xDcrcchsEEdOR3rTTfGM06fs6fTNOKzAxxusQXyyelE4bP/AGO1LqzXMYcCJTgDORzkdKm67Kir6Kf0WfaG+k2z+edzBT5jDdznvUGqWccTbElEk8XDleVUd84GMj07VmPTJLOOY3WXKxhiqqTuywAGfUn8qh1TULaWH6JZWMkb8r5bDaU7jr17+maE/oGiWy04wNBd/FPEQxIh2syjkdzgc+tIXim3um8SzGWNvMncMoJzuGByPan/AFKJo9Ms47ZGSONP9omzld5Hftn50ma6Vl1S2PnNKdnLkY5yeKl72OqL2m3UlpaR2cUIbaT8bqTnk/3eneiME4urgre3Pkqer4IIz1471X0CeOz1KOV7UXRP/wAbL9Y9c9fxovq0ljd3R+lXMNtKkiswSMk4OOAB6CqsVei7fNumYgLlcqmwbQQO/wB1V+PMkbcF+Hr2HFXZH09bp97TMgJ2ycAn04NVJvImvpY1dViGBvZxyce1WjNmsNzbFiuQXJ6kdsdM1IzpycjCrk4FUrSyBZHEiuo6gAnIq1OF8ttqBVwQMqTTT0JopSzxM+5WyMdlxWvnReh+6oF+qP0rOPc1lkaYAC2id2UqoOCDjIH51ZmtmSPexHLH5UwTaRMHfyUXC8Y3r/OoJ7aY27CRSDnBz8j3qK0VQt28Z8lcggjI/HP61aWFsAnv0qUWzxPFI/xADLqx4698ewpsuLa0fbHa2NkxZRhlkkU8/M4pJjqxXtLYtOq88nnvip760vLTVXtARGwK5BxgZAI5Pzpmktf2XFul0yCOQqdrLcsW+eDnPWlq/a5luvOut7S7VMmeW3AY/SnQdFXUXmsr544JCQrYBKL9tQrqN4HDfSDHjuMDH4VDPI08hZxz1PvWI1Y8qjYHORQSNN4sjeHYjcxBLiGQK7E8yBlDKcjg8HOff2NA2yB71Pc230fTbK7XDrKjpiNgSADxkDlTz0PrVAXGRjyZOODxVJ2tia2ZcMxyyD57qzFhHzs3E+prTeDyIJPureJiXwInBOAOBSGOukWMGpWT7DskVfq9s/Omnw/bGDSioIVw77QfXIqj4RsCujyEgHaCSoPI4orp58zSJpCjJtVyMfLipT2bY6suSTy2Mwu7iK0tWyyh9wBJOOeo54FL2s3Y1iKKGNpJZhNlpZThTxjp69OmelL0ksbu4bz2GcKWkJ4wf1K/jR7Q0tRBmddzlsrk44+daW0Z9uirb2BinjeJ9ksbbhlOOPXvT/Y6jbJb7jcKoAGQWyx++hscWmv+8jgUN79hk1AY7Nt6eWoHYgVMnZcViEr3XofJf6MUeUfVJP4g0q3DRTTtcXN1E1wx+J+mO35USlMdrGFSJGxnJIoVql+BE5VUDNkcD1z/ADoigkwg3izTjbLZJpcL2ysDsMsjbiDwT6n+dKPiq9sr3xBZfQLTyolTBVQxLncx5BA7EV43kizSzo6ozEk/5gfzFBdQvpBqEc5CtJGgwSOfQVbikjG7Dei6otrYpMYC1xJvQyfVAXgcfrRO3vYbsRNPpT3CDK7t4HORxk/MUrac0j2yxg5Cliq+5xmrxkkiQBHK9/hPGev6CmooWTDGq3ls8SpaaSlpnksJFZiO3y6igIB3kjk+nX8Kie4k3hfMbHAxmrHehoE7GXSfClzcaImoypMYJE/dpbpuZjz19OlSQ2WnxafMs00skscbZiRApDAU3f0e391Z6HEJvPubcxYhjA+o2T8IPvxVa/8ADt1exzRwaaLISSl5GZw2WPU5649qFLwpxOPh1xXt4qW5sJ11WSwRS0/nGNVAxznHei39SfEn/D4v+vH/ADqGhj7/AFUtrp/N2ctzil7XtHurPT5IvL4HCgDg+9H7TWlXAW+UcDJ2OecDPGatTXEdzCEneJ0PQlG3ffWJ0aZx6KCU7oijEP8AVJ/KnPw9dedfwwTaY0sJXEgbHT1575xirmsaGJoy+nyEOQc+RkN07Dg0pQRavaX6vDLfyKMbWDuTnPcE/pVIzapnTNeaQeGbm7sIIJIo2Cyhz8UR45XjGRmuWazqT6jM0gtoonVGTepPxc9fmBxnvXX/AAPqVzextYanp90I5lZWkuD8BX+6MHnuV+QFSQf0X6UusXNzJiWynU7YCANmewPWhOtBKmfP+ExnGePvrEbYkO1wnHfmnj+knwTJ4WuBPaky6bO+I2J+JGAztb8efSufylt23bgmqySIoKNcxy6fHawRmMo5Z5FyVY8jvyONv3VVEMhODK3HTiiGi+G9Z1C2me1sbgxL8TSsuxQACT8TECinhu0tJZYvpYuc55MbIq5ycDJBNCaoGm2BBp10E8wrNtxnO0gYrCwPuG6Rwc812i1n0qRPo4tJmEWN2bnI+Z+Gq19omi3Ns1wNInkwS21bwr7fw0skV8bI/BEJj01vNlVzIeCCMGjM+lXD6PdxWzfvHVwqrzyRivaTp1j+ynjsI7qOZEaQRyyB+V7Zxzwc1NpmsxGMhguM8/kajp2bLaoR7bwtIMm6mMfPXyzwfw71fl0kR2rPbTiUpgMijkD1++mi8kijh3CTKv0wv/nvVK2upUO62kZ487JkPKlT7d6rNk/GLguj5Yt3fy2Xg8VbsJIT/aXAjAGRlCxI9QBQvXJEWVnlhijJOS7KTtHTNDRrywebGs0b78Dcqt0Hpkewqrsl6G57myjVnW6lJBGSsGDj5k9KFi20nUtQNs2oTRTsMnfbKFUEjnhvcdOnXpmtG1fZo0e1Q3o23r88UCW5tpdYe7urieNXbDLFFvyvQj6w4xQnRMlZYk8N6uS/k2EzoGK7gAACDg9/agGpadNHrMVjcQbbh9q7N65BPQEjgV2Qz6bFYrPb6k8/mqkhymN524yAOhPHB71xkXTnxGL24Qb/AKVvdQu3+9np2p53olwpWXbDT7pNIbUTGotkn8ktuAIfAPT0qH6WACoI46imTQbP6dotxpdxK8atdicNGNxPw4xiqereGktJ0SwS+mU8s0se3J9AMZqrrRLj9C6paSTcDxnNXUG8lgceppo0/wAF6lJCfIsmUtyGkO3P31JJ4F1i3XfNEsgC7mfedi88A+pq00S4sIeEvE6abokFrc3HlyxltgFpv4zlSORk8nmr99qRu7E3N14jltVcECKOIZYemE+qc+poPB4OvowWcxqh5eWbCgfYTk0VtfCEUkCsl55wC8u4CjHtu5x8ge1NqI05CCzB7jzki3nOd8xJYn1NT/S7v/ft/nrq1p4Y0mURQs0txs52RptBGc4ZiOB7Zo9+wNN/4RY/9MfyozghYyZxi0uoUf8AeYDYx0/GidldqZGO8MnGAKD3KrLcholITGDnp17VrZzRvOYYidw65rlOnpjeZbS5jYYcKozyoHPzzmoUNnezAXtybac8LdDOH9nHr/i+/NCppBbwuFAbjPNA726kjjLjJPQAc4++ihtjnpcWtaZLEs8ttJDHcSSZMyE4IBGGznHXj5U5/wBdLFIN8hj3gHcBNGBn2Javnm7uGZXcMwUDdyTVnRfEc+g7JY7HT5ZGYEfSLVZDzz1PIx7EVSRm2jrniLxKdespbGLQIruB/wC9Lco+0+oCEnP2ik2ew8QJC0Flov0aBuq2dmELfNsFvtzVA/0o+IriUL9JitIScYtbZAfvYGql74s8RTSsTr+o7T0xcFPwXAooWaQw31r4rn0OGwisNTl3IVm2WbJxkYBZsEnHBI4oDD4Z8TwLt/YWpIgOeICefWqqaxqUmDPqV7Ke4e6lIP8A3Ua0a/tb5vIne8hkP1WS6mP4bqZLkmS2N1qGlsReafdwNIdv76FlDH5mnGz1C2ltxFcOYgQMhRux7elL9jaeIYi/kX93dW5YgRTXBMbj0IY46e1av4c1drx5gYIYCSVRpSSB6YA5qHFs2jIbbl/2XZNcWzPMxydzEIuCpBwBzj7aXI9TkaV4Whji3nDsAQQevGSasrpWpW8ayQXoMoj2yb1LA8YI59un31Xs9IlcyedJFBI3HmK5k/QY++pfHJspTSOi6b9FazjtPP2tCPLO4YJI/wD7WJ7R7dcpJtRv4T1pW0qwbS4Gh/aAdS5cHyeeffd7VbbznTCauVye8ZOP+6rXHInOP2L3jW5jl0u6SCRTLlW4fk4OcjPyrmzzR3BVehAyXznNdV1PQ727gdLC8s52KkbJVKE59D0++kyDwpqemTgSR26TIw+GV89u47inTXZLeXQJtpvJhPxEx9GBPf2qneMscu5BLGCTyFPNOB0vWYrYu8mlwITjfhVP31vpelalqN99Hv8AUIH0+OLzbgwKGyjdArY6t2I6deuKE/AqkUPDVhqd+8a201tBbF02tLcojNs5wMnPX270Zuf6NdR1HUnvP2hpa75N7L5rHv6BcUM/pAvYYZodIso0iW2AaRYxjYccIPYAnPqSTSjHcyyTBZZ5Qn/OSB9laYGTnfZ3XTvDml2Sq19dWZlxghHwv6UcivNEtVCDULFMdjMv864laaL9Jhims3mnifI8z6Krr2z2PPzpu07QmFmFbS4HKjaZWtlGT744zQ4jUh4vL/SrnAg120hZT2nU/rVLULmN4ALbV7SRvT6SBk/Mmua3XiKztrhYrPRbCdANqSSxjDEdWAAHwjGM557USi8b+HbMMl34VsJLlTjfDCgVh68jI/GlT8HkN1iXmZIdSSedV5DIQVHP8Xc/bUrLdWt+srPNPCjFvLEaAY7DOCTSxF/SxDbxeVYeHVji6hRLtH3Ba0f+lzUSfg0W2Udt0pP6UbDKJ0GPX7RoZdqtDLjjK5BOOOlKf7Q8R/8AEf8At/0oKf6V9YzxpNj9rtWv/qvrX/CtP/zN/OimGSKmuLbyWzTQII2QZDjjcMc0j2mpyR3ZJyuTjPrTdq9tFFIXKbyQfhLHp6UMS0hKrIulAnPIJJ/HFYo2krZObkttDNlWHc5qG+s2uIPMikVcDHwHrW73F3E4K6RAF6AvUx+mzQtO8VvCsSljswPhAye5zVCEq8YzX8Vg4ZGZ1DN/h6mqmpzCW5TAxks2PTJPH3AURvbh7uYyboVcDAA+H9PfrVG6CFQbiEZXnIFWjBrZAhwc7gPdjirUN5BGQZCjgDBG8c0NM8SruW3J474rC3bdVt+PfNFoVB1L63mP7obB8yf0oxptrIZVKMQc5RhnOc9qW9Ptr+5RZo7V1jLf2gU7QPmeKbvDtxcC5jXAEqcZI4Q9Afs5PzxSZUYjpAJbC1jhMhkkAxkn8M9/n86v/SJLi2UJJjA+80NvLA3EaSRSHA4257VNbZjhyFYbVxzUuTWkdEYohv7fUJgY4bkrnqd/T7qHXWnXaHJvmbA4yXPP31Pe3ki7mEjLt5+E8Uv3viLUAcxlOvVguRVRlJmfIqCY0y7uBtOoSZJ9Dj86xLolwsLE3MpCjJOP9aXzrWok/wD1CevQD8hWlz4i1SSLyvpAVTwSo/0qtmRk3AS8SG2llcu2MlzkD3wetO/huWe6iW21KRn2nFvIzZZTx8JY8lT2z0J9DXPtJsZTIrZwNwJIzk/hTdYpPFIkMNlMUZSCWRiW+fFQ79NIh7VbXTr20ntTds0iscQqu07vfk/lQXR4r9praPTbtba1gO941fhyDklkOSf4QcnAxzxV3XLS7ktYtRktHSYHbI7IQXx0kH2cN9h7nFG11V3KJdIGAI/eZww46570XRVZAbxNpZGqTXALZlO5yxzye/PaqyeE9VllAjsbghlyrbMBh6gnAI6dCetdGvba3v7HIUuYl4dgAzLjjIPfOa5pMzpeJFdTXcNijtuVXJ2juFGeM8VfyGb4mGbfw3rlpbODcwWcUhAkMl7FGDjkf363s9Cmn1iOxvtRiltUi+kXkltcmQLEOilum5sH7MmgxfRb25mA0tjbxJn4LllbPHJznPPtVCC6v7S0mtrRzFbzr5ciKPrLzjP2cUZWTSCV/eG7uZdQCiMS/DBCOBHEB8CgdgBigUbkyNkk8c/aatyyMyAFVUheQG/LP86oHhyc7TWiIL8bDHXHvUnw4+sDVFQ+MiQn24rJ393NOiS1x3IrHw+oqrg93b7BmtvKl/gk/wAtOgs6/L4bu7sna2CTnkmtP6u3k7rCqMmOBvOAB610OF4GTKMCO2MVW1m8t7GCN5XCljhFI/GuM7sjl2s2b2c5icjI6l4+vyoJfh5NPu0yY0aBxxx265+6i3iK9W5v2ZSHUcZxjmh4jikjIcBgQQVbkEHtjvToTOeBw8O89CmWH4moJZBJATGvwHrz0GOtWtUEdvq13ajbGgkYImeFB7fjQgM0EDISVOSBtODx60zIrh/3eN3JGMYqZLibaI1IIHG0oOagJfuT99YX6w3HjPNMBu0m9MUJRCXhYBWi3EKceoo5pN0scokCRvvk+JO5HpkdOtKOmyoqunJAbK/I+9HdJlCyLkDrVLon06LayltoVmMJXIPp7E+tGYbYSx4dlywwOTSrogy+TIeeccdun50wreC3OONh61m2joimVdV0e1KYkuVjX/CpNJ+qafp9vIQLx2z6R5pt1HUhNGQGyuP4hSdqTK8pIYHB5Iq4yJ5IsgNvpcUYLzXRHfbGP1NZthoRnQPBqMnPdlUflWRIC6odx9AB1phsNOSeVFlXJGMnHeqfIZrjsaNL0mzjgjmtbBkjxnlhnH55qrrfiOLSLkL+zZZsjG8ycD76YLdza22zHwjHJNJfi8SyQCeMDhiDlhjFZLk2bfG2qQSj8d2up6Xc281vJbTjaYJFYMFYHuccVUtL7TbueQW1nD9IALSZHw54OVHb3HTPSue/Sjbu20JhuwPeiXgudJvElvHdyMlrMsiSspwQNpI/ECm3ZnTjpjZrHiKWG28m1tjLcyAEFFyBSJqd3eGylk1FFWTLKp/iJ5H5V0kW1paxP9FlZvi2K3XC561zTxzcobm5tSCJopgQ/ZhjHSkGTQDhumAVxgZHI6Vbiujg543d6Cb9iAdq2WdghAPUHHtRkRQbLGQZWQFscVoJsny5BlqDWVw0ancSefWronzOpSSIsV+qGOR+FUpNdFcceNySm6RJLLNbjK8IT8OazaNe6hKIrWCSeQ9I4oy7H7qzfwyLChkZNrjIGOfyps33mmeHobWwVod2HeXblmOBxx+Z5pqUn2Xzx4oy/W7X9Fm78N61bRm4vrC6hQLkl2UHdjjA3Z60J2X/APu7n7zTDJrd/u2tcM23g71HP4Vj9tXP+7i/6Yp436c51PTvE4iOwu4A68ihfiDxEb+43u4wo2he2KRDq9urErcoc9t1Up9WjLH98CDQkjVzGabUEJyCD7Vot4AQcfD3pSbUoyfr5+VYOrAAAFj8qr8TPJhHVrO2ubua5kHLsGxnrx3oJqkNpGgW3GFXnOOp9KlfVMn4VZjVG8ma5ZdyBdvfPNS68BNvsmsRo3kK99JembJ3JEq7cduSc0YsNY8PWdkLZ9Nlu/i3NJMEDZ9sUsmIe9e8oetQ0UpJBfUtQ064mE2m2jWihcOpYEHpg4HTvU1vcB+QxCnHIoERsQgc5r1vI6SDaSBR0HZ0rw7euHRCcgn4c96ZpZnYZbAyfq46Ul+Ep41jzM6iRjlPWmWO4DNgHPHr0rNvZvDo9di4VHeF2bHUUKsbYtO0kpbI67sc002NvujO1TuP41Hd6fHIXxFiReN1GRbTl2ytpNlay3IdkDZbgHt3p7sLK02LIEGRik3QlaAtuXJDEDK022NxJJIIwABjsKTYUbavO0qssEeQq9B60t3cZls5Ip0C7xkcZp0isS9yyiQKSOnc1XvtPcqVEalFGCSeTSGn4cTvtPa3umQhQo/GvaKzHVYREoLr8OMdyCP1p11zSJbiYRw2xeQ/VOMYo54N8K2ehIt5q1qFvHBDK7AqgycbR78H7atMylGmXwjjTTDNbkOI8Y28nt1+2uHeKoS16YxL5piUKXPVj1zXe9Y1m1htmkS0JVeqmMBm+WaQtU8UeHrTZv8AD6ySkZIYIP0NOyXE49dRtHtBrWGOSQEqOB6nFMHiq7t9b1Rruxs0slZQphDAjIGMjAGMjH25PejPg/XrPw/p0kFxosd7K0m95JHXA7AAFTxxSJSEeRGiUhhjrV/QhCblPpJAHbijvifUIfEV2l1FZQ2fkx+WY4zw3JOTgD19O1CbGNLa7ha5h8+NJNzqrbcjuM9RmiwoP3htH01muW8xuVQtwfYUrPeSPdmMgBMDaANpHFGdR161aUS6RYy2ZjGEzP5qrz15TOeBzml2aeW7upJ5XaSUnLO3VvenEU9hFLiYL/aMfZvi/OtvpU3/AOL/AKa/yqNBxW2w1srM6NItFu2/3Y+b1YTw7cHkyQr9uaYVj/8ABUyLWJviAIvDBb+0uAP+VM1ai8LWv96eQ/8A6gUcSJflUuzCkqM47AdfyH40xqKF+90bTNNtTPMk8oBACq/Un7KA3F3bYKwWUMS9mcs7feTj8KZ9ZvTDC9tLBFudORv6ehIA/WlN4WA4JpozmVSK1INTFW9KxsqjMhxXgvxDFTeXWClS0NEkNzNahSkmCvQjrTj4c1IXkxUnLqopJMW6i2iztZP5mMjHIrNxZpGVHTtO1cLchGI4OKYUWO4AnVOCQTzXMdMu4GugzycZOFA709aPqNtNkGQ8DAFKjdSCckJZ8RLhQeoFGdIh8tt0hzn8KpHUoYY8rGXU9wCaiTXGkVhBbuSvJ4IoodjYqR5MjkE0NvrxopQVc+X3BGc0KtdZmnQ/uJFHowx+dSLcC4QieRAB2X+dFEjJpjW0wEp2kj0FTXv0FpVkljy56HbS7p93bWspjiAwep35q7f38ZiDLIhI9SOKdEtWyhq2o2/nSJIo8tOgAxXNPE8ml3F0yxqAynA3d6cNZsF1E+ZBMqSN1GODSRq/hjVJLndDGrAd/MUfnVIJdaBEelJdOiRqmS393ArN7amzLQtCd47ZoxpXh3V7acO0EeAP70qHn7DRzUtC1C8cSGK1V9g5Mgz94FUSo6E3TbeOQhZfhVeWAXLUP1WN5P3dtkl/hDBeoHvXQbTwzfhHjlkgQSDGVJyP+2qsnhKS3gaJbqFpm4DEnCD24paCnRzays2huWE+CAfiC84q1DZxeZJNKevbFNa+BZ2JJ1CBc9cKxJqrrfhxtM04XC3ImKEBlCY49euf/DVJIzaYuvGin4D8OO4rXI/iH3VJE4ceWo3MeAByc0d/q2n/ANy3+UVoiSRT9tSo3+Cq6/D0qZXrE6C1G3+HFToVJAPH2VWjbnmrCHFAwVqGhtcStJbyj4jyGOKrDw3cN1aL7W/0plXtUijNFiwQqP4Vlf8A+eEff/Ktf6o4+td/dEf504YFRuAM4PNFsMEKq+FIB1u5SfaMD9asx+FrD+/LOT/zAfpRiQPnKioyJCOWA9aLYYopL4a0pPrCQn/FJ/Kp4tG0qHkW8bD3JapPK5+sxNeyU4HUUbCkTQwWMBzDaxIfUIKtJdlPqbV91UUKa4CnBAB+VSK+8cIT754pUAV+nMwx5xPsGrCzPn4HOT3J6UPVWJ2hFB+dTwjao5Bz6UUMJRSHjfKSPmT+GasBoicqxJ9SaHowAyRUqyY78DtikMuxymJ8hUX9as/STIMeWBmh8cuO5b51Yilj7ocUwLIuCoxgfZWfMDc5qPKNjEZAPfis7c8IF49aALUHxHOeBViOdEByFyaF/F1Pw/I1glu3SgC9qGsWmnWplu5FjXopJ6/IVzrXfF1xJN/7XcyxRDruQKSfY9aadV0qDVLcR3DYZeVcDlSfSuf+INBuNIYPJIskLnarrxk+47U4pETtEUviXV2znUbj7JMUOlvJZ5C80ryOedzsSfxqux5rTNa4mNltZOcrx7ipPPf+N/8AMaHlmHQ1je/rTJs//9k="/>
          <p:cNvSpPr>
            <a:spLocks noChangeAspect="1" noChangeArrowheads="1"/>
          </p:cNvSpPr>
          <p:nvPr/>
        </p:nvSpPr>
        <p:spPr bwMode="auto">
          <a:xfrm>
            <a:off x="155575" y="-669925"/>
            <a:ext cx="2038350" cy="140017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15390" name="Picture 30" descr="http://t2.gstatic.com/images?q=tbn:ANd9GcReLKjVhvC4kCNFoYDIFM1fcKOxQ83cttjxak6Jqb9ky9VQY5c&amp;t=1&amp;h=167&amp;w=223&amp;usg=__3VmAN5mRmKVRHAkhQaYwecmrtVA="/>
          <p:cNvPicPr>
            <a:picLocks noChangeAspect="1" noChangeArrowheads="1"/>
          </p:cNvPicPr>
          <p:nvPr/>
        </p:nvPicPr>
        <p:blipFill>
          <a:blip r:embed="rId9" cstate="print"/>
          <a:srcRect/>
          <a:stretch>
            <a:fillRect/>
          </a:stretch>
        </p:blipFill>
        <p:spPr bwMode="auto">
          <a:xfrm>
            <a:off x="395536" y="1916832"/>
            <a:ext cx="2124075" cy="1590675"/>
          </a:xfrm>
          <a:prstGeom prst="rect">
            <a:avLst/>
          </a:prstGeom>
          <a:noFill/>
        </p:spPr>
      </p:pic>
      <p:pic>
        <p:nvPicPr>
          <p:cNvPr id="15392" name="Picture 32" descr="http://t1.gstatic.com/images?q=tbn:ANd9GcQfChqKeJ3oDpawBp8f7nH2tzbsVsw2JJxGhkSI5Nw2Xf_7YDk&amp;t=1&amp;h=156&amp;w=237&amp;usg=__r-ruh-uZZLT0lxJ49ulYUw-Z89w="/>
          <p:cNvPicPr>
            <a:picLocks noChangeAspect="1" noChangeArrowheads="1"/>
          </p:cNvPicPr>
          <p:nvPr/>
        </p:nvPicPr>
        <p:blipFill>
          <a:blip r:embed="rId10" cstate="print"/>
          <a:srcRect/>
          <a:stretch>
            <a:fillRect/>
          </a:stretch>
        </p:blipFill>
        <p:spPr bwMode="auto">
          <a:xfrm>
            <a:off x="2915816" y="1556792"/>
            <a:ext cx="2736304" cy="1800200"/>
          </a:xfrm>
          <a:prstGeom prst="rect">
            <a:avLst/>
          </a:prstGeom>
          <a:noFill/>
        </p:spPr>
      </p:pic>
      <p:pic>
        <p:nvPicPr>
          <p:cNvPr id="15394" name="Picture 34" descr="http://t2.gstatic.com/images?q=tbn:ANd9GcQrOz3IqdiF-N1G7NNgGIJVShctC7JCbBGkiyrVgIH-M4HJ2n8&amp;t=1&amp;h=167&amp;w=223&amp;usg=__z3VXq1RsKtcjo9y-nh7OmVlUq-0="/>
          <p:cNvPicPr>
            <a:picLocks noChangeAspect="1" noChangeArrowheads="1"/>
          </p:cNvPicPr>
          <p:nvPr/>
        </p:nvPicPr>
        <p:blipFill>
          <a:blip r:embed="rId11" cstate="print"/>
          <a:srcRect/>
          <a:stretch>
            <a:fillRect/>
          </a:stretch>
        </p:blipFill>
        <p:spPr bwMode="auto">
          <a:xfrm rot="21190264">
            <a:off x="323528" y="188640"/>
            <a:ext cx="2124075" cy="1590675"/>
          </a:xfrm>
          <a:prstGeom prst="rect">
            <a:avLst/>
          </a:prstGeom>
          <a:noFill/>
        </p:spPr>
      </p:pic>
      <p:pic>
        <p:nvPicPr>
          <p:cNvPr id="15396" name="Picture 36" descr="http://t0.gstatic.com/images?q=tbn:ANd9GcTd3C5REAoC3PyA_x68tUVq9GQ7gbNvyVRvflgfG8jWMSsQyww&amp;t=1&amp;h=172&amp;w=216&amp;usg=__DIzmfbyvbME3ewuU8q8xw8lcAWQ="/>
          <p:cNvPicPr>
            <a:picLocks noChangeAspect="1" noChangeArrowheads="1"/>
          </p:cNvPicPr>
          <p:nvPr/>
        </p:nvPicPr>
        <p:blipFill>
          <a:blip r:embed="rId12" cstate="print"/>
          <a:srcRect/>
          <a:stretch>
            <a:fillRect/>
          </a:stretch>
        </p:blipFill>
        <p:spPr bwMode="auto">
          <a:xfrm rot="20020606">
            <a:off x="611560" y="4725144"/>
            <a:ext cx="2390775" cy="1905000"/>
          </a:xfrm>
          <a:prstGeom prst="rect">
            <a:avLst/>
          </a:prstGeom>
          <a:noFill/>
        </p:spPr>
      </p:pic>
      <p:pic>
        <p:nvPicPr>
          <p:cNvPr id="15398" name="Picture 38" descr="http://t1.gstatic.com/images?q=tbn:ANd9GcQQg928ndU4pUQ6QluN_k2uTk_gkHtPzmHjFsAkn9ORCwbcjR4&amp;t=1&amp;h=167&amp;w=222&amp;usg=__kn5yJJkHkKhGXLB_oc0tbbsFg5Y="/>
          <p:cNvPicPr>
            <a:picLocks noChangeAspect="1" noChangeArrowheads="1"/>
          </p:cNvPicPr>
          <p:nvPr/>
        </p:nvPicPr>
        <p:blipFill>
          <a:blip r:embed="rId13" cstate="print"/>
          <a:srcRect/>
          <a:stretch>
            <a:fillRect/>
          </a:stretch>
        </p:blipFill>
        <p:spPr bwMode="auto">
          <a:xfrm rot="1142621">
            <a:off x="6372200" y="260648"/>
            <a:ext cx="2466975" cy="1857376"/>
          </a:xfrm>
          <a:prstGeom prst="rect">
            <a:avLst/>
          </a:prstGeom>
          <a:noFill/>
        </p:spPr>
      </p:pic>
      <p:pic>
        <p:nvPicPr>
          <p:cNvPr id="15374" name="Picture 14" descr="http://t3.gstatic.com/images?q=tbn:ANd9GcRpIUJeeCRV5d4H9FE5A5-gHhSUQbWHxZxEz20R6BF-g1LLgqk&amp;t=1&amp;h=158&amp;w=236&amp;usg=__HNG35uts_a9Y_sNV2FBRR8gvpqM="/>
          <p:cNvPicPr>
            <a:picLocks noChangeAspect="1" noChangeArrowheads="1"/>
          </p:cNvPicPr>
          <p:nvPr/>
        </p:nvPicPr>
        <p:blipFill>
          <a:blip r:embed="rId14" cstate="print"/>
          <a:srcRect/>
          <a:stretch>
            <a:fillRect/>
          </a:stretch>
        </p:blipFill>
        <p:spPr bwMode="auto">
          <a:xfrm rot="4863691">
            <a:off x="4570898" y="3138206"/>
            <a:ext cx="2376050" cy="1591954"/>
          </a:xfrm>
          <a:prstGeom prst="rect">
            <a:avLst/>
          </a:prstGeom>
          <a:noFill/>
        </p:spPr>
      </p:pic>
      <p:pic>
        <p:nvPicPr>
          <p:cNvPr id="15388" name="Picture 28" descr="http://t2.gstatic.com/images?q=tbn:ANd9GcTJcuzliTV3t08fszhQmG1VlSBZi7MNNzqJnfQGFF0ybQUqAWM&amp;t=1&amp;usg=__D3KhIcvywEwnMaGYiy7mK-LL10s="/>
          <p:cNvPicPr>
            <a:picLocks noChangeAspect="1" noChangeArrowheads="1"/>
          </p:cNvPicPr>
          <p:nvPr/>
        </p:nvPicPr>
        <p:blipFill>
          <a:blip r:embed="rId15" cstate="print"/>
          <a:srcRect/>
          <a:stretch>
            <a:fillRect/>
          </a:stretch>
        </p:blipFill>
        <p:spPr bwMode="auto">
          <a:xfrm rot="20998916">
            <a:off x="2402163" y="2703907"/>
            <a:ext cx="2581275" cy="1771651"/>
          </a:xfrm>
          <a:prstGeom prst="rect">
            <a:avLst/>
          </a:prstGeom>
          <a:noFill/>
        </p:spPr>
      </p:pic>
      <p:sp>
        <p:nvSpPr>
          <p:cNvPr id="28" name="27 Rectángulo"/>
          <p:cNvSpPr/>
          <p:nvPr/>
        </p:nvSpPr>
        <p:spPr>
          <a:xfrm>
            <a:off x="5004048" y="6381328"/>
            <a:ext cx="3960440" cy="307777"/>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r>
              <a:rPr lang="es-ES" sz="1400" dirty="0" smtClean="0">
                <a:solidFill>
                  <a:schemeClr val="bg2">
                    <a:lumMod val="25000"/>
                  </a:schemeClr>
                </a:solidFill>
                <a:latin typeface="Arial" pitchFamily="34" charset="0"/>
                <a:cs typeface="Arial" pitchFamily="34" charset="0"/>
                <a:hlinkClick r:id="rId16"/>
              </a:rPr>
              <a:t>http://video.yahoo.com/watch/50180?fr=yvmtf</a:t>
            </a:r>
            <a:endParaRPr lang="es-ES" sz="1400" dirty="0" smtClean="0">
              <a:solidFill>
                <a:schemeClr val="bg2">
                  <a:lumMod val="25000"/>
                </a:schemeClr>
              </a:solidFill>
              <a:latin typeface="Arial" pitchFamily="34" charset="0"/>
              <a:cs typeface="Arial"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5398"/>
                                        </p:tgtEl>
                                        <p:attrNameLst>
                                          <p:attrName>style.visibility</p:attrName>
                                        </p:attrNameLst>
                                      </p:cBhvr>
                                      <p:to>
                                        <p:strVal val="visible"/>
                                      </p:to>
                                    </p:set>
                                    <p:animEffect transition="in" filter="dissolve">
                                      <p:cBhvr>
                                        <p:cTn id="7" dur="500"/>
                                        <p:tgtEl>
                                          <p:spTgt spid="15398"/>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5394"/>
                                        </p:tgtEl>
                                        <p:attrNameLst>
                                          <p:attrName>style.visibility</p:attrName>
                                        </p:attrNameLst>
                                      </p:cBhvr>
                                      <p:to>
                                        <p:strVal val="visible"/>
                                      </p:to>
                                    </p:set>
                                    <p:animEffect transition="in" filter="dissolve">
                                      <p:cBhvr>
                                        <p:cTn id="11" dur="500"/>
                                        <p:tgtEl>
                                          <p:spTgt spid="15394"/>
                                        </p:tgtEl>
                                      </p:cBhvr>
                                    </p:animEffect>
                                  </p:childTnLst>
                                </p:cTn>
                              </p:par>
                              <p:par>
                                <p:cTn id="12" presetID="9" presetClass="entr" presetSubtype="0" fill="hold" nodeType="withEffect">
                                  <p:stCondLst>
                                    <p:cond delay="0"/>
                                  </p:stCondLst>
                                  <p:childTnLst>
                                    <p:set>
                                      <p:cBhvr>
                                        <p:cTn id="13" dur="1" fill="hold">
                                          <p:stCondLst>
                                            <p:cond delay="0"/>
                                          </p:stCondLst>
                                        </p:cTn>
                                        <p:tgtEl>
                                          <p:spTgt spid="15388"/>
                                        </p:tgtEl>
                                        <p:attrNameLst>
                                          <p:attrName>style.visibility</p:attrName>
                                        </p:attrNameLst>
                                      </p:cBhvr>
                                      <p:to>
                                        <p:strVal val="visible"/>
                                      </p:to>
                                    </p:set>
                                    <p:animEffect transition="in" filter="dissolve">
                                      <p:cBhvr>
                                        <p:cTn id="14" dur="500"/>
                                        <p:tgtEl>
                                          <p:spTgt spid="15388"/>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15376"/>
                                        </p:tgtEl>
                                        <p:attrNameLst>
                                          <p:attrName>style.visibility</p:attrName>
                                        </p:attrNameLst>
                                      </p:cBhvr>
                                      <p:to>
                                        <p:strVal val="visible"/>
                                      </p:to>
                                    </p:set>
                                    <p:animEffect transition="in" filter="dissolve">
                                      <p:cBhvr>
                                        <p:cTn id="18" dur="500"/>
                                        <p:tgtEl>
                                          <p:spTgt spid="15376"/>
                                        </p:tgtEl>
                                      </p:cBhvr>
                                    </p:animEffect>
                                  </p:childTnLst>
                                </p:cTn>
                              </p:par>
                            </p:childTnLst>
                          </p:cTn>
                        </p:par>
                        <p:par>
                          <p:cTn id="19" fill="hold">
                            <p:stCondLst>
                              <p:cond delay="1500"/>
                            </p:stCondLst>
                            <p:childTnLst>
                              <p:par>
                                <p:cTn id="20" presetID="9" presetClass="entr" presetSubtype="0" fill="hold" nodeType="afterEffect">
                                  <p:stCondLst>
                                    <p:cond delay="0"/>
                                  </p:stCondLst>
                                  <p:childTnLst>
                                    <p:set>
                                      <p:cBhvr>
                                        <p:cTn id="21" dur="1" fill="hold">
                                          <p:stCondLst>
                                            <p:cond delay="0"/>
                                          </p:stCondLst>
                                        </p:cTn>
                                        <p:tgtEl>
                                          <p:spTgt spid="15362"/>
                                        </p:tgtEl>
                                        <p:attrNameLst>
                                          <p:attrName>style.visibility</p:attrName>
                                        </p:attrNameLst>
                                      </p:cBhvr>
                                      <p:to>
                                        <p:strVal val="visible"/>
                                      </p:to>
                                    </p:set>
                                    <p:animEffect transition="in" filter="dissolve">
                                      <p:cBhvr>
                                        <p:cTn id="22" dur="500"/>
                                        <p:tgtEl>
                                          <p:spTgt spid="15362"/>
                                        </p:tgtEl>
                                      </p:cBhvr>
                                    </p:animEffect>
                                  </p:childTnLst>
                                </p:cTn>
                              </p:par>
                              <p:par>
                                <p:cTn id="23" presetID="9" presetClass="entr" presetSubtype="0" fill="hold" nodeType="withEffect">
                                  <p:stCondLst>
                                    <p:cond delay="0"/>
                                  </p:stCondLst>
                                  <p:childTnLst>
                                    <p:set>
                                      <p:cBhvr>
                                        <p:cTn id="24" dur="1" fill="hold">
                                          <p:stCondLst>
                                            <p:cond delay="0"/>
                                          </p:stCondLst>
                                        </p:cTn>
                                        <p:tgtEl>
                                          <p:spTgt spid="15390"/>
                                        </p:tgtEl>
                                        <p:attrNameLst>
                                          <p:attrName>style.visibility</p:attrName>
                                        </p:attrNameLst>
                                      </p:cBhvr>
                                      <p:to>
                                        <p:strVal val="visible"/>
                                      </p:to>
                                    </p:set>
                                    <p:animEffect transition="in" filter="dissolve">
                                      <p:cBhvr>
                                        <p:cTn id="25" dur="500"/>
                                        <p:tgtEl>
                                          <p:spTgt spid="15390"/>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15372"/>
                                        </p:tgtEl>
                                        <p:attrNameLst>
                                          <p:attrName>style.visibility</p:attrName>
                                        </p:attrNameLst>
                                      </p:cBhvr>
                                      <p:to>
                                        <p:strVal val="visible"/>
                                      </p:to>
                                    </p:set>
                                    <p:animEffect transition="in" filter="dissolve">
                                      <p:cBhvr>
                                        <p:cTn id="29" dur="500"/>
                                        <p:tgtEl>
                                          <p:spTgt spid="15372"/>
                                        </p:tgtEl>
                                      </p:cBhvr>
                                    </p:animEffect>
                                  </p:childTnLst>
                                </p:cTn>
                              </p:par>
                            </p:childTnLst>
                          </p:cTn>
                        </p:par>
                        <p:par>
                          <p:cTn id="30" fill="hold">
                            <p:stCondLst>
                              <p:cond delay="2500"/>
                            </p:stCondLst>
                            <p:childTnLst>
                              <p:par>
                                <p:cTn id="31" presetID="9" presetClass="entr" presetSubtype="0" fill="hold" nodeType="afterEffect">
                                  <p:stCondLst>
                                    <p:cond delay="0"/>
                                  </p:stCondLst>
                                  <p:childTnLst>
                                    <p:set>
                                      <p:cBhvr>
                                        <p:cTn id="32" dur="1" fill="hold">
                                          <p:stCondLst>
                                            <p:cond delay="0"/>
                                          </p:stCondLst>
                                        </p:cTn>
                                        <p:tgtEl>
                                          <p:spTgt spid="15380"/>
                                        </p:tgtEl>
                                        <p:attrNameLst>
                                          <p:attrName>style.visibility</p:attrName>
                                        </p:attrNameLst>
                                      </p:cBhvr>
                                      <p:to>
                                        <p:strVal val="visible"/>
                                      </p:to>
                                    </p:set>
                                    <p:animEffect transition="in" filter="dissolve">
                                      <p:cBhvr>
                                        <p:cTn id="33" dur="500"/>
                                        <p:tgtEl>
                                          <p:spTgt spid="15380"/>
                                        </p:tgtEl>
                                      </p:cBhvr>
                                    </p:animEffect>
                                  </p:childTnLst>
                                </p:cTn>
                              </p:par>
                              <p:par>
                                <p:cTn id="34" presetID="9" presetClass="entr" presetSubtype="0" fill="hold" nodeType="withEffect">
                                  <p:stCondLst>
                                    <p:cond delay="0"/>
                                  </p:stCondLst>
                                  <p:childTnLst>
                                    <p:set>
                                      <p:cBhvr>
                                        <p:cTn id="35" dur="1" fill="hold">
                                          <p:stCondLst>
                                            <p:cond delay="0"/>
                                          </p:stCondLst>
                                        </p:cTn>
                                        <p:tgtEl>
                                          <p:spTgt spid="15374"/>
                                        </p:tgtEl>
                                        <p:attrNameLst>
                                          <p:attrName>style.visibility</p:attrName>
                                        </p:attrNameLst>
                                      </p:cBhvr>
                                      <p:to>
                                        <p:strVal val="visible"/>
                                      </p:to>
                                    </p:set>
                                    <p:animEffect transition="in" filter="dissolve">
                                      <p:cBhvr>
                                        <p:cTn id="36" dur="500"/>
                                        <p:tgtEl>
                                          <p:spTgt spid="15374"/>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15378"/>
                                        </p:tgtEl>
                                        <p:attrNameLst>
                                          <p:attrName>style.visibility</p:attrName>
                                        </p:attrNameLst>
                                      </p:cBhvr>
                                      <p:to>
                                        <p:strVal val="visible"/>
                                      </p:to>
                                    </p:set>
                                    <p:animEffect transition="in" filter="dissolve">
                                      <p:cBhvr>
                                        <p:cTn id="40" dur="500"/>
                                        <p:tgtEl>
                                          <p:spTgt spid="15378"/>
                                        </p:tgtEl>
                                      </p:cBhvr>
                                    </p:animEffect>
                                  </p:childTnLst>
                                </p:cTn>
                              </p:par>
                            </p:childTnLst>
                          </p:cTn>
                        </p:par>
                        <p:par>
                          <p:cTn id="41" fill="hold">
                            <p:stCondLst>
                              <p:cond delay="3500"/>
                            </p:stCondLst>
                            <p:childTnLst>
                              <p:par>
                                <p:cTn id="42" presetID="9" presetClass="entr" presetSubtype="0" fill="hold" nodeType="afterEffect">
                                  <p:stCondLst>
                                    <p:cond delay="0"/>
                                  </p:stCondLst>
                                  <p:childTnLst>
                                    <p:set>
                                      <p:cBhvr>
                                        <p:cTn id="43" dur="1" fill="hold">
                                          <p:stCondLst>
                                            <p:cond delay="0"/>
                                          </p:stCondLst>
                                        </p:cTn>
                                        <p:tgtEl>
                                          <p:spTgt spid="15396"/>
                                        </p:tgtEl>
                                        <p:attrNameLst>
                                          <p:attrName>style.visibility</p:attrName>
                                        </p:attrNameLst>
                                      </p:cBhvr>
                                      <p:to>
                                        <p:strVal val="visible"/>
                                      </p:to>
                                    </p:set>
                                    <p:animEffect transition="in" filter="dissolve">
                                      <p:cBhvr>
                                        <p:cTn id="44" dur="500"/>
                                        <p:tgtEl>
                                          <p:spTgt spid="15396"/>
                                        </p:tgtEl>
                                      </p:cBhvr>
                                    </p:animEffect>
                                  </p:childTnLst>
                                </p:cTn>
                              </p:par>
                            </p:childTnLst>
                          </p:cTn>
                        </p:par>
                        <p:par>
                          <p:cTn id="45" fill="hold">
                            <p:stCondLst>
                              <p:cond delay="4000"/>
                            </p:stCondLst>
                            <p:childTnLst>
                              <p:par>
                                <p:cTn id="46" presetID="9" presetClass="entr" presetSubtype="0" fill="hold" nodeType="afterEffect">
                                  <p:stCondLst>
                                    <p:cond delay="0"/>
                                  </p:stCondLst>
                                  <p:childTnLst>
                                    <p:set>
                                      <p:cBhvr>
                                        <p:cTn id="47" dur="1" fill="hold">
                                          <p:stCondLst>
                                            <p:cond delay="0"/>
                                          </p:stCondLst>
                                        </p:cTn>
                                        <p:tgtEl>
                                          <p:spTgt spid="15382"/>
                                        </p:tgtEl>
                                        <p:attrNameLst>
                                          <p:attrName>style.visibility</p:attrName>
                                        </p:attrNameLst>
                                      </p:cBhvr>
                                      <p:to>
                                        <p:strVal val="visible"/>
                                      </p:to>
                                    </p:set>
                                    <p:animEffect transition="in" filter="dissolve">
                                      <p:cBhvr>
                                        <p:cTn id="48" dur="500"/>
                                        <p:tgtEl>
                                          <p:spTgt spid="15382"/>
                                        </p:tgtEl>
                                      </p:cBhvr>
                                    </p:animEffect>
                                  </p:childTnLst>
                                </p:cTn>
                              </p:par>
                            </p:childTnLst>
                          </p:cTn>
                        </p:par>
                        <p:par>
                          <p:cTn id="49" fill="hold">
                            <p:stCondLst>
                              <p:cond delay="4500"/>
                            </p:stCondLst>
                            <p:childTnLst>
                              <p:par>
                                <p:cTn id="50" presetID="9" presetClass="entr" presetSubtype="0" fill="hold" nodeType="afterEffect">
                                  <p:stCondLst>
                                    <p:cond delay="0"/>
                                  </p:stCondLst>
                                  <p:childTnLst>
                                    <p:set>
                                      <p:cBhvr>
                                        <p:cTn id="51" dur="1" fill="hold">
                                          <p:stCondLst>
                                            <p:cond delay="0"/>
                                          </p:stCondLst>
                                        </p:cTn>
                                        <p:tgtEl>
                                          <p:spTgt spid="15392"/>
                                        </p:tgtEl>
                                        <p:attrNameLst>
                                          <p:attrName>style.visibility</p:attrName>
                                        </p:attrNameLst>
                                      </p:cBhvr>
                                      <p:to>
                                        <p:strVal val="visible"/>
                                      </p:to>
                                    </p:set>
                                    <p:animEffect transition="in" filter="dissolve">
                                      <p:cBhvr>
                                        <p:cTn id="52" dur="500"/>
                                        <p:tgtEl>
                                          <p:spTgt spid="153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67F715FD-6376-4EAA-A5E9-8988818FC783}" type="slidenum">
              <a:rPr lang="es-ES" smtClean="0"/>
              <a:pPr/>
              <a:t>22</a:t>
            </a:fld>
            <a:endParaRPr lang="es-ES" dirty="0"/>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Principio de precaución </a:t>
            </a:r>
            <a:endParaRPr lang="es-ES" dirty="0">
              <a:latin typeface="Arial" pitchFamily="34" charset="0"/>
              <a:cs typeface="Arial" pitchFamily="34" charset="0"/>
            </a:endParaRPr>
          </a:p>
        </p:txBody>
      </p:sp>
      <p:sp>
        <p:nvSpPr>
          <p:cNvPr id="4" name="3 CuadroTexto"/>
          <p:cNvSpPr txBox="1"/>
          <p:nvPr/>
        </p:nvSpPr>
        <p:spPr>
          <a:xfrm>
            <a:off x="1835696" y="2204864"/>
            <a:ext cx="5904656" cy="1477328"/>
          </a:xfrm>
          <a:prstGeom prst="rect">
            <a:avLst/>
          </a:prstGeom>
          <a:noFill/>
        </p:spPr>
        <p:txBody>
          <a:bodyPr wrap="square" rtlCol="0">
            <a:spAutoFit/>
          </a:bodyPr>
          <a:lstStyle/>
          <a:p>
            <a:pPr algn="just"/>
            <a:r>
              <a:rPr lang="es-ES" b="1" dirty="0" smtClean="0">
                <a:solidFill>
                  <a:schemeClr val="accent2">
                    <a:lumMod val="75000"/>
                  </a:schemeClr>
                </a:solidFill>
                <a:latin typeface="Arial" pitchFamily="34" charset="0"/>
                <a:cs typeface="Arial" pitchFamily="34" charset="0"/>
              </a:rPr>
              <a:t>“Cuando una actividad se plantea como una amenaza para la salud humana o el medio ambiente, deben tomarse medidas precautorias aun cuando algunas relaciones de causa y efecto no se hayan establecido de manera científica en su totalidad”.</a:t>
            </a:r>
            <a:endParaRPr lang="es-ES" b="1" dirty="0">
              <a:solidFill>
                <a:schemeClr val="accent2">
                  <a:lumMod val="75000"/>
                </a:schemeClr>
              </a:solidFill>
              <a:latin typeface="Arial" pitchFamily="34" charset="0"/>
              <a:cs typeface="Arial" pitchFamily="34" charset="0"/>
            </a:endParaRPr>
          </a:p>
        </p:txBody>
      </p:sp>
      <p:sp>
        <p:nvSpPr>
          <p:cNvPr id="26626" name="AutoShape 2" descr="data:image/jpg;base64,/9j/4AAQSkZJRgABAQAAAQABAAD/2wBDAAkGBwgHBgkIBwgKCgkLDRYPDQwMDRsUFRAWIB0iIiAdHx8kKDQsJCYxJx8fLT0tMTU3Ojo6Iys/RD84QzQ5Ojf/2wBDAQoKCg0MDRoPDxo3JR8lNzc3Nzc3Nzc3Nzc3Nzc3Nzc3Nzc3Nzc3Nzc3Nzc3Nzc3Nzc3Nzc3Nzc3Nzc3Nzc3Nzf/wAARCACoAKYDASIAAhEBAxEB/8QAHAAAAgIDAQEAAAAAAAAAAAAAAAUEBgIDBwEI/8QAQRAAAgEDAgIIAwYEBQEJAAAAAQIDAAQRBSESMQYTQVFhcYGRBxQiIzJCUqHBM2Kx4RUlcoLRsiRDY3OSosLw8f/EABoBAAIDAQEAAAAAAAAAAAAAAAADAgQFAQb/xAApEQACAgEDBAICAQUAAAAAAAAAAQIRAwQSIQUxQVETIhQjYQYyobHx/9oADAMBAAIRAxEAPwDuNFFFABRRRQAUUUUAFFeE1HuL62t/40yKe7OT7c6Fz2Ak0Unl6QWq/wANJX/28P8AWtR18n7tqf8Ac/8AaprHJ+AHtFI/8dY4Hywyf/E/tWUnSCGDHzKLFn80oH9cUfHL0A6opEnS3R2k4GueE95UlfcU1tr22u4+stZ45k743BqLi13Ry0SKK8Br2uHQooooAKKKKACiiigAooooAKKK0Xl1BaW0lxdSrFDGOJnc4AFAG41ElvkVikIMrjsXkPM1y/pR0/ub+RrbR+OG0zgyYw8o/Yfr/Sn3QTUjcxdU33gM4qMJxk6QyWKUVbH1/JfTZDSGNfypt+vOlBtiCatkioVBY+lLZ1TJwKtwyUuBTFCQY7KzcLEnE5CoOZrO4mVDwqMseQFJtW67qiWYNKfuxqeVNVt8kJSS7Gq/1OaRjHbAxry4gPqPj4Ulmngjcm4d5Je9jnNadUmvoVKspXtBHLHfVfuLqSQ/aMTVmMPRXlkbG1zqcSZ4IgPXnUCTV7lJBLbSNDIDs8Z4T7jel7tmtbmm7YkLZddE+JWq2TrFqKC/g5E/dkUefI+o9a6V0e6S6Z0giLafcAyKMvA/0yJ5j9xtXz2xwM0WM7w30c8Fw0EsRysiHBHkaq5dPjl24Y2OVxXJ9OivaoPRjpwZDFbayUAbAS6XkT3MOzzFXtWUgEHIPI1Ry4p4nUkNxZoZVcGZ0UUUsaFFFFABRRWLHFAGq8u4bO3kuLmRY4Y1LM57AK410u6Sy67dcLsyWaHMVvnGf5n7z4dnvUn4k9Lv8QvX0zT5M2tu2HZT/EkH7A7ee9UYdZIcknPfmqOfI39V2NPS6elvkuTdPMBkZz4DYVY+iWunT5gqxoRsF2xuar8FmzGpiWqwYYHfwqrHURxvgvT07yR5OwrrLSxBuIEEcgMVDmvy+RnnVY0K8M8YheTHLnU+e1Zc7Sv4kbVuabLDLG0YWpwyxSpkp7hYvqyCx7c1GkvVXbKsTURo2QZIA/3VqkwQMlBjtxnHvV1JFNoWa3cm5LJ1v09qiq9cGMbRp5k051JS4YGUkdg7KRzQSE7An0qxDsL8mlgO04rSzpnY+uK2vaS9uF8zio80XVj+KpPhXW6VsEmzCVgFJzWvKssLfZ8+FkJALZ5HuqPNOvBIpbuGc1plnDMAv07ALjJxWZnzubpdixDHRZtDQXMb2MkqROxIQs30g8xuOR7e6ugdBukt7p/+Xa2D1SStEs3MIQcY8v6ZHZXI45+okEik8SEZztuOW9PNO1YyXUyT6jcxdYCwkk3w4AALDfIxtRDUWlCfKFS09PdDhn0YrBgCOR5VlVI+H2um4tlsLm5inZB9jKjD6lxsCOw+FXYUlqmWE7R7RRRXDp5naql8R+kDaJobR2z8N7d5ihxzUY+pvQfqRVsJriXTvUW1jpPcFDmC1Py8fofqPq2fYUjUZPjhZZ0mH5cleEVaK23xzNTo4kVdlyfKpllZxbdYGYdwp/aGGLBjsYxgYy25rAzan0ejhipdhXYaZeXCqYIGw3aRTQ9HnWPExAY/l3NNYr9+r4TAgU9mcVsF5tvGmPOqE8sn2BvJ64FenaU8UnEMhQduI4zTnUEuxZs4LKFGfpXP71Gl1YRHa3iZuwmlmuazNe6dLAYYwWI3BOa0enauWLIr7FPWYJ5o9hbJOWOZZ39WRf3NYfPWqjD3Jx/rJ/aqzKIYCRMyoc/ic7+wrQLnT8njCea8R/YV7rE45IqSPMTi4umPLrUIGY9SgfHaW39qWXF7xcv3/eo/zmlFsdXKwx2D+9amu7QH7C1bP/limqlwQNjSEkMwUZ/nyT+tRpywYHqZOFs7qDgete9eztkx8AHZyrct60Y2kbPnWdq9Q19YjYxZGeFHGArsjYPeQd9/1ryW1Py6cKMGVj47Y96m/wCJSAbOTt2jNZxanKV41CnvON+VZm6fgZbFPy5l2H1OyqeDOCD/APleyiVJFbq2AwwyRtjFNpb1Jm4praNyGxnkc1mtvBKrXPyz8EZwSr5AyMcj51NSl5QbhbZXlzY3EdzZSNHMhDrvgZFfSPRPW4ekGh2+oRbM64kTP3XHMe9fPxtLNkKRkpjI+oHI9au/wi1B9M1WbS5ZOK3u/rj+rOHHZ6imxe5HNyujsVFeZorpIX69fDTtGvLwnBhhZl88bfriuFW/CoAAJPax7T311f4nzmLowYl5zzxofIHi/wDjXLYUIG/61kdRnylZudKx/VyJ1mU4vrOAKZLcxj7iEjwqDbRtjIAIqWiMO8eW1YEmmbVMkfMrJyiO3M5rNpLdQOM48q1rgclJPi1YyDi5il8BtB7i1DHMbHxrz561O3U+9R5IxWgxA1NJHNqIGuJbT5aKIHH5htVfWaxt2PXPbKR2C3LGrRNBxIQBmqtqmngTEkbV6fo2ua/VJnn+q6Sv2RM212yRcQdZv+WMJn9aj/PLOfs1kXP5pDUeO2izhceoqbDZYQsAAc16HUZtkeDDgrIVwj8JIyT71ELFWxvz7RTd14CfqyRUaaFZWD4wRzrG+Rt8liMq7mhQWwO8bVLsoyJY0P4v+DWPVBDFuDnNSDtNHvgqMDHlVrFB3z/ATlwYTJhZ+9bjn3bVO0tDLo+prncRlvOl1w2TdAHZpQal2dz8vZ3KKRmSPhI9TTY0sjV+xcrcbok6RxTzBdj1i59wKmWF4tjqFvMuFmTEi4G5AP8AaoOgDqJYLhm2RwoHv/ammo2lvqVlD1JEN3AGVWHJgSdifarMMeZ4Liv+FTLkwrLUnR3i1mW4t45kOVkUMPIiiknQO5e56K2LS/fRTGwPYVOKKzy6LfiVGJrTT43fhT5gk+iH/mqrBbWWVOTxDw2NWn4lwmWz0/h5C4Yf+0/8VW7W0YIOL+leW6xOs/L8HpemV+P38jGGS1U8KrjzAraYbZ/usoqMloTyOfIVIhtmDBTsx5AkZrCcr7D57VypGEmnnnGQfI1oaxl7VHuKniDB+p1HrR8uv4n9hUob34Ifkbe8hS1kQfreMDxNeLaW4JMrg+CmvNYu4LGQYZQrDI37KQXHSS3QH68nsrRwdP1Wf+1EZ6/FBfaRYWhsh90sKW6lY2kinhQ5NVi66SniyjHBq46NpjHTfmNSQF2XKLxEkkjI8MYx61s6bombDJTnKjNz9Ux5IuEeSlXNn8vISiH/ANBqDPNMWKtkBTyxV6fTbcScSrLHgfdJJH61rn0aCYZ4Rk91bmXG5VTMhPkoJYnOPqNanZiQpByeyrZd9GZCCYQSDSi40W7tBxsgIB5mkLFQ1NCzOCOLI4ew1sZ+OQNnfsrG74iwXqiMHcmtIzuoBznurttcEtqMyGYS4Oe/2pnY2XGpklGEbbc1AgWQBzGmTybblTCNJPlWknZ8AfSg7PGrmjWNTvJyV9QsjjUHX+wtrc/Lw9S4ySWxnljNTtJeVkcyLhQds+eagaIrFnYcWw5nl6UwmlCuqBufjV2Grx4MUcv+DP1OHJNvG6r2dY+GMpk0Gdc5CXTgZ9KK1fCxf8guG5Brp8fpRWW5bm5ezSgqikTfiEmOj/zG2IJ45Ce4E8J/6qq9nOroGVwR510DX9PXVdEvdPblcQNGPAkbH3xXFdH0i8aAhJ5opc/UMnAPcRWRr+l/mTUk6NTS61YcTi0X6I8MZk48d3dS3Ur27gdLkvbpAp2XOST50iaLpHpsDCJ4GiOSeIAn9a0WOm6/rzySlIkt1bHXTbRqf5e8+9N0n9Mxgt2SSoqZerfaoxHy9IjcNiAdccbiMZI86RdINdvYGMbccTEZwy42qZedFb3RCskeuRRXMy/UBEwUDnz9uyqfqaai0rveda5yAZBup7vqG1buk6VpVK4U0Uc2syNcmcl3f6meqSN5pGGAqLk4G/8ASrRY9H9Ii0+1GsWswvOEM7LKQM5JxjljGKrej3OqXl7Z2NnNGjF8RB+FVDdpJx4VZ9U1PWdMEKan8ldwnYBDspJ7RgdncKt5sexqEKQqMtytmd9B0em1JbuOwjjTOSEThAPiOR9qZvPK+lMYbhWcKcOPp4Rj9KkS6RAoknKRyAYKhU2we3FLkGhyW0sd3bs0j7MZGJz4DfYVRcr7jkqKzo897Ncyi4uDKFbBPHxZx3VaYzsBisbLTtMhjVtPUpw7HLE+5NS0t2/CMjwolJN8BTPIzgV7cWsd1HwOo88VtWE9ze1bApB+6fWoNJklaEFz0Xjl3UDyFLj0SdJOPq1IAO3KrqmRyrPGedQ2ImpnNzpM9ir8acQY5NAClQpXGcbeddCksopRgoMHwqNPoNu+OFQDyqEnkSpA+Tn6OIUWFcDA4cjtrAgK2eeN96tGq9FxFA1wj4xufCq7c6dPCFQhi0hCDxJqrOOSb5Ftc8nYPhrB1PRK2YjBlZpD6minuj2gsdLtbUDHVRKvsKKs9hpMPKub63Z3Vh0nlhtUZoro9dEoUnc/eHvn3rpNQNWhZrYyRKGljGVAG5HaKnB0yMlaK6mmOYB8zLHxHdhwhgfD+9LLy/urbEMEdvwIMBAhUY59+1TxqtvcPIBcoSgLOMgcK4znyxS2S4t7vgJdRxoHA8D3n/7209fyJaFF1qktxxdewMo2EeMcI9efnUfT5Hhc8IDxN+A75pxf6XYzRPcXF3FbLCM9eHwUx39/lSi0uEZH4sSIrYEqqRnuOO6mbuODlNvkZ2MUK3SXUcCQTJnEgTffY17f6PZ3aszvI7k54s9tRWk4t4pwcHHOpnGBEMP2d/Olucruyaj4IOrXs1pCubwHgGOBhjj9qQTavDIDxRgEczwDPvTu6gtbpuG4mwD2jFSbbo10bWCOS6a4lBY8T9cFHPltypkJ4VH7rk5tm3wUDU9buY0xayyQ45FPpIqvTarfTE9deXEn+qVj+9XLp5a6XC3FYwRIu+0RJHlzqkiwu2g+ZW1mNuWwJRGeEnuzVbLKLf14LGNcfYFvLhTlZ5Qe8Oam2+v6tb7Q6jdqO7riR7E1hBoepXGny38FpJJbQvwSOgzwHxHPt54renRjXW4SNJvMMAQTCdwdxS0yXBMh6aa9EOH/ABBn/wBcaE++KZWfxB1eN1+YS2uE7VMZQn1HKpOm/Du4jdW1e5jhRhskJDuDjtB5Y7anav0AhsdK+Zs7pprgNuSFCMp/6T6mppSFucEW3QtZi1fTY735OSFWcoA0inLDnjtxTCe+hieJAMlsFgGHEueRx29vKqt0bkisbGK16yM9QTxk4BJ3yRnz9qazJavfJfiT7UIEVOzhz2ju359mTTVj9leWXxE1dJ7wOsNpDICr/W5Hao3P7e9ROjVm2tdK7ZWUmCyXr5e7JH0ikNxesLy8vZSxVR1SL67gd/Ie9dQ+Huhtpej/ADF0oF5eHrZf5QeS+goy1FbUcxXOW5lqor2iq5aCvGGa9ooA4n8UuitxpV++q6arfJ3jfa4YjqnPMf6TzHccjurn8kl06/XJKcDBzJnH619R31nBf2s1rdwrLBMhR0YbEGvn3pr0I1fo1fubdxcaZK32EzICV/kfx8e2mxycUQcSsPNJOcyyu++fqbirauoXagJHczKAeLBc4zWg2t9xYe3XA8MVr+Vuw30QyBu8EGpWzlIYtreqZBa5kYAY3PPzoXX9UUqVvJC3YMggehqPFBPwAGAhu8gb1i9tKedq3EORAxXLOljtOl2E4dQsI5TjZ4Tw/py9q3QdI9MlbhmR4s8usBI/SquYJ0X7OzmbvGM/vXnU3LFf+xP5FQf3qJ0sOvyWlxZlrZo225I2celMdNvTpKwrpbtDCUTPGxYBsbt7k1VrpHW0BaFkIH4hTmweSWCKADhjSNQzAdtMxK5OxGpbUFRYLvX5mVRGern2BnikIyBuARy5k7+VRNR6RXtzDDFJPkIM5ReH1PjSi5l6p/zIDhiDketQySC00jbtuqDnjy9qsRjGyhKUmi6WupSxxiWWRZeHAXO757s9grVfdIC7cBi4ZMbOWwM9uB20jF0IJre2jlPGwIdueNs4OOytNwCwLgmWQttgbr40S2ko73wMLa5V5kLhVRclnK5zz5VsN9NeN1Vukg4Tso3LDsJ9PSoEFlLNEOJiinmAc096M6HPr9x8jZkxaehHzVyOcmPwg9vd3UtzUUNhjc3yMehOgtr2rLfzr/l9qRw55SyDu7wO+uuKABgbVG02xt9Ns4rS0jCRRLhQBUqqspOTtl+MVFUgoooqJIKKKKACtF3aw3ls9vcxrJE4wyNyIrfRQBxXpt0A1HSi95o8s91YDLNGZGMkI8vxD9f61z0NMzYEso8uKvqsjNVHpT0B0vXC88QNneEfxYieFj/MvI13czlI4Ks912ST5XmRxbVn81ciNW+ak+oZCqWZvUDOPWrBq/QLpBpDut1bRXNkGLCWLLKfErzpFcWcbqwlkIVBtFGeADyAFRc2ju1GVrJfXMhVZJ+FY+NmYnl3Y8zSuTpBcxyklJuqG31uVJNNLXTW6iR4SER1KEs529Pal0+nWcar81cmQxgg8WSB4AZ2qO+yVG6HVmvGCBCVOwDyD/irDBBGACB2dr5pLYWWmKiXNjIsg4sfiyD607t3YoDjFPxyoq5o2efIQZP2aYJydif3rZHbKHxnCnsUYrYOInY1kXjiOZpFXuDHem7xPxWblt4h9fCucYyaDFEkfX3BVIhyJ2B8u0+lTtJ07WNVcDSbFurO3zFwnCg8QDzq86F0CtbWZLzWZTqF4Nxx/cTyFRlkXgdHD7Kn0f6LX3SN1klWSz0rO5Iw8o8B2Cuq6bp9rplpHa2UKRQoMBVFSVUKoVQAByA5CsqS22PUVFUgooorh0KKKKACiiigAooooAKKKKAPCBjGNqTar0W0bVg3zlhEWP40HC3uKKK5QFV1H4U6fPGUs7+5t1JzwthwT61WL34JXEkivHqYOCTgfRnPocUUUbUdtmMXwi1W2ZUtJbZIw3EeKVmyfGm1v8NNZwBJf2aDwQmiiurgi1Y1tfhjHsb/AFa4kH5YlCCrDpXQ3QtMIeCxR5B/3kv1n9aKKLO0P1RUUKoAA5AcqyoooAKKKKACiiigAooooA//2Q=="/>
          <p:cNvSpPr>
            <a:spLocks noChangeAspect="1" noChangeArrowheads="1"/>
          </p:cNvSpPr>
          <p:nvPr/>
        </p:nvSpPr>
        <p:spPr bwMode="auto">
          <a:xfrm>
            <a:off x="155575" y="-677863"/>
            <a:ext cx="1400175" cy="1419226"/>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26628" name="Picture 4" descr="http://blog.pucp.edu.pe/media/139/20071210-indonesia-bali-cambio-climatico-afp-9.jpg"/>
          <p:cNvPicPr>
            <a:picLocks noChangeAspect="1" noChangeArrowheads="1"/>
          </p:cNvPicPr>
          <p:nvPr/>
        </p:nvPicPr>
        <p:blipFill>
          <a:blip r:embed="rId2" cstate="print"/>
          <a:srcRect/>
          <a:stretch>
            <a:fillRect/>
          </a:stretch>
        </p:blipFill>
        <p:spPr bwMode="auto">
          <a:xfrm>
            <a:off x="3563888" y="4293096"/>
            <a:ext cx="2627001" cy="18002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67F715FD-6376-4EAA-A5E9-8988818FC783}" type="slidenum">
              <a:rPr lang="es-ES" smtClean="0"/>
              <a:pPr/>
              <a:t>23</a:t>
            </a:fld>
            <a:endParaRPr lang="es-ES" dirty="0"/>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Principio de precaución </a:t>
            </a:r>
            <a:endParaRPr lang="es-ES" dirty="0">
              <a:latin typeface="Arial" pitchFamily="34" charset="0"/>
              <a:cs typeface="Arial" pitchFamily="34" charset="0"/>
            </a:endParaRPr>
          </a:p>
        </p:txBody>
      </p:sp>
      <p:sp>
        <p:nvSpPr>
          <p:cNvPr id="4" name="3 CuadroTexto"/>
          <p:cNvSpPr txBox="1"/>
          <p:nvPr/>
        </p:nvSpPr>
        <p:spPr>
          <a:xfrm>
            <a:off x="683568" y="2060848"/>
            <a:ext cx="7848872" cy="2831544"/>
          </a:xfrm>
          <a:prstGeom prst="rect">
            <a:avLst/>
          </a:prstGeom>
          <a:noFill/>
        </p:spPr>
        <p:txBody>
          <a:bodyPr wrap="square" rtlCol="0">
            <a:spAutoFit/>
          </a:bodyPr>
          <a:lstStyle/>
          <a:p>
            <a:pPr algn="just"/>
            <a:r>
              <a:rPr lang="es-ES" b="1" dirty="0" smtClean="0">
                <a:solidFill>
                  <a:schemeClr val="accent2">
                    <a:lumMod val="75000"/>
                  </a:schemeClr>
                </a:solidFill>
                <a:latin typeface="Arial" pitchFamily="34" charset="0"/>
                <a:cs typeface="Arial" pitchFamily="34" charset="0"/>
              </a:rPr>
              <a:t>Componentes del Principio de Precaución:</a:t>
            </a:r>
          </a:p>
          <a:p>
            <a:pPr algn="just"/>
            <a:endParaRPr lang="es-ES" b="1" dirty="0" smtClean="0">
              <a:solidFill>
                <a:schemeClr val="accent2">
                  <a:lumMod val="75000"/>
                </a:schemeClr>
              </a:solidFill>
            </a:endParaRPr>
          </a:p>
          <a:p>
            <a:pPr algn="just"/>
            <a:r>
              <a:rPr lang="es-ES" b="1" dirty="0" smtClean="0">
                <a:solidFill>
                  <a:schemeClr val="accent2">
                    <a:lumMod val="75000"/>
                  </a:schemeClr>
                </a:solidFill>
                <a:latin typeface="Arial" pitchFamily="34" charset="0"/>
                <a:cs typeface="Arial" pitchFamily="34" charset="0"/>
              </a:rPr>
              <a:t>Responsabilidad:</a:t>
            </a:r>
            <a:r>
              <a:rPr lang="es-ES" dirty="0" smtClean="0">
                <a:solidFill>
                  <a:schemeClr val="accent2">
                    <a:lumMod val="75000"/>
                  </a:schemeClr>
                </a:solidFill>
                <a:latin typeface="Arial" pitchFamily="34" charset="0"/>
                <a:cs typeface="Arial" pitchFamily="34" charset="0"/>
              </a:rPr>
              <a:t> al iniciar una actividad nueva, recae sobre el iniciador la carga de la prueba de demostrar que no hay vía alternativa más segura para lograr lo que ha de lograrse.</a:t>
            </a:r>
          </a:p>
          <a:p>
            <a:pPr algn="just"/>
            <a:endParaRPr lang="es-ES" dirty="0" smtClean="0">
              <a:solidFill>
                <a:schemeClr val="accent2">
                  <a:lumMod val="75000"/>
                </a:schemeClr>
              </a:solidFill>
              <a:latin typeface="Arial" pitchFamily="34" charset="0"/>
              <a:cs typeface="Arial" pitchFamily="34" charset="0"/>
            </a:endParaRPr>
          </a:p>
          <a:p>
            <a:pPr algn="just"/>
            <a:r>
              <a:rPr lang="es-ES" b="1" dirty="0" smtClean="0">
                <a:solidFill>
                  <a:schemeClr val="accent2">
                    <a:lumMod val="75000"/>
                  </a:schemeClr>
                </a:solidFill>
                <a:latin typeface="Arial" pitchFamily="34" charset="0"/>
                <a:cs typeface="Arial" pitchFamily="34" charset="0"/>
              </a:rPr>
              <a:t>Respeto:</a:t>
            </a:r>
            <a:r>
              <a:rPr lang="es-ES" dirty="0" smtClean="0">
                <a:solidFill>
                  <a:schemeClr val="accent2">
                    <a:lumMod val="75000"/>
                  </a:schemeClr>
                </a:solidFill>
                <a:latin typeface="Arial" pitchFamily="34" charset="0"/>
                <a:cs typeface="Arial" pitchFamily="34" charset="0"/>
              </a:rPr>
              <a:t> en condiciones de riesgo grave, se impone la actuación preventiva para evitar daños, incluso si no existe una certidumbre científica total de las relaciones causa-efecto.</a:t>
            </a:r>
          </a:p>
          <a:p>
            <a:pPr algn="just"/>
            <a:endParaRPr lang="es-ES" sz="1600" dirty="0" smtClean="0">
              <a:solidFill>
                <a:schemeClr val="accent2">
                  <a:lumMod val="75000"/>
                </a:schemeClr>
              </a:solidFill>
            </a:endParaRPr>
          </a:p>
        </p:txBody>
      </p:sp>
      <p:pic>
        <p:nvPicPr>
          <p:cNvPr id="10242" name="Picture 2" descr="http://t2.gstatic.com/images?q=tbn:ANd9GcTosmgrbwVC9kA1KxdQ-5TCfKKuSNT-4-C1ArMDIfSJa5M1Lx4&amp;t=1&amp;h=188&amp;w=148&amp;usg=__0mOOk4EP8Ds9Ga_vdpeB4zTTaIE="/>
          <p:cNvPicPr>
            <a:picLocks noChangeAspect="1" noChangeArrowheads="1"/>
          </p:cNvPicPr>
          <p:nvPr/>
        </p:nvPicPr>
        <p:blipFill>
          <a:blip r:embed="rId2" cstate="print"/>
          <a:srcRect/>
          <a:stretch>
            <a:fillRect/>
          </a:stretch>
        </p:blipFill>
        <p:spPr bwMode="auto">
          <a:xfrm>
            <a:off x="5868144" y="4581128"/>
            <a:ext cx="1594098" cy="1656184"/>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67F715FD-6376-4EAA-A5E9-8988818FC783}" type="slidenum">
              <a:rPr lang="es-ES" smtClean="0"/>
              <a:pPr/>
              <a:t>24</a:t>
            </a:fld>
            <a:endParaRPr lang="es-ES" dirty="0"/>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Principio de precaución </a:t>
            </a:r>
            <a:endParaRPr lang="es-ES" dirty="0">
              <a:latin typeface="Arial" pitchFamily="34" charset="0"/>
              <a:cs typeface="Arial" pitchFamily="34" charset="0"/>
            </a:endParaRPr>
          </a:p>
        </p:txBody>
      </p:sp>
      <p:sp>
        <p:nvSpPr>
          <p:cNvPr id="4" name="3 Rectángulo"/>
          <p:cNvSpPr/>
          <p:nvPr/>
        </p:nvSpPr>
        <p:spPr>
          <a:xfrm>
            <a:off x="323528" y="1556792"/>
            <a:ext cx="6912768" cy="3693319"/>
          </a:xfrm>
          <a:prstGeom prst="rect">
            <a:avLst/>
          </a:prstGeom>
        </p:spPr>
        <p:txBody>
          <a:bodyPr wrap="square">
            <a:spAutoFit/>
          </a:bodyPr>
          <a:lstStyle/>
          <a:p>
            <a:pPr algn="just"/>
            <a:r>
              <a:rPr lang="es-ES" b="1" dirty="0" smtClean="0">
                <a:solidFill>
                  <a:schemeClr val="accent2">
                    <a:lumMod val="75000"/>
                  </a:schemeClr>
                </a:solidFill>
                <a:latin typeface="Arial" pitchFamily="34" charset="0"/>
                <a:cs typeface="Arial" pitchFamily="34" charset="0"/>
              </a:rPr>
              <a:t>Componentes del Principio de Precaución:</a:t>
            </a:r>
          </a:p>
          <a:p>
            <a:pPr algn="just"/>
            <a:endParaRPr lang="es-ES" b="1" dirty="0" smtClean="0">
              <a:solidFill>
                <a:schemeClr val="accent2">
                  <a:lumMod val="75000"/>
                </a:schemeClr>
              </a:solidFill>
              <a:latin typeface="Arial" pitchFamily="34" charset="0"/>
              <a:cs typeface="Arial" pitchFamily="34" charset="0"/>
            </a:endParaRPr>
          </a:p>
          <a:p>
            <a:pPr algn="just"/>
            <a:r>
              <a:rPr lang="es-ES" b="1" dirty="0" smtClean="0">
                <a:solidFill>
                  <a:schemeClr val="accent2">
                    <a:lumMod val="75000"/>
                  </a:schemeClr>
                </a:solidFill>
                <a:latin typeface="Arial" pitchFamily="34" charset="0"/>
                <a:cs typeface="Arial" pitchFamily="34" charset="0"/>
              </a:rPr>
              <a:t>Prevención:</a:t>
            </a:r>
            <a:r>
              <a:rPr lang="es-ES" dirty="0" smtClean="0">
                <a:solidFill>
                  <a:schemeClr val="accent2">
                    <a:lumMod val="75000"/>
                  </a:schemeClr>
                </a:solidFill>
                <a:latin typeface="Arial" pitchFamily="34" charset="0"/>
                <a:cs typeface="Arial" pitchFamily="34" charset="0"/>
              </a:rPr>
              <a:t> existe el deber de ingeniar medios que eviten los daños potenciales, más que de buscar controlarlos y “gestionarlos”.</a:t>
            </a:r>
          </a:p>
          <a:p>
            <a:pPr algn="just"/>
            <a:endParaRPr lang="es-ES" dirty="0" smtClean="0">
              <a:solidFill>
                <a:schemeClr val="accent2">
                  <a:lumMod val="75000"/>
                </a:schemeClr>
              </a:solidFill>
              <a:latin typeface="Arial" pitchFamily="34" charset="0"/>
              <a:cs typeface="Arial" pitchFamily="34" charset="0"/>
            </a:endParaRPr>
          </a:p>
          <a:p>
            <a:pPr algn="just"/>
            <a:r>
              <a:rPr lang="es-ES" b="1" dirty="0" smtClean="0">
                <a:solidFill>
                  <a:schemeClr val="accent2">
                    <a:lumMod val="75000"/>
                  </a:schemeClr>
                </a:solidFill>
                <a:latin typeface="Arial" pitchFamily="34" charset="0"/>
                <a:cs typeface="Arial" pitchFamily="34" charset="0"/>
              </a:rPr>
              <a:t>Obligación de saber e informar:</a:t>
            </a:r>
            <a:r>
              <a:rPr lang="es-ES" dirty="0" smtClean="0">
                <a:solidFill>
                  <a:schemeClr val="accent2">
                    <a:lumMod val="75000"/>
                  </a:schemeClr>
                </a:solidFill>
                <a:latin typeface="Arial" pitchFamily="34" charset="0"/>
                <a:cs typeface="Arial" pitchFamily="34" charset="0"/>
              </a:rPr>
              <a:t> existe el deber de comprender, investigar, informar (sobre todo a los potencialmente expuestos al riesgo) y actuar sobre los potenciales impactos; no cabe escudarse en la ignorancia.</a:t>
            </a:r>
          </a:p>
          <a:p>
            <a:pPr algn="just"/>
            <a:endParaRPr lang="es-ES" dirty="0" smtClean="0">
              <a:solidFill>
                <a:schemeClr val="accent2">
                  <a:lumMod val="75000"/>
                </a:schemeClr>
              </a:solidFill>
              <a:latin typeface="Arial" pitchFamily="34" charset="0"/>
              <a:cs typeface="Arial" pitchFamily="34" charset="0"/>
            </a:endParaRPr>
          </a:p>
          <a:p>
            <a:pPr algn="just"/>
            <a:r>
              <a:rPr lang="es-ES" b="1" dirty="0" smtClean="0">
                <a:solidFill>
                  <a:schemeClr val="accent2">
                    <a:lumMod val="75000"/>
                  </a:schemeClr>
                </a:solidFill>
                <a:latin typeface="Arial" pitchFamily="34" charset="0"/>
                <a:cs typeface="Arial" pitchFamily="34" charset="0"/>
              </a:rPr>
              <a:t>Obligación de compartir el poder:</a:t>
            </a:r>
            <a:r>
              <a:rPr lang="es-ES" dirty="0" smtClean="0">
                <a:solidFill>
                  <a:schemeClr val="accent2">
                    <a:lumMod val="75000"/>
                  </a:schemeClr>
                </a:solidFill>
                <a:latin typeface="Arial" pitchFamily="34" charset="0"/>
                <a:cs typeface="Arial" pitchFamily="34" charset="0"/>
              </a:rPr>
              <a:t> democratización de la toma de decisiones en relación con la ciencia y la tecnología.</a:t>
            </a:r>
            <a:endParaRPr lang="es-ES" dirty="0">
              <a:solidFill>
                <a:schemeClr val="accent2">
                  <a:lumMod val="75000"/>
                </a:schemeClr>
              </a:solidFill>
              <a:latin typeface="Arial" pitchFamily="34" charset="0"/>
              <a:cs typeface="Arial" pitchFamily="34" charset="0"/>
            </a:endParaRPr>
          </a:p>
        </p:txBody>
      </p:sp>
      <p:pic>
        <p:nvPicPr>
          <p:cNvPr id="12290" name="Picture 2" descr="http://www.cantabrialiberal.com/includes/imag2.php?id=41879&amp;idT=1"/>
          <p:cNvPicPr>
            <a:picLocks noChangeAspect="1" noChangeArrowheads="1"/>
          </p:cNvPicPr>
          <p:nvPr/>
        </p:nvPicPr>
        <p:blipFill>
          <a:blip r:embed="rId2" cstate="print"/>
          <a:srcRect/>
          <a:stretch>
            <a:fillRect/>
          </a:stretch>
        </p:blipFill>
        <p:spPr bwMode="auto">
          <a:xfrm>
            <a:off x="6372200" y="4941168"/>
            <a:ext cx="2487201" cy="1656184"/>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67F715FD-6376-4EAA-A5E9-8988818FC783}" type="slidenum">
              <a:rPr lang="es-ES" smtClean="0"/>
              <a:pPr/>
              <a:t>25</a:t>
            </a:fld>
            <a:endParaRPr lang="es-ES" dirty="0"/>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Principio de precaución </a:t>
            </a:r>
            <a:endParaRPr lang="es-ES" dirty="0">
              <a:latin typeface="Arial" pitchFamily="34" charset="0"/>
              <a:cs typeface="Arial" pitchFamily="34" charset="0"/>
            </a:endParaRPr>
          </a:p>
        </p:txBody>
      </p:sp>
      <p:sp>
        <p:nvSpPr>
          <p:cNvPr id="4" name="3 Rectángulo"/>
          <p:cNvSpPr/>
          <p:nvPr/>
        </p:nvSpPr>
        <p:spPr>
          <a:xfrm>
            <a:off x="179512" y="1556792"/>
            <a:ext cx="5760640" cy="369332"/>
          </a:xfrm>
          <a:prstGeom prst="rect">
            <a:avLst/>
          </a:prstGeom>
        </p:spPr>
        <p:txBody>
          <a:bodyPr wrap="square">
            <a:spAutoFit/>
          </a:bodyPr>
          <a:lstStyle/>
          <a:p>
            <a:pPr lvl="0" algn="just" fontAlgn="base">
              <a:spcBef>
                <a:spcPct val="0"/>
              </a:spcBef>
              <a:spcAft>
                <a:spcPct val="0"/>
              </a:spcAft>
            </a:pPr>
            <a:r>
              <a:rPr lang="es-ES" b="1" dirty="0" smtClean="0">
                <a:solidFill>
                  <a:schemeClr val="accent2">
                    <a:lumMod val="75000"/>
                  </a:schemeClr>
                </a:solidFill>
                <a:latin typeface="Arial" pitchFamily="34" charset="0"/>
                <a:ea typeface="Times New Roman" pitchFamily="18" charset="0"/>
              </a:rPr>
              <a:t>Pasos para aplicar el principio de precaución</a:t>
            </a:r>
          </a:p>
        </p:txBody>
      </p:sp>
      <p:sp>
        <p:nvSpPr>
          <p:cNvPr id="11266" name="AutoShape 2" descr="data:image/jpg;base64,/9j/4AAQSkZJRgABAQAAAQABAAD/2wBDAAkGBwgHBgkIBwgKCgkLDRYPDQwMDRsUFRAWIB0iIiAdHx8kKDQsJCYxJx8fLT0tMTU3Ojo6Iys/RD84QzQ5Ojf/2wBDAQoKCg0MDRoPDxo3JR8lNzc3Nzc3Nzc3Nzc3Nzc3Nzc3Nzc3Nzc3Nzc3Nzc3Nzc3Nzc3Nzc3Nzc3Nzc3Nzc3Nzf/wAARCACnAKcDASIAAhEBAxEB/8QAGwABAAIDAQEAAAAAAAAAAAAAAAYHAQQFAwL/xAA9EAABAwMCBAQEBAQDCQEAAAABAAIDBAUREiEGMUFREyJhcQeBkaEUQrHBFSMyUjNi0TRDU3KCksLS8PH/xAAaAQEAAgMBAAAAAAAAAAAAAAAABAUBAwYC/8QAKxEAAgICAgIBBAEDBQAAAAAAAAECAwQREiEFMUETIlGBMpGh8CNCYXHB/9oADAMBAAIRAxEAPwC8UREAREQBERAEReU8rIYnySuDWMGXOPIBYb0D7c5oByQPdc2S7RueY6OJ1S4bEs2aD/zH9loNfPe5cu1RUQOzBsX+rv8ARdmGCKmjDWNADRsAoEsqdjar6S+WbeCj/L2awlubhnwqVv8AlLnE/on46ph/2ij8vV0LtX2IBXxV3mkpSRJIM9huVqM4hopDjXj32UOeY4P7Z7/R7VUpf7Ts0tVDUs1wSBwGx7g9iOi9wo9M+KVwqaSTRMOT2dfQjqF1LXXtrYCQA2Rh0vZnkf8AQqdiZiv6fTPFlTit/BvIsZWVONQREQBERAEREAREQBERAEREBg8lGuIql1TXRW6M+RuJJfU/lH7/AEUldyUDo6rx71VTO3Lp3Y9gcD7BV/kLXCvS+SRjw3Lf4JbTNZTU4HINCjN9v7nF0VM/SxudTs81u8QV5jo9DDhzuZUes1omvVS5geYqePBllHPuGt9euegx1IxTxc7tVxJMIKKdkzkVFe1pODrlxnBJ5d9gT9t1iK4Me7S/DXDpnP7A/PCtO32qit8PhUtPGxvU4yXHqSTuT7rk8UcOUVZbqidlOxlRExz2lgxnAzg4/XmFNl46UYb2I5cW9aInR1T43AwvOx3GdlILHWgXaNw2bUN0OHrzH6Y+ah9qiZC3XkPeWlofoAdjPIkcxgD7rtUknhV1E4cxOz9QFBplwtTRvtinBosYLKwsrqSnCIiAIiIAiIgCIiAIiIAiIgMHkqupZTT1kodnU2RzXehDjlWgVF77w1LUVb6y2vibJL/ixS5Ace4I5FQM+iVsU4/BJxrIwl2cS7VAnjaQ7LQN8KTcFQ+FYYnFuHyPke/31EfoAPko9TcGXKoqYzX1gip2EagxxfI/Bz/VgAdOmVOaaGOlgZBC0Mjjbpa0cgAtGBiyrk5SWjZk2xkuMWey8K17WUk7nkBrY3Ek9sFKqqhpYjJPI1jBtk9+w7n0UeqqusvbnU1HGWU+dMheOY/zf+o3745KbkXwrWn7fwRq63J7+CE2pjpD4bWnLGsyfUgFdiGMm7UUPUzs+xz+yksdooLVSSSPILyS+SRxwXOxz+w2XI4ZhNdfnVRH8uBpd/1HYfbUVRQpk71Blg7k620TgLKwFldMVYREQBERAEREAREQBERAERYJxzQGV4SVDW7N3K8p5i46W7NHP1WjXVcVBSS1U5xFGMnHXsB6krKTb0jDaS2zbdO93XHsvCpnZBC+aY4YwZd12UdbxLVNh/FTUDPwgO+iQl4HfsV78V1TDbaPwJA+OqeHhw5OYBkfchYyoyx63OSPGLfXkz41s16MzXusklmc5kELtOBn/tb+7ufQLrVFwhtUIawgYHljb1XKp68U9BsSX42C1LXbpr9LNNI54pWvLXuHOQjmB6KiqtlZLUfb+SynXruXoxLV1vENT4NO8EB2DjIYwdyVNbRbYrbRiCLzHOp7yMF7u6jDb3BTTm32eh8UQnS92rS3I5gbEn3Xdsl2jronENdG6N2iSNxyWO/cK3p8dLHXOS7ZAlm12y+lF+vg7KLAWVuMhERAEREAREQBERAERad2qXUdsq6pjQ50ML5AD1LWk/sspbejDels+K+8W63uDaytghcRkNe8A/Tmja+nq4BJSTxzRnbXG4OHtsqy4fdSVZkqLjIJKiQlz3yHBJ6lfdDcY7ZxDGaaRrKd7wyU5w0sJ6+ozkFWVnj+KaTfJf0Kajyzst4OPRY37LS4gtE12slRTRvDJXgOjzy1AgjPocYW/S6Zy1zXBzCM5ByCFt1ErYIJJXf0xtLiB2AVdFuMk17RbzUZxafplKU5u9RE+jaZmxMY5zi5vlaBntkk5BGwz91Kbu2OK2WCCJ5fG2mIByCCcNP+q509wqGmsqdNPDNVOM2hgOGtHlBHdxIOSdtvVSKttsktlthpWavw8TdTG83NIBJHc5GfXJ6qX5pu3H00VvhUoZEmjhNqHujp3MJDHguIPPAHL6/opZwxLDbOEm1Exw2Nj5pCOuCc/oohA90whjhAfI0Oa7GwzsM+g6nK23y1l3tItloiE1LE0ePUv8rJHA6sDPTPIcz1wOdF4rG528vUV7ZeeQv4V6+X6IxQ1FdSVJlgB8zi6GMkOkdqPRoySQOfsVYPCVBWU0VRU3AObNUuafDdsQ0DYkdCclRbh6u/CwR1prJfEjkPhUukOBc4YxpG5Jz3U4sV4F6pZ3ugNPU08pinhdzae/8A92K6jyEpcXxj18s5zxqg7Xy/l/Y7dNIHN05/p79l75HdaET9DgfkVW3F3EFXcL9NboJXR0cExiLGuLQ4g+Zzj13yAFAx8aV8+MSzycmOPDmy2AQeRWcqs6eiNuoRXW+sfFM0B2GuJa70I5EeinlkrhcrVSVobp8aMOIHIHr90vx3V2ntGjB8hHK2ktNHQREUYsAiIgCIiAL4kY17C14Ba4YIPIhfawgKzuXw/rIKh/8AC5YpKYnLWyuLXRjtyIP2K4zKGGjrTR3CcNeT4bg3BYzu7V1IHQgYOCc4VrX2okpLRWVEAJkjhc5uB1xz/dU21rnB7HF+rOoY31H1PQ+qusS62+L5vpFJl01Uy+zpsnPAtfP/ABeqt+vVTCN0kbTvpGoYwexDvqFLrozx6SSnDtJlY5ue2RjP3VdcM8Qw2isjbcMtZ4XhSzDBw0HyEgb7ZcPmOysOSaOoiimgkbJHI3LXsOQ4ehUHNrlC3lrSJmBNTp4720VjxVbHWwUrpZGvfJC8P0Aho0kYAz0Ax7nKktdciOEbd4JLBK9kEvRwAacj0JwPqtP4hMfVPoKSnZrnIkeAOwHb5H6Lf4PtlPcOEiyZwLKiXXhn+5c3DRjPUaAfmvWbF3YCe/uMYrVOa4pfbo+6Sj4fjoXVQZD4spdl7/6i45yN9+hwPot7h7+dw5DMyNrA1r26RjcAkA7c/frzXLZwoGyAGs0wte52GRYcSefXHU/VSC6SQ2fhupdAxrY4KYiNuduWAPqQqHAx7oWfctb6LfJnDg2nsr/gNtMLh+JqpGM8CIOj1nHmO2fk0H6qQ2OtprXTXC+3aUQNuFSdDMEkgZAAaNyefLtlRSyUdZVQyUlJAfFcxoMjsARsIBBPvgHr7dVObpDw/T2qlgv7oPCpwBF4hIJOACQBuc9V02Vr6nF7e+uvekUGNyceXrXrf5ZGLtxVLc3iltj30cB/qmk2c7PTbkPvv6bxWtt8343TSNkqJZzI7EB8U6muIJGADpO5HzHTeV8Q1fDbrNNFaKeAyPc1jS2nLXNGd3BxHb9VwLDWU9pucVYJWiZrxnxGuwB1GRyyNskeqmYv2Qbrjpr4fyRcuW5pzlvf4Ni32m/XLTSQ01VHETgyTtLGtHrkDPsFbNooWW2201FESWQRhgPfHVZt1dTV8HiQPDsbOHVpxndbaqcvKsvfGS0l8FphYlVC5VvezKIihk4IiIAiIgCIiA4nGNyfarBU1MWPFwI48/3OOAflnPyVfWOkilA1YOyn/GltluvD9TTU7dUwxJG3+5zTnHzxj5qrbdVy04wAQWnBB2I9x0KuMCKlRLj72UXlOX1Evj4O7e6CBtPlrQXNBwc7j5rw4M4lZbIpaKdpdR+Lqjkaf8EOznb+3O/pnktCtr5KiMtleA3G4B6L1oOCLvVU3jxRU7XyeZnjSlvht7FoaSHE4OegA6qW1V9HheyHjRuhZzqJbcNL+MbJKwh8b4n6XA7O2dy+WF68Bn8Ky60Ls+FT1jhGT2PT7fdRCA1/D1xpILkQZKJ5fGwPywsfkYa/pnBwDj2CkHCd0g/G1sEzvCfV1RfEJDuCfynHL077qDdRKNLS7Wl3+ywpyK5XrfT2+v0S44Lzp5E7Lmcdh7eDq4AZLWNJHpqGV3ooAw5cckcvRRfjS8RupK20wx6pHQ/zpX+VkQPr1djkP/wwMdN2x13pllkyiqpbeji2u40louNynqHkQtggYxrRkvd4YwB67KLTTS3O5vqatxdNId8O2aP7R2A9F17bapb82pYxzIquEReR+cHyaCD1By0FR6GOamrZIpWFksUrmysP5SDyV9jQrU5Pf3aKLKlOVSivTJbTWZj6YZIbgYAA2AWeDaWhZe6u219JFK6eMujdI3VjB3bg7b8/l7LTivphhwWknplc6jrq997jmtkfiVpa5kTcZ3IIzj09du6x9K2dc9vWyJRY6747W18kns+rhvjV1pY/VSVAAjaXZ0gguaPkQR7EKwwojwvwiKCoNzusxqrlIdReTkMJ579T0zyxyUuAwqbLnGc1xe+u3+WdJiVyhF7Wk30vwZREUUlhERAEREAREQGCq/46Zam1pAhZHVNj8WonYSCG/lbgbOcT35AH0U+kcGtJJwBvlVlwxEOI+K6i4VPnhY41Gl3InOmMfIDPyUzDjpytk+oor89uUY1R9yZHYfCFWTNC5wad435H17LfgmghldHSU87PGcGiKOrkYHE7AYad+fUrxvr44668y+US/wAQbHG8flBdLq27HSFzaWrzon2a5js4zyIOfpyV263OO/8APSZT+n7/AM3ok8vCd0qX+I2jpYNWMiWoc8+mef6rr2LhB1PUMqbpXB74yCyGFnlHmDt3EZ5gcvXupSHBzQ8HZwyD3BWcjuFSzz7pR4ekXNfjqIvlrf8A2bL6gDOkE+q5s1FTSVJrHU0TqjmHuHUDY+/rzW21jnHYLZipw3zP3PQdlDTa7ROlFSWmQe1w1lgoqy8V1O8Ngp3ucx53kkc4HAGTtkc+ufrEmSVFzNZdbjVBsjgNwzyuPRrW+gVi/EWYRcKVLAQDM+OIfNwVdQQMmtNqJEjmMmljlbHjUeoxnbkFeYX+pB2tdt6/Wjn89/Qca4vr3/U++HbTPxDczS/iBCxsZe54aTttyGfVWlYuHLfZIx+FhzMW4fO/d7vn09hgKAfDmoZFxQWDLWywva0E5PPIHvgH6K11H8pbYrOG+tEzxlVbh9TX3GAsoiqi1CIiAIiIAiIgCIiA8qiJs0T43/0vaWnHYqtq3gi8W2pFTYqrWYxhjmv8OQDsfyuH69lZqLfRkWUb4/P5I9+NC7Tl7RR8tDXsn8GrpnxVEkpkfJUtw3GTnpvu7OG5JWlW0n4eWophE6F3/DdnbLRuAQMZznGBjKvstHYqqviLTGn4oinA2qYgXe+Mf+IVzhZ7ut4Na6KbMwFRBzUtlj2GZlVZqGZm7HwMIz7BdDS0cmj6KMfDybxeGKdhOTDJJH7YcSPsQpQqS6PCyUfwy8olyqjL/gYWDyKysHktRtKm+JNxrq29z2iCcini8I+FpHmeRqznnncLl26GaFrra0U80zagMAlbqjJLXDJHzHzC++Iaieu4trbhbGPe5j/5fhsMhGjSzVpweo2+S9OE6CovF9aXxa2Nm8ap1N0ADO4x75C6iCVWMk9JJb/Zy2Qp33/b330SH4c2RjK2oqZ2v10bxHE4O8pcQQ7OOZAI+qsZeNPBFTxNigjbHG3kxowAvZc7kXu+xzZ0OLQqK1AIiLSSAiIgCIiAIiIAiIgCIiAwqx+Kkjf4vQtacvaxuR2BccfurOKrv4l2d5qYbqJGCJoZG9rjvkE4x35/ZT/GyUcmLZB8im8d6R0vhjHKyyTvkd5H1LvDHbAAP3H2UyBVQWriC6xW2K30bxR08Dj4s7W6nOLnEk7jYegGfVWdw9PU1Nlop63H4iSIOfgYBJ649eaZ9M42OyXyzxgZFc4KqPuKOiVoVFzoRV/w91XE2re3yw6wHcuy31UnH9LUUnEFTPjS2fTLC8k7kBoIBHUEZWrEx1fZwb0bsy90V8ktmxwRcKKyQXKrqhI5zXQ07Q0AuOS7uR2JO/Rb/wAKWhz7hNg+ZkeCR0JcVFKJsklqurWgukZDFU8+fhuIdn5PypB8MJJIrxLTgnw3UgLh2c0tA/Uq3yqkqrWvfX9ipxrH9Spa67/9LPCysBZXPHQhERAEREAREQBERAEREAREQBcPiyyPvtvbTxytikjkEjC4ZaSARg/VEXuE5QkpR9o8WQjZFxl6ZxLJwXPTNcyvq43Qvdl8UDT5/QuODj0A6nupoxgY0NaMADAARF6tvnc+U2a6MaqhNQR9LVr6CluNO6nrYGTRE50uH6dkRaotrtG1pPpnOtnDFrtjp3U1OS6dhZIZHl+Wn8u/RZsXDdFY5Jn0oe50x3MjslrRyaPT7oi2Susaacn2eI0Vx01H0doLKItZtCIiAIiIAiIgP//Z"/>
          <p:cNvSpPr>
            <a:spLocks noChangeAspect="1" noChangeArrowheads="1"/>
          </p:cNvSpPr>
          <p:nvPr/>
        </p:nvSpPr>
        <p:spPr bwMode="auto">
          <a:xfrm>
            <a:off x="155575" y="-1028700"/>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11268" name="Picture 4" descr="http://dietaengordar.com/wp-content/uploads/2010/06/pregunta1.jpg"/>
          <p:cNvPicPr>
            <a:picLocks noChangeAspect="1" noChangeArrowheads="1"/>
          </p:cNvPicPr>
          <p:nvPr/>
        </p:nvPicPr>
        <p:blipFill>
          <a:blip r:embed="rId2" cstate="print"/>
          <a:srcRect/>
          <a:stretch>
            <a:fillRect/>
          </a:stretch>
        </p:blipFill>
        <p:spPr bwMode="auto">
          <a:xfrm>
            <a:off x="6876256" y="1340768"/>
            <a:ext cx="2132856" cy="2132856"/>
          </a:xfrm>
          <a:prstGeom prst="rect">
            <a:avLst/>
          </a:prstGeom>
          <a:noFill/>
        </p:spPr>
      </p:pic>
      <p:sp>
        <p:nvSpPr>
          <p:cNvPr id="5" name="4 Rectángulo"/>
          <p:cNvSpPr/>
          <p:nvPr/>
        </p:nvSpPr>
        <p:spPr>
          <a:xfrm>
            <a:off x="755576" y="2060848"/>
            <a:ext cx="6696744" cy="4093428"/>
          </a:xfrm>
          <a:prstGeom prst="rect">
            <a:avLst/>
          </a:prstGeom>
        </p:spPr>
        <p:txBody>
          <a:bodyPr wrap="square">
            <a:spAutoFit/>
          </a:bodyPr>
          <a:lstStyle/>
          <a:p>
            <a:pPr lvl="0" algn="just" fontAlgn="base">
              <a:spcBef>
                <a:spcPct val="0"/>
              </a:spcBef>
              <a:spcAft>
                <a:spcPct val="0"/>
              </a:spcAft>
            </a:pPr>
            <a:endParaRPr lang="es-ES" sz="2000" dirty="0" smtClean="0">
              <a:solidFill>
                <a:schemeClr val="accent2">
                  <a:lumMod val="75000"/>
                </a:schemeClr>
              </a:solidFill>
              <a:latin typeface="Arial" pitchFamily="34" charset="0"/>
            </a:endParaRPr>
          </a:p>
          <a:p>
            <a:pPr lvl="0" algn="just" eaLnBrk="0" fontAlgn="base" hangingPunct="0">
              <a:spcBef>
                <a:spcPct val="0"/>
              </a:spcBef>
              <a:spcAft>
                <a:spcPct val="0"/>
              </a:spcAft>
            </a:pPr>
            <a:r>
              <a:rPr lang="es-ES" sz="2000" b="1" dirty="0" smtClean="0">
                <a:solidFill>
                  <a:schemeClr val="accent2">
                    <a:lumMod val="75000"/>
                  </a:schemeClr>
                </a:solidFill>
                <a:latin typeface="Arial" pitchFamily="34" charset="0"/>
                <a:ea typeface="Times New Roman" pitchFamily="18" charset="0"/>
              </a:rPr>
              <a:t>Paso 1: identificar la posible amenaza y caracterizar el problema.</a:t>
            </a:r>
          </a:p>
          <a:p>
            <a:pPr lvl="0" algn="just" eaLnBrk="0" fontAlgn="base" hangingPunct="0">
              <a:spcBef>
                <a:spcPct val="0"/>
              </a:spcBef>
              <a:spcAft>
                <a:spcPct val="0"/>
              </a:spcAft>
            </a:pPr>
            <a:endParaRPr lang="es-ES" sz="2000" dirty="0" smtClean="0">
              <a:solidFill>
                <a:schemeClr val="accent2">
                  <a:lumMod val="75000"/>
                </a:schemeClr>
              </a:solidFill>
              <a:latin typeface="Arial" pitchFamily="34" charset="0"/>
            </a:endParaRPr>
          </a:p>
          <a:p>
            <a:pPr lvl="0" algn="just" eaLnBrk="0" fontAlgn="base" hangingPunct="0">
              <a:spcBef>
                <a:spcPct val="0"/>
              </a:spcBef>
              <a:spcAft>
                <a:spcPct val="0"/>
              </a:spcAft>
            </a:pPr>
            <a:r>
              <a:rPr lang="es-ES" dirty="0" smtClean="0">
                <a:solidFill>
                  <a:schemeClr val="accent2">
                    <a:lumMod val="75000"/>
                  </a:schemeClr>
                </a:solidFill>
                <a:latin typeface="Arial" pitchFamily="34" charset="0"/>
                <a:ea typeface="Times New Roman" pitchFamily="18" charset="0"/>
              </a:rPr>
              <a:t>¿Por qué es un problema?¿Cual es la escala espacial potencial de la amenaza?¿Cuál es el rango completo del impacto potencial?¿Para la salud humana, los ecosistemas o ambos?¿Habrá impacto sobre las aguas, el aire y la tierra?¿Es necesario considerar los impactos indirectos?¿Habrá poblaciones que resulten afectados desproporcionadamente?¿Cuáles es la magnitud de los posibles impactos?¿La amplitud del daño puede describirse como: insignificante, mínima, moderada, considerable o catastrófica?</a:t>
            </a:r>
            <a:endParaRPr lang="es-ES" dirty="0" smtClean="0">
              <a:solidFill>
                <a:schemeClr val="accent2">
                  <a:lumMod val="75000"/>
                </a:schemeClr>
              </a:solidFill>
              <a:latin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67F715FD-6376-4EAA-A5E9-8988818FC783}" type="slidenum">
              <a:rPr lang="es-ES" smtClean="0"/>
              <a:pPr/>
              <a:t>26</a:t>
            </a:fld>
            <a:endParaRPr lang="es-ES" dirty="0"/>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Principio de precaución </a:t>
            </a:r>
            <a:endParaRPr lang="es-ES" dirty="0">
              <a:latin typeface="Arial" pitchFamily="34" charset="0"/>
              <a:cs typeface="Arial" pitchFamily="34" charset="0"/>
            </a:endParaRPr>
          </a:p>
        </p:txBody>
      </p:sp>
      <p:sp>
        <p:nvSpPr>
          <p:cNvPr id="4" name="3 Rectángulo"/>
          <p:cNvSpPr/>
          <p:nvPr/>
        </p:nvSpPr>
        <p:spPr>
          <a:xfrm>
            <a:off x="899592" y="2204864"/>
            <a:ext cx="7128792" cy="3262432"/>
          </a:xfrm>
          <a:prstGeom prst="rect">
            <a:avLst/>
          </a:prstGeom>
        </p:spPr>
        <p:txBody>
          <a:bodyPr wrap="square">
            <a:spAutoFit/>
          </a:bodyPr>
          <a:lstStyle/>
          <a:p>
            <a:pPr lvl="0" algn="just" fontAlgn="base">
              <a:spcBef>
                <a:spcPct val="0"/>
              </a:spcBef>
              <a:spcAft>
                <a:spcPct val="0"/>
              </a:spcAft>
            </a:pPr>
            <a:endParaRPr lang="es-ES" sz="2000" b="1" dirty="0" smtClean="0">
              <a:solidFill>
                <a:schemeClr val="accent2">
                  <a:lumMod val="75000"/>
                </a:schemeClr>
              </a:solidFill>
              <a:latin typeface="Arial" pitchFamily="34" charset="0"/>
              <a:ea typeface="Times New Roman" pitchFamily="18" charset="0"/>
            </a:endParaRPr>
          </a:p>
          <a:p>
            <a:pPr lvl="0" algn="just" eaLnBrk="0" fontAlgn="base" hangingPunct="0">
              <a:spcBef>
                <a:spcPct val="0"/>
              </a:spcBef>
              <a:spcAft>
                <a:spcPct val="0"/>
              </a:spcAft>
            </a:pPr>
            <a:r>
              <a:rPr lang="es-ES" sz="2000" b="1" dirty="0" smtClean="0">
                <a:solidFill>
                  <a:schemeClr val="accent2">
                    <a:lumMod val="75000"/>
                  </a:schemeClr>
                </a:solidFill>
                <a:latin typeface="Arial" pitchFamily="34" charset="0"/>
                <a:ea typeface="Times New Roman" pitchFamily="18" charset="0"/>
              </a:rPr>
              <a:t>Paso 2:</a:t>
            </a:r>
            <a:r>
              <a:rPr lang="es-ES" sz="2000" dirty="0" smtClean="0">
                <a:solidFill>
                  <a:schemeClr val="accent2">
                    <a:lumMod val="75000"/>
                  </a:schemeClr>
                </a:solidFill>
                <a:latin typeface="Arial" pitchFamily="34" charset="0"/>
                <a:ea typeface="Times New Roman" pitchFamily="18" charset="0"/>
              </a:rPr>
              <a:t> </a:t>
            </a:r>
            <a:r>
              <a:rPr lang="es-ES" sz="2000" b="1" dirty="0" smtClean="0">
                <a:solidFill>
                  <a:schemeClr val="accent2">
                    <a:lumMod val="75000"/>
                  </a:schemeClr>
                </a:solidFill>
                <a:latin typeface="Arial" pitchFamily="34" charset="0"/>
                <a:ea typeface="Times New Roman" pitchFamily="18" charset="0"/>
              </a:rPr>
              <a:t>identificar lo que se sabe y lo que no se sabe sobre la amenaza</a:t>
            </a:r>
          </a:p>
          <a:p>
            <a:pPr lvl="0" algn="just" eaLnBrk="0" fontAlgn="base" hangingPunct="0">
              <a:spcBef>
                <a:spcPct val="0"/>
              </a:spcBef>
              <a:spcAft>
                <a:spcPct val="0"/>
              </a:spcAft>
            </a:pPr>
            <a:endParaRPr lang="es-ES" sz="2000" dirty="0" smtClean="0">
              <a:solidFill>
                <a:schemeClr val="accent2">
                  <a:lumMod val="75000"/>
                </a:schemeClr>
              </a:solidFill>
              <a:latin typeface="Arial" pitchFamily="34" charset="0"/>
            </a:endParaRPr>
          </a:p>
          <a:p>
            <a:pPr lvl="0" algn="just" eaLnBrk="0" fontAlgn="base" hangingPunct="0">
              <a:spcBef>
                <a:spcPct val="0"/>
              </a:spcBef>
              <a:spcAft>
                <a:spcPct val="0"/>
              </a:spcAft>
            </a:pPr>
            <a:r>
              <a:rPr lang="es-ES" dirty="0" smtClean="0">
                <a:solidFill>
                  <a:schemeClr val="accent2">
                    <a:lumMod val="75000"/>
                  </a:schemeClr>
                </a:solidFill>
                <a:latin typeface="Arial" pitchFamily="34" charset="0"/>
                <a:ea typeface="Times New Roman" pitchFamily="18" charset="0"/>
              </a:rPr>
              <a:t>¿Puede reducirse la incertidumbre con más estudios o más datos?¿Nos hayamos frente a algo que resulta imposible de conocer, o sobre lo cual somos completamente ignorantes?¿Qué se sabe sobre los efectos aditivos y sinérgicos derivados de la exposición a múltiples factores de impacto, y sobre los efectos acumulativos producidos por la exposición combinada a varios de estos factores?</a:t>
            </a:r>
            <a:endParaRPr lang="es-ES" dirty="0" smtClean="0">
              <a:solidFill>
                <a:schemeClr val="accent2">
                  <a:lumMod val="75000"/>
                </a:schemeClr>
              </a:solidFill>
              <a:latin typeface="Arial" pitchFamily="34" charset="0"/>
            </a:endParaRPr>
          </a:p>
        </p:txBody>
      </p:sp>
      <p:sp>
        <p:nvSpPr>
          <p:cNvPr id="5" name="4 Rectángulo"/>
          <p:cNvSpPr/>
          <p:nvPr/>
        </p:nvSpPr>
        <p:spPr>
          <a:xfrm>
            <a:off x="251520" y="1556792"/>
            <a:ext cx="5400600" cy="369332"/>
          </a:xfrm>
          <a:prstGeom prst="rect">
            <a:avLst/>
          </a:prstGeom>
        </p:spPr>
        <p:txBody>
          <a:bodyPr wrap="square">
            <a:spAutoFit/>
          </a:bodyPr>
          <a:lstStyle/>
          <a:p>
            <a:pPr lvl="0" algn="just" fontAlgn="base">
              <a:spcBef>
                <a:spcPct val="0"/>
              </a:spcBef>
              <a:spcAft>
                <a:spcPct val="0"/>
              </a:spcAft>
            </a:pPr>
            <a:r>
              <a:rPr lang="es-ES" b="1" dirty="0" smtClean="0">
                <a:solidFill>
                  <a:schemeClr val="accent2">
                    <a:lumMod val="75000"/>
                  </a:schemeClr>
                </a:solidFill>
                <a:latin typeface="Arial" pitchFamily="34" charset="0"/>
                <a:ea typeface="Times New Roman" pitchFamily="18" charset="0"/>
              </a:rPr>
              <a:t>Pasos para aplicar el principio de precaución</a:t>
            </a:r>
          </a:p>
        </p:txBody>
      </p:sp>
      <p:pic>
        <p:nvPicPr>
          <p:cNvPr id="7" name="Picture 2" descr="http://t0.gstatic.com/images?q=tbn:ANd9GcQepig2Mz6dCgi78glm9DwPlRDMktXnMLS777--TOfCOSpIgws&amp;t=1&amp;usg=__PHS1P_OnHpZ93BQAvM7TxfGcn3w="/>
          <p:cNvPicPr>
            <a:picLocks noChangeAspect="1" noChangeArrowheads="1"/>
          </p:cNvPicPr>
          <p:nvPr/>
        </p:nvPicPr>
        <p:blipFill>
          <a:blip r:embed="rId2" cstate="print"/>
          <a:srcRect/>
          <a:stretch>
            <a:fillRect/>
          </a:stretch>
        </p:blipFill>
        <p:spPr bwMode="auto">
          <a:xfrm>
            <a:off x="6804248" y="1268760"/>
            <a:ext cx="2160239" cy="1274202"/>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67F715FD-6376-4EAA-A5E9-8988818FC783}" type="slidenum">
              <a:rPr lang="es-ES" smtClean="0"/>
              <a:pPr/>
              <a:t>27</a:t>
            </a:fld>
            <a:endParaRPr lang="es-ES" dirty="0"/>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Principio de precaución </a:t>
            </a:r>
            <a:endParaRPr lang="es-ES" dirty="0">
              <a:latin typeface="Arial" pitchFamily="34" charset="0"/>
              <a:cs typeface="Arial" pitchFamily="34" charset="0"/>
            </a:endParaRPr>
          </a:p>
        </p:txBody>
      </p:sp>
      <p:sp>
        <p:nvSpPr>
          <p:cNvPr id="4" name="3 Rectángulo"/>
          <p:cNvSpPr/>
          <p:nvPr/>
        </p:nvSpPr>
        <p:spPr>
          <a:xfrm>
            <a:off x="2339752" y="2492896"/>
            <a:ext cx="6048672" cy="2185214"/>
          </a:xfrm>
          <a:prstGeom prst="rect">
            <a:avLst/>
          </a:prstGeom>
        </p:spPr>
        <p:txBody>
          <a:bodyPr wrap="square">
            <a:spAutoFit/>
          </a:bodyPr>
          <a:lstStyle/>
          <a:p>
            <a:pPr lvl="0" algn="just" eaLnBrk="0" fontAlgn="base" hangingPunct="0">
              <a:spcBef>
                <a:spcPct val="0"/>
              </a:spcBef>
              <a:spcAft>
                <a:spcPct val="0"/>
              </a:spcAft>
            </a:pPr>
            <a:endParaRPr lang="es-ES" sz="2000" b="1" dirty="0" smtClean="0">
              <a:solidFill>
                <a:schemeClr val="accent2">
                  <a:lumMod val="75000"/>
                </a:schemeClr>
              </a:solidFill>
              <a:latin typeface="Arial" pitchFamily="34" charset="0"/>
              <a:ea typeface="Times New Roman" pitchFamily="18" charset="0"/>
            </a:endParaRPr>
          </a:p>
          <a:p>
            <a:pPr lvl="0" algn="just" eaLnBrk="0" fontAlgn="base" hangingPunct="0">
              <a:spcBef>
                <a:spcPct val="0"/>
              </a:spcBef>
              <a:spcAft>
                <a:spcPct val="0"/>
              </a:spcAft>
            </a:pPr>
            <a:endParaRPr lang="es-ES" sz="2000" b="1" dirty="0" smtClean="0">
              <a:solidFill>
                <a:schemeClr val="accent2">
                  <a:lumMod val="75000"/>
                </a:schemeClr>
              </a:solidFill>
              <a:latin typeface="Arial" pitchFamily="34" charset="0"/>
              <a:ea typeface="Times New Roman" pitchFamily="18" charset="0"/>
            </a:endParaRPr>
          </a:p>
          <a:p>
            <a:pPr lvl="0" algn="just" eaLnBrk="0" fontAlgn="base" hangingPunct="0">
              <a:spcBef>
                <a:spcPct val="0"/>
              </a:spcBef>
              <a:spcAft>
                <a:spcPct val="0"/>
              </a:spcAft>
            </a:pPr>
            <a:r>
              <a:rPr lang="es-ES" sz="2000" b="1" dirty="0" smtClean="0">
                <a:solidFill>
                  <a:schemeClr val="accent2">
                    <a:lumMod val="75000"/>
                  </a:schemeClr>
                </a:solidFill>
                <a:latin typeface="Arial" pitchFamily="34" charset="0"/>
                <a:ea typeface="Times New Roman" pitchFamily="18" charset="0"/>
              </a:rPr>
              <a:t>Paso 3: reformular el problema para obtener un descripción de lo que debe hacerse.</a:t>
            </a:r>
          </a:p>
          <a:p>
            <a:pPr lvl="0" algn="just" eaLnBrk="0" fontAlgn="base" hangingPunct="0">
              <a:spcBef>
                <a:spcPct val="0"/>
              </a:spcBef>
              <a:spcAft>
                <a:spcPct val="0"/>
              </a:spcAft>
            </a:pPr>
            <a:endParaRPr lang="es-ES" sz="2000" dirty="0" smtClean="0">
              <a:solidFill>
                <a:schemeClr val="accent2">
                  <a:lumMod val="75000"/>
                </a:schemeClr>
              </a:solidFill>
              <a:latin typeface="Arial" pitchFamily="34" charset="0"/>
            </a:endParaRPr>
          </a:p>
          <a:p>
            <a:pPr lvl="0" algn="just" eaLnBrk="0" fontAlgn="base" hangingPunct="0">
              <a:spcBef>
                <a:spcPct val="0"/>
              </a:spcBef>
              <a:spcAft>
                <a:spcPct val="0"/>
              </a:spcAft>
            </a:pPr>
            <a:r>
              <a:rPr lang="es-ES" dirty="0" smtClean="0">
                <a:solidFill>
                  <a:schemeClr val="accent2">
                    <a:lumMod val="75000"/>
                  </a:schemeClr>
                </a:solidFill>
                <a:latin typeface="Arial" pitchFamily="34" charset="0"/>
                <a:ea typeface="Times New Roman" pitchFamily="18" charset="0"/>
              </a:rPr>
              <a:t>El propósito de este paso es entender mejor qué se pretende obtener con la actividad propuesta.</a:t>
            </a:r>
            <a:endParaRPr lang="es-ES" dirty="0" smtClean="0">
              <a:solidFill>
                <a:schemeClr val="accent2">
                  <a:lumMod val="75000"/>
                </a:schemeClr>
              </a:solidFill>
              <a:latin typeface="Arial" pitchFamily="34" charset="0"/>
            </a:endParaRPr>
          </a:p>
        </p:txBody>
      </p:sp>
      <p:sp>
        <p:nvSpPr>
          <p:cNvPr id="5" name="4 Rectángulo"/>
          <p:cNvSpPr/>
          <p:nvPr/>
        </p:nvSpPr>
        <p:spPr>
          <a:xfrm>
            <a:off x="179512" y="1556792"/>
            <a:ext cx="5832648" cy="369332"/>
          </a:xfrm>
          <a:prstGeom prst="rect">
            <a:avLst/>
          </a:prstGeom>
        </p:spPr>
        <p:txBody>
          <a:bodyPr wrap="square">
            <a:spAutoFit/>
          </a:bodyPr>
          <a:lstStyle/>
          <a:p>
            <a:pPr algn="just" eaLnBrk="0" fontAlgn="base" hangingPunct="0">
              <a:spcBef>
                <a:spcPct val="0"/>
              </a:spcBef>
              <a:spcAft>
                <a:spcPct val="0"/>
              </a:spcAft>
            </a:pPr>
            <a:r>
              <a:rPr lang="es-ES" b="1" dirty="0" smtClean="0">
                <a:solidFill>
                  <a:schemeClr val="accent2">
                    <a:lumMod val="75000"/>
                  </a:schemeClr>
                </a:solidFill>
                <a:latin typeface="Arial" pitchFamily="34" charset="0"/>
                <a:ea typeface="Times New Roman" pitchFamily="18" charset="0"/>
              </a:rPr>
              <a:t>Pasos para aplicar el principio de precaución</a:t>
            </a:r>
          </a:p>
        </p:txBody>
      </p:sp>
      <p:pic>
        <p:nvPicPr>
          <p:cNvPr id="9218" name="Picture 2" descr="http://t1.gstatic.com/images?q=tbn:ANd9GcTYwLfkASGe9UarMDwCOv5a1EAcavVEoi_IhFXWjsKS_vnpUa4&amp;t=1&amp;usg=__gzlKgIveWY3Ki8RC3xcZmmEz9ag="/>
          <p:cNvPicPr>
            <a:picLocks noChangeAspect="1" noChangeArrowheads="1"/>
          </p:cNvPicPr>
          <p:nvPr/>
        </p:nvPicPr>
        <p:blipFill>
          <a:blip r:embed="rId2" cstate="print"/>
          <a:srcRect/>
          <a:stretch>
            <a:fillRect/>
          </a:stretch>
        </p:blipFill>
        <p:spPr bwMode="auto">
          <a:xfrm>
            <a:off x="179512" y="2708920"/>
            <a:ext cx="2171700" cy="2105026"/>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67F715FD-6376-4EAA-A5E9-8988818FC783}" type="slidenum">
              <a:rPr lang="es-ES" smtClean="0"/>
              <a:pPr/>
              <a:t>28</a:t>
            </a:fld>
            <a:endParaRPr lang="es-ES" dirty="0"/>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Principio de precaución </a:t>
            </a:r>
            <a:endParaRPr lang="es-ES" dirty="0">
              <a:latin typeface="Arial" pitchFamily="34" charset="0"/>
              <a:cs typeface="Arial" pitchFamily="34" charset="0"/>
            </a:endParaRPr>
          </a:p>
        </p:txBody>
      </p:sp>
      <p:sp>
        <p:nvSpPr>
          <p:cNvPr id="4" name="3 Rectángulo"/>
          <p:cNvSpPr/>
          <p:nvPr/>
        </p:nvSpPr>
        <p:spPr>
          <a:xfrm>
            <a:off x="1763688" y="2276872"/>
            <a:ext cx="5976664" cy="1261884"/>
          </a:xfrm>
          <a:prstGeom prst="rect">
            <a:avLst/>
          </a:prstGeom>
        </p:spPr>
        <p:txBody>
          <a:bodyPr wrap="square">
            <a:spAutoFit/>
          </a:bodyPr>
          <a:lstStyle/>
          <a:p>
            <a:pPr lvl="0" algn="just" eaLnBrk="0" fontAlgn="base" hangingPunct="0">
              <a:spcBef>
                <a:spcPct val="0"/>
              </a:spcBef>
              <a:spcAft>
                <a:spcPct val="0"/>
              </a:spcAft>
            </a:pPr>
            <a:r>
              <a:rPr lang="es-ES" sz="2000" b="1" dirty="0" smtClean="0">
                <a:solidFill>
                  <a:schemeClr val="accent2">
                    <a:lumMod val="75000"/>
                  </a:schemeClr>
                </a:solidFill>
                <a:latin typeface="Arial" pitchFamily="34" charset="0"/>
                <a:ea typeface="Times New Roman" pitchFamily="18" charset="0"/>
              </a:rPr>
              <a:t>Paso 4: evaluar las alternativas</a:t>
            </a:r>
          </a:p>
          <a:p>
            <a:pPr lvl="0" algn="just" eaLnBrk="0" fontAlgn="base" hangingPunct="0">
              <a:spcBef>
                <a:spcPct val="0"/>
              </a:spcBef>
              <a:spcAft>
                <a:spcPct val="0"/>
              </a:spcAft>
            </a:pPr>
            <a:endParaRPr lang="es-ES" sz="2000" dirty="0" smtClean="0">
              <a:solidFill>
                <a:schemeClr val="accent2">
                  <a:lumMod val="75000"/>
                </a:schemeClr>
              </a:solidFill>
              <a:latin typeface="Arial" pitchFamily="34" charset="0"/>
            </a:endParaRPr>
          </a:p>
          <a:p>
            <a:pPr lvl="0" algn="just" eaLnBrk="0" fontAlgn="base" hangingPunct="0">
              <a:spcBef>
                <a:spcPct val="0"/>
              </a:spcBef>
              <a:spcAft>
                <a:spcPct val="0"/>
              </a:spcAft>
            </a:pPr>
            <a:r>
              <a:rPr lang="es-ES" dirty="0" smtClean="0">
                <a:solidFill>
                  <a:schemeClr val="accent2">
                    <a:lumMod val="75000"/>
                  </a:schemeClr>
                </a:solidFill>
                <a:latin typeface="Arial" pitchFamily="34" charset="0"/>
                <a:ea typeface="Times New Roman" pitchFamily="18" charset="0"/>
              </a:rPr>
              <a:t>En este paso las actividades propuestas y las existentes han de enfocarse de manera diferente.</a:t>
            </a:r>
            <a:endParaRPr lang="es-ES" dirty="0"/>
          </a:p>
        </p:txBody>
      </p:sp>
      <p:sp>
        <p:nvSpPr>
          <p:cNvPr id="5" name="4 Rectángulo"/>
          <p:cNvSpPr/>
          <p:nvPr/>
        </p:nvSpPr>
        <p:spPr>
          <a:xfrm>
            <a:off x="179512" y="1556792"/>
            <a:ext cx="5832648" cy="369332"/>
          </a:xfrm>
          <a:prstGeom prst="rect">
            <a:avLst/>
          </a:prstGeom>
        </p:spPr>
        <p:txBody>
          <a:bodyPr wrap="square">
            <a:spAutoFit/>
          </a:bodyPr>
          <a:lstStyle/>
          <a:p>
            <a:pPr algn="just" eaLnBrk="0" fontAlgn="base" hangingPunct="0">
              <a:spcBef>
                <a:spcPct val="0"/>
              </a:spcBef>
              <a:spcAft>
                <a:spcPct val="0"/>
              </a:spcAft>
            </a:pPr>
            <a:r>
              <a:rPr lang="es-ES" b="1" dirty="0" smtClean="0">
                <a:solidFill>
                  <a:schemeClr val="accent2">
                    <a:lumMod val="75000"/>
                  </a:schemeClr>
                </a:solidFill>
                <a:latin typeface="Arial" pitchFamily="34" charset="0"/>
                <a:ea typeface="Times New Roman" pitchFamily="18" charset="0"/>
              </a:rPr>
              <a:t>Pasos para aplicar el principio de precaución</a:t>
            </a:r>
          </a:p>
        </p:txBody>
      </p:sp>
      <p:pic>
        <p:nvPicPr>
          <p:cNvPr id="8194" name="Picture 2" descr="http://t2.gstatic.com/images?q=tbn:ANd9GcTnqwYyYQpPEc0ezoz5wfPSI0vTXyeWl05A7yEr7r8Es7SzWkg&amp;t=1&amp;usg=__19fkjZvfp2VtvTVlDJpqjK0VrEY="/>
          <p:cNvPicPr>
            <a:picLocks noChangeAspect="1" noChangeArrowheads="1"/>
          </p:cNvPicPr>
          <p:nvPr/>
        </p:nvPicPr>
        <p:blipFill>
          <a:blip r:embed="rId2" cstate="print"/>
          <a:srcRect/>
          <a:stretch>
            <a:fillRect/>
          </a:stretch>
        </p:blipFill>
        <p:spPr bwMode="auto">
          <a:xfrm rot="1427291">
            <a:off x="1595037" y="3780514"/>
            <a:ext cx="1895475" cy="2419351"/>
          </a:xfrm>
          <a:prstGeom prst="rect">
            <a:avLst/>
          </a:prstGeom>
          <a:noFill/>
        </p:spPr>
      </p:pic>
      <p:pic>
        <p:nvPicPr>
          <p:cNvPr id="8196" name="Picture 4" descr="http://t0.gstatic.com/images?q=tbn:ANd9GcRPN46bPo47dDKNKnXI0eUYOFd1vDcP4NTw_J0JgmA7VskIyto&amp;t=1&amp;usg=__7w_pqM2f4cGkTUOdFgYyZLTqftQ="/>
          <p:cNvPicPr>
            <a:picLocks noChangeAspect="1" noChangeArrowheads="1"/>
          </p:cNvPicPr>
          <p:nvPr/>
        </p:nvPicPr>
        <p:blipFill>
          <a:blip r:embed="rId3" cstate="print"/>
          <a:srcRect/>
          <a:stretch>
            <a:fillRect/>
          </a:stretch>
        </p:blipFill>
        <p:spPr bwMode="auto">
          <a:xfrm rot="21098739">
            <a:off x="4333113" y="4174479"/>
            <a:ext cx="2466975" cy="1847851"/>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67F715FD-6376-4EAA-A5E9-8988818FC783}" type="slidenum">
              <a:rPr lang="es-ES" smtClean="0"/>
              <a:pPr/>
              <a:t>29</a:t>
            </a:fld>
            <a:endParaRPr lang="es-ES" dirty="0"/>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Principio de precaución </a:t>
            </a:r>
            <a:endParaRPr lang="es-ES" dirty="0">
              <a:latin typeface="Arial" pitchFamily="34" charset="0"/>
              <a:cs typeface="Arial" pitchFamily="34" charset="0"/>
            </a:endParaRPr>
          </a:p>
        </p:txBody>
      </p:sp>
      <p:sp>
        <p:nvSpPr>
          <p:cNvPr id="4" name="3 Rectángulo"/>
          <p:cNvSpPr/>
          <p:nvPr/>
        </p:nvSpPr>
        <p:spPr>
          <a:xfrm>
            <a:off x="1403648" y="2780928"/>
            <a:ext cx="5760640" cy="1261884"/>
          </a:xfrm>
          <a:prstGeom prst="rect">
            <a:avLst/>
          </a:prstGeom>
        </p:spPr>
        <p:txBody>
          <a:bodyPr wrap="square">
            <a:spAutoFit/>
          </a:bodyPr>
          <a:lstStyle/>
          <a:p>
            <a:pPr lvl="0" algn="just" eaLnBrk="0" fontAlgn="base" hangingPunct="0">
              <a:spcBef>
                <a:spcPct val="0"/>
              </a:spcBef>
              <a:spcAft>
                <a:spcPct val="0"/>
              </a:spcAft>
            </a:pPr>
            <a:r>
              <a:rPr lang="es-ES" sz="2000" b="1" dirty="0" smtClean="0">
                <a:solidFill>
                  <a:schemeClr val="accent2">
                    <a:lumMod val="75000"/>
                  </a:schemeClr>
                </a:solidFill>
                <a:latin typeface="Arial" pitchFamily="34" charset="0"/>
                <a:ea typeface="Times New Roman" pitchFamily="18" charset="0"/>
              </a:rPr>
              <a:t>Paso 5: determinar el curso de acción</a:t>
            </a:r>
            <a:endParaRPr lang="es-ES" sz="2000" dirty="0" smtClean="0">
              <a:solidFill>
                <a:schemeClr val="accent2">
                  <a:lumMod val="75000"/>
                </a:schemeClr>
              </a:solidFill>
              <a:latin typeface="Arial" pitchFamily="34" charset="0"/>
              <a:ea typeface="Times New Roman" pitchFamily="18" charset="0"/>
            </a:endParaRPr>
          </a:p>
          <a:p>
            <a:pPr lvl="0" algn="just" eaLnBrk="0" fontAlgn="base" hangingPunct="0">
              <a:spcBef>
                <a:spcPct val="0"/>
              </a:spcBef>
              <a:spcAft>
                <a:spcPct val="0"/>
              </a:spcAft>
            </a:pPr>
            <a:endParaRPr lang="es-ES" sz="2000" dirty="0" smtClean="0">
              <a:solidFill>
                <a:schemeClr val="accent2">
                  <a:lumMod val="75000"/>
                </a:schemeClr>
              </a:solidFill>
              <a:latin typeface="Arial" pitchFamily="34" charset="0"/>
            </a:endParaRPr>
          </a:p>
          <a:p>
            <a:pPr lvl="0" algn="just" eaLnBrk="0" fontAlgn="base" hangingPunct="0">
              <a:spcBef>
                <a:spcPct val="0"/>
              </a:spcBef>
              <a:spcAft>
                <a:spcPct val="0"/>
              </a:spcAft>
            </a:pPr>
            <a:r>
              <a:rPr lang="es-ES" dirty="0" smtClean="0">
                <a:solidFill>
                  <a:schemeClr val="accent2">
                    <a:lumMod val="75000"/>
                  </a:schemeClr>
                </a:solidFill>
                <a:latin typeface="Arial" pitchFamily="34" charset="0"/>
                <a:ea typeface="Times New Roman" pitchFamily="18" charset="0"/>
              </a:rPr>
              <a:t>Tome toda la información reunida hasta el momento  y determine el grado de precaución que debe adoptarse.</a:t>
            </a:r>
            <a:endParaRPr lang="es-ES" dirty="0" smtClean="0">
              <a:solidFill>
                <a:schemeClr val="accent2">
                  <a:lumMod val="75000"/>
                </a:schemeClr>
              </a:solidFill>
              <a:latin typeface="Arial" pitchFamily="34" charset="0"/>
            </a:endParaRPr>
          </a:p>
        </p:txBody>
      </p:sp>
      <p:sp>
        <p:nvSpPr>
          <p:cNvPr id="5" name="4 Rectángulo"/>
          <p:cNvSpPr/>
          <p:nvPr/>
        </p:nvSpPr>
        <p:spPr>
          <a:xfrm>
            <a:off x="179512" y="1556792"/>
            <a:ext cx="5832648" cy="369332"/>
          </a:xfrm>
          <a:prstGeom prst="rect">
            <a:avLst/>
          </a:prstGeom>
        </p:spPr>
        <p:txBody>
          <a:bodyPr wrap="square">
            <a:spAutoFit/>
          </a:bodyPr>
          <a:lstStyle/>
          <a:p>
            <a:pPr algn="just" eaLnBrk="0" fontAlgn="base" hangingPunct="0">
              <a:spcBef>
                <a:spcPct val="0"/>
              </a:spcBef>
              <a:spcAft>
                <a:spcPct val="0"/>
              </a:spcAft>
            </a:pPr>
            <a:r>
              <a:rPr lang="es-ES" b="1" dirty="0" smtClean="0">
                <a:solidFill>
                  <a:schemeClr val="accent2">
                    <a:lumMod val="75000"/>
                  </a:schemeClr>
                </a:solidFill>
                <a:latin typeface="Arial" pitchFamily="34" charset="0"/>
                <a:ea typeface="Times New Roman" pitchFamily="18" charset="0"/>
              </a:rPr>
              <a:t>Pasos para aplicar el principio de precaución</a:t>
            </a:r>
          </a:p>
        </p:txBody>
      </p:sp>
      <p:pic>
        <p:nvPicPr>
          <p:cNvPr id="7170" name="Picture 2" descr="http://t0.gstatic.com/images?q=tbn:ANd9GcT-6Md2juDipT_Bmqffsv_MaGHVzQI1IFfJ_8wrv1MQrfwJMig&amp;t=1&amp;usg=__FRn_tk604jZx9sL_KNOFt80DMlg="/>
          <p:cNvPicPr>
            <a:picLocks noChangeAspect="1" noChangeArrowheads="1"/>
          </p:cNvPicPr>
          <p:nvPr/>
        </p:nvPicPr>
        <p:blipFill>
          <a:blip r:embed="rId2" cstate="print"/>
          <a:srcRect/>
          <a:stretch>
            <a:fillRect/>
          </a:stretch>
        </p:blipFill>
        <p:spPr bwMode="auto">
          <a:xfrm>
            <a:off x="2555776" y="4077072"/>
            <a:ext cx="3816424" cy="214312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número de diapositiva"/>
          <p:cNvSpPr>
            <a:spLocks noGrp="1"/>
          </p:cNvSpPr>
          <p:nvPr>
            <p:ph type="sldNum" sz="quarter" idx="12"/>
          </p:nvPr>
        </p:nvSpPr>
        <p:spPr/>
        <p:txBody>
          <a:bodyPr/>
          <a:lstStyle/>
          <a:p>
            <a:fld id="{67F715FD-6376-4EAA-A5E9-8988818FC783}" type="slidenum">
              <a:rPr lang="es-ES" smtClean="0"/>
              <a:pPr/>
              <a:t>3</a:t>
            </a:fld>
            <a:endParaRPr lang="es-ES" dirty="0"/>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Objetivos </a:t>
            </a:r>
            <a:endParaRPr lang="es-ES" dirty="0">
              <a:latin typeface="Arial" pitchFamily="34" charset="0"/>
              <a:cs typeface="Arial" pitchFamily="34" charset="0"/>
            </a:endParaRPr>
          </a:p>
        </p:txBody>
      </p:sp>
      <p:sp>
        <p:nvSpPr>
          <p:cNvPr id="4" name="3 Rectángulo"/>
          <p:cNvSpPr/>
          <p:nvPr/>
        </p:nvSpPr>
        <p:spPr>
          <a:xfrm>
            <a:off x="281810" y="2483892"/>
            <a:ext cx="5814392" cy="2308324"/>
          </a:xfrm>
          <a:prstGeom prst="rect">
            <a:avLst/>
          </a:prstGeom>
          <a:solidFill>
            <a:schemeClr val="accent1">
              <a:lumMod val="75000"/>
            </a:schemeClr>
          </a:solidFill>
        </p:spPr>
        <p:style>
          <a:lnRef idx="0">
            <a:schemeClr val="accent5"/>
          </a:lnRef>
          <a:fillRef idx="3">
            <a:schemeClr val="accent5"/>
          </a:fillRef>
          <a:effectRef idx="3">
            <a:schemeClr val="accent5"/>
          </a:effectRef>
          <a:fontRef idx="minor">
            <a:schemeClr val="lt1"/>
          </a:fontRef>
        </p:style>
        <p:txBody>
          <a:bodyPr wrap="square">
            <a:spAutoFit/>
          </a:bodyPr>
          <a:lstStyle/>
          <a:p>
            <a:pPr algn="just"/>
            <a:r>
              <a:rPr lang="es-ES" dirty="0" smtClean="0">
                <a:latin typeface="Arial" pitchFamily="34" charset="0"/>
                <a:cs typeface="Arial" pitchFamily="34" charset="0"/>
              </a:rPr>
              <a:t>El alumno describirá e identificará la eficiencia de las organizaciones con base al uso racional de los recursos con que cuenta un organismo, promoviendo hacia el ámbito exterior una cultura organizacional y valores éticos en la relación de la estructura organizacional con la tecnología, ciclo de vida, innovación y reconocimiento de las relación existente entre Ecología y Administración</a:t>
            </a:r>
            <a:r>
              <a:rPr lang="es-ES" dirty="0" smtClean="0"/>
              <a:t>. </a:t>
            </a:r>
            <a:r>
              <a:rPr lang="es-ES" b="1" dirty="0" smtClean="0"/>
              <a:t>	</a:t>
            </a:r>
          </a:p>
        </p:txBody>
      </p:sp>
      <p:sp>
        <p:nvSpPr>
          <p:cNvPr id="5" name="4 Rectángulo"/>
          <p:cNvSpPr/>
          <p:nvPr/>
        </p:nvSpPr>
        <p:spPr>
          <a:xfrm>
            <a:off x="2682213" y="5373216"/>
            <a:ext cx="4572000" cy="923330"/>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r>
              <a:rPr lang="es-ES" dirty="0" smtClean="0">
                <a:latin typeface="Arial" pitchFamily="34" charset="0"/>
                <a:cs typeface="Arial" pitchFamily="34" charset="0"/>
              </a:rPr>
              <a:t>Que el alumno comprenda el marco conceptual de Ecología y Sustentabilidad. </a:t>
            </a:r>
            <a:r>
              <a:rPr lang="es-ES" dirty="0" smtClean="0"/>
              <a:t>	</a:t>
            </a:r>
          </a:p>
        </p:txBody>
      </p:sp>
      <p:sp>
        <p:nvSpPr>
          <p:cNvPr id="6" name="5 CuadroTexto"/>
          <p:cNvSpPr txBox="1"/>
          <p:nvPr/>
        </p:nvSpPr>
        <p:spPr>
          <a:xfrm>
            <a:off x="281810" y="2114560"/>
            <a:ext cx="1440160" cy="369332"/>
          </a:xfrm>
          <a:prstGeom prst="rect">
            <a:avLst/>
          </a:prstGeom>
          <a:solidFill>
            <a:schemeClr val="accent1">
              <a:lumMod val="75000"/>
            </a:schemeClr>
          </a:solidFill>
        </p:spPr>
        <p:style>
          <a:lnRef idx="1">
            <a:schemeClr val="accent5"/>
          </a:lnRef>
          <a:fillRef idx="3">
            <a:schemeClr val="accent5"/>
          </a:fillRef>
          <a:effectRef idx="2">
            <a:schemeClr val="accent5"/>
          </a:effectRef>
          <a:fontRef idx="minor">
            <a:schemeClr val="lt1"/>
          </a:fontRef>
        </p:style>
        <p:txBody>
          <a:bodyPr wrap="square" rtlCol="0">
            <a:spAutoFit/>
          </a:bodyPr>
          <a:lstStyle/>
          <a:p>
            <a:r>
              <a:rPr lang="es-ES" b="1" dirty="0" smtClean="0">
                <a:latin typeface="Arial" pitchFamily="34" charset="0"/>
                <a:cs typeface="Arial" pitchFamily="34" charset="0"/>
              </a:rPr>
              <a:t>General</a:t>
            </a:r>
            <a:r>
              <a:rPr lang="es-ES" dirty="0" smtClean="0"/>
              <a:t> </a:t>
            </a:r>
            <a:endParaRPr lang="es-ES" dirty="0"/>
          </a:p>
        </p:txBody>
      </p:sp>
      <p:sp>
        <p:nvSpPr>
          <p:cNvPr id="8" name="7 CuadroTexto"/>
          <p:cNvSpPr txBox="1"/>
          <p:nvPr/>
        </p:nvSpPr>
        <p:spPr>
          <a:xfrm>
            <a:off x="2682213" y="4981818"/>
            <a:ext cx="1440160"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s-ES" b="1" dirty="0" smtClean="0">
                <a:latin typeface="Arial" pitchFamily="34" charset="0"/>
                <a:cs typeface="Arial" pitchFamily="34" charset="0"/>
              </a:rPr>
              <a:t>Especifico</a:t>
            </a:r>
            <a:r>
              <a:rPr lang="es-ES" dirty="0" smtClean="0"/>
              <a:t> </a:t>
            </a:r>
            <a:endParaRPr lang="es-E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67F715FD-6376-4EAA-A5E9-8988818FC783}" type="slidenum">
              <a:rPr lang="es-ES" smtClean="0"/>
              <a:pPr/>
              <a:t>30</a:t>
            </a:fld>
            <a:endParaRPr lang="es-ES" dirty="0"/>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Principio de precaución </a:t>
            </a:r>
            <a:endParaRPr lang="es-ES" dirty="0">
              <a:latin typeface="Arial" pitchFamily="34" charset="0"/>
              <a:cs typeface="Arial" pitchFamily="34" charset="0"/>
            </a:endParaRPr>
          </a:p>
        </p:txBody>
      </p:sp>
      <p:sp>
        <p:nvSpPr>
          <p:cNvPr id="4" name="3 Rectángulo"/>
          <p:cNvSpPr/>
          <p:nvPr/>
        </p:nvSpPr>
        <p:spPr>
          <a:xfrm>
            <a:off x="1403648" y="2536448"/>
            <a:ext cx="6264696" cy="1815882"/>
          </a:xfrm>
          <a:prstGeom prst="rect">
            <a:avLst/>
          </a:prstGeom>
        </p:spPr>
        <p:txBody>
          <a:bodyPr wrap="square">
            <a:spAutoFit/>
          </a:bodyPr>
          <a:lstStyle/>
          <a:p>
            <a:pPr lvl="0" algn="just" eaLnBrk="0" fontAlgn="base" hangingPunct="0">
              <a:spcBef>
                <a:spcPct val="0"/>
              </a:spcBef>
              <a:spcAft>
                <a:spcPct val="0"/>
              </a:spcAft>
            </a:pPr>
            <a:r>
              <a:rPr lang="es-ES" sz="2000" b="1" dirty="0" smtClean="0">
                <a:solidFill>
                  <a:schemeClr val="accent2">
                    <a:lumMod val="75000"/>
                  </a:schemeClr>
                </a:solidFill>
                <a:latin typeface="Arial" pitchFamily="34" charset="0"/>
                <a:ea typeface="Times New Roman" pitchFamily="18" charset="0"/>
              </a:rPr>
              <a:t>Paso 6: supervisión y seguimiento</a:t>
            </a:r>
          </a:p>
          <a:p>
            <a:pPr lvl="0" algn="just" eaLnBrk="0" fontAlgn="base" hangingPunct="0">
              <a:spcBef>
                <a:spcPct val="0"/>
              </a:spcBef>
              <a:spcAft>
                <a:spcPct val="0"/>
              </a:spcAft>
            </a:pPr>
            <a:endParaRPr lang="es-ES" sz="2000" dirty="0" smtClean="0">
              <a:solidFill>
                <a:schemeClr val="accent2">
                  <a:lumMod val="75000"/>
                </a:schemeClr>
              </a:solidFill>
              <a:latin typeface="Arial" pitchFamily="34" charset="0"/>
            </a:endParaRPr>
          </a:p>
          <a:p>
            <a:pPr lvl="0" algn="just" eaLnBrk="0" fontAlgn="base" hangingPunct="0">
              <a:spcBef>
                <a:spcPct val="0"/>
              </a:spcBef>
              <a:spcAft>
                <a:spcPct val="0"/>
              </a:spcAft>
            </a:pPr>
            <a:r>
              <a:rPr lang="es-ES" dirty="0" smtClean="0">
                <a:solidFill>
                  <a:schemeClr val="accent2">
                    <a:lumMod val="75000"/>
                  </a:schemeClr>
                </a:solidFill>
                <a:latin typeface="Arial" pitchFamily="34" charset="0"/>
                <a:ea typeface="Times New Roman" pitchFamily="18" charset="0"/>
              </a:rPr>
              <a:t>Cualquiera que sea la  medida que se adopte, resulta imprescindible la supervisión de la actividad a lo largo del tiempo, con el fin de identificar resultados esperados e inesperados.</a:t>
            </a:r>
            <a:endParaRPr lang="es-ES" dirty="0" smtClean="0">
              <a:solidFill>
                <a:schemeClr val="accent2">
                  <a:lumMod val="75000"/>
                </a:schemeClr>
              </a:solidFill>
              <a:latin typeface="Arial" pitchFamily="34" charset="0"/>
            </a:endParaRPr>
          </a:p>
        </p:txBody>
      </p:sp>
      <p:sp>
        <p:nvSpPr>
          <p:cNvPr id="5" name="4 Rectángulo"/>
          <p:cNvSpPr/>
          <p:nvPr/>
        </p:nvSpPr>
        <p:spPr>
          <a:xfrm>
            <a:off x="179512" y="1556792"/>
            <a:ext cx="5832648" cy="369332"/>
          </a:xfrm>
          <a:prstGeom prst="rect">
            <a:avLst/>
          </a:prstGeom>
        </p:spPr>
        <p:txBody>
          <a:bodyPr wrap="square">
            <a:spAutoFit/>
          </a:bodyPr>
          <a:lstStyle/>
          <a:p>
            <a:pPr algn="just" eaLnBrk="0" fontAlgn="base" hangingPunct="0">
              <a:spcBef>
                <a:spcPct val="0"/>
              </a:spcBef>
              <a:spcAft>
                <a:spcPct val="0"/>
              </a:spcAft>
            </a:pPr>
            <a:r>
              <a:rPr lang="es-ES" b="1" dirty="0" smtClean="0">
                <a:solidFill>
                  <a:schemeClr val="accent2">
                    <a:lumMod val="75000"/>
                  </a:schemeClr>
                </a:solidFill>
                <a:latin typeface="Arial" pitchFamily="34" charset="0"/>
                <a:ea typeface="Times New Roman" pitchFamily="18" charset="0"/>
              </a:rPr>
              <a:t>Pasos para aplicar el principio de precaución</a:t>
            </a:r>
          </a:p>
        </p:txBody>
      </p:sp>
      <p:pic>
        <p:nvPicPr>
          <p:cNvPr id="6146" name="Picture 2" descr="http://t0.gstatic.com/images?q=tbn:ANd9GcRfnITAbScOROv_HDrDDRORGYCobKyJG6EnrOM7lNdEYDUbwu0&amp;t=1&amp;h=167&amp;w=167&amp;usg=__OIw6VSLkVEmmDTkuBAQjgRKtUME="/>
          <p:cNvPicPr>
            <a:picLocks noChangeAspect="1" noChangeArrowheads="1"/>
          </p:cNvPicPr>
          <p:nvPr/>
        </p:nvPicPr>
        <p:blipFill>
          <a:blip r:embed="rId2" cstate="print"/>
          <a:srcRect/>
          <a:stretch>
            <a:fillRect/>
          </a:stretch>
        </p:blipFill>
        <p:spPr bwMode="auto">
          <a:xfrm>
            <a:off x="3491880" y="4653136"/>
            <a:ext cx="2101205" cy="1381126"/>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675467"/>
            <a:ext cx="7408333" cy="1401605"/>
          </a:xfrm>
        </p:spPr>
        <p:txBody>
          <a:bodyPr/>
          <a:lstStyle/>
          <a:p>
            <a:pPr marL="0" indent="0" algn="just">
              <a:buNone/>
            </a:pPr>
            <a:r>
              <a:rPr lang="es-MX" dirty="0" smtClean="0">
                <a:solidFill>
                  <a:schemeClr val="tx2">
                    <a:lumMod val="75000"/>
                  </a:schemeClr>
                </a:solidFill>
              </a:rPr>
              <a:t>El presente material permitirá que el alumno comprenda </a:t>
            </a:r>
            <a:r>
              <a:rPr lang="es-MX" dirty="0">
                <a:solidFill>
                  <a:schemeClr val="tx2">
                    <a:lumMod val="75000"/>
                  </a:schemeClr>
                </a:solidFill>
              </a:rPr>
              <a:t>el marco conceptual de ecología y </a:t>
            </a:r>
            <a:r>
              <a:rPr lang="es-MX" dirty="0" smtClean="0">
                <a:solidFill>
                  <a:schemeClr val="tx2">
                    <a:lumMod val="75000"/>
                  </a:schemeClr>
                </a:solidFill>
              </a:rPr>
              <a:t>sustentabilidad.</a:t>
            </a:r>
            <a:endParaRPr lang="es-MX" dirty="0"/>
          </a:p>
        </p:txBody>
      </p:sp>
      <p:sp>
        <p:nvSpPr>
          <p:cNvPr id="3" name="2 Marcador de número de diapositiva"/>
          <p:cNvSpPr>
            <a:spLocks noGrp="1"/>
          </p:cNvSpPr>
          <p:nvPr>
            <p:ph type="sldNum" sz="quarter" idx="12"/>
          </p:nvPr>
        </p:nvSpPr>
        <p:spPr/>
        <p:txBody>
          <a:bodyPr/>
          <a:lstStyle/>
          <a:p>
            <a:fld id="{67F715FD-6376-4EAA-A5E9-8988818FC783}" type="slidenum">
              <a:rPr lang="es-ES" smtClean="0"/>
              <a:pPr/>
              <a:t>31</a:t>
            </a:fld>
            <a:endParaRPr lang="es-ES" dirty="0"/>
          </a:p>
        </p:txBody>
      </p:sp>
      <p:sp>
        <p:nvSpPr>
          <p:cNvPr id="4" name="3 Título"/>
          <p:cNvSpPr>
            <a:spLocks noGrp="1"/>
          </p:cNvSpPr>
          <p:nvPr>
            <p:ph type="title"/>
          </p:nvPr>
        </p:nvSpPr>
        <p:spPr/>
        <p:txBody>
          <a:bodyPr/>
          <a:lstStyle/>
          <a:p>
            <a:r>
              <a:rPr lang="es-MX" dirty="0" smtClean="0"/>
              <a:t>Conclusión </a:t>
            </a: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4005064"/>
            <a:ext cx="1933575"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361029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67F715FD-6376-4EAA-A5E9-8988818FC783}" type="slidenum">
              <a:rPr lang="es-ES" smtClean="0"/>
              <a:pPr/>
              <a:t>32</a:t>
            </a:fld>
            <a:endParaRPr lang="es-ES" dirty="0"/>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Referencias  </a:t>
            </a:r>
            <a:endParaRPr lang="es-ES" dirty="0">
              <a:latin typeface="Arial" pitchFamily="34" charset="0"/>
              <a:cs typeface="Arial" pitchFamily="34" charset="0"/>
            </a:endParaRPr>
          </a:p>
        </p:txBody>
      </p:sp>
      <p:sp>
        <p:nvSpPr>
          <p:cNvPr id="5" name="4 Rectángulo"/>
          <p:cNvSpPr/>
          <p:nvPr/>
        </p:nvSpPr>
        <p:spPr>
          <a:xfrm>
            <a:off x="222412" y="1916832"/>
            <a:ext cx="8533170" cy="2862322"/>
          </a:xfrm>
          <a:prstGeom prst="rect">
            <a:avLst/>
          </a:prstGeom>
        </p:spPr>
        <p:txBody>
          <a:bodyPr wrap="none">
            <a:spAutoFit/>
          </a:bodyPr>
          <a:lstStyle/>
          <a:p>
            <a:pPr marL="342900" indent="-342900" algn="just">
              <a:buFont typeface="Arial" pitchFamily="34" charset="0"/>
              <a:buChar char="•"/>
            </a:pPr>
            <a:r>
              <a:rPr lang="es-ES" dirty="0" smtClean="0">
                <a:solidFill>
                  <a:schemeClr val="accent1">
                    <a:lumMod val="75000"/>
                  </a:schemeClr>
                </a:solidFill>
                <a:latin typeface="Arial" pitchFamily="34" charset="0"/>
                <a:cs typeface="Arial" pitchFamily="34" charset="0"/>
              </a:rPr>
              <a:t>Díaz R., Escarcega S. (2009) Desarrollo Sustentable, Mc Graw Hill, México </a:t>
            </a:r>
          </a:p>
          <a:p>
            <a:pPr marL="342900" indent="-342900" algn="just">
              <a:buFont typeface="Arial" pitchFamily="34" charset="0"/>
              <a:buChar char="•"/>
            </a:pPr>
            <a:endParaRPr lang="es-ES" dirty="0" smtClean="0">
              <a:solidFill>
                <a:schemeClr val="accent1">
                  <a:lumMod val="75000"/>
                </a:schemeClr>
              </a:solidFill>
              <a:latin typeface="Arial" pitchFamily="34" charset="0"/>
              <a:cs typeface="Arial" pitchFamily="34" charset="0"/>
            </a:endParaRPr>
          </a:p>
          <a:p>
            <a:pPr marL="342900" indent="-342900" algn="just">
              <a:buFont typeface="Arial" pitchFamily="34" charset="0"/>
              <a:buChar char="•"/>
            </a:pPr>
            <a:r>
              <a:rPr lang="es-ES" dirty="0" smtClean="0">
                <a:solidFill>
                  <a:schemeClr val="accent1">
                    <a:lumMod val="75000"/>
                  </a:schemeClr>
                </a:solidFill>
                <a:latin typeface="Arial" pitchFamily="34" charset="0"/>
                <a:cs typeface="Arial" pitchFamily="34" charset="0"/>
              </a:rPr>
              <a:t>Arana F. (2007) Ecología para Principiantes, Trillas, México  </a:t>
            </a:r>
          </a:p>
          <a:p>
            <a:pPr marL="342900" indent="-342900" algn="just">
              <a:buFont typeface="Arial" pitchFamily="34" charset="0"/>
              <a:buChar char="•"/>
            </a:pPr>
            <a:endParaRPr lang="es-ES" dirty="0" smtClean="0">
              <a:solidFill>
                <a:schemeClr val="accent1">
                  <a:lumMod val="75000"/>
                </a:schemeClr>
              </a:solidFill>
              <a:latin typeface="Arial" pitchFamily="34" charset="0"/>
              <a:cs typeface="Arial" pitchFamily="34" charset="0"/>
            </a:endParaRPr>
          </a:p>
          <a:p>
            <a:pPr marL="342900" indent="-342900" algn="just">
              <a:buFont typeface="Arial" pitchFamily="34" charset="0"/>
              <a:buChar char="•"/>
            </a:pPr>
            <a:r>
              <a:rPr lang="es-ES" dirty="0" smtClean="0">
                <a:solidFill>
                  <a:schemeClr val="accent1">
                    <a:lumMod val="75000"/>
                  </a:schemeClr>
                </a:solidFill>
                <a:latin typeface="Arial" pitchFamily="34" charset="0"/>
                <a:cs typeface="Arial" pitchFamily="34" charset="0"/>
              </a:rPr>
              <a:t> Riechmann J., Tickner J. (2002) El Principio de Precaución,  Icaria, Barcelona </a:t>
            </a:r>
          </a:p>
          <a:p>
            <a:pPr marL="342900" indent="-342900" algn="just">
              <a:buFont typeface="Arial" pitchFamily="34" charset="0"/>
              <a:buChar char="•"/>
            </a:pPr>
            <a:endParaRPr lang="es-ES" dirty="0" smtClean="0">
              <a:solidFill>
                <a:schemeClr val="accent1">
                  <a:lumMod val="75000"/>
                </a:schemeClr>
              </a:solidFill>
              <a:latin typeface="Arial" pitchFamily="34" charset="0"/>
              <a:cs typeface="Arial" pitchFamily="34" charset="0"/>
            </a:endParaRPr>
          </a:p>
          <a:p>
            <a:pPr marL="342900" indent="-342900" algn="just">
              <a:buFont typeface="Arial" pitchFamily="34" charset="0"/>
              <a:buChar char="•"/>
            </a:pPr>
            <a:r>
              <a:rPr lang="es-ES" dirty="0" smtClean="0">
                <a:solidFill>
                  <a:schemeClr val="accent1">
                    <a:lumMod val="75000"/>
                  </a:schemeClr>
                </a:solidFill>
                <a:latin typeface="Arial" pitchFamily="34" charset="0"/>
                <a:cs typeface="Arial" pitchFamily="34" charset="0"/>
              </a:rPr>
              <a:t>www.ciceana.org.mx</a:t>
            </a:r>
          </a:p>
          <a:p>
            <a:pPr marL="342900" indent="-342900" algn="just">
              <a:buFont typeface="Arial" pitchFamily="34" charset="0"/>
              <a:buChar char="•"/>
            </a:pPr>
            <a:endParaRPr lang="es-ES" dirty="0" smtClean="0">
              <a:solidFill>
                <a:schemeClr val="accent1">
                  <a:lumMod val="75000"/>
                </a:schemeClr>
              </a:solidFill>
              <a:latin typeface="Arial" pitchFamily="34" charset="0"/>
              <a:cs typeface="Arial" pitchFamily="34" charset="0"/>
            </a:endParaRPr>
          </a:p>
          <a:p>
            <a:pPr marL="342900" indent="-342900" algn="just">
              <a:buFont typeface="Arial" pitchFamily="34" charset="0"/>
              <a:buChar char="•"/>
            </a:pPr>
            <a:r>
              <a:rPr lang="es-ES" dirty="0" smtClean="0">
                <a:solidFill>
                  <a:schemeClr val="accent1">
                    <a:lumMod val="75000"/>
                  </a:schemeClr>
                </a:solidFill>
                <a:latin typeface="Arial" pitchFamily="34" charset="0"/>
                <a:cs typeface="Arial" pitchFamily="34" charset="0"/>
              </a:rPr>
              <a:t>www.ecopibes.com</a:t>
            </a:r>
          </a:p>
          <a:p>
            <a:endParaRPr lang="es-E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67F715FD-6376-4EAA-A5E9-8988818FC783}" type="slidenum">
              <a:rPr lang="es-ES" smtClean="0"/>
              <a:pPr/>
              <a:t>4</a:t>
            </a:fld>
            <a:endParaRPr lang="es-ES" dirty="0"/>
          </a:p>
        </p:txBody>
      </p:sp>
      <p:sp>
        <p:nvSpPr>
          <p:cNvPr id="4" name="3 Título"/>
          <p:cNvSpPr>
            <a:spLocks noGrp="1"/>
          </p:cNvSpPr>
          <p:nvPr>
            <p:ph type="title"/>
          </p:nvPr>
        </p:nvSpPr>
        <p:spPr/>
        <p:txBody>
          <a:bodyPr/>
          <a:lstStyle/>
          <a:p>
            <a:r>
              <a:rPr lang="es-MX" dirty="0" smtClean="0"/>
              <a:t>Secuencia didáctica </a:t>
            </a:r>
            <a:endParaRPr lang="es-MX" dirty="0"/>
          </a:p>
        </p:txBody>
      </p:sp>
      <p:pic>
        <p:nvPicPr>
          <p:cNvPr id="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259632" y="2276872"/>
            <a:ext cx="6687052" cy="3451225"/>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7410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7F715FD-6376-4EAA-A5E9-8988818FC783}" type="slidenum">
              <a:rPr lang="es-ES" smtClean="0"/>
              <a:pPr/>
              <a:t>5</a:t>
            </a:fld>
            <a:endParaRPr lang="es-ES" dirty="0"/>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Contenido de la unidad </a:t>
            </a:r>
            <a:endParaRPr lang="es-ES" dirty="0">
              <a:latin typeface="Arial" pitchFamily="34" charset="0"/>
              <a:cs typeface="Arial" pitchFamily="34" charset="0"/>
            </a:endParaRPr>
          </a:p>
        </p:txBody>
      </p:sp>
      <p:graphicFrame>
        <p:nvGraphicFramePr>
          <p:cNvPr id="5" name="4 Tabla"/>
          <p:cNvGraphicFramePr>
            <a:graphicFrameLocks noGrp="1"/>
          </p:cNvGraphicFramePr>
          <p:nvPr/>
        </p:nvGraphicFramePr>
        <p:xfrm>
          <a:off x="1187624" y="1772816"/>
          <a:ext cx="6552728" cy="4130040"/>
        </p:xfrm>
        <a:graphic>
          <a:graphicData uri="http://schemas.openxmlformats.org/drawingml/2006/table">
            <a:tbl>
              <a:tblPr firstRow="1" bandRow="1">
                <a:tableStyleId>{5C22544A-7EE6-4342-B048-85BDC9FD1C3A}</a:tableStyleId>
              </a:tblPr>
              <a:tblGrid>
                <a:gridCol w="6552728"/>
              </a:tblGrid>
              <a:tr h="648072">
                <a:tc>
                  <a:txBody>
                    <a:bodyPr/>
                    <a:lstStyle/>
                    <a:p>
                      <a:pPr algn="just"/>
                      <a:r>
                        <a:rPr lang="es-ES" sz="2800" dirty="0" smtClean="0">
                          <a:solidFill>
                            <a:schemeClr val="accent1">
                              <a:lumMod val="75000"/>
                            </a:schemeClr>
                          </a:solidFill>
                          <a:latin typeface="Arial" pitchFamily="34" charset="0"/>
                          <a:cs typeface="Arial" pitchFamily="34" charset="0"/>
                        </a:rPr>
                        <a:t>Ecología</a:t>
                      </a:r>
                      <a:r>
                        <a:rPr lang="es-ES" sz="2800" baseline="0" dirty="0" smtClean="0">
                          <a:solidFill>
                            <a:schemeClr val="accent1">
                              <a:lumMod val="75000"/>
                            </a:schemeClr>
                          </a:solidFill>
                          <a:latin typeface="Arial" pitchFamily="34" charset="0"/>
                          <a:cs typeface="Arial" pitchFamily="34" charset="0"/>
                        </a:rPr>
                        <a:t> y sustentabilidad</a:t>
                      </a:r>
                    </a:p>
                    <a:p>
                      <a:pPr algn="just"/>
                      <a:endParaRPr lang="es-ES" dirty="0">
                        <a:latin typeface="Arial" pitchFamily="34" charset="0"/>
                        <a:cs typeface="Arial" pitchFamily="34" charset="0"/>
                      </a:endParaRPr>
                    </a:p>
                  </a:txBody>
                  <a:tcPr>
                    <a:noFill/>
                  </a:tcPr>
                </a:tc>
              </a:tr>
              <a:tr h="37084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accent1">
                              <a:lumMod val="75000"/>
                            </a:schemeClr>
                          </a:solidFill>
                          <a:latin typeface="Arial" pitchFamily="34" charset="0"/>
                          <a:cs typeface="Arial" pitchFamily="34" charset="0"/>
                        </a:rPr>
                        <a:t>Concepto de ecología                                 </a:t>
                      </a:r>
                      <a:endParaRPr lang="es-ES" dirty="0" smtClean="0">
                        <a:solidFill>
                          <a:schemeClr val="accent1">
                            <a:lumMod val="75000"/>
                          </a:schemeClr>
                        </a:solidFill>
                      </a:endParaRPr>
                    </a:p>
                  </a:txBody>
                  <a:tcPr>
                    <a:noFill/>
                  </a:tcPr>
                </a:tc>
              </a:tr>
              <a:tr h="370840">
                <a:tc>
                  <a:txBody>
                    <a:bodyPr/>
                    <a:lstStyle/>
                    <a:p>
                      <a:pPr algn="just"/>
                      <a:r>
                        <a:rPr lang="es-ES" sz="1800" dirty="0" smtClean="0">
                          <a:solidFill>
                            <a:schemeClr val="accent1">
                              <a:lumMod val="75000"/>
                            </a:schemeClr>
                          </a:solidFill>
                          <a:latin typeface="Arial" pitchFamily="34" charset="0"/>
                          <a:cs typeface="Arial" pitchFamily="34" charset="0"/>
                        </a:rPr>
                        <a:t>Surgimiento del interés por la ecología </a:t>
                      </a:r>
                      <a:endParaRPr lang="es-ES" dirty="0">
                        <a:solidFill>
                          <a:schemeClr val="accent1">
                            <a:lumMod val="75000"/>
                          </a:schemeClr>
                        </a:solidFill>
                      </a:endParaRPr>
                    </a:p>
                  </a:txBody>
                  <a:tcPr>
                    <a:noFill/>
                  </a:tcPr>
                </a:tc>
              </a:tr>
              <a:tr h="370840">
                <a:tc>
                  <a:txBody>
                    <a:bodyPr/>
                    <a:lstStyle/>
                    <a:p>
                      <a:pPr algn="just"/>
                      <a:r>
                        <a:rPr lang="es-ES" sz="1800" dirty="0" smtClean="0">
                          <a:solidFill>
                            <a:schemeClr val="accent1">
                              <a:lumMod val="75000"/>
                            </a:schemeClr>
                          </a:solidFill>
                          <a:latin typeface="Arial" pitchFamily="34" charset="0"/>
                          <a:cs typeface="Arial" pitchFamily="34" charset="0"/>
                        </a:rPr>
                        <a:t>Naturaleza de la ecología </a:t>
                      </a:r>
                      <a:endParaRPr lang="es-ES" dirty="0">
                        <a:solidFill>
                          <a:schemeClr val="accent1">
                            <a:lumMod val="75000"/>
                          </a:schemeClr>
                        </a:solidFill>
                      </a:endParaRPr>
                    </a:p>
                  </a:txBody>
                  <a:tcPr>
                    <a:noFill/>
                  </a:tcPr>
                </a:tc>
              </a:tr>
              <a:tr h="370840">
                <a:tc>
                  <a:txBody>
                    <a:bodyPr/>
                    <a:lstStyle/>
                    <a:p>
                      <a:pPr algn="just"/>
                      <a:r>
                        <a:rPr lang="es-ES" sz="1800" dirty="0" smtClean="0">
                          <a:solidFill>
                            <a:schemeClr val="accent1">
                              <a:lumMod val="75000"/>
                            </a:schemeClr>
                          </a:solidFill>
                          <a:latin typeface="Arial" pitchFamily="34" charset="0"/>
                          <a:cs typeface="Arial" pitchFamily="34" charset="0"/>
                        </a:rPr>
                        <a:t>Medio ambiente </a:t>
                      </a:r>
                      <a:endParaRPr lang="es-ES" dirty="0">
                        <a:solidFill>
                          <a:schemeClr val="accent1">
                            <a:lumMod val="75000"/>
                          </a:schemeClr>
                        </a:solidFill>
                      </a:endParaRPr>
                    </a:p>
                  </a:txBody>
                  <a:tcPr>
                    <a:noFill/>
                  </a:tcPr>
                </a:tc>
              </a:tr>
              <a:tr h="370840">
                <a:tc>
                  <a:txBody>
                    <a:bodyPr/>
                    <a:lstStyle/>
                    <a:p>
                      <a:pPr algn="just"/>
                      <a:r>
                        <a:rPr lang="es-ES" sz="1800" dirty="0" smtClean="0">
                          <a:solidFill>
                            <a:schemeClr val="accent1">
                              <a:lumMod val="75000"/>
                            </a:schemeClr>
                          </a:solidFill>
                          <a:latin typeface="Arial" pitchFamily="34" charset="0"/>
                          <a:cs typeface="Arial" pitchFamily="34" charset="0"/>
                        </a:rPr>
                        <a:t>Ecosistema</a:t>
                      </a:r>
                      <a:endParaRPr lang="es-ES" dirty="0">
                        <a:solidFill>
                          <a:schemeClr val="accent1">
                            <a:lumMod val="75000"/>
                          </a:schemeClr>
                        </a:solidFill>
                      </a:endParaRPr>
                    </a:p>
                  </a:txBody>
                  <a:tcPr>
                    <a:noFill/>
                  </a:tcPr>
                </a:tc>
              </a:tr>
              <a:tr h="370840">
                <a:tc>
                  <a:txBody>
                    <a:bodyPr/>
                    <a:lstStyle/>
                    <a:p>
                      <a:pPr algn="just"/>
                      <a:r>
                        <a:rPr lang="es-ES" sz="1800" dirty="0" smtClean="0">
                          <a:solidFill>
                            <a:schemeClr val="accent1">
                              <a:lumMod val="75000"/>
                            </a:schemeClr>
                          </a:solidFill>
                          <a:latin typeface="Arial" pitchFamily="34" charset="0"/>
                          <a:cs typeface="Arial" pitchFamily="34" charset="0"/>
                        </a:rPr>
                        <a:t>Desarrollo sustentable</a:t>
                      </a:r>
                      <a:endParaRPr lang="es-ES" dirty="0">
                        <a:solidFill>
                          <a:schemeClr val="accent1">
                            <a:lumMod val="75000"/>
                          </a:schemeClr>
                        </a:solidFill>
                      </a:endParaRPr>
                    </a:p>
                  </a:txBody>
                  <a:tcPr>
                    <a:noFill/>
                  </a:tcPr>
                </a:tc>
              </a:tr>
              <a:tr h="370840">
                <a:tc>
                  <a:txBody>
                    <a:bodyPr/>
                    <a:lstStyle/>
                    <a:p>
                      <a:pPr algn="just"/>
                      <a:r>
                        <a:rPr lang="es-ES" sz="1800" dirty="0" smtClean="0">
                          <a:solidFill>
                            <a:schemeClr val="accent1">
                              <a:lumMod val="75000"/>
                            </a:schemeClr>
                          </a:solidFill>
                          <a:latin typeface="Arial" pitchFamily="34" charset="0"/>
                          <a:cs typeface="Arial" pitchFamily="34" charset="0"/>
                        </a:rPr>
                        <a:t>Desarrollo sustentable en México </a:t>
                      </a:r>
                      <a:endParaRPr lang="es-ES" dirty="0">
                        <a:solidFill>
                          <a:schemeClr val="accent1">
                            <a:lumMod val="75000"/>
                          </a:schemeClr>
                        </a:solidFill>
                      </a:endParaRPr>
                    </a:p>
                  </a:txBody>
                  <a:tcPr>
                    <a:noFill/>
                  </a:tcPr>
                </a:tc>
              </a:tr>
              <a:tr h="37084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accent1">
                              <a:lumMod val="75000"/>
                            </a:schemeClr>
                          </a:solidFill>
                          <a:latin typeface="Arial" pitchFamily="34" charset="0"/>
                          <a:cs typeface="Arial" pitchFamily="34" charset="0"/>
                        </a:rPr>
                        <a:t>Problemas ambientales </a:t>
                      </a:r>
                    </a:p>
                  </a:txBody>
                  <a:tcPr>
                    <a:noFill/>
                  </a:tcPr>
                </a:tc>
              </a:tr>
              <a:tr h="37084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accent1">
                              <a:lumMod val="75000"/>
                            </a:schemeClr>
                          </a:solidFill>
                          <a:latin typeface="Arial" pitchFamily="34" charset="0"/>
                          <a:cs typeface="Arial" pitchFamily="34" charset="0"/>
                        </a:rPr>
                        <a:t>El principio de la precaución </a:t>
                      </a:r>
                    </a:p>
                  </a:txBody>
                  <a:tcPr>
                    <a:no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43608" y="764704"/>
            <a:ext cx="7772400" cy="1470025"/>
          </a:xfrm>
        </p:spPr>
        <p:style>
          <a:lnRef idx="1">
            <a:schemeClr val="accent3"/>
          </a:lnRef>
          <a:fillRef idx="3">
            <a:schemeClr val="accent3"/>
          </a:fillRef>
          <a:effectRef idx="2">
            <a:schemeClr val="accent3"/>
          </a:effectRef>
          <a:fontRef idx="minor">
            <a:schemeClr val="lt1"/>
          </a:fontRef>
        </p:style>
        <p:txBody>
          <a:bodyPr/>
          <a:lstStyle/>
          <a:p>
            <a:r>
              <a:rPr lang="es-ES" dirty="0" smtClean="0">
                <a:latin typeface="Arial" pitchFamily="34" charset="0"/>
                <a:cs typeface="Arial" pitchFamily="34" charset="0"/>
              </a:rPr>
              <a:t>ECOLOGÍA Y SUSTENTABILIDAD </a:t>
            </a:r>
            <a:endParaRPr lang="es-ES" dirty="0">
              <a:latin typeface="Arial" pitchFamily="34" charset="0"/>
              <a:cs typeface="Arial" pitchFamily="34" charset="0"/>
            </a:endParaRPr>
          </a:p>
        </p:txBody>
      </p:sp>
      <p:sp>
        <p:nvSpPr>
          <p:cNvPr id="5" name="4 Marcador de número de diapositiva"/>
          <p:cNvSpPr>
            <a:spLocks noGrp="1"/>
          </p:cNvSpPr>
          <p:nvPr>
            <p:ph type="sldNum" sz="quarter" idx="12"/>
          </p:nvPr>
        </p:nvSpPr>
        <p:spPr/>
        <p:txBody>
          <a:bodyPr/>
          <a:lstStyle/>
          <a:p>
            <a:fld id="{67F715FD-6376-4EAA-A5E9-8988818FC783}" type="slidenum">
              <a:rPr lang="es-ES" smtClean="0"/>
              <a:pPr/>
              <a:t>6</a:t>
            </a:fld>
            <a:endParaRPr lang="es-ES" dirty="0"/>
          </a:p>
        </p:txBody>
      </p:sp>
      <p:sp>
        <p:nvSpPr>
          <p:cNvPr id="4" name="3 CuadroTexto"/>
          <p:cNvSpPr txBox="1"/>
          <p:nvPr/>
        </p:nvSpPr>
        <p:spPr>
          <a:xfrm rot="16200000">
            <a:off x="-320189" y="1120388"/>
            <a:ext cx="2160241" cy="5847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ES" sz="3200" dirty="0" smtClean="0">
                <a:latin typeface="Arial" pitchFamily="34" charset="0"/>
                <a:cs typeface="Arial" pitchFamily="34" charset="0"/>
              </a:rPr>
              <a:t>UNIDAD I</a:t>
            </a:r>
            <a:endParaRPr lang="es-ES" sz="3200" dirty="0">
              <a:latin typeface="Arial" pitchFamily="34" charset="0"/>
              <a:cs typeface="Arial"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4293096"/>
            <a:ext cx="2209800" cy="2066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Rectángulo"/>
          <p:cNvSpPr/>
          <p:nvPr/>
        </p:nvSpPr>
        <p:spPr>
          <a:xfrm>
            <a:off x="1475656" y="2828836"/>
            <a:ext cx="6192688" cy="1477328"/>
          </a:xfrm>
          <a:prstGeom prst="rect">
            <a:avLst/>
          </a:prstGeom>
        </p:spPr>
        <p:txBody>
          <a:bodyPr wrap="square">
            <a:spAutoFit/>
          </a:bodyPr>
          <a:lstStyle/>
          <a:p>
            <a:r>
              <a:rPr lang="es-MX" sz="2400" b="1" dirty="0" smtClean="0">
                <a:solidFill>
                  <a:schemeClr val="tx2">
                    <a:lumMod val="75000"/>
                  </a:schemeClr>
                </a:solidFill>
                <a:effectLst>
                  <a:outerShdw blurRad="38100" dist="38100" dir="2700000" algn="tl">
                    <a:srgbClr val="000000">
                      <a:alpha val="43137"/>
                    </a:srgbClr>
                  </a:outerShdw>
                </a:effectLst>
              </a:rPr>
              <a:t>Objetivo de la unidad </a:t>
            </a:r>
            <a:endParaRPr lang="es-MX" sz="2400" b="1" dirty="0">
              <a:solidFill>
                <a:schemeClr val="tx2">
                  <a:lumMod val="75000"/>
                </a:schemeClr>
              </a:solidFill>
              <a:effectLst>
                <a:outerShdw blurRad="38100" dist="38100" dir="2700000" algn="tl">
                  <a:srgbClr val="000000">
                    <a:alpha val="43137"/>
                  </a:srgbClr>
                </a:outerShdw>
              </a:effectLst>
            </a:endParaRPr>
          </a:p>
          <a:p>
            <a:pPr algn="just"/>
            <a:r>
              <a:rPr lang="es-MX" sz="2400" dirty="0">
                <a:solidFill>
                  <a:schemeClr val="tx2">
                    <a:lumMod val="75000"/>
                  </a:schemeClr>
                </a:solidFill>
              </a:rPr>
              <a:t>Comprender el marco conceptual de </a:t>
            </a:r>
            <a:r>
              <a:rPr lang="es-MX" sz="2400" dirty="0" smtClean="0">
                <a:solidFill>
                  <a:schemeClr val="tx2">
                    <a:lumMod val="75000"/>
                  </a:schemeClr>
                </a:solidFill>
              </a:rPr>
              <a:t>ecología </a:t>
            </a:r>
            <a:r>
              <a:rPr lang="es-MX" sz="2400" dirty="0">
                <a:solidFill>
                  <a:schemeClr val="tx2">
                    <a:lumMod val="75000"/>
                  </a:schemeClr>
                </a:solidFill>
              </a:rPr>
              <a:t>y </a:t>
            </a:r>
            <a:r>
              <a:rPr lang="es-MX" sz="2400" dirty="0" smtClean="0">
                <a:solidFill>
                  <a:schemeClr val="tx2">
                    <a:lumMod val="75000"/>
                  </a:schemeClr>
                </a:solidFill>
              </a:rPr>
              <a:t>sustentabilidad.</a:t>
            </a:r>
            <a:endParaRPr lang="es-MX" sz="2400" dirty="0">
              <a:solidFill>
                <a:schemeClr val="tx2">
                  <a:lumMod val="75000"/>
                </a:schemeClr>
              </a:solidFill>
            </a:endParaRPr>
          </a:p>
          <a:p>
            <a:r>
              <a:rPr lang="es-MX" dirty="0"/>
              <a:t>	</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67F715FD-6376-4EAA-A5E9-8988818FC783}" type="slidenum">
              <a:rPr lang="es-ES" smtClean="0"/>
              <a:pPr/>
              <a:t>7</a:t>
            </a:fld>
            <a:endParaRPr lang="es-ES" dirty="0"/>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Ecología</a:t>
            </a:r>
            <a:r>
              <a:rPr lang="es-ES" dirty="0" smtClean="0"/>
              <a:t> </a:t>
            </a:r>
            <a:endParaRPr lang="es-ES" dirty="0"/>
          </a:p>
        </p:txBody>
      </p:sp>
      <p:sp>
        <p:nvSpPr>
          <p:cNvPr id="5" name="4 CuadroTexto"/>
          <p:cNvSpPr txBox="1"/>
          <p:nvPr/>
        </p:nvSpPr>
        <p:spPr>
          <a:xfrm>
            <a:off x="3779912" y="3933056"/>
            <a:ext cx="4680520" cy="2308324"/>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just"/>
            <a:r>
              <a:rPr lang="es-ES" dirty="0" smtClean="0">
                <a:latin typeface="Arial" pitchFamily="34" charset="0"/>
                <a:cs typeface="Arial" pitchFamily="34" charset="0"/>
              </a:rPr>
              <a:t>Es el conjunto de conocimientos referentes a la economía de la naturaleza, la investigación de todas las relaciones del animal tanto con su medio inorgánico como orgánico, incluyendo sobre todo su relación amistosa y hostil con aquellos animales y plantas con que se vincula directa o indirectamente.</a:t>
            </a:r>
          </a:p>
        </p:txBody>
      </p:sp>
      <p:pic>
        <p:nvPicPr>
          <p:cNvPr id="13314" name="Picture 2" descr="http://upload.wikimedia.org/wikipedia/commons/thumb/7/71/ErnstHaeckel.jpg/220px-ErnstHaeckel.jpg">
            <a:hlinkClick r:id="rId2"/>
          </p:cNvPr>
          <p:cNvPicPr>
            <a:picLocks noChangeAspect="1" noChangeArrowheads="1"/>
          </p:cNvPicPr>
          <p:nvPr/>
        </p:nvPicPr>
        <p:blipFill>
          <a:blip r:embed="rId3" cstate="print"/>
          <a:srcRect/>
          <a:stretch>
            <a:fillRect/>
          </a:stretch>
        </p:blipFill>
        <p:spPr bwMode="auto">
          <a:xfrm>
            <a:off x="1043608" y="1556792"/>
            <a:ext cx="2095500" cy="2800351"/>
          </a:xfrm>
          <a:prstGeom prst="rect">
            <a:avLst/>
          </a:prstGeom>
          <a:noFill/>
        </p:spPr>
      </p:pic>
      <p:sp>
        <p:nvSpPr>
          <p:cNvPr id="7" name="6 CuadroTexto"/>
          <p:cNvSpPr txBox="1"/>
          <p:nvPr/>
        </p:nvSpPr>
        <p:spPr>
          <a:xfrm>
            <a:off x="3275856" y="1844824"/>
            <a:ext cx="3096344" cy="1815882"/>
          </a:xfrm>
          <a:prstGeom prst="rect">
            <a:avLst/>
          </a:prstGeom>
          <a:noFill/>
        </p:spPr>
        <p:txBody>
          <a:bodyPr wrap="square" rtlCol="0">
            <a:spAutoFit/>
          </a:bodyPr>
          <a:lstStyle/>
          <a:p>
            <a:pPr marL="342900" indent="-342900" algn="just">
              <a:buFont typeface="Arial" pitchFamily="34" charset="0"/>
              <a:buChar char="•"/>
            </a:pPr>
            <a:endParaRPr lang="es-ES" sz="1400" dirty="0" smtClean="0">
              <a:solidFill>
                <a:schemeClr val="bg2">
                  <a:lumMod val="25000"/>
                </a:schemeClr>
              </a:solidFill>
              <a:latin typeface="Arial" pitchFamily="34" charset="0"/>
              <a:cs typeface="Arial" pitchFamily="34" charset="0"/>
            </a:endParaRPr>
          </a:p>
          <a:p>
            <a:pPr marL="342900" indent="-342900" algn="just">
              <a:buFont typeface="Arial" pitchFamily="34" charset="0"/>
              <a:buChar char="•"/>
            </a:pPr>
            <a:r>
              <a:rPr lang="es-ES" sz="1400" dirty="0" smtClean="0">
                <a:solidFill>
                  <a:schemeClr val="accent1">
                    <a:lumMod val="75000"/>
                  </a:schemeClr>
                </a:solidFill>
                <a:latin typeface="Arial" pitchFamily="34" charset="0"/>
                <a:cs typeface="Arial" pitchFamily="34" charset="0"/>
              </a:rPr>
              <a:t>Destacado zoólogo alemán</a:t>
            </a:r>
          </a:p>
          <a:p>
            <a:pPr marL="342900" indent="-342900" algn="just">
              <a:buFont typeface="Arial" pitchFamily="34" charset="0"/>
              <a:buChar char="•"/>
            </a:pPr>
            <a:r>
              <a:rPr lang="es-ES" sz="1400" dirty="0" smtClean="0">
                <a:solidFill>
                  <a:schemeClr val="accent3">
                    <a:lumMod val="75000"/>
                  </a:schemeClr>
                </a:solidFill>
                <a:latin typeface="Arial" pitchFamily="34" charset="0"/>
                <a:cs typeface="Arial" pitchFamily="34" charset="0"/>
              </a:rPr>
              <a:t>Fundador del estudio de Ecología </a:t>
            </a:r>
          </a:p>
          <a:p>
            <a:pPr marL="342900" indent="-342900" algn="just">
              <a:buFont typeface="Arial" pitchFamily="34" charset="0"/>
              <a:buChar char="•"/>
            </a:pPr>
            <a:r>
              <a:rPr lang="es-ES" sz="1400" dirty="0" smtClean="0">
                <a:solidFill>
                  <a:srgbClr val="0070C0"/>
                </a:solidFill>
                <a:latin typeface="Arial" pitchFamily="34" charset="0"/>
                <a:cs typeface="Arial" pitchFamily="34" charset="0"/>
              </a:rPr>
              <a:t>Publica la primera definición de ecología  en 1870</a:t>
            </a:r>
          </a:p>
          <a:p>
            <a:pPr marL="342900" indent="-342900" algn="just">
              <a:buFont typeface="Arial" pitchFamily="34" charset="0"/>
              <a:buChar char="•"/>
            </a:pPr>
            <a:endParaRPr lang="es-ES" sz="1400" dirty="0" smtClean="0">
              <a:solidFill>
                <a:schemeClr val="bg2">
                  <a:lumMod val="25000"/>
                </a:schemeClr>
              </a:solidFill>
            </a:endParaRPr>
          </a:p>
          <a:p>
            <a:pPr algn="ctr"/>
            <a:endParaRPr lang="es-ES" sz="1400" dirty="0">
              <a:solidFill>
                <a:schemeClr val="bg2">
                  <a:lumMod val="25000"/>
                </a:schemeClr>
              </a:solidFill>
            </a:endParaRPr>
          </a:p>
        </p:txBody>
      </p:sp>
      <p:sp>
        <p:nvSpPr>
          <p:cNvPr id="8" name="7 Rectángulo"/>
          <p:cNvSpPr/>
          <p:nvPr/>
        </p:nvSpPr>
        <p:spPr>
          <a:xfrm>
            <a:off x="3779912" y="1556792"/>
            <a:ext cx="1861407" cy="369332"/>
          </a:xfrm>
          <a:prstGeom prst="rect">
            <a:avLst/>
          </a:prstGeom>
        </p:spPr>
        <p:txBody>
          <a:bodyPr wrap="none">
            <a:spAutoFit/>
          </a:bodyPr>
          <a:lstStyle/>
          <a:p>
            <a:r>
              <a:rPr lang="es-ES" dirty="0" smtClean="0">
                <a:solidFill>
                  <a:schemeClr val="bg2">
                    <a:lumMod val="25000"/>
                  </a:schemeClr>
                </a:solidFill>
                <a:latin typeface="Arial" pitchFamily="34" charset="0"/>
                <a:cs typeface="Arial" pitchFamily="34" charset="0"/>
              </a:rPr>
              <a:t>Ernesto Haeckel</a:t>
            </a:r>
            <a:endParaRPr lang="es-ES" dirty="0">
              <a:solidFill>
                <a:schemeClr val="bg2">
                  <a:lumMod val="25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Marcador de número de diapositiva"/>
          <p:cNvSpPr>
            <a:spLocks noGrp="1"/>
          </p:cNvSpPr>
          <p:nvPr>
            <p:ph type="sldNum" sz="quarter" idx="12"/>
          </p:nvPr>
        </p:nvSpPr>
        <p:spPr/>
        <p:txBody>
          <a:bodyPr/>
          <a:lstStyle/>
          <a:p>
            <a:fld id="{67F715FD-6376-4EAA-A5E9-8988818FC783}" type="slidenum">
              <a:rPr lang="es-ES" smtClean="0"/>
              <a:pPr/>
              <a:t>8</a:t>
            </a:fld>
            <a:endParaRPr lang="es-ES" dirty="0"/>
          </a:p>
        </p:txBody>
      </p:sp>
      <p:sp>
        <p:nvSpPr>
          <p:cNvPr id="2" name="1 Título"/>
          <p:cNvSpPr>
            <a:spLocks noGrp="1"/>
          </p:cNvSpPr>
          <p:nvPr>
            <p:ph type="title"/>
          </p:nvPr>
        </p:nvSpPr>
        <p:spPr/>
        <p:txBody>
          <a:bodyPr>
            <a:normAutofit fontScale="90000"/>
          </a:bodyPr>
          <a:lstStyle/>
          <a:p>
            <a:r>
              <a:rPr lang="es-ES" dirty="0" smtClean="0">
                <a:latin typeface="Arial" pitchFamily="34" charset="0"/>
                <a:cs typeface="Arial" pitchFamily="34" charset="0"/>
              </a:rPr>
              <a:t>Surgimiento del interés por la ecología </a:t>
            </a:r>
            <a:endParaRPr lang="es-ES" dirty="0">
              <a:latin typeface="Arial" pitchFamily="34" charset="0"/>
              <a:cs typeface="Arial" pitchFamily="34" charset="0"/>
            </a:endParaRPr>
          </a:p>
        </p:txBody>
      </p:sp>
      <p:pic>
        <p:nvPicPr>
          <p:cNvPr id="15362" name="Picture 2" descr="Archivo:Jean-baptiste lamarck2.jpg">
            <a:hlinkClick r:id="rId2"/>
          </p:cNvPr>
          <p:cNvPicPr>
            <a:picLocks noChangeAspect="1" noChangeArrowheads="1"/>
          </p:cNvPicPr>
          <p:nvPr/>
        </p:nvPicPr>
        <p:blipFill>
          <a:blip r:embed="rId3" cstate="print"/>
          <a:srcRect/>
          <a:stretch>
            <a:fillRect/>
          </a:stretch>
        </p:blipFill>
        <p:spPr bwMode="auto">
          <a:xfrm>
            <a:off x="2205201" y="2708920"/>
            <a:ext cx="1800200" cy="1741959"/>
          </a:xfrm>
          <a:prstGeom prst="rect">
            <a:avLst/>
          </a:prstGeom>
          <a:noFill/>
        </p:spPr>
      </p:pic>
      <p:sp>
        <p:nvSpPr>
          <p:cNvPr id="5" name="4 Rectángulo"/>
          <p:cNvSpPr/>
          <p:nvPr/>
        </p:nvSpPr>
        <p:spPr>
          <a:xfrm>
            <a:off x="4077409" y="2708920"/>
            <a:ext cx="4572000" cy="1754326"/>
          </a:xfrm>
          <a:prstGeom prst="rect">
            <a:avLst/>
          </a:prstGeom>
        </p:spPr>
        <p:txBody>
          <a:bodyPr>
            <a:spAutoFit/>
          </a:bodyPr>
          <a:lstStyle/>
          <a:p>
            <a:pPr algn="just"/>
            <a:r>
              <a:rPr lang="es-ES" dirty="0" smtClean="0">
                <a:solidFill>
                  <a:schemeClr val="accent1">
                    <a:lumMod val="75000"/>
                  </a:schemeClr>
                </a:solidFill>
                <a:latin typeface="Arial" pitchFamily="34" charset="0"/>
                <a:cs typeface="Arial" pitchFamily="34" charset="0"/>
              </a:rPr>
              <a:t>El francés Lamarck (1744 - 1829) formuló la primera teoría de la evolución biológica, acuñó el término «biología» para designar la ciencia de los seres vivos y fue el fundador de la paleontología de los invertebrados.</a:t>
            </a:r>
            <a:endParaRPr lang="es-ES" dirty="0">
              <a:solidFill>
                <a:schemeClr val="accent1">
                  <a:lumMod val="75000"/>
                </a:schemeClr>
              </a:solidFill>
              <a:latin typeface="Arial" pitchFamily="34" charset="0"/>
              <a:cs typeface="Arial" pitchFamily="34" charset="0"/>
            </a:endParaRPr>
          </a:p>
        </p:txBody>
      </p:sp>
      <p:pic>
        <p:nvPicPr>
          <p:cNvPr id="15364" name="Picture 4" descr="Archivo:Charles Darwin 01.jpg">
            <a:hlinkClick r:id="rId4"/>
          </p:cNvPr>
          <p:cNvPicPr>
            <a:picLocks noChangeAspect="1" noChangeArrowheads="1"/>
          </p:cNvPicPr>
          <p:nvPr/>
        </p:nvPicPr>
        <p:blipFill>
          <a:blip r:embed="rId5" cstate="print"/>
          <a:srcRect/>
          <a:stretch>
            <a:fillRect/>
          </a:stretch>
        </p:blipFill>
        <p:spPr bwMode="auto">
          <a:xfrm>
            <a:off x="2205201" y="4509120"/>
            <a:ext cx="1800200" cy="1728192"/>
          </a:xfrm>
          <a:prstGeom prst="rect">
            <a:avLst/>
          </a:prstGeom>
          <a:noFill/>
        </p:spPr>
      </p:pic>
      <p:sp>
        <p:nvSpPr>
          <p:cNvPr id="7" name="6 CuadroTexto"/>
          <p:cNvSpPr txBox="1"/>
          <p:nvPr/>
        </p:nvSpPr>
        <p:spPr>
          <a:xfrm>
            <a:off x="4077409" y="4653136"/>
            <a:ext cx="4608512" cy="1477328"/>
          </a:xfrm>
          <a:prstGeom prst="rect">
            <a:avLst/>
          </a:prstGeom>
          <a:noFill/>
        </p:spPr>
        <p:txBody>
          <a:bodyPr wrap="square" rtlCol="0">
            <a:spAutoFit/>
          </a:bodyPr>
          <a:lstStyle/>
          <a:p>
            <a:pPr algn="just"/>
            <a:r>
              <a:rPr lang="es-ES" dirty="0" smtClean="0">
                <a:solidFill>
                  <a:schemeClr val="accent1">
                    <a:lumMod val="75000"/>
                  </a:schemeClr>
                </a:solidFill>
                <a:latin typeface="Arial" pitchFamily="34" charset="0"/>
                <a:cs typeface="Arial" pitchFamily="34" charset="0"/>
              </a:rPr>
              <a:t>Darwin (1809 – 1882)  naturista ingles postuló que todas las especies de seres vivos han evolucionado con el tiempo a partir de un antepasado común mediante un proceso denominado selección natural.</a:t>
            </a:r>
            <a:endParaRPr lang="es-ES" dirty="0">
              <a:solidFill>
                <a:schemeClr val="accent1">
                  <a:lumMod val="75000"/>
                </a:schemeClr>
              </a:solidFill>
              <a:latin typeface="Arial" pitchFamily="34" charset="0"/>
              <a:cs typeface="Arial" pitchFamily="34" charset="0"/>
            </a:endParaRPr>
          </a:p>
        </p:txBody>
      </p:sp>
      <p:sp>
        <p:nvSpPr>
          <p:cNvPr id="9" name="8 CuadroTexto"/>
          <p:cNvSpPr txBox="1"/>
          <p:nvPr/>
        </p:nvSpPr>
        <p:spPr>
          <a:xfrm>
            <a:off x="107504" y="4010997"/>
            <a:ext cx="1440160"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s-ES" dirty="0" smtClean="0">
                <a:solidFill>
                  <a:schemeClr val="tx2">
                    <a:lumMod val="75000"/>
                  </a:schemeClr>
                </a:solidFill>
                <a:latin typeface="Arial" pitchFamily="34" charset="0"/>
                <a:cs typeface="Arial" pitchFamily="34" charset="0"/>
              </a:rPr>
              <a:t>Sembraron la semilla </a:t>
            </a:r>
            <a:endParaRPr lang="es-ES" dirty="0">
              <a:solidFill>
                <a:schemeClr val="tx2">
                  <a:lumMod val="75000"/>
                </a:schemeClr>
              </a:solidFill>
              <a:latin typeface="Arial" pitchFamily="34" charset="0"/>
              <a:cs typeface="Arial" pitchFamily="34" charset="0"/>
            </a:endParaRPr>
          </a:p>
        </p:txBody>
      </p:sp>
      <p:sp>
        <p:nvSpPr>
          <p:cNvPr id="10" name="9 Abrir llave"/>
          <p:cNvSpPr/>
          <p:nvPr/>
        </p:nvSpPr>
        <p:spPr>
          <a:xfrm>
            <a:off x="1701145" y="2636912"/>
            <a:ext cx="504056" cy="3600400"/>
          </a:xfrm>
          <a:prstGeom prst="leftBrace">
            <a:avLst/>
          </a:prstGeom>
          <a:ln w="762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Marcador de número de diapositiva"/>
          <p:cNvSpPr>
            <a:spLocks noGrp="1"/>
          </p:cNvSpPr>
          <p:nvPr>
            <p:ph type="sldNum" sz="quarter" idx="12"/>
          </p:nvPr>
        </p:nvSpPr>
        <p:spPr/>
        <p:txBody>
          <a:bodyPr/>
          <a:lstStyle/>
          <a:p>
            <a:fld id="{67F715FD-6376-4EAA-A5E9-8988818FC783}" type="slidenum">
              <a:rPr lang="es-ES" smtClean="0"/>
              <a:pPr/>
              <a:t>9</a:t>
            </a:fld>
            <a:endParaRPr lang="es-ES" dirty="0"/>
          </a:p>
        </p:txBody>
      </p:sp>
      <p:sp>
        <p:nvSpPr>
          <p:cNvPr id="2" name="1 Título"/>
          <p:cNvSpPr>
            <a:spLocks noGrp="1"/>
          </p:cNvSpPr>
          <p:nvPr>
            <p:ph type="title"/>
          </p:nvPr>
        </p:nvSpPr>
        <p:spPr/>
        <p:txBody>
          <a:bodyPr>
            <a:normAutofit fontScale="90000"/>
          </a:bodyPr>
          <a:lstStyle/>
          <a:p>
            <a:r>
              <a:rPr lang="es-ES" dirty="0" smtClean="0">
                <a:latin typeface="Arial" pitchFamily="34" charset="0"/>
                <a:cs typeface="Arial" pitchFamily="34" charset="0"/>
              </a:rPr>
              <a:t>Surgimiento del interés por la ecología </a:t>
            </a:r>
            <a:endParaRPr lang="es-ES" dirty="0">
              <a:latin typeface="Arial" pitchFamily="34" charset="0"/>
              <a:cs typeface="Arial" pitchFamily="34" charset="0"/>
            </a:endParaRPr>
          </a:p>
        </p:txBody>
      </p:sp>
      <p:sp>
        <p:nvSpPr>
          <p:cNvPr id="4" name="3 CuadroTexto"/>
          <p:cNvSpPr txBox="1"/>
          <p:nvPr/>
        </p:nvSpPr>
        <p:spPr>
          <a:xfrm>
            <a:off x="395536" y="2060848"/>
            <a:ext cx="1224136" cy="369332"/>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s-ES" dirty="0" smtClean="0">
                <a:latin typeface="Arial" pitchFamily="34" charset="0"/>
                <a:cs typeface="Arial" pitchFamily="34" charset="0"/>
              </a:rPr>
              <a:t>Ciencia</a:t>
            </a:r>
            <a:r>
              <a:rPr lang="es-ES" dirty="0" smtClean="0"/>
              <a:t> </a:t>
            </a:r>
            <a:endParaRPr lang="es-ES" dirty="0"/>
          </a:p>
        </p:txBody>
      </p:sp>
      <p:sp>
        <p:nvSpPr>
          <p:cNvPr id="5" name="4 CuadroTexto"/>
          <p:cNvSpPr txBox="1"/>
          <p:nvPr/>
        </p:nvSpPr>
        <p:spPr>
          <a:xfrm>
            <a:off x="2987824" y="2060848"/>
            <a:ext cx="2088232"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s-ES" dirty="0" smtClean="0">
                <a:latin typeface="Arial" pitchFamily="34" charset="0"/>
                <a:cs typeface="Arial" pitchFamily="34" charset="0"/>
              </a:rPr>
              <a:t>Poder Económico  </a:t>
            </a:r>
            <a:endParaRPr lang="es-ES" dirty="0">
              <a:latin typeface="Arial" pitchFamily="34" charset="0"/>
              <a:cs typeface="Arial" pitchFamily="34" charset="0"/>
            </a:endParaRPr>
          </a:p>
        </p:txBody>
      </p:sp>
      <p:sp>
        <p:nvSpPr>
          <p:cNvPr id="6" name="5 CuadroTexto"/>
          <p:cNvSpPr txBox="1"/>
          <p:nvPr/>
        </p:nvSpPr>
        <p:spPr>
          <a:xfrm>
            <a:off x="6372200" y="2060848"/>
            <a:ext cx="2016224"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s-ES" dirty="0" smtClean="0">
                <a:latin typeface="Arial" pitchFamily="34" charset="0"/>
                <a:cs typeface="Arial" pitchFamily="34" charset="0"/>
              </a:rPr>
              <a:t>Industrialización</a:t>
            </a:r>
            <a:r>
              <a:rPr lang="es-ES" dirty="0" smtClean="0"/>
              <a:t>  </a:t>
            </a:r>
            <a:endParaRPr lang="es-ES" dirty="0"/>
          </a:p>
        </p:txBody>
      </p:sp>
      <p:sp>
        <p:nvSpPr>
          <p:cNvPr id="7" name="6 Cruz"/>
          <p:cNvSpPr/>
          <p:nvPr/>
        </p:nvSpPr>
        <p:spPr>
          <a:xfrm>
            <a:off x="2123728" y="2060848"/>
            <a:ext cx="432048" cy="360040"/>
          </a:xfrm>
          <a:prstGeom prst="plus">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s-ES"/>
          </a:p>
        </p:txBody>
      </p:sp>
      <p:sp>
        <p:nvSpPr>
          <p:cNvPr id="8" name="7 Cruz"/>
          <p:cNvSpPr/>
          <p:nvPr/>
        </p:nvSpPr>
        <p:spPr>
          <a:xfrm>
            <a:off x="5508104" y="2060848"/>
            <a:ext cx="432048" cy="360040"/>
          </a:xfrm>
          <a:prstGeom prst="plus">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s-ES"/>
          </a:p>
        </p:txBody>
      </p:sp>
      <p:sp>
        <p:nvSpPr>
          <p:cNvPr id="9" name="8 Abrir llave"/>
          <p:cNvSpPr/>
          <p:nvPr/>
        </p:nvSpPr>
        <p:spPr>
          <a:xfrm rot="16200000">
            <a:off x="3599892" y="-135396"/>
            <a:ext cx="1080120" cy="633670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0" name="9 CuadroTexto"/>
          <p:cNvSpPr txBox="1"/>
          <p:nvPr/>
        </p:nvSpPr>
        <p:spPr>
          <a:xfrm>
            <a:off x="2915816" y="3573016"/>
            <a:ext cx="2592288" cy="369332"/>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es-ES" dirty="0" smtClean="0">
                <a:latin typeface="Arial" pitchFamily="34" charset="0"/>
                <a:cs typeface="Arial" pitchFamily="34" charset="0"/>
              </a:rPr>
              <a:t>Deterioro ambiental </a:t>
            </a:r>
            <a:endParaRPr lang="es-ES" dirty="0">
              <a:latin typeface="Arial" pitchFamily="34" charset="0"/>
              <a:cs typeface="Arial" pitchFamily="34" charset="0"/>
            </a:endParaRPr>
          </a:p>
        </p:txBody>
      </p:sp>
      <p:sp>
        <p:nvSpPr>
          <p:cNvPr id="11" name="10 Flecha abajo"/>
          <p:cNvSpPr/>
          <p:nvPr/>
        </p:nvSpPr>
        <p:spPr>
          <a:xfrm>
            <a:off x="4067944" y="3933056"/>
            <a:ext cx="144016"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11 CuadroTexto"/>
          <p:cNvSpPr txBox="1"/>
          <p:nvPr/>
        </p:nvSpPr>
        <p:spPr>
          <a:xfrm>
            <a:off x="2771800" y="2636912"/>
            <a:ext cx="2952328" cy="369332"/>
          </a:xfrm>
          <a:prstGeom prst="rect">
            <a:avLst/>
          </a:prstGeom>
          <a:noFill/>
        </p:spPr>
        <p:txBody>
          <a:bodyPr wrap="square" rtlCol="0">
            <a:spAutoFit/>
          </a:bodyPr>
          <a:lstStyle/>
          <a:p>
            <a:pPr algn="ctr"/>
            <a:r>
              <a:rPr lang="es-ES" dirty="0" smtClean="0">
                <a:latin typeface="Arial" pitchFamily="34" charset="0"/>
                <a:cs typeface="Arial" pitchFamily="34" charset="0"/>
              </a:rPr>
              <a:t>Gobierno Industrias Gente </a:t>
            </a:r>
          </a:p>
        </p:txBody>
      </p:sp>
      <p:sp>
        <p:nvSpPr>
          <p:cNvPr id="13" name="12 CuadroTexto"/>
          <p:cNvSpPr txBox="1"/>
          <p:nvPr/>
        </p:nvSpPr>
        <p:spPr>
          <a:xfrm>
            <a:off x="395536" y="4293096"/>
            <a:ext cx="8208912" cy="2031325"/>
          </a:xfrm>
          <a:prstGeom prst="rect">
            <a:avLst/>
          </a:prstGeom>
          <a:ln w="57150"/>
        </p:spPr>
        <p:style>
          <a:lnRef idx="2">
            <a:schemeClr val="accent6"/>
          </a:lnRef>
          <a:fillRef idx="1">
            <a:schemeClr val="lt1"/>
          </a:fillRef>
          <a:effectRef idx="0">
            <a:schemeClr val="accent6"/>
          </a:effectRef>
          <a:fontRef idx="minor">
            <a:schemeClr val="dk1"/>
          </a:fontRef>
        </p:style>
        <p:txBody>
          <a:bodyPr wrap="square" rtlCol="0">
            <a:spAutoFit/>
          </a:bodyPr>
          <a:lstStyle/>
          <a:p>
            <a:pPr marL="342900" indent="-342900" algn="just">
              <a:buFont typeface="Arial" pitchFamily="34" charset="0"/>
              <a:buChar char="•"/>
            </a:pPr>
            <a:r>
              <a:rPr lang="es-ES" dirty="0" smtClean="0">
                <a:latin typeface="Arial" pitchFamily="34" charset="0"/>
                <a:cs typeface="Arial" pitchFamily="34" charset="0"/>
              </a:rPr>
              <a:t>En los 60s ocurren muchas cosas que evidencian una preocupación creciente por los problemas ecológicos.</a:t>
            </a:r>
          </a:p>
          <a:p>
            <a:pPr marL="342900" indent="-342900" algn="just">
              <a:buFont typeface="Arial" pitchFamily="34" charset="0"/>
              <a:buChar char="•"/>
            </a:pPr>
            <a:r>
              <a:rPr lang="es-ES" dirty="0" smtClean="0">
                <a:latin typeface="Arial" pitchFamily="34" charset="0"/>
                <a:cs typeface="Arial" pitchFamily="34" charset="0"/>
              </a:rPr>
              <a:t>En las décadas de los 60s y  70s surgieron canciones de rock criticando al poder político y económico por la degradación del medio ambiente. </a:t>
            </a:r>
          </a:p>
          <a:p>
            <a:pPr marL="342900" indent="-342900" algn="just">
              <a:buFont typeface="Arial" pitchFamily="34" charset="0"/>
              <a:buChar char="•"/>
            </a:pPr>
            <a:r>
              <a:rPr lang="es-ES" dirty="0" smtClean="0">
                <a:latin typeface="Arial" pitchFamily="34" charset="0"/>
                <a:cs typeface="Arial" pitchFamily="34" charset="0"/>
              </a:rPr>
              <a:t>En todo el mundo se han multiplicado las manifestaciones a favor del medio ambiente, debido a esto han surgido  asociaciones en pro del equilibrio ecológico.</a:t>
            </a:r>
            <a:endParaRPr lang="es-E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ma de onda">
  <a:themeElements>
    <a:clrScheme name="Forma de onda">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Forma de onda">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Forma de onda">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1372</TotalTime>
  <Words>1881</Words>
  <Application>Microsoft Office PowerPoint</Application>
  <PresentationFormat>Presentación en pantalla (4:3)</PresentationFormat>
  <Paragraphs>202</Paragraphs>
  <Slides>32</Slides>
  <Notes>2</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Forma de onda</vt:lpstr>
      <vt:lpstr>Presentación de PowerPoint</vt:lpstr>
      <vt:lpstr>Guion explicativo </vt:lpstr>
      <vt:lpstr>Objetivos </vt:lpstr>
      <vt:lpstr>Secuencia didáctica </vt:lpstr>
      <vt:lpstr>Contenido de la unidad </vt:lpstr>
      <vt:lpstr>ECOLOGÍA Y SUSTENTABILIDAD </vt:lpstr>
      <vt:lpstr>Ecología </vt:lpstr>
      <vt:lpstr>Surgimiento del interés por la ecología </vt:lpstr>
      <vt:lpstr>Surgimiento del interés por la ecología </vt:lpstr>
      <vt:lpstr>Naturaleza de la Ecología  </vt:lpstr>
      <vt:lpstr>Medio ambiente </vt:lpstr>
      <vt:lpstr>Ecosistema </vt:lpstr>
      <vt:lpstr>Elementos del ecosistema </vt:lpstr>
      <vt:lpstr>Desarrollo sustentable </vt:lpstr>
      <vt:lpstr>Desarrollo sustentable </vt:lpstr>
      <vt:lpstr>Desarrollo sustentable </vt:lpstr>
      <vt:lpstr>Desarrollo sustentable en México </vt:lpstr>
      <vt:lpstr>Desarrollo sustentable en México </vt:lpstr>
      <vt:lpstr>Desarrollo sustentable en México </vt:lpstr>
      <vt:lpstr>Problemas ambientales </vt:lpstr>
      <vt:lpstr>Problemas ambientales </vt:lpstr>
      <vt:lpstr>Principio de precaución </vt:lpstr>
      <vt:lpstr>Principio de precaución </vt:lpstr>
      <vt:lpstr>Principio de precaución </vt:lpstr>
      <vt:lpstr>Principio de precaución </vt:lpstr>
      <vt:lpstr>Principio de precaución </vt:lpstr>
      <vt:lpstr>Principio de precaución </vt:lpstr>
      <vt:lpstr>Principio de precaución </vt:lpstr>
      <vt:lpstr>Principio de precaución </vt:lpstr>
      <vt:lpstr>Principio de precaución </vt:lpstr>
      <vt:lpstr>Conclusión </vt:lpstr>
      <vt:lpstr>Referencias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ECOLOGIA Y SUSTENTABILIDAD</dc:title>
  <dc:creator>Becas</dc:creator>
  <cp:lastModifiedBy>Zintia</cp:lastModifiedBy>
  <cp:revision>137</cp:revision>
  <dcterms:created xsi:type="dcterms:W3CDTF">2010-08-02T11:23:36Z</dcterms:created>
  <dcterms:modified xsi:type="dcterms:W3CDTF">2016-10-12T21:53:48Z</dcterms:modified>
</cp:coreProperties>
</file>