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media/image1.jpeg" ContentType="image/jpeg"/>
  <Override PartName="/ppt/media/image2.jpeg" ContentType="image/jpeg"/>
  <Override PartName="/ppt/media/image3.jpeg" ContentType="image/jpeg"/>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lvl1pPr>
    <a:lvl2pPr marL="0" marR="0" indent="34290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lvl2pPr>
    <a:lvl3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lvl3pPr>
    <a:lvl4pPr marL="0" marR="0" indent="102870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lvl4pPr>
    <a:lvl5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lvl5pPr>
    <a:lvl6pPr marL="0" marR="0" indent="171450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lvl6pPr>
    <a:lvl7pPr marL="0" marR="0" indent="205740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lvl7pPr>
    <a:lvl8pPr marL="0" marR="0" indent="240030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lvl8pPr>
    <a:lvl9pPr marL="0" marR="0" indent="274320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Ref idx="major">
          <a:srgbClr val="858585"/>
        </a:fontRef>
        <a:srgbClr val="858585"/>
      </a:tcTxStyle>
      <a:tcStyle>
        <a:tcBdr>
          <a:left>
            <a:ln w="12700" cap="flat">
              <a:solidFill>
                <a:srgbClr val="4780AA"/>
              </a:solidFill>
              <a:prstDash val="solid"/>
              <a:miter lim="400000"/>
            </a:ln>
          </a:left>
          <a:right>
            <a:ln w="12700" cap="flat">
              <a:solidFill>
                <a:srgbClr val="4780AA"/>
              </a:solidFill>
              <a:prstDash val="solid"/>
              <a:miter lim="400000"/>
            </a:ln>
          </a:right>
          <a:top>
            <a:ln w="12700" cap="flat">
              <a:solidFill>
                <a:srgbClr val="4780AA"/>
              </a:solidFill>
              <a:prstDash val="solid"/>
              <a:miter lim="400000"/>
            </a:ln>
          </a:top>
          <a:bottom>
            <a:ln w="12700" cap="flat">
              <a:solidFill>
                <a:srgbClr val="4780AA"/>
              </a:solidFill>
              <a:prstDash val="solid"/>
              <a:miter lim="400000"/>
            </a:ln>
          </a:bottom>
          <a:insideH>
            <a:ln w="12700" cap="flat">
              <a:solidFill>
                <a:srgbClr val="4780AA"/>
              </a:solidFill>
              <a:prstDash val="solid"/>
              <a:miter lim="400000"/>
            </a:ln>
          </a:insideH>
          <a:insideV>
            <a:ln w="12700" cap="flat">
              <a:solidFill>
                <a:srgbClr val="4780AA"/>
              </a:solidFill>
              <a:prstDash val="solid"/>
              <a:miter lim="400000"/>
            </a:ln>
          </a:insideV>
        </a:tcBdr>
        <a:fill>
          <a:noFill/>
        </a:fill>
      </a:tcStyle>
    </a:wholeTbl>
    <a:band2H>
      <a:tcTxStyle b="def" i="def"/>
      <a:tcStyle>
        <a:tcBdr/>
        <a:fill>
          <a:solidFill>
            <a:srgbClr val="B9C4C8">
              <a:alpha val="30000"/>
            </a:srgbClr>
          </a:solidFill>
        </a:fill>
      </a:tcStyle>
    </a:band2H>
    <a:firstCol>
      <a:tcTxStyle b="def" i="def">
        <a:fontRef idx="major">
          <a:srgbClr val="FFFFFF"/>
        </a:fontRef>
        <a:srgbClr val="FFFFFF"/>
      </a:tcTxStyle>
      <a:tcStyle>
        <a:tcBdr>
          <a:left>
            <a:ln w="12700" cap="flat">
              <a:solidFill>
                <a:srgbClr val="4780AA"/>
              </a:solidFill>
              <a:prstDash val="solid"/>
              <a:miter lim="400000"/>
            </a:ln>
          </a:left>
          <a:right>
            <a:ln w="12700" cap="flat">
              <a:solidFill>
                <a:srgbClr val="4780AA"/>
              </a:solidFill>
              <a:prstDash val="solid"/>
              <a:miter lim="400000"/>
            </a:ln>
          </a:right>
          <a:top>
            <a:ln w="12700" cap="flat">
              <a:solidFill>
                <a:srgbClr val="4780AA"/>
              </a:solidFill>
              <a:prstDash val="solid"/>
              <a:miter lim="400000"/>
            </a:ln>
          </a:top>
          <a:bottom>
            <a:ln w="12700" cap="flat">
              <a:solidFill>
                <a:srgbClr val="4780AA"/>
              </a:solidFill>
              <a:prstDash val="solid"/>
              <a:miter lim="400000"/>
            </a:ln>
          </a:bottom>
          <a:insideH>
            <a:ln w="12700" cap="flat">
              <a:solidFill>
                <a:srgbClr val="4780AA"/>
              </a:solidFill>
              <a:prstDash val="solid"/>
              <a:miter lim="400000"/>
            </a:ln>
          </a:insideH>
          <a:insideV>
            <a:ln w="12700" cap="flat">
              <a:solidFill>
                <a:srgbClr val="4780AA"/>
              </a:solidFill>
              <a:prstDash val="solid"/>
              <a:miter lim="400000"/>
            </a:ln>
          </a:insideV>
        </a:tcBdr>
        <a:fill>
          <a:solidFill>
            <a:schemeClr val="accent1">
              <a:hueOff val="-313507"/>
              <a:satOff val="34334"/>
              <a:lumOff val="-8266"/>
              <a:alpha val="62000"/>
            </a:schemeClr>
          </a:solidFill>
        </a:fill>
      </a:tcStyle>
    </a:firstCol>
    <a:lastRow>
      <a:tcTxStyle b="def" i="def">
        <a:fontRef idx="major">
          <a:srgbClr val="45A7DE"/>
        </a:fontRef>
        <a:srgbClr val="45A7DE"/>
      </a:tcTxStyle>
      <a:tcStyle>
        <a:tcBdr>
          <a:left>
            <a:ln w="12700" cap="flat">
              <a:solidFill>
                <a:srgbClr val="4780AA"/>
              </a:solidFill>
              <a:prstDash val="solid"/>
              <a:miter lim="400000"/>
            </a:ln>
          </a:left>
          <a:right>
            <a:ln w="12700" cap="flat">
              <a:solidFill>
                <a:srgbClr val="4780AA"/>
              </a:solidFill>
              <a:prstDash val="solid"/>
              <a:miter lim="400000"/>
            </a:ln>
          </a:right>
          <a:top>
            <a:ln w="25400" cap="flat">
              <a:solidFill>
                <a:srgbClr val="4780AA"/>
              </a:solidFill>
              <a:prstDash val="solid"/>
              <a:miter lim="400000"/>
            </a:ln>
          </a:top>
          <a:bottom>
            <a:ln w="12700" cap="flat">
              <a:solidFill>
                <a:srgbClr val="4780AA"/>
              </a:solidFill>
              <a:prstDash val="solid"/>
              <a:miter lim="400000"/>
            </a:ln>
          </a:bottom>
          <a:insideH>
            <a:ln w="12700" cap="flat">
              <a:solidFill>
                <a:srgbClr val="4780AA"/>
              </a:solidFill>
              <a:prstDash val="solid"/>
              <a:miter lim="400000"/>
            </a:ln>
          </a:insideH>
          <a:insideV>
            <a:ln w="12700" cap="flat">
              <a:solidFill>
                <a:srgbClr val="4780AA"/>
              </a:solidFill>
              <a:prstDash val="solid"/>
              <a:miter lim="400000"/>
            </a:ln>
          </a:insideV>
        </a:tcBdr>
        <a:fill>
          <a:noFill/>
        </a:fill>
      </a:tcStyle>
    </a:lastRow>
    <a:firstRow>
      <a:tcTxStyle b="def" i="def">
        <a:fontRef idx="major">
          <a:srgbClr val="FFFFFF"/>
        </a:fontRef>
        <a:srgbClr val="FFFFFF"/>
      </a:tcTxStyle>
      <a:tcStyle>
        <a:tcBdr>
          <a:left>
            <a:ln w="12700" cap="flat">
              <a:solidFill>
                <a:srgbClr val="4780AA"/>
              </a:solidFill>
              <a:prstDash val="solid"/>
              <a:miter lim="400000"/>
            </a:ln>
          </a:left>
          <a:right>
            <a:ln w="12700" cap="flat">
              <a:solidFill>
                <a:srgbClr val="4780AA"/>
              </a:solidFill>
              <a:prstDash val="solid"/>
              <a:miter lim="400000"/>
            </a:ln>
          </a:right>
          <a:top>
            <a:ln w="12700" cap="flat">
              <a:solidFill>
                <a:srgbClr val="4780AA"/>
              </a:solidFill>
              <a:prstDash val="solid"/>
              <a:miter lim="400000"/>
            </a:ln>
          </a:top>
          <a:bottom>
            <a:ln w="12700" cap="flat">
              <a:solidFill>
                <a:srgbClr val="4780AA"/>
              </a:solidFill>
              <a:prstDash val="solid"/>
              <a:miter lim="400000"/>
            </a:ln>
          </a:bottom>
          <a:insideH>
            <a:ln w="12700" cap="flat">
              <a:solidFill>
                <a:srgbClr val="4780AA"/>
              </a:solidFill>
              <a:prstDash val="solid"/>
              <a:miter lim="400000"/>
            </a:ln>
          </a:insideH>
          <a:insideV>
            <a:ln w="12700" cap="flat">
              <a:solidFill>
                <a:srgbClr val="4780AA"/>
              </a:solidFill>
              <a:prstDash val="solid"/>
              <a:miter lim="400000"/>
            </a:ln>
          </a:insideV>
        </a:tcBdr>
        <a:fill>
          <a:solidFill>
            <a:schemeClr val="accent1">
              <a:hueOff val="-313507"/>
              <a:satOff val="34334"/>
              <a:lumOff val="-8266"/>
              <a:alpha val="62000"/>
            </a:schemeClr>
          </a:solidFill>
        </a:fill>
      </a:tcStyle>
    </a:firstRow>
  </a:tblStyle>
  <a:tblStyle styleId="{C7B018BB-80A7-4F77-B60F-C8B233D01FF8}" styleName="">
    <a:tblBg/>
    <a:wholeTbl>
      <a:tcTxStyle b="def" i="def">
        <a:fontRef idx="major">
          <a:srgbClr val="858585"/>
        </a:fontRef>
        <a:srgbClr val="858585"/>
      </a:tcTxStyle>
      <a:tcStyle>
        <a:tcBdr>
          <a:left>
            <a:ln w="12700" cap="flat">
              <a:noFill/>
              <a:miter lim="400000"/>
            </a:ln>
          </a:left>
          <a:right>
            <a:ln w="12700" cap="flat">
              <a:noFill/>
              <a:miter lim="400000"/>
            </a:ln>
          </a:right>
          <a:top>
            <a:ln w="25400" cap="flat">
              <a:solidFill>
                <a:schemeClr val="accent1">
                  <a:hueOff val="-313507"/>
                  <a:satOff val="34334"/>
                  <a:lumOff val="-8266"/>
                  <a:alpha val="62000"/>
                </a:schemeClr>
              </a:solidFill>
              <a:prstDash val="solid"/>
              <a:miter lim="400000"/>
            </a:ln>
          </a:top>
          <a:bottom>
            <a:ln w="25400" cap="flat">
              <a:solidFill>
                <a:schemeClr val="accent1">
                  <a:hueOff val="-313507"/>
                  <a:satOff val="34334"/>
                  <a:lumOff val="-8266"/>
                  <a:alpha val="62000"/>
                </a:schemeClr>
              </a:solidFill>
              <a:prstDash val="solid"/>
              <a:miter lim="400000"/>
            </a:ln>
          </a:bottom>
          <a:insideH>
            <a:ln w="25400" cap="flat">
              <a:solidFill>
                <a:schemeClr val="accent1">
                  <a:hueOff val="-313507"/>
                  <a:satOff val="34334"/>
                  <a:lumOff val="-8266"/>
                  <a:alpha val="62000"/>
                </a:schemeClr>
              </a:solidFill>
              <a:prstDash val="solid"/>
              <a:miter lim="400000"/>
            </a:ln>
          </a:insideH>
          <a:insideV>
            <a:ln w="12700" cap="flat">
              <a:noFill/>
              <a:miter lim="400000"/>
            </a:ln>
          </a:insideV>
        </a:tcBdr>
        <a:fill>
          <a:noFill/>
        </a:fill>
      </a:tcStyle>
    </a:wholeTbl>
    <a:band2H>
      <a:tcTxStyle b="def" i="def"/>
      <a:tcStyle>
        <a:tcBdr/>
        <a:fill>
          <a:solidFill>
            <a:schemeClr val="accent1">
              <a:hueOff val="-313507"/>
              <a:satOff val="34334"/>
              <a:lumOff val="-8266"/>
              <a:alpha val="10000"/>
            </a:schemeClr>
          </a:solidFill>
        </a:fill>
      </a:tcStyle>
    </a:band2H>
    <a:firstCol>
      <a:tcTxStyle b="def" i="def">
        <a:fontRef idx="major">
          <a:srgbClr val="FFFFFF"/>
        </a:fontRef>
        <a:srgbClr val="FFFFFF"/>
      </a:tcTxStyle>
      <a:tcStyle>
        <a:tcBdr>
          <a:left>
            <a:ln w="12700" cap="flat">
              <a:noFill/>
              <a:miter lim="400000"/>
            </a:ln>
          </a:left>
          <a:right>
            <a:ln w="12700" cap="flat">
              <a:noFill/>
              <a:miter lim="400000"/>
            </a:ln>
          </a:right>
          <a:top>
            <a:ln w="25400" cap="flat">
              <a:solidFill>
                <a:schemeClr val="accent1">
                  <a:hueOff val="-313507"/>
                  <a:satOff val="34334"/>
                  <a:lumOff val="-8266"/>
                  <a:alpha val="62000"/>
                </a:schemeClr>
              </a:solidFill>
              <a:prstDash val="solid"/>
              <a:miter lim="400000"/>
            </a:ln>
          </a:top>
          <a:bottom>
            <a:ln w="25400" cap="flat">
              <a:solidFill>
                <a:schemeClr val="accent1">
                  <a:hueOff val="-313507"/>
                  <a:satOff val="34334"/>
                  <a:lumOff val="-8266"/>
                  <a:alpha val="62000"/>
                </a:schemeClr>
              </a:solidFill>
              <a:prstDash val="solid"/>
              <a:miter lim="400000"/>
            </a:ln>
          </a:bottom>
          <a:insideH>
            <a:ln w="25400" cap="flat">
              <a:solidFill>
                <a:schemeClr val="accent1">
                  <a:hueOff val="-313507"/>
                  <a:satOff val="34334"/>
                  <a:lumOff val="-8266"/>
                  <a:alpha val="62000"/>
                </a:schemeClr>
              </a:solidFill>
              <a:prstDash val="solid"/>
              <a:miter lim="400000"/>
            </a:ln>
          </a:insideH>
          <a:insideV>
            <a:ln w="12700" cap="flat">
              <a:noFill/>
              <a:miter lim="400000"/>
            </a:ln>
          </a:insideV>
        </a:tcBdr>
        <a:fill>
          <a:solidFill>
            <a:schemeClr val="accent6">
              <a:hueOff val="-254308"/>
              <a:satOff val="57261"/>
              <a:lumOff val="12765"/>
              <a:alpha val="62000"/>
            </a:schemeClr>
          </a:solidFill>
        </a:fill>
      </a:tcStyle>
    </a:firstCol>
    <a:lastRow>
      <a:tcTxStyle b="def" i="de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chemeClr val="accent1">
                  <a:hueOff val="-313507"/>
                  <a:satOff val="34334"/>
                  <a:lumOff val="-8266"/>
                  <a:alpha val="62000"/>
                </a:schemeClr>
              </a:solidFill>
              <a:prstDash val="solid"/>
              <a:miter lim="400000"/>
            </a:ln>
          </a:insideH>
          <a:insideV>
            <a:ln w="12700" cap="flat">
              <a:noFill/>
              <a:miter lim="400000"/>
            </a:ln>
          </a:insideV>
        </a:tcBdr>
        <a:fill>
          <a:solidFill>
            <a:schemeClr val="accent6">
              <a:hueOff val="137185"/>
              <a:satOff val="27043"/>
              <a:lumOff val="-11337"/>
              <a:alpha val="80000"/>
            </a:schemeClr>
          </a:solidFill>
        </a:fill>
      </a:tcStyle>
    </a:lastRow>
    <a:firstRow>
      <a:tcTxStyle b="def" i="de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chemeClr val="accent1">
                  <a:hueOff val="-313507"/>
                  <a:satOff val="34334"/>
                  <a:lumOff val="-8266"/>
                  <a:alpha val="62000"/>
                </a:schemeClr>
              </a:solidFill>
              <a:prstDash val="solid"/>
              <a:miter lim="400000"/>
            </a:ln>
          </a:insideH>
          <a:insideV>
            <a:ln w="12700" cap="flat">
              <a:noFill/>
              <a:miter lim="400000"/>
            </a:ln>
          </a:insideV>
        </a:tcBdr>
        <a:fill>
          <a:solidFill>
            <a:schemeClr val="accent6">
              <a:hueOff val="137185"/>
              <a:satOff val="27043"/>
              <a:lumOff val="-11337"/>
              <a:alpha val="80000"/>
            </a:schemeClr>
          </a:solidFill>
        </a:fill>
      </a:tcStyle>
    </a:firstRow>
  </a:tblStyle>
  <a:tblStyle styleId="{EEE7283C-3CF3-47DC-8721-378D4A62B228}" styleName="">
    <a:tblBg/>
    <a:wholeTbl>
      <a:tcTxStyle b="def" i="def">
        <a:fontRef idx="major">
          <a:srgbClr val="858585"/>
        </a:fontRef>
        <a:srgbClr val="858585"/>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noFill/>
        </a:fill>
      </a:tcStyle>
    </a:wholeTbl>
    <a:band2H>
      <a:tcTxStyle b="def" i="def"/>
      <a:tcStyle>
        <a:tcBdr/>
        <a:fill>
          <a:solidFill>
            <a:srgbClr val="C4C4C4">
              <a:alpha val="30000"/>
            </a:srgbClr>
          </a:solidFill>
        </a:fill>
      </a:tcStyle>
    </a:band2H>
    <a:firstCol>
      <a:tcTxStyle b="def" i="def">
        <a:fontRef idx="major">
          <a:srgbClr val="FFFFFF"/>
        </a:fontRef>
        <a:srgbClr val="FFFFFF"/>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BABABA">
              <a:alpha val="70000"/>
            </a:srgbClr>
          </a:solidFill>
        </a:fill>
      </a:tcStyle>
    </a:firstCol>
    <a:lastRow>
      <a:tcTxStyle b="def" i="def">
        <a:fontRef idx="major">
          <a:srgbClr val="858585"/>
        </a:fontRef>
        <a:srgbClr val="858585"/>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4B4B4B"/>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noFill/>
        </a:fill>
      </a:tcStyle>
    </a:lastRow>
    <a:firstRow>
      <a:tcTxStyle b="def" i="def">
        <a:fontRef idx="major">
          <a:srgbClr val="FFFFFF"/>
        </a:fontRef>
        <a:srgbClr val="FFFFFF"/>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chemeClr val="accent2">
              <a:hueOff val="-739060"/>
              <a:satOff val="51948"/>
              <a:lumOff val="-8454"/>
              <a:alpha val="62000"/>
            </a:schemeClr>
          </a:solidFill>
        </a:fill>
      </a:tcStyle>
    </a:firstRow>
  </a:tblStyle>
  <a:tblStyle styleId="{CF821DB8-F4EB-4A41-A1BA-3FCAFE7338EE}" styleName="">
    <a:tblBg/>
    <a:wholeTbl>
      <a:tcTxStyle b="def" i="def">
        <a:fontRef idx="major">
          <a:srgbClr val="858585"/>
        </a:fontRef>
        <a:srgbClr val="858585"/>
      </a:tcTxStyle>
      <a:tcStyle>
        <a:tcBdr>
          <a:left>
            <a:ln w="12700" cap="flat">
              <a:noFill/>
              <a:miter lim="400000"/>
            </a:ln>
          </a:left>
          <a:right>
            <a:ln w="12700" cap="flat">
              <a:noFill/>
              <a:miter lim="400000"/>
            </a:ln>
          </a:right>
          <a:top>
            <a:ln w="12700" cap="flat">
              <a:solidFill>
                <a:srgbClr val="868685"/>
              </a:solidFill>
              <a:prstDash val="solid"/>
              <a:miter lim="400000"/>
            </a:ln>
          </a:top>
          <a:bottom>
            <a:ln w="12700" cap="flat">
              <a:solidFill>
                <a:srgbClr val="868685"/>
              </a:solidFill>
              <a:prstDash val="solid"/>
              <a:miter lim="400000"/>
            </a:ln>
          </a:bottom>
          <a:insideH>
            <a:ln w="12700" cap="flat">
              <a:solidFill>
                <a:srgbClr val="868685"/>
              </a:solidFill>
              <a:prstDash val="solid"/>
              <a:miter lim="400000"/>
            </a:ln>
          </a:insideH>
          <a:insideV>
            <a:ln w="12700" cap="flat">
              <a:noFill/>
              <a:miter lim="400000"/>
            </a:ln>
          </a:insideV>
        </a:tcBdr>
        <a:fill>
          <a:solidFill>
            <a:srgbClr val="FFFFFF">
              <a:alpha val="50000"/>
            </a:srgbClr>
          </a:solidFill>
        </a:fill>
      </a:tcStyle>
    </a:wholeTbl>
    <a:band2H>
      <a:tcTxStyle b="def" i="def"/>
      <a:tcStyle>
        <a:tcBdr/>
        <a:fill>
          <a:solidFill>
            <a:srgbClr val="D5CBC0">
              <a:alpha val="39000"/>
            </a:srgbClr>
          </a:solidFill>
        </a:fill>
      </a:tcStyle>
    </a:band2H>
    <a:firstCol>
      <a:tcTxStyle b="def" i="def">
        <a:fontRef idx="major">
          <a:srgbClr val="858585"/>
        </a:fontRef>
        <a:srgbClr val="858585"/>
      </a:tcTxStyle>
      <a:tcStyle>
        <a:tcBdr>
          <a:left>
            <a:ln w="12700" cap="flat">
              <a:solidFill>
                <a:srgbClr val="868685"/>
              </a:solidFill>
              <a:prstDash val="solid"/>
              <a:miter lim="400000"/>
            </a:ln>
          </a:left>
          <a:right>
            <a:ln w="12700" cap="flat">
              <a:solidFill>
                <a:srgbClr val="868685"/>
              </a:solidFill>
              <a:prstDash val="solid"/>
              <a:miter lim="400000"/>
            </a:ln>
          </a:right>
          <a:top>
            <a:ln w="12700" cap="flat">
              <a:solidFill>
                <a:srgbClr val="868685"/>
              </a:solidFill>
              <a:prstDash val="solid"/>
              <a:miter lim="400000"/>
            </a:ln>
          </a:top>
          <a:bottom>
            <a:ln w="12700" cap="flat">
              <a:solidFill>
                <a:srgbClr val="868685"/>
              </a:solidFill>
              <a:prstDash val="solid"/>
              <a:miter lim="400000"/>
            </a:ln>
          </a:bottom>
          <a:insideH>
            <a:ln w="12700" cap="flat">
              <a:solidFill>
                <a:srgbClr val="868685"/>
              </a:solidFill>
              <a:prstDash val="solid"/>
              <a:miter lim="400000"/>
            </a:ln>
          </a:insideH>
          <a:insideV>
            <a:ln w="12700" cap="flat">
              <a:noFill/>
              <a:miter lim="400000"/>
            </a:ln>
          </a:insideV>
        </a:tcBdr>
        <a:fill>
          <a:solidFill>
            <a:srgbClr val="FFFFFF">
              <a:alpha val="50000"/>
            </a:srgbClr>
          </a:solidFill>
        </a:fill>
      </a:tcStyle>
    </a:firstCol>
    <a:lastRow>
      <a:tcTxStyle b="def" i="def">
        <a:fontRef idx="major">
          <a:srgbClr val="FFFFFF"/>
        </a:fontRef>
        <a:srgbClr val="FFFFFF"/>
      </a:tcTxStyle>
      <a:tcStyle>
        <a:tcBdr>
          <a:left>
            <a:ln w="12700" cap="flat">
              <a:noFill/>
              <a:miter lim="400000"/>
            </a:ln>
          </a:left>
          <a:right>
            <a:ln w="12700" cap="flat">
              <a:noFill/>
              <a:miter lim="400000"/>
            </a:ln>
          </a:right>
          <a:top>
            <a:ln w="12700" cap="flat">
              <a:solidFill>
                <a:srgbClr val="9A3C00"/>
              </a:solidFill>
              <a:prstDash val="solid"/>
              <a:miter lim="400000"/>
            </a:ln>
          </a:top>
          <a:bottom>
            <a:ln w="12700" cap="flat">
              <a:solidFill>
                <a:srgbClr val="9A3C00"/>
              </a:solidFill>
              <a:prstDash val="solid"/>
              <a:miter lim="400000"/>
            </a:ln>
          </a:bottom>
          <a:insideH>
            <a:ln w="12700" cap="flat">
              <a:solidFill>
                <a:srgbClr val="9A3C00"/>
              </a:solidFill>
              <a:prstDash val="solid"/>
              <a:miter lim="400000"/>
            </a:ln>
          </a:insideH>
          <a:insideV>
            <a:ln w="12700" cap="flat">
              <a:noFill/>
              <a:miter lim="400000"/>
            </a:ln>
          </a:insideV>
        </a:tcBdr>
        <a:fill>
          <a:solidFill>
            <a:srgbClr val="DE5F00">
              <a:alpha val="80000"/>
            </a:srgbClr>
          </a:solidFill>
        </a:fill>
      </a:tcStyle>
    </a:lastRow>
    <a:firstRow>
      <a:tcTxStyle b="def" i="def">
        <a:fontRef idx="major">
          <a:srgbClr val="FFFFFF"/>
        </a:fontRef>
        <a:srgbClr val="FFFFFF"/>
      </a:tcTxStyle>
      <a:tcStyle>
        <a:tcBdr>
          <a:left>
            <a:ln w="12700" cap="flat">
              <a:noFill/>
              <a:miter lim="400000"/>
            </a:ln>
          </a:left>
          <a:right>
            <a:ln w="12700" cap="flat">
              <a:noFill/>
              <a:miter lim="400000"/>
            </a:ln>
          </a:right>
          <a:top>
            <a:ln w="12700" cap="flat">
              <a:solidFill>
                <a:srgbClr val="9A3C00"/>
              </a:solidFill>
              <a:prstDash val="solid"/>
              <a:miter lim="400000"/>
            </a:ln>
          </a:top>
          <a:bottom>
            <a:ln w="12700" cap="flat">
              <a:solidFill>
                <a:srgbClr val="9A3C00"/>
              </a:solidFill>
              <a:prstDash val="solid"/>
              <a:miter lim="400000"/>
            </a:ln>
          </a:bottom>
          <a:insideH>
            <a:ln w="12700" cap="flat">
              <a:solidFill>
                <a:srgbClr val="9A3C00"/>
              </a:solidFill>
              <a:prstDash val="solid"/>
              <a:miter lim="400000"/>
            </a:ln>
          </a:insideH>
          <a:insideV>
            <a:ln w="12700" cap="flat">
              <a:noFill/>
              <a:miter lim="400000"/>
            </a:ln>
          </a:insideV>
        </a:tcBdr>
        <a:fill>
          <a:solidFill>
            <a:srgbClr val="DE5F00">
              <a:alpha val="80000"/>
            </a:srgbClr>
          </a:solidFill>
        </a:fill>
      </a:tcStyle>
    </a:firstRow>
  </a:tblStyle>
  <a:tblStyle styleId="{33BA23B1-9221-436E-865A-0063620EA4FD}" styleName="">
    <a:tblBg/>
    <a:wholeTbl>
      <a:tcTxStyle b="def" i="def">
        <a:fontRef idx="major">
          <a:srgbClr val="858585"/>
        </a:fontRef>
        <a:srgbClr val="858585"/>
      </a:tcTxStyle>
      <a:tcStyle>
        <a:tcBdr>
          <a:left>
            <a:ln w="25400" cap="flat">
              <a:solidFill>
                <a:srgbClr val="685948">
                  <a:alpha val="62000"/>
                </a:srgbClr>
              </a:solidFill>
              <a:prstDash val="solid"/>
              <a:miter lim="400000"/>
            </a:ln>
          </a:left>
          <a:right>
            <a:ln w="25400" cap="flat">
              <a:solidFill>
                <a:srgbClr val="685948">
                  <a:alpha val="62000"/>
                </a:srgbClr>
              </a:solidFill>
              <a:prstDash val="solid"/>
              <a:miter lim="400000"/>
            </a:ln>
          </a:right>
          <a:top>
            <a:ln w="25400" cap="flat">
              <a:solidFill>
                <a:srgbClr val="685948">
                  <a:alpha val="62000"/>
                </a:srgbClr>
              </a:solidFill>
              <a:prstDash val="solid"/>
              <a:miter lim="400000"/>
            </a:ln>
          </a:top>
          <a:bottom>
            <a:ln w="25400" cap="flat">
              <a:solidFill>
                <a:srgbClr val="685948">
                  <a:alpha val="62000"/>
                </a:srgbClr>
              </a:solidFill>
              <a:prstDash val="solid"/>
              <a:miter lim="400000"/>
            </a:ln>
          </a:bottom>
          <a:insideH>
            <a:ln w="25400" cap="flat">
              <a:solidFill>
                <a:srgbClr val="685948">
                  <a:alpha val="62000"/>
                </a:srgbClr>
              </a:solidFill>
              <a:prstDash val="solid"/>
              <a:miter lim="400000"/>
            </a:ln>
          </a:insideH>
          <a:insideV>
            <a:ln w="25400" cap="flat">
              <a:solidFill>
                <a:srgbClr val="685948">
                  <a:alpha val="62000"/>
                </a:srgbClr>
              </a:solidFill>
              <a:prstDash val="solid"/>
              <a:miter lim="400000"/>
            </a:ln>
          </a:insideV>
        </a:tcBdr>
        <a:fill>
          <a:noFill/>
        </a:fill>
      </a:tcStyle>
    </a:wholeTbl>
    <a:band2H>
      <a:tcTxStyle b="def" i="def"/>
      <a:tcStyle>
        <a:tcBdr/>
        <a:fill>
          <a:solidFill>
            <a:srgbClr val="685948">
              <a:alpha val="15000"/>
            </a:srgbClr>
          </a:solidFill>
        </a:fill>
      </a:tcStyle>
    </a:band2H>
    <a:firstCol>
      <a:tcTxStyle b="def" i="def">
        <a:fontRef idx="major">
          <a:srgbClr val="FFFFFF"/>
        </a:fontRef>
        <a:srgbClr val="FFFFFF"/>
      </a:tcTxStyle>
      <a:tcStyle>
        <a:tcBdr>
          <a:left>
            <a:ln w="25400" cap="flat">
              <a:solidFill>
                <a:srgbClr val="685948">
                  <a:alpha val="62000"/>
                </a:srgbClr>
              </a:solidFill>
              <a:prstDash val="solid"/>
              <a:miter lim="400000"/>
            </a:ln>
          </a:left>
          <a:right>
            <a:ln w="25400" cap="flat">
              <a:solidFill>
                <a:srgbClr val="685948">
                  <a:alpha val="62000"/>
                </a:srgbClr>
              </a:solidFill>
              <a:prstDash val="solid"/>
              <a:miter lim="400000"/>
            </a:ln>
          </a:right>
          <a:top>
            <a:ln w="25400" cap="flat">
              <a:solidFill>
                <a:srgbClr val="160F02">
                  <a:alpha val="70000"/>
                </a:srgbClr>
              </a:solidFill>
              <a:prstDash val="solid"/>
              <a:miter lim="400000"/>
            </a:ln>
          </a:top>
          <a:bottom>
            <a:ln w="25400" cap="flat">
              <a:solidFill>
                <a:srgbClr val="160F02">
                  <a:alpha val="70000"/>
                </a:srgbClr>
              </a:solidFill>
              <a:prstDash val="solid"/>
              <a:miter lim="400000"/>
            </a:ln>
          </a:bottom>
          <a:insideH>
            <a:ln w="25400" cap="flat">
              <a:solidFill>
                <a:srgbClr val="160F02">
                  <a:alpha val="70000"/>
                </a:srgbClr>
              </a:solidFill>
              <a:prstDash val="solid"/>
              <a:miter lim="400000"/>
            </a:ln>
          </a:insideH>
          <a:insideV>
            <a:ln w="25400" cap="flat">
              <a:solidFill>
                <a:srgbClr val="160F02">
                  <a:alpha val="70000"/>
                </a:srgbClr>
              </a:solidFill>
              <a:prstDash val="solid"/>
              <a:miter lim="400000"/>
            </a:ln>
          </a:insideV>
        </a:tcBdr>
        <a:fill>
          <a:solidFill>
            <a:srgbClr val="685948">
              <a:alpha val="62000"/>
            </a:srgbClr>
          </a:solidFill>
        </a:fill>
      </a:tcStyle>
    </a:firstCol>
    <a:lastRow>
      <a:tcTxStyle b="def" i="def">
        <a:fontRef idx="major">
          <a:srgbClr val="FFFFFF"/>
        </a:fontRef>
        <a:srgbClr val="FFFFFF"/>
      </a:tcTxStyle>
      <a:tcStyle>
        <a:tcBdr>
          <a:left>
            <a:ln w="25400" cap="flat">
              <a:solidFill>
                <a:srgbClr val="685948">
                  <a:alpha val="62000"/>
                </a:srgbClr>
              </a:solidFill>
              <a:prstDash val="solid"/>
              <a:miter lim="400000"/>
            </a:ln>
          </a:left>
          <a:right>
            <a:ln w="25400" cap="flat">
              <a:solidFill>
                <a:srgbClr val="685948">
                  <a:alpha val="62000"/>
                </a:srgbClr>
              </a:solidFill>
              <a:prstDash val="solid"/>
              <a:miter lim="400000"/>
            </a:ln>
          </a:right>
          <a:top>
            <a:ln w="25400" cap="flat">
              <a:solidFill>
                <a:srgbClr val="685948">
                  <a:alpha val="62000"/>
                </a:srgbClr>
              </a:solidFill>
              <a:prstDash val="solid"/>
              <a:miter lim="400000"/>
            </a:ln>
          </a:top>
          <a:bottom>
            <a:ln w="25400" cap="flat">
              <a:solidFill>
                <a:srgbClr val="685948">
                  <a:alpha val="62000"/>
                </a:srgbClr>
              </a:solidFill>
              <a:prstDash val="solid"/>
              <a:miter lim="400000"/>
            </a:ln>
          </a:bottom>
          <a:insideH>
            <a:ln w="25400" cap="flat">
              <a:solidFill>
                <a:srgbClr val="685948">
                  <a:alpha val="62000"/>
                </a:srgbClr>
              </a:solidFill>
              <a:prstDash val="solid"/>
              <a:miter lim="400000"/>
            </a:ln>
          </a:insideH>
          <a:insideV>
            <a:ln w="25400" cap="flat">
              <a:solidFill>
                <a:srgbClr val="685948">
                  <a:alpha val="62000"/>
                </a:srgbClr>
              </a:solidFill>
              <a:prstDash val="solid"/>
              <a:miter lim="400000"/>
            </a:ln>
          </a:insideV>
        </a:tcBdr>
        <a:fill>
          <a:solidFill>
            <a:srgbClr val="000000">
              <a:alpha val="70000"/>
            </a:srgbClr>
          </a:solidFill>
        </a:fill>
      </a:tcStyle>
    </a:lastRow>
    <a:firstRow>
      <a:tcTxStyle b="def" i="def">
        <a:fontRef idx="major">
          <a:srgbClr val="FFFFFF"/>
        </a:fontRef>
        <a:srgbClr val="FFFFFF"/>
      </a:tcTxStyle>
      <a:tcStyle>
        <a:tcBdr>
          <a:left>
            <a:ln w="25400" cap="flat">
              <a:solidFill>
                <a:srgbClr val="685948">
                  <a:alpha val="62000"/>
                </a:srgbClr>
              </a:solidFill>
              <a:prstDash val="solid"/>
              <a:miter lim="400000"/>
            </a:ln>
          </a:left>
          <a:right>
            <a:ln w="25400" cap="flat">
              <a:solidFill>
                <a:srgbClr val="685948">
                  <a:alpha val="62000"/>
                </a:srgbClr>
              </a:solidFill>
              <a:prstDash val="solid"/>
              <a:miter lim="400000"/>
            </a:ln>
          </a:right>
          <a:top>
            <a:ln w="25400" cap="flat">
              <a:solidFill>
                <a:srgbClr val="685948">
                  <a:alpha val="62000"/>
                </a:srgbClr>
              </a:solidFill>
              <a:prstDash val="solid"/>
              <a:miter lim="400000"/>
            </a:ln>
          </a:top>
          <a:bottom>
            <a:ln w="25400" cap="flat">
              <a:solidFill>
                <a:srgbClr val="685948">
                  <a:alpha val="62000"/>
                </a:srgbClr>
              </a:solidFill>
              <a:prstDash val="solid"/>
              <a:miter lim="400000"/>
            </a:ln>
          </a:bottom>
          <a:insideH>
            <a:ln w="25400" cap="flat">
              <a:solidFill>
                <a:srgbClr val="685948">
                  <a:alpha val="62000"/>
                </a:srgbClr>
              </a:solidFill>
              <a:prstDash val="solid"/>
              <a:miter lim="400000"/>
            </a:ln>
          </a:insideH>
          <a:insideV>
            <a:ln w="25400" cap="flat">
              <a:solidFill>
                <a:srgbClr val="685948">
                  <a:alpha val="62000"/>
                </a:srgbClr>
              </a:solidFill>
              <a:prstDash val="solid"/>
              <a:miter lim="400000"/>
            </a:ln>
          </a:insideV>
        </a:tcBdr>
        <a:fill>
          <a:solidFill>
            <a:srgbClr val="000000">
              <a:alpha val="70000"/>
            </a:srgbClr>
          </a:solidFill>
        </a:fill>
      </a:tcStyle>
    </a:firstRow>
  </a:tblStyle>
  <a:tblStyle styleId="{2708684C-4D16-4618-839F-0558EEFCDFE6}" styleName="">
    <a:tblBg/>
    <a:wholeTbl>
      <a:tcTxStyle b="def" i="def">
        <a:fontRef idx="major">
          <a:srgbClr val="858585"/>
        </a:fontRef>
        <a:srgbClr val="858585"/>
      </a:tcTxStyle>
      <a:tcStyle>
        <a:tcBdr>
          <a:left>
            <a:ln w="12700" cap="flat">
              <a:noFill/>
              <a:miter lim="400000"/>
            </a:ln>
          </a:left>
          <a:right>
            <a:ln w="12700" cap="flat">
              <a:noFill/>
              <a:miter lim="400000"/>
            </a:ln>
          </a:right>
          <a:top>
            <a:ln w="12700" cap="flat">
              <a:solidFill>
                <a:schemeClr val="accent1">
                  <a:hueOff val="-313507"/>
                  <a:satOff val="34334"/>
                  <a:lumOff val="-8266"/>
                  <a:alpha val="62000"/>
                </a:schemeClr>
              </a:solidFill>
              <a:prstDash val="solid"/>
              <a:miter lim="400000"/>
            </a:ln>
          </a:top>
          <a:bottom>
            <a:ln w="12700" cap="flat">
              <a:solidFill>
                <a:schemeClr val="accent1">
                  <a:hueOff val="-313507"/>
                  <a:satOff val="34334"/>
                  <a:lumOff val="-8266"/>
                  <a:alpha val="62000"/>
                </a:schemeClr>
              </a:solidFill>
              <a:prstDash val="solid"/>
              <a:miter lim="400000"/>
            </a:ln>
          </a:bottom>
          <a:insideH>
            <a:ln w="12700" cap="flat">
              <a:solidFill>
                <a:schemeClr val="accent1">
                  <a:hueOff val="-313507"/>
                  <a:satOff val="34334"/>
                  <a:lumOff val="-8266"/>
                  <a:alpha val="62000"/>
                </a:schemeClr>
              </a:solidFill>
              <a:prstDash val="solid"/>
              <a:miter lim="400000"/>
            </a:ln>
          </a:insideH>
          <a:insideV>
            <a:ln w="12700" cap="flat">
              <a:noFill/>
              <a:miter lim="400000"/>
            </a:ln>
          </a:insideV>
        </a:tcBdr>
        <a:fill>
          <a:solidFill>
            <a:srgbClr val="FFFFFF">
              <a:alpha val="50000"/>
            </a:srgbClr>
          </a:solidFill>
        </a:fill>
      </a:tcStyle>
    </a:wholeTbl>
    <a:band2H>
      <a:tcTxStyle b="def" i="def"/>
      <a:tcStyle>
        <a:tcBdr/>
        <a:fill>
          <a:solidFill>
            <a:srgbClr val="FEFEE0">
              <a:alpha val="55000"/>
            </a:srgbClr>
          </a:solidFill>
        </a:fill>
      </a:tcStyle>
    </a:band2H>
    <a:firstCol>
      <a:tcTxStyle b="def" i="def">
        <a:fontRef idx="major">
          <a:srgbClr val="45A7DE"/>
        </a:fontRef>
        <a:srgbClr val="45A7DE"/>
      </a:tcTxStyle>
      <a:tcStyle>
        <a:tcBdr>
          <a:left>
            <a:ln w="12700" cap="flat">
              <a:noFill/>
              <a:miter lim="400000"/>
            </a:ln>
          </a:left>
          <a:right>
            <a:ln w="31750" cap="flat">
              <a:solidFill>
                <a:schemeClr val="accent5">
                  <a:hueOff val="61010"/>
                  <a:satOff val="20460"/>
                  <a:lumOff val="-2197"/>
                  <a:alpha val="62000"/>
                </a:schemeClr>
              </a:solidFill>
              <a:prstDash val="solid"/>
              <a:miter lim="400000"/>
            </a:ln>
          </a:right>
          <a:top>
            <a:ln w="12700" cap="flat">
              <a:solidFill>
                <a:schemeClr val="accent1">
                  <a:hueOff val="-313507"/>
                  <a:satOff val="34334"/>
                  <a:lumOff val="-8266"/>
                  <a:alpha val="62000"/>
                </a:schemeClr>
              </a:solidFill>
              <a:prstDash val="solid"/>
              <a:miter lim="400000"/>
            </a:ln>
          </a:top>
          <a:bottom>
            <a:ln w="12700" cap="flat">
              <a:solidFill>
                <a:schemeClr val="accent1">
                  <a:hueOff val="-313507"/>
                  <a:satOff val="34334"/>
                  <a:lumOff val="-8266"/>
                  <a:alpha val="62000"/>
                </a:schemeClr>
              </a:solidFill>
              <a:prstDash val="solid"/>
              <a:miter lim="400000"/>
            </a:ln>
          </a:bottom>
          <a:insideH>
            <a:ln w="12700" cap="flat">
              <a:solidFill>
                <a:schemeClr val="accent1">
                  <a:hueOff val="-313507"/>
                  <a:satOff val="34334"/>
                  <a:lumOff val="-8266"/>
                  <a:alpha val="62000"/>
                </a:schemeClr>
              </a:solidFill>
              <a:prstDash val="solid"/>
              <a:miter lim="400000"/>
            </a:ln>
          </a:insideH>
          <a:insideV>
            <a:ln w="12700" cap="flat">
              <a:noFill/>
              <a:miter lim="400000"/>
            </a:ln>
          </a:insideV>
        </a:tcBdr>
        <a:fill>
          <a:solidFill>
            <a:srgbClr val="FFFFFF">
              <a:alpha val="50000"/>
            </a:srgbClr>
          </a:solidFill>
        </a:fill>
      </a:tcStyle>
    </a:firstCol>
    <a:lastRow>
      <a:tcTxStyle b="def" i="def">
        <a:fontRef idx="major">
          <a:srgbClr val="45A7DE"/>
        </a:fontRef>
        <a:srgbClr val="45A7DE"/>
      </a:tcTxStyle>
      <a:tcStyle>
        <a:tcBdr>
          <a:left>
            <a:ln w="12700" cap="flat">
              <a:noFill/>
              <a:miter lim="400000"/>
            </a:ln>
          </a:left>
          <a:right>
            <a:ln w="12700" cap="flat">
              <a:noFill/>
              <a:miter lim="400000"/>
            </a:ln>
          </a:right>
          <a:top>
            <a:ln w="25400" cap="flat">
              <a:solidFill>
                <a:schemeClr val="accent1">
                  <a:hueOff val="-313507"/>
                  <a:satOff val="34334"/>
                  <a:lumOff val="-8266"/>
                  <a:alpha val="62000"/>
                </a:schemeClr>
              </a:solidFill>
              <a:prstDash val="solid"/>
              <a:miter lim="400000"/>
            </a:ln>
          </a:top>
          <a:bottom>
            <a:ln w="12700" cap="flat">
              <a:noFill/>
              <a:miter lim="400000"/>
            </a:ln>
          </a:bottom>
          <a:insideH>
            <a:ln w="12700" cap="flat">
              <a:solidFill>
                <a:schemeClr val="accent1">
                  <a:hueOff val="-313507"/>
                  <a:satOff val="34334"/>
                  <a:lumOff val="-8266"/>
                  <a:alpha val="62000"/>
                </a:schemeClr>
              </a:solidFill>
              <a:prstDash val="solid"/>
              <a:miter lim="400000"/>
            </a:ln>
          </a:insideH>
          <a:insideV>
            <a:ln w="12700" cap="flat">
              <a:noFill/>
              <a:miter lim="400000"/>
            </a:ln>
          </a:insideV>
        </a:tcBdr>
        <a:fill>
          <a:solidFill>
            <a:srgbClr val="FFFFFF">
              <a:alpha val="50000"/>
            </a:srgbClr>
          </a:solidFill>
        </a:fill>
      </a:tcStyle>
    </a:lastRow>
    <a:firstRow>
      <a:tcTxStyle b="def" i="def">
        <a:fontRef idx="major">
          <a:srgbClr val="45A7DE"/>
        </a:fontRef>
        <a:srgbClr val="45A7DE"/>
      </a:tcTxStyle>
      <a:tcStyle>
        <a:tcBdr>
          <a:left>
            <a:ln w="12700" cap="flat">
              <a:noFill/>
              <a:miter lim="400000"/>
            </a:ln>
          </a:left>
          <a:right>
            <a:ln w="12700" cap="flat">
              <a:noFill/>
              <a:miter lim="400000"/>
            </a:ln>
          </a:right>
          <a:top>
            <a:ln w="12700" cap="flat">
              <a:noFill/>
              <a:miter lim="400000"/>
            </a:ln>
          </a:top>
          <a:bottom>
            <a:ln w="25400" cap="flat">
              <a:solidFill>
                <a:schemeClr val="accent1">
                  <a:hueOff val="-313507"/>
                  <a:satOff val="34334"/>
                  <a:lumOff val="-8266"/>
                  <a:alpha val="62000"/>
                </a:schemeClr>
              </a:solidFill>
              <a:prstDash val="solid"/>
              <a:miter lim="400000"/>
            </a:ln>
          </a:bottom>
          <a:insideH>
            <a:ln w="12700" cap="flat">
              <a:solidFill>
                <a:schemeClr val="accent1">
                  <a:hueOff val="-313507"/>
                  <a:satOff val="34334"/>
                  <a:lumOff val="-8266"/>
                  <a:alpha val="62000"/>
                </a:schemeClr>
              </a:solidFill>
              <a:prstDash val="solid"/>
              <a:miter lim="400000"/>
            </a:ln>
          </a:insideH>
          <a:insideV>
            <a:ln w="12700" cap="flat">
              <a:noFill/>
              <a:miter lim="400000"/>
            </a:ln>
          </a:insideV>
        </a:tcBdr>
        <a:fill>
          <a:solidFill>
            <a:srgbClr val="FFFFFF">
              <a:alpha val="50000"/>
            </a:srgbClr>
          </a:solidFill>
        </a:fill>
      </a:tcStyle>
    </a:firstRow>
  </a:tblStyle>
  <a:tblStyle styleId="{8F44A2F1-9E1F-4B54-A3A2-5F16C0AD49E2}" styleName="">
    <a:tblBg/>
    <a:wholeTbl>
      <a:tcTxStyle b="off" i="off">
        <a:fontRef idx="minor">
          <a:srgbClr val="56533A"/>
        </a:fontRef>
        <a:srgbClr val="56533A"/>
      </a:tcTxStyle>
      <a:tcStyle>
        <a:tcBdr>
          <a:left>
            <a:ln w="25400" cap="flat">
              <a:solidFill>
                <a:srgbClr val="56533A"/>
              </a:solidFill>
              <a:prstDash val="solid"/>
              <a:miter lim="400000"/>
            </a:ln>
          </a:left>
          <a:right>
            <a:ln w="25400" cap="flat">
              <a:solidFill>
                <a:srgbClr val="56533A"/>
              </a:solidFill>
              <a:prstDash val="solid"/>
              <a:miter lim="400000"/>
            </a:ln>
          </a:right>
          <a:top>
            <a:ln w="25400" cap="flat">
              <a:solidFill>
                <a:srgbClr val="56533A"/>
              </a:solidFill>
              <a:prstDash val="solid"/>
              <a:miter lim="400000"/>
            </a:ln>
          </a:top>
          <a:bottom>
            <a:ln w="25400" cap="flat">
              <a:solidFill>
                <a:srgbClr val="56533A"/>
              </a:solidFill>
              <a:prstDash val="solid"/>
              <a:miter lim="400000"/>
            </a:ln>
          </a:bottom>
          <a:insideH>
            <a:ln w="25400" cap="flat">
              <a:solidFill>
                <a:srgbClr val="56533A"/>
              </a:solidFill>
              <a:prstDash val="solid"/>
              <a:miter lim="400000"/>
            </a:ln>
          </a:insideH>
          <a:insideV>
            <a:ln w="25400" cap="flat">
              <a:solidFill>
                <a:srgbClr val="56533A"/>
              </a:solidFill>
              <a:prstDash val="solid"/>
              <a:miter lim="400000"/>
            </a:ln>
          </a:insideV>
        </a:tcBdr>
        <a:fill>
          <a:noFill/>
        </a:fill>
      </a:tcStyle>
    </a:wholeTbl>
    <a:band2H>
      <a:tcTxStyle b="def" i="def"/>
      <a:tcStyle>
        <a:tcBdr/>
        <a:fill>
          <a:solidFill>
            <a:srgbClr val="9B9B87">
              <a:alpha val="37000"/>
            </a:srgbClr>
          </a:solidFill>
        </a:fill>
      </a:tcStyle>
    </a:band2H>
    <a:firstCol>
      <a:tcTxStyle b="off" i="on">
        <a:fontRef idx="minor">
          <a:srgbClr val="FFFFFF"/>
        </a:fontRef>
        <a:srgbClr val="FFFFFF"/>
      </a:tcTxStyle>
      <a:tcStyle>
        <a:tcBdr>
          <a:left>
            <a:ln w="25400" cap="flat">
              <a:solidFill>
                <a:srgbClr val="56533A"/>
              </a:solidFill>
              <a:prstDash val="solid"/>
              <a:miter lim="400000"/>
            </a:ln>
          </a:left>
          <a:right>
            <a:ln w="25400" cap="flat">
              <a:solidFill>
                <a:srgbClr val="56533A"/>
              </a:solidFill>
              <a:prstDash val="solid"/>
              <a:miter lim="400000"/>
            </a:ln>
          </a:right>
          <a:top>
            <a:ln w="25400" cap="flat">
              <a:solidFill>
                <a:srgbClr val="56533A"/>
              </a:solidFill>
              <a:prstDash val="solid"/>
              <a:miter lim="400000"/>
            </a:ln>
          </a:top>
          <a:bottom>
            <a:ln w="25400" cap="flat">
              <a:solidFill>
                <a:srgbClr val="56533A"/>
              </a:solidFill>
              <a:prstDash val="solid"/>
              <a:miter lim="400000"/>
            </a:ln>
          </a:bottom>
          <a:insideH>
            <a:ln w="25400" cap="flat">
              <a:solidFill>
                <a:srgbClr val="56533A"/>
              </a:solidFill>
              <a:prstDash val="solid"/>
              <a:miter lim="400000"/>
            </a:ln>
          </a:insideH>
          <a:insideV>
            <a:ln w="25400" cap="flat">
              <a:solidFill>
                <a:srgbClr val="56533A"/>
              </a:solidFill>
              <a:prstDash val="solid"/>
              <a:miter lim="400000"/>
            </a:ln>
          </a:insideV>
        </a:tcBdr>
        <a:fill>
          <a:noFill/>
        </a:fill>
      </a:tcStyle>
    </a:firstCol>
    <a:lastRow>
      <a:tcTxStyle b="off" i="on">
        <a:fontRef idx="minor">
          <a:srgbClr val="FFFFFF"/>
        </a:fontRef>
        <a:srgbClr val="FFFFFF"/>
      </a:tcTxStyle>
      <a:tcStyle>
        <a:tcBdr>
          <a:left>
            <a:ln w="25400" cap="flat">
              <a:solidFill>
                <a:srgbClr val="56533A"/>
              </a:solidFill>
              <a:prstDash val="solid"/>
              <a:miter lim="400000"/>
            </a:ln>
          </a:left>
          <a:right>
            <a:ln w="25400" cap="flat">
              <a:solidFill>
                <a:srgbClr val="56533A"/>
              </a:solidFill>
              <a:prstDash val="solid"/>
              <a:miter lim="400000"/>
            </a:ln>
          </a:right>
          <a:top>
            <a:ln w="25400" cap="flat">
              <a:solidFill>
                <a:srgbClr val="56533A"/>
              </a:solidFill>
              <a:prstDash val="solid"/>
              <a:miter lim="400000"/>
            </a:ln>
          </a:top>
          <a:bottom>
            <a:ln w="25400" cap="flat">
              <a:solidFill>
                <a:srgbClr val="56533A"/>
              </a:solidFill>
              <a:prstDash val="solid"/>
              <a:miter lim="400000"/>
            </a:ln>
          </a:bottom>
          <a:insideH>
            <a:ln w="25400" cap="flat">
              <a:solidFill>
                <a:srgbClr val="56533A"/>
              </a:solidFill>
              <a:prstDash val="solid"/>
              <a:miter lim="400000"/>
            </a:ln>
          </a:insideH>
          <a:insideV>
            <a:ln w="25400" cap="flat">
              <a:solidFill>
                <a:srgbClr val="56533A"/>
              </a:solidFill>
              <a:prstDash val="solid"/>
              <a:miter lim="400000"/>
            </a:ln>
          </a:insideV>
        </a:tcBdr>
        <a:fill>
          <a:noFill/>
        </a:fill>
      </a:tcStyle>
    </a:lastRow>
    <a:firstRow>
      <a:tcTxStyle b="off" i="on">
        <a:fontRef idx="minor">
          <a:srgbClr val="FFFFFF"/>
        </a:fontRef>
        <a:srgbClr val="FFFFFF"/>
      </a:tcTxStyle>
      <a:tcStyle>
        <a:tcBdr>
          <a:left>
            <a:ln w="25400" cap="flat">
              <a:solidFill>
                <a:srgbClr val="56533A"/>
              </a:solidFill>
              <a:prstDash val="solid"/>
              <a:miter lim="400000"/>
            </a:ln>
          </a:left>
          <a:right>
            <a:ln w="25400" cap="flat">
              <a:solidFill>
                <a:srgbClr val="56533A"/>
              </a:solidFill>
              <a:prstDash val="solid"/>
              <a:miter lim="400000"/>
            </a:ln>
          </a:right>
          <a:top>
            <a:ln w="25400" cap="flat">
              <a:solidFill>
                <a:srgbClr val="56533A"/>
              </a:solidFill>
              <a:prstDash val="solid"/>
              <a:miter lim="400000"/>
            </a:ln>
          </a:top>
          <a:bottom>
            <a:ln w="25400" cap="flat">
              <a:solidFill>
                <a:srgbClr val="56533A"/>
              </a:solidFill>
              <a:prstDash val="solid"/>
              <a:miter lim="400000"/>
            </a:ln>
          </a:bottom>
          <a:insideH>
            <a:ln w="25400" cap="flat">
              <a:solidFill>
                <a:srgbClr val="56533A"/>
              </a:solidFill>
              <a:prstDash val="solid"/>
              <a:miter lim="400000"/>
            </a:ln>
          </a:insideH>
          <a:insideV>
            <a:ln w="25400" cap="flat">
              <a:solidFill>
                <a:srgbClr val="56533A"/>
              </a:solidFill>
              <a:prstDash val="solid"/>
              <a:miter lim="400000"/>
            </a:ln>
          </a:insideV>
        </a:tcBdr>
        <a:fill>
          <a:noFill/>
        </a:fill>
      </a:tcStyle>
    </a:firstRow>
  </a:tblStyle>
  <a:tblStyle styleId="{D51ADE6A-740E-44AE-83CC-AE7238B6C88D}" styleName="">
    <a:tblBg/>
    <a:wholeTbl>
      <a:tcTxStyle b="off" i="off">
        <a:fontRef idx="major">
          <a:srgbClr val="868686"/>
        </a:fontRef>
        <a:srgbClr val="868686"/>
      </a:tcTxStyle>
      <a:tcStyle>
        <a:tcBdr>
          <a:left>
            <a:ln w="25400" cap="flat">
              <a:solidFill>
                <a:srgbClr val="5091C0"/>
              </a:solidFill>
              <a:prstDash val="solid"/>
              <a:miter lim="400000"/>
            </a:ln>
          </a:left>
          <a:right>
            <a:ln w="25400" cap="flat">
              <a:solidFill>
                <a:srgbClr val="5091C0"/>
              </a:solidFill>
              <a:prstDash val="solid"/>
              <a:miter lim="400000"/>
            </a:ln>
          </a:right>
          <a:top>
            <a:ln w="25400" cap="flat">
              <a:solidFill>
                <a:srgbClr val="5091C0"/>
              </a:solidFill>
              <a:prstDash val="solid"/>
              <a:miter lim="400000"/>
            </a:ln>
          </a:top>
          <a:bottom>
            <a:ln w="25400" cap="flat">
              <a:solidFill>
                <a:srgbClr val="5091C0"/>
              </a:solidFill>
              <a:prstDash val="solid"/>
              <a:miter lim="400000"/>
            </a:ln>
          </a:bottom>
          <a:insideH>
            <a:ln w="25400" cap="flat">
              <a:solidFill>
                <a:srgbClr val="5091C0"/>
              </a:solidFill>
              <a:prstDash val="solid"/>
              <a:miter lim="400000"/>
            </a:ln>
          </a:insideH>
          <a:insideV>
            <a:ln w="25400" cap="flat">
              <a:solidFill>
                <a:srgbClr val="5091C0"/>
              </a:solidFill>
              <a:prstDash val="solid"/>
              <a:miter lim="400000"/>
            </a:ln>
          </a:insideV>
        </a:tcBdr>
        <a:fill>
          <a:noFill/>
        </a:fill>
      </a:tcStyle>
    </a:wholeTbl>
    <a:band2H>
      <a:tcTxStyle b="def" i="def"/>
      <a:tcStyle>
        <a:tcBdr/>
        <a:fill>
          <a:solidFill>
            <a:srgbClr val="B9C4C8">
              <a:alpha val="30000"/>
            </a:srgbClr>
          </a:solidFill>
        </a:fill>
      </a:tcStyle>
    </a:band2H>
    <a:firstCol>
      <a:tcTxStyle b="off" i="off">
        <a:fontRef idx="major">
          <a:srgbClr val="FFFFFF"/>
        </a:fontRef>
        <a:srgbClr val="FFFFFF"/>
      </a:tcTxStyle>
      <a:tcStyle>
        <a:tcBdr>
          <a:left>
            <a:ln w="25400" cap="flat">
              <a:solidFill>
                <a:srgbClr val="5091C0"/>
              </a:solidFill>
              <a:prstDash val="solid"/>
              <a:miter lim="400000"/>
            </a:ln>
          </a:left>
          <a:right>
            <a:ln w="25400" cap="flat">
              <a:solidFill>
                <a:srgbClr val="5091C0"/>
              </a:solidFill>
              <a:prstDash val="solid"/>
              <a:miter lim="400000"/>
            </a:ln>
          </a:right>
          <a:top>
            <a:ln w="25400" cap="flat">
              <a:solidFill>
                <a:srgbClr val="5091C0"/>
              </a:solidFill>
              <a:prstDash val="solid"/>
              <a:miter lim="400000"/>
            </a:ln>
          </a:top>
          <a:bottom>
            <a:ln w="25400" cap="flat">
              <a:solidFill>
                <a:srgbClr val="5091C0"/>
              </a:solidFill>
              <a:prstDash val="solid"/>
              <a:miter lim="400000"/>
            </a:ln>
          </a:bottom>
          <a:insideH>
            <a:ln w="25400" cap="flat">
              <a:solidFill>
                <a:srgbClr val="5091C0"/>
              </a:solidFill>
              <a:prstDash val="solid"/>
              <a:miter lim="400000"/>
            </a:ln>
          </a:insideH>
          <a:insideV>
            <a:ln w="25400" cap="flat">
              <a:solidFill>
                <a:srgbClr val="5091C0"/>
              </a:solidFill>
              <a:prstDash val="solid"/>
              <a:miter lim="400000"/>
            </a:ln>
          </a:insideV>
        </a:tcBdr>
        <a:fill>
          <a:solidFill>
            <a:schemeClr val="accent1">
              <a:hueOff val="-313507"/>
              <a:satOff val="34334"/>
              <a:lumOff val="-8266"/>
              <a:alpha val="62000"/>
            </a:schemeClr>
          </a:solidFill>
        </a:fill>
      </a:tcStyle>
    </a:firstCol>
    <a:lastRow>
      <a:tcTxStyle b="off" i="off">
        <a:fontRef idx="major">
          <a:srgbClr val="FFFFFF"/>
        </a:fontRef>
        <a:srgbClr val="FFFFFF"/>
      </a:tcTxStyle>
      <a:tcStyle>
        <a:tcBdr>
          <a:left>
            <a:ln w="25400" cap="flat">
              <a:solidFill>
                <a:srgbClr val="5091C0"/>
              </a:solidFill>
              <a:prstDash val="solid"/>
              <a:miter lim="400000"/>
            </a:ln>
          </a:left>
          <a:right>
            <a:ln w="25400" cap="flat">
              <a:solidFill>
                <a:srgbClr val="5091C0"/>
              </a:solidFill>
              <a:prstDash val="solid"/>
              <a:miter lim="400000"/>
            </a:ln>
          </a:right>
          <a:top>
            <a:ln w="25400" cap="flat">
              <a:solidFill>
                <a:srgbClr val="5091C0"/>
              </a:solidFill>
              <a:prstDash val="solid"/>
              <a:miter lim="400000"/>
            </a:ln>
          </a:top>
          <a:bottom>
            <a:ln w="25400" cap="flat">
              <a:solidFill>
                <a:srgbClr val="5091C0"/>
              </a:solidFill>
              <a:prstDash val="solid"/>
              <a:miter lim="400000"/>
            </a:ln>
          </a:bottom>
          <a:insideH>
            <a:ln w="25400" cap="flat">
              <a:solidFill>
                <a:srgbClr val="5091C0"/>
              </a:solidFill>
              <a:prstDash val="solid"/>
              <a:miter lim="400000"/>
            </a:ln>
          </a:insideH>
          <a:insideV>
            <a:ln w="25400" cap="flat">
              <a:solidFill>
                <a:srgbClr val="5091C0"/>
              </a:solidFill>
              <a:prstDash val="solid"/>
              <a:miter lim="400000"/>
            </a:ln>
          </a:insideV>
        </a:tcBdr>
        <a:fill>
          <a:solidFill>
            <a:schemeClr val="accent1">
              <a:hueOff val="-313507"/>
              <a:satOff val="34334"/>
              <a:lumOff val="-8266"/>
              <a:alpha val="62000"/>
            </a:schemeClr>
          </a:solidFill>
        </a:fill>
      </a:tcStyle>
    </a:lastRow>
    <a:firstRow>
      <a:tcTxStyle b="off" i="off">
        <a:fontRef idx="major">
          <a:srgbClr val="FFFFFF"/>
        </a:fontRef>
        <a:srgbClr val="FFFFFF"/>
      </a:tcTxStyle>
      <a:tcStyle>
        <a:tcBdr>
          <a:left>
            <a:ln w="25400" cap="flat">
              <a:solidFill>
                <a:srgbClr val="5091C0"/>
              </a:solidFill>
              <a:prstDash val="solid"/>
              <a:miter lim="400000"/>
            </a:ln>
          </a:left>
          <a:right>
            <a:ln w="25400" cap="flat">
              <a:solidFill>
                <a:srgbClr val="5091C0"/>
              </a:solidFill>
              <a:prstDash val="solid"/>
              <a:miter lim="400000"/>
            </a:ln>
          </a:right>
          <a:top>
            <a:ln w="25400" cap="flat">
              <a:solidFill>
                <a:srgbClr val="5091C0"/>
              </a:solidFill>
              <a:prstDash val="solid"/>
              <a:miter lim="400000"/>
            </a:ln>
          </a:top>
          <a:bottom>
            <a:ln w="25400" cap="flat">
              <a:solidFill>
                <a:srgbClr val="5091C0"/>
              </a:solidFill>
              <a:prstDash val="solid"/>
              <a:miter lim="400000"/>
            </a:ln>
          </a:bottom>
          <a:insideH>
            <a:ln w="25400" cap="flat">
              <a:solidFill>
                <a:srgbClr val="5091C0"/>
              </a:solidFill>
              <a:prstDash val="solid"/>
              <a:miter lim="400000"/>
            </a:ln>
          </a:insideH>
          <a:insideV>
            <a:ln w="25400" cap="flat">
              <a:solidFill>
                <a:srgbClr val="5091C0"/>
              </a:solidFill>
              <a:prstDash val="solid"/>
              <a:miter lim="400000"/>
            </a:ln>
          </a:insideV>
        </a:tcBdr>
        <a:fill>
          <a:solidFill>
            <a:schemeClr val="accent1">
              <a:hueOff val="-313507"/>
              <a:satOff val="34334"/>
              <a:lumOff val="-8266"/>
              <a:alpha val="62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Shape 249"/>
          <p:cNvSpPr/>
          <p:nvPr>
            <p:ph type="sldImg"/>
          </p:nvPr>
        </p:nvSpPr>
        <p:spPr>
          <a:xfrm>
            <a:off x="1143000" y="685800"/>
            <a:ext cx="4572000" cy="3429000"/>
          </a:xfrm>
          <a:prstGeom prst="rect">
            <a:avLst/>
          </a:prstGeom>
        </p:spPr>
        <p:txBody>
          <a:bodyPr/>
          <a:lstStyle/>
          <a:p>
            <a:pPr/>
          </a:p>
        </p:txBody>
      </p:sp>
      <p:sp>
        <p:nvSpPr>
          <p:cNvPr id="250" name="Shape 25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2200">
        <a:latin typeface="Lucida Grande"/>
        <a:ea typeface="Lucida Grande"/>
        <a:cs typeface="Lucida Grande"/>
        <a:sym typeface="Lucida Grande"/>
      </a:defRPr>
    </a:lvl1pPr>
    <a:lvl2pPr indent="228600" defTabSz="584200" latinLnBrk="0">
      <a:defRPr sz="2200">
        <a:latin typeface="Lucida Grande"/>
        <a:ea typeface="Lucida Grande"/>
        <a:cs typeface="Lucida Grande"/>
        <a:sym typeface="Lucida Grande"/>
      </a:defRPr>
    </a:lvl2pPr>
    <a:lvl3pPr indent="457200" defTabSz="584200" latinLnBrk="0">
      <a:defRPr sz="2200">
        <a:latin typeface="Lucida Grande"/>
        <a:ea typeface="Lucida Grande"/>
        <a:cs typeface="Lucida Grande"/>
        <a:sym typeface="Lucida Grande"/>
      </a:defRPr>
    </a:lvl3pPr>
    <a:lvl4pPr indent="685800" defTabSz="584200" latinLnBrk="0">
      <a:defRPr sz="2200">
        <a:latin typeface="Lucida Grande"/>
        <a:ea typeface="Lucida Grande"/>
        <a:cs typeface="Lucida Grande"/>
        <a:sym typeface="Lucida Grande"/>
      </a:defRPr>
    </a:lvl4pPr>
    <a:lvl5pPr indent="914400" defTabSz="584200" latinLnBrk="0">
      <a:defRPr sz="2200">
        <a:latin typeface="Lucida Grande"/>
        <a:ea typeface="Lucida Grande"/>
        <a:cs typeface="Lucida Grande"/>
        <a:sym typeface="Lucida Grande"/>
      </a:defRPr>
    </a:lvl5pPr>
    <a:lvl6pPr indent="1143000" defTabSz="584200" latinLnBrk="0">
      <a:defRPr sz="2200">
        <a:latin typeface="Lucida Grande"/>
        <a:ea typeface="Lucida Grande"/>
        <a:cs typeface="Lucida Grande"/>
        <a:sym typeface="Lucida Grande"/>
      </a:defRPr>
    </a:lvl6pPr>
    <a:lvl7pPr indent="1371600" defTabSz="584200" latinLnBrk="0">
      <a:defRPr sz="2200">
        <a:latin typeface="Lucida Grande"/>
        <a:ea typeface="Lucida Grande"/>
        <a:cs typeface="Lucida Grande"/>
        <a:sym typeface="Lucida Grande"/>
      </a:defRPr>
    </a:lvl7pPr>
    <a:lvl8pPr indent="1600200" defTabSz="584200" latinLnBrk="0">
      <a:defRPr sz="2200">
        <a:latin typeface="Lucida Grande"/>
        <a:ea typeface="Lucida Grande"/>
        <a:cs typeface="Lucida Grande"/>
        <a:sym typeface="Lucida Grande"/>
      </a:defRPr>
    </a:lvl8pPr>
    <a:lvl9pPr indent="1828800" defTabSz="584200" latinLnBrk="0">
      <a:defRPr sz="22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tif"/></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2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2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2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ti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ítulo y subtítulo">
    <p:spTree>
      <p:nvGrpSpPr>
        <p:cNvPr id="1" name=""/>
        <p:cNvGrpSpPr/>
        <p:nvPr/>
      </p:nvGrpSpPr>
      <p:grpSpPr>
        <a:xfrm>
          <a:off x="0" y="0"/>
          <a:ext cx="0" cy="0"/>
          <a:chOff x="0" y="0"/>
          <a:chExt cx="0" cy="0"/>
        </a:xfrm>
      </p:grpSpPr>
      <p:pic>
        <p:nvPicPr>
          <p:cNvPr id="11" name="separator.tiff"/>
          <p:cNvPicPr>
            <a:picLocks noChangeAspect="1"/>
          </p:cNvPicPr>
          <p:nvPr/>
        </p:nvPicPr>
        <p:blipFill>
          <a:blip r:embed="rId2">
            <a:extLst/>
          </a:blip>
          <a:stretch>
            <a:fillRect/>
          </a:stretch>
        </p:blipFill>
        <p:spPr>
          <a:xfrm>
            <a:off x="4191000" y="4800600"/>
            <a:ext cx="4635500" cy="127000"/>
          </a:xfrm>
          <a:prstGeom prst="rect">
            <a:avLst/>
          </a:prstGeom>
          <a:ln w="12700">
            <a:miter lim="400000"/>
          </a:ln>
        </p:spPr>
      </p:pic>
      <p:sp>
        <p:nvSpPr>
          <p:cNvPr id="12" name="Shape 12"/>
          <p:cNvSpPr/>
          <p:nvPr>
            <p:ph type="title"/>
          </p:nvPr>
        </p:nvSpPr>
        <p:spPr>
          <a:xfrm>
            <a:off x="1270000" y="2286000"/>
            <a:ext cx="10464800" cy="2387600"/>
          </a:xfrm>
          <a:prstGeom prst="rect">
            <a:avLst/>
          </a:prstGeom>
        </p:spPr>
        <p:txBody>
          <a:bodyPr anchor="b"/>
          <a:lstStyle/>
          <a:p>
            <a:pPr/>
            <a:r>
              <a:t>Texto del título</a:t>
            </a:r>
          </a:p>
        </p:txBody>
      </p:sp>
      <p:sp>
        <p:nvSpPr>
          <p:cNvPr id="13" name="Shape 13"/>
          <p:cNvSpPr/>
          <p:nvPr>
            <p:ph type="body" sz="quarter" idx="1"/>
          </p:nvPr>
        </p:nvSpPr>
        <p:spPr>
          <a:xfrm>
            <a:off x="1270000" y="5181600"/>
            <a:ext cx="10464800" cy="1625600"/>
          </a:xfrm>
          <a:prstGeom prst="rect">
            <a:avLst/>
          </a:prstGeom>
        </p:spPr>
        <p:txBody>
          <a:bodyPr anchor="t"/>
          <a:lstStyle>
            <a:lvl1pPr marL="0" indent="0" algn="ctr">
              <a:spcBef>
                <a:spcPts val="0"/>
              </a:spcBef>
              <a:buSzTx/>
              <a:buNone/>
            </a:lvl1pPr>
            <a:lvl2pPr marL="0" indent="0" algn="ctr">
              <a:spcBef>
                <a:spcPts val="0"/>
              </a:spcBef>
              <a:buSzTx/>
              <a:buNone/>
            </a:lvl2pPr>
            <a:lvl3pPr marL="0" indent="0" algn="ctr">
              <a:spcBef>
                <a:spcPts val="0"/>
              </a:spcBef>
              <a:buSzTx/>
              <a:buNone/>
            </a:lvl3pPr>
            <a:lvl4pPr marL="0" indent="0" algn="ctr">
              <a:spcBef>
                <a:spcPts val="0"/>
              </a:spcBef>
              <a:buSzTx/>
              <a:buNone/>
            </a:lvl4pPr>
            <a:lvl5pPr marL="0" indent="0" algn="ctr">
              <a:spcBef>
                <a:spcPts val="0"/>
              </a:spcBef>
              <a:buSzTx/>
              <a:buNone/>
            </a:lvl5pPr>
          </a:lstStyle>
          <a:p>
            <a:pPr/>
            <a:r>
              <a:t>Nivel de texto 1</a:t>
            </a:r>
          </a:p>
          <a:p>
            <a:pPr lvl="1"/>
            <a:r>
              <a:t>Nivel de texto 2</a:t>
            </a:r>
          </a:p>
          <a:p>
            <a:pPr lvl="2"/>
            <a:r>
              <a:t>Nivel de texto 3</a:t>
            </a:r>
          </a:p>
          <a:p>
            <a:pPr lvl="3"/>
            <a:r>
              <a:t>Nivel de texto 4</a:t>
            </a:r>
          </a:p>
          <a:p>
            <a:pPr lvl="4"/>
            <a:r>
              <a:t>Nivel de texto 5</a:t>
            </a:r>
          </a:p>
        </p:txBody>
      </p:sp>
      <p:sp>
        <p:nvSpPr>
          <p:cNvPr id="14" name="Shape 1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Título, viñetas y foto">
    <p:spTree>
      <p:nvGrpSpPr>
        <p:cNvPr id="1" name=""/>
        <p:cNvGrpSpPr/>
        <p:nvPr/>
      </p:nvGrpSpPr>
      <p:grpSpPr>
        <a:xfrm>
          <a:off x="0" y="0"/>
          <a:ext cx="0" cy="0"/>
          <a:chOff x="0" y="0"/>
          <a:chExt cx="0" cy="0"/>
        </a:xfrm>
      </p:grpSpPr>
      <p:sp>
        <p:nvSpPr>
          <p:cNvPr id="90" name="Shape 90"/>
          <p:cNvSpPr/>
          <p:nvPr>
            <p:ph type="pic" sz="quarter" idx="13"/>
          </p:nvPr>
        </p:nvSpPr>
        <p:spPr>
          <a:xfrm>
            <a:off x="7340600" y="2921000"/>
            <a:ext cx="4114800" cy="5486400"/>
          </a:xfrm>
          <a:prstGeom prst="rect">
            <a:avLst/>
          </a:prstGeom>
          <a:ln w="9525">
            <a:round/>
          </a:ln>
          <a:effectLst/>
        </p:spPr>
        <p:txBody>
          <a:bodyPr lIns="91439" tIns="45719" rIns="91439" bIns="45719" anchor="t"/>
          <a:lstStyle/>
          <a:p>
            <a:pPr/>
          </a:p>
        </p:txBody>
      </p:sp>
      <p:sp>
        <p:nvSpPr>
          <p:cNvPr id="91" name="Shape 91"/>
          <p:cNvSpPr/>
          <p:nvPr>
            <p:ph type="title"/>
          </p:nvPr>
        </p:nvSpPr>
        <p:spPr>
          <a:prstGeom prst="rect">
            <a:avLst/>
          </a:prstGeom>
        </p:spPr>
        <p:txBody>
          <a:bodyPr/>
          <a:lstStyle/>
          <a:p>
            <a:pPr/>
            <a:r>
              <a:t>Texto del título</a:t>
            </a:r>
          </a:p>
        </p:txBody>
      </p:sp>
      <p:sp>
        <p:nvSpPr>
          <p:cNvPr id="92" name="Shape 92"/>
          <p:cNvSpPr/>
          <p:nvPr>
            <p:ph type="body" sz="half" idx="1"/>
          </p:nvPr>
        </p:nvSpPr>
        <p:spPr>
          <a:xfrm>
            <a:off x="1270000" y="2489200"/>
            <a:ext cx="4914900" cy="6350000"/>
          </a:xfrm>
          <a:prstGeom prst="rect">
            <a:avLst/>
          </a:prstGeom>
        </p:spPr>
        <p:txBody>
          <a:bodyPr/>
          <a:lstStyle>
            <a:lvl1pPr marL="632265" indent="-344398">
              <a:spcBef>
                <a:spcPts val="4200"/>
              </a:spcBef>
              <a:defRPr sz="3200"/>
            </a:lvl1pPr>
            <a:lvl2pPr marL="1144498" indent="-344398">
              <a:spcBef>
                <a:spcPts val="4200"/>
              </a:spcBef>
              <a:defRPr sz="3200"/>
            </a:lvl2pPr>
            <a:lvl3pPr marL="1665198" indent="-344398">
              <a:spcBef>
                <a:spcPts val="4200"/>
              </a:spcBef>
              <a:defRPr sz="3200"/>
            </a:lvl3pPr>
            <a:lvl4pPr marL="2185898" indent="-344398">
              <a:spcBef>
                <a:spcPts val="4200"/>
              </a:spcBef>
              <a:defRPr sz="3200"/>
            </a:lvl4pPr>
            <a:lvl5pPr marL="2706598" indent="-344398">
              <a:spcBef>
                <a:spcPts val="4200"/>
              </a:spcBef>
              <a:defRPr sz="3200"/>
            </a:lvl5pPr>
          </a:lstStyle>
          <a:p>
            <a:pPr/>
            <a:r>
              <a:t>Nivel de texto 1</a:t>
            </a:r>
          </a:p>
          <a:p>
            <a:pPr lvl="1"/>
            <a:r>
              <a:t>Nivel de texto 2</a:t>
            </a:r>
          </a:p>
          <a:p>
            <a:pPr lvl="2"/>
            <a:r>
              <a:t>Nivel de texto 3</a:t>
            </a:r>
          </a:p>
          <a:p>
            <a:pPr lvl="3"/>
            <a:r>
              <a:t>Nivel de texto 4</a:t>
            </a:r>
          </a:p>
          <a:p>
            <a:pPr lvl="4"/>
            <a:r>
              <a:t>Nivel de texto 5</a:t>
            </a:r>
          </a:p>
        </p:txBody>
      </p:sp>
      <p:sp>
        <p:nvSpPr>
          <p:cNvPr id="93" name="Shape 9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izquierda)">
    <p:spTree>
      <p:nvGrpSpPr>
        <p:cNvPr id="1" name=""/>
        <p:cNvGrpSpPr/>
        <p:nvPr/>
      </p:nvGrpSpPr>
      <p:grpSpPr>
        <a:xfrm>
          <a:off x="0" y="0"/>
          <a:ext cx="0" cy="0"/>
          <a:chOff x="0" y="0"/>
          <a:chExt cx="0" cy="0"/>
        </a:xfrm>
      </p:grpSpPr>
      <p:sp>
        <p:nvSpPr>
          <p:cNvPr id="100" name="Shape 100"/>
          <p:cNvSpPr/>
          <p:nvPr>
            <p:ph type="title"/>
          </p:nvPr>
        </p:nvSpPr>
        <p:spPr>
          <a:prstGeom prst="rect">
            <a:avLst/>
          </a:prstGeom>
        </p:spPr>
        <p:txBody>
          <a:bodyPr/>
          <a:lstStyle/>
          <a:p>
            <a:pPr/>
            <a:r>
              <a:t>Texto del título</a:t>
            </a:r>
          </a:p>
        </p:txBody>
      </p:sp>
      <p:sp>
        <p:nvSpPr>
          <p:cNvPr id="101" name="Shape 101"/>
          <p:cNvSpPr/>
          <p:nvPr>
            <p:ph type="body" sz="half" idx="1"/>
          </p:nvPr>
        </p:nvSpPr>
        <p:spPr>
          <a:xfrm>
            <a:off x="1270000" y="2489200"/>
            <a:ext cx="4914900" cy="6350000"/>
          </a:xfrm>
          <a:prstGeom prst="rect">
            <a:avLst/>
          </a:prstGeom>
        </p:spPr>
        <p:txBody>
          <a:bodyPr/>
          <a:lstStyle>
            <a:lvl1pPr marL="632265" indent="-344398">
              <a:spcBef>
                <a:spcPts val="4200"/>
              </a:spcBef>
              <a:defRPr sz="3200"/>
            </a:lvl1pPr>
            <a:lvl2pPr marL="1144498" indent="-344398">
              <a:spcBef>
                <a:spcPts val="4200"/>
              </a:spcBef>
              <a:defRPr sz="3200"/>
            </a:lvl2pPr>
            <a:lvl3pPr marL="1665198" indent="-344398">
              <a:spcBef>
                <a:spcPts val="4200"/>
              </a:spcBef>
              <a:defRPr sz="3200"/>
            </a:lvl3pPr>
            <a:lvl4pPr marL="2185898" indent="-344398">
              <a:spcBef>
                <a:spcPts val="4200"/>
              </a:spcBef>
              <a:defRPr sz="3200"/>
            </a:lvl4pPr>
            <a:lvl5pPr marL="2706598" indent="-344398">
              <a:spcBef>
                <a:spcPts val="4200"/>
              </a:spcBef>
              <a:defRPr sz="3200"/>
            </a:lvl5pPr>
          </a:lstStyle>
          <a:p>
            <a:pPr/>
            <a:r>
              <a:t>Nivel de texto 1</a:t>
            </a:r>
          </a:p>
          <a:p>
            <a:pPr lvl="1"/>
            <a:r>
              <a:t>Nivel de texto 2</a:t>
            </a:r>
          </a:p>
          <a:p>
            <a:pPr lvl="2"/>
            <a:r>
              <a:t>Nivel de texto 3</a:t>
            </a:r>
          </a:p>
          <a:p>
            <a:pPr lvl="3"/>
            <a:r>
              <a:t>Nivel de texto 4</a:t>
            </a:r>
          </a:p>
          <a:p>
            <a:pPr lvl="4"/>
            <a:r>
              <a:t>Nivel de texto 5</a:t>
            </a:r>
          </a:p>
        </p:txBody>
      </p:sp>
      <p:sp>
        <p:nvSpPr>
          <p:cNvPr id="102" name="Shape 10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derecha)">
    <p:spTree>
      <p:nvGrpSpPr>
        <p:cNvPr id="1" name=""/>
        <p:cNvGrpSpPr/>
        <p:nvPr/>
      </p:nvGrpSpPr>
      <p:grpSpPr>
        <a:xfrm>
          <a:off x="0" y="0"/>
          <a:ext cx="0" cy="0"/>
          <a:chOff x="0" y="0"/>
          <a:chExt cx="0" cy="0"/>
        </a:xfrm>
      </p:grpSpPr>
      <p:sp>
        <p:nvSpPr>
          <p:cNvPr id="109" name="Shape 109"/>
          <p:cNvSpPr/>
          <p:nvPr>
            <p:ph type="title"/>
          </p:nvPr>
        </p:nvSpPr>
        <p:spPr>
          <a:prstGeom prst="rect">
            <a:avLst/>
          </a:prstGeom>
        </p:spPr>
        <p:txBody>
          <a:bodyPr/>
          <a:lstStyle/>
          <a:p>
            <a:pPr/>
            <a:r>
              <a:t>Texto del título</a:t>
            </a:r>
          </a:p>
        </p:txBody>
      </p:sp>
      <p:sp>
        <p:nvSpPr>
          <p:cNvPr id="110" name="Shape 110"/>
          <p:cNvSpPr/>
          <p:nvPr>
            <p:ph type="body" sz="half" idx="1"/>
          </p:nvPr>
        </p:nvSpPr>
        <p:spPr>
          <a:xfrm>
            <a:off x="7518400" y="2489200"/>
            <a:ext cx="4216400" cy="6350000"/>
          </a:xfrm>
          <a:prstGeom prst="rect">
            <a:avLst/>
          </a:prstGeom>
        </p:spPr>
        <p:txBody>
          <a:bodyPr/>
          <a:lstStyle>
            <a:lvl1pPr marL="632265" indent="-344398">
              <a:spcBef>
                <a:spcPts val="4200"/>
              </a:spcBef>
              <a:defRPr sz="3200"/>
            </a:lvl1pPr>
            <a:lvl2pPr marL="1144498" indent="-344398">
              <a:spcBef>
                <a:spcPts val="4200"/>
              </a:spcBef>
              <a:defRPr sz="3200"/>
            </a:lvl2pPr>
            <a:lvl3pPr marL="1665198" indent="-344398">
              <a:spcBef>
                <a:spcPts val="4200"/>
              </a:spcBef>
              <a:defRPr sz="3200"/>
            </a:lvl3pPr>
            <a:lvl4pPr marL="2185898" indent="-344398">
              <a:spcBef>
                <a:spcPts val="4200"/>
              </a:spcBef>
              <a:defRPr sz="3200"/>
            </a:lvl4pPr>
            <a:lvl5pPr marL="2706598" indent="-344398">
              <a:spcBef>
                <a:spcPts val="4200"/>
              </a:spcBef>
              <a:defRPr sz="3200"/>
            </a:lvl5pPr>
          </a:lstStyle>
          <a:p>
            <a:pPr/>
            <a:r>
              <a:t>Nivel de texto 1</a:t>
            </a:r>
          </a:p>
          <a:p>
            <a:pPr lvl="1"/>
            <a:r>
              <a:t>Nivel de texto 2</a:t>
            </a:r>
          </a:p>
          <a:p>
            <a:pPr lvl="2"/>
            <a:r>
              <a:t>Nivel de texto 3</a:t>
            </a:r>
          </a:p>
          <a:p>
            <a:pPr lvl="3"/>
            <a:r>
              <a:t>Nivel de texto 4</a:t>
            </a:r>
          </a:p>
          <a:p>
            <a:pPr lvl="4"/>
            <a:r>
              <a:t>Nivel de texto 5</a:t>
            </a:r>
          </a:p>
        </p:txBody>
      </p:sp>
      <p:sp>
        <p:nvSpPr>
          <p:cNvPr id="111" name="Shape 11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Título y subtítul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8" name="Shape 118"/>
          <p:cNvSpPr/>
          <p:nvPr/>
        </p:nvSpPr>
        <p:spPr>
          <a:xfrm>
            <a:off x="1003300" y="4881033"/>
            <a:ext cx="11010904" cy="128"/>
          </a:xfrm>
          <a:prstGeom prst="line">
            <a:avLst/>
          </a:prstGeom>
          <a:ln w="12700">
            <a:solidFill>
              <a:srgbClr val="868686"/>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p>
        </p:txBody>
      </p:sp>
      <p:sp>
        <p:nvSpPr>
          <p:cNvPr id="119" name="Shape 119"/>
          <p:cNvSpPr/>
          <p:nvPr>
            <p:ph type="title"/>
          </p:nvPr>
        </p:nvSpPr>
        <p:spPr>
          <a:xfrm>
            <a:off x="1016000" y="1917700"/>
            <a:ext cx="10972800" cy="2794000"/>
          </a:xfrm>
          <a:prstGeom prst="rect">
            <a:avLst/>
          </a:prstGeom>
          <a:effectLst/>
        </p:spPr>
        <p:txBody>
          <a:bodyPr anchor="b"/>
          <a:lstStyle>
            <a:lvl1pPr defTabSz="584200">
              <a:defRPr sz="9500">
                <a:solidFill>
                  <a:srgbClr val="45A7DE"/>
                </a:solidFill>
                <a:latin typeface="+mj-lt"/>
                <a:ea typeface="+mj-ea"/>
                <a:cs typeface="+mj-cs"/>
                <a:sym typeface="Marker Felt"/>
              </a:defRPr>
            </a:lvl1pPr>
          </a:lstStyle>
          <a:p>
            <a:pPr/>
            <a:r>
              <a:t>Texto del título</a:t>
            </a:r>
          </a:p>
        </p:txBody>
      </p:sp>
      <p:sp>
        <p:nvSpPr>
          <p:cNvPr id="120" name="Shape 120"/>
          <p:cNvSpPr/>
          <p:nvPr>
            <p:ph type="body" sz="quarter" idx="1"/>
          </p:nvPr>
        </p:nvSpPr>
        <p:spPr>
          <a:xfrm>
            <a:off x="1016000" y="5016500"/>
            <a:ext cx="10972800" cy="1270000"/>
          </a:xfrm>
          <a:prstGeom prst="rect">
            <a:avLst/>
          </a:prstGeom>
          <a:effectLst/>
        </p:spPr>
        <p:txBody>
          <a:bodyPr anchor="t"/>
          <a:lstStyle>
            <a:lvl1pPr marL="0" indent="0" algn="ctr" defTabSz="584200">
              <a:spcBef>
                <a:spcPts val="0"/>
              </a:spcBef>
              <a:buSzTx/>
              <a:buNone/>
              <a:defRPr sz="4000">
                <a:solidFill>
                  <a:srgbClr val="868686"/>
                </a:solidFill>
                <a:latin typeface="+mj-lt"/>
                <a:ea typeface="+mj-ea"/>
                <a:cs typeface="+mj-cs"/>
                <a:sym typeface="Marker Felt"/>
              </a:defRPr>
            </a:lvl1pPr>
            <a:lvl2pPr marL="0" indent="0" algn="ctr" defTabSz="584200">
              <a:spcBef>
                <a:spcPts val="0"/>
              </a:spcBef>
              <a:buSzTx/>
              <a:buNone/>
              <a:defRPr sz="4000">
                <a:solidFill>
                  <a:srgbClr val="868686"/>
                </a:solidFill>
                <a:latin typeface="+mj-lt"/>
                <a:ea typeface="+mj-ea"/>
                <a:cs typeface="+mj-cs"/>
                <a:sym typeface="Marker Felt"/>
              </a:defRPr>
            </a:lvl2pPr>
            <a:lvl3pPr marL="0" indent="0" algn="ctr" defTabSz="584200">
              <a:spcBef>
                <a:spcPts val="0"/>
              </a:spcBef>
              <a:buSzTx/>
              <a:buNone/>
              <a:defRPr sz="4000">
                <a:solidFill>
                  <a:srgbClr val="868686"/>
                </a:solidFill>
                <a:latin typeface="+mj-lt"/>
                <a:ea typeface="+mj-ea"/>
                <a:cs typeface="+mj-cs"/>
                <a:sym typeface="Marker Felt"/>
              </a:defRPr>
            </a:lvl3pPr>
            <a:lvl4pPr marL="0" indent="0" algn="ctr" defTabSz="584200">
              <a:spcBef>
                <a:spcPts val="0"/>
              </a:spcBef>
              <a:buSzTx/>
              <a:buNone/>
              <a:defRPr sz="4000">
                <a:solidFill>
                  <a:srgbClr val="868686"/>
                </a:solidFill>
                <a:latin typeface="+mj-lt"/>
                <a:ea typeface="+mj-ea"/>
                <a:cs typeface="+mj-cs"/>
                <a:sym typeface="Marker Felt"/>
              </a:defRPr>
            </a:lvl4pPr>
            <a:lvl5pPr marL="0" indent="0" algn="ctr" defTabSz="584200">
              <a:spcBef>
                <a:spcPts val="0"/>
              </a:spcBef>
              <a:buSzTx/>
              <a:buNone/>
              <a:defRPr sz="4000">
                <a:solidFill>
                  <a:srgbClr val="868686"/>
                </a:solidFill>
                <a:latin typeface="+mj-lt"/>
                <a:ea typeface="+mj-ea"/>
                <a:cs typeface="+mj-cs"/>
                <a:sym typeface="Marker Felt"/>
              </a:defRPr>
            </a:lvl5pPr>
          </a:lstStyle>
          <a:p>
            <a:pPr/>
            <a:r>
              <a:t>Nivel de texto 1</a:t>
            </a:r>
          </a:p>
          <a:p>
            <a:pPr lvl="1"/>
            <a:r>
              <a:t>Nivel de texto 2</a:t>
            </a:r>
          </a:p>
          <a:p>
            <a:pPr lvl="2"/>
            <a:r>
              <a:t>Nivel de texto 3</a:t>
            </a:r>
          </a:p>
          <a:p>
            <a:pPr lvl="3"/>
            <a:r>
              <a:t>Nivel de texto 4</a:t>
            </a:r>
          </a:p>
          <a:p>
            <a:pPr lvl="4"/>
            <a:r>
              <a:t>Nivel de texto 5</a:t>
            </a:r>
          </a:p>
        </p:txBody>
      </p:sp>
      <p:sp>
        <p:nvSpPr>
          <p:cNvPr id="121" name="Shape 121"/>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28" name="Shape 128"/>
          <p:cNvSpPr/>
          <p:nvPr>
            <p:ph type="title"/>
          </p:nvPr>
        </p:nvSpPr>
        <p:spPr>
          <a:xfrm>
            <a:off x="1270000" y="254000"/>
            <a:ext cx="10464800" cy="2438400"/>
          </a:xfrm>
          <a:prstGeom prst="rect">
            <a:avLst/>
          </a:prstGeom>
          <a:effectLst/>
        </p:spPr>
        <p:txBody>
          <a:bodyPr/>
          <a:lstStyle>
            <a:lvl1pPr defTabSz="584200">
              <a:defRPr sz="8400">
                <a:solidFill>
                  <a:srgbClr val="45A7DE"/>
                </a:solidFill>
                <a:latin typeface="+mj-lt"/>
                <a:ea typeface="+mj-ea"/>
                <a:cs typeface="+mj-cs"/>
                <a:sym typeface="Marker Felt"/>
              </a:defRPr>
            </a:lvl1pPr>
          </a:lstStyle>
          <a:p>
            <a:pPr/>
            <a:r>
              <a:t>Texto del título</a:t>
            </a:r>
          </a:p>
        </p:txBody>
      </p:sp>
      <p:sp>
        <p:nvSpPr>
          <p:cNvPr id="129" name="Shape 129"/>
          <p:cNvSpPr/>
          <p:nvPr>
            <p:ph type="body" idx="1"/>
          </p:nvPr>
        </p:nvSpPr>
        <p:spPr>
          <a:xfrm>
            <a:off x="1270000" y="2768600"/>
            <a:ext cx="10464800" cy="5715000"/>
          </a:xfrm>
          <a:prstGeom prst="rect">
            <a:avLst/>
          </a:prstGeom>
          <a:effectLst/>
        </p:spPr>
        <p:txBody>
          <a:bodyPr/>
          <a:lstStyle>
            <a:lvl1pPr marL="905986" indent="-588486" defTabSz="584200">
              <a:spcBef>
                <a:spcPts val="2800"/>
              </a:spcBef>
              <a:buSzPct val="50000"/>
              <a:buFont typeface="Marker Felt"/>
              <a:buBlip>
                <a:blip r:embed="rId3"/>
              </a:buBlip>
              <a:defRPr sz="4600">
                <a:solidFill>
                  <a:srgbClr val="868686"/>
                </a:solidFill>
                <a:latin typeface="+mj-lt"/>
                <a:ea typeface="+mj-ea"/>
                <a:cs typeface="+mj-cs"/>
                <a:sym typeface="Marker Felt"/>
              </a:defRPr>
            </a:lvl1pPr>
            <a:lvl2pPr marL="1350486" indent="-588486" defTabSz="584200">
              <a:spcBef>
                <a:spcPts val="2800"/>
              </a:spcBef>
              <a:buSzPct val="50000"/>
              <a:buFont typeface="Marker Felt"/>
              <a:buBlip>
                <a:blip r:embed="rId3"/>
              </a:buBlip>
              <a:defRPr sz="4600">
                <a:solidFill>
                  <a:srgbClr val="868686"/>
                </a:solidFill>
                <a:latin typeface="+mj-lt"/>
                <a:ea typeface="+mj-ea"/>
                <a:cs typeface="+mj-cs"/>
                <a:sym typeface="Marker Felt"/>
              </a:defRPr>
            </a:lvl2pPr>
            <a:lvl3pPr marL="1794986" indent="-588486" defTabSz="584200">
              <a:spcBef>
                <a:spcPts val="2800"/>
              </a:spcBef>
              <a:buSzPct val="50000"/>
              <a:buFont typeface="Marker Felt"/>
              <a:buBlip>
                <a:blip r:embed="rId3"/>
              </a:buBlip>
              <a:defRPr sz="4600">
                <a:solidFill>
                  <a:srgbClr val="868686"/>
                </a:solidFill>
                <a:latin typeface="+mj-lt"/>
                <a:ea typeface="+mj-ea"/>
                <a:cs typeface="+mj-cs"/>
                <a:sym typeface="Marker Felt"/>
              </a:defRPr>
            </a:lvl3pPr>
            <a:lvl4pPr marL="2239486" indent="-588486" defTabSz="584200">
              <a:spcBef>
                <a:spcPts val="2800"/>
              </a:spcBef>
              <a:buSzPct val="50000"/>
              <a:buFont typeface="Marker Felt"/>
              <a:buBlip>
                <a:blip r:embed="rId3"/>
              </a:buBlip>
              <a:defRPr sz="4600">
                <a:solidFill>
                  <a:srgbClr val="868686"/>
                </a:solidFill>
                <a:latin typeface="+mj-lt"/>
                <a:ea typeface="+mj-ea"/>
                <a:cs typeface="+mj-cs"/>
                <a:sym typeface="Marker Felt"/>
              </a:defRPr>
            </a:lvl4pPr>
            <a:lvl5pPr marL="2683986" indent="-588486" defTabSz="584200">
              <a:spcBef>
                <a:spcPts val="2800"/>
              </a:spcBef>
              <a:buSzPct val="50000"/>
              <a:buFont typeface="Marker Felt"/>
              <a:buBlip>
                <a:blip r:embed="rId3"/>
              </a:buBlip>
              <a:defRPr sz="4600">
                <a:solidFill>
                  <a:srgbClr val="868686"/>
                </a:solidFill>
                <a:latin typeface="+mj-lt"/>
                <a:ea typeface="+mj-ea"/>
                <a:cs typeface="+mj-cs"/>
                <a:sym typeface="Marker Felt"/>
              </a:defRPr>
            </a:lvl5pPr>
          </a:lstStyle>
          <a:p>
            <a:pPr/>
            <a:r>
              <a:t>Nivel de texto 1</a:t>
            </a:r>
          </a:p>
          <a:p>
            <a:pPr lvl="1"/>
            <a:r>
              <a:t>Nivel de texto 2</a:t>
            </a:r>
          </a:p>
          <a:p>
            <a:pPr lvl="2"/>
            <a:r>
              <a:t>Nivel de texto 3</a:t>
            </a:r>
          </a:p>
          <a:p>
            <a:pPr lvl="3"/>
            <a:r>
              <a:t>Nivel de texto 4</a:t>
            </a:r>
          </a:p>
          <a:p>
            <a:pPr lvl="4"/>
            <a:r>
              <a:t>Nivel de texto 5</a:t>
            </a:r>
          </a:p>
        </p:txBody>
      </p:sp>
      <p:sp>
        <p:nvSpPr>
          <p:cNvPr id="130" name="Shape 130"/>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2 columnas)">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37" name="Shape 137"/>
          <p:cNvSpPr/>
          <p:nvPr>
            <p:ph type="title"/>
          </p:nvPr>
        </p:nvSpPr>
        <p:spPr>
          <a:xfrm>
            <a:off x="1270000" y="254000"/>
            <a:ext cx="10464800" cy="2438400"/>
          </a:xfrm>
          <a:prstGeom prst="rect">
            <a:avLst/>
          </a:prstGeom>
          <a:effectLst/>
        </p:spPr>
        <p:txBody>
          <a:bodyPr/>
          <a:lstStyle>
            <a:lvl1pPr defTabSz="584200">
              <a:defRPr sz="8400">
                <a:solidFill>
                  <a:srgbClr val="45A7DE"/>
                </a:solidFill>
                <a:latin typeface="+mj-lt"/>
                <a:ea typeface="+mj-ea"/>
                <a:cs typeface="+mj-cs"/>
                <a:sym typeface="Marker Felt"/>
              </a:defRPr>
            </a:lvl1pPr>
          </a:lstStyle>
          <a:p>
            <a:pPr/>
            <a:r>
              <a:t>Texto del título</a:t>
            </a:r>
          </a:p>
        </p:txBody>
      </p:sp>
      <p:sp>
        <p:nvSpPr>
          <p:cNvPr id="138" name="Shape 138"/>
          <p:cNvSpPr/>
          <p:nvPr>
            <p:ph type="body" idx="1"/>
          </p:nvPr>
        </p:nvSpPr>
        <p:spPr>
          <a:xfrm>
            <a:off x="1270000" y="2768600"/>
            <a:ext cx="10464800" cy="5715000"/>
          </a:xfrm>
          <a:prstGeom prst="rect">
            <a:avLst/>
          </a:prstGeom>
          <a:effectLst/>
        </p:spPr>
        <p:txBody>
          <a:bodyPr numCol="2" spcCol="523240" anchor="t"/>
          <a:lstStyle>
            <a:lvl1pPr marL="832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1pPr>
            <a:lvl2pPr marL="12766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2pPr>
            <a:lvl3pPr marL="1721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3pPr>
            <a:lvl4pPr marL="21656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4pPr>
            <a:lvl5pPr marL="2610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5pPr>
          </a:lstStyle>
          <a:p>
            <a:pPr/>
            <a:r>
              <a:t>Nivel de texto 1</a:t>
            </a:r>
          </a:p>
          <a:p>
            <a:pPr lvl="1"/>
            <a:r>
              <a:t>Nivel de texto 2</a:t>
            </a:r>
          </a:p>
          <a:p>
            <a:pPr lvl="2"/>
            <a:r>
              <a:t>Nivel de texto 3</a:t>
            </a:r>
          </a:p>
          <a:p>
            <a:pPr lvl="3"/>
            <a:r>
              <a:t>Nivel de texto 4</a:t>
            </a:r>
          </a:p>
          <a:p>
            <a:pPr lvl="4"/>
            <a:r>
              <a:t>Nivel de texto 5</a:t>
            </a:r>
          </a:p>
        </p:txBody>
      </p:sp>
      <p:sp>
        <p:nvSpPr>
          <p:cNvPr id="139" name="Shape 139"/>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1" showMasterPhAnim="1">
  <p:cSld name="Viñetas">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46" name="Shape 146"/>
          <p:cNvSpPr/>
          <p:nvPr>
            <p:ph type="body" idx="1"/>
          </p:nvPr>
        </p:nvSpPr>
        <p:spPr>
          <a:xfrm>
            <a:off x="1270000" y="1270000"/>
            <a:ext cx="10464800" cy="7213600"/>
          </a:xfrm>
          <a:prstGeom prst="rect">
            <a:avLst/>
          </a:prstGeom>
          <a:effectLst/>
        </p:spPr>
        <p:txBody>
          <a:bodyPr/>
          <a:lstStyle>
            <a:lvl1pPr marL="905986" indent="-588486" defTabSz="584200">
              <a:spcBef>
                <a:spcPts val="5000"/>
              </a:spcBef>
              <a:buSzPct val="50000"/>
              <a:buFont typeface="Marker Felt"/>
              <a:buBlip>
                <a:blip r:embed="rId3"/>
              </a:buBlip>
              <a:defRPr sz="4600">
                <a:solidFill>
                  <a:srgbClr val="868686"/>
                </a:solidFill>
                <a:latin typeface="+mj-lt"/>
                <a:ea typeface="+mj-ea"/>
                <a:cs typeface="+mj-cs"/>
                <a:sym typeface="Marker Felt"/>
              </a:defRPr>
            </a:lvl1pPr>
            <a:lvl2pPr marL="1350486" indent="-588486" defTabSz="584200">
              <a:spcBef>
                <a:spcPts val="5000"/>
              </a:spcBef>
              <a:buSzPct val="50000"/>
              <a:buFont typeface="Marker Felt"/>
              <a:buBlip>
                <a:blip r:embed="rId3"/>
              </a:buBlip>
              <a:defRPr sz="4600">
                <a:solidFill>
                  <a:srgbClr val="868686"/>
                </a:solidFill>
                <a:latin typeface="+mj-lt"/>
                <a:ea typeface="+mj-ea"/>
                <a:cs typeface="+mj-cs"/>
                <a:sym typeface="Marker Felt"/>
              </a:defRPr>
            </a:lvl2pPr>
            <a:lvl3pPr marL="1794986" indent="-588486" defTabSz="584200">
              <a:spcBef>
                <a:spcPts val="5000"/>
              </a:spcBef>
              <a:buSzPct val="50000"/>
              <a:buFont typeface="Marker Felt"/>
              <a:buBlip>
                <a:blip r:embed="rId3"/>
              </a:buBlip>
              <a:defRPr sz="4600">
                <a:solidFill>
                  <a:srgbClr val="868686"/>
                </a:solidFill>
                <a:latin typeface="+mj-lt"/>
                <a:ea typeface="+mj-ea"/>
                <a:cs typeface="+mj-cs"/>
                <a:sym typeface="Marker Felt"/>
              </a:defRPr>
            </a:lvl3pPr>
            <a:lvl4pPr marL="2239486" indent="-588486" defTabSz="584200">
              <a:spcBef>
                <a:spcPts val="5000"/>
              </a:spcBef>
              <a:buSzPct val="50000"/>
              <a:buFont typeface="Marker Felt"/>
              <a:buBlip>
                <a:blip r:embed="rId3"/>
              </a:buBlip>
              <a:defRPr sz="4600">
                <a:solidFill>
                  <a:srgbClr val="868686"/>
                </a:solidFill>
                <a:latin typeface="+mj-lt"/>
                <a:ea typeface="+mj-ea"/>
                <a:cs typeface="+mj-cs"/>
                <a:sym typeface="Marker Felt"/>
              </a:defRPr>
            </a:lvl4pPr>
            <a:lvl5pPr marL="2683986" indent="-588486" defTabSz="584200">
              <a:spcBef>
                <a:spcPts val="5000"/>
              </a:spcBef>
              <a:buSzPct val="50000"/>
              <a:buFont typeface="Marker Felt"/>
              <a:buBlip>
                <a:blip r:embed="rId3"/>
              </a:buBlip>
              <a:defRPr sz="4600">
                <a:solidFill>
                  <a:srgbClr val="868686"/>
                </a:solidFill>
                <a:latin typeface="+mj-lt"/>
                <a:ea typeface="+mj-ea"/>
                <a:cs typeface="+mj-cs"/>
                <a:sym typeface="Marker Felt"/>
              </a:defRPr>
            </a:lvl5pPr>
          </a:lstStyle>
          <a:p>
            <a:pPr/>
            <a:r>
              <a:t>Nivel de texto 1</a:t>
            </a:r>
          </a:p>
          <a:p>
            <a:pPr lvl="1"/>
            <a:r>
              <a:t>Nivel de texto 2</a:t>
            </a:r>
          </a:p>
          <a:p>
            <a:pPr lvl="2"/>
            <a:r>
              <a:t>Nivel de texto 3</a:t>
            </a:r>
          </a:p>
          <a:p>
            <a:pPr lvl="3"/>
            <a:r>
              <a:t>Nivel de texto 4</a:t>
            </a:r>
          </a:p>
          <a:p>
            <a:pPr lvl="4"/>
            <a:r>
              <a:t>Nivel de texto 5</a:t>
            </a:r>
          </a:p>
        </p:txBody>
      </p:sp>
      <p:sp>
        <p:nvSpPr>
          <p:cNvPr id="147" name="Shape 147"/>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type="tx" showMasterSp="1" showMasterPhAnim="1">
  <p:cSld name="En blanc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54" name="Shape 154"/>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type="tx" showMasterSp="1" showMasterPhAnim="1">
  <p:cSld name="Título (arriba)">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61" name="Shape 161"/>
          <p:cNvSpPr/>
          <p:nvPr>
            <p:ph type="title"/>
          </p:nvPr>
        </p:nvSpPr>
        <p:spPr>
          <a:xfrm>
            <a:off x="1270000" y="254000"/>
            <a:ext cx="10464800" cy="2438400"/>
          </a:xfrm>
          <a:prstGeom prst="rect">
            <a:avLst/>
          </a:prstGeom>
          <a:effectLst/>
        </p:spPr>
        <p:txBody>
          <a:bodyPr/>
          <a:lstStyle>
            <a:lvl1pPr defTabSz="584200">
              <a:defRPr sz="8400">
                <a:solidFill>
                  <a:srgbClr val="45A7DE"/>
                </a:solidFill>
                <a:latin typeface="+mj-lt"/>
                <a:ea typeface="+mj-ea"/>
                <a:cs typeface="+mj-cs"/>
                <a:sym typeface="Marker Felt"/>
              </a:defRPr>
            </a:lvl1pPr>
          </a:lstStyle>
          <a:p>
            <a:pPr/>
            <a:r>
              <a:t>Texto del título</a:t>
            </a:r>
          </a:p>
        </p:txBody>
      </p:sp>
      <p:sp>
        <p:nvSpPr>
          <p:cNvPr id="162" name="Shape 162"/>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type="tx" showMasterSp="1" showMasterPhAnim="1">
  <p:cSld name="Título (centr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69" name="Shape 169"/>
          <p:cNvSpPr/>
          <p:nvPr>
            <p:ph type="title"/>
          </p:nvPr>
        </p:nvSpPr>
        <p:spPr>
          <a:xfrm>
            <a:off x="1270000" y="2844800"/>
            <a:ext cx="10464800" cy="4064000"/>
          </a:xfrm>
          <a:prstGeom prst="rect">
            <a:avLst/>
          </a:prstGeom>
          <a:effectLst/>
        </p:spPr>
        <p:txBody>
          <a:bodyPr/>
          <a:lstStyle>
            <a:lvl1pPr defTabSz="584200">
              <a:defRPr sz="9500">
                <a:solidFill>
                  <a:srgbClr val="45A7DE"/>
                </a:solidFill>
                <a:latin typeface="+mj-lt"/>
                <a:ea typeface="+mj-ea"/>
                <a:cs typeface="+mj-cs"/>
                <a:sym typeface="Marker Felt"/>
              </a:defRPr>
            </a:lvl1pPr>
          </a:lstStyle>
          <a:p>
            <a:pPr/>
            <a:r>
              <a:t>Texto del título</a:t>
            </a:r>
          </a:p>
        </p:txBody>
      </p:sp>
      <p:sp>
        <p:nvSpPr>
          <p:cNvPr id="170" name="Shape 170"/>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p:spTree>
      <p:nvGrpSpPr>
        <p:cNvPr id="1" name=""/>
        <p:cNvGrpSpPr/>
        <p:nvPr/>
      </p:nvGrpSpPr>
      <p:grpSpPr>
        <a:xfrm>
          <a:off x="0" y="0"/>
          <a:ext cx="0" cy="0"/>
          <a:chOff x="0" y="0"/>
          <a:chExt cx="0" cy="0"/>
        </a:xfrm>
      </p:grpSpPr>
      <p:sp>
        <p:nvSpPr>
          <p:cNvPr id="21" name="Shape 21"/>
          <p:cNvSpPr/>
          <p:nvPr>
            <p:ph type="title"/>
          </p:nvPr>
        </p:nvSpPr>
        <p:spPr>
          <a:prstGeom prst="rect">
            <a:avLst/>
          </a:prstGeom>
        </p:spPr>
        <p:txBody>
          <a:bodyPr/>
          <a:lstStyle/>
          <a:p>
            <a:pPr/>
            <a:r>
              <a:t>Texto del título</a:t>
            </a:r>
          </a:p>
        </p:txBody>
      </p:sp>
      <p:sp>
        <p:nvSpPr>
          <p:cNvPr id="22" name="Shape 22"/>
          <p:cNvSpPr/>
          <p:nvPr>
            <p:ph type="body" idx="1"/>
          </p:nvPr>
        </p:nvSpPr>
        <p:spPr>
          <a:prstGeom prst="rect">
            <a:avLst/>
          </a:prstGeom>
        </p:spPr>
        <p:txBody>
          <a:bodyPr/>
          <a:lstStyle/>
          <a:p>
            <a:pPr/>
            <a:r>
              <a:t>Nivel de texto 1</a:t>
            </a:r>
          </a:p>
          <a:p>
            <a:pPr lvl="1"/>
            <a:r>
              <a:t>Nivel de texto 2</a:t>
            </a:r>
          </a:p>
          <a:p>
            <a:pPr lvl="2"/>
            <a:r>
              <a:t>Nivel de texto 3</a:t>
            </a:r>
          </a:p>
          <a:p>
            <a:pPr lvl="3"/>
            <a:r>
              <a:t>Nivel de texto 4</a:t>
            </a:r>
          </a:p>
          <a:p>
            <a:pPr lvl="4"/>
            <a:r>
              <a:t>Nivel de texto 5</a:t>
            </a:r>
          </a:p>
        </p:txBody>
      </p:sp>
      <p:sp>
        <p:nvSpPr>
          <p:cNvPr id="23" name="Shape 2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type="tx" showMasterSp="1" showMasterPhAnim="1">
  <p:cSld name="Foto (horizontal)">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77" name="Shape 177"/>
          <p:cNvSpPr/>
          <p:nvPr>
            <p:ph type="pic" sz="half" idx="13"/>
          </p:nvPr>
        </p:nvSpPr>
        <p:spPr>
          <a:xfrm>
            <a:off x="3352800" y="1297652"/>
            <a:ext cx="6299200" cy="4699001"/>
          </a:xfrm>
          <a:prstGeom prst="rect">
            <a:avLst/>
          </a:prstGeom>
          <a:ln w="9525">
            <a:round/>
          </a:ln>
          <a:effectLst/>
        </p:spPr>
        <p:txBody>
          <a:bodyPr lIns="91439" tIns="45719" rIns="91439" bIns="45719" anchor="t"/>
          <a:lstStyle/>
          <a:p>
            <a:pPr/>
          </a:p>
        </p:txBody>
      </p:sp>
      <p:sp>
        <p:nvSpPr>
          <p:cNvPr id="178" name="Shape 178"/>
          <p:cNvSpPr/>
          <p:nvPr>
            <p:ph type="title"/>
          </p:nvPr>
        </p:nvSpPr>
        <p:spPr>
          <a:xfrm>
            <a:off x="1270000" y="6489700"/>
            <a:ext cx="10464800" cy="2794000"/>
          </a:xfrm>
          <a:prstGeom prst="rect">
            <a:avLst/>
          </a:prstGeom>
          <a:effectLst/>
        </p:spPr>
        <p:txBody>
          <a:bodyPr/>
          <a:lstStyle>
            <a:lvl1pPr defTabSz="584200">
              <a:defRPr sz="9500">
                <a:solidFill>
                  <a:srgbClr val="45A7DE"/>
                </a:solidFill>
                <a:latin typeface="+mj-lt"/>
                <a:ea typeface="+mj-ea"/>
                <a:cs typeface="+mj-cs"/>
                <a:sym typeface="Marker Felt"/>
              </a:defRPr>
            </a:lvl1pPr>
          </a:lstStyle>
          <a:p>
            <a:pPr/>
            <a:r>
              <a:t>Texto del título</a:t>
            </a:r>
          </a:p>
        </p:txBody>
      </p:sp>
      <p:sp>
        <p:nvSpPr>
          <p:cNvPr id="179" name="Shape 179"/>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type="tx" showMasterSp="1" showMasterPhAnim="1">
  <p:cSld name="Foto (panorámica)">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86" name="Shape 186"/>
          <p:cNvSpPr/>
          <p:nvPr>
            <p:ph type="pic" idx="13"/>
          </p:nvPr>
        </p:nvSpPr>
        <p:spPr>
          <a:xfrm>
            <a:off x="965200" y="1297652"/>
            <a:ext cx="11074400" cy="4699001"/>
          </a:xfrm>
          <a:prstGeom prst="rect">
            <a:avLst/>
          </a:prstGeom>
          <a:ln w="9525">
            <a:round/>
          </a:ln>
          <a:effectLst/>
        </p:spPr>
        <p:txBody>
          <a:bodyPr lIns="91439" tIns="45719" rIns="91439" bIns="45719" anchor="t"/>
          <a:lstStyle/>
          <a:p>
            <a:pPr/>
          </a:p>
        </p:txBody>
      </p:sp>
      <p:sp>
        <p:nvSpPr>
          <p:cNvPr id="187" name="Shape 187"/>
          <p:cNvSpPr/>
          <p:nvPr>
            <p:ph type="title"/>
          </p:nvPr>
        </p:nvSpPr>
        <p:spPr>
          <a:xfrm>
            <a:off x="1270000" y="6489700"/>
            <a:ext cx="10464800" cy="2794000"/>
          </a:xfrm>
          <a:prstGeom prst="rect">
            <a:avLst/>
          </a:prstGeom>
          <a:effectLst/>
        </p:spPr>
        <p:txBody>
          <a:bodyPr/>
          <a:lstStyle>
            <a:lvl1pPr defTabSz="584200">
              <a:defRPr sz="9500">
                <a:solidFill>
                  <a:srgbClr val="45A7DE"/>
                </a:solidFill>
                <a:latin typeface="+mj-lt"/>
                <a:ea typeface="+mj-ea"/>
                <a:cs typeface="+mj-cs"/>
                <a:sym typeface="Marker Felt"/>
              </a:defRPr>
            </a:lvl1pPr>
          </a:lstStyle>
          <a:p>
            <a:pPr/>
            <a:r>
              <a:t>Texto del título</a:t>
            </a:r>
          </a:p>
        </p:txBody>
      </p:sp>
      <p:sp>
        <p:nvSpPr>
          <p:cNvPr id="188" name="Shape 188"/>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type="tx" showMasterSp="1" showMasterPhAnim="1">
  <p:cSld name="Foto (vertical)">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95" name="Shape 195"/>
          <p:cNvSpPr/>
          <p:nvPr>
            <p:ph type="pic" sz="half" idx="13"/>
          </p:nvPr>
        </p:nvSpPr>
        <p:spPr>
          <a:xfrm>
            <a:off x="6642100" y="1054100"/>
            <a:ext cx="5892800" cy="7696200"/>
          </a:xfrm>
          <a:prstGeom prst="rect">
            <a:avLst/>
          </a:prstGeom>
          <a:ln w="9525">
            <a:round/>
          </a:ln>
          <a:effectLst/>
        </p:spPr>
        <p:txBody>
          <a:bodyPr lIns="91439" tIns="45719" rIns="91439" bIns="45719" anchor="t"/>
          <a:lstStyle/>
          <a:p>
            <a:pPr/>
          </a:p>
        </p:txBody>
      </p:sp>
      <p:sp>
        <p:nvSpPr>
          <p:cNvPr id="196" name="Shape 196"/>
          <p:cNvSpPr/>
          <p:nvPr>
            <p:ph type="title"/>
          </p:nvPr>
        </p:nvSpPr>
        <p:spPr>
          <a:xfrm>
            <a:off x="381000" y="1409700"/>
            <a:ext cx="5867400" cy="3302000"/>
          </a:xfrm>
          <a:prstGeom prst="rect">
            <a:avLst/>
          </a:prstGeom>
          <a:effectLst/>
        </p:spPr>
        <p:txBody>
          <a:bodyPr anchor="b"/>
          <a:lstStyle>
            <a:lvl1pPr defTabSz="584200">
              <a:defRPr sz="9500">
                <a:solidFill>
                  <a:srgbClr val="45A7DE"/>
                </a:solidFill>
                <a:latin typeface="+mj-lt"/>
                <a:ea typeface="+mj-ea"/>
                <a:cs typeface="+mj-cs"/>
                <a:sym typeface="Marker Felt"/>
              </a:defRPr>
            </a:lvl1pPr>
          </a:lstStyle>
          <a:p>
            <a:pPr/>
            <a:r>
              <a:t>Texto del título</a:t>
            </a:r>
          </a:p>
        </p:txBody>
      </p:sp>
      <p:sp>
        <p:nvSpPr>
          <p:cNvPr id="197" name="Shape 197"/>
          <p:cNvSpPr/>
          <p:nvPr>
            <p:ph type="body" sz="quarter" idx="1"/>
          </p:nvPr>
        </p:nvSpPr>
        <p:spPr>
          <a:xfrm>
            <a:off x="381000" y="4787900"/>
            <a:ext cx="5867400" cy="3302000"/>
          </a:xfrm>
          <a:prstGeom prst="rect">
            <a:avLst/>
          </a:prstGeom>
          <a:effectLst/>
        </p:spPr>
        <p:txBody>
          <a:bodyPr anchor="t"/>
          <a:lstStyle>
            <a:lvl1pPr marL="0" indent="0" algn="ctr" defTabSz="584200">
              <a:spcBef>
                <a:spcPts val="0"/>
              </a:spcBef>
              <a:buSzTx/>
              <a:buNone/>
              <a:defRPr sz="4000">
                <a:solidFill>
                  <a:srgbClr val="868686"/>
                </a:solidFill>
                <a:latin typeface="+mj-lt"/>
                <a:ea typeface="+mj-ea"/>
                <a:cs typeface="+mj-cs"/>
                <a:sym typeface="Marker Felt"/>
              </a:defRPr>
            </a:lvl1pPr>
            <a:lvl2pPr marL="0" indent="0" algn="ctr" defTabSz="584200">
              <a:spcBef>
                <a:spcPts val="0"/>
              </a:spcBef>
              <a:buSzTx/>
              <a:buNone/>
              <a:defRPr sz="4000">
                <a:solidFill>
                  <a:srgbClr val="868686"/>
                </a:solidFill>
                <a:latin typeface="+mj-lt"/>
                <a:ea typeface="+mj-ea"/>
                <a:cs typeface="+mj-cs"/>
                <a:sym typeface="Marker Felt"/>
              </a:defRPr>
            </a:lvl2pPr>
            <a:lvl3pPr marL="0" indent="0" algn="ctr" defTabSz="584200">
              <a:spcBef>
                <a:spcPts val="0"/>
              </a:spcBef>
              <a:buSzTx/>
              <a:buNone/>
              <a:defRPr sz="4000">
                <a:solidFill>
                  <a:srgbClr val="868686"/>
                </a:solidFill>
                <a:latin typeface="+mj-lt"/>
                <a:ea typeface="+mj-ea"/>
                <a:cs typeface="+mj-cs"/>
                <a:sym typeface="Marker Felt"/>
              </a:defRPr>
            </a:lvl3pPr>
            <a:lvl4pPr marL="0" indent="0" algn="ctr" defTabSz="584200">
              <a:spcBef>
                <a:spcPts val="0"/>
              </a:spcBef>
              <a:buSzTx/>
              <a:buNone/>
              <a:defRPr sz="4000">
                <a:solidFill>
                  <a:srgbClr val="868686"/>
                </a:solidFill>
                <a:latin typeface="+mj-lt"/>
                <a:ea typeface="+mj-ea"/>
                <a:cs typeface="+mj-cs"/>
                <a:sym typeface="Marker Felt"/>
              </a:defRPr>
            </a:lvl4pPr>
            <a:lvl5pPr marL="0" indent="0" algn="ctr" defTabSz="584200">
              <a:spcBef>
                <a:spcPts val="0"/>
              </a:spcBef>
              <a:buSzTx/>
              <a:buNone/>
              <a:defRPr sz="4000">
                <a:solidFill>
                  <a:srgbClr val="868686"/>
                </a:solidFill>
                <a:latin typeface="+mj-lt"/>
                <a:ea typeface="+mj-ea"/>
                <a:cs typeface="+mj-cs"/>
                <a:sym typeface="Marker Felt"/>
              </a:defRPr>
            </a:lvl5pPr>
          </a:lstStyle>
          <a:p>
            <a:pPr/>
            <a:r>
              <a:t>Nivel de texto 1</a:t>
            </a:r>
          </a:p>
          <a:p>
            <a:pPr lvl="1"/>
            <a:r>
              <a:t>Nivel de texto 2</a:t>
            </a:r>
          </a:p>
          <a:p>
            <a:pPr lvl="2"/>
            <a:r>
              <a:t>Nivel de texto 3</a:t>
            </a:r>
          </a:p>
          <a:p>
            <a:pPr lvl="3"/>
            <a:r>
              <a:t>Nivel de texto 4</a:t>
            </a:r>
          </a:p>
          <a:p>
            <a:pPr lvl="4"/>
            <a:r>
              <a:t>Nivel de texto 5</a:t>
            </a:r>
          </a:p>
        </p:txBody>
      </p:sp>
      <p:sp>
        <p:nvSpPr>
          <p:cNvPr id="198" name="Shape 198"/>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type="tx" showMasterSp="1" showMasterPhAnim="1">
  <p:cSld name="Título, viñetas y fot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05" name="Shape 205"/>
          <p:cNvSpPr/>
          <p:nvPr>
            <p:ph type="pic" sz="quarter" idx="13"/>
          </p:nvPr>
        </p:nvSpPr>
        <p:spPr>
          <a:xfrm>
            <a:off x="7213600" y="2844800"/>
            <a:ext cx="4216400" cy="5638800"/>
          </a:xfrm>
          <a:prstGeom prst="rect">
            <a:avLst/>
          </a:prstGeom>
          <a:ln w="9525">
            <a:round/>
          </a:ln>
          <a:effectLst/>
        </p:spPr>
        <p:txBody>
          <a:bodyPr lIns="91439" tIns="45719" rIns="91439" bIns="45719" anchor="t"/>
          <a:lstStyle/>
          <a:p>
            <a:pPr/>
          </a:p>
        </p:txBody>
      </p:sp>
      <p:sp>
        <p:nvSpPr>
          <p:cNvPr id="206" name="Shape 206"/>
          <p:cNvSpPr/>
          <p:nvPr>
            <p:ph type="title"/>
          </p:nvPr>
        </p:nvSpPr>
        <p:spPr>
          <a:xfrm>
            <a:off x="1270000" y="254000"/>
            <a:ext cx="10464800" cy="2438400"/>
          </a:xfrm>
          <a:prstGeom prst="rect">
            <a:avLst/>
          </a:prstGeom>
          <a:effectLst/>
        </p:spPr>
        <p:txBody>
          <a:bodyPr/>
          <a:lstStyle>
            <a:lvl1pPr defTabSz="584200">
              <a:defRPr sz="8400">
                <a:solidFill>
                  <a:srgbClr val="45A7DE"/>
                </a:solidFill>
                <a:latin typeface="+mj-lt"/>
                <a:ea typeface="+mj-ea"/>
                <a:cs typeface="+mj-cs"/>
                <a:sym typeface="Marker Felt"/>
              </a:defRPr>
            </a:lvl1pPr>
          </a:lstStyle>
          <a:p>
            <a:pPr/>
            <a:r>
              <a:t>Texto del título</a:t>
            </a:r>
          </a:p>
        </p:txBody>
      </p:sp>
      <p:sp>
        <p:nvSpPr>
          <p:cNvPr id="207" name="Shape 207"/>
          <p:cNvSpPr/>
          <p:nvPr>
            <p:ph type="body" sz="half" idx="1"/>
          </p:nvPr>
        </p:nvSpPr>
        <p:spPr>
          <a:xfrm>
            <a:off x="1270000" y="2768600"/>
            <a:ext cx="5046134" cy="5715000"/>
          </a:xfrm>
          <a:prstGeom prst="rect">
            <a:avLst/>
          </a:prstGeom>
          <a:effectLst/>
        </p:spPr>
        <p:txBody>
          <a:bodyPr/>
          <a:lstStyle>
            <a:lvl1pPr marL="832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1pPr>
            <a:lvl2pPr marL="12766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2pPr>
            <a:lvl3pPr marL="1721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3pPr>
            <a:lvl4pPr marL="21656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4pPr>
            <a:lvl5pPr marL="2610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5pPr>
          </a:lstStyle>
          <a:p>
            <a:pPr/>
            <a:r>
              <a:t>Nivel de texto 1</a:t>
            </a:r>
          </a:p>
          <a:p>
            <a:pPr lvl="1"/>
            <a:r>
              <a:t>Nivel de texto 2</a:t>
            </a:r>
          </a:p>
          <a:p>
            <a:pPr lvl="2"/>
            <a:r>
              <a:t>Nivel de texto 3</a:t>
            </a:r>
          </a:p>
          <a:p>
            <a:pPr lvl="3"/>
            <a:r>
              <a:t>Nivel de texto 4</a:t>
            </a:r>
          </a:p>
          <a:p>
            <a:pPr lvl="4"/>
            <a:r>
              <a:t>Nivel de texto 5</a:t>
            </a:r>
          </a:p>
        </p:txBody>
      </p:sp>
      <p:sp>
        <p:nvSpPr>
          <p:cNvPr id="208" name="Shape 208"/>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izquierda)">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15" name="Shape 215"/>
          <p:cNvSpPr/>
          <p:nvPr>
            <p:ph type="title"/>
          </p:nvPr>
        </p:nvSpPr>
        <p:spPr>
          <a:xfrm>
            <a:off x="1270000" y="254000"/>
            <a:ext cx="10464800" cy="2438400"/>
          </a:xfrm>
          <a:prstGeom prst="rect">
            <a:avLst/>
          </a:prstGeom>
          <a:effectLst/>
        </p:spPr>
        <p:txBody>
          <a:bodyPr/>
          <a:lstStyle>
            <a:lvl1pPr defTabSz="584200">
              <a:defRPr sz="8400">
                <a:solidFill>
                  <a:srgbClr val="45A7DE"/>
                </a:solidFill>
                <a:latin typeface="+mj-lt"/>
                <a:ea typeface="+mj-ea"/>
                <a:cs typeface="+mj-cs"/>
                <a:sym typeface="Marker Felt"/>
              </a:defRPr>
            </a:lvl1pPr>
          </a:lstStyle>
          <a:p>
            <a:pPr/>
            <a:r>
              <a:t>Texto del título</a:t>
            </a:r>
          </a:p>
        </p:txBody>
      </p:sp>
      <p:sp>
        <p:nvSpPr>
          <p:cNvPr id="216" name="Shape 216"/>
          <p:cNvSpPr/>
          <p:nvPr>
            <p:ph type="body" sz="half" idx="1"/>
          </p:nvPr>
        </p:nvSpPr>
        <p:spPr>
          <a:xfrm>
            <a:off x="1270000" y="2768600"/>
            <a:ext cx="5046134" cy="5715000"/>
          </a:xfrm>
          <a:prstGeom prst="rect">
            <a:avLst/>
          </a:prstGeom>
          <a:effectLst/>
        </p:spPr>
        <p:txBody>
          <a:bodyPr/>
          <a:lstStyle>
            <a:lvl1pPr marL="832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1pPr>
            <a:lvl2pPr marL="12766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2pPr>
            <a:lvl3pPr marL="1721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3pPr>
            <a:lvl4pPr marL="21656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4pPr>
            <a:lvl5pPr marL="2610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5pPr>
          </a:lstStyle>
          <a:p>
            <a:pPr/>
            <a:r>
              <a:t>Nivel de texto 1</a:t>
            </a:r>
          </a:p>
          <a:p>
            <a:pPr lvl="1"/>
            <a:r>
              <a:t>Nivel de texto 2</a:t>
            </a:r>
          </a:p>
          <a:p>
            <a:pPr lvl="2"/>
            <a:r>
              <a:t>Nivel de texto 3</a:t>
            </a:r>
          </a:p>
          <a:p>
            <a:pPr lvl="3"/>
            <a:r>
              <a:t>Nivel de texto 4</a:t>
            </a:r>
          </a:p>
          <a:p>
            <a:pPr lvl="4"/>
            <a:r>
              <a:t>Nivel de texto 5</a:t>
            </a:r>
          </a:p>
        </p:txBody>
      </p:sp>
      <p:sp>
        <p:nvSpPr>
          <p:cNvPr id="217" name="Shape 217"/>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derecha)">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24" name="Shape 224"/>
          <p:cNvSpPr/>
          <p:nvPr>
            <p:ph type="title"/>
          </p:nvPr>
        </p:nvSpPr>
        <p:spPr>
          <a:xfrm>
            <a:off x="1270000" y="254000"/>
            <a:ext cx="10464800" cy="2438400"/>
          </a:xfrm>
          <a:prstGeom prst="rect">
            <a:avLst/>
          </a:prstGeom>
          <a:effectLst/>
        </p:spPr>
        <p:txBody>
          <a:bodyPr/>
          <a:lstStyle>
            <a:lvl1pPr defTabSz="584200">
              <a:defRPr sz="8400">
                <a:solidFill>
                  <a:srgbClr val="45A7DE"/>
                </a:solidFill>
                <a:latin typeface="+mj-lt"/>
                <a:ea typeface="+mj-ea"/>
                <a:cs typeface="+mj-cs"/>
                <a:sym typeface="Marker Felt"/>
              </a:defRPr>
            </a:lvl1pPr>
          </a:lstStyle>
          <a:p>
            <a:pPr/>
            <a:r>
              <a:t>Texto del título</a:t>
            </a:r>
          </a:p>
        </p:txBody>
      </p:sp>
      <p:sp>
        <p:nvSpPr>
          <p:cNvPr id="225" name="Shape 225"/>
          <p:cNvSpPr/>
          <p:nvPr>
            <p:ph type="body" sz="quarter" idx="1"/>
          </p:nvPr>
        </p:nvSpPr>
        <p:spPr>
          <a:xfrm>
            <a:off x="7772400" y="2768600"/>
            <a:ext cx="3966634" cy="5715000"/>
          </a:xfrm>
          <a:prstGeom prst="rect">
            <a:avLst/>
          </a:prstGeom>
          <a:effectLst/>
        </p:spPr>
        <p:txBody>
          <a:bodyPr/>
          <a:lstStyle>
            <a:lvl1pPr marL="832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1pPr>
            <a:lvl2pPr marL="12766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2pPr>
            <a:lvl3pPr marL="1721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3pPr>
            <a:lvl4pPr marL="21656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4pPr>
            <a:lvl5pPr marL="2610100" indent="-514600" defTabSz="584200">
              <a:spcBef>
                <a:spcPts val="3800"/>
              </a:spcBef>
              <a:buSzPct val="50000"/>
              <a:buFont typeface="Gill Sans"/>
              <a:buBlip>
                <a:blip r:embed="rId3"/>
              </a:buBlip>
              <a:defRPr sz="3600">
                <a:solidFill>
                  <a:srgbClr val="868686"/>
                </a:solidFill>
                <a:latin typeface="+mj-lt"/>
                <a:ea typeface="+mj-ea"/>
                <a:cs typeface="+mj-cs"/>
                <a:sym typeface="Marker Felt"/>
              </a:defRPr>
            </a:lvl5pPr>
          </a:lstStyle>
          <a:p>
            <a:pPr/>
            <a:r>
              <a:t>Nivel de texto 1</a:t>
            </a:r>
          </a:p>
          <a:p>
            <a:pPr lvl="1"/>
            <a:r>
              <a:t>Nivel de texto 2</a:t>
            </a:r>
          </a:p>
          <a:p>
            <a:pPr lvl="2"/>
            <a:r>
              <a:t>Nivel de texto 3</a:t>
            </a:r>
          </a:p>
          <a:p>
            <a:pPr lvl="3"/>
            <a:r>
              <a:t>Nivel de texto 4</a:t>
            </a:r>
          </a:p>
          <a:p>
            <a:pPr lvl="4"/>
            <a:r>
              <a:t>Nivel de texto 5</a:t>
            </a:r>
          </a:p>
        </p:txBody>
      </p:sp>
      <p:sp>
        <p:nvSpPr>
          <p:cNvPr id="226" name="Shape 226"/>
          <p:cNvSpPr/>
          <p:nvPr>
            <p:ph type="sldNum" sz="quarter" idx="2"/>
          </p:nvPr>
        </p:nvSpPr>
        <p:spPr>
          <a:xfrm>
            <a:off x="6311903" y="9271000"/>
            <a:ext cx="374905" cy="355600"/>
          </a:xfrm>
          <a:prstGeom prst="rect">
            <a:avLst/>
          </a:prstGeom>
          <a:effectLst/>
        </p:spPr>
        <p:txBody>
          <a:bodyPr anchor="b"/>
          <a:lstStyle>
            <a:lvl1pPr defTabSz="584200">
              <a:defRPr sz="1800">
                <a:solidFill>
                  <a:srgbClr val="868686"/>
                </a:solidFill>
                <a:latin typeface="+mj-lt"/>
                <a:ea typeface="+mj-ea"/>
                <a:cs typeface="+mj-cs"/>
                <a:sym typeface="Marker Fel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type="tx" showMasterSp="1" showMasterPhAnim="1">
  <p:cSld name="Título y subtítul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33" name="Shape 233"/>
          <p:cNvSpPr/>
          <p:nvPr>
            <p:ph type="title"/>
          </p:nvPr>
        </p:nvSpPr>
        <p:spPr>
          <a:xfrm>
            <a:off x="787400" y="1511300"/>
            <a:ext cx="11430000" cy="3810000"/>
          </a:xfrm>
          <a:prstGeom prst="rect">
            <a:avLst/>
          </a:prstGeom>
          <a:effectLst/>
        </p:spPr>
        <p:txBody>
          <a:bodyPr anchor="b"/>
          <a:lstStyle>
            <a:lvl1pPr defTabSz="584200">
              <a:defRPr cap="all" spc="156" sz="7800">
                <a:solidFill>
                  <a:srgbClr val="276D6D"/>
                </a:solidFill>
                <a:effectLst>
                  <a:outerShdw sx="100000" sy="100000" kx="0" ky="0" algn="b" rotWithShape="0" blurRad="63500" dist="12700" dir="5400000">
                    <a:srgbClr val="000000">
                      <a:alpha val="30000"/>
                    </a:srgbClr>
                  </a:outerShdw>
                </a:effectLst>
                <a:latin typeface="Baskerville"/>
                <a:ea typeface="Baskerville"/>
                <a:cs typeface="Baskerville"/>
                <a:sym typeface="Baskerville"/>
              </a:defRPr>
            </a:lvl1pPr>
          </a:lstStyle>
          <a:p>
            <a:pPr/>
            <a:r>
              <a:t>Texto del título</a:t>
            </a:r>
          </a:p>
        </p:txBody>
      </p:sp>
      <p:sp>
        <p:nvSpPr>
          <p:cNvPr id="234" name="Shape 234"/>
          <p:cNvSpPr/>
          <p:nvPr>
            <p:ph type="body" sz="quarter" idx="1"/>
          </p:nvPr>
        </p:nvSpPr>
        <p:spPr>
          <a:xfrm>
            <a:off x="787400" y="5308600"/>
            <a:ext cx="11430000" cy="1892300"/>
          </a:xfrm>
          <a:prstGeom prst="rect">
            <a:avLst/>
          </a:prstGeom>
          <a:effectLst/>
        </p:spPr>
        <p:txBody>
          <a:bodyPr anchor="t"/>
          <a:lstStyle>
            <a:lvl1pPr marL="0" indent="0" algn="ctr" defTabSz="584200">
              <a:spcBef>
                <a:spcPts val="0"/>
              </a:spcBef>
              <a:buSzTx/>
              <a:buNone/>
              <a:defRPr sz="5600">
                <a:solidFill>
                  <a:srgbClr val="5E5E5E"/>
                </a:solidFill>
              </a:defRPr>
            </a:lvl1pPr>
            <a:lvl2pPr marL="0" indent="0" algn="ctr" defTabSz="584200">
              <a:spcBef>
                <a:spcPts val="0"/>
              </a:spcBef>
              <a:buSzTx/>
              <a:buNone/>
              <a:defRPr sz="5600">
                <a:solidFill>
                  <a:srgbClr val="5E5E5E"/>
                </a:solidFill>
              </a:defRPr>
            </a:lvl2pPr>
            <a:lvl3pPr marL="0" indent="0" algn="ctr" defTabSz="584200">
              <a:spcBef>
                <a:spcPts val="0"/>
              </a:spcBef>
              <a:buSzTx/>
              <a:buNone/>
              <a:defRPr sz="5600">
                <a:solidFill>
                  <a:srgbClr val="5E5E5E"/>
                </a:solidFill>
              </a:defRPr>
            </a:lvl3pPr>
            <a:lvl4pPr marL="0" indent="0" algn="ctr" defTabSz="584200">
              <a:spcBef>
                <a:spcPts val="0"/>
              </a:spcBef>
              <a:buSzTx/>
              <a:buNone/>
              <a:defRPr sz="5600">
                <a:solidFill>
                  <a:srgbClr val="5E5E5E"/>
                </a:solidFill>
              </a:defRPr>
            </a:lvl4pPr>
            <a:lvl5pPr marL="0" indent="0" algn="ctr" defTabSz="584200">
              <a:spcBef>
                <a:spcPts val="0"/>
              </a:spcBef>
              <a:buSzTx/>
              <a:buNone/>
              <a:defRPr sz="5600">
                <a:solidFill>
                  <a:srgbClr val="5E5E5E"/>
                </a:solidFill>
              </a:defRPr>
            </a:lvl5pPr>
          </a:lstStyle>
          <a:p>
            <a:pPr/>
            <a:r>
              <a:t>Nivel de texto 1</a:t>
            </a:r>
          </a:p>
          <a:p>
            <a:pPr lvl="1"/>
            <a:r>
              <a:t>Nivel de texto 2</a:t>
            </a:r>
          </a:p>
          <a:p>
            <a:pPr lvl="2"/>
            <a:r>
              <a:t>Nivel de texto 3</a:t>
            </a:r>
          </a:p>
          <a:p>
            <a:pPr lvl="3"/>
            <a:r>
              <a:t>Nivel de texto 4</a:t>
            </a:r>
          </a:p>
          <a:p>
            <a:pPr lvl="4"/>
            <a:r>
              <a:t>Nivel de texto 5</a:t>
            </a:r>
          </a:p>
        </p:txBody>
      </p:sp>
      <p:sp>
        <p:nvSpPr>
          <p:cNvPr id="235" name="Shape 235"/>
          <p:cNvSpPr/>
          <p:nvPr>
            <p:ph type="sldNum" sz="quarter" idx="2"/>
          </p:nvPr>
        </p:nvSpPr>
        <p:spPr>
          <a:xfrm>
            <a:off x="6302693" y="9131300"/>
            <a:ext cx="386716" cy="431800"/>
          </a:xfrm>
          <a:prstGeom prst="rect">
            <a:avLst/>
          </a:prstGeom>
          <a:effectLst/>
        </p:spPr>
        <p:txBody>
          <a:bodyPr anchor="t"/>
          <a:lstStyle>
            <a:lvl1pPr defTabSz="584200">
              <a:defRPr sz="2200">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type="tx" showMasterSp="1" showMasterPhAnim="1">
  <p:cSld name="Título (arriba)">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42" name="Shape 242"/>
          <p:cNvSpPr/>
          <p:nvPr>
            <p:ph type="title"/>
          </p:nvPr>
        </p:nvSpPr>
        <p:spPr>
          <a:xfrm>
            <a:off x="1016000" y="546100"/>
            <a:ext cx="10972800" cy="1854200"/>
          </a:xfrm>
          <a:prstGeom prst="rect">
            <a:avLst/>
          </a:prstGeom>
          <a:effectLst/>
        </p:spPr>
        <p:txBody>
          <a:bodyPr/>
          <a:lstStyle>
            <a:lvl1pPr defTabSz="584200">
              <a:defRPr sz="7200">
                <a:solidFill>
                  <a:srgbClr val="6F6A5A"/>
                </a:solidFill>
                <a:latin typeface="Copperplate"/>
                <a:ea typeface="Copperplate"/>
                <a:cs typeface="Copperplate"/>
                <a:sym typeface="Copperplate"/>
              </a:defRPr>
            </a:lvl1pPr>
          </a:lstStyle>
          <a:p>
            <a:pPr/>
            <a:r>
              <a:t>Texto del título</a:t>
            </a:r>
          </a:p>
        </p:txBody>
      </p:sp>
      <p:sp>
        <p:nvSpPr>
          <p:cNvPr id="243" name="Shape 243"/>
          <p:cNvSpPr/>
          <p:nvPr>
            <p:ph type="sldNum" sz="quarter" idx="2"/>
          </p:nvPr>
        </p:nvSpPr>
        <p:spPr>
          <a:xfrm>
            <a:off x="6324600" y="9004300"/>
            <a:ext cx="342900" cy="368300"/>
          </a:xfrm>
          <a:prstGeom prst="rect">
            <a:avLst/>
          </a:prstGeom>
          <a:effectLst/>
        </p:spPr>
        <p:txBody>
          <a:bodyPr anchor="t"/>
          <a:lstStyle>
            <a:lvl1pPr defTabSz="584200">
              <a:defRPr sz="1800">
                <a:solidFill>
                  <a:srgbClr val="6F6A5A"/>
                </a:solidFill>
                <a:latin typeface="Cochin"/>
                <a:ea typeface="Cochin"/>
                <a:cs typeface="Cochin"/>
                <a:sym typeface="Coc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2 columnas)">
    <p:spTree>
      <p:nvGrpSpPr>
        <p:cNvPr id="1" name=""/>
        <p:cNvGrpSpPr/>
        <p:nvPr/>
      </p:nvGrpSpPr>
      <p:grpSpPr>
        <a:xfrm>
          <a:off x="0" y="0"/>
          <a:ext cx="0" cy="0"/>
          <a:chOff x="0" y="0"/>
          <a:chExt cx="0" cy="0"/>
        </a:xfrm>
      </p:grpSpPr>
      <p:sp>
        <p:nvSpPr>
          <p:cNvPr id="30" name="Shape 30"/>
          <p:cNvSpPr/>
          <p:nvPr>
            <p:ph type="title"/>
          </p:nvPr>
        </p:nvSpPr>
        <p:spPr>
          <a:prstGeom prst="rect">
            <a:avLst/>
          </a:prstGeom>
        </p:spPr>
        <p:txBody>
          <a:bodyPr/>
          <a:lstStyle/>
          <a:p>
            <a:pPr/>
            <a:r>
              <a:t>Texto del título</a:t>
            </a:r>
          </a:p>
        </p:txBody>
      </p:sp>
      <p:sp>
        <p:nvSpPr>
          <p:cNvPr id="31" name="Shape 31"/>
          <p:cNvSpPr/>
          <p:nvPr>
            <p:ph type="body" idx="1"/>
          </p:nvPr>
        </p:nvSpPr>
        <p:spPr>
          <a:prstGeom prst="rect">
            <a:avLst/>
          </a:prstGeom>
        </p:spPr>
        <p:txBody>
          <a:bodyPr numCol="2" spcCol="523240" anchor="t"/>
          <a:lstStyle>
            <a:lvl1pPr marL="632265" indent="-344398">
              <a:spcBef>
                <a:spcPts val="4200"/>
              </a:spcBef>
              <a:defRPr sz="3200"/>
            </a:lvl1pPr>
            <a:lvl2pPr marL="1144498" indent="-344398">
              <a:spcBef>
                <a:spcPts val="4200"/>
              </a:spcBef>
              <a:defRPr sz="3200"/>
            </a:lvl2pPr>
            <a:lvl3pPr marL="1665198" indent="-344398">
              <a:spcBef>
                <a:spcPts val="4200"/>
              </a:spcBef>
              <a:defRPr sz="3200"/>
            </a:lvl3pPr>
            <a:lvl4pPr marL="2185898" indent="-344398">
              <a:spcBef>
                <a:spcPts val="4200"/>
              </a:spcBef>
              <a:defRPr sz="3200"/>
            </a:lvl4pPr>
            <a:lvl5pPr marL="2706598" indent="-344398">
              <a:spcBef>
                <a:spcPts val="4200"/>
              </a:spcBef>
              <a:defRPr sz="3200"/>
            </a:lvl5pPr>
          </a:lstStyle>
          <a:p>
            <a:pPr/>
            <a:r>
              <a:t>Nivel de texto 1</a:t>
            </a:r>
          </a:p>
          <a:p>
            <a:pPr lvl="1"/>
            <a:r>
              <a:t>Nivel de texto 2</a:t>
            </a:r>
          </a:p>
          <a:p>
            <a:pPr lvl="2"/>
            <a:r>
              <a:t>Nivel de texto 3</a:t>
            </a:r>
          </a:p>
          <a:p>
            <a:pPr lvl="3"/>
            <a:r>
              <a:t>Nivel de texto 4</a:t>
            </a:r>
          </a:p>
          <a:p>
            <a:pPr lvl="4"/>
            <a:r>
              <a:t>Nivel de texto 5</a:t>
            </a:r>
          </a:p>
        </p:txBody>
      </p:sp>
      <p:sp>
        <p:nvSpPr>
          <p:cNvPr id="32" name="Shape 3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Viñetas">
    <p:spTree>
      <p:nvGrpSpPr>
        <p:cNvPr id="1" name=""/>
        <p:cNvGrpSpPr/>
        <p:nvPr/>
      </p:nvGrpSpPr>
      <p:grpSpPr>
        <a:xfrm>
          <a:off x="0" y="0"/>
          <a:ext cx="0" cy="0"/>
          <a:chOff x="0" y="0"/>
          <a:chExt cx="0" cy="0"/>
        </a:xfrm>
      </p:grpSpPr>
      <p:sp>
        <p:nvSpPr>
          <p:cNvPr id="39" name="Shape 39"/>
          <p:cNvSpPr/>
          <p:nvPr>
            <p:ph type="body" idx="1"/>
          </p:nvPr>
        </p:nvSpPr>
        <p:spPr>
          <a:xfrm>
            <a:off x="1270000" y="914400"/>
            <a:ext cx="10464800" cy="7924800"/>
          </a:xfrm>
          <a:prstGeom prst="rect">
            <a:avLst/>
          </a:prstGeom>
        </p:spPr>
        <p:txBody>
          <a:bodyPr/>
          <a:lstStyle>
            <a:lvl1pPr>
              <a:spcBef>
                <a:spcPts val="5800"/>
              </a:spcBef>
            </a:lvl1pPr>
            <a:lvl2pPr>
              <a:spcBef>
                <a:spcPts val="5800"/>
              </a:spcBef>
            </a:lvl2pPr>
            <a:lvl3pPr>
              <a:spcBef>
                <a:spcPts val="5800"/>
              </a:spcBef>
            </a:lvl3pPr>
            <a:lvl4pPr>
              <a:spcBef>
                <a:spcPts val="5800"/>
              </a:spcBef>
            </a:lvl4pPr>
            <a:lvl5pPr>
              <a:spcBef>
                <a:spcPts val="5800"/>
              </a:spcBef>
            </a:lvl5pPr>
          </a:lstStyle>
          <a:p>
            <a:pPr/>
            <a:r>
              <a:t>Nivel de texto 1</a:t>
            </a:r>
          </a:p>
          <a:p>
            <a:pPr lvl="1"/>
            <a:r>
              <a:t>Nivel de texto 2</a:t>
            </a:r>
          </a:p>
          <a:p>
            <a:pPr lvl="2"/>
            <a:r>
              <a:t>Nivel de texto 3</a:t>
            </a:r>
          </a:p>
          <a:p>
            <a:pPr lvl="3"/>
            <a:r>
              <a:t>Nivel de texto 4</a:t>
            </a:r>
          </a:p>
          <a:p>
            <a:pPr lvl="4"/>
            <a:r>
              <a:t>Nivel de texto 5</a:t>
            </a:r>
          </a:p>
        </p:txBody>
      </p:sp>
      <p:sp>
        <p:nvSpPr>
          <p:cNvPr id="40" name="Shape 4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En blanco">
    <p:spTree>
      <p:nvGrpSpPr>
        <p:cNvPr id="1" name=""/>
        <p:cNvGrpSpPr/>
        <p:nvPr/>
      </p:nvGrpSpPr>
      <p:grpSpPr>
        <a:xfrm>
          <a:off x="0" y="0"/>
          <a:ext cx="0" cy="0"/>
          <a:chOff x="0" y="0"/>
          <a:chExt cx="0" cy="0"/>
        </a:xfrm>
      </p:grpSpPr>
      <p:sp>
        <p:nvSpPr>
          <p:cNvPr id="47" name="Shape 4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ítulo (arriba)">
    <p:spTree>
      <p:nvGrpSpPr>
        <p:cNvPr id="1" name=""/>
        <p:cNvGrpSpPr/>
        <p:nvPr/>
      </p:nvGrpSpPr>
      <p:grpSpPr>
        <a:xfrm>
          <a:off x="0" y="0"/>
          <a:ext cx="0" cy="0"/>
          <a:chOff x="0" y="0"/>
          <a:chExt cx="0" cy="0"/>
        </a:xfrm>
      </p:grpSpPr>
      <p:sp>
        <p:nvSpPr>
          <p:cNvPr id="54" name="Shape 54"/>
          <p:cNvSpPr/>
          <p:nvPr>
            <p:ph type="title"/>
          </p:nvPr>
        </p:nvSpPr>
        <p:spPr>
          <a:prstGeom prst="rect">
            <a:avLst/>
          </a:prstGeom>
        </p:spPr>
        <p:txBody>
          <a:bodyPr/>
          <a:lstStyle/>
          <a:p>
            <a:pPr/>
            <a:r>
              <a:t>Texto del título</a:t>
            </a:r>
          </a:p>
        </p:txBody>
      </p:sp>
      <p:sp>
        <p:nvSpPr>
          <p:cNvPr id="55" name="Shape 5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ítulo (centro)">
    <p:spTree>
      <p:nvGrpSpPr>
        <p:cNvPr id="1" name=""/>
        <p:cNvGrpSpPr/>
        <p:nvPr/>
      </p:nvGrpSpPr>
      <p:grpSpPr>
        <a:xfrm>
          <a:off x="0" y="0"/>
          <a:ext cx="0" cy="0"/>
          <a:chOff x="0" y="0"/>
          <a:chExt cx="0" cy="0"/>
        </a:xfrm>
      </p:grpSpPr>
      <p:sp>
        <p:nvSpPr>
          <p:cNvPr id="62" name="Shape 62"/>
          <p:cNvSpPr/>
          <p:nvPr>
            <p:ph type="title"/>
          </p:nvPr>
        </p:nvSpPr>
        <p:spPr>
          <a:xfrm>
            <a:off x="1270000" y="3683000"/>
            <a:ext cx="10464800" cy="2387600"/>
          </a:xfrm>
          <a:prstGeom prst="rect">
            <a:avLst/>
          </a:prstGeom>
        </p:spPr>
        <p:txBody>
          <a:bodyPr/>
          <a:lstStyle/>
          <a:p>
            <a:pPr/>
            <a:r>
              <a:t>Texto del título</a:t>
            </a:r>
          </a:p>
        </p:txBody>
      </p:sp>
      <p:sp>
        <p:nvSpPr>
          <p:cNvPr id="63" name="Shape 6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Foto (horizontal)">
    <p:spTree>
      <p:nvGrpSpPr>
        <p:cNvPr id="1" name=""/>
        <p:cNvGrpSpPr/>
        <p:nvPr/>
      </p:nvGrpSpPr>
      <p:grpSpPr>
        <a:xfrm>
          <a:off x="0" y="0"/>
          <a:ext cx="0" cy="0"/>
          <a:chOff x="0" y="0"/>
          <a:chExt cx="0" cy="0"/>
        </a:xfrm>
      </p:grpSpPr>
      <p:sp>
        <p:nvSpPr>
          <p:cNvPr id="70" name="Shape 70"/>
          <p:cNvSpPr/>
          <p:nvPr>
            <p:ph type="pic" sz="quarter" idx="13"/>
          </p:nvPr>
        </p:nvSpPr>
        <p:spPr>
          <a:xfrm>
            <a:off x="3771900" y="2594122"/>
            <a:ext cx="5435600" cy="4064001"/>
          </a:xfrm>
          <a:prstGeom prst="rect">
            <a:avLst/>
          </a:prstGeom>
          <a:ln w="9525">
            <a:round/>
          </a:ln>
          <a:effectLst/>
        </p:spPr>
        <p:txBody>
          <a:bodyPr lIns="91439" tIns="45719" rIns="91439" bIns="45719" anchor="t"/>
          <a:lstStyle/>
          <a:p>
            <a:pPr/>
          </a:p>
        </p:txBody>
      </p:sp>
      <p:sp>
        <p:nvSpPr>
          <p:cNvPr id="71" name="Shape 71"/>
          <p:cNvSpPr/>
          <p:nvPr>
            <p:ph type="title"/>
          </p:nvPr>
        </p:nvSpPr>
        <p:spPr>
          <a:xfrm>
            <a:off x="1270000" y="7264400"/>
            <a:ext cx="10464800" cy="1981200"/>
          </a:xfrm>
          <a:prstGeom prst="rect">
            <a:avLst/>
          </a:prstGeom>
        </p:spPr>
        <p:txBody>
          <a:bodyPr/>
          <a:lstStyle/>
          <a:p>
            <a:pPr/>
            <a:r>
              <a:t>Texto del título</a:t>
            </a:r>
          </a:p>
        </p:txBody>
      </p:sp>
      <p:sp>
        <p:nvSpPr>
          <p:cNvPr id="72" name="Shape 7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Foto (vertical)">
    <p:spTree>
      <p:nvGrpSpPr>
        <p:cNvPr id="1" name=""/>
        <p:cNvGrpSpPr/>
        <p:nvPr/>
      </p:nvGrpSpPr>
      <p:grpSpPr>
        <a:xfrm>
          <a:off x="0" y="0"/>
          <a:ext cx="0" cy="0"/>
          <a:chOff x="0" y="0"/>
          <a:chExt cx="0" cy="0"/>
        </a:xfrm>
      </p:grpSpPr>
      <p:pic>
        <p:nvPicPr>
          <p:cNvPr id="79" name="separator.tiff"/>
          <p:cNvPicPr>
            <a:picLocks noChangeAspect="1"/>
          </p:cNvPicPr>
          <p:nvPr/>
        </p:nvPicPr>
        <p:blipFill>
          <a:blip r:embed="rId2">
            <a:extLst/>
          </a:blip>
          <a:stretch>
            <a:fillRect/>
          </a:stretch>
        </p:blipFill>
        <p:spPr>
          <a:xfrm>
            <a:off x="1244600" y="4800600"/>
            <a:ext cx="4635500" cy="127000"/>
          </a:xfrm>
          <a:prstGeom prst="rect">
            <a:avLst/>
          </a:prstGeom>
          <a:ln w="12700">
            <a:miter lim="400000"/>
          </a:ln>
        </p:spPr>
      </p:pic>
      <p:sp>
        <p:nvSpPr>
          <p:cNvPr id="80" name="Shape 80"/>
          <p:cNvSpPr/>
          <p:nvPr>
            <p:ph type="pic" sz="quarter" idx="13"/>
          </p:nvPr>
        </p:nvSpPr>
        <p:spPr>
          <a:xfrm>
            <a:off x="7340600" y="2146300"/>
            <a:ext cx="4114800" cy="5486400"/>
          </a:xfrm>
          <a:prstGeom prst="rect">
            <a:avLst/>
          </a:prstGeom>
          <a:ln w="9525">
            <a:round/>
          </a:ln>
          <a:effectLst/>
        </p:spPr>
        <p:txBody>
          <a:bodyPr lIns="91439" tIns="45719" rIns="91439" bIns="45719" anchor="t"/>
          <a:lstStyle/>
          <a:p>
            <a:pPr/>
          </a:p>
        </p:txBody>
      </p:sp>
      <p:sp>
        <p:nvSpPr>
          <p:cNvPr id="81" name="Shape 81"/>
          <p:cNvSpPr/>
          <p:nvPr>
            <p:ph type="title"/>
          </p:nvPr>
        </p:nvSpPr>
        <p:spPr>
          <a:xfrm>
            <a:off x="622300" y="1625600"/>
            <a:ext cx="5880100" cy="3048000"/>
          </a:xfrm>
          <a:prstGeom prst="rect">
            <a:avLst/>
          </a:prstGeom>
        </p:spPr>
        <p:txBody>
          <a:bodyPr anchor="b"/>
          <a:lstStyle/>
          <a:p>
            <a:pPr/>
            <a:r>
              <a:t>Texto del título</a:t>
            </a:r>
          </a:p>
        </p:txBody>
      </p:sp>
      <p:sp>
        <p:nvSpPr>
          <p:cNvPr id="82" name="Shape 82"/>
          <p:cNvSpPr/>
          <p:nvPr>
            <p:ph type="body" sz="quarter" idx="1"/>
          </p:nvPr>
        </p:nvSpPr>
        <p:spPr>
          <a:xfrm>
            <a:off x="622300" y="5181600"/>
            <a:ext cx="5880100" cy="3048000"/>
          </a:xfrm>
          <a:prstGeom prst="rect">
            <a:avLst/>
          </a:prstGeom>
        </p:spPr>
        <p:txBody>
          <a:bodyPr anchor="t"/>
          <a:lstStyle>
            <a:lvl1pPr marL="0" indent="0" algn="ctr">
              <a:spcBef>
                <a:spcPts val="0"/>
              </a:spcBef>
              <a:buSzTx/>
              <a:buNone/>
            </a:lvl1pPr>
            <a:lvl2pPr marL="0" indent="0" algn="ctr">
              <a:spcBef>
                <a:spcPts val="0"/>
              </a:spcBef>
              <a:buSzTx/>
              <a:buNone/>
            </a:lvl2pPr>
            <a:lvl3pPr marL="0" indent="0" algn="ctr">
              <a:spcBef>
                <a:spcPts val="0"/>
              </a:spcBef>
              <a:buSzTx/>
              <a:buNone/>
            </a:lvl3pPr>
            <a:lvl4pPr marL="0" indent="0" algn="ctr">
              <a:spcBef>
                <a:spcPts val="0"/>
              </a:spcBef>
              <a:buSzTx/>
              <a:buNone/>
            </a:lvl4pPr>
            <a:lvl5pPr marL="0" indent="0" algn="ctr">
              <a:spcBef>
                <a:spcPts val="0"/>
              </a:spcBef>
              <a:buSzTx/>
              <a:buNone/>
            </a:lvl5pPr>
          </a:lstStyle>
          <a:p>
            <a:pPr/>
            <a:r>
              <a:t>Nivel de texto 1</a:t>
            </a:r>
          </a:p>
          <a:p>
            <a:pPr lvl="1"/>
            <a:r>
              <a:t>Nivel de texto 2</a:t>
            </a:r>
          </a:p>
          <a:p>
            <a:pPr lvl="2"/>
            <a:r>
              <a:t>Nivel de texto 3</a:t>
            </a:r>
          </a:p>
          <a:p>
            <a:pPr lvl="3"/>
            <a:r>
              <a:t>Nivel de texto 4</a:t>
            </a:r>
          </a:p>
          <a:p>
            <a:pPr lvl="4"/>
            <a:r>
              <a:t>Nivel de texto 5</a:t>
            </a:r>
          </a:p>
        </p:txBody>
      </p:sp>
      <p:sp>
        <p:nvSpPr>
          <p:cNvPr id="83" name="Shape 8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 Id="rId24" Type="http://schemas.openxmlformats.org/officeDocument/2006/relationships/slideLayout" Target="../slideLayouts/slideLayout22.xml"/><Relationship Id="rId25" Type="http://schemas.openxmlformats.org/officeDocument/2006/relationships/slideLayout" Target="../slideLayouts/slideLayout23.xml"/><Relationship Id="rId26" Type="http://schemas.openxmlformats.org/officeDocument/2006/relationships/slideLayout" Target="../slideLayouts/slideLayout24.xml"/><Relationship Id="rId27" Type="http://schemas.openxmlformats.org/officeDocument/2006/relationships/slideLayout" Target="../slideLayouts/slideLayout25.xml"/><Relationship Id="rId28" Type="http://schemas.openxmlformats.org/officeDocument/2006/relationships/slideLayout" Target="../slideLayouts/slideLayout26.xml"/><Relationship Id="rId2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Shape 2"/>
          <p:cNvSpPr/>
          <p:nvPr>
            <p:ph type="title"/>
          </p:nvPr>
        </p:nvSpPr>
        <p:spPr>
          <a:xfrm>
            <a:off x="1270000" y="393700"/>
            <a:ext cx="10464800" cy="1981200"/>
          </a:xfrm>
          <a:prstGeom prst="rect">
            <a:avLst/>
          </a:prstGeom>
          <a:ln w="12700">
            <a:miter lim="400000"/>
          </a:ln>
          <a:effectLst>
            <a:outerShdw sx="100000" sy="100000" kx="0" ky="0" algn="b" rotWithShape="0" blurRad="25400" dist="25400" dir="2700000">
              <a:srgbClr val="FFFFFF">
                <a:alpha val="75000"/>
              </a:srgbClr>
            </a:outerShdw>
          </a:effectLst>
          <a:extLst>
            <a:ext uri="{C572A759-6A51-4108-AA02-DFA0A04FC94B}">
              <ma14:wrappingTextBoxFlag xmlns:ma14="http://schemas.microsoft.com/office/mac/drawingml/2011/main" val="1"/>
            </a:ext>
          </a:extLst>
        </p:spPr>
        <p:txBody>
          <a:bodyPr lIns="50800" tIns="50800" rIns="50800" bIns="50800" anchor="ctr"/>
          <a:lstStyle/>
          <a:p>
            <a:pPr/>
            <a:r>
              <a:t>Texto del título</a:t>
            </a:r>
          </a:p>
        </p:txBody>
      </p:sp>
      <p:sp>
        <p:nvSpPr>
          <p:cNvPr id="3" name="Shape 3"/>
          <p:cNvSpPr/>
          <p:nvPr>
            <p:ph type="body" idx="1"/>
          </p:nvPr>
        </p:nvSpPr>
        <p:spPr>
          <a:xfrm>
            <a:off x="1270000" y="2489200"/>
            <a:ext cx="10464800" cy="6350000"/>
          </a:xfrm>
          <a:prstGeom prst="rect">
            <a:avLst/>
          </a:prstGeom>
          <a:ln w="12700">
            <a:miter lim="400000"/>
          </a:ln>
          <a:effectLst>
            <a:outerShdw sx="100000" sy="100000" kx="0" ky="0" algn="b" rotWithShape="0" blurRad="25400" dist="25400" dir="2700000">
              <a:srgbClr val="FFFFFF">
                <a:alpha val="75000"/>
              </a:srgbClr>
            </a:outerShdw>
          </a:effectLst>
          <a:extLst>
            <a:ext uri="{C572A759-6A51-4108-AA02-DFA0A04FC94B}">
              <ma14:wrappingTextBoxFlag xmlns:ma14="http://schemas.microsoft.com/office/mac/drawingml/2011/main" val="1"/>
            </a:ext>
          </a:extLst>
        </p:spPr>
        <p:txBody>
          <a:bodyPr lIns="50800" tIns="50800" rIns="50800" bIns="50800" anchor="ctr"/>
          <a:lstStyle/>
          <a:p>
            <a:pPr/>
            <a:r>
              <a:t>Nivel de texto 1</a:t>
            </a:r>
          </a:p>
          <a:p>
            <a:pPr lvl="1"/>
            <a:r>
              <a:t>Nivel de texto 2</a:t>
            </a:r>
          </a:p>
          <a:p>
            <a:pPr lvl="2"/>
            <a:r>
              <a:t>Nivel de texto 3</a:t>
            </a:r>
          </a:p>
          <a:p>
            <a:pPr lvl="3"/>
            <a:r>
              <a:t>Nivel de texto 4</a:t>
            </a:r>
          </a:p>
          <a:p>
            <a:pPr lvl="4"/>
            <a:r>
              <a:t>Nivel de texto 5</a:t>
            </a:r>
          </a:p>
        </p:txBody>
      </p:sp>
      <p:sp>
        <p:nvSpPr>
          <p:cNvPr id="4" name="Shape 4"/>
          <p:cNvSpPr/>
          <p:nvPr>
            <p:ph type="sldNum" sz="quarter" idx="2"/>
          </p:nvPr>
        </p:nvSpPr>
        <p:spPr>
          <a:xfrm>
            <a:off x="6286500" y="9258300"/>
            <a:ext cx="411480" cy="469900"/>
          </a:xfrm>
          <a:prstGeom prst="rect">
            <a:avLst/>
          </a:prstGeom>
          <a:ln w="12700">
            <a:miter lim="400000"/>
          </a:ln>
          <a:effectLst>
            <a:outerShdw sx="100000" sy="100000" kx="0" ky="0" algn="b" rotWithShape="0" blurRad="25400" dist="25400" dir="2700000">
              <a:srgbClr val="FFFFFF">
                <a:alpha val="75000"/>
              </a:srgbClr>
            </a:outerShdw>
          </a:effectLst>
        </p:spPr>
        <p:txBody>
          <a:bodyPr wrap="none" lIns="50800" tIns="50800" rIns="50800" bIns="50800" anchor="ctr">
            <a:spAutoFit/>
          </a:bodyPr>
          <a:lstStyle>
            <a:lvl1pPr defTabSz="457200">
              <a:defRPr sz="2400">
                <a:solidFill>
                  <a:srgbClr val="56533A"/>
                </a:solidFill>
                <a:latin typeface="+mn-lt"/>
                <a:ea typeface="+mn-ea"/>
                <a:cs typeface="+mn-cs"/>
                <a:sym typeface="Hoefler Text"/>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Lst>
  <p:transition xmlns:p14="http://schemas.microsoft.com/office/powerpoint/2010/main" spd="med" advClick="1"/>
  <p:txStyles>
    <p:titleStyle>
      <a:lvl1pPr marL="0" marR="0" indent="0" algn="ctr" defTabSz="457200" rtl="0" latinLnBrk="0">
        <a:lnSpc>
          <a:spcPct val="100000"/>
        </a:lnSpc>
        <a:spcBef>
          <a:spcPts val="0"/>
        </a:spcBef>
        <a:spcAft>
          <a:spcPts val="0"/>
        </a:spcAft>
        <a:buClrTx/>
        <a:buSzTx/>
        <a:buFontTx/>
        <a:buNone/>
        <a:tabLst/>
        <a:defRPr b="0" baseline="0" cap="none" i="0" spc="0" strike="noStrike" sz="6400" u="none">
          <a:ln>
            <a:noFill/>
          </a:ln>
          <a:solidFill>
            <a:srgbClr val="56533A"/>
          </a:solidFill>
          <a:uFillTx/>
          <a:latin typeface="+mn-lt"/>
          <a:ea typeface="+mn-ea"/>
          <a:cs typeface="+mn-cs"/>
          <a:sym typeface="Hoefler Text"/>
        </a:defRPr>
      </a:lvl1pPr>
      <a:lvl2pPr marL="0" marR="0" indent="228600" algn="ctr" defTabSz="457200" rtl="0" latinLnBrk="0">
        <a:lnSpc>
          <a:spcPct val="100000"/>
        </a:lnSpc>
        <a:spcBef>
          <a:spcPts val="0"/>
        </a:spcBef>
        <a:spcAft>
          <a:spcPts val="0"/>
        </a:spcAft>
        <a:buClrTx/>
        <a:buSzTx/>
        <a:buFontTx/>
        <a:buNone/>
        <a:tabLst/>
        <a:defRPr b="0" baseline="0" cap="none" i="0" spc="0" strike="noStrike" sz="6400" u="none">
          <a:ln>
            <a:noFill/>
          </a:ln>
          <a:solidFill>
            <a:srgbClr val="56533A"/>
          </a:solidFill>
          <a:uFillTx/>
          <a:latin typeface="+mn-lt"/>
          <a:ea typeface="+mn-ea"/>
          <a:cs typeface="+mn-cs"/>
          <a:sym typeface="Hoefler Text"/>
        </a:defRPr>
      </a:lvl2pPr>
      <a:lvl3pPr marL="0" marR="0" indent="457200" algn="ctr" defTabSz="457200" rtl="0" latinLnBrk="0">
        <a:lnSpc>
          <a:spcPct val="100000"/>
        </a:lnSpc>
        <a:spcBef>
          <a:spcPts val="0"/>
        </a:spcBef>
        <a:spcAft>
          <a:spcPts val="0"/>
        </a:spcAft>
        <a:buClrTx/>
        <a:buSzTx/>
        <a:buFontTx/>
        <a:buNone/>
        <a:tabLst/>
        <a:defRPr b="0" baseline="0" cap="none" i="0" spc="0" strike="noStrike" sz="6400" u="none">
          <a:ln>
            <a:noFill/>
          </a:ln>
          <a:solidFill>
            <a:srgbClr val="56533A"/>
          </a:solidFill>
          <a:uFillTx/>
          <a:latin typeface="+mn-lt"/>
          <a:ea typeface="+mn-ea"/>
          <a:cs typeface="+mn-cs"/>
          <a:sym typeface="Hoefler Text"/>
        </a:defRPr>
      </a:lvl3pPr>
      <a:lvl4pPr marL="0" marR="0" indent="685800" algn="ctr" defTabSz="457200" rtl="0" latinLnBrk="0">
        <a:lnSpc>
          <a:spcPct val="100000"/>
        </a:lnSpc>
        <a:spcBef>
          <a:spcPts val="0"/>
        </a:spcBef>
        <a:spcAft>
          <a:spcPts val="0"/>
        </a:spcAft>
        <a:buClrTx/>
        <a:buSzTx/>
        <a:buFontTx/>
        <a:buNone/>
        <a:tabLst/>
        <a:defRPr b="0" baseline="0" cap="none" i="0" spc="0" strike="noStrike" sz="6400" u="none">
          <a:ln>
            <a:noFill/>
          </a:ln>
          <a:solidFill>
            <a:srgbClr val="56533A"/>
          </a:solidFill>
          <a:uFillTx/>
          <a:latin typeface="+mn-lt"/>
          <a:ea typeface="+mn-ea"/>
          <a:cs typeface="+mn-cs"/>
          <a:sym typeface="Hoefler Text"/>
        </a:defRPr>
      </a:lvl4pPr>
      <a:lvl5pPr marL="0" marR="0" indent="914400" algn="ctr" defTabSz="457200" rtl="0" latinLnBrk="0">
        <a:lnSpc>
          <a:spcPct val="100000"/>
        </a:lnSpc>
        <a:spcBef>
          <a:spcPts val="0"/>
        </a:spcBef>
        <a:spcAft>
          <a:spcPts val="0"/>
        </a:spcAft>
        <a:buClrTx/>
        <a:buSzTx/>
        <a:buFontTx/>
        <a:buNone/>
        <a:tabLst/>
        <a:defRPr b="0" baseline="0" cap="none" i="0" spc="0" strike="noStrike" sz="6400" u="none">
          <a:ln>
            <a:noFill/>
          </a:ln>
          <a:solidFill>
            <a:srgbClr val="56533A"/>
          </a:solidFill>
          <a:uFillTx/>
          <a:latin typeface="+mn-lt"/>
          <a:ea typeface="+mn-ea"/>
          <a:cs typeface="+mn-cs"/>
          <a:sym typeface="Hoefler Text"/>
        </a:defRPr>
      </a:lvl5pPr>
      <a:lvl6pPr marL="0" marR="0" indent="1143000" algn="ctr" defTabSz="457200" rtl="0" latinLnBrk="0">
        <a:lnSpc>
          <a:spcPct val="100000"/>
        </a:lnSpc>
        <a:spcBef>
          <a:spcPts val="0"/>
        </a:spcBef>
        <a:spcAft>
          <a:spcPts val="0"/>
        </a:spcAft>
        <a:buClrTx/>
        <a:buSzTx/>
        <a:buFontTx/>
        <a:buNone/>
        <a:tabLst/>
        <a:defRPr b="0" baseline="0" cap="none" i="0" spc="0" strike="noStrike" sz="6400" u="none">
          <a:ln>
            <a:noFill/>
          </a:ln>
          <a:solidFill>
            <a:srgbClr val="56533A"/>
          </a:solidFill>
          <a:uFillTx/>
          <a:latin typeface="+mn-lt"/>
          <a:ea typeface="+mn-ea"/>
          <a:cs typeface="+mn-cs"/>
          <a:sym typeface="Hoefler Text"/>
        </a:defRPr>
      </a:lvl6pPr>
      <a:lvl7pPr marL="0" marR="0" indent="1371600" algn="ctr" defTabSz="457200" rtl="0" latinLnBrk="0">
        <a:lnSpc>
          <a:spcPct val="100000"/>
        </a:lnSpc>
        <a:spcBef>
          <a:spcPts val="0"/>
        </a:spcBef>
        <a:spcAft>
          <a:spcPts val="0"/>
        </a:spcAft>
        <a:buClrTx/>
        <a:buSzTx/>
        <a:buFontTx/>
        <a:buNone/>
        <a:tabLst/>
        <a:defRPr b="0" baseline="0" cap="none" i="0" spc="0" strike="noStrike" sz="6400" u="none">
          <a:ln>
            <a:noFill/>
          </a:ln>
          <a:solidFill>
            <a:srgbClr val="56533A"/>
          </a:solidFill>
          <a:uFillTx/>
          <a:latin typeface="+mn-lt"/>
          <a:ea typeface="+mn-ea"/>
          <a:cs typeface="+mn-cs"/>
          <a:sym typeface="Hoefler Text"/>
        </a:defRPr>
      </a:lvl7pPr>
      <a:lvl8pPr marL="0" marR="0" indent="1600200" algn="ctr" defTabSz="457200" rtl="0" latinLnBrk="0">
        <a:lnSpc>
          <a:spcPct val="100000"/>
        </a:lnSpc>
        <a:spcBef>
          <a:spcPts val="0"/>
        </a:spcBef>
        <a:spcAft>
          <a:spcPts val="0"/>
        </a:spcAft>
        <a:buClrTx/>
        <a:buSzTx/>
        <a:buFontTx/>
        <a:buNone/>
        <a:tabLst/>
        <a:defRPr b="0" baseline="0" cap="none" i="0" spc="0" strike="noStrike" sz="6400" u="none">
          <a:ln>
            <a:noFill/>
          </a:ln>
          <a:solidFill>
            <a:srgbClr val="56533A"/>
          </a:solidFill>
          <a:uFillTx/>
          <a:latin typeface="+mn-lt"/>
          <a:ea typeface="+mn-ea"/>
          <a:cs typeface="+mn-cs"/>
          <a:sym typeface="Hoefler Text"/>
        </a:defRPr>
      </a:lvl8pPr>
      <a:lvl9pPr marL="0" marR="0" indent="1828800" algn="ctr" defTabSz="457200" rtl="0" latinLnBrk="0">
        <a:lnSpc>
          <a:spcPct val="100000"/>
        </a:lnSpc>
        <a:spcBef>
          <a:spcPts val="0"/>
        </a:spcBef>
        <a:spcAft>
          <a:spcPts val="0"/>
        </a:spcAft>
        <a:buClrTx/>
        <a:buSzTx/>
        <a:buFontTx/>
        <a:buNone/>
        <a:tabLst/>
        <a:defRPr b="0" baseline="0" cap="none" i="0" spc="0" strike="noStrike" sz="6400" u="none">
          <a:ln>
            <a:noFill/>
          </a:ln>
          <a:solidFill>
            <a:srgbClr val="56533A"/>
          </a:solidFill>
          <a:uFillTx/>
          <a:latin typeface="+mn-lt"/>
          <a:ea typeface="+mn-ea"/>
          <a:cs typeface="+mn-cs"/>
          <a:sym typeface="Hoefler Text"/>
        </a:defRPr>
      </a:lvl9pPr>
    </p:titleStyle>
    <p:bodyStyle>
      <a:lvl1pPr marL="664649" marR="0" indent="-376783" algn="l" defTabSz="457200" latinLnBrk="0">
        <a:lnSpc>
          <a:spcPct val="100000"/>
        </a:lnSpc>
        <a:spcBef>
          <a:spcPts val="3300"/>
        </a:spcBef>
        <a:spcAft>
          <a:spcPts val="0"/>
        </a:spcAft>
        <a:buClrTx/>
        <a:buSzPct val="125000"/>
        <a:buFontTx/>
        <a:buChar char="•"/>
        <a:tabLst/>
        <a:defRPr b="0" baseline="0" cap="none" i="0" spc="0" strike="noStrike" sz="3800" u="none">
          <a:ln>
            <a:noFill/>
          </a:ln>
          <a:solidFill>
            <a:srgbClr val="56533A"/>
          </a:solidFill>
          <a:uFillTx/>
          <a:latin typeface="+mn-lt"/>
          <a:ea typeface="+mn-ea"/>
          <a:cs typeface="+mn-cs"/>
          <a:sym typeface="Hoefler Text"/>
        </a:defRPr>
      </a:lvl1pPr>
      <a:lvl2pPr marL="1176883" marR="0" indent="-376783" algn="l" defTabSz="457200" latinLnBrk="0">
        <a:lnSpc>
          <a:spcPct val="100000"/>
        </a:lnSpc>
        <a:spcBef>
          <a:spcPts val="3300"/>
        </a:spcBef>
        <a:spcAft>
          <a:spcPts val="0"/>
        </a:spcAft>
        <a:buClrTx/>
        <a:buSzPct val="125000"/>
        <a:buFontTx/>
        <a:buChar char="•"/>
        <a:tabLst/>
        <a:defRPr b="0" baseline="0" cap="none" i="0" spc="0" strike="noStrike" sz="3800" u="none">
          <a:ln>
            <a:noFill/>
          </a:ln>
          <a:solidFill>
            <a:srgbClr val="56533A"/>
          </a:solidFill>
          <a:uFillTx/>
          <a:latin typeface="+mn-lt"/>
          <a:ea typeface="+mn-ea"/>
          <a:cs typeface="+mn-cs"/>
          <a:sym typeface="Hoefler Text"/>
        </a:defRPr>
      </a:lvl2pPr>
      <a:lvl3pPr marL="1697583" marR="0" indent="-376783" algn="l" defTabSz="457200" latinLnBrk="0">
        <a:lnSpc>
          <a:spcPct val="100000"/>
        </a:lnSpc>
        <a:spcBef>
          <a:spcPts val="3300"/>
        </a:spcBef>
        <a:spcAft>
          <a:spcPts val="0"/>
        </a:spcAft>
        <a:buClrTx/>
        <a:buSzPct val="125000"/>
        <a:buFontTx/>
        <a:buChar char="•"/>
        <a:tabLst/>
        <a:defRPr b="0" baseline="0" cap="none" i="0" spc="0" strike="noStrike" sz="3800" u="none">
          <a:ln>
            <a:noFill/>
          </a:ln>
          <a:solidFill>
            <a:srgbClr val="56533A"/>
          </a:solidFill>
          <a:uFillTx/>
          <a:latin typeface="+mn-lt"/>
          <a:ea typeface="+mn-ea"/>
          <a:cs typeface="+mn-cs"/>
          <a:sym typeface="Hoefler Text"/>
        </a:defRPr>
      </a:lvl3pPr>
      <a:lvl4pPr marL="2218283" marR="0" indent="-376783" algn="l" defTabSz="457200" latinLnBrk="0">
        <a:lnSpc>
          <a:spcPct val="100000"/>
        </a:lnSpc>
        <a:spcBef>
          <a:spcPts val="3300"/>
        </a:spcBef>
        <a:spcAft>
          <a:spcPts val="0"/>
        </a:spcAft>
        <a:buClrTx/>
        <a:buSzPct val="125000"/>
        <a:buFontTx/>
        <a:buChar char="•"/>
        <a:tabLst/>
        <a:defRPr b="0" baseline="0" cap="none" i="0" spc="0" strike="noStrike" sz="3800" u="none">
          <a:ln>
            <a:noFill/>
          </a:ln>
          <a:solidFill>
            <a:srgbClr val="56533A"/>
          </a:solidFill>
          <a:uFillTx/>
          <a:latin typeface="+mn-lt"/>
          <a:ea typeface="+mn-ea"/>
          <a:cs typeface="+mn-cs"/>
          <a:sym typeface="Hoefler Text"/>
        </a:defRPr>
      </a:lvl4pPr>
      <a:lvl5pPr marL="2738983" marR="0" indent="-376783" algn="l" defTabSz="457200" latinLnBrk="0">
        <a:lnSpc>
          <a:spcPct val="100000"/>
        </a:lnSpc>
        <a:spcBef>
          <a:spcPts val="3300"/>
        </a:spcBef>
        <a:spcAft>
          <a:spcPts val="0"/>
        </a:spcAft>
        <a:buClrTx/>
        <a:buSzPct val="125000"/>
        <a:buFontTx/>
        <a:buChar char="•"/>
        <a:tabLst/>
        <a:defRPr b="0" baseline="0" cap="none" i="0" spc="0" strike="noStrike" sz="3800" u="none">
          <a:ln>
            <a:noFill/>
          </a:ln>
          <a:solidFill>
            <a:srgbClr val="56533A"/>
          </a:solidFill>
          <a:uFillTx/>
          <a:latin typeface="+mn-lt"/>
          <a:ea typeface="+mn-ea"/>
          <a:cs typeface="+mn-cs"/>
          <a:sym typeface="Hoefler Text"/>
        </a:defRPr>
      </a:lvl5pPr>
      <a:lvl6pPr marL="17035567" marR="0" indent="-14317767" algn="l" defTabSz="457200" latinLnBrk="0">
        <a:lnSpc>
          <a:spcPct val="100000"/>
        </a:lnSpc>
        <a:spcBef>
          <a:spcPts val="3300"/>
        </a:spcBef>
        <a:spcAft>
          <a:spcPts val="0"/>
        </a:spcAft>
        <a:buClrTx/>
        <a:buSzPct val="125000"/>
        <a:buFontTx/>
        <a:buChar char="•"/>
        <a:tabLst/>
        <a:defRPr b="0" baseline="0" cap="none" i="0" spc="0" strike="noStrike" sz="3800" u="none">
          <a:ln>
            <a:noFill/>
          </a:ln>
          <a:solidFill>
            <a:srgbClr val="56533A"/>
          </a:solidFill>
          <a:uFillTx/>
          <a:latin typeface="+mn-lt"/>
          <a:ea typeface="+mn-ea"/>
          <a:cs typeface="+mn-cs"/>
          <a:sym typeface="Hoefler Text"/>
        </a:defRPr>
      </a:lvl6pPr>
      <a:lvl7pPr marL="17391167" marR="0" indent="-14317767" algn="l" defTabSz="457200" latinLnBrk="0">
        <a:lnSpc>
          <a:spcPct val="100000"/>
        </a:lnSpc>
        <a:spcBef>
          <a:spcPts val="3300"/>
        </a:spcBef>
        <a:spcAft>
          <a:spcPts val="0"/>
        </a:spcAft>
        <a:buClrTx/>
        <a:buSzPct val="125000"/>
        <a:buFontTx/>
        <a:buChar char="•"/>
        <a:tabLst/>
        <a:defRPr b="0" baseline="0" cap="none" i="0" spc="0" strike="noStrike" sz="3800" u="none">
          <a:ln>
            <a:noFill/>
          </a:ln>
          <a:solidFill>
            <a:srgbClr val="56533A"/>
          </a:solidFill>
          <a:uFillTx/>
          <a:latin typeface="+mn-lt"/>
          <a:ea typeface="+mn-ea"/>
          <a:cs typeface="+mn-cs"/>
          <a:sym typeface="Hoefler Text"/>
        </a:defRPr>
      </a:lvl7pPr>
      <a:lvl8pPr marL="17746767" marR="0" indent="-14317767" algn="l" defTabSz="457200" latinLnBrk="0">
        <a:lnSpc>
          <a:spcPct val="100000"/>
        </a:lnSpc>
        <a:spcBef>
          <a:spcPts val="3300"/>
        </a:spcBef>
        <a:spcAft>
          <a:spcPts val="0"/>
        </a:spcAft>
        <a:buClrTx/>
        <a:buSzPct val="125000"/>
        <a:buFontTx/>
        <a:buChar char="•"/>
        <a:tabLst/>
        <a:defRPr b="0" baseline="0" cap="none" i="0" spc="0" strike="noStrike" sz="3800" u="none">
          <a:ln>
            <a:noFill/>
          </a:ln>
          <a:solidFill>
            <a:srgbClr val="56533A"/>
          </a:solidFill>
          <a:uFillTx/>
          <a:latin typeface="+mn-lt"/>
          <a:ea typeface="+mn-ea"/>
          <a:cs typeface="+mn-cs"/>
          <a:sym typeface="Hoefler Text"/>
        </a:defRPr>
      </a:lvl8pPr>
      <a:lvl9pPr marL="18102367" marR="0" indent="-14317767" algn="l" defTabSz="457200" latinLnBrk="0">
        <a:lnSpc>
          <a:spcPct val="100000"/>
        </a:lnSpc>
        <a:spcBef>
          <a:spcPts val="3300"/>
        </a:spcBef>
        <a:spcAft>
          <a:spcPts val="0"/>
        </a:spcAft>
        <a:buClrTx/>
        <a:buSzPct val="125000"/>
        <a:buFontTx/>
        <a:buChar char="•"/>
        <a:tabLst/>
        <a:defRPr b="0" baseline="0" cap="none" i="0" spc="0" strike="noStrike" sz="3800" u="none">
          <a:ln>
            <a:noFill/>
          </a:ln>
          <a:solidFill>
            <a:srgbClr val="56533A"/>
          </a:solidFill>
          <a:uFillTx/>
          <a:latin typeface="+mn-lt"/>
          <a:ea typeface="+mn-ea"/>
          <a:cs typeface="+mn-cs"/>
          <a:sym typeface="Hoefler Text"/>
        </a:defRPr>
      </a:lvl9pPr>
    </p:bodyStyle>
    <p:otherStyle>
      <a:lvl1pPr marL="0" marR="0" indent="0" algn="ctr" defTabSz="45720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oefler Text"/>
        </a:defRPr>
      </a:lvl1pPr>
      <a:lvl2pPr marL="0" marR="0" indent="228600" algn="ctr" defTabSz="45720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oefler Text"/>
        </a:defRPr>
      </a:lvl2pPr>
      <a:lvl3pPr marL="0" marR="0" indent="457200" algn="ctr" defTabSz="45720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oefler Text"/>
        </a:defRPr>
      </a:lvl3pPr>
      <a:lvl4pPr marL="0" marR="0" indent="685800" algn="ctr" defTabSz="45720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oefler Text"/>
        </a:defRPr>
      </a:lvl4pPr>
      <a:lvl5pPr marL="0" marR="0" indent="914400" algn="ctr" defTabSz="45720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oefler Text"/>
        </a:defRPr>
      </a:lvl5pPr>
      <a:lvl6pPr marL="0" marR="0" indent="1143000" algn="ctr" defTabSz="45720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oefler Text"/>
        </a:defRPr>
      </a:lvl6pPr>
      <a:lvl7pPr marL="0" marR="0" indent="1371600" algn="ctr" defTabSz="45720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oefler Text"/>
        </a:defRPr>
      </a:lvl7pPr>
      <a:lvl8pPr marL="0" marR="0" indent="1600200" algn="ctr" defTabSz="45720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oefler Text"/>
        </a:defRPr>
      </a:lvl8pPr>
      <a:lvl9pPr marL="0" marR="0" indent="1828800" algn="ctr" defTabSz="45720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oefler Tex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3.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7.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8.png"/><Relationship Id="rId3" Type="http://schemas.openxmlformats.org/officeDocument/2006/relationships/image" Target="../media/image9.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0.png"/><Relationship Id="rId3" Type="http://schemas.openxmlformats.org/officeDocument/2006/relationships/image" Target="../media/image8.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image" Target="../media/image13.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1.png"/><Relationship Id="rId3" Type="http://schemas.openxmlformats.org/officeDocument/2006/relationships/image" Target="../media/image13.png"/><Relationship Id="rId4" Type="http://schemas.openxmlformats.org/officeDocument/2006/relationships/image" Target="../media/image14.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5.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5.png"/><Relationship Id="rId3" Type="http://schemas.openxmlformats.org/officeDocument/2006/relationships/image" Target="../media/image16.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7.png"/><Relationship Id="rId3" Type="http://schemas.openxmlformats.org/officeDocument/2006/relationships/image" Target="../media/image18.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9.png"/><Relationship Id="rId3" Type="http://schemas.openxmlformats.org/officeDocument/2006/relationships/image" Target="../media/image20.png"/><Relationship Id="rId4" Type="http://schemas.openxmlformats.org/officeDocument/2006/relationships/image" Target="../media/image17.png"/><Relationship Id="rId5" Type="http://schemas.openxmlformats.org/officeDocument/2006/relationships/image" Target="../media/image18.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1.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1.png"/><Relationship Id="rId3" Type="http://schemas.openxmlformats.org/officeDocument/2006/relationships/image" Target="../media/image22.png"/><Relationship Id="rId4" Type="http://schemas.openxmlformats.org/officeDocument/2006/relationships/image" Target="../media/image23.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4.png"/><Relationship Id="rId3" Type="http://schemas.openxmlformats.org/officeDocument/2006/relationships/image" Target="../media/image25.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8.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8.png"/><Relationship Id="rId3" Type="http://schemas.openxmlformats.org/officeDocument/2006/relationships/image" Target="../media/image29.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0.png"/><Relationship Id="rId3" Type="http://schemas.openxmlformats.org/officeDocument/2006/relationships/image" Target="../media/image31.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0.png"/><Relationship Id="rId5" Type="http://schemas.openxmlformats.org/officeDocument/2006/relationships/image" Target="../media/image31.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4.png"/><Relationship Id="rId3" Type="http://schemas.openxmlformats.org/officeDocument/2006/relationships/image" Target="../media/image35.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3.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6.png"/><Relationship Id="rId3" Type="http://schemas.openxmlformats.org/officeDocument/2006/relationships/image" Target="../media/image37.png"/><Relationship Id="rId4" Type="http://schemas.openxmlformats.org/officeDocument/2006/relationships/image" Target="../media/image34.png"/><Relationship Id="rId5" Type="http://schemas.openxmlformats.org/officeDocument/2006/relationships/image" Target="../media/image35.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8.png"/><Relationship Id="rId3" Type="http://schemas.openxmlformats.org/officeDocument/2006/relationships/image" Target="../media/image39.pn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8.png"/><Relationship Id="rId3" Type="http://schemas.openxmlformats.org/officeDocument/2006/relationships/image" Target="../media/image40.pn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1.png"/><Relationship Id="rId3" Type="http://schemas.openxmlformats.org/officeDocument/2006/relationships/image" Target="../media/image42.pn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1.png"/><Relationship Id="rId3" Type="http://schemas.openxmlformats.org/officeDocument/2006/relationships/image" Target="../media/image43.pn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4.png"/></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5.png"/><Relationship Id="rId3" Type="http://schemas.openxmlformats.org/officeDocument/2006/relationships/image" Target="../media/image46.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7.png"/><Relationship Id="rId3" Type="http://schemas.openxmlformats.org/officeDocument/2006/relationships/image" Target="../media/image48.png"/><Relationship Id="rId4" Type="http://schemas.openxmlformats.org/officeDocument/2006/relationships/image" Target="../media/image45.png"/><Relationship Id="rId5" Type="http://schemas.openxmlformats.org/officeDocument/2006/relationships/image" Target="../media/image46.png"/></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9.png"/><Relationship Id="rId3" Type="http://schemas.openxmlformats.org/officeDocument/2006/relationships/image" Target="../media/image50.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3.png"/></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9.png"/><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3.png"/><Relationship Id="rId3" Type="http://schemas.openxmlformats.org/officeDocument/2006/relationships/image" Target="../media/image54.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5.png"/><Relationship Id="rId3" Type="http://schemas.openxmlformats.org/officeDocument/2006/relationships/image" Target="../media/image56.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5.png"/><Relationship Id="rId3" Type="http://schemas.openxmlformats.org/officeDocument/2006/relationships/image" Target="../media/image56.png"/><Relationship Id="rId4" Type="http://schemas.openxmlformats.org/officeDocument/2006/relationships/image" Target="../media/image57.png"/><Relationship Id="rId5" Type="http://schemas.openxmlformats.org/officeDocument/2006/relationships/image" Target="../media/image58.png"/></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hyperlink" Target="http://www.googlefotos.com" TargetMode="Externa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3.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2" name="Shape 252"/>
          <p:cNvSpPr/>
          <p:nvPr>
            <p:ph type="title"/>
          </p:nvPr>
        </p:nvSpPr>
        <p:spPr>
          <a:xfrm>
            <a:off x="292100" y="482600"/>
            <a:ext cx="12407900" cy="1413806"/>
          </a:xfrm>
          <a:prstGeom prst="rect">
            <a:avLst/>
          </a:prstGeom>
        </p:spPr>
        <p:txBody>
          <a:bodyPr/>
          <a:lstStyle/>
          <a:p>
            <a:pPr>
              <a:defRPr spc="72" sz="3600">
                <a:solidFill>
                  <a:srgbClr val="000000"/>
                </a:solidFill>
              </a:defRPr>
            </a:pPr>
            <a:r>
              <a:t>Universidad Autónoma del Estado de México</a:t>
            </a:r>
          </a:p>
          <a:p>
            <a:pPr>
              <a:defRPr i="1" spc="68" sz="3400">
                <a:solidFill>
                  <a:srgbClr val="000000"/>
                </a:solidFill>
              </a:defRPr>
            </a:pPr>
            <a:r>
              <a:t>Plantel Texcoco de la Escuela Preparatoria</a:t>
            </a:r>
          </a:p>
        </p:txBody>
      </p:sp>
      <p:pic>
        <p:nvPicPr>
          <p:cNvPr id="253" name="uaemex-1.png"/>
          <p:cNvPicPr>
            <a:picLocks noChangeAspect="1"/>
          </p:cNvPicPr>
          <p:nvPr/>
        </p:nvPicPr>
        <p:blipFill>
          <a:blip r:embed="rId2">
            <a:extLst/>
          </a:blip>
          <a:srcRect l="2925" t="2987" r="3394" b="4409"/>
          <a:stretch>
            <a:fillRect/>
          </a:stretch>
        </p:blipFill>
        <p:spPr>
          <a:xfrm>
            <a:off x="5231305" y="2076078"/>
            <a:ext cx="2542181" cy="2218535"/>
          </a:xfrm>
          <a:custGeom>
            <a:avLst/>
            <a:gdLst/>
            <a:ahLst/>
            <a:cxnLst>
              <a:cxn ang="0">
                <a:pos x="wd2" y="hd2"/>
              </a:cxn>
              <a:cxn ang="5400000">
                <a:pos x="wd2" y="hd2"/>
              </a:cxn>
              <a:cxn ang="10800000">
                <a:pos x="wd2" y="hd2"/>
              </a:cxn>
              <a:cxn ang="16200000">
                <a:pos x="wd2" y="hd2"/>
              </a:cxn>
            </a:cxnLst>
            <a:rect l="0" t="0" r="r" b="b"/>
            <a:pathLst>
              <a:path w="21409" h="21405" fill="norm" stroke="1" extrusionOk="0">
                <a:moveTo>
                  <a:pt x="9686" y="10"/>
                </a:moveTo>
                <a:cubicBezTo>
                  <a:pt x="7883" y="67"/>
                  <a:pt x="6116" y="365"/>
                  <a:pt x="4482" y="902"/>
                </a:cubicBezTo>
                <a:cubicBezTo>
                  <a:pt x="2921" y="1416"/>
                  <a:pt x="1928" y="1877"/>
                  <a:pt x="1497" y="2285"/>
                </a:cubicBezTo>
                <a:cubicBezTo>
                  <a:pt x="1123" y="2639"/>
                  <a:pt x="1087" y="2815"/>
                  <a:pt x="1257" y="3567"/>
                </a:cubicBezTo>
                <a:cubicBezTo>
                  <a:pt x="1280" y="3672"/>
                  <a:pt x="1130" y="3763"/>
                  <a:pt x="772" y="3858"/>
                </a:cubicBezTo>
                <a:cubicBezTo>
                  <a:pt x="269" y="3992"/>
                  <a:pt x="0" y="4229"/>
                  <a:pt x="0" y="4540"/>
                </a:cubicBezTo>
                <a:cubicBezTo>
                  <a:pt x="0" y="4789"/>
                  <a:pt x="691" y="5657"/>
                  <a:pt x="1120" y="5945"/>
                </a:cubicBezTo>
                <a:cubicBezTo>
                  <a:pt x="1429" y="6153"/>
                  <a:pt x="1538" y="6302"/>
                  <a:pt x="1584" y="6585"/>
                </a:cubicBezTo>
                <a:cubicBezTo>
                  <a:pt x="1649" y="6977"/>
                  <a:pt x="1481" y="7475"/>
                  <a:pt x="1193" y="7749"/>
                </a:cubicBezTo>
                <a:cubicBezTo>
                  <a:pt x="792" y="8130"/>
                  <a:pt x="865" y="8729"/>
                  <a:pt x="1314" y="8729"/>
                </a:cubicBezTo>
                <a:cubicBezTo>
                  <a:pt x="1512" y="8729"/>
                  <a:pt x="1543" y="8701"/>
                  <a:pt x="1454" y="8599"/>
                </a:cubicBezTo>
                <a:cubicBezTo>
                  <a:pt x="1285" y="8405"/>
                  <a:pt x="1307" y="8333"/>
                  <a:pt x="1675" y="7867"/>
                </a:cubicBezTo>
                <a:cubicBezTo>
                  <a:pt x="2260" y="7125"/>
                  <a:pt x="2421" y="6435"/>
                  <a:pt x="2149" y="5838"/>
                </a:cubicBezTo>
                <a:cubicBezTo>
                  <a:pt x="2070" y="5663"/>
                  <a:pt x="2023" y="5500"/>
                  <a:pt x="2046" y="5474"/>
                </a:cubicBezTo>
                <a:cubicBezTo>
                  <a:pt x="2068" y="5448"/>
                  <a:pt x="2369" y="5419"/>
                  <a:pt x="2711" y="5409"/>
                </a:cubicBezTo>
                <a:cubicBezTo>
                  <a:pt x="3053" y="5399"/>
                  <a:pt x="3366" y="5352"/>
                  <a:pt x="3406" y="5306"/>
                </a:cubicBezTo>
                <a:cubicBezTo>
                  <a:pt x="3446" y="5260"/>
                  <a:pt x="3510" y="4990"/>
                  <a:pt x="3550" y="4705"/>
                </a:cubicBezTo>
                <a:cubicBezTo>
                  <a:pt x="3589" y="4419"/>
                  <a:pt x="3651" y="4045"/>
                  <a:pt x="3687" y="3877"/>
                </a:cubicBezTo>
                <a:cubicBezTo>
                  <a:pt x="3733" y="3663"/>
                  <a:pt x="3706" y="3512"/>
                  <a:pt x="3593" y="3368"/>
                </a:cubicBezTo>
                <a:cubicBezTo>
                  <a:pt x="3490" y="3238"/>
                  <a:pt x="3466" y="3141"/>
                  <a:pt x="3529" y="3096"/>
                </a:cubicBezTo>
                <a:cubicBezTo>
                  <a:pt x="3711" y="2968"/>
                  <a:pt x="5867" y="2499"/>
                  <a:pt x="6792" y="2388"/>
                </a:cubicBezTo>
                <a:cubicBezTo>
                  <a:pt x="9424" y="2071"/>
                  <a:pt x="12688" y="2156"/>
                  <a:pt x="14773" y="2595"/>
                </a:cubicBezTo>
                <a:cubicBezTo>
                  <a:pt x="15845" y="2820"/>
                  <a:pt x="17472" y="3274"/>
                  <a:pt x="17935" y="3475"/>
                </a:cubicBezTo>
                <a:lnTo>
                  <a:pt x="18192" y="3586"/>
                </a:lnTo>
                <a:lnTo>
                  <a:pt x="17938" y="3858"/>
                </a:lnTo>
                <a:cubicBezTo>
                  <a:pt x="17718" y="4093"/>
                  <a:pt x="17692" y="4184"/>
                  <a:pt x="17748" y="4540"/>
                </a:cubicBezTo>
                <a:cubicBezTo>
                  <a:pt x="17783" y="4766"/>
                  <a:pt x="17851" y="5036"/>
                  <a:pt x="17898" y="5141"/>
                </a:cubicBezTo>
                <a:cubicBezTo>
                  <a:pt x="18040" y="5456"/>
                  <a:pt x="18693" y="5773"/>
                  <a:pt x="19202" y="5773"/>
                </a:cubicBezTo>
                <a:cubicBezTo>
                  <a:pt x="19458" y="5773"/>
                  <a:pt x="19693" y="5804"/>
                  <a:pt x="19726" y="5842"/>
                </a:cubicBezTo>
                <a:cubicBezTo>
                  <a:pt x="19760" y="5880"/>
                  <a:pt x="19682" y="6117"/>
                  <a:pt x="19553" y="6370"/>
                </a:cubicBezTo>
                <a:cubicBezTo>
                  <a:pt x="19137" y="7183"/>
                  <a:pt x="19300" y="7949"/>
                  <a:pt x="19987" y="8392"/>
                </a:cubicBezTo>
                <a:cubicBezTo>
                  <a:pt x="20498" y="8721"/>
                  <a:pt x="20624" y="8916"/>
                  <a:pt x="20482" y="9177"/>
                </a:cubicBezTo>
                <a:cubicBezTo>
                  <a:pt x="20344" y="9430"/>
                  <a:pt x="20486" y="9456"/>
                  <a:pt x="20696" y="9215"/>
                </a:cubicBezTo>
                <a:cubicBezTo>
                  <a:pt x="20949" y="8925"/>
                  <a:pt x="20875" y="8541"/>
                  <a:pt x="20465" y="8032"/>
                </a:cubicBezTo>
                <a:cubicBezTo>
                  <a:pt x="19876" y="7300"/>
                  <a:pt x="19935" y="7012"/>
                  <a:pt x="20839" y="6229"/>
                </a:cubicBezTo>
                <a:cubicBezTo>
                  <a:pt x="21001" y="6088"/>
                  <a:pt x="21135" y="5893"/>
                  <a:pt x="21137" y="5792"/>
                </a:cubicBezTo>
                <a:cubicBezTo>
                  <a:pt x="21139" y="5691"/>
                  <a:pt x="21203" y="5511"/>
                  <a:pt x="21281" y="5394"/>
                </a:cubicBezTo>
                <a:cubicBezTo>
                  <a:pt x="21600" y="4910"/>
                  <a:pt x="21306" y="4465"/>
                  <a:pt x="20609" y="4375"/>
                </a:cubicBezTo>
                <a:cubicBezTo>
                  <a:pt x="20143" y="4315"/>
                  <a:pt x="19995" y="4186"/>
                  <a:pt x="20168" y="3989"/>
                </a:cubicBezTo>
                <a:cubicBezTo>
                  <a:pt x="20226" y="3921"/>
                  <a:pt x="20271" y="3684"/>
                  <a:pt x="20271" y="3460"/>
                </a:cubicBezTo>
                <a:cubicBezTo>
                  <a:pt x="20271" y="3120"/>
                  <a:pt x="20213" y="2999"/>
                  <a:pt x="19914" y="2729"/>
                </a:cubicBezTo>
                <a:cubicBezTo>
                  <a:pt x="19716" y="2551"/>
                  <a:pt x="19294" y="2255"/>
                  <a:pt x="18974" y="2070"/>
                </a:cubicBezTo>
                <a:cubicBezTo>
                  <a:pt x="18235" y="1644"/>
                  <a:pt x="16047" y="791"/>
                  <a:pt x="15111" y="565"/>
                </a:cubicBezTo>
                <a:cubicBezTo>
                  <a:pt x="13330" y="136"/>
                  <a:pt x="11489" y="-47"/>
                  <a:pt x="9686" y="10"/>
                </a:cubicBezTo>
                <a:close/>
                <a:moveTo>
                  <a:pt x="9258" y="2713"/>
                </a:moveTo>
                <a:cubicBezTo>
                  <a:pt x="8301" y="2725"/>
                  <a:pt x="8006" y="2833"/>
                  <a:pt x="7758" y="3272"/>
                </a:cubicBezTo>
                <a:cubicBezTo>
                  <a:pt x="7563" y="3617"/>
                  <a:pt x="7467" y="3684"/>
                  <a:pt x="7066" y="3747"/>
                </a:cubicBezTo>
                <a:cubicBezTo>
                  <a:pt x="6809" y="3788"/>
                  <a:pt x="6502" y="3912"/>
                  <a:pt x="6384" y="4023"/>
                </a:cubicBezTo>
                <a:cubicBezTo>
                  <a:pt x="6173" y="4221"/>
                  <a:pt x="6164" y="4217"/>
                  <a:pt x="5866" y="3889"/>
                </a:cubicBezTo>
                <a:cubicBezTo>
                  <a:pt x="5577" y="3571"/>
                  <a:pt x="5551" y="3563"/>
                  <a:pt x="5341" y="3732"/>
                </a:cubicBezTo>
                <a:cubicBezTo>
                  <a:pt x="5220" y="3829"/>
                  <a:pt x="5054" y="3912"/>
                  <a:pt x="4970" y="3912"/>
                </a:cubicBezTo>
                <a:cubicBezTo>
                  <a:pt x="4723" y="3912"/>
                  <a:pt x="4047" y="4645"/>
                  <a:pt x="3987" y="4976"/>
                </a:cubicBezTo>
                <a:cubicBezTo>
                  <a:pt x="3950" y="5185"/>
                  <a:pt x="3995" y="5380"/>
                  <a:pt x="4131" y="5597"/>
                </a:cubicBezTo>
                <a:cubicBezTo>
                  <a:pt x="4316" y="5892"/>
                  <a:pt x="4319" y="5932"/>
                  <a:pt x="4181" y="6263"/>
                </a:cubicBezTo>
                <a:cubicBezTo>
                  <a:pt x="4061" y="6552"/>
                  <a:pt x="3961" y="6632"/>
                  <a:pt x="3636" y="6692"/>
                </a:cubicBezTo>
                <a:cubicBezTo>
                  <a:pt x="3137" y="6783"/>
                  <a:pt x="2794" y="7183"/>
                  <a:pt x="2754" y="7726"/>
                </a:cubicBezTo>
                <a:cubicBezTo>
                  <a:pt x="2720" y="8188"/>
                  <a:pt x="2967" y="8697"/>
                  <a:pt x="3296" y="8840"/>
                </a:cubicBezTo>
                <a:cubicBezTo>
                  <a:pt x="3491" y="8925"/>
                  <a:pt x="3514" y="9028"/>
                  <a:pt x="3576" y="10119"/>
                </a:cubicBezTo>
                <a:cubicBezTo>
                  <a:pt x="3614" y="10772"/>
                  <a:pt x="3653" y="11426"/>
                  <a:pt x="3663" y="11574"/>
                </a:cubicBezTo>
                <a:cubicBezTo>
                  <a:pt x="3679" y="11793"/>
                  <a:pt x="3637" y="11844"/>
                  <a:pt x="3443" y="11846"/>
                </a:cubicBezTo>
                <a:cubicBezTo>
                  <a:pt x="3265" y="11847"/>
                  <a:pt x="3195" y="11782"/>
                  <a:pt x="3172" y="11593"/>
                </a:cubicBezTo>
                <a:cubicBezTo>
                  <a:pt x="3148" y="11400"/>
                  <a:pt x="3095" y="11351"/>
                  <a:pt x="2951" y="11394"/>
                </a:cubicBezTo>
                <a:cubicBezTo>
                  <a:pt x="2702" y="11469"/>
                  <a:pt x="2641" y="11259"/>
                  <a:pt x="2764" y="10747"/>
                </a:cubicBezTo>
                <a:cubicBezTo>
                  <a:pt x="2869" y="10310"/>
                  <a:pt x="2813" y="9784"/>
                  <a:pt x="2671" y="9885"/>
                </a:cubicBezTo>
                <a:cubicBezTo>
                  <a:pt x="2624" y="9918"/>
                  <a:pt x="2514" y="9741"/>
                  <a:pt x="2427" y="9491"/>
                </a:cubicBezTo>
                <a:cubicBezTo>
                  <a:pt x="2299" y="9127"/>
                  <a:pt x="2251" y="9071"/>
                  <a:pt x="2183" y="9211"/>
                </a:cubicBezTo>
                <a:cubicBezTo>
                  <a:pt x="2135" y="9308"/>
                  <a:pt x="2085" y="9597"/>
                  <a:pt x="2072" y="9855"/>
                </a:cubicBezTo>
                <a:cubicBezTo>
                  <a:pt x="2041" y="10469"/>
                  <a:pt x="1953" y="10625"/>
                  <a:pt x="1721" y="10483"/>
                </a:cubicBezTo>
                <a:cubicBezTo>
                  <a:pt x="1437" y="10308"/>
                  <a:pt x="1416" y="10345"/>
                  <a:pt x="1487" y="10839"/>
                </a:cubicBezTo>
                <a:cubicBezTo>
                  <a:pt x="1579" y="11470"/>
                  <a:pt x="1678" y="11681"/>
                  <a:pt x="2089" y="12099"/>
                </a:cubicBezTo>
                <a:cubicBezTo>
                  <a:pt x="2425" y="12440"/>
                  <a:pt x="2430" y="12460"/>
                  <a:pt x="2226" y="12524"/>
                </a:cubicBezTo>
                <a:cubicBezTo>
                  <a:pt x="2045" y="12580"/>
                  <a:pt x="2017" y="12654"/>
                  <a:pt x="2035" y="13040"/>
                </a:cubicBezTo>
                <a:cubicBezTo>
                  <a:pt x="2054" y="13439"/>
                  <a:pt x="2033" y="13495"/>
                  <a:pt x="1855" y="13488"/>
                </a:cubicBezTo>
                <a:cubicBezTo>
                  <a:pt x="1660" y="13482"/>
                  <a:pt x="1656" y="13495"/>
                  <a:pt x="1791" y="13871"/>
                </a:cubicBezTo>
                <a:cubicBezTo>
                  <a:pt x="1994" y="14434"/>
                  <a:pt x="2166" y="14614"/>
                  <a:pt x="2714" y="14848"/>
                </a:cubicBezTo>
                <a:cubicBezTo>
                  <a:pt x="3278" y="15089"/>
                  <a:pt x="3484" y="15370"/>
                  <a:pt x="3235" y="15556"/>
                </a:cubicBezTo>
                <a:cubicBezTo>
                  <a:pt x="3085" y="15669"/>
                  <a:pt x="3085" y="15697"/>
                  <a:pt x="3232" y="15981"/>
                </a:cubicBezTo>
                <a:cubicBezTo>
                  <a:pt x="3323" y="16157"/>
                  <a:pt x="3532" y="16339"/>
                  <a:pt x="3727" y="16410"/>
                </a:cubicBezTo>
                <a:cubicBezTo>
                  <a:pt x="4228" y="16593"/>
                  <a:pt x="4266" y="16690"/>
                  <a:pt x="3917" y="16896"/>
                </a:cubicBezTo>
                <a:cubicBezTo>
                  <a:pt x="3649" y="17055"/>
                  <a:pt x="3624" y="17096"/>
                  <a:pt x="3760" y="17184"/>
                </a:cubicBezTo>
                <a:cubicBezTo>
                  <a:pt x="3859" y="17247"/>
                  <a:pt x="4044" y="17244"/>
                  <a:pt x="4248" y="17180"/>
                </a:cubicBezTo>
                <a:cubicBezTo>
                  <a:pt x="4611" y="17065"/>
                  <a:pt x="4686" y="17104"/>
                  <a:pt x="4686" y="17402"/>
                </a:cubicBezTo>
                <a:cubicBezTo>
                  <a:pt x="4686" y="17665"/>
                  <a:pt x="4801" y="17660"/>
                  <a:pt x="4950" y="17387"/>
                </a:cubicBezTo>
                <a:cubicBezTo>
                  <a:pt x="5073" y="17160"/>
                  <a:pt x="5398" y="17089"/>
                  <a:pt x="5495" y="17268"/>
                </a:cubicBezTo>
                <a:cubicBezTo>
                  <a:pt x="5525" y="17324"/>
                  <a:pt x="5505" y="17404"/>
                  <a:pt x="5448" y="17444"/>
                </a:cubicBezTo>
                <a:cubicBezTo>
                  <a:pt x="5378" y="17493"/>
                  <a:pt x="5390" y="17576"/>
                  <a:pt x="5491" y="17704"/>
                </a:cubicBezTo>
                <a:cubicBezTo>
                  <a:pt x="5696" y="17963"/>
                  <a:pt x="5597" y="18041"/>
                  <a:pt x="5057" y="18041"/>
                </a:cubicBezTo>
                <a:cubicBezTo>
                  <a:pt x="4490" y="18041"/>
                  <a:pt x="3735" y="18314"/>
                  <a:pt x="3523" y="18596"/>
                </a:cubicBezTo>
                <a:cubicBezTo>
                  <a:pt x="3435" y="18713"/>
                  <a:pt x="3335" y="19018"/>
                  <a:pt x="3299" y="19274"/>
                </a:cubicBezTo>
                <a:cubicBezTo>
                  <a:pt x="3231" y="19746"/>
                  <a:pt x="3023" y="20124"/>
                  <a:pt x="2831" y="20124"/>
                </a:cubicBezTo>
                <a:cubicBezTo>
                  <a:pt x="2773" y="20124"/>
                  <a:pt x="2669" y="20222"/>
                  <a:pt x="2604" y="20343"/>
                </a:cubicBezTo>
                <a:cubicBezTo>
                  <a:pt x="2538" y="20463"/>
                  <a:pt x="2426" y="20561"/>
                  <a:pt x="2353" y="20561"/>
                </a:cubicBezTo>
                <a:cubicBezTo>
                  <a:pt x="2280" y="20561"/>
                  <a:pt x="2193" y="20644"/>
                  <a:pt x="2159" y="20745"/>
                </a:cubicBezTo>
                <a:cubicBezTo>
                  <a:pt x="2048" y="21077"/>
                  <a:pt x="2255" y="21118"/>
                  <a:pt x="2617" y="20837"/>
                </a:cubicBezTo>
                <a:cubicBezTo>
                  <a:pt x="2813" y="20684"/>
                  <a:pt x="3083" y="20561"/>
                  <a:pt x="3219" y="20561"/>
                </a:cubicBezTo>
                <a:cubicBezTo>
                  <a:pt x="3375" y="20561"/>
                  <a:pt x="3572" y="20426"/>
                  <a:pt x="3763" y="20189"/>
                </a:cubicBezTo>
                <a:cubicBezTo>
                  <a:pt x="3986" y="19913"/>
                  <a:pt x="4175" y="19802"/>
                  <a:pt x="4495" y="19749"/>
                </a:cubicBezTo>
                <a:cubicBezTo>
                  <a:pt x="4732" y="19710"/>
                  <a:pt x="5106" y="19623"/>
                  <a:pt x="5328" y="19558"/>
                </a:cubicBezTo>
                <a:cubicBezTo>
                  <a:pt x="5662" y="19459"/>
                  <a:pt x="5887" y="19482"/>
                  <a:pt x="6638" y="19684"/>
                </a:cubicBezTo>
                <a:cubicBezTo>
                  <a:pt x="7621" y="19948"/>
                  <a:pt x="7904" y="19913"/>
                  <a:pt x="8580" y="19447"/>
                </a:cubicBezTo>
                <a:cubicBezTo>
                  <a:pt x="8981" y="19170"/>
                  <a:pt x="9128" y="19270"/>
                  <a:pt x="8937" y="19692"/>
                </a:cubicBezTo>
                <a:cubicBezTo>
                  <a:pt x="8857" y="19869"/>
                  <a:pt x="8830" y="20013"/>
                  <a:pt x="8877" y="20013"/>
                </a:cubicBezTo>
                <a:cubicBezTo>
                  <a:pt x="8976" y="20013"/>
                  <a:pt x="10245" y="19211"/>
                  <a:pt x="10655" y="18888"/>
                </a:cubicBezTo>
                <a:cubicBezTo>
                  <a:pt x="11032" y="18591"/>
                  <a:pt x="11228" y="18741"/>
                  <a:pt x="11267" y="19358"/>
                </a:cubicBezTo>
                <a:cubicBezTo>
                  <a:pt x="11284" y="19619"/>
                  <a:pt x="11359" y="19936"/>
                  <a:pt x="11434" y="20059"/>
                </a:cubicBezTo>
                <a:cubicBezTo>
                  <a:pt x="11509" y="20183"/>
                  <a:pt x="11571" y="20374"/>
                  <a:pt x="11571" y="20484"/>
                </a:cubicBezTo>
                <a:cubicBezTo>
                  <a:pt x="11571" y="20595"/>
                  <a:pt x="11615" y="20652"/>
                  <a:pt x="11668" y="20614"/>
                </a:cubicBezTo>
                <a:cubicBezTo>
                  <a:pt x="11815" y="20510"/>
                  <a:pt x="11780" y="19981"/>
                  <a:pt x="11608" y="19699"/>
                </a:cubicBezTo>
                <a:cubicBezTo>
                  <a:pt x="11350" y="19278"/>
                  <a:pt x="11590" y="19155"/>
                  <a:pt x="11989" y="19504"/>
                </a:cubicBezTo>
                <a:cubicBezTo>
                  <a:pt x="12172" y="19664"/>
                  <a:pt x="12398" y="19795"/>
                  <a:pt x="12490" y="19795"/>
                </a:cubicBezTo>
                <a:cubicBezTo>
                  <a:pt x="12628" y="19795"/>
                  <a:pt x="12610" y="19737"/>
                  <a:pt x="12393" y="19477"/>
                </a:cubicBezTo>
                <a:cubicBezTo>
                  <a:pt x="12078" y="19100"/>
                  <a:pt x="12199" y="18940"/>
                  <a:pt x="12614" y="19186"/>
                </a:cubicBezTo>
                <a:cubicBezTo>
                  <a:pt x="12771" y="19279"/>
                  <a:pt x="13013" y="19355"/>
                  <a:pt x="13152" y="19355"/>
                </a:cubicBezTo>
                <a:cubicBezTo>
                  <a:pt x="13291" y="19355"/>
                  <a:pt x="13516" y="19456"/>
                  <a:pt x="13650" y="19577"/>
                </a:cubicBezTo>
                <a:cubicBezTo>
                  <a:pt x="13784" y="19697"/>
                  <a:pt x="14011" y="19795"/>
                  <a:pt x="14155" y="19795"/>
                </a:cubicBezTo>
                <a:cubicBezTo>
                  <a:pt x="14299" y="19795"/>
                  <a:pt x="14745" y="19916"/>
                  <a:pt x="15147" y="20067"/>
                </a:cubicBezTo>
                <a:cubicBezTo>
                  <a:pt x="15917" y="20355"/>
                  <a:pt x="16357" y="20400"/>
                  <a:pt x="16946" y="20243"/>
                </a:cubicBezTo>
                <a:cubicBezTo>
                  <a:pt x="17443" y="20111"/>
                  <a:pt x="17552" y="20289"/>
                  <a:pt x="17307" y="20840"/>
                </a:cubicBezTo>
                <a:cubicBezTo>
                  <a:pt x="17202" y="21074"/>
                  <a:pt x="17116" y="21306"/>
                  <a:pt x="17116" y="21353"/>
                </a:cubicBezTo>
                <a:cubicBezTo>
                  <a:pt x="17116" y="21553"/>
                  <a:pt x="17701" y="21131"/>
                  <a:pt x="17972" y="20737"/>
                </a:cubicBezTo>
                <a:cubicBezTo>
                  <a:pt x="18216" y="20381"/>
                  <a:pt x="18266" y="20213"/>
                  <a:pt x="18266" y="19718"/>
                </a:cubicBezTo>
                <a:cubicBezTo>
                  <a:pt x="18266" y="19230"/>
                  <a:pt x="18222" y="19079"/>
                  <a:pt x="18022" y="18849"/>
                </a:cubicBezTo>
                <a:cubicBezTo>
                  <a:pt x="17808" y="18604"/>
                  <a:pt x="17713" y="18575"/>
                  <a:pt x="17233" y="18608"/>
                </a:cubicBezTo>
                <a:cubicBezTo>
                  <a:pt x="16759" y="18640"/>
                  <a:pt x="16691" y="18619"/>
                  <a:pt x="16715" y="18455"/>
                </a:cubicBezTo>
                <a:cubicBezTo>
                  <a:pt x="16730" y="18351"/>
                  <a:pt x="16672" y="18146"/>
                  <a:pt x="16588" y="17999"/>
                </a:cubicBezTo>
                <a:cubicBezTo>
                  <a:pt x="16397" y="17666"/>
                  <a:pt x="16471" y="17615"/>
                  <a:pt x="17069" y="17666"/>
                </a:cubicBezTo>
                <a:cubicBezTo>
                  <a:pt x="17332" y="17689"/>
                  <a:pt x="17656" y="17663"/>
                  <a:pt x="17788" y="17609"/>
                </a:cubicBezTo>
                <a:cubicBezTo>
                  <a:pt x="17919" y="17555"/>
                  <a:pt x="18146" y="17481"/>
                  <a:pt x="18293" y="17444"/>
                </a:cubicBezTo>
                <a:cubicBezTo>
                  <a:pt x="18442" y="17406"/>
                  <a:pt x="18531" y="17327"/>
                  <a:pt x="18496" y="17264"/>
                </a:cubicBezTo>
                <a:cubicBezTo>
                  <a:pt x="18463" y="17202"/>
                  <a:pt x="18507" y="17063"/>
                  <a:pt x="18593" y="16954"/>
                </a:cubicBezTo>
                <a:cubicBezTo>
                  <a:pt x="18735" y="16774"/>
                  <a:pt x="18736" y="16750"/>
                  <a:pt x="18600" y="16690"/>
                </a:cubicBezTo>
                <a:cubicBezTo>
                  <a:pt x="18463" y="16630"/>
                  <a:pt x="18464" y="16595"/>
                  <a:pt x="18607" y="16345"/>
                </a:cubicBezTo>
                <a:lnTo>
                  <a:pt x="18764" y="16069"/>
                </a:lnTo>
                <a:lnTo>
                  <a:pt x="18186" y="16069"/>
                </a:lnTo>
                <a:cubicBezTo>
                  <a:pt x="17867" y="16069"/>
                  <a:pt x="17580" y="16020"/>
                  <a:pt x="17547" y="15958"/>
                </a:cubicBezTo>
                <a:cubicBezTo>
                  <a:pt x="17466" y="15808"/>
                  <a:pt x="18083" y="15522"/>
                  <a:pt x="18486" y="15522"/>
                </a:cubicBezTo>
                <a:cubicBezTo>
                  <a:pt x="18694" y="15522"/>
                  <a:pt x="18874" y="15441"/>
                  <a:pt x="18991" y="15292"/>
                </a:cubicBezTo>
                <a:cubicBezTo>
                  <a:pt x="19091" y="15165"/>
                  <a:pt x="19270" y="15015"/>
                  <a:pt x="19389" y="14963"/>
                </a:cubicBezTo>
                <a:cubicBezTo>
                  <a:pt x="19508" y="14911"/>
                  <a:pt x="19598" y="14833"/>
                  <a:pt x="19589" y="14787"/>
                </a:cubicBezTo>
                <a:cubicBezTo>
                  <a:pt x="19580" y="14740"/>
                  <a:pt x="19622" y="14562"/>
                  <a:pt x="19683" y="14392"/>
                </a:cubicBezTo>
                <a:cubicBezTo>
                  <a:pt x="19829" y="13986"/>
                  <a:pt x="19822" y="13879"/>
                  <a:pt x="19653" y="13879"/>
                </a:cubicBezTo>
                <a:cubicBezTo>
                  <a:pt x="19576" y="13879"/>
                  <a:pt x="19469" y="13778"/>
                  <a:pt x="19412" y="13657"/>
                </a:cubicBezTo>
                <a:cubicBezTo>
                  <a:pt x="19300" y="13418"/>
                  <a:pt x="19351" y="13370"/>
                  <a:pt x="19787" y="13309"/>
                </a:cubicBezTo>
                <a:cubicBezTo>
                  <a:pt x="20106" y="13263"/>
                  <a:pt x="20166" y="13002"/>
                  <a:pt x="19857" y="13002"/>
                </a:cubicBezTo>
                <a:cubicBezTo>
                  <a:pt x="19596" y="13002"/>
                  <a:pt x="19445" y="12842"/>
                  <a:pt x="19603" y="12730"/>
                </a:cubicBezTo>
                <a:cubicBezTo>
                  <a:pt x="19656" y="12692"/>
                  <a:pt x="19700" y="12572"/>
                  <a:pt x="19700" y="12462"/>
                </a:cubicBezTo>
                <a:cubicBezTo>
                  <a:pt x="19700" y="12353"/>
                  <a:pt x="19760" y="12206"/>
                  <a:pt x="19833" y="12137"/>
                </a:cubicBezTo>
                <a:cubicBezTo>
                  <a:pt x="19907" y="12067"/>
                  <a:pt x="19987" y="11876"/>
                  <a:pt x="20014" y="11712"/>
                </a:cubicBezTo>
                <a:cubicBezTo>
                  <a:pt x="20041" y="11548"/>
                  <a:pt x="20096" y="11301"/>
                  <a:pt x="20134" y="11160"/>
                </a:cubicBezTo>
                <a:cubicBezTo>
                  <a:pt x="20199" y="10923"/>
                  <a:pt x="20181" y="10905"/>
                  <a:pt x="19880" y="10938"/>
                </a:cubicBezTo>
                <a:cubicBezTo>
                  <a:pt x="19572" y="10973"/>
                  <a:pt x="19557" y="10960"/>
                  <a:pt x="19583" y="10647"/>
                </a:cubicBezTo>
                <a:cubicBezTo>
                  <a:pt x="19635" y="10016"/>
                  <a:pt x="19607" y="9691"/>
                  <a:pt x="19492" y="9533"/>
                </a:cubicBezTo>
                <a:cubicBezTo>
                  <a:pt x="19395" y="9398"/>
                  <a:pt x="19340" y="9430"/>
                  <a:pt x="19131" y="9736"/>
                </a:cubicBezTo>
                <a:cubicBezTo>
                  <a:pt x="18996" y="9935"/>
                  <a:pt x="18887" y="10197"/>
                  <a:pt x="18887" y="10318"/>
                </a:cubicBezTo>
                <a:cubicBezTo>
                  <a:pt x="18887" y="10465"/>
                  <a:pt x="18832" y="10526"/>
                  <a:pt x="18724" y="10506"/>
                </a:cubicBezTo>
                <a:cubicBezTo>
                  <a:pt x="18475" y="10458"/>
                  <a:pt x="18321" y="10901"/>
                  <a:pt x="18316" y="11681"/>
                </a:cubicBezTo>
                <a:lnTo>
                  <a:pt x="18313" y="12390"/>
                </a:lnTo>
                <a:lnTo>
                  <a:pt x="18025" y="12390"/>
                </a:lnTo>
                <a:cubicBezTo>
                  <a:pt x="17691" y="12388"/>
                  <a:pt x="17698" y="12482"/>
                  <a:pt x="17891" y="10552"/>
                </a:cubicBezTo>
                <a:cubicBezTo>
                  <a:pt x="18008" y="9390"/>
                  <a:pt x="18043" y="9242"/>
                  <a:pt x="18229" y="9162"/>
                </a:cubicBezTo>
                <a:cubicBezTo>
                  <a:pt x="19066" y="8797"/>
                  <a:pt x="18804" y="7275"/>
                  <a:pt x="17861" y="7029"/>
                </a:cubicBezTo>
                <a:cubicBezTo>
                  <a:pt x="17708" y="6989"/>
                  <a:pt x="17520" y="6810"/>
                  <a:pt x="17400" y="6588"/>
                </a:cubicBezTo>
                <a:lnTo>
                  <a:pt x="17196" y="6213"/>
                </a:lnTo>
                <a:lnTo>
                  <a:pt x="17397" y="5922"/>
                </a:lnTo>
                <a:cubicBezTo>
                  <a:pt x="17506" y="5763"/>
                  <a:pt x="17594" y="5552"/>
                  <a:pt x="17594" y="5451"/>
                </a:cubicBezTo>
                <a:cubicBezTo>
                  <a:pt x="17594" y="5159"/>
                  <a:pt x="16979" y="4466"/>
                  <a:pt x="16651" y="4391"/>
                </a:cubicBezTo>
                <a:cubicBezTo>
                  <a:pt x="16297" y="4309"/>
                  <a:pt x="15811" y="4515"/>
                  <a:pt x="15675" y="4804"/>
                </a:cubicBezTo>
                <a:cubicBezTo>
                  <a:pt x="15554" y="5064"/>
                  <a:pt x="15395" y="4965"/>
                  <a:pt x="15395" y="4628"/>
                </a:cubicBezTo>
                <a:cubicBezTo>
                  <a:pt x="15395" y="4161"/>
                  <a:pt x="15111" y="3906"/>
                  <a:pt x="14512" y="3835"/>
                </a:cubicBezTo>
                <a:cubicBezTo>
                  <a:pt x="14024" y="3778"/>
                  <a:pt x="13944" y="3734"/>
                  <a:pt x="13784" y="3422"/>
                </a:cubicBezTo>
                <a:cubicBezTo>
                  <a:pt x="13578" y="3022"/>
                  <a:pt x="13002" y="2780"/>
                  <a:pt x="12216" y="2767"/>
                </a:cubicBezTo>
                <a:cubicBezTo>
                  <a:pt x="11800" y="2760"/>
                  <a:pt x="11719" y="2800"/>
                  <a:pt x="11491" y="3119"/>
                </a:cubicBezTo>
                <a:cubicBezTo>
                  <a:pt x="11318" y="3361"/>
                  <a:pt x="11125" y="3498"/>
                  <a:pt x="10893" y="3541"/>
                </a:cubicBezTo>
                <a:cubicBezTo>
                  <a:pt x="10583" y="3598"/>
                  <a:pt x="10507" y="3558"/>
                  <a:pt x="10157" y="3154"/>
                </a:cubicBezTo>
                <a:cubicBezTo>
                  <a:pt x="9796" y="2736"/>
                  <a:pt x="9731" y="2708"/>
                  <a:pt x="9258" y="2713"/>
                </a:cubicBezTo>
                <a:close/>
              </a:path>
            </a:pathLst>
          </a:custGeom>
          <a:ln w="12700">
            <a:miter lim="400000"/>
          </a:ln>
        </p:spPr>
      </p:pic>
      <p:sp>
        <p:nvSpPr>
          <p:cNvPr id="254" name="Shape 254"/>
          <p:cNvSpPr/>
          <p:nvPr/>
        </p:nvSpPr>
        <p:spPr>
          <a:xfrm>
            <a:off x="444500" y="4474170"/>
            <a:ext cx="12407900" cy="4948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a:defRPr sz="3600">
                <a:solidFill>
                  <a:srgbClr val="000000"/>
                </a:solidFill>
                <a:latin typeface="+mn-lt"/>
                <a:ea typeface="+mn-ea"/>
                <a:cs typeface="+mn-cs"/>
                <a:sym typeface="Hoefler Text"/>
              </a:defRPr>
            </a:pPr>
            <a:r>
              <a:t>Material Didáctico: Solo Visión</a:t>
            </a:r>
          </a:p>
          <a:p>
            <a:pPr algn="l">
              <a:defRPr sz="3600">
                <a:solidFill>
                  <a:srgbClr val="000000"/>
                </a:solidFill>
                <a:latin typeface="+mn-lt"/>
                <a:ea typeface="+mn-ea"/>
                <a:cs typeface="+mn-cs"/>
                <a:sym typeface="Hoefler Text"/>
              </a:defRPr>
            </a:pPr>
            <a:r>
              <a:rPr i="1"/>
              <a:t>Materia</a:t>
            </a:r>
            <a:r>
              <a:t>: Historia Universal.</a:t>
            </a:r>
          </a:p>
          <a:p>
            <a:pPr algn="l">
              <a:defRPr sz="3600">
                <a:solidFill>
                  <a:srgbClr val="000000"/>
                </a:solidFill>
                <a:latin typeface="+mn-lt"/>
                <a:ea typeface="+mn-ea"/>
                <a:cs typeface="+mn-cs"/>
                <a:sym typeface="Hoefler Text"/>
              </a:defRPr>
            </a:pPr>
            <a:r>
              <a:t>Semestre: Segundo Semestre</a:t>
            </a:r>
          </a:p>
          <a:p>
            <a:pPr algn="l">
              <a:defRPr sz="3600">
                <a:solidFill>
                  <a:srgbClr val="000000"/>
                </a:solidFill>
                <a:latin typeface="+mn-lt"/>
                <a:ea typeface="+mn-ea"/>
                <a:cs typeface="+mn-cs"/>
                <a:sym typeface="Hoefler Text"/>
              </a:defRPr>
            </a:pPr>
            <a:r>
              <a:rPr i="1"/>
              <a:t>Módulo IV: </a:t>
            </a:r>
            <a:r>
              <a:t>La Lucha hegemónica por el poder y los nuevos                conflictos armados</a:t>
            </a:r>
            <a:endParaRPr sz="3000"/>
          </a:p>
          <a:p>
            <a:pPr algn="l">
              <a:defRPr sz="3600">
                <a:solidFill>
                  <a:srgbClr val="000000"/>
                </a:solidFill>
                <a:latin typeface="+mn-lt"/>
                <a:ea typeface="+mn-ea"/>
                <a:cs typeface="+mn-cs"/>
                <a:sym typeface="Hoefler Text"/>
              </a:defRPr>
            </a:pPr>
            <a:r>
              <a:rPr i="1"/>
              <a:t>Título del Material</a:t>
            </a:r>
            <a:r>
              <a:t>: </a:t>
            </a:r>
            <a:r>
              <a:rPr sz="3700"/>
              <a:t>Socialismo y Dictaduras en América Latina</a:t>
            </a:r>
          </a:p>
          <a:p>
            <a:pPr algn="l">
              <a:defRPr sz="3600">
                <a:solidFill>
                  <a:srgbClr val="000000"/>
                </a:solidFill>
                <a:latin typeface="+mn-lt"/>
                <a:ea typeface="+mn-ea"/>
                <a:cs typeface="+mn-cs"/>
                <a:sym typeface="Hoefler Text"/>
              </a:defRPr>
            </a:pPr>
            <a:r>
              <a:t>                                a) Cuba, Fidel Castro y el Gobierno Actual</a:t>
            </a:r>
          </a:p>
          <a:p>
            <a:pPr algn="l">
              <a:defRPr sz="3600">
                <a:solidFill>
                  <a:srgbClr val="000000"/>
                </a:solidFill>
                <a:latin typeface="+mn-lt"/>
                <a:ea typeface="+mn-ea"/>
                <a:cs typeface="+mn-cs"/>
                <a:sym typeface="Hoefler Text"/>
              </a:defRPr>
            </a:pPr>
            <a:r>
              <a:rPr i="1"/>
              <a:t>Responsable</a:t>
            </a:r>
            <a:r>
              <a:t>: M. en C. Germán Méndez Santana</a:t>
            </a:r>
          </a:p>
          <a:p>
            <a:pPr algn="l">
              <a:defRPr sz="3600">
                <a:solidFill>
                  <a:srgbClr val="000000"/>
                </a:solidFill>
                <a:latin typeface="+mn-lt"/>
                <a:ea typeface="+mn-ea"/>
                <a:cs typeface="+mn-cs"/>
                <a:sym typeface="Hoefler Text"/>
              </a:defRPr>
            </a:pPr>
            <a:r>
              <a:rPr i="1"/>
              <a:t>Fecha</a:t>
            </a:r>
            <a:r>
              <a:t>: Febrero 2016.</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7" name="Shape 277"/>
          <p:cNvSpPr/>
          <p:nvPr>
            <p:ph type="title"/>
          </p:nvPr>
        </p:nvSpPr>
        <p:spPr>
          <a:xfrm>
            <a:off x="368300" y="393700"/>
            <a:ext cx="12319000" cy="2362200"/>
          </a:xfrm>
          <a:prstGeom prst="rect">
            <a:avLst/>
          </a:prstGeom>
        </p:spPr>
        <p:txBody>
          <a:bodyPr/>
          <a:lstStyle>
            <a:lvl1pPr algn="just">
              <a:lnSpc>
                <a:spcPct val="120000"/>
              </a:lnSpc>
              <a:buSzPct val="125000"/>
              <a:buChar char="•"/>
              <a:defRPr sz="3600">
                <a:solidFill>
                  <a:srgbClr val="000000"/>
                </a:solidFill>
              </a:defRPr>
            </a:lvl1pPr>
          </a:lstStyle>
          <a:p>
            <a:pPr/>
            <a:r>
              <a:t>A principios del siglo XX la economía cubana creció gracias a las grandes inversiones de los norteamericanos en todos los sectores así como también en lugares de diversión (Casinos).</a:t>
            </a:r>
          </a:p>
        </p:txBody>
      </p:sp>
      <p:pic>
        <p:nvPicPr>
          <p:cNvPr id="278" name="url?sa=i&amp;rct=j&amp;q=cuba+antes+de+la+revolucion&amp;source=images&amp;cd=&amp;cad=rja&amp;docid=yTFHzobgTN9FwM&amp;tbnid=y0Kuq4A0LT3J4M-&amp;ved=0CAUQjRw&amp;url=http%3A%2F%2Fvaldeperrillos.com%2Fblogs%2Fforum-energetico%2Fconvocat.png"/>
          <p:cNvPicPr>
            <a:picLocks noChangeAspect="1"/>
          </p:cNvPicPr>
          <p:nvPr/>
        </p:nvPicPr>
        <p:blipFill>
          <a:blip r:embed="rId2">
            <a:extLst/>
          </a:blip>
          <a:stretch>
            <a:fillRect/>
          </a:stretch>
        </p:blipFill>
        <p:spPr>
          <a:xfrm>
            <a:off x="2334788" y="3225800"/>
            <a:ext cx="8333212" cy="5537200"/>
          </a:xfrm>
          <a:prstGeom prst="rect">
            <a:avLst/>
          </a:prstGeom>
          <a:ln w="12700">
            <a:miter lim="400000"/>
          </a:ln>
        </p:spPr>
      </p:pic>
      <p:sp>
        <p:nvSpPr>
          <p:cNvPr id="279" name="Shape 279"/>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1" name="Shape 281"/>
          <p:cNvSpPr/>
          <p:nvPr>
            <p:ph type="title"/>
          </p:nvPr>
        </p:nvSpPr>
        <p:spPr>
          <a:xfrm>
            <a:off x="368300" y="393700"/>
            <a:ext cx="12319000" cy="2806700"/>
          </a:xfrm>
          <a:prstGeom prst="rect">
            <a:avLst/>
          </a:prstGeom>
        </p:spPr>
        <p:txBody>
          <a:bodyPr/>
          <a:lstStyle>
            <a:lvl1pPr algn="just">
              <a:lnSpc>
                <a:spcPct val="120000"/>
              </a:lnSpc>
              <a:buSzPct val="125000"/>
              <a:buChar char="•"/>
              <a:defRPr sz="3600">
                <a:solidFill>
                  <a:srgbClr val="000000"/>
                </a:solidFill>
              </a:defRPr>
            </a:lvl1pPr>
          </a:lstStyle>
          <a:p>
            <a:pPr/>
            <a:r>
              <a:t>La situación se agravó a mediados de siglo XX cuando un hombre, Fulgencio Batista, antes de las votaciones, toma el poder por medio de un golpe de estado y se proclamó lo siguiente:</a:t>
            </a:r>
          </a:p>
        </p:txBody>
      </p:sp>
      <p:pic>
        <p:nvPicPr>
          <p:cNvPr id="282" name="url?sa=i&amp;rct=j&amp;q=fulgencia+batista&amp;source=images&amp;cd=&amp;cad=rja&amp;docid=4HsN7rs-GJVPPM&amp;tbnid=SjrnleFcnYLQcM-&amp;ved=0CAUQjRw&amp;url=http%3A%2F%2Fwww.founddesign.ca%2Fhewlitt-fulgencio-batista-y-zald-var%2F&amp;ei=s5.png"/>
          <p:cNvPicPr>
            <a:picLocks noChangeAspect="1"/>
          </p:cNvPicPr>
          <p:nvPr/>
        </p:nvPicPr>
        <p:blipFill>
          <a:blip r:embed="rId2">
            <a:extLst/>
          </a:blip>
          <a:stretch>
            <a:fillRect/>
          </a:stretch>
        </p:blipFill>
        <p:spPr>
          <a:xfrm>
            <a:off x="596900" y="4038600"/>
            <a:ext cx="5473700" cy="4105275"/>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4" name="Shape 284"/>
          <p:cNvSpPr/>
          <p:nvPr>
            <p:ph type="title"/>
          </p:nvPr>
        </p:nvSpPr>
        <p:spPr>
          <a:xfrm>
            <a:off x="368300" y="393700"/>
            <a:ext cx="12319000" cy="2806700"/>
          </a:xfrm>
          <a:prstGeom prst="rect">
            <a:avLst/>
          </a:prstGeom>
        </p:spPr>
        <p:txBody>
          <a:bodyPr/>
          <a:lstStyle>
            <a:lvl1pPr algn="just">
              <a:lnSpc>
                <a:spcPct val="120000"/>
              </a:lnSpc>
              <a:buSzPct val="125000"/>
              <a:buChar char="•"/>
              <a:defRPr sz="3600">
                <a:solidFill>
                  <a:srgbClr val="000000"/>
                </a:solidFill>
              </a:defRPr>
            </a:lvl1pPr>
          </a:lstStyle>
          <a:p>
            <a:pPr/>
            <a:r>
              <a:t>La situación se agravó a mediados de siglo XX cuando un hombre, Fulgencio Batista, antes de las votaciones, toma el poder por medio de un golpe de estado y se proclamó lo siguiente:</a:t>
            </a:r>
          </a:p>
        </p:txBody>
      </p:sp>
      <p:grpSp>
        <p:nvGrpSpPr>
          <p:cNvPr id="287" name="Group 287"/>
          <p:cNvGrpSpPr/>
          <p:nvPr/>
        </p:nvGrpSpPr>
        <p:grpSpPr>
          <a:xfrm>
            <a:off x="469900" y="3949700"/>
            <a:ext cx="5727700" cy="4435475"/>
            <a:chOff x="0" y="0"/>
            <a:chExt cx="5727700" cy="4435475"/>
          </a:xfrm>
        </p:grpSpPr>
        <p:pic>
          <p:nvPicPr>
            <p:cNvPr id="286" name="url?sa=i&amp;rct=j&amp;q=fulgencia+batista&amp;source=images&amp;cd=&amp;cad=rja&amp;docid=4HsN7rs-GJVPPM&amp;tbnid=SjrnleFcnYLQcM-&amp;ved=0CAUQjRw&amp;url=http%3A%2F%2Fwww.founddesign.ca%2Fhewlitt-fulgencio-batista-y-zald-var%2F&amp;ei=s5.tiff"/>
            <p:cNvPicPr>
              <a:picLocks noChangeAspect="1"/>
            </p:cNvPicPr>
            <p:nvPr/>
          </p:nvPicPr>
          <p:blipFill>
            <a:blip r:embed="rId2">
              <a:extLst/>
            </a:blip>
            <a:stretch>
              <a:fillRect/>
            </a:stretch>
          </p:blipFill>
          <p:spPr>
            <a:xfrm>
              <a:off x="127000" y="88900"/>
              <a:ext cx="5473700" cy="4105275"/>
            </a:xfrm>
            <a:prstGeom prst="rect">
              <a:avLst/>
            </a:prstGeom>
            <a:ln>
              <a:noFill/>
            </a:ln>
            <a:effectLst/>
          </p:spPr>
        </p:pic>
        <p:pic>
          <p:nvPicPr>
            <p:cNvPr id="285" name=""/>
            <p:cNvPicPr>
              <a:picLocks noChangeAspect="0"/>
            </p:cNvPicPr>
            <p:nvPr/>
          </p:nvPicPr>
          <p:blipFill>
            <a:blip r:embed="rId3">
              <a:extLst/>
            </a:blip>
            <a:stretch>
              <a:fillRect/>
            </a:stretch>
          </p:blipFill>
          <p:spPr>
            <a:xfrm>
              <a:off x="0" y="0"/>
              <a:ext cx="5727700" cy="4435475"/>
            </a:xfrm>
            <a:prstGeom prst="rect">
              <a:avLst/>
            </a:prstGeom>
            <a:effectLst/>
          </p:spPr>
        </p:pic>
      </p:grpSp>
      <p:pic>
        <p:nvPicPr>
          <p:cNvPr id="288" name="url?sa=i&amp;rct=j&amp;q=fulgencia+batista&amp;source=images&amp;cd=&amp;cad=rja&amp;docid=4HsN7rs-GJVPPM&amp;tbnid=SjrnleFcnYLQcM-&amp;ved=0CAUQjRw&amp;url=http%3A%2F%2Fwww.classe1952.com%2F1952%2FTIME.html&amp;ei=yJdUUdezIYrN2QWIsIGQDA&amp;bv.png"/>
          <p:cNvPicPr>
            <a:picLocks noChangeAspect="1"/>
          </p:cNvPicPr>
          <p:nvPr/>
        </p:nvPicPr>
        <p:blipFill>
          <a:blip r:embed="rId4">
            <a:extLst/>
          </a:blip>
          <a:stretch>
            <a:fillRect/>
          </a:stretch>
        </p:blipFill>
        <p:spPr>
          <a:xfrm>
            <a:off x="7925443" y="3200400"/>
            <a:ext cx="4398381" cy="5791200"/>
          </a:xfrm>
          <a:prstGeom prst="rect">
            <a:avLst/>
          </a:prstGeom>
          <a:ln w="12700">
            <a:miter lim="400000"/>
          </a:ln>
        </p:spPr>
      </p:pic>
      <p:sp>
        <p:nvSpPr>
          <p:cNvPr id="289" name="Shape 289"/>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1" name="Shape 291"/>
          <p:cNvSpPr/>
          <p:nvPr>
            <p:ph type="title"/>
          </p:nvPr>
        </p:nvSpPr>
        <p:spPr>
          <a:xfrm>
            <a:off x="368300" y="393700"/>
            <a:ext cx="12319000" cy="3327400"/>
          </a:xfrm>
          <a:prstGeom prst="rect">
            <a:avLst/>
          </a:prstGeom>
        </p:spPr>
        <p:txBody>
          <a:bodyPr/>
          <a:lstStyle/>
          <a:p>
            <a:pPr algn="just">
              <a:lnSpc>
                <a:spcPct val="120000"/>
              </a:lnSpc>
              <a:defRPr sz="3600">
                <a:solidFill>
                  <a:srgbClr val="000000"/>
                </a:solidFill>
              </a:defRPr>
            </a:pPr>
            <a:r>
              <a:t>a)	Jefe del estado de la República de Cuba.</a:t>
            </a:r>
          </a:p>
          <a:p>
            <a:pPr algn="just">
              <a:lnSpc>
                <a:spcPct val="120000"/>
              </a:lnSpc>
              <a:defRPr sz="3600">
                <a:solidFill>
                  <a:srgbClr val="000000"/>
                </a:solidFill>
              </a:defRPr>
            </a:pPr>
            <a:r>
              <a:t>b)	Instaló un dictadura  basada en la policía, el ejército y los sindicatos oficiales.</a:t>
            </a:r>
          </a:p>
        </p:txBody>
      </p:sp>
      <p:grpSp>
        <p:nvGrpSpPr>
          <p:cNvPr id="294" name="Group 294"/>
          <p:cNvGrpSpPr/>
          <p:nvPr/>
        </p:nvGrpSpPr>
        <p:grpSpPr>
          <a:xfrm>
            <a:off x="368300" y="4327535"/>
            <a:ext cx="5905500" cy="4649698"/>
            <a:chOff x="0" y="0"/>
            <a:chExt cx="5905500" cy="4649696"/>
          </a:xfrm>
        </p:grpSpPr>
        <p:pic>
          <p:nvPicPr>
            <p:cNvPr id="293" name="url?sa=i&amp;rct=j&amp;q=fulgencia+batista&amp;source=images&amp;cd=&amp;cad=rja&amp;docid=NKo5AjbDAII66M&amp;tbnid=6jiVMXra6JfsRM-&amp;ved=0CAUQjRw&amp;url=http%3A%2F%2F1957timecapsule.wordpress.com%2Ftag%2Fm-26-7%2F&amp;ei=T5hUUcH9Leq22AW.png"/>
            <p:cNvPicPr>
              <a:picLocks noChangeAspect="1"/>
            </p:cNvPicPr>
            <p:nvPr/>
          </p:nvPicPr>
          <p:blipFill>
            <a:blip r:embed="rId2">
              <a:extLst/>
            </a:blip>
            <a:stretch>
              <a:fillRect/>
            </a:stretch>
          </p:blipFill>
          <p:spPr>
            <a:xfrm>
              <a:off x="127000" y="88900"/>
              <a:ext cx="5651500" cy="4319497"/>
            </a:xfrm>
            <a:prstGeom prst="rect">
              <a:avLst/>
            </a:prstGeom>
            <a:ln>
              <a:noFill/>
            </a:ln>
            <a:effectLst/>
          </p:spPr>
        </p:pic>
        <p:pic>
          <p:nvPicPr>
            <p:cNvPr id="292" name=""/>
            <p:cNvPicPr>
              <a:picLocks noChangeAspect="0"/>
            </p:cNvPicPr>
            <p:nvPr/>
          </p:nvPicPr>
          <p:blipFill>
            <a:blip r:embed="rId3">
              <a:extLst/>
            </a:blip>
            <a:stretch>
              <a:fillRect/>
            </a:stretch>
          </p:blipFill>
          <p:spPr>
            <a:xfrm>
              <a:off x="0" y="0"/>
              <a:ext cx="5905500" cy="4649697"/>
            </a:xfrm>
            <a:prstGeom prst="rect">
              <a:avLst/>
            </a:prstGeom>
            <a:effectLst/>
          </p:spPr>
        </p:pic>
      </p:gr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6" name="Shape 296"/>
          <p:cNvSpPr/>
          <p:nvPr>
            <p:ph type="title"/>
          </p:nvPr>
        </p:nvSpPr>
        <p:spPr>
          <a:xfrm>
            <a:off x="368300" y="393700"/>
            <a:ext cx="12319000" cy="3327400"/>
          </a:xfrm>
          <a:prstGeom prst="rect">
            <a:avLst/>
          </a:prstGeom>
        </p:spPr>
        <p:txBody>
          <a:bodyPr/>
          <a:lstStyle/>
          <a:p>
            <a:pPr algn="just">
              <a:lnSpc>
                <a:spcPct val="120000"/>
              </a:lnSpc>
              <a:defRPr sz="3600">
                <a:solidFill>
                  <a:srgbClr val="000000"/>
                </a:solidFill>
              </a:defRPr>
            </a:pPr>
            <a:r>
              <a:t>a)	Jefe del estado de la República de Cuba.</a:t>
            </a:r>
          </a:p>
          <a:p>
            <a:pPr algn="just">
              <a:lnSpc>
                <a:spcPct val="120000"/>
              </a:lnSpc>
              <a:defRPr sz="3600">
                <a:solidFill>
                  <a:srgbClr val="000000"/>
                </a:solidFill>
              </a:defRPr>
            </a:pPr>
            <a:r>
              <a:t>b)	Instaló un dictadura  basada en la policía, el ejército y los sindicatos oficiales.</a:t>
            </a:r>
          </a:p>
          <a:p>
            <a:pPr algn="just">
              <a:lnSpc>
                <a:spcPct val="120000"/>
              </a:lnSpc>
              <a:defRPr sz="3600">
                <a:solidFill>
                  <a:srgbClr val="000000"/>
                </a:solidFill>
              </a:defRPr>
            </a:pPr>
            <a:r>
              <a:t>c)	Disolvió los partidos políticos en Cuba.</a:t>
            </a:r>
          </a:p>
          <a:p>
            <a:pPr algn="just">
              <a:lnSpc>
                <a:spcPct val="120000"/>
              </a:lnSpc>
              <a:defRPr sz="3600">
                <a:solidFill>
                  <a:srgbClr val="000000"/>
                </a:solidFill>
              </a:defRPr>
            </a:pPr>
            <a:r>
              <a:t>d)	Apoyó al imperialismo norteamericano.</a:t>
            </a:r>
          </a:p>
        </p:txBody>
      </p:sp>
      <p:pic>
        <p:nvPicPr>
          <p:cNvPr id="297" name="url?sa=i&amp;rct=j&amp;q=fulgencia+batista&amp;source=images&amp;cd=&amp;cad=rja&amp;docid=DO-ZAR0QfQ308M&amp;tbnid=Bah_wxwFDJ9r8M-&amp;ved=0CAUQjRw&amp;url=http%3A%2F%2Fsecretoscuba.cultureforum.net%2Ft14434p510-fotos-de-cuba-solamente.png"/>
          <p:cNvPicPr>
            <a:picLocks noChangeAspect="1"/>
          </p:cNvPicPr>
          <p:nvPr/>
        </p:nvPicPr>
        <p:blipFill>
          <a:blip r:embed="rId2">
            <a:extLst/>
          </a:blip>
          <a:stretch>
            <a:fillRect/>
          </a:stretch>
        </p:blipFill>
        <p:spPr>
          <a:xfrm>
            <a:off x="6917459" y="4360881"/>
            <a:ext cx="5642842" cy="4381501"/>
          </a:xfrm>
          <a:prstGeom prst="rect">
            <a:avLst/>
          </a:prstGeom>
          <a:ln w="25400">
            <a:miter lim="400000"/>
          </a:ln>
          <a:effectLst>
            <a:outerShdw sx="100000" sy="100000" kx="0" ky="0" algn="b" rotWithShape="0" blurRad="254000" dist="127000" dir="5400000">
              <a:srgbClr val="000000">
                <a:alpha val="70000"/>
              </a:srgbClr>
            </a:outerShdw>
          </a:effectLst>
        </p:spPr>
      </p:pic>
      <p:pic>
        <p:nvPicPr>
          <p:cNvPr id="298" name="url?sa=i&amp;rct=j&amp;q=fulgencia+batista&amp;source=images&amp;cd=&amp;cad=rja&amp;docid=NKo5AjbDAII66M&amp;tbnid=6jiVMXra6JfsRM-&amp;ved=0CAUQjRw&amp;url=http%3A%2F%2F1957timecapsule.wordpress.com%2Ftag%2Fm-26-7%2F&amp;ei=T5hUUcH9Leq22AW.tiff"/>
          <p:cNvPicPr>
            <a:picLocks noChangeAspect="1"/>
          </p:cNvPicPr>
          <p:nvPr/>
        </p:nvPicPr>
        <p:blipFill>
          <a:blip r:embed="rId3">
            <a:extLst/>
          </a:blip>
          <a:stretch>
            <a:fillRect/>
          </a:stretch>
        </p:blipFill>
        <p:spPr>
          <a:xfrm>
            <a:off x="495300" y="4416435"/>
            <a:ext cx="5651500" cy="4319498"/>
          </a:xfrm>
          <a:prstGeom prst="rect">
            <a:avLst/>
          </a:prstGeom>
          <a:ln w="25400">
            <a:miter lim="400000"/>
          </a:ln>
          <a:effectLst>
            <a:outerShdw sx="100000" sy="100000" kx="0" ky="0" algn="b" rotWithShape="0" blurRad="254000" dist="127000" dir="5400000">
              <a:srgbClr val="000000">
                <a:alpha val="70000"/>
              </a:srgbClr>
            </a:outerShdw>
          </a:effectLst>
        </p:spPr>
      </p:pic>
      <p:sp>
        <p:nvSpPr>
          <p:cNvPr id="299" name="Shape 299"/>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1" name="Shape 301"/>
          <p:cNvSpPr/>
          <p:nvPr>
            <p:ph type="title"/>
          </p:nvPr>
        </p:nvSpPr>
        <p:spPr>
          <a:xfrm>
            <a:off x="368300" y="393700"/>
            <a:ext cx="12319000" cy="2997200"/>
          </a:xfrm>
          <a:prstGeom prst="rect">
            <a:avLst/>
          </a:prstGeom>
        </p:spPr>
        <p:txBody>
          <a:bodyPr/>
          <a:lstStyle>
            <a:lvl1pPr algn="just">
              <a:lnSpc>
                <a:spcPct val="120000"/>
              </a:lnSpc>
              <a:buSzPct val="125000"/>
              <a:buChar char="•"/>
              <a:defRPr sz="3600">
                <a:solidFill>
                  <a:srgbClr val="000000"/>
                </a:solidFill>
              </a:defRPr>
            </a:lvl1pPr>
          </a:lstStyle>
          <a:p>
            <a:pPr/>
            <a:r>
              <a:t>Las protestas no se hicieron esperar por parte del pueblo, un joven cubano abogado de profesión de familia acomodada, Fidel Castro Ruz, con un pequeño grupo de combatientes, tomó por ataque el cuartel más importante de cuba, el cual fue sofocado rápidamente por el ejército.</a:t>
            </a:r>
          </a:p>
        </p:txBody>
      </p:sp>
      <p:grpSp>
        <p:nvGrpSpPr>
          <p:cNvPr id="304" name="Group 304"/>
          <p:cNvGrpSpPr/>
          <p:nvPr/>
        </p:nvGrpSpPr>
        <p:grpSpPr>
          <a:xfrm>
            <a:off x="38100" y="3848100"/>
            <a:ext cx="6121400" cy="4241800"/>
            <a:chOff x="0" y="0"/>
            <a:chExt cx="6121400" cy="4241800"/>
          </a:xfrm>
        </p:grpSpPr>
        <p:pic>
          <p:nvPicPr>
            <p:cNvPr id="303" name="url?sa=i&amp;rct=j&amp;q=fidel+castro&amp;source=images&amp;cd=&amp;cad=rja&amp;docid=w4y6MBVyIcFMDM&amp;tbnid=xY7FxQGg0ArQ4M-&amp;ved=0CAUQjRw&amp;url=http%3A%2F%2Fnoticias.aollatino.com%2F2010%2F04%2F14%2Ffidel-castro%2F&amp;ei=vJhUUeCSCa.png"/>
            <p:cNvPicPr>
              <a:picLocks noChangeAspect="1"/>
            </p:cNvPicPr>
            <p:nvPr/>
          </p:nvPicPr>
          <p:blipFill>
            <a:blip r:embed="rId2">
              <a:extLst/>
            </a:blip>
            <a:stretch>
              <a:fillRect/>
            </a:stretch>
          </p:blipFill>
          <p:spPr>
            <a:xfrm>
              <a:off x="127000" y="88900"/>
              <a:ext cx="5867400" cy="3911600"/>
            </a:xfrm>
            <a:prstGeom prst="rect">
              <a:avLst/>
            </a:prstGeom>
            <a:ln>
              <a:noFill/>
            </a:ln>
            <a:effectLst/>
          </p:spPr>
        </p:pic>
        <p:pic>
          <p:nvPicPr>
            <p:cNvPr id="302" name=""/>
            <p:cNvPicPr>
              <a:picLocks noChangeAspect="0"/>
            </p:cNvPicPr>
            <p:nvPr/>
          </p:nvPicPr>
          <p:blipFill>
            <a:blip r:embed="rId3">
              <a:extLst/>
            </a:blip>
            <a:stretch>
              <a:fillRect/>
            </a:stretch>
          </p:blipFill>
          <p:spPr>
            <a:xfrm>
              <a:off x="0" y="0"/>
              <a:ext cx="6121400" cy="4241800"/>
            </a:xfrm>
            <a:prstGeom prst="rect">
              <a:avLst/>
            </a:prstGeom>
            <a:effectLst/>
          </p:spPr>
        </p:pic>
      </p:grpSp>
      <p:pic>
        <p:nvPicPr>
          <p:cNvPr id="305" name="url?sa=i&amp;rct=j&amp;q=fidel+castro+en+tuxpan+veracruz&amp;source=images&amp;cd=&amp;cad=rja&amp;docid=EH-2ZsmPMZNfBM&amp;tbnid=w_6SdTx0-tiWJM-&amp;ved=&amp;url=http%3A%2F%2Fwww.asteriscos.tv%2Fnoticia-18115.html&amp;ei=25hUUeSENcjayAGY3o.png"/>
          <p:cNvPicPr>
            <a:picLocks noChangeAspect="1"/>
          </p:cNvPicPr>
          <p:nvPr/>
        </p:nvPicPr>
        <p:blipFill>
          <a:blip r:embed="rId4">
            <a:extLst/>
          </a:blip>
          <a:stretch>
            <a:fillRect/>
          </a:stretch>
        </p:blipFill>
        <p:spPr>
          <a:xfrm>
            <a:off x="13233400" y="4071430"/>
            <a:ext cx="6184900" cy="2697670"/>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7" name="Shape 307"/>
          <p:cNvSpPr/>
          <p:nvPr>
            <p:ph type="title"/>
          </p:nvPr>
        </p:nvSpPr>
        <p:spPr>
          <a:xfrm>
            <a:off x="368300" y="393700"/>
            <a:ext cx="12319000" cy="2997200"/>
          </a:xfrm>
          <a:prstGeom prst="rect">
            <a:avLst/>
          </a:prstGeom>
        </p:spPr>
        <p:txBody>
          <a:bodyPr/>
          <a:lstStyle>
            <a:lvl1pPr algn="just">
              <a:lnSpc>
                <a:spcPct val="120000"/>
              </a:lnSpc>
              <a:buSzPct val="125000"/>
              <a:buChar char="•"/>
              <a:defRPr sz="3600">
                <a:solidFill>
                  <a:srgbClr val="000000"/>
                </a:solidFill>
              </a:defRPr>
            </a:lvl1pPr>
          </a:lstStyle>
          <a:p>
            <a:pPr/>
            <a:r>
              <a:t>Las protestas no se hicieron esperar por parte del pueblo, un joven cubano abogado de profesión de familia acomodada, Fidel Castro Ruz, con un pequeño grupo de combatientes, tomó por ataque el cuartel más importante de cuba, el cual fue sofocado rápidamente por el ejército.</a:t>
            </a:r>
          </a:p>
        </p:txBody>
      </p:sp>
      <p:pic>
        <p:nvPicPr>
          <p:cNvPr id="308" name="url?sa=i&amp;rct=j&amp;q=fidel+castro&amp;source=images&amp;cd=&amp;cad=rja&amp;docid=w4y6MBVyIcFMDM&amp;tbnid=xY7FxQGg0ArQ4M-&amp;ved=0CAUQjRw&amp;url=http%3A%2F%2Fnoticias.aollatino.com%2F2010%2F04%2F14%2Ffidel-castro%2F&amp;ei=vJhUUeCSCa.tiff"/>
          <p:cNvPicPr>
            <a:picLocks noChangeAspect="1"/>
          </p:cNvPicPr>
          <p:nvPr/>
        </p:nvPicPr>
        <p:blipFill>
          <a:blip r:embed="rId2">
            <a:extLst/>
          </a:blip>
          <a:stretch>
            <a:fillRect/>
          </a:stretch>
        </p:blipFill>
        <p:spPr>
          <a:xfrm>
            <a:off x="165100" y="3937000"/>
            <a:ext cx="5867400" cy="3911600"/>
          </a:xfrm>
          <a:prstGeom prst="rect">
            <a:avLst/>
          </a:prstGeom>
          <a:ln w="25400">
            <a:miter lim="400000"/>
          </a:ln>
          <a:effectLst>
            <a:outerShdw sx="100000" sy="100000" kx="0" ky="0" algn="b" rotWithShape="0" blurRad="254000" dist="127000" dir="5400000">
              <a:srgbClr val="000000">
                <a:alpha val="70000"/>
              </a:srgbClr>
            </a:outerShdw>
          </a:effectLst>
        </p:spPr>
      </p:pic>
      <p:pic>
        <p:nvPicPr>
          <p:cNvPr id="309" name="url?sa=i&amp;rct=j&amp;q=fidel+castro+en+tuxpan+veracruz&amp;source=images&amp;cd=&amp;cad=rja&amp;docid=EH-2ZsmPMZNfBM&amp;tbnid=w_6SdTx0-tiWJM-&amp;ved=&amp;url=http%3A%2F%2Fwww.asteriscos.tv%2Fnoticia-18115.html&amp;ei=25hUUeSENcjayAGY3o.tiff"/>
          <p:cNvPicPr>
            <a:picLocks noChangeAspect="1"/>
          </p:cNvPicPr>
          <p:nvPr/>
        </p:nvPicPr>
        <p:blipFill>
          <a:blip r:embed="rId3">
            <a:extLst/>
          </a:blip>
          <a:stretch>
            <a:fillRect/>
          </a:stretch>
        </p:blipFill>
        <p:spPr>
          <a:xfrm>
            <a:off x="13233400" y="4071430"/>
            <a:ext cx="6184900" cy="2697670"/>
          </a:xfrm>
          <a:prstGeom prst="rect">
            <a:avLst/>
          </a:prstGeom>
          <a:ln w="12700">
            <a:miter lim="400000"/>
          </a:ln>
        </p:spPr>
      </p:pic>
      <p:pic>
        <p:nvPicPr>
          <p:cNvPr id="310" name="url?sa=i&amp;rct=j&amp;q=fidel+castro+en+tuxpan+granma&amp;source=images&amp;cd=&amp;cad=rja&amp;docid=yY4PIQz5jTxGaM&amp;tbnid=xJhLXDCpSyb1SM-&amp;ved=0CAUQjRw&amp;url=http%3A%2F%2Fwww.taringa.net%2Fposts%2Fimagenes%2F1964481%2FA-Trave.png"/>
          <p:cNvPicPr>
            <a:picLocks noChangeAspect="1"/>
          </p:cNvPicPr>
          <p:nvPr/>
        </p:nvPicPr>
        <p:blipFill>
          <a:blip r:embed="rId4">
            <a:extLst/>
          </a:blip>
          <a:stretch>
            <a:fillRect/>
          </a:stretch>
        </p:blipFill>
        <p:spPr>
          <a:xfrm>
            <a:off x="6337300" y="3934542"/>
            <a:ext cx="6184901" cy="3990258"/>
          </a:xfrm>
          <a:prstGeom prst="rect">
            <a:avLst/>
          </a:prstGeom>
          <a:ln w="25400">
            <a:miter lim="400000"/>
          </a:ln>
          <a:effectLst>
            <a:outerShdw sx="100000" sy="100000" kx="0" ky="0" algn="b" rotWithShape="0" blurRad="254000" dist="127000" dir="5400000">
              <a:srgbClr val="000000">
                <a:alpha val="70000"/>
              </a:srgbClr>
            </a:outerShdw>
          </a:effectLst>
        </p:spPr>
      </p:pic>
      <p:sp>
        <p:nvSpPr>
          <p:cNvPr id="311" name="Shape 311"/>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3" name="Shape 313"/>
          <p:cNvSpPr/>
          <p:nvPr>
            <p:ph type="title"/>
          </p:nvPr>
        </p:nvSpPr>
        <p:spPr>
          <a:xfrm>
            <a:off x="368300" y="393700"/>
            <a:ext cx="12319000" cy="2209800"/>
          </a:xfrm>
          <a:prstGeom prst="rect">
            <a:avLst/>
          </a:prstGeom>
        </p:spPr>
        <p:txBody>
          <a:bodyPr/>
          <a:lstStyle/>
          <a:p>
            <a:pPr algn="just">
              <a:lnSpc>
                <a:spcPct val="120000"/>
              </a:lnSpc>
              <a:defRPr sz="3600">
                <a:solidFill>
                  <a:srgbClr val="000000"/>
                </a:solidFill>
              </a:defRPr>
            </a:pPr>
            <a:r>
              <a:t>Fidel Castro fue enviado a prisión donde proclamó lo siguiente:</a:t>
            </a:r>
          </a:p>
          <a:p>
            <a:pPr algn="just">
              <a:lnSpc>
                <a:spcPct val="120000"/>
              </a:lnSpc>
              <a:buSzPct val="125000"/>
              <a:defRPr sz="3600">
                <a:solidFill>
                  <a:srgbClr val="000000"/>
                </a:solidFill>
              </a:defRPr>
            </a:pPr>
            <a:r>
              <a:t>Fidel expuso la situación que vivía le pueblo en comparación con los ricos.</a:t>
            </a:r>
          </a:p>
        </p:txBody>
      </p:sp>
      <p:pic>
        <p:nvPicPr>
          <p:cNvPr id="314" name="url?sa=i&amp;rct=j&amp;q=fidel+castro+en+juicio&amp;source=images&amp;cd=&amp;cad=rja&amp;docid=IkIBRsToyXkvlM&amp;tbnid=84sBzLbyPHB5xM-&amp;ved=0CAUQjRw&amp;url=http%3A%2F%2Flakoladita.wordpress.com%2F2012%2F09%2F21%2Fa-cincuenta-y-nue.png"/>
          <p:cNvPicPr>
            <a:picLocks noChangeAspect="1"/>
          </p:cNvPicPr>
          <p:nvPr/>
        </p:nvPicPr>
        <p:blipFill>
          <a:blip r:embed="rId2">
            <a:extLst/>
          </a:blip>
          <a:stretch>
            <a:fillRect/>
          </a:stretch>
        </p:blipFill>
        <p:spPr>
          <a:xfrm>
            <a:off x="368300" y="2603500"/>
            <a:ext cx="5872383" cy="3835400"/>
          </a:xfrm>
          <a:prstGeom prst="rect">
            <a:avLst/>
          </a:prstGeom>
          <a:ln w="25400">
            <a:miter lim="400000"/>
          </a:ln>
          <a:effectLst>
            <a:outerShdw sx="100000" sy="100000" kx="0" ky="0" algn="b" rotWithShape="0" blurRad="254000" dist="127000" dir="5400000">
              <a:srgbClr val="000000">
                <a:alpha val="70000"/>
              </a:srgbClr>
            </a:outerShdw>
          </a:effectLst>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6" name="Shape 316"/>
          <p:cNvSpPr/>
          <p:nvPr>
            <p:ph type="title"/>
          </p:nvPr>
        </p:nvSpPr>
        <p:spPr>
          <a:xfrm>
            <a:off x="368300" y="393700"/>
            <a:ext cx="12319000" cy="2209800"/>
          </a:xfrm>
          <a:prstGeom prst="rect">
            <a:avLst/>
          </a:prstGeom>
        </p:spPr>
        <p:txBody>
          <a:bodyPr/>
          <a:lstStyle/>
          <a:p>
            <a:pPr algn="just">
              <a:lnSpc>
                <a:spcPct val="120000"/>
              </a:lnSpc>
              <a:defRPr sz="3600">
                <a:solidFill>
                  <a:srgbClr val="000000"/>
                </a:solidFill>
              </a:defRPr>
            </a:pPr>
            <a:r>
              <a:t>Fidel Castro fue enviado a prisión donde proclamó lo siguiente:</a:t>
            </a:r>
          </a:p>
          <a:p>
            <a:pPr algn="just">
              <a:lnSpc>
                <a:spcPct val="120000"/>
              </a:lnSpc>
              <a:buSzPct val="125000"/>
              <a:defRPr sz="3600">
                <a:solidFill>
                  <a:srgbClr val="000000"/>
                </a:solidFill>
              </a:defRPr>
            </a:pPr>
            <a:r>
              <a:t>Fidel expuso la situación que vivía le pueblo en comparación con los ricos.</a:t>
            </a:r>
          </a:p>
        </p:txBody>
      </p:sp>
      <p:pic>
        <p:nvPicPr>
          <p:cNvPr id="317" name="url?sa=i&amp;rct=j&amp;q=fidel+castro+en+juicio&amp;source=images&amp;cd=&amp;cad=rja&amp;docid=IkIBRsToyXkvlM&amp;tbnid=84sBzLbyPHB5xM-&amp;ved=0CAUQjRw&amp;url=http%3A%2F%2Flakoladita.wordpress.com%2F2012%2F09%2F21%2Fa-cincuenta-y-nue.tiff"/>
          <p:cNvPicPr>
            <a:picLocks noChangeAspect="1"/>
          </p:cNvPicPr>
          <p:nvPr/>
        </p:nvPicPr>
        <p:blipFill>
          <a:blip r:embed="rId2">
            <a:extLst/>
          </a:blip>
          <a:stretch>
            <a:fillRect/>
          </a:stretch>
        </p:blipFill>
        <p:spPr>
          <a:xfrm>
            <a:off x="368300" y="2603500"/>
            <a:ext cx="5872383" cy="3835400"/>
          </a:xfrm>
          <a:prstGeom prst="rect">
            <a:avLst/>
          </a:prstGeom>
          <a:ln w="25400">
            <a:miter lim="400000"/>
          </a:ln>
          <a:effectLst>
            <a:outerShdw sx="100000" sy="100000" kx="0" ky="0" algn="b" rotWithShape="0" blurRad="254000" dist="127000" dir="5400000">
              <a:srgbClr val="000000">
                <a:alpha val="70000"/>
              </a:srgbClr>
            </a:outerShdw>
          </a:effectLst>
        </p:spPr>
      </p:pic>
      <p:pic>
        <p:nvPicPr>
          <p:cNvPr id="318" name="url?sa=i&amp;rct=j&amp;q=pobreza+cubana+antes+de+la+revolucion&amp;source=images&amp;cd=&amp;cad=rja&amp;docid=8zovoeIzA5g8MM&amp;tbnid=Q_oTmRK3FeFWNM-&amp;ved=&amp;url=http%3A%2F%2Feladversariocubano.wordpress.com%2F2013%2F02%2F18%2Fcu.png"/>
          <p:cNvPicPr>
            <a:picLocks noChangeAspect="1"/>
          </p:cNvPicPr>
          <p:nvPr/>
        </p:nvPicPr>
        <p:blipFill>
          <a:blip r:embed="rId3">
            <a:extLst/>
          </a:blip>
          <a:stretch>
            <a:fillRect/>
          </a:stretch>
        </p:blipFill>
        <p:spPr>
          <a:xfrm>
            <a:off x="7425266" y="3170025"/>
            <a:ext cx="4914901" cy="5775009"/>
          </a:xfrm>
          <a:prstGeom prst="rect">
            <a:avLst/>
          </a:prstGeom>
          <a:ln w="25400">
            <a:miter lim="400000"/>
          </a:ln>
          <a:effectLst>
            <a:outerShdw sx="100000" sy="100000" kx="0" ky="0" algn="b" rotWithShape="0" blurRad="254000" dist="127000" dir="5400000">
              <a:srgbClr val="000000">
                <a:alpha val="70000"/>
              </a:srgbClr>
            </a:outerShdw>
          </a:effectLst>
        </p:spPr>
      </p:pic>
      <p:sp>
        <p:nvSpPr>
          <p:cNvPr id="319" name="Shape 319"/>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1" name="Shape 321"/>
          <p:cNvSpPr/>
          <p:nvPr>
            <p:ph type="title"/>
          </p:nvPr>
        </p:nvSpPr>
        <p:spPr>
          <a:xfrm>
            <a:off x="368300" y="393700"/>
            <a:ext cx="12319000" cy="2019300"/>
          </a:xfrm>
          <a:prstGeom prst="rect">
            <a:avLst/>
          </a:prstGeom>
        </p:spPr>
        <p:txBody>
          <a:bodyPr/>
          <a:lstStyle>
            <a:lvl1pPr algn="just">
              <a:lnSpc>
                <a:spcPct val="120000"/>
              </a:lnSpc>
              <a:defRPr sz="3600">
                <a:solidFill>
                  <a:srgbClr val="000000"/>
                </a:solidFill>
              </a:defRPr>
            </a:lvl1pPr>
          </a:lstStyle>
          <a:p>
            <a:pPr/>
            <a:r>
              <a:t>a)	Fue amnistiado por la corte cubana y se trasladó a México donde entrenó a una guerrilla para rehacer la revolución.</a:t>
            </a:r>
          </a:p>
        </p:txBody>
      </p:sp>
      <p:grpSp>
        <p:nvGrpSpPr>
          <p:cNvPr id="324" name="Group 324"/>
          <p:cNvGrpSpPr/>
          <p:nvPr/>
        </p:nvGrpSpPr>
        <p:grpSpPr>
          <a:xfrm>
            <a:off x="800100" y="2044700"/>
            <a:ext cx="4689379" cy="6184900"/>
            <a:chOff x="0" y="0"/>
            <a:chExt cx="4689378" cy="6184900"/>
          </a:xfrm>
        </p:grpSpPr>
        <p:pic>
          <p:nvPicPr>
            <p:cNvPr id="323" name="url?sa=i&amp;rct=j&amp;q=fidel+castro+en+mexico+1955&amp;source=images&amp;cd=&amp;cad=rja&amp;docid=Qt7mOrHbn2-LUM&amp;tbnid=8jl38x5HwXBb_M-&amp;ved=&amp;url=http%3A%2F%2Fmiddespanol2.wikispaces.com%2FElliot%2B-%2BCuba&amp;ei=BZtUUfGbKfOEy.png"/>
            <p:cNvPicPr>
              <a:picLocks noChangeAspect="1"/>
            </p:cNvPicPr>
            <p:nvPr/>
          </p:nvPicPr>
          <p:blipFill>
            <a:blip r:embed="rId2">
              <a:extLst/>
            </a:blip>
            <a:stretch>
              <a:fillRect/>
            </a:stretch>
          </p:blipFill>
          <p:spPr>
            <a:xfrm>
              <a:off x="127000" y="88900"/>
              <a:ext cx="4435379" cy="5854700"/>
            </a:xfrm>
            <a:prstGeom prst="rect">
              <a:avLst/>
            </a:prstGeom>
            <a:ln>
              <a:noFill/>
            </a:ln>
            <a:effectLst/>
          </p:spPr>
        </p:pic>
        <p:pic>
          <p:nvPicPr>
            <p:cNvPr id="322" name=""/>
            <p:cNvPicPr>
              <a:picLocks noChangeAspect="0"/>
            </p:cNvPicPr>
            <p:nvPr/>
          </p:nvPicPr>
          <p:blipFill>
            <a:blip r:embed="rId3">
              <a:extLst/>
            </a:blip>
            <a:stretch>
              <a:fillRect/>
            </a:stretch>
          </p:blipFill>
          <p:spPr>
            <a:xfrm>
              <a:off x="0" y="0"/>
              <a:ext cx="4689379" cy="6184900"/>
            </a:xfrm>
            <a:prstGeom prst="rect">
              <a:avLst/>
            </a:prstGeom>
            <a:effectLst/>
          </p:spPr>
        </p:pic>
      </p:gr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56" name="uaemex-1.png"/>
          <p:cNvPicPr>
            <a:picLocks noChangeAspect="1"/>
          </p:cNvPicPr>
          <p:nvPr/>
        </p:nvPicPr>
        <p:blipFill>
          <a:blip r:embed="rId2">
            <a:extLst/>
          </a:blip>
          <a:srcRect l="2928" t="2992" r="3396" b="4413"/>
          <a:stretch>
            <a:fillRect/>
          </a:stretch>
        </p:blipFill>
        <p:spPr>
          <a:xfrm>
            <a:off x="4758145" y="310229"/>
            <a:ext cx="2843297" cy="2481263"/>
          </a:xfrm>
          <a:custGeom>
            <a:avLst/>
            <a:gdLst/>
            <a:ahLst/>
            <a:cxnLst>
              <a:cxn ang="0">
                <a:pos x="wd2" y="hd2"/>
              </a:cxn>
              <a:cxn ang="5400000">
                <a:pos x="wd2" y="hd2"/>
              </a:cxn>
              <a:cxn ang="10800000">
                <a:pos x="wd2" y="hd2"/>
              </a:cxn>
              <a:cxn ang="16200000">
                <a:pos x="wd2" y="hd2"/>
              </a:cxn>
            </a:cxnLst>
            <a:rect l="0" t="0" r="r" b="b"/>
            <a:pathLst>
              <a:path w="21410" h="21405" fill="norm" stroke="1" extrusionOk="0">
                <a:moveTo>
                  <a:pt x="9685" y="10"/>
                </a:moveTo>
                <a:cubicBezTo>
                  <a:pt x="7882" y="67"/>
                  <a:pt x="6114" y="366"/>
                  <a:pt x="4480" y="904"/>
                </a:cubicBezTo>
                <a:cubicBezTo>
                  <a:pt x="2918" y="1417"/>
                  <a:pt x="1925" y="1876"/>
                  <a:pt x="1494" y="2283"/>
                </a:cubicBezTo>
                <a:cubicBezTo>
                  <a:pt x="1120" y="2638"/>
                  <a:pt x="1089" y="2815"/>
                  <a:pt x="1258" y="3567"/>
                </a:cubicBezTo>
                <a:cubicBezTo>
                  <a:pt x="1282" y="3672"/>
                  <a:pt x="1129" y="3763"/>
                  <a:pt x="771" y="3858"/>
                </a:cubicBezTo>
                <a:cubicBezTo>
                  <a:pt x="268" y="3993"/>
                  <a:pt x="0" y="4229"/>
                  <a:pt x="0" y="4540"/>
                </a:cubicBezTo>
                <a:cubicBezTo>
                  <a:pt x="0" y="4789"/>
                  <a:pt x="692" y="5655"/>
                  <a:pt x="1121" y="5943"/>
                </a:cubicBezTo>
                <a:cubicBezTo>
                  <a:pt x="1430" y="6151"/>
                  <a:pt x="1535" y="6301"/>
                  <a:pt x="1581" y="6584"/>
                </a:cubicBezTo>
                <a:cubicBezTo>
                  <a:pt x="1645" y="6976"/>
                  <a:pt x="1480" y="7474"/>
                  <a:pt x="1192" y="7748"/>
                </a:cubicBezTo>
                <a:cubicBezTo>
                  <a:pt x="792" y="8129"/>
                  <a:pt x="867" y="8730"/>
                  <a:pt x="1315" y="8730"/>
                </a:cubicBezTo>
                <a:cubicBezTo>
                  <a:pt x="1513" y="8730"/>
                  <a:pt x="1542" y="8702"/>
                  <a:pt x="1452" y="8600"/>
                </a:cubicBezTo>
                <a:cubicBezTo>
                  <a:pt x="1283" y="8407"/>
                  <a:pt x="1306" y="8333"/>
                  <a:pt x="1674" y="7867"/>
                </a:cubicBezTo>
                <a:cubicBezTo>
                  <a:pt x="2259" y="7125"/>
                  <a:pt x="2420" y="6434"/>
                  <a:pt x="2149" y="5837"/>
                </a:cubicBezTo>
                <a:cubicBezTo>
                  <a:pt x="2069" y="5663"/>
                  <a:pt x="2024" y="5500"/>
                  <a:pt x="2047" y="5474"/>
                </a:cubicBezTo>
                <a:cubicBezTo>
                  <a:pt x="2070" y="5448"/>
                  <a:pt x="2368" y="5416"/>
                  <a:pt x="2710" y="5406"/>
                </a:cubicBezTo>
                <a:cubicBezTo>
                  <a:pt x="3053" y="5396"/>
                  <a:pt x="3364" y="5353"/>
                  <a:pt x="3404" y="5307"/>
                </a:cubicBezTo>
                <a:cubicBezTo>
                  <a:pt x="3444" y="5260"/>
                  <a:pt x="3510" y="4989"/>
                  <a:pt x="3550" y="4704"/>
                </a:cubicBezTo>
                <a:cubicBezTo>
                  <a:pt x="3590" y="4419"/>
                  <a:pt x="3652" y="4047"/>
                  <a:pt x="3688" y="3879"/>
                </a:cubicBezTo>
                <a:cubicBezTo>
                  <a:pt x="3734" y="3664"/>
                  <a:pt x="3706" y="3512"/>
                  <a:pt x="3592" y="3369"/>
                </a:cubicBezTo>
                <a:cubicBezTo>
                  <a:pt x="3489" y="3238"/>
                  <a:pt x="3466" y="3140"/>
                  <a:pt x="3529" y="3095"/>
                </a:cubicBezTo>
                <a:cubicBezTo>
                  <a:pt x="3710" y="2967"/>
                  <a:pt x="5865" y="2497"/>
                  <a:pt x="6790" y="2386"/>
                </a:cubicBezTo>
                <a:cubicBezTo>
                  <a:pt x="9422" y="2069"/>
                  <a:pt x="12689" y="2156"/>
                  <a:pt x="14775" y="2595"/>
                </a:cubicBezTo>
                <a:cubicBezTo>
                  <a:pt x="15847" y="2821"/>
                  <a:pt x="17473" y="3273"/>
                  <a:pt x="17936" y="3475"/>
                </a:cubicBezTo>
                <a:lnTo>
                  <a:pt x="18194" y="3584"/>
                </a:lnTo>
                <a:lnTo>
                  <a:pt x="17936" y="3858"/>
                </a:lnTo>
                <a:cubicBezTo>
                  <a:pt x="17716" y="4093"/>
                  <a:pt x="17692" y="4184"/>
                  <a:pt x="17748" y="4540"/>
                </a:cubicBezTo>
                <a:cubicBezTo>
                  <a:pt x="17784" y="4766"/>
                  <a:pt x="17850" y="5037"/>
                  <a:pt x="17898" y="5142"/>
                </a:cubicBezTo>
                <a:cubicBezTo>
                  <a:pt x="18039" y="5457"/>
                  <a:pt x="18692" y="5772"/>
                  <a:pt x="19201" y="5772"/>
                </a:cubicBezTo>
                <a:cubicBezTo>
                  <a:pt x="19457" y="5772"/>
                  <a:pt x="19696" y="5803"/>
                  <a:pt x="19730" y="5841"/>
                </a:cubicBezTo>
                <a:cubicBezTo>
                  <a:pt x="19763" y="5879"/>
                  <a:pt x="19683" y="6118"/>
                  <a:pt x="19553" y="6371"/>
                </a:cubicBezTo>
                <a:cubicBezTo>
                  <a:pt x="19137" y="7185"/>
                  <a:pt x="19302" y="7949"/>
                  <a:pt x="19990" y="8391"/>
                </a:cubicBezTo>
                <a:cubicBezTo>
                  <a:pt x="20501" y="8721"/>
                  <a:pt x="20625" y="8918"/>
                  <a:pt x="20483" y="9179"/>
                </a:cubicBezTo>
                <a:cubicBezTo>
                  <a:pt x="20345" y="9432"/>
                  <a:pt x="20488" y="9457"/>
                  <a:pt x="20698" y="9216"/>
                </a:cubicBezTo>
                <a:cubicBezTo>
                  <a:pt x="20951" y="8927"/>
                  <a:pt x="20874" y="8541"/>
                  <a:pt x="20465" y="8032"/>
                </a:cubicBezTo>
                <a:cubicBezTo>
                  <a:pt x="19876" y="7300"/>
                  <a:pt x="19937" y="7014"/>
                  <a:pt x="20841" y="6231"/>
                </a:cubicBezTo>
                <a:cubicBezTo>
                  <a:pt x="21003" y="6091"/>
                  <a:pt x="21135" y="5894"/>
                  <a:pt x="21137" y="5793"/>
                </a:cubicBezTo>
                <a:cubicBezTo>
                  <a:pt x="21139" y="5692"/>
                  <a:pt x="21203" y="5513"/>
                  <a:pt x="21281" y="5396"/>
                </a:cubicBezTo>
                <a:cubicBezTo>
                  <a:pt x="21600" y="4912"/>
                  <a:pt x="21308" y="4465"/>
                  <a:pt x="20611" y="4375"/>
                </a:cubicBezTo>
                <a:cubicBezTo>
                  <a:pt x="20145" y="4315"/>
                  <a:pt x="19994" y="4186"/>
                  <a:pt x="20166" y="3988"/>
                </a:cubicBezTo>
                <a:cubicBezTo>
                  <a:pt x="20224" y="3921"/>
                  <a:pt x="20273" y="3682"/>
                  <a:pt x="20273" y="3458"/>
                </a:cubicBezTo>
                <a:cubicBezTo>
                  <a:pt x="20273" y="3118"/>
                  <a:pt x="20214" y="2999"/>
                  <a:pt x="19915" y="2729"/>
                </a:cubicBezTo>
                <a:cubicBezTo>
                  <a:pt x="19718" y="2550"/>
                  <a:pt x="19294" y="2252"/>
                  <a:pt x="18973" y="2068"/>
                </a:cubicBezTo>
                <a:cubicBezTo>
                  <a:pt x="18234" y="1642"/>
                  <a:pt x="16046" y="790"/>
                  <a:pt x="15109" y="565"/>
                </a:cubicBezTo>
                <a:cubicBezTo>
                  <a:pt x="13329" y="136"/>
                  <a:pt x="11489" y="-47"/>
                  <a:pt x="9685" y="10"/>
                </a:cubicBezTo>
                <a:close/>
                <a:moveTo>
                  <a:pt x="9261" y="2711"/>
                </a:moveTo>
                <a:cubicBezTo>
                  <a:pt x="8304" y="2723"/>
                  <a:pt x="8006" y="2833"/>
                  <a:pt x="7758" y="3273"/>
                </a:cubicBezTo>
                <a:cubicBezTo>
                  <a:pt x="7563" y="3617"/>
                  <a:pt x="7466" y="3685"/>
                  <a:pt x="7065" y="3749"/>
                </a:cubicBezTo>
                <a:cubicBezTo>
                  <a:pt x="6807" y="3789"/>
                  <a:pt x="6501" y="3912"/>
                  <a:pt x="6383" y="4023"/>
                </a:cubicBezTo>
                <a:cubicBezTo>
                  <a:pt x="6172" y="4221"/>
                  <a:pt x="6164" y="4218"/>
                  <a:pt x="5866" y="3889"/>
                </a:cubicBezTo>
                <a:cubicBezTo>
                  <a:pt x="5577" y="3571"/>
                  <a:pt x="5554" y="3563"/>
                  <a:pt x="5343" y="3732"/>
                </a:cubicBezTo>
                <a:cubicBezTo>
                  <a:pt x="5222" y="3829"/>
                  <a:pt x="5054" y="3910"/>
                  <a:pt x="4970" y="3910"/>
                </a:cubicBezTo>
                <a:cubicBezTo>
                  <a:pt x="4723" y="3910"/>
                  <a:pt x="4046" y="4643"/>
                  <a:pt x="3987" y="4974"/>
                </a:cubicBezTo>
                <a:cubicBezTo>
                  <a:pt x="3949" y="5184"/>
                  <a:pt x="3994" y="5377"/>
                  <a:pt x="4130" y="5594"/>
                </a:cubicBezTo>
                <a:cubicBezTo>
                  <a:pt x="4315" y="5889"/>
                  <a:pt x="4319" y="5934"/>
                  <a:pt x="4181" y="6265"/>
                </a:cubicBezTo>
                <a:cubicBezTo>
                  <a:pt x="4060" y="6555"/>
                  <a:pt x="3959" y="6630"/>
                  <a:pt x="3634" y="6690"/>
                </a:cubicBezTo>
                <a:cubicBezTo>
                  <a:pt x="3134" y="6781"/>
                  <a:pt x="2795" y="7184"/>
                  <a:pt x="2755" y="7727"/>
                </a:cubicBezTo>
                <a:cubicBezTo>
                  <a:pt x="2721" y="8189"/>
                  <a:pt x="2968" y="8697"/>
                  <a:pt x="3296" y="8840"/>
                </a:cubicBezTo>
                <a:cubicBezTo>
                  <a:pt x="3492" y="8925"/>
                  <a:pt x="3515" y="9026"/>
                  <a:pt x="3577" y="10117"/>
                </a:cubicBezTo>
                <a:cubicBezTo>
                  <a:pt x="3614" y="10770"/>
                  <a:pt x="3653" y="11427"/>
                  <a:pt x="3664" y="11575"/>
                </a:cubicBezTo>
                <a:cubicBezTo>
                  <a:pt x="3679" y="11795"/>
                  <a:pt x="3637" y="11844"/>
                  <a:pt x="3443" y="11846"/>
                </a:cubicBezTo>
                <a:cubicBezTo>
                  <a:pt x="3265" y="11847"/>
                  <a:pt x="3194" y="11782"/>
                  <a:pt x="3171" y="11592"/>
                </a:cubicBezTo>
                <a:cubicBezTo>
                  <a:pt x="3147" y="11400"/>
                  <a:pt x="3093" y="11351"/>
                  <a:pt x="2950" y="11394"/>
                </a:cubicBezTo>
                <a:cubicBezTo>
                  <a:pt x="2700" y="11469"/>
                  <a:pt x="2641" y="11259"/>
                  <a:pt x="2764" y="10747"/>
                </a:cubicBezTo>
                <a:cubicBezTo>
                  <a:pt x="2870" y="10310"/>
                  <a:pt x="2811" y="9787"/>
                  <a:pt x="2669" y="9887"/>
                </a:cubicBezTo>
                <a:cubicBezTo>
                  <a:pt x="2622" y="9920"/>
                  <a:pt x="2514" y="9741"/>
                  <a:pt x="2427" y="9490"/>
                </a:cubicBezTo>
                <a:cubicBezTo>
                  <a:pt x="2299" y="9126"/>
                  <a:pt x="2250" y="9069"/>
                  <a:pt x="2182" y="9210"/>
                </a:cubicBezTo>
                <a:cubicBezTo>
                  <a:pt x="2134" y="9306"/>
                  <a:pt x="2084" y="9596"/>
                  <a:pt x="2071" y="9853"/>
                </a:cubicBezTo>
                <a:cubicBezTo>
                  <a:pt x="2040" y="10468"/>
                  <a:pt x="1953" y="10625"/>
                  <a:pt x="1721" y="10483"/>
                </a:cubicBezTo>
                <a:cubicBezTo>
                  <a:pt x="1437" y="10309"/>
                  <a:pt x="1414" y="10345"/>
                  <a:pt x="1485" y="10839"/>
                </a:cubicBezTo>
                <a:cubicBezTo>
                  <a:pt x="1577" y="11470"/>
                  <a:pt x="1678" y="11682"/>
                  <a:pt x="2089" y="12099"/>
                </a:cubicBezTo>
                <a:cubicBezTo>
                  <a:pt x="2425" y="12441"/>
                  <a:pt x="2430" y="12460"/>
                  <a:pt x="2226" y="12524"/>
                </a:cubicBezTo>
                <a:cubicBezTo>
                  <a:pt x="2045" y="12580"/>
                  <a:pt x="2017" y="12658"/>
                  <a:pt x="2035" y="13044"/>
                </a:cubicBezTo>
                <a:cubicBezTo>
                  <a:pt x="2054" y="13443"/>
                  <a:pt x="2031" y="13496"/>
                  <a:pt x="1853" y="13489"/>
                </a:cubicBezTo>
                <a:cubicBezTo>
                  <a:pt x="1657" y="13482"/>
                  <a:pt x="1655" y="13496"/>
                  <a:pt x="1790" y="13873"/>
                </a:cubicBezTo>
                <a:cubicBezTo>
                  <a:pt x="1993" y="14435"/>
                  <a:pt x="2166" y="14618"/>
                  <a:pt x="2713" y="14852"/>
                </a:cubicBezTo>
                <a:cubicBezTo>
                  <a:pt x="3278" y="15093"/>
                  <a:pt x="3482" y="15371"/>
                  <a:pt x="3233" y="15557"/>
                </a:cubicBezTo>
                <a:cubicBezTo>
                  <a:pt x="3083" y="15669"/>
                  <a:pt x="3084" y="15697"/>
                  <a:pt x="3230" y="15982"/>
                </a:cubicBezTo>
                <a:cubicBezTo>
                  <a:pt x="3321" y="16157"/>
                  <a:pt x="3532" y="16342"/>
                  <a:pt x="3727" y="16413"/>
                </a:cubicBezTo>
                <a:cubicBezTo>
                  <a:pt x="4228" y="16596"/>
                  <a:pt x="4263" y="16689"/>
                  <a:pt x="3915" y="16896"/>
                </a:cubicBezTo>
                <a:cubicBezTo>
                  <a:pt x="3647" y="17055"/>
                  <a:pt x="3623" y="17096"/>
                  <a:pt x="3759" y="17183"/>
                </a:cubicBezTo>
                <a:cubicBezTo>
                  <a:pt x="3858" y="17247"/>
                  <a:pt x="4046" y="17248"/>
                  <a:pt x="4250" y="17183"/>
                </a:cubicBezTo>
                <a:cubicBezTo>
                  <a:pt x="4612" y="17069"/>
                  <a:pt x="4686" y="17104"/>
                  <a:pt x="4686" y="17402"/>
                </a:cubicBezTo>
                <a:cubicBezTo>
                  <a:pt x="4686" y="17666"/>
                  <a:pt x="4803" y="17659"/>
                  <a:pt x="4952" y="17385"/>
                </a:cubicBezTo>
                <a:cubicBezTo>
                  <a:pt x="5075" y="17159"/>
                  <a:pt x="5399" y="17090"/>
                  <a:pt x="5496" y="17269"/>
                </a:cubicBezTo>
                <a:cubicBezTo>
                  <a:pt x="5526" y="17325"/>
                  <a:pt x="5502" y="17403"/>
                  <a:pt x="5445" y="17444"/>
                </a:cubicBezTo>
                <a:cubicBezTo>
                  <a:pt x="5375" y="17493"/>
                  <a:pt x="5392" y="17579"/>
                  <a:pt x="5493" y="17707"/>
                </a:cubicBezTo>
                <a:cubicBezTo>
                  <a:pt x="5697" y="17966"/>
                  <a:pt x="5597" y="18043"/>
                  <a:pt x="5056" y="18043"/>
                </a:cubicBezTo>
                <a:cubicBezTo>
                  <a:pt x="4490" y="18043"/>
                  <a:pt x="3736" y="18315"/>
                  <a:pt x="3523" y="18597"/>
                </a:cubicBezTo>
                <a:cubicBezTo>
                  <a:pt x="3436" y="18714"/>
                  <a:pt x="3333" y="19019"/>
                  <a:pt x="3296" y="19275"/>
                </a:cubicBezTo>
                <a:cubicBezTo>
                  <a:pt x="3229" y="19747"/>
                  <a:pt x="3023" y="20124"/>
                  <a:pt x="2830" y="20124"/>
                </a:cubicBezTo>
                <a:cubicBezTo>
                  <a:pt x="2772" y="20124"/>
                  <a:pt x="2669" y="20223"/>
                  <a:pt x="2603" y="20343"/>
                </a:cubicBezTo>
                <a:cubicBezTo>
                  <a:pt x="2537" y="20464"/>
                  <a:pt x="2425" y="20563"/>
                  <a:pt x="2352" y="20563"/>
                </a:cubicBezTo>
                <a:cubicBezTo>
                  <a:pt x="2279" y="20563"/>
                  <a:pt x="2191" y="20644"/>
                  <a:pt x="2158" y="20744"/>
                </a:cubicBezTo>
                <a:cubicBezTo>
                  <a:pt x="2046" y="21077"/>
                  <a:pt x="2256" y="21121"/>
                  <a:pt x="2618" y="20840"/>
                </a:cubicBezTo>
                <a:cubicBezTo>
                  <a:pt x="2814" y="20688"/>
                  <a:pt x="3083" y="20563"/>
                  <a:pt x="3219" y="20563"/>
                </a:cubicBezTo>
                <a:cubicBezTo>
                  <a:pt x="3375" y="20563"/>
                  <a:pt x="3574" y="20429"/>
                  <a:pt x="3765" y="20193"/>
                </a:cubicBezTo>
                <a:cubicBezTo>
                  <a:pt x="3988" y="19917"/>
                  <a:pt x="4174" y="19801"/>
                  <a:pt x="4495" y="19748"/>
                </a:cubicBezTo>
                <a:cubicBezTo>
                  <a:pt x="4731" y="19708"/>
                  <a:pt x="5107" y="19625"/>
                  <a:pt x="5328" y="19559"/>
                </a:cubicBezTo>
                <a:cubicBezTo>
                  <a:pt x="5663" y="19461"/>
                  <a:pt x="5886" y="19481"/>
                  <a:pt x="6637" y="19683"/>
                </a:cubicBezTo>
                <a:cubicBezTo>
                  <a:pt x="7621" y="19947"/>
                  <a:pt x="7904" y="19913"/>
                  <a:pt x="8580" y="19446"/>
                </a:cubicBezTo>
                <a:cubicBezTo>
                  <a:pt x="8981" y="19169"/>
                  <a:pt x="9129" y="19271"/>
                  <a:pt x="8938" y="19693"/>
                </a:cubicBezTo>
                <a:cubicBezTo>
                  <a:pt x="8858" y="19870"/>
                  <a:pt x="8832" y="20015"/>
                  <a:pt x="8879" y="20015"/>
                </a:cubicBezTo>
                <a:cubicBezTo>
                  <a:pt x="8978" y="20015"/>
                  <a:pt x="10244" y="19212"/>
                  <a:pt x="10654" y="18888"/>
                </a:cubicBezTo>
                <a:cubicBezTo>
                  <a:pt x="11030" y="18592"/>
                  <a:pt x="11227" y="18743"/>
                  <a:pt x="11266" y="19361"/>
                </a:cubicBezTo>
                <a:cubicBezTo>
                  <a:pt x="11283" y="19621"/>
                  <a:pt x="11358" y="19936"/>
                  <a:pt x="11434" y="20059"/>
                </a:cubicBezTo>
                <a:cubicBezTo>
                  <a:pt x="11509" y="20183"/>
                  <a:pt x="11571" y="20373"/>
                  <a:pt x="11571" y="20484"/>
                </a:cubicBezTo>
                <a:cubicBezTo>
                  <a:pt x="11571" y="20594"/>
                  <a:pt x="11614" y="20655"/>
                  <a:pt x="11667" y="20617"/>
                </a:cubicBezTo>
                <a:cubicBezTo>
                  <a:pt x="11814" y="20513"/>
                  <a:pt x="11779" y="19981"/>
                  <a:pt x="11607" y="19700"/>
                </a:cubicBezTo>
                <a:cubicBezTo>
                  <a:pt x="11349" y="19278"/>
                  <a:pt x="11590" y="19156"/>
                  <a:pt x="11990" y="19505"/>
                </a:cubicBezTo>
                <a:cubicBezTo>
                  <a:pt x="12173" y="19665"/>
                  <a:pt x="12399" y="19796"/>
                  <a:pt x="12492" y="19796"/>
                </a:cubicBezTo>
                <a:cubicBezTo>
                  <a:pt x="12629" y="19796"/>
                  <a:pt x="12610" y="19740"/>
                  <a:pt x="12393" y="19481"/>
                </a:cubicBezTo>
                <a:cubicBezTo>
                  <a:pt x="12078" y="19104"/>
                  <a:pt x="12199" y="18944"/>
                  <a:pt x="12614" y="19190"/>
                </a:cubicBezTo>
                <a:cubicBezTo>
                  <a:pt x="12771" y="19282"/>
                  <a:pt x="13013" y="19357"/>
                  <a:pt x="13152" y="19357"/>
                </a:cubicBezTo>
                <a:cubicBezTo>
                  <a:pt x="13291" y="19357"/>
                  <a:pt x="13514" y="19456"/>
                  <a:pt x="13648" y="19577"/>
                </a:cubicBezTo>
                <a:cubicBezTo>
                  <a:pt x="13782" y="19697"/>
                  <a:pt x="14009" y="19796"/>
                  <a:pt x="14153" y="19796"/>
                </a:cubicBezTo>
                <a:cubicBezTo>
                  <a:pt x="14297" y="19796"/>
                  <a:pt x="14745" y="19919"/>
                  <a:pt x="15148" y="20070"/>
                </a:cubicBezTo>
                <a:cubicBezTo>
                  <a:pt x="15918" y="20358"/>
                  <a:pt x="16359" y="20401"/>
                  <a:pt x="16947" y="20244"/>
                </a:cubicBezTo>
                <a:cubicBezTo>
                  <a:pt x="17445" y="20112"/>
                  <a:pt x="17551" y="20288"/>
                  <a:pt x="17306" y="20840"/>
                </a:cubicBezTo>
                <a:cubicBezTo>
                  <a:pt x="17202" y="21074"/>
                  <a:pt x="17118" y="21306"/>
                  <a:pt x="17118" y="21353"/>
                </a:cubicBezTo>
                <a:cubicBezTo>
                  <a:pt x="17118" y="21553"/>
                  <a:pt x="17702" y="21134"/>
                  <a:pt x="17972" y="20741"/>
                </a:cubicBezTo>
                <a:cubicBezTo>
                  <a:pt x="18217" y="20385"/>
                  <a:pt x="18265" y="20215"/>
                  <a:pt x="18265" y="19720"/>
                </a:cubicBezTo>
                <a:cubicBezTo>
                  <a:pt x="18265" y="19232"/>
                  <a:pt x="18224" y="19081"/>
                  <a:pt x="18023" y="18851"/>
                </a:cubicBezTo>
                <a:cubicBezTo>
                  <a:pt x="17809" y="18605"/>
                  <a:pt x="17714" y="18575"/>
                  <a:pt x="17234" y="18608"/>
                </a:cubicBezTo>
                <a:cubicBezTo>
                  <a:pt x="16760" y="18640"/>
                  <a:pt x="16690" y="18621"/>
                  <a:pt x="16714" y="18457"/>
                </a:cubicBezTo>
                <a:cubicBezTo>
                  <a:pt x="16729" y="18353"/>
                  <a:pt x="16672" y="18148"/>
                  <a:pt x="16589" y="18002"/>
                </a:cubicBezTo>
                <a:cubicBezTo>
                  <a:pt x="16398" y="17668"/>
                  <a:pt x="16472" y="17618"/>
                  <a:pt x="17070" y="17670"/>
                </a:cubicBezTo>
                <a:cubicBezTo>
                  <a:pt x="17333" y="17692"/>
                  <a:pt x="17656" y="17665"/>
                  <a:pt x="17787" y="17611"/>
                </a:cubicBezTo>
                <a:cubicBezTo>
                  <a:pt x="17919" y="17557"/>
                  <a:pt x="18145" y="17484"/>
                  <a:pt x="18292" y="17447"/>
                </a:cubicBezTo>
                <a:cubicBezTo>
                  <a:pt x="18442" y="17409"/>
                  <a:pt x="18533" y="17329"/>
                  <a:pt x="18498" y="17266"/>
                </a:cubicBezTo>
                <a:cubicBezTo>
                  <a:pt x="18465" y="17203"/>
                  <a:pt x="18508" y="17063"/>
                  <a:pt x="18594" y="16954"/>
                </a:cubicBezTo>
                <a:cubicBezTo>
                  <a:pt x="18736" y="16774"/>
                  <a:pt x="18736" y="16750"/>
                  <a:pt x="18600" y="16690"/>
                </a:cubicBezTo>
                <a:cubicBezTo>
                  <a:pt x="18463" y="16630"/>
                  <a:pt x="18466" y="16598"/>
                  <a:pt x="18609" y="16348"/>
                </a:cubicBezTo>
                <a:lnTo>
                  <a:pt x="18764" y="16071"/>
                </a:lnTo>
                <a:lnTo>
                  <a:pt x="18188" y="16071"/>
                </a:lnTo>
                <a:cubicBezTo>
                  <a:pt x="17869" y="16071"/>
                  <a:pt x="17581" y="16019"/>
                  <a:pt x="17548" y="15958"/>
                </a:cubicBezTo>
                <a:cubicBezTo>
                  <a:pt x="17467" y="15808"/>
                  <a:pt x="18083" y="15523"/>
                  <a:pt x="18486" y="15523"/>
                </a:cubicBezTo>
                <a:cubicBezTo>
                  <a:pt x="18694" y="15523"/>
                  <a:pt x="18874" y="15439"/>
                  <a:pt x="18991" y="15290"/>
                </a:cubicBezTo>
                <a:cubicBezTo>
                  <a:pt x="19092" y="15163"/>
                  <a:pt x="19270" y="15017"/>
                  <a:pt x="19389" y="14965"/>
                </a:cubicBezTo>
                <a:cubicBezTo>
                  <a:pt x="19508" y="14913"/>
                  <a:pt x="19598" y="14833"/>
                  <a:pt x="19589" y="14787"/>
                </a:cubicBezTo>
                <a:cubicBezTo>
                  <a:pt x="19580" y="14740"/>
                  <a:pt x="19624" y="14563"/>
                  <a:pt x="19685" y="14393"/>
                </a:cubicBezTo>
                <a:cubicBezTo>
                  <a:pt x="19831" y="13987"/>
                  <a:pt x="19824" y="13879"/>
                  <a:pt x="19655" y="13879"/>
                </a:cubicBezTo>
                <a:cubicBezTo>
                  <a:pt x="19578" y="13879"/>
                  <a:pt x="19469" y="13782"/>
                  <a:pt x="19413" y="13660"/>
                </a:cubicBezTo>
                <a:cubicBezTo>
                  <a:pt x="19301" y="13421"/>
                  <a:pt x="19350" y="13373"/>
                  <a:pt x="19786" y="13311"/>
                </a:cubicBezTo>
                <a:cubicBezTo>
                  <a:pt x="20106" y="13266"/>
                  <a:pt x="20167" y="13003"/>
                  <a:pt x="19858" y="13003"/>
                </a:cubicBezTo>
                <a:cubicBezTo>
                  <a:pt x="19597" y="13003"/>
                  <a:pt x="19444" y="12840"/>
                  <a:pt x="19601" y="12729"/>
                </a:cubicBezTo>
                <a:cubicBezTo>
                  <a:pt x="19654" y="12691"/>
                  <a:pt x="19700" y="12572"/>
                  <a:pt x="19700" y="12462"/>
                </a:cubicBezTo>
                <a:cubicBezTo>
                  <a:pt x="19700" y="12353"/>
                  <a:pt x="19761" y="12206"/>
                  <a:pt x="19834" y="12137"/>
                </a:cubicBezTo>
                <a:cubicBezTo>
                  <a:pt x="19907" y="12067"/>
                  <a:pt x="19989" y="11876"/>
                  <a:pt x="20016" y="11712"/>
                </a:cubicBezTo>
                <a:cubicBezTo>
                  <a:pt x="20044" y="11549"/>
                  <a:pt x="20095" y="11298"/>
                  <a:pt x="20133" y="11158"/>
                </a:cubicBezTo>
                <a:cubicBezTo>
                  <a:pt x="20198" y="10921"/>
                  <a:pt x="20180" y="10905"/>
                  <a:pt x="19879" y="10939"/>
                </a:cubicBezTo>
                <a:cubicBezTo>
                  <a:pt x="19571" y="10973"/>
                  <a:pt x="19557" y="10960"/>
                  <a:pt x="19583" y="10648"/>
                </a:cubicBezTo>
                <a:cubicBezTo>
                  <a:pt x="19635" y="10016"/>
                  <a:pt x="19608" y="9690"/>
                  <a:pt x="19493" y="9531"/>
                </a:cubicBezTo>
                <a:cubicBezTo>
                  <a:pt x="19396" y="9396"/>
                  <a:pt x="19341" y="9427"/>
                  <a:pt x="19132" y="9733"/>
                </a:cubicBezTo>
                <a:cubicBezTo>
                  <a:pt x="18996" y="9932"/>
                  <a:pt x="18887" y="10197"/>
                  <a:pt x="18887" y="10319"/>
                </a:cubicBezTo>
                <a:cubicBezTo>
                  <a:pt x="18887" y="10466"/>
                  <a:pt x="18833" y="10528"/>
                  <a:pt x="18725" y="10507"/>
                </a:cubicBezTo>
                <a:cubicBezTo>
                  <a:pt x="18477" y="10460"/>
                  <a:pt x="18321" y="10901"/>
                  <a:pt x="18316" y="11681"/>
                </a:cubicBezTo>
                <a:lnTo>
                  <a:pt x="18313" y="12390"/>
                </a:lnTo>
                <a:lnTo>
                  <a:pt x="18026" y="12387"/>
                </a:lnTo>
                <a:cubicBezTo>
                  <a:pt x="17692" y="12385"/>
                  <a:pt x="17698" y="12483"/>
                  <a:pt x="17892" y="10552"/>
                </a:cubicBezTo>
                <a:cubicBezTo>
                  <a:pt x="18008" y="9390"/>
                  <a:pt x="18044" y="9242"/>
                  <a:pt x="18229" y="9162"/>
                </a:cubicBezTo>
                <a:cubicBezTo>
                  <a:pt x="19067" y="8797"/>
                  <a:pt x="18804" y="7275"/>
                  <a:pt x="17862" y="7029"/>
                </a:cubicBezTo>
                <a:cubicBezTo>
                  <a:pt x="17708" y="6989"/>
                  <a:pt x="17521" y="6809"/>
                  <a:pt x="17402" y="6587"/>
                </a:cubicBezTo>
                <a:lnTo>
                  <a:pt x="17198" y="6210"/>
                </a:lnTo>
                <a:lnTo>
                  <a:pt x="17399" y="5923"/>
                </a:lnTo>
                <a:cubicBezTo>
                  <a:pt x="17508" y="5764"/>
                  <a:pt x="17596" y="5551"/>
                  <a:pt x="17596" y="5450"/>
                </a:cubicBezTo>
                <a:cubicBezTo>
                  <a:pt x="17596" y="5158"/>
                  <a:pt x="16979" y="4464"/>
                  <a:pt x="16651" y="4389"/>
                </a:cubicBezTo>
                <a:cubicBezTo>
                  <a:pt x="16297" y="4308"/>
                  <a:pt x="15809" y="4514"/>
                  <a:pt x="15674" y="4803"/>
                </a:cubicBezTo>
                <a:cubicBezTo>
                  <a:pt x="15553" y="5063"/>
                  <a:pt x="15396" y="4966"/>
                  <a:pt x="15396" y="4629"/>
                </a:cubicBezTo>
                <a:cubicBezTo>
                  <a:pt x="15396" y="4161"/>
                  <a:pt x="15114" y="3905"/>
                  <a:pt x="14515" y="3834"/>
                </a:cubicBezTo>
                <a:cubicBezTo>
                  <a:pt x="14026" y="3777"/>
                  <a:pt x="13946" y="3732"/>
                  <a:pt x="13786" y="3420"/>
                </a:cubicBezTo>
                <a:cubicBezTo>
                  <a:pt x="13580" y="3020"/>
                  <a:pt x="13002" y="2779"/>
                  <a:pt x="12217" y="2766"/>
                </a:cubicBezTo>
                <a:cubicBezTo>
                  <a:pt x="11801" y="2759"/>
                  <a:pt x="11721" y="2800"/>
                  <a:pt x="11493" y="3119"/>
                </a:cubicBezTo>
                <a:cubicBezTo>
                  <a:pt x="11321" y="3360"/>
                  <a:pt x="11125" y="3497"/>
                  <a:pt x="10893" y="3540"/>
                </a:cubicBezTo>
                <a:cubicBezTo>
                  <a:pt x="10583" y="3597"/>
                  <a:pt x="10507" y="3557"/>
                  <a:pt x="10158" y="3153"/>
                </a:cubicBezTo>
                <a:cubicBezTo>
                  <a:pt x="9797" y="2735"/>
                  <a:pt x="9734" y="2706"/>
                  <a:pt x="9261" y="2711"/>
                </a:cubicBezTo>
                <a:close/>
              </a:path>
            </a:pathLst>
          </a:custGeom>
          <a:ln w="12700">
            <a:miter lim="400000"/>
          </a:ln>
        </p:spPr>
      </p:pic>
      <p:sp>
        <p:nvSpPr>
          <p:cNvPr id="257" name="Shape 257"/>
          <p:cNvSpPr/>
          <p:nvPr>
            <p:ph type="body" idx="1"/>
          </p:nvPr>
        </p:nvSpPr>
        <p:spPr>
          <a:xfrm>
            <a:off x="448309" y="2874282"/>
            <a:ext cx="11984991" cy="6549844"/>
          </a:xfrm>
          <a:prstGeom prst="rect">
            <a:avLst/>
          </a:prstGeom>
        </p:spPr>
        <p:txBody>
          <a:bodyPr/>
          <a:lstStyle/>
          <a:p>
            <a:pPr>
              <a:defRPr sz="3600">
                <a:solidFill>
                  <a:srgbClr val="000000"/>
                </a:solidFill>
              </a:defRPr>
            </a:pPr>
            <a:r>
              <a:t>JUSTIFICACIÓN:</a:t>
            </a:r>
          </a:p>
          <a:p>
            <a:pPr algn="just">
              <a:defRPr sz="3500">
                <a:solidFill>
                  <a:srgbClr val="000000"/>
                </a:solidFill>
              </a:defRPr>
            </a:pPr>
            <a:r>
              <a:t>La asignatura de Historia Universal, pretende que el alumno identifique el conocimiento social y humanista como una construcción en constante transformación, situando hechos históricos fundamentales que han tenido lugar en distintas épocas en el mundo con relación al presente; así como interpretar su realidad social a partir de los procesos históricos locales, nacionales e internacionales que la han configurado; asimismo, comprende la complejidad de los acontecimientos históricos mundiales transcurridos entre el siglo XVIII y el XXI con el fin de reflexionar sobre la importancia de la democracia y la tolerancia en una sociedad global.</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6" name="Shape 326"/>
          <p:cNvSpPr/>
          <p:nvPr>
            <p:ph type="title"/>
          </p:nvPr>
        </p:nvSpPr>
        <p:spPr>
          <a:xfrm>
            <a:off x="368300" y="393700"/>
            <a:ext cx="12319000" cy="2019300"/>
          </a:xfrm>
          <a:prstGeom prst="rect">
            <a:avLst/>
          </a:prstGeom>
        </p:spPr>
        <p:txBody>
          <a:bodyPr/>
          <a:lstStyle>
            <a:lvl1pPr algn="just">
              <a:lnSpc>
                <a:spcPct val="120000"/>
              </a:lnSpc>
              <a:defRPr sz="3600">
                <a:solidFill>
                  <a:srgbClr val="000000"/>
                </a:solidFill>
              </a:defRPr>
            </a:lvl1pPr>
          </a:lstStyle>
          <a:p>
            <a:pPr/>
            <a:r>
              <a:t>a)	Fue amnistiado por la corte cubana y se trasladó a México donde entrenó a una guerrilla para rehacer la revolución.</a:t>
            </a:r>
          </a:p>
        </p:txBody>
      </p:sp>
      <p:grpSp>
        <p:nvGrpSpPr>
          <p:cNvPr id="329" name="Group 329"/>
          <p:cNvGrpSpPr/>
          <p:nvPr/>
        </p:nvGrpSpPr>
        <p:grpSpPr>
          <a:xfrm>
            <a:off x="6371113" y="4610100"/>
            <a:ext cx="6059303" cy="4229100"/>
            <a:chOff x="0" y="0"/>
            <a:chExt cx="6059302" cy="4229100"/>
          </a:xfrm>
        </p:grpSpPr>
        <p:pic>
          <p:nvPicPr>
            <p:cNvPr id="328" name="url?sa=i&amp;rct=j&amp;q=gramna+&amp;source=images&amp;cd=&amp;cad=rja&amp;docid=0jqFfBW6BYpGdM&amp;tbnid=mdjozmMHGfoK6M-&amp;ved=0CAUQjRw&amp;url=http%3A%2F%2Fbargad.org%2F2012%2F12%2F02%2Fthe-landing-of-the-granma%2F&amp;ei=hJpUUbntM4X02w.png"/>
            <p:cNvPicPr>
              <a:picLocks noChangeAspect="1"/>
            </p:cNvPicPr>
            <p:nvPr/>
          </p:nvPicPr>
          <p:blipFill>
            <a:blip r:embed="rId2">
              <a:extLst/>
            </a:blip>
            <a:stretch>
              <a:fillRect/>
            </a:stretch>
          </p:blipFill>
          <p:spPr>
            <a:xfrm>
              <a:off x="127000" y="88900"/>
              <a:ext cx="5805303" cy="3898900"/>
            </a:xfrm>
            <a:prstGeom prst="rect">
              <a:avLst/>
            </a:prstGeom>
            <a:ln>
              <a:noFill/>
            </a:ln>
            <a:effectLst/>
          </p:spPr>
        </p:pic>
        <p:pic>
          <p:nvPicPr>
            <p:cNvPr id="327" name=""/>
            <p:cNvPicPr>
              <a:picLocks noChangeAspect="0"/>
            </p:cNvPicPr>
            <p:nvPr/>
          </p:nvPicPr>
          <p:blipFill>
            <a:blip r:embed="rId3">
              <a:extLst/>
            </a:blip>
            <a:stretch>
              <a:fillRect/>
            </a:stretch>
          </p:blipFill>
          <p:spPr>
            <a:xfrm>
              <a:off x="0" y="0"/>
              <a:ext cx="6059303" cy="4229100"/>
            </a:xfrm>
            <a:prstGeom prst="rect">
              <a:avLst/>
            </a:prstGeom>
            <a:effectLst/>
          </p:spPr>
        </p:pic>
      </p:grpSp>
      <p:grpSp>
        <p:nvGrpSpPr>
          <p:cNvPr id="332" name="Group 332"/>
          <p:cNvGrpSpPr/>
          <p:nvPr/>
        </p:nvGrpSpPr>
        <p:grpSpPr>
          <a:xfrm>
            <a:off x="800100" y="2044700"/>
            <a:ext cx="4689379" cy="6184900"/>
            <a:chOff x="0" y="0"/>
            <a:chExt cx="4689378" cy="6184900"/>
          </a:xfrm>
        </p:grpSpPr>
        <p:pic>
          <p:nvPicPr>
            <p:cNvPr id="331" name="url?sa=i&amp;rct=j&amp;q=fidel+castro+en+mexico+1955&amp;source=images&amp;cd=&amp;cad=rja&amp;docid=Qt7mOrHbn2-LUM&amp;tbnid=8jl38x5HwXBb_M-&amp;ved=&amp;url=http%3A%2F%2Fmiddespanol2.wikispaces.com%2FElliot%2B-%2BCuba&amp;ei=BZtUUfGbKfOEy.tiff"/>
            <p:cNvPicPr>
              <a:picLocks noChangeAspect="1"/>
            </p:cNvPicPr>
            <p:nvPr/>
          </p:nvPicPr>
          <p:blipFill>
            <a:blip r:embed="rId4">
              <a:extLst/>
            </a:blip>
            <a:stretch>
              <a:fillRect/>
            </a:stretch>
          </p:blipFill>
          <p:spPr>
            <a:xfrm>
              <a:off x="127000" y="88900"/>
              <a:ext cx="4435379" cy="5854700"/>
            </a:xfrm>
            <a:prstGeom prst="rect">
              <a:avLst/>
            </a:prstGeom>
            <a:ln>
              <a:noFill/>
            </a:ln>
            <a:effectLst/>
          </p:spPr>
        </p:pic>
        <p:pic>
          <p:nvPicPr>
            <p:cNvPr id="330" name=""/>
            <p:cNvPicPr>
              <a:picLocks noChangeAspect="0"/>
            </p:cNvPicPr>
            <p:nvPr/>
          </p:nvPicPr>
          <p:blipFill>
            <a:blip r:embed="rId5">
              <a:extLst/>
            </a:blip>
            <a:stretch>
              <a:fillRect/>
            </a:stretch>
          </p:blipFill>
          <p:spPr>
            <a:xfrm>
              <a:off x="0" y="0"/>
              <a:ext cx="4689379" cy="6184900"/>
            </a:xfrm>
            <a:prstGeom prst="rect">
              <a:avLst/>
            </a:prstGeom>
            <a:effectLst/>
          </p:spPr>
        </p:pic>
      </p:grpSp>
      <p:sp>
        <p:nvSpPr>
          <p:cNvPr id="333" name="Shape 333"/>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5" name="Shape 335"/>
          <p:cNvSpPr/>
          <p:nvPr>
            <p:ph type="title"/>
          </p:nvPr>
        </p:nvSpPr>
        <p:spPr>
          <a:xfrm>
            <a:off x="368300" y="393700"/>
            <a:ext cx="12319000" cy="3225800"/>
          </a:xfrm>
          <a:prstGeom prst="rect">
            <a:avLst/>
          </a:prstGeom>
        </p:spPr>
        <p:txBody>
          <a:bodyPr/>
          <a:lstStyle>
            <a:lvl1pPr algn="just">
              <a:lnSpc>
                <a:spcPct val="120000"/>
              </a:lnSpc>
              <a:defRPr sz="3600">
                <a:solidFill>
                  <a:srgbClr val="000000"/>
                </a:solidFill>
              </a:defRPr>
            </a:lvl1pPr>
          </a:lstStyle>
          <a:p>
            <a:pPr/>
            <a:r>
              <a:t>b)	Salieron de Tuxpan en el yate el Granma 85 cubanos y un argentino.</a:t>
            </a:r>
          </a:p>
        </p:txBody>
      </p:sp>
      <p:pic>
        <p:nvPicPr>
          <p:cNvPr id="336" name="url?sa=i&amp;rct=j&amp;q=fidel+castro+en+mexico+1955&amp;source=images&amp;cd=&amp;cad=rja&amp;docid=5E18NKW7mpumWM&amp;tbnid=DaWf5Y8XB-QbsM-&amp;ved=&amp;url=http%3A%2F%2Fwww.sinembargo.mx%2F13-08-2012%2F326834&amp;ei=BZtUUfGbKfOEygGTpoCAC.png"/>
          <p:cNvPicPr>
            <a:picLocks noChangeAspect="1"/>
          </p:cNvPicPr>
          <p:nvPr/>
        </p:nvPicPr>
        <p:blipFill>
          <a:blip r:embed="rId2">
            <a:extLst/>
          </a:blip>
          <a:stretch>
            <a:fillRect/>
          </a:stretch>
        </p:blipFill>
        <p:spPr>
          <a:xfrm>
            <a:off x="279400" y="4191000"/>
            <a:ext cx="6225541" cy="4368800"/>
          </a:xfrm>
          <a:prstGeom prst="rect">
            <a:avLst/>
          </a:prstGeom>
          <a:ln w="12700">
            <a:miter lim="400000"/>
          </a:ln>
        </p:spPr>
      </p:pic>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8" name="Shape 338"/>
          <p:cNvSpPr/>
          <p:nvPr>
            <p:ph type="title"/>
          </p:nvPr>
        </p:nvSpPr>
        <p:spPr>
          <a:xfrm>
            <a:off x="368300" y="393700"/>
            <a:ext cx="12319000" cy="3225800"/>
          </a:xfrm>
          <a:prstGeom prst="rect">
            <a:avLst/>
          </a:prstGeom>
        </p:spPr>
        <p:txBody>
          <a:bodyPr/>
          <a:lstStyle/>
          <a:p>
            <a:pPr algn="just">
              <a:lnSpc>
                <a:spcPct val="120000"/>
              </a:lnSpc>
              <a:defRPr sz="3600">
                <a:solidFill>
                  <a:srgbClr val="000000"/>
                </a:solidFill>
              </a:defRPr>
            </a:pPr>
            <a:r>
              <a:t>b)	Salieron de Tuxpan en el yate el Granma 85 cubanos y un argentino.</a:t>
            </a:r>
          </a:p>
          <a:p>
            <a:pPr algn="just">
              <a:lnSpc>
                <a:spcPct val="120000"/>
              </a:lnSpc>
              <a:defRPr sz="3600">
                <a:solidFill>
                  <a:srgbClr val="000000"/>
                </a:solidFill>
              </a:defRPr>
            </a:pPr>
            <a:r>
              <a:t>c)	Iniciaron en la Sierra Maestra su movimiento revolucionario a tal grado que la gente se enteró del movimiento y la insurrección creció.</a:t>
            </a:r>
          </a:p>
        </p:txBody>
      </p:sp>
      <p:pic>
        <p:nvPicPr>
          <p:cNvPr id="339" name="url?sa=i&amp;rct=j&amp;q=fidel+castro+en+mexico+1955&amp;source=images&amp;cd=&amp;cad=rja&amp;docid=5E18NKW7mpumWM&amp;tbnid=DaWf5Y8XB-QbsM-&amp;ved=&amp;url=http%3A%2F%2Fwww.sinembargo.mx%2F13-08-2012%2F326834&amp;ei=BZtUUfGbKfOEygGTpoCAC.tiff"/>
          <p:cNvPicPr>
            <a:picLocks noChangeAspect="1"/>
          </p:cNvPicPr>
          <p:nvPr/>
        </p:nvPicPr>
        <p:blipFill>
          <a:blip r:embed="rId2">
            <a:extLst/>
          </a:blip>
          <a:stretch>
            <a:fillRect/>
          </a:stretch>
        </p:blipFill>
        <p:spPr>
          <a:xfrm>
            <a:off x="279400" y="4191000"/>
            <a:ext cx="6225541" cy="4368800"/>
          </a:xfrm>
          <a:prstGeom prst="rect">
            <a:avLst/>
          </a:prstGeom>
          <a:ln w="12700">
            <a:miter lim="400000"/>
          </a:ln>
        </p:spPr>
      </p:pic>
      <p:grpSp>
        <p:nvGrpSpPr>
          <p:cNvPr id="342" name="Group 342"/>
          <p:cNvGrpSpPr/>
          <p:nvPr/>
        </p:nvGrpSpPr>
        <p:grpSpPr>
          <a:xfrm>
            <a:off x="6691393" y="4432300"/>
            <a:ext cx="5970507" cy="4038600"/>
            <a:chOff x="0" y="0"/>
            <a:chExt cx="5970506" cy="4038600"/>
          </a:xfrm>
        </p:grpSpPr>
        <p:pic>
          <p:nvPicPr>
            <p:cNvPr id="341" name="url?sa=i&amp;rct=j&amp;q=fidel+castro+en+sierra+maestra&amp;source=images&amp;cd=&amp;cad=rja&amp;docid=LgXyw19EAf-DfM&amp;tbnid=s0tbMkT6mls32M-&amp;ved=&amp;url=http%3A%2F%2Fwww.el-nacional.com%2Fmundo%2Fojo-colo-Sierra-Maestra_5_11403.png"/>
            <p:cNvPicPr>
              <a:picLocks noChangeAspect="1"/>
            </p:cNvPicPr>
            <p:nvPr/>
          </p:nvPicPr>
          <p:blipFill>
            <a:blip r:embed="rId3">
              <a:extLst/>
            </a:blip>
            <a:stretch>
              <a:fillRect/>
            </a:stretch>
          </p:blipFill>
          <p:spPr>
            <a:xfrm>
              <a:off x="127000" y="88900"/>
              <a:ext cx="5716507" cy="3708400"/>
            </a:xfrm>
            <a:prstGeom prst="rect">
              <a:avLst/>
            </a:prstGeom>
            <a:ln>
              <a:noFill/>
            </a:ln>
            <a:effectLst/>
          </p:spPr>
        </p:pic>
        <p:pic>
          <p:nvPicPr>
            <p:cNvPr id="340" name=""/>
            <p:cNvPicPr>
              <a:picLocks noChangeAspect="0"/>
            </p:cNvPicPr>
            <p:nvPr/>
          </p:nvPicPr>
          <p:blipFill>
            <a:blip r:embed="rId4">
              <a:extLst/>
            </a:blip>
            <a:stretch>
              <a:fillRect/>
            </a:stretch>
          </p:blipFill>
          <p:spPr>
            <a:xfrm>
              <a:off x="0" y="0"/>
              <a:ext cx="5970507" cy="4038600"/>
            </a:xfrm>
            <a:prstGeom prst="rect">
              <a:avLst/>
            </a:prstGeom>
            <a:effectLst/>
          </p:spPr>
        </p:pic>
      </p:grpSp>
      <p:sp>
        <p:nvSpPr>
          <p:cNvPr id="343" name="Shape 343"/>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5" name="Shape 345"/>
          <p:cNvSpPr/>
          <p:nvPr>
            <p:ph type="title"/>
          </p:nvPr>
        </p:nvSpPr>
        <p:spPr>
          <a:xfrm>
            <a:off x="368300" y="393700"/>
            <a:ext cx="12319000" cy="1981200"/>
          </a:xfrm>
          <a:prstGeom prst="rect">
            <a:avLst/>
          </a:prstGeom>
        </p:spPr>
        <p:txBody>
          <a:bodyPr/>
          <a:lstStyle>
            <a:lvl1pPr algn="just">
              <a:lnSpc>
                <a:spcPct val="120000"/>
              </a:lnSpc>
              <a:buSzPct val="125000"/>
              <a:buChar char="•"/>
              <a:defRPr sz="3600">
                <a:solidFill>
                  <a:srgbClr val="000000"/>
                </a:solidFill>
              </a:defRPr>
            </a:lvl1pPr>
          </a:lstStyle>
          <a:p>
            <a:pPr/>
            <a:r>
              <a:t>Sin previo aviso a los EUA, Fulgencio Batista huyó del país con su fortuna y esto dio pie a la entrada triunfal de Fidel a la Habana.</a:t>
            </a:r>
          </a:p>
        </p:txBody>
      </p:sp>
      <p:grpSp>
        <p:nvGrpSpPr>
          <p:cNvPr id="348" name="Group 348"/>
          <p:cNvGrpSpPr/>
          <p:nvPr/>
        </p:nvGrpSpPr>
        <p:grpSpPr>
          <a:xfrm>
            <a:off x="635000" y="2522619"/>
            <a:ext cx="4800600" cy="6354681"/>
            <a:chOff x="0" y="0"/>
            <a:chExt cx="4800600" cy="6354680"/>
          </a:xfrm>
        </p:grpSpPr>
        <p:pic>
          <p:nvPicPr>
            <p:cNvPr id="347" name="url?sa=i&amp;rct=j&amp;q=uida+de+fulgencio+batista+de+cuba&amp;source=images&amp;cd=&amp;cad=rja&amp;docid=JrjUgpoC82uaUM&amp;tbnid=nzcu9kOylLBnwM-&amp;ved=0CAUQjRw&amp;url=http%3A%2F%2Fkalevikamarainen.puheenvuoro.uusisuomi.fi%2Fkulttu.png"/>
            <p:cNvPicPr>
              <a:picLocks noChangeAspect="1"/>
            </p:cNvPicPr>
            <p:nvPr/>
          </p:nvPicPr>
          <p:blipFill>
            <a:blip r:embed="rId2">
              <a:extLst/>
            </a:blip>
            <a:stretch>
              <a:fillRect/>
            </a:stretch>
          </p:blipFill>
          <p:spPr>
            <a:xfrm>
              <a:off x="127000" y="88900"/>
              <a:ext cx="4546600" cy="6024481"/>
            </a:xfrm>
            <a:prstGeom prst="rect">
              <a:avLst/>
            </a:prstGeom>
            <a:ln>
              <a:noFill/>
            </a:ln>
            <a:effectLst/>
          </p:spPr>
        </p:pic>
        <p:pic>
          <p:nvPicPr>
            <p:cNvPr id="346" name=""/>
            <p:cNvPicPr>
              <a:picLocks noChangeAspect="0"/>
            </p:cNvPicPr>
            <p:nvPr/>
          </p:nvPicPr>
          <p:blipFill>
            <a:blip r:embed="rId3">
              <a:extLst/>
            </a:blip>
            <a:stretch>
              <a:fillRect/>
            </a:stretch>
          </p:blipFill>
          <p:spPr>
            <a:xfrm>
              <a:off x="0" y="0"/>
              <a:ext cx="4800600" cy="6354681"/>
            </a:xfrm>
            <a:prstGeom prst="rect">
              <a:avLst/>
            </a:prstGeom>
            <a:effectLst/>
          </p:spPr>
        </p:pic>
      </p:gr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0" name="Shape 350"/>
          <p:cNvSpPr/>
          <p:nvPr>
            <p:ph type="title"/>
          </p:nvPr>
        </p:nvSpPr>
        <p:spPr>
          <a:xfrm>
            <a:off x="368300" y="393700"/>
            <a:ext cx="12319000" cy="1981200"/>
          </a:xfrm>
          <a:prstGeom prst="rect">
            <a:avLst/>
          </a:prstGeom>
        </p:spPr>
        <p:txBody>
          <a:bodyPr/>
          <a:lstStyle>
            <a:lvl1pPr algn="just">
              <a:lnSpc>
                <a:spcPct val="120000"/>
              </a:lnSpc>
              <a:buSzPct val="125000"/>
              <a:buChar char="•"/>
              <a:defRPr sz="3600">
                <a:solidFill>
                  <a:srgbClr val="000000"/>
                </a:solidFill>
              </a:defRPr>
            </a:lvl1pPr>
          </a:lstStyle>
          <a:p>
            <a:pPr/>
            <a:r>
              <a:t>Sin previo aviso a los EUA, Fulgencio Batista huyó del país con su fortuna y esto dio pie a la entrada triunfal de Fidel a la Habana.</a:t>
            </a:r>
          </a:p>
        </p:txBody>
      </p:sp>
      <p:grpSp>
        <p:nvGrpSpPr>
          <p:cNvPr id="353" name="Group 353"/>
          <p:cNvGrpSpPr/>
          <p:nvPr/>
        </p:nvGrpSpPr>
        <p:grpSpPr>
          <a:xfrm>
            <a:off x="635000" y="2522619"/>
            <a:ext cx="4800600" cy="6354681"/>
            <a:chOff x="0" y="0"/>
            <a:chExt cx="4800600" cy="6354680"/>
          </a:xfrm>
        </p:grpSpPr>
        <p:pic>
          <p:nvPicPr>
            <p:cNvPr id="352" name="url?sa=i&amp;rct=j&amp;q=uida+de+fulgencio+batista+de+cuba&amp;source=images&amp;cd=&amp;cad=rja&amp;docid=JrjUgpoC82uaUM&amp;tbnid=nzcu9kOylLBnwM-&amp;ved=0CAUQjRw&amp;url=http%3A%2F%2Fkalevikamarainen.puheenvuoro.uusisuomi.fi%2Fkulttu.tiff"/>
            <p:cNvPicPr>
              <a:picLocks noChangeAspect="1"/>
            </p:cNvPicPr>
            <p:nvPr/>
          </p:nvPicPr>
          <p:blipFill>
            <a:blip r:embed="rId2">
              <a:extLst/>
            </a:blip>
            <a:stretch>
              <a:fillRect/>
            </a:stretch>
          </p:blipFill>
          <p:spPr>
            <a:xfrm>
              <a:off x="127000" y="88900"/>
              <a:ext cx="4546600" cy="6024481"/>
            </a:xfrm>
            <a:prstGeom prst="rect">
              <a:avLst/>
            </a:prstGeom>
            <a:ln>
              <a:noFill/>
            </a:ln>
            <a:effectLst/>
          </p:spPr>
        </p:pic>
        <p:pic>
          <p:nvPicPr>
            <p:cNvPr id="351" name=""/>
            <p:cNvPicPr>
              <a:picLocks noChangeAspect="0"/>
            </p:cNvPicPr>
            <p:nvPr/>
          </p:nvPicPr>
          <p:blipFill>
            <a:blip r:embed="rId3">
              <a:extLst/>
            </a:blip>
            <a:stretch>
              <a:fillRect/>
            </a:stretch>
          </p:blipFill>
          <p:spPr>
            <a:xfrm>
              <a:off x="0" y="0"/>
              <a:ext cx="4800600" cy="6354681"/>
            </a:xfrm>
            <a:prstGeom prst="rect">
              <a:avLst/>
            </a:prstGeom>
            <a:effectLst/>
          </p:spPr>
        </p:pic>
      </p:grpSp>
      <p:grpSp>
        <p:nvGrpSpPr>
          <p:cNvPr id="356" name="Group 356"/>
          <p:cNvGrpSpPr/>
          <p:nvPr/>
        </p:nvGrpSpPr>
        <p:grpSpPr>
          <a:xfrm>
            <a:off x="6375400" y="3048000"/>
            <a:ext cx="5943600" cy="5308600"/>
            <a:chOff x="0" y="0"/>
            <a:chExt cx="5943600" cy="5308600"/>
          </a:xfrm>
        </p:grpSpPr>
        <p:pic>
          <p:nvPicPr>
            <p:cNvPr id="355" name="url?sa=i&amp;rct=j&amp;q=uida+de+fulgencio+batista+de+cuba&amp;source=images&amp;cd=&amp;cad=rja&amp;docid=JrjUgpoC82uaUM&amp;tbnid=nzcu9kOylLBnwM-&amp;ved=0CAUQjRw&amp;url=http%3A%2F%2Fblogs.prensaescuela.es%2Fnoticiasdainformacion%2F&amp;.png"/>
            <p:cNvPicPr>
              <a:picLocks noChangeAspect="1"/>
            </p:cNvPicPr>
            <p:nvPr/>
          </p:nvPicPr>
          <p:blipFill>
            <a:blip r:embed="rId4">
              <a:extLst/>
            </a:blip>
            <a:stretch>
              <a:fillRect/>
            </a:stretch>
          </p:blipFill>
          <p:spPr>
            <a:xfrm>
              <a:off x="127000" y="88900"/>
              <a:ext cx="5689600" cy="4978400"/>
            </a:xfrm>
            <a:prstGeom prst="rect">
              <a:avLst/>
            </a:prstGeom>
            <a:ln>
              <a:noFill/>
            </a:ln>
            <a:effectLst/>
          </p:spPr>
        </p:pic>
        <p:pic>
          <p:nvPicPr>
            <p:cNvPr id="354" name=""/>
            <p:cNvPicPr>
              <a:picLocks noChangeAspect="0"/>
            </p:cNvPicPr>
            <p:nvPr/>
          </p:nvPicPr>
          <p:blipFill>
            <a:blip r:embed="rId5">
              <a:extLst/>
            </a:blip>
            <a:stretch>
              <a:fillRect/>
            </a:stretch>
          </p:blipFill>
          <p:spPr>
            <a:xfrm>
              <a:off x="0" y="0"/>
              <a:ext cx="5943600" cy="5308600"/>
            </a:xfrm>
            <a:prstGeom prst="rect">
              <a:avLst/>
            </a:prstGeom>
            <a:effectLst/>
          </p:spPr>
        </p:pic>
      </p:grpSp>
      <p:sp>
        <p:nvSpPr>
          <p:cNvPr id="357" name="Shape 357"/>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9" name="Shape 359"/>
          <p:cNvSpPr/>
          <p:nvPr>
            <p:ph type="title"/>
          </p:nvPr>
        </p:nvSpPr>
        <p:spPr>
          <a:xfrm>
            <a:off x="368300" y="393700"/>
            <a:ext cx="12319000" cy="2451100"/>
          </a:xfrm>
          <a:prstGeom prst="rect">
            <a:avLst/>
          </a:prstGeom>
        </p:spPr>
        <p:txBody>
          <a:bodyPr/>
          <a:lstStyle/>
          <a:p>
            <a:pPr algn="just">
              <a:lnSpc>
                <a:spcPct val="120000"/>
              </a:lnSpc>
              <a:defRPr sz="3600">
                <a:solidFill>
                  <a:srgbClr val="000000"/>
                </a:solidFill>
              </a:defRPr>
            </a:pPr>
            <a:r>
              <a:t>Con el poder en sus manos, Fidel Castro organizó al país mediante lo siguiente:</a:t>
            </a:r>
          </a:p>
          <a:p>
            <a:pPr algn="just">
              <a:lnSpc>
                <a:spcPct val="120000"/>
              </a:lnSpc>
              <a:buSzPct val="125000"/>
              <a:defRPr sz="3600">
                <a:solidFill>
                  <a:srgbClr val="000000"/>
                </a:solidFill>
              </a:defRPr>
            </a:pPr>
            <a:r>
              <a:t>Nacionalizó las empresas extranjeras principalmente las norteamericanas.</a:t>
            </a:r>
          </a:p>
        </p:txBody>
      </p:sp>
      <p:pic>
        <p:nvPicPr>
          <p:cNvPr id="360" name="url?sa=i&amp;rct=j&amp;q=uida+de+fulgencio+batista+de+cuba&amp;source=images&amp;cd=&amp;cad=rja&amp;docid=Gio008liJxfBjM&amp;tbnid=r5HYuZHfLIPLdM-&amp;ved=0CAUQjRw&amp;url=http%3A%2F%2Flarusadebaracoa.blogspot.com%2F2012_02_01_archive..png"/>
          <p:cNvPicPr>
            <a:picLocks noChangeAspect="1"/>
          </p:cNvPicPr>
          <p:nvPr/>
        </p:nvPicPr>
        <p:blipFill>
          <a:blip r:embed="rId2">
            <a:extLst/>
          </a:blip>
          <a:stretch>
            <a:fillRect/>
          </a:stretch>
        </p:blipFill>
        <p:spPr>
          <a:xfrm>
            <a:off x="368300" y="2844800"/>
            <a:ext cx="5257800" cy="3575304"/>
          </a:xfrm>
          <a:prstGeom prst="rect">
            <a:avLst/>
          </a:prstGeom>
          <a:ln w="25400">
            <a:solidFill>
              <a:srgbClr val="000000"/>
            </a:solidFill>
            <a:miter lim="400000"/>
          </a:ln>
        </p:spPr>
      </p:pic>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2" name="Shape 362"/>
          <p:cNvSpPr/>
          <p:nvPr>
            <p:ph type="title"/>
          </p:nvPr>
        </p:nvSpPr>
        <p:spPr>
          <a:xfrm>
            <a:off x="368300" y="393700"/>
            <a:ext cx="12319000" cy="2451100"/>
          </a:xfrm>
          <a:prstGeom prst="rect">
            <a:avLst/>
          </a:prstGeom>
        </p:spPr>
        <p:txBody>
          <a:bodyPr/>
          <a:lstStyle/>
          <a:p>
            <a:pPr algn="just">
              <a:lnSpc>
                <a:spcPct val="120000"/>
              </a:lnSpc>
              <a:defRPr sz="3600">
                <a:solidFill>
                  <a:srgbClr val="000000"/>
                </a:solidFill>
              </a:defRPr>
            </a:pPr>
            <a:r>
              <a:t>Con el poder en sus manos, Fidel Castro organizó al país mediante lo siguiente:</a:t>
            </a:r>
          </a:p>
          <a:p>
            <a:pPr algn="just">
              <a:lnSpc>
                <a:spcPct val="120000"/>
              </a:lnSpc>
              <a:buSzPct val="125000"/>
              <a:defRPr sz="3600">
                <a:solidFill>
                  <a:srgbClr val="000000"/>
                </a:solidFill>
              </a:defRPr>
            </a:pPr>
            <a:r>
              <a:t>Nacionalizó las empresas extranjeras principalmente las norteamericanas.</a:t>
            </a:r>
          </a:p>
        </p:txBody>
      </p:sp>
      <p:pic>
        <p:nvPicPr>
          <p:cNvPr id="363" name="url?sa=i&amp;rct=j&amp;q=uida+de+fulgencio+batista+de+cuba&amp;source=images&amp;cd=&amp;cad=rja&amp;docid=Gio008liJxfBjM&amp;tbnid=r5HYuZHfLIPLdM-&amp;ved=0CAUQjRw&amp;url=http%3A%2F%2Flarusadebaracoa.blogspot.com%2F2012_02_01_archive..tiff"/>
          <p:cNvPicPr>
            <a:picLocks noChangeAspect="1"/>
          </p:cNvPicPr>
          <p:nvPr/>
        </p:nvPicPr>
        <p:blipFill>
          <a:blip r:embed="rId2">
            <a:extLst/>
          </a:blip>
          <a:stretch>
            <a:fillRect/>
          </a:stretch>
        </p:blipFill>
        <p:spPr>
          <a:xfrm>
            <a:off x="368300" y="2844800"/>
            <a:ext cx="5257800" cy="3575304"/>
          </a:xfrm>
          <a:prstGeom prst="rect">
            <a:avLst/>
          </a:prstGeom>
          <a:ln w="25400">
            <a:miter lim="400000"/>
          </a:ln>
          <a:effectLst>
            <a:outerShdw sx="100000" sy="100000" kx="0" ky="0" algn="b" rotWithShape="0" blurRad="254000" dist="127000" dir="5400000">
              <a:srgbClr val="000000">
                <a:alpha val="70000"/>
              </a:srgbClr>
            </a:outerShdw>
          </a:effectLst>
        </p:spPr>
      </p:pic>
      <p:pic>
        <p:nvPicPr>
          <p:cNvPr id="364" name="url?sa=i&amp;rct=j&amp;q=hotel+nacional+en+cuba+1955&amp;source=images&amp;cd=&amp;cad=rja&amp;docid=wjJzuYbfCY0_2M&amp;tbnid=Xa7B2milRxSyxM-&amp;ved=0CAUQjRw&amp;url=http%3A%2F%2F1957timecapsule.wordpress.com%2Fcategory%2Fworld-leaders.png"/>
          <p:cNvPicPr>
            <a:picLocks noChangeAspect="1"/>
          </p:cNvPicPr>
          <p:nvPr/>
        </p:nvPicPr>
        <p:blipFill>
          <a:blip r:embed="rId3">
            <a:extLst/>
          </a:blip>
          <a:stretch>
            <a:fillRect/>
          </a:stretch>
        </p:blipFill>
        <p:spPr>
          <a:xfrm>
            <a:off x="6311900" y="5626100"/>
            <a:ext cx="5883248" cy="3441700"/>
          </a:xfrm>
          <a:prstGeom prst="rect">
            <a:avLst/>
          </a:prstGeom>
          <a:ln w="25400">
            <a:miter lim="400000"/>
          </a:ln>
          <a:effectLst>
            <a:outerShdw sx="100000" sy="100000" kx="0" ky="0" algn="b" rotWithShape="0" blurRad="254000" dist="127000" dir="5400000">
              <a:srgbClr val="000000">
                <a:alpha val="70000"/>
              </a:srgbClr>
            </a:outerShdw>
          </a:effectLst>
        </p:spPr>
      </p:pic>
      <p:sp>
        <p:nvSpPr>
          <p:cNvPr id="365" name="Shape 365"/>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7" name="Shape 367"/>
          <p:cNvSpPr/>
          <p:nvPr>
            <p:ph type="title"/>
          </p:nvPr>
        </p:nvSpPr>
        <p:spPr>
          <a:xfrm>
            <a:off x="368300" y="393700"/>
            <a:ext cx="12319000" cy="1917700"/>
          </a:xfrm>
          <a:prstGeom prst="rect">
            <a:avLst/>
          </a:prstGeom>
        </p:spPr>
        <p:txBody>
          <a:bodyPr/>
          <a:lstStyle>
            <a:lvl1pPr algn="just">
              <a:lnSpc>
                <a:spcPct val="120000"/>
              </a:lnSpc>
              <a:defRPr sz="3600">
                <a:solidFill>
                  <a:srgbClr val="000000"/>
                </a:solidFill>
              </a:defRPr>
            </a:lvl1pPr>
          </a:lstStyle>
          <a:p>
            <a:pPr/>
            <a:r>
              <a:t>a)	Decretó una nueva reforma agraria e ingenios azucareros.</a:t>
            </a:r>
          </a:p>
        </p:txBody>
      </p:sp>
      <p:grpSp>
        <p:nvGrpSpPr>
          <p:cNvPr id="370" name="Group 370"/>
          <p:cNvGrpSpPr/>
          <p:nvPr/>
        </p:nvGrpSpPr>
        <p:grpSpPr>
          <a:xfrm>
            <a:off x="183515" y="1841500"/>
            <a:ext cx="6915785" cy="3746500"/>
            <a:chOff x="0" y="0"/>
            <a:chExt cx="6915784" cy="3746500"/>
          </a:xfrm>
        </p:grpSpPr>
        <p:pic>
          <p:nvPicPr>
            <p:cNvPr id="369" name="url?sa=i&amp;rct=j&amp;q=ingenios+de+azucar++en+cuba+1955&amp;source=images&amp;cd=&amp;cad=rja&amp;docid=3vaMiTlKVVg_bM&amp;tbnid=1MB85o1chRmhYM-&amp;ved=0CAUQjRw&amp;url=http%3A%2F%2Fwww.elheraldo.co%2Fdocumento%2Fcuando-los-v-lez-de-.png"/>
            <p:cNvPicPr>
              <a:picLocks noChangeAspect="1"/>
            </p:cNvPicPr>
            <p:nvPr/>
          </p:nvPicPr>
          <p:blipFill>
            <a:blip r:embed="rId2">
              <a:extLst/>
            </a:blip>
            <a:stretch>
              <a:fillRect/>
            </a:stretch>
          </p:blipFill>
          <p:spPr>
            <a:xfrm>
              <a:off x="127000" y="88900"/>
              <a:ext cx="6661785" cy="3416300"/>
            </a:xfrm>
            <a:prstGeom prst="rect">
              <a:avLst/>
            </a:prstGeom>
            <a:ln>
              <a:noFill/>
            </a:ln>
            <a:effectLst/>
          </p:spPr>
        </p:pic>
        <p:pic>
          <p:nvPicPr>
            <p:cNvPr id="368" name=""/>
            <p:cNvPicPr>
              <a:picLocks noChangeAspect="0"/>
            </p:cNvPicPr>
            <p:nvPr/>
          </p:nvPicPr>
          <p:blipFill>
            <a:blip r:embed="rId3">
              <a:extLst/>
            </a:blip>
            <a:stretch>
              <a:fillRect/>
            </a:stretch>
          </p:blipFill>
          <p:spPr>
            <a:xfrm>
              <a:off x="0" y="0"/>
              <a:ext cx="6915785" cy="3746500"/>
            </a:xfrm>
            <a:prstGeom prst="rect">
              <a:avLst/>
            </a:prstGeom>
            <a:effectLst/>
          </p:spPr>
        </p:pic>
      </p:gr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2" name="Shape 372"/>
          <p:cNvSpPr/>
          <p:nvPr>
            <p:ph type="title"/>
          </p:nvPr>
        </p:nvSpPr>
        <p:spPr>
          <a:xfrm>
            <a:off x="368300" y="393700"/>
            <a:ext cx="12319000" cy="1917700"/>
          </a:xfrm>
          <a:prstGeom prst="rect">
            <a:avLst/>
          </a:prstGeom>
        </p:spPr>
        <p:txBody>
          <a:bodyPr/>
          <a:lstStyle/>
          <a:p>
            <a:pPr algn="just">
              <a:lnSpc>
                <a:spcPct val="120000"/>
              </a:lnSpc>
              <a:defRPr sz="3600">
                <a:solidFill>
                  <a:srgbClr val="000000"/>
                </a:solidFill>
              </a:defRPr>
            </a:pPr>
            <a:r>
              <a:t>a)	Decretó una nueva reforma agraria e ingenios azucareros.</a:t>
            </a:r>
          </a:p>
          <a:p>
            <a:pPr algn="just">
              <a:lnSpc>
                <a:spcPct val="120000"/>
              </a:lnSpc>
              <a:defRPr sz="3600">
                <a:solidFill>
                  <a:srgbClr val="000000"/>
                </a:solidFill>
              </a:defRPr>
            </a:pPr>
            <a:r>
              <a:t>b)	Ley de abolición de Casinos y juegos de azar.</a:t>
            </a:r>
          </a:p>
        </p:txBody>
      </p:sp>
      <p:grpSp>
        <p:nvGrpSpPr>
          <p:cNvPr id="375" name="Group 375"/>
          <p:cNvGrpSpPr/>
          <p:nvPr/>
        </p:nvGrpSpPr>
        <p:grpSpPr>
          <a:xfrm>
            <a:off x="6952012" y="3975100"/>
            <a:ext cx="5963888" cy="4762500"/>
            <a:chOff x="0" y="0"/>
            <a:chExt cx="5963887" cy="4762500"/>
          </a:xfrm>
        </p:grpSpPr>
        <p:pic>
          <p:nvPicPr>
            <p:cNvPr id="374" name="casinos.png"/>
            <p:cNvPicPr>
              <a:picLocks noChangeAspect="1"/>
            </p:cNvPicPr>
            <p:nvPr/>
          </p:nvPicPr>
          <p:blipFill>
            <a:blip r:embed="rId2">
              <a:extLst/>
            </a:blip>
            <a:stretch>
              <a:fillRect/>
            </a:stretch>
          </p:blipFill>
          <p:spPr>
            <a:xfrm>
              <a:off x="127000" y="88900"/>
              <a:ext cx="5709888" cy="4432300"/>
            </a:xfrm>
            <a:prstGeom prst="rect">
              <a:avLst/>
            </a:prstGeom>
            <a:ln>
              <a:noFill/>
            </a:ln>
            <a:effectLst/>
          </p:spPr>
        </p:pic>
        <p:pic>
          <p:nvPicPr>
            <p:cNvPr id="373" name=""/>
            <p:cNvPicPr>
              <a:picLocks noChangeAspect="0"/>
            </p:cNvPicPr>
            <p:nvPr/>
          </p:nvPicPr>
          <p:blipFill>
            <a:blip r:embed="rId3">
              <a:extLst/>
            </a:blip>
            <a:stretch>
              <a:fillRect/>
            </a:stretch>
          </p:blipFill>
          <p:spPr>
            <a:xfrm>
              <a:off x="0" y="0"/>
              <a:ext cx="5963888" cy="4762500"/>
            </a:xfrm>
            <a:prstGeom prst="rect">
              <a:avLst/>
            </a:prstGeom>
            <a:effectLst/>
          </p:spPr>
        </p:pic>
      </p:grpSp>
      <p:grpSp>
        <p:nvGrpSpPr>
          <p:cNvPr id="378" name="Group 378"/>
          <p:cNvGrpSpPr/>
          <p:nvPr/>
        </p:nvGrpSpPr>
        <p:grpSpPr>
          <a:xfrm>
            <a:off x="183515" y="1841500"/>
            <a:ext cx="6915785" cy="3746500"/>
            <a:chOff x="0" y="0"/>
            <a:chExt cx="6915784" cy="3746500"/>
          </a:xfrm>
        </p:grpSpPr>
        <p:pic>
          <p:nvPicPr>
            <p:cNvPr id="377" name="url?sa=i&amp;rct=j&amp;q=ingenios+de+azucar++en+cuba+1955&amp;source=images&amp;cd=&amp;cad=rja&amp;docid=3vaMiTlKVVg_bM&amp;tbnid=1MB85o1chRmhYM-&amp;ved=0CAUQjRw&amp;url=http%3A%2F%2Fwww.elheraldo.co%2Fdocumento%2Fcuando-los-v-lez-de-.tiff"/>
            <p:cNvPicPr>
              <a:picLocks noChangeAspect="1"/>
            </p:cNvPicPr>
            <p:nvPr/>
          </p:nvPicPr>
          <p:blipFill>
            <a:blip r:embed="rId4">
              <a:extLst/>
            </a:blip>
            <a:stretch>
              <a:fillRect/>
            </a:stretch>
          </p:blipFill>
          <p:spPr>
            <a:xfrm>
              <a:off x="127000" y="88900"/>
              <a:ext cx="6661785" cy="3416300"/>
            </a:xfrm>
            <a:prstGeom prst="rect">
              <a:avLst/>
            </a:prstGeom>
            <a:ln>
              <a:noFill/>
            </a:ln>
            <a:effectLst/>
          </p:spPr>
        </p:pic>
        <p:pic>
          <p:nvPicPr>
            <p:cNvPr id="376" name=""/>
            <p:cNvPicPr>
              <a:picLocks noChangeAspect="0"/>
            </p:cNvPicPr>
            <p:nvPr/>
          </p:nvPicPr>
          <p:blipFill>
            <a:blip r:embed="rId5">
              <a:extLst/>
            </a:blip>
            <a:stretch>
              <a:fillRect/>
            </a:stretch>
          </p:blipFill>
          <p:spPr>
            <a:xfrm>
              <a:off x="0" y="0"/>
              <a:ext cx="6915785" cy="3746500"/>
            </a:xfrm>
            <a:prstGeom prst="rect">
              <a:avLst/>
            </a:prstGeom>
            <a:effectLst/>
          </p:spPr>
        </p:pic>
      </p:grpSp>
      <p:sp>
        <p:nvSpPr>
          <p:cNvPr id="379" name="Shape 379"/>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1" name="Shape 381"/>
          <p:cNvSpPr/>
          <p:nvPr>
            <p:ph type="title"/>
          </p:nvPr>
        </p:nvSpPr>
        <p:spPr>
          <a:xfrm>
            <a:off x="368300" y="393700"/>
            <a:ext cx="12319000" cy="1663700"/>
          </a:xfrm>
          <a:prstGeom prst="rect">
            <a:avLst/>
          </a:prstGeom>
        </p:spPr>
        <p:txBody>
          <a:bodyPr/>
          <a:lstStyle>
            <a:lvl1pPr algn="just">
              <a:lnSpc>
                <a:spcPct val="120000"/>
              </a:lnSpc>
              <a:defRPr sz="3600">
                <a:solidFill>
                  <a:srgbClr val="000000"/>
                </a:solidFill>
              </a:defRPr>
            </a:lvl1pPr>
          </a:lstStyle>
          <a:p>
            <a:pPr/>
            <a:r>
              <a:t>c)	Cierre de centros de vicios y prostitución .</a:t>
            </a:r>
          </a:p>
        </p:txBody>
      </p:sp>
      <p:grpSp>
        <p:nvGrpSpPr>
          <p:cNvPr id="384" name="Group 384"/>
          <p:cNvGrpSpPr/>
          <p:nvPr/>
        </p:nvGrpSpPr>
        <p:grpSpPr>
          <a:xfrm>
            <a:off x="7579710" y="2971800"/>
            <a:ext cx="5082190" cy="5930900"/>
            <a:chOff x="0" y="0"/>
            <a:chExt cx="5082189" cy="5930900"/>
          </a:xfrm>
        </p:grpSpPr>
        <p:pic>
          <p:nvPicPr>
            <p:cNvPr id="383" name="url?sa=i&amp;rct=j&amp;q=cuba+antes+de+la+revolucion&amp;source=images&amp;cd=&amp;cad=rja&amp;docid=S2r02a6Uwu_SyM&amp;tbnid=-S-ZIB_XxKy6dM-&amp;ved=0CAUQjRw&amp;url=http%3A%2F%2Flapolillacubana.blogcip.cu%2F2011%2F08%2F02%2F&amp;ei=kZ9UUa.png"/>
            <p:cNvPicPr>
              <a:picLocks noChangeAspect="1"/>
            </p:cNvPicPr>
            <p:nvPr/>
          </p:nvPicPr>
          <p:blipFill>
            <a:blip r:embed="rId2">
              <a:extLst/>
            </a:blip>
            <a:stretch>
              <a:fillRect/>
            </a:stretch>
          </p:blipFill>
          <p:spPr>
            <a:xfrm>
              <a:off x="127000" y="88900"/>
              <a:ext cx="4828190" cy="5600700"/>
            </a:xfrm>
            <a:prstGeom prst="rect">
              <a:avLst/>
            </a:prstGeom>
            <a:ln>
              <a:noFill/>
            </a:ln>
            <a:effectLst/>
          </p:spPr>
        </p:pic>
        <p:pic>
          <p:nvPicPr>
            <p:cNvPr id="382" name=""/>
            <p:cNvPicPr>
              <a:picLocks noChangeAspect="0"/>
            </p:cNvPicPr>
            <p:nvPr/>
          </p:nvPicPr>
          <p:blipFill>
            <a:blip r:embed="rId3">
              <a:extLst/>
            </a:blip>
            <a:stretch>
              <a:fillRect/>
            </a:stretch>
          </p:blipFill>
          <p:spPr>
            <a:xfrm>
              <a:off x="0" y="0"/>
              <a:ext cx="5082190" cy="5930900"/>
            </a:xfrm>
            <a:prstGeom prst="rect">
              <a:avLst/>
            </a:prstGeom>
            <a:effectLst/>
          </p:spPr>
        </p:pic>
      </p:gr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59" name="uaemex-1.png"/>
          <p:cNvPicPr>
            <a:picLocks noChangeAspect="1"/>
          </p:cNvPicPr>
          <p:nvPr/>
        </p:nvPicPr>
        <p:blipFill>
          <a:blip r:embed="rId2">
            <a:extLst/>
          </a:blip>
          <a:srcRect l="2928" t="2992" r="3396" b="4413"/>
          <a:stretch>
            <a:fillRect/>
          </a:stretch>
        </p:blipFill>
        <p:spPr>
          <a:xfrm>
            <a:off x="4665254" y="548626"/>
            <a:ext cx="2843296" cy="2481263"/>
          </a:xfrm>
          <a:custGeom>
            <a:avLst/>
            <a:gdLst/>
            <a:ahLst/>
            <a:cxnLst>
              <a:cxn ang="0">
                <a:pos x="wd2" y="hd2"/>
              </a:cxn>
              <a:cxn ang="5400000">
                <a:pos x="wd2" y="hd2"/>
              </a:cxn>
              <a:cxn ang="10800000">
                <a:pos x="wd2" y="hd2"/>
              </a:cxn>
              <a:cxn ang="16200000">
                <a:pos x="wd2" y="hd2"/>
              </a:cxn>
            </a:cxnLst>
            <a:rect l="0" t="0" r="r" b="b"/>
            <a:pathLst>
              <a:path w="21410" h="21405" fill="norm" stroke="1" extrusionOk="0">
                <a:moveTo>
                  <a:pt x="9685" y="10"/>
                </a:moveTo>
                <a:cubicBezTo>
                  <a:pt x="7882" y="67"/>
                  <a:pt x="6114" y="366"/>
                  <a:pt x="4480" y="904"/>
                </a:cubicBezTo>
                <a:cubicBezTo>
                  <a:pt x="2918" y="1417"/>
                  <a:pt x="1925" y="1876"/>
                  <a:pt x="1494" y="2283"/>
                </a:cubicBezTo>
                <a:cubicBezTo>
                  <a:pt x="1120" y="2638"/>
                  <a:pt x="1089" y="2815"/>
                  <a:pt x="1258" y="3567"/>
                </a:cubicBezTo>
                <a:cubicBezTo>
                  <a:pt x="1282" y="3672"/>
                  <a:pt x="1129" y="3763"/>
                  <a:pt x="771" y="3858"/>
                </a:cubicBezTo>
                <a:cubicBezTo>
                  <a:pt x="268" y="3993"/>
                  <a:pt x="0" y="4229"/>
                  <a:pt x="0" y="4540"/>
                </a:cubicBezTo>
                <a:cubicBezTo>
                  <a:pt x="0" y="4789"/>
                  <a:pt x="692" y="5655"/>
                  <a:pt x="1121" y="5943"/>
                </a:cubicBezTo>
                <a:cubicBezTo>
                  <a:pt x="1430" y="6151"/>
                  <a:pt x="1535" y="6301"/>
                  <a:pt x="1581" y="6584"/>
                </a:cubicBezTo>
                <a:cubicBezTo>
                  <a:pt x="1645" y="6976"/>
                  <a:pt x="1480" y="7474"/>
                  <a:pt x="1192" y="7748"/>
                </a:cubicBezTo>
                <a:cubicBezTo>
                  <a:pt x="792" y="8129"/>
                  <a:pt x="867" y="8730"/>
                  <a:pt x="1315" y="8730"/>
                </a:cubicBezTo>
                <a:cubicBezTo>
                  <a:pt x="1513" y="8730"/>
                  <a:pt x="1542" y="8702"/>
                  <a:pt x="1452" y="8600"/>
                </a:cubicBezTo>
                <a:cubicBezTo>
                  <a:pt x="1283" y="8407"/>
                  <a:pt x="1306" y="8333"/>
                  <a:pt x="1674" y="7867"/>
                </a:cubicBezTo>
                <a:cubicBezTo>
                  <a:pt x="2259" y="7125"/>
                  <a:pt x="2420" y="6434"/>
                  <a:pt x="2149" y="5837"/>
                </a:cubicBezTo>
                <a:cubicBezTo>
                  <a:pt x="2069" y="5663"/>
                  <a:pt x="2024" y="5500"/>
                  <a:pt x="2047" y="5474"/>
                </a:cubicBezTo>
                <a:cubicBezTo>
                  <a:pt x="2070" y="5448"/>
                  <a:pt x="2368" y="5416"/>
                  <a:pt x="2710" y="5406"/>
                </a:cubicBezTo>
                <a:cubicBezTo>
                  <a:pt x="3053" y="5396"/>
                  <a:pt x="3364" y="5353"/>
                  <a:pt x="3404" y="5307"/>
                </a:cubicBezTo>
                <a:cubicBezTo>
                  <a:pt x="3444" y="5260"/>
                  <a:pt x="3510" y="4989"/>
                  <a:pt x="3550" y="4704"/>
                </a:cubicBezTo>
                <a:cubicBezTo>
                  <a:pt x="3590" y="4419"/>
                  <a:pt x="3652" y="4047"/>
                  <a:pt x="3688" y="3879"/>
                </a:cubicBezTo>
                <a:cubicBezTo>
                  <a:pt x="3734" y="3664"/>
                  <a:pt x="3706" y="3512"/>
                  <a:pt x="3592" y="3369"/>
                </a:cubicBezTo>
                <a:cubicBezTo>
                  <a:pt x="3489" y="3238"/>
                  <a:pt x="3466" y="3140"/>
                  <a:pt x="3529" y="3095"/>
                </a:cubicBezTo>
                <a:cubicBezTo>
                  <a:pt x="3710" y="2967"/>
                  <a:pt x="5865" y="2497"/>
                  <a:pt x="6790" y="2386"/>
                </a:cubicBezTo>
                <a:cubicBezTo>
                  <a:pt x="9422" y="2069"/>
                  <a:pt x="12689" y="2156"/>
                  <a:pt x="14775" y="2595"/>
                </a:cubicBezTo>
                <a:cubicBezTo>
                  <a:pt x="15847" y="2821"/>
                  <a:pt x="17473" y="3273"/>
                  <a:pt x="17936" y="3475"/>
                </a:cubicBezTo>
                <a:lnTo>
                  <a:pt x="18194" y="3584"/>
                </a:lnTo>
                <a:lnTo>
                  <a:pt x="17936" y="3858"/>
                </a:lnTo>
                <a:cubicBezTo>
                  <a:pt x="17716" y="4093"/>
                  <a:pt x="17692" y="4184"/>
                  <a:pt x="17748" y="4540"/>
                </a:cubicBezTo>
                <a:cubicBezTo>
                  <a:pt x="17784" y="4766"/>
                  <a:pt x="17850" y="5037"/>
                  <a:pt x="17898" y="5142"/>
                </a:cubicBezTo>
                <a:cubicBezTo>
                  <a:pt x="18039" y="5457"/>
                  <a:pt x="18692" y="5772"/>
                  <a:pt x="19201" y="5772"/>
                </a:cubicBezTo>
                <a:cubicBezTo>
                  <a:pt x="19457" y="5772"/>
                  <a:pt x="19696" y="5803"/>
                  <a:pt x="19730" y="5841"/>
                </a:cubicBezTo>
                <a:cubicBezTo>
                  <a:pt x="19763" y="5879"/>
                  <a:pt x="19683" y="6118"/>
                  <a:pt x="19553" y="6371"/>
                </a:cubicBezTo>
                <a:cubicBezTo>
                  <a:pt x="19137" y="7185"/>
                  <a:pt x="19302" y="7949"/>
                  <a:pt x="19990" y="8391"/>
                </a:cubicBezTo>
                <a:cubicBezTo>
                  <a:pt x="20501" y="8721"/>
                  <a:pt x="20625" y="8918"/>
                  <a:pt x="20483" y="9179"/>
                </a:cubicBezTo>
                <a:cubicBezTo>
                  <a:pt x="20345" y="9432"/>
                  <a:pt x="20488" y="9457"/>
                  <a:pt x="20698" y="9216"/>
                </a:cubicBezTo>
                <a:cubicBezTo>
                  <a:pt x="20951" y="8927"/>
                  <a:pt x="20874" y="8541"/>
                  <a:pt x="20465" y="8032"/>
                </a:cubicBezTo>
                <a:cubicBezTo>
                  <a:pt x="19876" y="7300"/>
                  <a:pt x="19937" y="7014"/>
                  <a:pt x="20841" y="6231"/>
                </a:cubicBezTo>
                <a:cubicBezTo>
                  <a:pt x="21003" y="6091"/>
                  <a:pt x="21135" y="5894"/>
                  <a:pt x="21137" y="5793"/>
                </a:cubicBezTo>
                <a:cubicBezTo>
                  <a:pt x="21139" y="5692"/>
                  <a:pt x="21203" y="5513"/>
                  <a:pt x="21281" y="5396"/>
                </a:cubicBezTo>
                <a:cubicBezTo>
                  <a:pt x="21600" y="4912"/>
                  <a:pt x="21308" y="4465"/>
                  <a:pt x="20611" y="4375"/>
                </a:cubicBezTo>
                <a:cubicBezTo>
                  <a:pt x="20145" y="4315"/>
                  <a:pt x="19994" y="4186"/>
                  <a:pt x="20166" y="3988"/>
                </a:cubicBezTo>
                <a:cubicBezTo>
                  <a:pt x="20224" y="3921"/>
                  <a:pt x="20273" y="3682"/>
                  <a:pt x="20273" y="3458"/>
                </a:cubicBezTo>
                <a:cubicBezTo>
                  <a:pt x="20273" y="3118"/>
                  <a:pt x="20214" y="2999"/>
                  <a:pt x="19915" y="2729"/>
                </a:cubicBezTo>
                <a:cubicBezTo>
                  <a:pt x="19718" y="2550"/>
                  <a:pt x="19294" y="2252"/>
                  <a:pt x="18973" y="2068"/>
                </a:cubicBezTo>
                <a:cubicBezTo>
                  <a:pt x="18234" y="1642"/>
                  <a:pt x="16046" y="790"/>
                  <a:pt x="15109" y="565"/>
                </a:cubicBezTo>
                <a:cubicBezTo>
                  <a:pt x="13329" y="136"/>
                  <a:pt x="11489" y="-47"/>
                  <a:pt x="9685" y="10"/>
                </a:cubicBezTo>
                <a:close/>
                <a:moveTo>
                  <a:pt x="9261" y="2711"/>
                </a:moveTo>
                <a:cubicBezTo>
                  <a:pt x="8304" y="2723"/>
                  <a:pt x="8006" y="2833"/>
                  <a:pt x="7758" y="3273"/>
                </a:cubicBezTo>
                <a:cubicBezTo>
                  <a:pt x="7563" y="3617"/>
                  <a:pt x="7466" y="3685"/>
                  <a:pt x="7065" y="3749"/>
                </a:cubicBezTo>
                <a:cubicBezTo>
                  <a:pt x="6807" y="3789"/>
                  <a:pt x="6501" y="3912"/>
                  <a:pt x="6383" y="4023"/>
                </a:cubicBezTo>
                <a:cubicBezTo>
                  <a:pt x="6172" y="4221"/>
                  <a:pt x="6164" y="4218"/>
                  <a:pt x="5866" y="3889"/>
                </a:cubicBezTo>
                <a:cubicBezTo>
                  <a:pt x="5577" y="3571"/>
                  <a:pt x="5554" y="3563"/>
                  <a:pt x="5343" y="3732"/>
                </a:cubicBezTo>
                <a:cubicBezTo>
                  <a:pt x="5222" y="3829"/>
                  <a:pt x="5054" y="3910"/>
                  <a:pt x="4970" y="3910"/>
                </a:cubicBezTo>
                <a:cubicBezTo>
                  <a:pt x="4723" y="3910"/>
                  <a:pt x="4046" y="4643"/>
                  <a:pt x="3987" y="4974"/>
                </a:cubicBezTo>
                <a:cubicBezTo>
                  <a:pt x="3949" y="5184"/>
                  <a:pt x="3994" y="5377"/>
                  <a:pt x="4130" y="5594"/>
                </a:cubicBezTo>
                <a:cubicBezTo>
                  <a:pt x="4315" y="5889"/>
                  <a:pt x="4319" y="5934"/>
                  <a:pt x="4181" y="6265"/>
                </a:cubicBezTo>
                <a:cubicBezTo>
                  <a:pt x="4060" y="6555"/>
                  <a:pt x="3959" y="6630"/>
                  <a:pt x="3634" y="6690"/>
                </a:cubicBezTo>
                <a:cubicBezTo>
                  <a:pt x="3134" y="6781"/>
                  <a:pt x="2795" y="7184"/>
                  <a:pt x="2755" y="7727"/>
                </a:cubicBezTo>
                <a:cubicBezTo>
                  <a:pt x="2721" y="8189"/>
                  <a:pt x="2968" y="8697"/>
                  <a:pt x="3296" y="8840"/>
                </a:cubicBezTo>
                <a:cubicBezTo>
                  <a:pt x="3492" y="8925"/>
                  <a:pt x="3515" y="9026"/>
                  <a:pt x="3577" y="10117"/>
                </a:cubicBezTo>
                <a:cubicBezTo>
                  <a:pt x="3614" y="10770"/>
                  <a:pt x="3653" y="11427"/>
                  <a:pt x="3664" y="11575"/>
                </a:cubicBezTo>
                <a:cubicBezTo>
                  <a:pt x="3679" y="11795"/>
                  <a:pt x="3637" y="11844"/>
                  <a:pt x="3443" y="11846"/>
                </a:cubicBezTo>
                <a:cubicBezTo>
                  <a:pt x="3265" y="11847"/>
                  <a:pt x="3194" y="11782"/>
                  <a:pt x="3171" y="11592"/>
                </a:cubicBezTo>
                <a:cubicBezTo>
                  <a:pt x="3147" y="11400"/>
                  <a:pt x="3093" y="11351"/>
                  <a:pt x="2950" y="11394"/>
                </a:cubicBezTo>
                <a:cubicBezTo>
                  <a:pt x="2700" y="11469"/>
                  <a:pt x="2641" y="11259"/>
                  <a:pt x="2764" y="10747"/>
                </a:cubicBezTo>
                <a:cubicBezTo>
                  <a:pt x="2870" y="10310"/>
                  <a:pt x="2811" y="9787"/>
                  <a:pt x="2669" y="9887"/>
                </a:cubicBezTo>
                <a:cubicBezTo>
                  <a:pt x="2622" y="9920"/>
                  <a:pt x="2514" y="9741"/>
                  <a:pt x="2427" y="9490"/>
                </a:cubicBezTo>
                <a:cubicBezTo>
                  <a:pt x="2299" y="9126"/>
                  <a:pt x="2250" y="9069"/>
                  <a:pt x="2182" y="9210"/>
                </a:cubicBezTo>
                <a:cubicBezTo>
                  <a:pt x="2134" y="9306"/>
                  <a:pt x="2084" y="9596"/>
                  <a:pt x="2071" y="9853"/>
                </a:cubicBezTo>
                <a:cubicBezTo>
                  <a:pt x="2040" y="10468"/>
                  <a:pt x="1953" y="10625"/>
                  <a:pt x="1721" y="10483"/>
                </a:cubicBezTo>
                <a:cubicBezTo>
                  <a:pt x="1437" y="10309"/>
                  <a:pt x="1414" y="10345"/>
                  <a:pt x="1485" y="10839"/>
                </a:cubicBezTo>
                <a:cubicBezTo>
                  <a:pt x="1577" y="11470"/>
                  <a:pt x="1678" y="11682"/>
                  <a:pt x="2089" y="12099"/>
                </a:cubicBezTo>
                <a:cubicBezTo>
                  <a:pt x="2425" y="12441"/>
                  <a:pt x="2430" y="12460"/>
                  <a:pt x="2226" y="12524"/>
                </a:cubicBezTo>
                <a:cubicBezTo>
                  <a:pt x="2045" y="12580"/>
                  <a:pt x="2017" y="12658"/>
                  <a:pt x="2035" y="13044"/>
                </a:cubicBezTo>
                <a:cubicBezTo>
                  <a:pt x="2054" y="13443"/>
                  <a:pt x="2031" y="13496"/>
                  <a:pt x="1853" y="13489"/>
                </a:cubicBezTo>
                <a:cubicBezTo>
                  <a:pt x="1657" y="13482"/>
                  <a:pt x="1655" y="13496"/>
                  <a:pt x="1790" y="13873"/>
                </a:cubicBezTo>
                <a:cubicBezTo>
                  <a:pt x="1993" y="14435"/>
                  <a:pt x="2166" y="14618"/>
                  <a:pt x="2713" y="14852"/>
                </a:cubicBezTo>
                <a:cubicBezTo>
                  <a:pt x="3278" y="15093"/>
                  <a:pt x="3482" y="15371"/>
                  <a:pt x="3233" y="15557"/>
                </a:cubicBezTo>
                <a:cubicBezTo>
                  <a:pt x="3083" y="15669"/>
                  <a:pt x="3084" y="15697"/>
                  <a:pt x="3230" y="15982"/>
                </a:cubicBezTo>
                <a:cubicBezTo>
                  <a:pt x="3321" y="16157"/>
                  <a:pt x="3532" y="16342"/>
                  <a:pt x="3727" y="16413"/>
                </a:cubicBezTo>
                <a:cubicBezTo>
                  <a:pt x="4228" y="16596"/>
                  <a:pt x="4263" y="16689"/>
                  <a:pt x="3915" y="16896"/>
                </a:cubicBezTo>
                <a:cubicBezTo>
                  <a:pt x="3647" y="17055"/>
                  <a:pt x="3623" y="17096"/>
                  <a:pt x="3759" y="17183"/>
                </a:cubicBezTo>
                <a:cubicBezTo>
                  <a:pt x="3858" y="17247"/>
                  <a:pt x="4046" y="17248"/>
                  <a:pt x="4250" y="17183"/>
                </a:cubicBezTo>
                <a:cubicBezTo>
                  <a:pt x="4612" y="17069"/>
                  <a:pt x="4686" y="17104"/>
                  <a:pt x="4686" y="17402"/>
                </a:cubicBezTo>
                <a:cubicBezTo>
                  <a:pt x="4686" y="17666"/>
                  <a:pt x="4803" y="17659"/>
                  <a:pt x="4952" y="17385"/>
                </a:cubicBezTo>
                <a:cubicBezTo>
                  <a:pt x="5075" y="17159"/>
                  <a:pt x="5399" y="17090"/>
                  <a:pt x="5496" y="17269"/>
                </a:cubicBezTo>
                <a:cubicBezTo>
                  <a:pt x="5526" y="17325"/>
                  <a:pt x="5502" y="17403"/>
                  <a:pt x="5445" y="17444"/>
                </a:cubicBezTo>
                <a:cubicBezTo>
                  <a:pt x="5375" y="17493"/>
                  <a:pt x="5392" y="17579"/>
                  <a:pt x="5493" y="17707"/>
                </a:cubicBezTo>
                <a:cubicBezTo>
                  <a:pt x="5697" y="17966"/>
                  <a:pt x="5597" y="18043"/>
                  <a:pt x="5056" y="18043"/>
                </a:cubicBezTo>
                <a:cubicBezTo>
                  <a:pt x="4490" y="18043"/>
                  <a:pt x="3736" y="18315"/>
                  <a:pt x="3523" y="18597"/>
                </a:cubicBezTo>
                <a:cubicBezTo>
                  <a:pt x="3436" y="18714"/>
                  <a:pt x="3333" y="19019"/>
                  <a:pt x="3296" y="19275"/>
                </a:cubicBezTo>
                <a:cubicBezTo>
                  <a:pt x="3229" y="19747"/>
                  <a:pt x="3023" y="20124"/>
                  <a:pt x="2830" y="20124"/>
                </a:cubicBezTo>
                <a:cubicBezTo>
                  <a:pt x="2772" y="20124"/>
                  <a:pt x="2669" y="20223"/>
                  <a:pt x="2603" y="20343"/>
                </a:cubicBezTo>
                <a:cubicBezTo>
                  <a:pt x="2537" y="20464"/>
                  <a:pt x="2425" y="20563"/>
                  <a:pt x="2352" y="20563"/>
                </a:cubicBezTo>
                <a:cubicBezTo>
                  <a:pt x="2279" y="20563"/>
                  <a:pt x="2191" y="20644"/>
                  <a:pt x="2158" y="20744"/>
                </a:cubicBezTo>
                <a:cubicBezTo>
                  <a:pt x="2046" y="21077"/>
                  <a:pt x="2256" y="21121"/>
                  <a:pt x="2618" y="20840"/>
                </a:cubicBezTo>
                <a:cubicBezTo>
                  <a:pt x="2814" y="20688"/>
                  <a:pt x="3083" y="20563"/>
                  <a:pt x="3219" y="20563"/>
                </a:cubicBezTo>
                <a:cubicBezTo>
                  <a:pt x="3375" y="20563"/>
                  <a:pt x="3574" y="20429"/>
                  <a:pt x="3765" y="20193"/>
                </a:cubicBezTo>
                <a:cubicBezTo>
                  <a:pt x="3988" y="19917"/>
                  <a:pt x="4174" y="19801"/>
                  <a:pt x="4495" y="19748"/>
                </a:cubicBezTo>
                <a:cubicBezTo>
                  <a:pt x="4731" y="19708"/>
                  <a:pt x="5107" y="19625"/>
                  <a:pt x="5328" y="19559"/>
                </a:cubicBezTo>
                <a:cubicBezTo>
                  <a:pt x="5663" y="19461"/>
                  <a:pt x="5886" y="19481"/>
                  <a:pt x="6637" y="19683"/>
                </a:cubicBezTo>
                <a:cubicBezTo>
                  <a:pt x="7621" y="19947"/>
                  <a:pt x="7904" y="19913"/>
                  <a:pt x="8580" y="19446"/>
                </a:cubicBezTo>
                <a:cubicBezTo>
                  <a:pt x="8981" y="19169"/>
                  <a:pt x="9129" y="19271"/>
                  <a:pt x="8938" y="19693"/>
                </a:cubicBezTo>
                <a:cubicBezTo>
                  <a:pt x="8858" y="19870"/>
                  <a:pt x="8832" y="20015"/>
                  <a:pt x="8879" y="20015"/>
                </a:cubicBezTo>
                <a:cubicBezTo>
                  <a:pt x="8978" y="20015"/>
                  <a:pt x="10244" y="19212"/>
                  <a:pt x="10654" y="18888"/>
                </a:cubicBezTo>
                <a:cubicBezTo>
                  <a:pt x="11030" y="18592"/>
                  <a:pt x="11227" y="18743"/>
                  <a:pt x="11266" y="19361"/>
                </a:cubicBezTo>
                <a:cubicBezTo>
                  <a:pt x="11283" y="19621"/>
                  <a:pt x="11358" y="19936"/>
                  <a:pt x="11434" y="20059"/>
                </a:cubicBezTo>
                <a:cubicBezTo>
                  <a:pt x="11509" y="20183"/>
                  <a:pt x="11571" y="20373"/>
                  <a:pt x="11571" y="20484"/>
                </a:cubicBezTo>
                <a:cubicBezTo>
                  <a:pt x="11571" y="20594"/>
                  <a:pt x="11614" y="20655"/>
                  <a:pt x="11667" y="20617"/>
                </a:cubicBezTo>
                <a:cubicBezTo>
                  <a:pt x="11814" y="20513"/>
                  <a:pt x="11779" y="19981"/>
                  <a:pt x="11607" y="19700"/>
                </a:cubicBezTo>
                <a:cubicBezTo>
                  <a:pt x="11349" y="19278"/>
                  <a:pt x="11590" y="19156"/>
                  <a:pt x="11990" y="19505"/>
                </a:cubicBezTo>
                <a:cubicBezTo>
                  <a:pt x="12173" y="19665"/>
                  <a:pt x="12399" y="19796"/>
                  <a:pt x="12492" y="19796"/>
                </a:cubicBezTo>
                <a:cubicBezTo>
                  <a:pt x="12629" y="19796"/>
                  <a:pt x="12610" y="19740"/>
                  <a:pt x="12393" y="19481"/>
                </a:cubicBezTo>
                <a:cubicBezTo>
                  <a:pt x="12078" y="19104"/>
                  <a:pt x="12199" y="18944"/>
                  <a:pt x="12614" y="19190"/>
                </a:cubicBezTo>
                <a:cubicBezTo>
                  <a:pt x="12771" y="19282"/>
                  <a:pt x="13013" y="19357"/>
                  <a:pt x="13152" y="19357"/>
                </a:cubicBezTo>
                <a:cubicBezTo>
                  <a:pt x="13291" y="19357"/>
                  <a:pt x="13514" y="19456"/>
                  <a:pt x="13648" y="19577"/>
                </a:cubicBezTo>
                <a:cubicBezTo>
                  <a:pt x="13782" y="19697"/>
                  <a:pt x="14009" y="19796"/>
                  <a:pt x="14153" y="19796"/>
                </a:cubicBezTo>
                <a:cubicBezTo>
                  <a:pt x="14297" y="19796"/>
                  <a:pt x="14745" y="19919"/>
                  <a:pt x="15148" y="20070"/>
                </a:cubicBezTo>
                <a:cubicBezTo>
                  <a:pt x="15918" y="20358"/>
                  <a:pt x="16359" y="20401"/>
                  <a:pt x="16947" y="20244"/>
                </a:cubicBezTo>
                <a:cubicBezTo>
                  <a:pt x="17445" y="20112"/>
                  <a:pt x="17551" y="20288"/>
                  <a:pt x="17306" y="20840"/>
                </a:cubicBezTo>
                <a:cubicBezTo>
                  <a:pt x="17202" y="21074"/>
                  <a:pt x="17118" y="21306"/>
                  <a:pt x="17118" y="21353"/>
                </a:cubicBezTo>
                <a:cubicBezTo>
                  <a:pt x="17118" y="21553"/>
                  <a:pt x="17702" y="21134"/>
                  <a:pt x="17972" y="20741"/>
                </a:cubicBezTo>
                <a:cubicBezTo>
                  <a:pt x="18217" y="20385"/>
                  <a:pt x="18265" y="20215"/>
                  <a:pt x="18265" y="19720"/>
                </a:cubicBezTo>
                <a:cubicBezTo>
                  <a:pt x="18265" y="19232"/>
                  <a:pt x="18224" y="19081"/>
                  <a:pt x="18023" y="18851"/>
                </a:cubicBezTo>
                <a:cubicBezTo>
                  <a:pt x="17809" y="18605"/>
                  <a:pt x="17714" y="18575"/>
                  <a:pt x="17234" y="18608"/>
                </a:cubicBezTo>
                <a:cubicBezTo>
                  <a:pt x="16760" y="18640"/>
                  <a:pt x="16690" y="18621"/>
                  <a:pt x="16714" y="18457"/>
                </a:cubicBezTo>
                <a:cubicBezTo>
                  <a:pt x="16729" y="18353"/>
                  <a:pt x="16672" y="18148"/>
                  <a:pt x="16589" y="18002"/>
                </a:cubicBezTo>
                <a:cubicBezTo>
                  <a:pt x="16398" y="17668"/>
                  <a:pt x="16472" y="17618"/>
                  <a:pt x="17070" y="17670"/>
                </a:cubicBezTo>
                <a:cubicBezTo>
                  <a:pt x="17333" y="17692"/>
                  <a:pt x="17656" y="17665"/>
                  <a:pt x="17787" y="17611"/>
                </a:cubicBezTo>
                <a:cubicBezTo>
                  <a:pt x="17919" y="17557"/>
                  <a:pt x="18145" y="17484"/>
                  <a:pt x="18292" y="17447"/>
                </a:cubicBezTo>
                <a:cubicBezTo>
                  <a:pt x="18442" y="17409"/>
                  <a:pt x="18533" y="17329"/>
                  <a:pt x="18498" y="17266"/>
                </a:cubicBezTo>
                <a:cubicBezTo>
                  <a:pt x="18465" y="17203"/>
                  <a:pt x="18508" y="17063"/>
                  <a:pt x="18594" y="16954"/>
                </a:cubicBezTo>
                <a:cubicBezTo>
                  <a:pt x="18736" y="16774"/>
                  <a:pt x="18736" y="16750"/>
                  <a:pt x="18600" y="16690"/>
                </a:cubicBezTo>
                <a:cubicBezTo>
                  <a:pt x="18463" y="16630"/>
                  <a:pt x="18466" y="16598"/>
                  <a:pt x="18609" y="16348"/>
                </a:cubicBezTo>
                <a:lnTo>
                  <a:pt x="18764" y="16071"/>
                </a:lnTo>
                <a:lnTo>
                  <a:pt x="18188" y="16071"/>
                </a:lnTo>
                <a:cubicBezTo>
                  <a:pt x="17869" y="16071"/>
                  <a:pt x="17581" y="16019"/>
                  <a:pt x="17548" y="15958"/>
                </a:cubicBezTo>
                <a:cubicBezTo>
                  <a:pt x="17467" y="15808"/>
                  <a:pt x="18083" y="15523"/>
                  <a:pt x="18486" y="15523"/>
                </a:cubicBezTo>
                <a:cubicBezTo>
                  <a:pt x="18694" y="15523"/>
                  <a:pt x="18874" y="15439"/>
                  <a:pt x="18991" y="15290"/>
                </a:cubicBezTo>
                <a:cubicBezTo>
                  <a:pt x="19092" y="15163"/>
                  <a:pt x="19270" y="15017"/>
                  <a:pt x="19389" y="14965"/>
                </a:cubicBezTo>
                <a:cubicBezTo>
                  <a:pt x="19508" y="14913"/>
                  <a:pt x="19598" y="14833"/>
                  <a:pt x="19589" y="14787"/>
                </a:cubicBezTo>
                <a:cubicBezTo>
                  <a:pt x="19580" y="14740"/>
                  <a:pt x="19624" y="14563"/>
                  <a:pt x="19685" y="14393"/>
                </a:cubicBezTo>
                <a:cubicBezTo>
                  <a:pt x="19831" y="13987"/>
                  <a:pt x="19824" y="13879"/>
                  <a:pt x="19655" y="13879"/>
                </a:cubicBezTo>
                <a:cubicBezTo>
                  <a:pt x="19578" y="13879"/>
                  <a:pt x="19469" y="13782"/>
                  <a:pt x="19413" y="13660"/>
                </a:cubicBezTo>
                <a:cubicBezTo>
                  <a:pt x="19301" y="13421"/>
                  <a:pt x="19350" y="13373"/>
                  <a:pt x="19786" y="13311"/>
                </a:cubicBezTo>
                <a:cubicBezTo>
                  <a:pt x="20106" y="13266"/>
                  <a:pt x="20167" y="13003"/>
                  <a:pt x="19858" y="13003"/>
                </a:cubicBezTo>
                <a:cubicBezTo>
                  <a:pt x="19597" y="13003"/>
                  <a:pt x="19444" y="12840"/>
                  <a:pt x="19601" y="12729"/>
                </a:cubicBezTo>
                <a:cubicBezTo>
                  <a:pt x="19654" y="12691"/>
                  <a:pt x="19700" y="12572"/>
                  <a:pt x="19700" y="12462"/>
                </a:cubicBezTo>
                <a:cubicBezTo>
                  <a:pt x="19700" y="12353"/>
                  <a:pt x="19761" y="12206"/>
                  <a:pt x="19834" y="12137"/>
                </a:cubicBezTo>
                <a:cubicBezTo>
                  <a:pt x="19907" y="12067"/>
                  <a:pt x="19989" y="11876"/>
                  <a:pt x="20016" y="11712"/>
                </a:cubicBezTo>
                <a:cubicBezTo>
                  <a:pt x="20044" y="11549"/>
                  <a:pt x="20095" y="11298"/>
                  <a:pt x="20133" y="11158"/>
                </a:cubicBezTo>
                <a:cubicBezTo>
                  <a:pt x="20198" y="10921"/>
                  <a:pt x="20180" y="10905"/>
                  <a:pt x="19879" y="10939"/>
                </a:cubicBezTo>
                <a:cubicBezTo>
                  <a:pt x="19571" y="10973"/>
                  <a:pt x="19557" y="10960"/>
                  <a:pt x="19583" y="10648"/>
                </a:cubicBezTo>
                <a:cubicBezTo>
                  <a:pt x="19635" y="10016"/>
                  <a:pt x="19608" y="9690"/>
                  <a:pt x="19493" y="9531"/>
                </a:cubicBezTo>
                <a:cubicBezTo>
                  <a:pt x="19396" y="9396"/>
                  <a:pt x="19341" y="9427"/>
                  <a:pt x="19132" y="9733"/>
                </a:cubicBezTo>
                <a:cubicBezTo>
                  <a:pt x="18996" y="9932"/>
                  <a:pt x="18887" y="10197"/>
                  <a:pt x="18887" y="10319"/>
                </a:cubicBezTo>
                <a:cubicBezTo>
                  <a:pt x="18887" y="10466"/>
                  <a:pt x="18833" y="10528"/>
                  <a:pt x="18725" y="10507"/>
                </a:cubicBezTo>
                <a:cubicBezTo>
                  <a:pt x="18477" y="10460"/>
                  <a:pt x="18321" y="10901"/>
                  <a:pt x="18316" y="11681"/>
                </a:cubicBezTo>
                <a:lnTo>
                  <a:pt x="18313" y="12390"/>
                </a:lnTo>
                <a:lnTo>
                  <a:pt x="18026" y="12387"/>
                </a:lnTo>
                <a:cubicBezTo>
                  <a:pt x="17692" y="12385"/>
                  <a:pt x="17698" y="12483"/>
                  <a:pt x="17892" y="10552"/>
                </a:cubicBezTo>
                <a:cubicBezTo>
                  <a:pt x="18008" y="9390"/>
                  <a:pt x="18044" y="9242"/>
                  <a:pt x="18229" y="9162"/>
                </a:cubicBezTo>
                <a:cubicBezTo>
                  <a:pt x="19067" y="8797"/>
                  <a:pt x="18804" y="7275"/>
                  <a:pt x="17862" y="7029"/>
                </a:cubicBezTo>
                <a:cubicBezTo>
                  <a:pt x="17708" y="6989"/>
                  <a:pt x="17521" y="6809"/>
                  <a:pt x="17402" y="6587"/>
                </a:cubicBezTo>
                <a:lnTo>
                  <a:pt x="17198" y="6210"/>
                </a:lnTo>
                <a:lnTo>
                  <a:pt x="17399" y="5923"/>
                </a:lnTo>
                <a:cubicBezTo>
                  <a:pt x="17508" y="5764"/>
                  <a:pt x="17596" y="5551"/>
                  <a:pt x="17596" y="5450"/>
                </a:cubicBezTo>
                <a:cubicBezTo>
                  <a:pt x="17596" y="5158"/>
                  <a:pt x="16979" y="4464"/>
                  <a:pt x="16651" y="4389"/>
                </a:cubicBezTo>
                <a:cubicBezTo>
                  <a:pt x="16297" y="4308"/>
                  <a:pt x="15809" y="4514"/>
                  <a:pt x="15674" y="4803"/>
                </a:cubicBezTo>
                <a:cubicBezTo>
                  <a:pt x="15553" y="5063"/>
                  <a:pt x="15396" y="4966"/>
                  <a:pt x="15396" y="4629"/>
                </a:cubicBezTo>
                <a:cubicBezTo>
                  <a:pt x="15396" y="4161"/>
                  <a:pt x="15114" y="3905"/>
                  <a:pt x="14515" y="3834"/>
                </a:cubicBezTo>
                <a:cubicBezTo>
                  <a:pt x="14026" y="3777"/>
                  <a:pt x="13946" y="3732"/>
                  <a:pt x="13786" y="3420"/>
                </a:cubicBezTo>
                <a:cubicBezTo>
                  <a:pt x="13580" y="3020"/>
                  <a:pt x="13002" y="2779"/>
                  <a:pt x="12217" y="2766"/>
                </a:cubicBezTo>
                <a:cubicBezTo>
                  <a:pt x="11801" y="2759"/>
                  <a:pt x="11721" y="2800"/>
                  <a:pt x="11493" y="3119"/>
                </a:cubicBezTo>
                <a:cubicBezTo>
                  <a:pt x="11321" y="3360"/>
                  <a:pt x="11125" y="3497"/>
                  <a:pt x="10893" y="3540"/>
                </a:cubicBezTo>
                <a:cubicBezTo>
                  <a:pt x="10583" y="3597"/>
                  <a:pt x="10507" y="3557"/>
                  <a:pt x="10158" y="3153"/>
                </a:cubicBezTo>
                <a:cubicBezTo>
                  <a:pt x="9797" y="2735"/>
                  <a:pt x="9734" y="2706"/>
                  <a:pt x="9261" y="2711"/>
                </a:cubicBezTo>
                <a:close/>
              </a:path>
            </a:pathLst>
          </a:custGeom>
          <a:ln w="12700">
            <a:miter lim="400000"/>
          </a:ln>
        </p:spPr>
      </p:pic>
      <p:sp>
        <p:nvSpPr>
          <p:cNvPr id="260" name="Shape 260"/>
          <p:cNvSpPr/>
          <p:nvPr>
            <p:ph type="body" idx="1"/>
          </p:nvPr>
        </p:nvSpPr>
        <p:spPr>
          <a:xfrm>
            <a:off x="289922" y="3495765"/>
            <a:ext cx="12242438" cy="5711735"/>
          </a:xfrm>
          <a:prstGeom prst="rect">
            <a:avLst/>
          </a:prstGeom>
        </p:spPr>
        <p:txBody>
          <a:bodyPr/>
          <a:lstStyle/>
          <a:p>
            <a:pPr>
              <a:defRPr sz="4600">
                <a:solidFill>
                  <a:srgbClr val="000000"/>
                </a:solidFill>
              </a:defRPr>
            </a:pPr>
            <a:r>
              <a:rPr cap="all"/>
              <a:t>propósito</a:t>
            </a:r>
          </a:p>
          <a:p>
            <a:pPr algn="l">
              <a:defRPr sz="3600">
                <a:solidFill>
                  <a:srgbClr val="000000"/>
                </a:solidFill>
              </a:defRPr>
            </a:pPr>
          </a:p>
          <a:p>
            <a:pPr algn="just">
              <a:defRPr sz="4300">
                <a:solidFill>
                  <a:srgbClr val="000000"/>
                </a:solidFill>
              </a:defRPr>
            </a:pPr>
            <a:r>
              <a:t>C</a:t>
            </a:r>
            <a:r>
              <a:rPr sz="5000"/>
              <a:t>omprende la relación existente entre los principales sistemas de poder, así como su impacto en los acontecimientos del siglo XX y principios del siglo XXI para explicar las condiciones del mundo actual. </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6" name="Shape 386"/>
          <p:cNvSpPr/>
          <p:nvPr>
            <p:ph type="title"/>
          </p:nvPr>
        </p:nvSpPr>
        <p:spPr>
          <a:xfrm>
            <a:off x="368300" y="393700"/>
            <a:ext cx="12319000" cy="1663700"/>
          </a:xfrm>
          <a:prstGeom prst="rect">
            <a:avLst/>
          </a:prstGeom>
        </p:spPr>
        <p:txBody>
          <a:bodyPr/>
          <a:lstStyle/>
          <a:p>
            <a:pPr algn="just">
              <a:lnSpc>
                <a:spcPct val="120000"/>
              </a:lnSpc>
              <a:defRPr sz="3600">
                <a:solidFill>
                  <a:srgbClr val="000000"/>
                </a:solidFill>
              </a:defRPr>
            </a:pPr>
            <a:r>
              <a:t>c)	Cierre de centros de vicios y prostitución .</a:t>
            </a:r>
          </a:p>
          <a:p>
            <a:pPr algn="just">
              <a:lnSpc>
                <a:spcPct val="120000"/>
              </a:lnSpc>
              <a:defRPr sz="3600">
                <a:solidFill>
                  <a:srgbClr val="000000"/>
                </a:solidFill>
              </a:defRPr>
            </a:pPr>
            <a:r>
              <a:t>d)	Expulsión del clero católico.</a:t>
            </a:r>
          </a:p>
        </p:txBody>
      </p:sp>
      <p:grpSp>
        <p:nvGrpSpPr>
          <p:cNvPr id="389" name="Group 389"/>
          <p:cNvGrpSpPr/>
          <p:nvPr/>
        </p:nvGrpSpPr>
        <p:grpSpPr>
          <a:xfrm>
            <a:off x="88900" y="3873500"/>
            <a:ext cx="6975293" cy="3644900"/>
            <a:chOff x="0" y="0"/>
            <a:chExt cx="6975292" cy="3644900"/>
          </a:xfrm>
        </p:grpSpPr>
        <p:pic>
          <p:nvPicPr>
            <p:cNvPr id="388" name="catedral-de-la-habana-panoramica.png"/>
            <p:cNvPicPr>
              <a:picLocks noChangeAspect="1"/>
            </p:cNvPicPr>
            <p:nvPr/>
          </p:nvPicPr>
          <p:blipFill>
            <a:blip r:embed="rId2">
              <a:extLst/>
            </a:blip>
            <a:stretch>
              <a:fillRect/>
            </a:stretch>
          </p:blipFill>
          <p:spPr>
            <a:xfrm>
              <a:off x="127000" y="88900"/>
              <a:ext cx="6721293" cy="3314700"/>
            </a:xfrm>
            <a:prstGeom prst="rect">
              <a:avLst/>
            </a:prstGeom>
            <a:ln>
              <a:noFill/>
            </a:ln>
            <a:effectLst/>
          </p:spPr>
        </p:pic>
        <p:pic>
          <p:nvPicPr>
            <p:cNvPr id="387" name=""/>
            <p:cNvPicPr>
              <a:picLocks noChangeAspect="0"/>
            </p:cNvPicPr>
            <p:nvPr/>
          </p:nvPicPr>
          <p:blipFill>
            <a:blip r:embed="rId3">
              <a:extLst/>
            </a:blip>
            <a:stretch>
              <a:fillRect/>
            </a:stretch>
          </p:blipFill>
          <p:spPr>
            <a:xfrm>
              <a:off x="0" y="0"/>
              <a:ext cx="6975293" cy="3644900"/>
            </a:xfrm>
            <a:prstGeom prst="rect">
              <a:avLst/>
            </a:prstGeom>
            <a:effectLst/>
          </p:spPr>
        </p:pic>
      </p:grpSp>
      <p:grpSp>
        <p:nvGrpSpPr>
          <p:cNvPr id="392" name="Group 392"/>
          <p:cNvGrpSpPr/>
          <p:nvPr/>
        </p:nvGrpSpPr>
        <p:grpSpPr>
          <a:xfrm>
            <a:off x="7579710" y="2971800"/>
            <a:ext cx="5082190" cy="5930900"/>
            <a:chOff x="0" y="0"/>
            <a:chExt cx="5082189" cy="5930900"/>
          </a:xfrm>
        </p:grpSpPr>
        <p:pic>
          <p:nvPicPr>
            <p:cNvPr id="391" name="url?sa=i&amp;rct=j&amp;q=cuba+antes+de+la+revolucion&amp;source=images&amp;cd=&amp;cad=rja&amp;docid=S2r02a6Uwu_SyM&amp;tbnid=-S-ZIB_XxKy6dM-&amp;ved=0CAUQjRw&amp;url=http%3A%2F%2Flapolillacubana.blogcip.cu%2F2011%2F08%2F02%2F&amp;ei=kZ9UUa.tiff"/>
            <p:cNvPicPr>
              <a:picLocks noChangeAspect="1"/>
            </p:cNvPicPr>
            <p:nvPr/>
          </p:nvPicPr>
          <p:blipFill>
            <a:blip r:embed="rId4">
              <a:extLst/>
            </a:blip>
            <a:stretch>
              <a:fillRect/>
            </a:stretch>
          </p:blipFill>
          <p:spPr>
            <a:xfrm>
              <a:off x="127000" y="88900"/>
              <a:ext cx="4828190" cy="5600700"/>
            </a:xfrm>
            <a:prstGeom prst="rect">
              <a:avLst/>
            </a:prstGeom>
            <a:ln>
              <a:noFill/>
            </a:ln>
            <a:effectLst/>
          </p:spPr>
        </p:pic>
        <p:pic>
          <p:nvPicPr>
            <p:cNvPr id="390" name=""/>
            <p:cNvPicPr>
              <a:picLocks noChangeAspect="0"/>
            </p:cNvPicPr>
            <p:nvPr/>
          </p:nvPicPr>
          <p:blipFill>
            <a:blip r:embed="rId5">
              <a:extLst/>
            </a:blip>
            <a:stretch>
              <a:fillRect/>
            </a:stretch>
          </p:blipFill>
          <p:spPr>
            <a:xfrm>
              <a:off x="0" y="0"/>
              <a:ext cx="5082190" cy="5930900"/>
            </a:xfrm>
            <a:prstGeom prst="rect">
              <a:avLst/>
            </a:prstGeom>
            <a:effectLst/>
          </p:spPr>
        </p:pic>
      </p:grpSp>
      <p:sp>
        <p:nvSpPr>
          <p:cNvPr id="393" name="Shape 393"/>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5" name="Shape 395"/>
          <p:cNvSpPr/>
          <p:nvPr>
            <p:ph type="title"/>
          </p:nvPr>
        </p:nvSpPr>
        <p:spPr>
          <a:xfrm>
            <a:off x="368300" y="393700"/>
            <a:ext cx="12319000" cy="2667000"/>
          </a:xfrm>
          <a:prstGeom prst="rect">
            <a:avLst/>
          </a:prstGeom>
        </p:spPr>
        <p:txBody>
          <a:bodyPr/>
          <a:lstStyle>
            <a:lvl1pPr algn="just">
              <a:lnSpc>
                <a:spcPct val="120000"/>
              </a:lnSpc>
              <a:defRPr sz="3600">
                <a:solidFill>
                  <a:srgbClr val="000000"/>
                </a:solidFill>
              </a:defRPr>
            </a:lvl1pPr>
          </a:lstStyle>
          <a:p>
            <a:pPr/>
            <a:r>
              <a:t>Ya instalado en el gobierno, Fidel Castro impuso en la población cubana lo siguiente:</a:t>
            </a:r>
          </a:p>
        </p:txBody>
      </p:sp>
      <p:grpSp>
        <p:nvGrpSpPr>
          <p:cNvPr id="398" name="Group 398"/>
          <p:cNvGrpSpPr/>
          <p:nvPr/>
        </p:nvGrpSpPr>
        <p:grpSpPr>
          <a:xfrm>
            <a:off x="0" y="3874375"/>
            <a:ext cx="5746474" cy="4686301"/>
            <a:chOff x="0" y="0"/>
            <a:chExt cx="5746473" cy="4686300"/>
          </a:xfrm>
        </p:grpSpPr>
        <p:pic>
          <p:nvPicPr>
            <p:cNvPr id="397" name="url?sa=i&amp;rct=j&amp;q=cuba+antes+de+la+revolucion&amp;source=images&amp;cd=&amp;cad=rja&amp;docid=UpCotHxP2C1fRM&amp;tbnid=3_gYzqJAVBQwYM-&amp;ved=0CAUQjRw&amp;url=http%3A%2F%2Fwww.nikonecons.net%2F2011%2F04%2F16%2F%25C2%25A1viva-cub.png"/>
            <p:cNvPicPr>
              <a:picLocks noChangeAspect="1"/>
            </p:cNvPicPr>
            <p:nvPr/>
          </p:nvPicPr>
          <p:blipFill>
            <a:blip r:embed="rId2">
              <a:extLst/>
            </a:blip>
            <a:stretch>
              <a:fillRect/>
            </a:stretch>
          </p:blipFill>
          <p:spPr>
            <a:xfrm>
              <a:off x="127000" y="88900"/>
              <a:ext cx="5492474" cy="4356100"/>
            </a:xfrm>
            <a:prstGeom prst="rect">
              <a:avLst/>
            </a:prstGeom>
            <a:ln>
              <a:noFill/>
            </a:ln>
            <a:effectLst/>
          </p:spPr>
        </p:pic>
        <p:pic>
          <p:nvPicPr>
            <p:cNvPr id="396" name=""/>
            <p:cNvPicPr>
              <a:picLocks noChangeAspect="0"/>
            </p:cNvPicPr>
            <p:nvPr/>
          </p:nvPicPr>
          <p:blipFill>
            <a:blip r:embed="rId3">
              <a:extLst/>
            </a:blip>
            <a:stretch>
              <a:fillRect/>
            </a:stretch>
          </p:blipFill>
          <p:spPr>
            <a:xfrm>
              <a:off x="0" y="0"/>
              <a:ext cx="5746474" cy="4686300"/>
            </a:xfrm>
            <a:prstGeom prst="rect">
              <a:avLst/>
            </a:prstGeom>
            <a:effectLst/>
          </p:spPr>
        </p:pic>
      </p:gr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0" name="Shape 400"/>
          <p:cNvSpPr/>
          <p:nvPr>
            <p:ph type="title"/>
          </p:nvPr>
        </p:nvSpPr>
        <p:spPr>
          <a:xfrm>
            <a:off x="368300" y="393700"/>
            <a:ext cx="12319000" cy="2667000"/>
          </a:xfrm>
          <a:prstGeom prst="rect">
            <a:avLst/>
          </a:prstGeom>
        </p:spPr>
        <p:txBody>
          <a:bodyPr/>
          <a:lstStyle/>
          <a:p>
            <a:pPr algn="just">
              <a:lnSpc>
                <a:spcPct val="120000"/>
              </a:lnSpc>
              <a:defRPr sz="3600">
                <a:solidFill>
                  <a:srgbClr val="000000"/>
                </a:solidFill>
              </a:defRPr>
            </a:pPr>
            <a:r>
              <a:t>Ya instalado en el gobierno, Fidel Castro impuso en la población cubana lo siguiente:</a:t>
            </a:r>
          </a:p>
          <a:p>
            <a:pPr algn="just">
              <a:lnSpc>
                <a:spcPct val="120000"/>
              </a:lnSpc>
              <a:buSzPct val="125000"/>
              <a:defRPr sz="3600">
                <a:solidFill>
                  <a:srgbClr val="000000"/>
                </a:solidFill>
              </a:defRPr>
            </a:pPr>
            <a:r>
              <a:t>Utilizó la represión a todo aquel que su opusiera al gobierno y a la revolución.</a:t>
            </a:r>
          </a:p>
        </p:txBody>
      </p:sp>
      <p:pic>
        <p:nvPicPr>
          <p:cNvPr id="401" name="url?sa=i&amp;rct=j&amp;q=cuba+antes+de+la+revolucion&amp;source=images&amp;cd=&amp;cad=rja&amp;docid=UpCotHxP2C1fRM&amp;tbnid=3_gYzqJAVBQwYM-&amp;ved=0CAUQjRw&amp;url=http%3A%2F%2Fwww.nikonecons.net%2F2011%2F04%2F16%2F%25C2%25A1viva-cub.tiff"/>
          <p:cNvPicPr>
            <a:picLocks noChangeAspect="1"/>
          </p:cNvPicPr>
          <p:nvPr/>
        </p:nvPicPr>
        <p:blipFill>
          <a:blip r:embed="rId2">
            <a:extLst/>
          </a:blip>
          <a:stretch>
            <a:fillRect/>
          </a:stretch>
        </p:blipFill>
        <p:spPr>
          <a:xfrm>
            <a:off x="127000" y="3963275"/>
            <a:ext cx="5492474" cy="4356101"/>
          </a:xfrm>
          <a:prstGeom prst="rect">
            <a:avLst/>
          </a:prstGeom>
          <a:ln w="25400">
            <a:miter lim="400000"/>
          </a:ln>
          <a:effectLst>
            <a:outerShdw sx="100000" sy="100000" kx="0" ky="0" algn="b" rotWithShape="0" blurRad="254000" dist="127000" dir="5400000">
              <a:srgbClr val="000000">
                <a:alpha val="70000"/>
              </a:srgbClr>
            </a:outerShdw>
          </a:effectLst>
        </p:spPr>
      </p:pic>
      <p:pic>
        <p:nvPicPr>
          <p:cNvPr id="402" name="url?sa=i&amp;rct=j&amp;q=fusilamientos+en+cuba+1955&amp;source=images&amp;cd=&amp;cad=rja&amp;docid=ZNwPPi5Wi9fPYM&amp;tbnid=0GxxpdvDJbVevM-&amp;ved=0CAUQjRw&amp;url=http%3A%2F%2Fmuralvirtualanticomunista.blogspot.com%2F2012%2F01%2Flos-.png"/>
          <p:cNvPicPr>
            <a:picLocks noChangeAspect="1"/>
          </p:cNvPicPr>
          <p:nvPr/>
        </p:nvPicPr>
        <p:blipFill>
          <a:blip r:embed="rId3">
            <a:extLst/>
          </a:blip>
          <a:stretch>
            <a:fillRect/>
          </a:stretch>
        </p:blipFill>
        <p:spPr>
          <a:xfrm>
            <a:off x="6057228" y="4152900"/>
            <a:ext cx="6426201" cy="4168990"/>
          </a:xfrm>
          <a:prstGeom prst="rect">
            <a:avLst/>
          </a:prstGeom>
          <a:ln w="25400">
            <a:miter lim="400000"/>
          </a:ln>
          <a:effectLst>
            <a:outerShdw sx="100000" sy="100000" kx="0" ky="0" algn="b" rotWithShape="0" blurRad="254000" dist="127000" dir="5400000">
              <a:srgbClr val="000000">
                <a:alpha val="70000"/>
              </a:srgbClr>
            </a:outerShdw>
          </a:effectLst>
        </p:spPr>
      </p:pic>
      <p:sp>
        <p:nvSpPr>
          <p:cNvPr id="403" name="Shape 403"/>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5" name="Shape 405"/>
          <p:cNvSpPr/>
          <p:nvPr>
            <p:ph type="title"/>
          </p:nvPr>
        </p:nvSpPr>
        <p:spPr>
          <a:xfrm>
            <a:off x="368300" y="393700"/>
            <a:ext cx="12319000" cy="2540000"/>
          </a:xfrm>
          <a:prstGeom prst="rect">
            <a:avLst/>
          </a:prstGeom>
        </p:spPr>
        <p:txBody>
          <a:bodyPr/>
          <a:lstStyle>
            <a:lvl1pPr algn="just">
              <a:lnSpc>
                <a:spcPct val="120000"/>
              </a:lnSpc>
              <a:buSzPct val="125000"/>
              <a:buChar char="•"/>
              <a:defRPr sz="3600">
                <a:solidFill>
                  <a:srgbClr val="000000"/>
                </a:solidFill>
              </a:defRPr>
            </a:lvl1pPr>
          </a:lstStyle>
          <a:p>
            <a:pPr/>
            <a:r>
              <a:t>Motivó el éxodo de miles de cubanos inconformes al extranjero.</a:t>
            </a:r>
          </a:p>
        </p:txBody>
      </p:sp>
      <p:grpSp>
        <p:nvGrpSpPr>
          <p:cNvPr id="408" name="Group 408"/>
          <p:cNvGrpSpPr/>
          <p:nvPr/>
        </p:nvGrpSpPr>
        <p:grpSpPr>
          <a:xfrm>
            <a:off x="241300" y="2730500"/>
            <a:ext cx="5635625" cy="4635500"/>
            <a:chOff x="0" y="0"/>
            <a:chExt cx="5635625" cy="4635500"/>
          </a:xfrm>
        </p:grpSpPr>
        <p:pic>
          <p:nvPicPr>
            <p:cNvPr id="407" name="url?sa=i&amp;rct=j&amp;q=exodo+de+cuba+1955&amp;source=images&amp;cd=&amp;cad=rja&amp;docid=Usy-6qiRl3bSwM&amp;tbnid=69DBfItwJRWFyM-&amp;ved=0CAUQjRw&amp;url=http%3A%2F%2Falocubano.com%2Fhistoria.htm&amp;ei=hqBUUZ_WFKLe2AWb94HABA&amp;bvm=bv.444.png"/>
            <p:cNvPicPr>
              <a:picLocks noChangeAspect="1"/>
            </p:cNvPicPr>
            <p:nvPr/>
          </p:nvPicPr>
          <p:blipFill>
            <a:blip r:embed="rId2">
              <a:extLst/>
            </a:blip>
            <a:stretch>
              <a:fillRect/>
            </a:stretch>
          </p:blipFill>
          <p:spPr>
            <a:xfrm>
              <a:off x="127000" y="88900"/>
              <a:ext cx="5381625" cy="4305300"/>
            </a:xfrm>
            <a:prstGeom prst="rect">
              <a:avLst/>
            </a:prstGeom>
            <a:ln>
              <a:noFill/>
            </a:ln>
            <a:effectLst/>
          </p:spPr>
        </p:pic>
        <p:pic>
          <p:nvPicPr>
            <p:cNvPr id="406" name=""/>
            <p:cNvPicPr>
              <a:picLocks noChangeAspect="0"/>
            </p:cNvPicPr>
            <p:nvPr/>
          </p:nvPicPr>
          <p:blipFill>
            <a:blip r:embed="rId3">
              <a:extLst/>
            </a:blip>
            <a:stretch>
              <a:fillRect/>
            </a:stretch>
          </p:blipFill>
          <p:spPr>
            <a:xfrm>
              <a:off x="0" y="0"/>
              <a:ext cx="5635625" cy="4635500"/>
            </a:xfrm>
            <a:prstGeom prst="rect">
              <a:avLst/>
            </a:prstGeom>
            <a:effectLst/>
          </p:spPr>
        </p:pic>
      </p:gr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0" name="Shape 410"/>
          <p:cNvSpPr/>
          <p:nvPr>
            <p:ph type="title"/>
          </p:nvPr>
        </p:nvSpPr>
        <p:spPr>
          <a:xfrm>
            <a:off x="368300" y="393700"/>
            <a:ext cx="12319000" cy="2540000"/>
          </a:xfrm>
          <a:prstGeom prst="rect">
            <a:avLst/>
          </a:prstGeom>
        </p:spPr>
        <p:txBody>
          <a:bodyPr/>
          <a:lstStyle/>
          <a:p>
            <a:pPr algn="just">
              <a:lnSpc>
                <a:spcPct val="120000"/>
              </a:lnSpc>
              <a:buSzPct val="125000"/>
              <a:buChar char="•"/>
              <a:defRPr sz="3600">
                <a:solidFill>
                  <a:srgbClr val="000000"/>
                </a:solidFill>
              </a:defRPr>
            </a:pPr>
            <a:r>
              <a:t>Motivó el éxodo de miles de cubanos inconformes al extranjero.</a:t>
            </a:r>
          </a:p>
          <a:p>
            <a:pPr algn="just">
              <a:lnSpc>
                <a:spcPct val="120000"/>
              </a:lnSpc>
              <a:buSzPct val="125000"/>
              <a:defRPr sz="3600">
                <a:solidFill>
                  <a:srgbClr val="000000"/>
                </a:solidFill>
              </a:defRPr>
            </a:pPr>
            <a:r>
              <a:t>Disminuyó las relaciones con los Estado Unidos y las aumentó con la URSS.</a:t>
            </a:r>
          </a:p>
        </p:txBody>
      </p:sp>
      <p:pic>
        <p:nvPicPr>
          <p:cNvPr id="411" name="url?sa=i&amp;rct=j&amp;q=exodo+de+cuba+1955&amp;source=images&amp;cd=&amp;cad=rja&amp;docid=Usy-6qiRl3bSwM&amp;tbnid=69DBfItwJRWFyM-&amp;ved=0CAUQjRw&amp;url=http%3A%2F%2Falocubano.com%2Fhistoria.htm&amp;ei=hqBUUZ_WFKLe2AWb94HABA&amp;bvm=bv.444.tiff"/>
          <p:cNvPicPr>
            <a:picLocks noChangeAspect="1"/>
          </p:cNvPicPr>
          <p:nvPr/>
        </p:nvPicPr>
        <p:blipFill>
          <a:blip r:embed="rId2">
            <a:extLst/>
          </a:blip>
          <a:stretch>
            <a:fillRect/>
          </a:stretch>
        </p:blipFill>
        <p:spPr>
          <a:xfrm>
            <a:off x="368300" y="2819400"/>
            <a:ext cx="5381625" cy="4305300"/>
          </a:xfrm>
          <a:prstGeom prst="rect">
            <a:avLst/>
          </a:prstGeom>
          <a:ln w="25400">
            <a:miter lim="400000"/>
          </a:ln>
          <a:effectLst>
            <a:outerShdw sx="100000" sy="100000" kx="0" ky="0" algn="b" rotWithShape="0" blurRad="254000" dist="127000" dir="5400000">
              <a:srgbClr val="000000">
                <a:alpha val="70000"/>
              </a:srgbClr>
            </a:outerShdw>
          </a:effectLst>
        </p:spPr>
      </p:pic>
      <p:pic>
        <p:nvPicPr>
          <p:cNvPr id="412" name="url?sa=i&amp;rct=j&amp;q=fidel+y+nikita+de+cuba+1955&amp;source=images&amp;cd=&amp;cad=rja&amp;docid=0UzAMgpD5rb8iM&amp;tbnid=fjzwsQJeeET1lM-&amp;ved=&amp;url=http%3A%2F%2Fwww.subdivx.com%2FX12X68X108040X0X0X1X-las-verdaderas-razones-de.png"/>
          <p:cNvPicPr>
            <a:picLocks noChangeAspect="1"/>
          </p:cNvPicPr>
          <p:nvPr/>
        </p:nvPicPr>
        <p:blipFill>
          <a:blip r:embed="rId3">
            <a:extLst/>
          </a:blip>
          <a:stretch>
            <a:fillRect/>
          </a:stretch>
        </p:blipFill>
        <p:spPr>
          <a:xfrm>
            <a:off x="6007100" y="4290364"/>
            <a:ext cx="6298791" cy="4686301"/>
          </a:xfrm>
          <a:prstGeom prst="rect">
            <a:avLst/>
          </a:prstGeom>
          <a:ln w="25400">
            <a:miter lim="400000"/>
          </a:ln>
          <a:effectLst>
            <a:outerShdw sx="100000" sy="100000" kx="0" ky="0" algn="b" rotWithShape="0" blurRad="254000" dist="127000" dir="5400000">
              <a:srgbClr val="000000">
                <a:alpha val="70000"/>
              </a:srgbClr>
            </a:outerShdw>
          </a:effectLst>
        </p:spPr>
      </p:pic>
      <p:sp>
        <p:nvSpPr>
          <p:cNvPr id="413" name="Shape 413"/>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5" name="Shape 415"/>
          <p:cNvSpPr/>
          <p:nvPr>
            <p:ph type="title"/>
          </p:nvPr>
        </p:nvSpPr>
        <p:spPr>
          <a:xfrm>
            <a:off x="368300" y="393700"/>
            <a:ext cx="12319000" cy="2679700"/>
          </a:xfrm>
          <a:prstGeom prst="rect">
            <a:avLst/>
          </a:prstGeom>
        </p:spPr>
        <p:txBody>
          <a:bodyPr/>
          <a:lstStyle>
            <a:lvl1pPr algn="just">
              <a:lnSpc>
                <a:spcPct val="120000"/>
              </a:lnSpc>
              <a:defRPr sz="3600">
                <a:solidFill>
                  <a:srgbClr val="000000"/>
                </a:solidFill>
              </a:defRPr>
            </a:lvl1pPr>
          </a:lstStyle>
          <a:p>
            <a:pPr/>
            <a:r>
              <a:t>Por su parte los Estado Unidos reaccionaron en contra del gobierno de Castro con lo siguiente:</a:t>
            </a: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7" name="Shape 417"/>
          <p:cNvSpPr/>
          <p:nvPr>
            <p:ph type="title"/>
          </p:nvPr>
        </p:nvSpPr>
        <p:spPr>
          <a:xfrm>
            <a:off x="368300" y="393700"/>
            <a:ext cx="12319000" cy="2679700"/>
          </a:xfrm>
          <a:prstGeom prst="rect">
            <a:avLst/>
          </a:prstGeom>
        </p:spPr>
        <p:txBody>
          <a:bodyPr/>
          <a:lstStyle/>
          <a:p>
            <a:pPr algn="just">
              <a:lnSpc>
                <a:spcPct val="120000"/>
              </a:lnSpc>
              <a:defRPr sz="3600">
                <a:solidFill>
                  <a:srgbClr val="000000"/>
                </a:solidFill>
              </a:defRPr>
            </a:pPr>
            <a:r>
              <a:t>Por su parte los Estado Unidos reaccionaron en contra del gobierno de Castro con lo siguiente:</a:t>
            </a:r>
          </a:p>
          <a:p>
            <a:pPr algn="just">
              <a:lnSpc>
                <a:spcPct val="120000"/>
              </a:lnSpc>
              <a:buSzPct val="125000"/>
              <a:defRPr sz="3600">
                <a:solidFill>
                  <a:srgbClr val="000000"/>
                </a:solidFill>
              </a:defRPr>
            </a:pPr>
            <a:r>
              <a:t>Dio apoyo (económico y militar) a más de mil cubanos en el exilio para tomar Cuba en las costas de Playa Girón y Bahía de Cochinos.</a:t>
            </a:r>
          </a:p>
        </p:txBody>
      </p:sp>
      <p:pic>
        <p:nvPicPr>
          <p:cNvPr id="418" name="url?sa=i&amp;rct=j&amp;q=fidel+en+bahia+de+cochinos+cuba+&amp;source=images&amp;cd=&amp;cad=rja&amp;docid=sNKTsPi0upJgRM&amp;tbnid=aY6z1e985HvQXM-&amp;ved=&amp;url=http%3A%2F%2Finfo.elcorreo.com%2Fblogs%2Ffotos-actualidad%2Ftag%2Fbahia-.png"/>
          <p:cNvPicPr>
            <a:picLocks noChangeAspect="1"/>
          </p:cNvPicPr>
          <p:nvPr/>
        </p:nvPicPr>
        <p:blipFill>
          <a:blip r:embed="rId2">
            <a:extLst/>
          </a:blip>
          <a:stretch>
            <a:fillRect/>
          </a:stretch>
        </p:blipFill>
        <p:spPr>
          <a:xfrm>
            <a:off x="2260600" y="3232368"/>
            <a:ext cx="8485407" cy="5905501"/>
          </a:xfrm>
          <a:prstGeom prst="rect">
            <a:avLst/>
          </a:prstGeom>
          <a:ln w="25400">
            <a:miter lim="400000"/>
          </a:ln>
          <a:effectLst>
            <a:outerShdw sx="100000" sy="100000" kx="0" ky="0" algn="b" rotWithShape="0" blurRad="254000" dist="127000" dir="5400000">
              <a:srgbClr val="000000">
                <a:alpha val="70000"/>
              </a:srgbClr>
            </a:outerShdw>
          </a:effectLst>
        </p:spPr>
      </p:pic>
      <p:sp>
        <p:nvSpPr>
          <p:cNvPr id="419" name="Shape 419"/>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1" name="Shape 421"/>
          <p:cNvSpPr/>
          <p:nvPr>
            <p:ph type="title"/>
          </p:nvPr>
        </p:nvSpPr>
        <p:spPr>
          <a:xfrm>
            <a:off x="368300" y="393700"/>
            <a:ext cx="12319000" cy="2984500"/>
          </a:xfrm>
          <a:prstGeom prst="rect">
            <a:avLst/>
          </a:prstGeom>
        </p:spPr>
        <p:txBody>
          <a:bodyPr/>
          <a:lstStyle>
            <a:lvl1pPr algn="just">
              <a:lnSpc>
                <a:spcPct val="120000"/>
              </a:lnSpc>
              <a:buSzPct val="125000"/>
              <a:buChar char="•"/>
              <a:defRPr sz="3600">
                <a:solidFill>
                  <a:srgbClr val="000000"/>
                </a:solidFill>
              </a:defRPr>
            </a:lvl1pPr>
          </a:lstStyle>
          <a:p>
            <a:pPr/>
            <a:r>
              <a:t>En 1961 Fidel Castro proclamó la República Democrática Socialista de Cuba bajo el dominio de un único partido político Comunista.</a:t>
            </a:r>
          </a:p>
        </p:txBody>
      </p:sp>
      <p:grpSp>
        <p:nvGrpSpPr>
          <p:cNvPr id="424" name="Group 424"/>
          <p:cNvGrpSpPr/>
          <p:nvPr/>
        </p:nvGrpSpPr>
        <p:grpSpPr>
          <a:xfrm>
            <a:off x="241300" y="5790938"/>
            <a:ext cx="6057900" cy="3594362"/>
            <a:chOff x="0" y="0"/>
            <a:chExt cx="6057900" cy="3594361"/>
          </a:xfrm>
        </p:grpSpPr>
        <p:pic>
          <p:nvPicPr>
            <p:cNvPr id="423" name="url?sa=i&amp;rct=j&amp;q=fidel+en+bahia+de+cochinos+cuba+&amp;source=images&amp;cd=&amp;cad=rja&amp;docid=HgQAXKUuja032M&amp;tbnid=UpmvmTTNVoqeRM-&amp;ved=0CAUQjRw&amp;url=http%3A%2F%2Fwww.dw.de%2Fderechos-humanos-mucho-por-hacer%2Fa-15.png"/>
            <p:cNvPicPr>
              <a:picLocks noChangeAspect="1"/>
            </p:cNvPicPr>
            <p:nvPr/>
          </p:nvPicPr>
          <p:blipFill>
            <a:blip r:embed="rId2">
              <a:extLst/>
            </a:blip>
            <a:stretch>
              <a:fillRect/>
            </a:stretch>
          </p:blipFill>
          <p:spPr>
            <a:xfrm>
              <a:off x="127000" y="88900"/>
              <a:ext cx="5803900" cy="3264162"/>
            </a:xfrm>
            <a:prstGeom prst="rect">
              <a:avLst/>
            </a:prstGeom>
            <a:ln>
              <a:noFill/>
            </a:ln>
            <a:effectLst/>
          </p:spPr>
        </p:pic>
        <p:pic>
          <p:nvPicPr>
            <p:cNvPr id="422" name=""/>
            <p:cNvPicPr>
              <a:picLocks noChangeAspect="0"/>
            </p:cNvPicPr>
            <p:nvPr/>
          </p:nvPicPr>
          <p:blipFill>
            <a:blip r:embed="rId3">
              <a:extLst/>
            </a:blip>
            <a:stretch>
              <a:fillRect/>
            </a:stretch>
          </p:blipFill>
          <p:spPr>
            <a:xfrm>
              <a:off x="0" y="0"/>
              <a:ext cx="6057900" cy="3594362"/>
            </a:xfrm>
            <a:prstGeom prst="rect">
              <a:avLst/>
            </a:prstGeom>
            <a:effectLst/>
          </p:spPr>
        </p:pic>
      </p:gr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6" name="Shape 426"/>
          <p:cNvSpPr/>
          <p:nvPr>
            <p:ph type="title"/>
          </p:nvPr>
        </p:nvSpPr>
        <p:spPr>
          <a:xfrm>
            <a:off x="368300" y="393700"/>
            <a:ext cx="12319000" cy="2984500"/>
          </a:xfrm>
          <a:prstGeom prst="rect">
            <a:avLst/>
          </a:prstGeom>
        </p:spPr>
        <p:txBody>
          <a:bodyPr/>
          <a:lstStyle/>
          <a:p>
            <a:pPr algn="just">
              <a:lnSpc>
                <a:spcPct val="120000"/>
              </a:lnSpc>
              <a:buSzPct val="125000"/>
              <a:buChar char="•"/>
              <a:defRPr sz="3600">
                <a:solidFill>
                  <a:srgbClr val="000000"/>
                </a:solidFill>
              </a:defRPr>
            </a:pPr>
            <a:r>
              <a:t>En 1961 Fidel Castro proclamó la República Democrática Socialista de Cuba bajo el dominio de un único partido político Comunista.</a:t>
            </a:r>
          </a:p>
          <a:p>
            <a:pPr algn="just">
              <a:lnSpc>
                <a:spcPct val="120000"/>
              </a:lnSpc>
              <a:buSzPct val="125000"/>
              <a:defRPr sz="3600">
                <a:solidFill>
                  <a:srgbClr val="000000"/>
                </a:solidFill>
              </a:defRPr>
            </a:pPr>
            <a:r>
              <a:t>Se firman acuerdos de cooperación económica y de asistencia con la Unión Soviética.</a:t>
            </a:r>
          </a:p>
        </p:txBody>
      </p:sp>
      <p:grpSp>
        <p:nvGrpSpPr>
          <p:cNvPr id="429" name="Group 429"/>
          <p:cNvGrpSpPr/>
          <p:nvPr/>
        </p:nvGrpSpPr>
        <p:grpSpPr>
          <a:xfrm>
            <a:off x="7042132" y="3175000"/>
            <a:ext cx="5772168" cy="4267200"/>
            <a:chOff x="0" y="0"/>
            <a:chExt cx="5772167" cy="4267200"/>
          </a:xfrm>
        </p:grpSpPr>
        <p:pic>
          <p:nvPicPr>
            <p:cNvPr id="428" name="url?sa=i&amp;rct=j&amp;q=fidel+en+bahia+de+cochinos+cuba+&amp;source=images&amp;cd=&amp;cad=rja&amp;docid=bIoOorsD13MPWM&amp;tbnid=p5SmfdO_bhe9QM-&amp;ved=0CAUQjRw&amp;url=http%3A%2F%2Fart88.hubpages.com%2Fhub%2FBritish-foreign-policy-a.png"/>
            <p:cNvPicPr>
              <a:picLocks noChangeAspect="1"/>
            </p:cNvPicPr>
            <p:nvPr/>
          </p:nvPicPr>
          <p:blipFill>
            <a:blip r:embed="rId2">
              <a:extLst/>
            </a:blip>
            <a:stretch>
              <a:fillRect/>
            </a:stretch>
          </p:blipFill>
          <p:spPr>
            <a:xfrm>
              <a:off x="127000" y="88900"/>
              <a:ext cx="5518168" cy="3937000"/>
            </a:xfrm>
            <a:prstGeom prst="rect">
              <a:avLst/>
            </a:prstGeom>
            <a:ln>
              <a:noFill/>
            </a:ln>
            <a:effectLst/>
          </p:spPr>
        </p:pic>
        <p:pic>
          <p:nvPicPr>
            <p:cNvPr id="427" name=""/>
            <p:cNvPicPr>
              <a:picLocks noChangeAspect="0"/>
            </p:cNvPicPr>
            <p:nvPr/>
          </p:nvPicPr>
          <p:blipFill>
            <a:blip r:embed="rId3">
              <a:extLst/>
            </a:blip>
            <a:stretch>
              <a:fillRect/>
            </a:stretch>
          </p:blipFill>
          <p:spPr>
            <a:xfrm>
              <a:off x="0" y="0"/>
              <a:ext cx="5772168" cy="4267200"/>
            </a:xfrm>
            <a:prstGeom prst="rect">
              <a:avLst/>
            </a:prstGeom>
            <a:effectLst/>
          </p:spPr>
        </p:pic>
      </p:grpSp>
      <p:grpSp>
        <p:nvGrpSpPr>
          <p:cNvPr id="432" name="Group 432"/>
          <p:cNvGrpSpPr/>
          <p:nvPr/>
        </p:nvGrpSpPr>
        <p:grpSpPr>
          <a:xfrm>
            <a:off x="309033" y="5232138"/>
            <a:ext cx="6057901" cy="3594362"/>
            <a:chOff x="0" y="0"/>
            <a:chExt cx="6057900" cy="3594361"/>
          </a:xfrm>
        </p:grpSpPr>
        <p:pic>
          <p:nvPicPr>
            <p:cNvPr id="431" name="url?sa=i&amp;rct=j&amp;q=fidel+en+bahia+de+cochinos+cuba+&amp;source=images&amp;cd=&amp;cad=rja&amp;docid=HgQAXKUuja032M&amp;tbnid=UpmvmTTNVoqeRM-&amp;ved=0CAUQjRw&amp;url=http%3A%2F%2Fwww.dw.de%2Fderechos-humanos-mucho-por-hacer%2Fa-15.tiff"/>
            <p:cNvPicPr>
              <a:picLocks noChangeAspect="1"/>
            </p:cNvPicPr>
            <p:nvPr/>
          </p:nvPicPr>
          <p:blipFill>
            <a:blip r:embed="rId4">
              <a:extLst/>
            </a:blip>
            <a:stretch>
              <a:fillRect/>
            </a:stretch>
          </p:blipFill>
          <p:spPr>
            <a:xfrm>
              <a:off x="127000" y="88900"/>
              <a:ext cx="5803900" cy="3264162"/>
            </a:xfrm>
            <a:prstGeom prst="rect">
              <a:avLst/>
            </a:prstGeom>
            <a:ln>
              <a:noFill/>
            </a:ln>
            <a:effectLst/>
          </p:spPr>
        </p:pic>
        <p:pic>
          <p:nvPicPr>
            <p:cNvPr id="430" name=""/>
            <p:cNvPicPr>
              <a:picLocks noChangeAspect="0"/>
            </p:cNvPicPr>
            <p:nvPr/>
          </p:nvPicPr>
          <p:blipFill>
            <a:blip r:embed="rId5">
              <a:extLst/>
            </a:blip>
            <a:stretch>
              <a:fillRect/>
            </a:stretch>
          </p:blipFill>
          <p:spPr>
            <a:xfrm>
              <a:off x="0" y="0"/>
              <a:ext cx="6057900" cy="3594362"/>
            </a:xfrm>
            <a:prstGeom prst="rect">
              <a:avLst/>
            </a:prstGeom>
            <a:effectLst/>
          </p:spPr>
        </p:pic>
      </p:grpSp>
      <p:sp>
        <p:nvSpPr>
          <p:cNvPr id="433" name="Shape 433"/>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5" name="Shape 435"/>
          <p:cNvSpPr/>
          <p:nvPr>
            <p:ph type="title"/>
          </p:nvPr>
        </p:nvSpPr>
        <p:spPr>
          <a:xfrm>
            <a:off x="368300" y="393700"/>
            <a:ext cx="12319000" cy="1981200"/>
          </a:xfrm>
          <a:prstGeom prst="rect">
            <a:avLst/>
          </a:prstGeom>
        </p:spPr>
        <p:txBody>
          <a:bodyPr/>
          <a:lstStyle>
            <a:lvl1pPr algn="just">
              <a:lnSpc>
                <a:spcPct val="120000"/>
              </a:lnSpc>
              <a:defRPr sz="3600">
                <a:solidFill>
                  <a:srgbClr val="000000"/>
                </a:solidFill>
              </a:defRPr>
            </a:lvl1pPr>
          </a:lstStyle>
          <a:p>
            <a:pPr/>
            <a:r>
              <a:t>Los Rusos vieron la oportunidad de instalar misiles nucleares en cuba y el presidente Kennedy impuso un embargo económico que hasta nuestros días continua y agobia a la población cubana.</a:t>
            </a:r>
          </a:p>
        </p:txBody>
      </p:sp>
      <p:grpSp>
        <p:nvGrpSpPr>
          <p:cNvPr id="438" name="Group 438"/>
          <p:cNvGrpSpPr/>
          <p:nvPr/>
        </p:nvGrpSpPr>
        <p:grpSpPr>
          <a:xfrm>
            <a:off x="241300" y="2489200"/>
            <a:ext cx="5621680" cy="4216400"/>
            <a:chOff x="0" y="0"/>
            <a:chExt cx="5621679" cy="4216400"/>
          </a:xfrm>
        </p:grpSpPr>
        <p:pic>
          <p:nvPicPr>
            <p:cNvPr id="437" name="url?sa=i&amp;rct=j&amp;q=fidel+en+bahia+de+cochinos+cuba+&amp;source=images&amp;cd=&amp;cad=rja&amp;docid=cLymYmaHtYgE0M&amp;tbnid=7SkWIkdpZbHY0M-&amp;ved=0CAUQjRw&amp;url=http%3A%2F%2Fhistoriamundo.com%2F%3Fp%3D2497&amp;ei=waFUUYzaBeib2QX0.png"/>
            <p:cNvPicPr>
              <a:picLocks noChangeAspect="1"/>
            </p:cNvPicPr>
            <p:nvPr/>
          </p:nvPicPr>
          <p:blipFill>
            <a:blip r:embed="rId2">
              <a:extLst/>
            </a:blip>
            <a:stretch>
              <a:fillRect/>
            </a:stretch>
          </p:blipFill>
          <p:spPr>
            <a:xfrm>
              <a:off x="127000" y="88900"/>
              <a:ext cx="5367680" cy="3886200"/>
            </a:xfrm>
            <a:prstGeom prst="rect">
              <a:avLst/>
            </a:prstGeom>
            <a:ln>
              <a:noFill/>
            </a:ln>
            <a:effectLst/>
          </p:spPr>
        </p:pic>
        <p:pic>
          <p:nvPicPr>
            <p:cNvPr id="436" name=""/>
            <p:cNvPicPr>
              <a:picLocks noChangeAspect="0"/>
            </p:cNvPicPr>
            <p:nvPr/>
          </p:nvPicPr>
          <p:blipFill>
            <a:blip r:embed="rId3">
              <a:extLst/>
            </a:blip>
            <a:stretch>
              <a:fillRect/>
            </a:stretch>
          </p:blipFill>
          <p:spPr>
            <a:xfrm>
              <a:off x="0" y="0"/>
              <a:ext cx="5621680" cy="4216400"/>
            </a:xfrm>
            <a:prstGeom prst="rect">
              <a:avLst/>
            </a:prstGeom>
            <a:effectLst/>
          </p:spPr>
        </p:pic>
      </p:gr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62" name="uaemex-1.png"/>
          <p:cNvPicPr>
            <a:picLocks noChangeAspect="1"/>
          </p:cNvPicPr>
          <p:nvPr/>
        </p:nvPicPr>
        <p:blipFill>
          <a:blip r:embed="rId2">
            <a:extLst/>
          </a:blip>
          <a:srcRect l="2928" t="2992" r="3396" b="4413"/>
          <a:stretch>
            <a:fillRect/>
          </a:stretch>
        </p:blipFill>
        <p:spPr>
          <a:xfrm>
            <a:off x="4864865" y="542458"/>
            <a:ext cx="2843296" cy="2481263"/>
          </a:xfrm>
          <a:custGeom>
            <a:avLst/>
            <a:gdLst/>
            <a:ahLst/>
            <a:cxnLst>
              <a:cxn ang="0">
                <a:pos x="wd2" y="hd2"/>
              </a:cxn>
              <a:cxn ang="5400000">
                <a:pos x="wd2" y="hd2"/>
              </a:cxn>
              <a:cxn ang="10800000">
                <a:pos x="wd2" y="hd2"/>
              </a:cxn>
              <a:cxn ang="16200000">
                <a:pos x="wd2" y="hd2"/>
              </a:cxn>
            </a:cxnLst>
            <a:rect l="0" t="0" r="r" b="b"/>
            <a:pathLst>
              <a:path w="21410" h="21405" fill="norm" stroke="1" extrusionOk="0">
                <a:moveTo>
                  <a:pt x="9685" y="10"/>
                </a:moveTo>
                <a:cubicBezTo>
                  <a:pt x="7882" y="67"/>
                  <a:pt x="6114" y="366"/>
                  <a:pt x="4480" y="904"/>
                </a:cubicBezTo>
                <a:cubicBezTo>
                  <a:pt x="2918" y="1417"/>
                  <a:pt x="1925" y="1876"/>
                  <a:pt x="1494" y="2283"/>
                </a:cubicBezTo>
                <a:cubicBezTo>
                  <a:pt x="1120" y="2638"/>
                  <a:pt x="1089" y="2815"/>
                  <a:pt x="1258" y="3567"/>
                </a:cubicBezTo>
                <a:cubicBezTo>
                  <a:pt x="1282" y="3672"/>
                  <a:pt x="1129" y="3763"/>
                  <a:pt x="771" y="3858"/>
                </a:cubicBezTo>
                <a:cubicBezTo>
                  <a:pt x="268" y="3993"/>
                  <a:pt x="0" y="4229"/>
                  <a:pt x="0" y="4540"/>
                </a:cubicBezTo>
                <a:cubicBezTo>
                  <a:pt x="0" y="4789"/>
                  <a:pt x="692" y="5655"/>
                  <a:pt x="1121" y="5943"/>
                </a:cubicBezTo>
                <a:cubicBezTo>
                  <a:pt x="1430" y="6151"/>
                  <a:pt x="1535" y="6301"/>
                  <a:pt x="1581" y="6584"/>
                </a:cubicBezTo>
                <a:cubicBezTo>
                  <a:pt x="1645" y="6976"/>
                  <a:pt x="1480" y="7474"/>
                  <a:pt x="1192" y="7748"/>
                </a:cubicBezTo>
                <a:cubicBezTo>
                  <a:pt x="792" y="8129"/>
                  <a:pt x="867" y="8730"/>
                  <a:pt x="1315" y="8730"/>
                </a:cubicBezTo>
                <a:cubicBezTo>
                  <a:pt x="1513" y="8730"/>
                  <a:pt x="1542" y="8702"/>
                  <a:pt x="1452" y="8600"/>
                </a:cubicBezTo>
                <a:cubicBezTo>
                  <a:pt x="1283" y="8407"/>
                  <a:pt x="1306" y="8333"/>
                  <a:pt x="1674" y="7867"/>
                </a:cubicBezTo>
                <a:cubicBezTo>
                  <a:pt x="2259" y="7125"/>
                  <a:pt x="2420" y="6434"/>
                  <a:pt x="2149" y="5837"/>
                </a:cubicBezTo>
                <a:cubicBezTo>
                  <a:pt x="2069" y="5663"/>
                  <a:pt x="2024" y="5500"/>
                  <a:pt x="2047" y="5474"/>
                </a:cubicBezTo>
                <a:cubicBezTo>
                  <a:pt x="2070" y="5448"/>
                  <a:pt x="2368" y="5416"/>
                  <a:pt x="2710" y="5406"/>
                </a:cubicBezTo>
                <a:cubicBezTo>
                  <a:pt x="3053" y="5396"/>
                  <a:pt x="3364" y="5353"/>
                  <a:pt x="3404" y="5307"/>
                </a:cubicBezTo>
                <a:cubicBezTo>
                  <a:pt x="3444" y="5260"/>
                  <a:pt x="3510" y="4989"/>
                  <a:pt x="3550" y="4704"/>
                </a:cubicBezTo>
                <a:cubicBezTo>
                  <a:pt x="3590" y="4419"/>
                  <a:pt x="3652" y="4047"/>
                  <a:pt x="3688" y="3879"/>
                </a:cubicBezTo>
                <a:cubicBezTo>
                  <a:pt x="3734" y="3664"/>
                  <a:pt x="3706" y="3512"/>
                  <a:pt x="3592" y="3369"/>
                </a:cubicBezTo>
                <a:cubicBezTo>
                  <a:pt x="3489" y="3238"/>
                  <a:pt x="3466" y="3140"/>
                  <a:pt x="3529" y="3095"/>
                </a:cubicBezTo>
                <a:cubicBezTo>
                  <a:pt x="3710" y="2967"/>
                  <a:pt x="5865" y="2497"/>
                  <a:pt x="6790" y="2386"/>
                </a:cubicBezTo>
                <a:cubicBezTo>
                  <a:pt x="9422" y="2069"/>
                  <a:pt x="12689" y="2156"/>
                  <a:pt x="14775" y="2595"/>
                </a:cubicBezTo>
                <a:cubicBezTo>
                  <a:pt x="15847" y="2821"/>
                  <a:pt x="17473" y="3273"/>
                  <a:pt x="17936" y="3475"/>
                </a:cubicBezTo>
                <a:lnTo>
                  <a:pt x="18194" y="3584"/>
                </a:lnTo>
                <a:lnTo>
                  <a:pt x="17936" y="3858"/>
                </a:lnTo>
                <a:cubicBezTo>
                  <a:pt x="17716" y="4093"/>
                  <a:pt x="17692" y="4184"/>
                  <a:pt x="17748" y="4540"/>
                </a:cubicBezTo>
                <a:cubicBezTo>
                  <a:pt x="17784" y="4766"/>
                  <a:pt x="17850" y="5037"/>
                  <a:pt x="17898" y="5142"/>
                </a:cubicBezTo>
                <a:cubicBezTo>
                  <a:pt x="18039" y="5457"/>
                  <a:pt x="18692" y="5772"/>
                  <a:pt x="19201" y="5772"/>
                </a:cubicBezTo>
                <a:cubicBezTo>
                  <a:pt x="19457" y="5772"/>
                  <a:pt x="19696" y="5803"/>
                  <a:pt x="19730" y="5841"/>
                </a:cubicBezTo>
                <a:cubicBezTo>
                  <a:pt x="19763" y="5879"/>
                  <a:pt x="19683" y="6118"/>
                  <a:pt x="19553" y="6371"/>
                </a:cubicBezTo>
                <a:cubicBezTo>
                  <a:pt x="19137" y="7185"/>
                  <a:pt x="19302" y="7949"/>
                  <a:pt x="19990" y="8391"/>
                </a:cubicBezTo>
                <a:cubicBezTo>
                  <a:pt x="20501" y="8721"/>
                  <a:pt x="20625" y="8918"/>
                  <a:pt x="20483" y="9179"/>
                </a:cubicBezTo>
                <a:cubicBezTo>
                  <a:pt x="20345" y="9432"/>
                  <a:pt x="20488" y="9457"/>
                  <a:pt x="20698" y="9216"/>
                </a:cubicBezTo>
                <a:cubicBezTo>
                  <a:pt x="20951" y="8927"/>
                  <a:pt x="20874" y="8541"/>
                  <a:pt x="20465" y="8032"/>
                </a:cubicBezTo>
                <a:cubicBezTo>
                  <a:pt x="19876" y="7300"/>
                  <a:pt x="19937" y="7014"/>
                  <a:pt x="20841" y="6231"/>
                </a:cubicBezTo>
                <a:cubicBezTo>
                  <a:pt x="21003" y="6091"/>
                  <a:pt x="21135" y="5894"/>
                  <a:pt x="21137" y="5793"/>
                </a:cubicBezTo>
                <a:cubicBezTo>
                  <a:pt x="21139" y="5692"/>
                  <a:pt x="21203" y="5513"/>
                  <a:pt x="21281" y="5396"/>
                </a:cubicBezTo>
                <a:cubicBezTo>
                  <a:pt x="21600" y="4912"/>
                  <a:pt x="21308" y="4465"/>
                  <a:pt x="20611" y="4375"/>
                </a:cubicBezTo>
                <a:cubicBezTo>
                  <a:pt x="20145" y="4315"/>
                  <a:pt x="19994" y="4186"/>
                  <a:pt x="20166" y="3988"/>
                </a:cubicBezTo>
                <a:cubicBezTo>
                  <a:pt x="20224" y="3921"/>
                  <a:pt x="20273" y="3682"/>
                  <a:pt x="20273" y="3458"/>
                </a:cubicBezTo>
                <a:cubicBezTo>
                  <a:pt x="20273" y="3118"/>
                  <a:pt x="20214" y="2999"/>
                  <a:pt x="19915" y="2729"/>
                </a:cubicBezTo>
                <a:cubicBezTo>
                  <a:pt x="19718" y="2550"/>
                  <a:pt x="19294" y="2252"/>
                  <a:pt x="18973" y="2068"/>
                </a:cubicBezTo>
                <a:cubicBezTo>
                  <a:pt x="18234" y="1642"/>
                  <a:pt x="16046" y="790"/>
                  <a:pt x="15109" y="565"/>
                </a:cubicBezTo>
                <a:cubicBezTo>
                  <a:pt x="13329" y="136"/>
                  <a:pt x="11489" y="-47"/>
                  <a:pt x="9685" y="10"/>
                </a:cubicBezTo>
                <a:close/>
                <a:moveTo>
                  <a:pt x="9261" y="2711"/>
                </a:moveTo>
                <a:cubicBezTo>
                  <a:pt x="8304" y="2723"/>
                  <a:pt x="8006" y="2833"/>
                  <a:pt x="7758" y="3273"/>
                </a:cubicBezTo>
                <a:cubicBezTo>
                  <a:pt x="7563" y="3617"/>
                  <a:pt x="7466" y="3685"/>
                  <a:pt x="7065" y="3749"/>
                </a:cubicBezTo>
                <a:cubicBezTo>
                  <a:pt x="6807" y="3789"/>
                  <a:pt x="6501" y="3912"/>
                  <a:pt x="6383" y="4023"/>
                </a:cubicBezTo>
                <a:cubicBezTo>
                  <a:pt x="6172" y="4221"/>
                  <a:pt x="6164" y="4218"/>
                  <a:pt x="5866" y="3889"/>
                </a:cubicBezTo>
                <a:cubicBezTo>
                  <a:pt x="5577" y="3571"/>
                  <a:pt x="5554" y="3563"/>
                  <a:pt x="5343" y="3732"/>
                </a:cubicBezTo>
                <a:cubicBezTo>
                  <a:pt x="5222" y="3829"/>
                  <a:pt x="5054" y="3910"/>
                  <a:pt x="4970" y="3910"/>
                </a:cubicBezTo>
                <a:cubicBezTo>
                  <a:pt x="4723" y="3910"/>
                  <a:pt x="4046" y="4643"/>
                  <a:pt x="3987" y="4974"/>
                </a:cubicBezTo>
                <a:cubicBezTo>
                  <a:pt x="3949" y="5184"/>
                  <a:pt x="3994" y="5377"/>
                  <a:pt x="4130" y="5594"/>
                </a:cubicBezTo>
                <a:cubicBezTo>
                  <a:pt x="4315" y="5889"/>
                  <a:pt x="4319" y="5934"/>
                  <a:pt x="4181" y="6265"/>
                </a:cubicBezTo>
                <a:cubicBezTo>
                  <a:pt x="4060" y="6555"/>
                  <a:pt x="3959" y="6630"/>
                  <a:pt x="3634" y="6690"/>
                </a:cubicBezTo>
                <a:cubicBezTo>
                  <a:pt x="3134" y="6781"/>
                  <a:pt x="2795" y="7184"/>
                  <a:pt x="2755" y="7727"/>
                </a:cubicBezTo>
                <a:cubicBezTo>
                  <a:pt x="2721" y="8189"/>
                  <a:pt x="2968" y="8697"/>
                  <a:pt x="3296" y="8840"/>
                </a:cubicBezTo>
                <a:cubicBezTo>
                  <a:pt x="3492" y="8925"/>
                  <a:pt x="3515" y="9026"/>
                  <a:pt x="3577" y="10117"/>
                </a:cubicBezTo>
                <a:cubicBezTo>
                  <a:pt x="3614" y="10770"/>
                  <a:pt x="3653" y="11427"/>
                  <a:pt x="3664" y="11575"/>
                </a:cubicBezTo>
                <a:cubicBezTo>
                  <a:pt x="3679" y="11795"/>
                  <a:pt x="3637" y="11844"/>
                  <a:pt x="3443" y="11846"/>
                </a:cubicBezTo>
                <a:cubicBezTo>
                  <a:pt x="3265" y="11847"/>
                  <a:pt x="3194" y="11782"/>
                  <a:pt x="3171" y="11592"/>
                </a:cubicBezTo>
                <a:cubicBezTo>
                  <a:pt x="3147" y="11400"/>
                  <a:pt x="3093" y="11351"/>
                  <a:pt x="2950" y="11394"/>
                </a:cubicBezTo>
                <a:cubicBezTo>
                  <a:pt x="2700" y="11469"/>
                  <a:pt x="2641" y="11259"/>
                  <a:pt x="2764" y="10747"/>
                </a:cubicBezTo>
                <a:cubicBezTo>
                  <a:pt x="2870" y="10310"/>
                  <a:pt x="2811" y="9787"/>
                  <a:pt x="2669" y="9887"/>
                </a:cubicBezTo>
                <a:cubicBezTo>
                  <a:pt x="2622" y="9920"/>
                  <a:pt x="2514" y="9741"/>
                  <a:pt x="2427" y="9490"/>
                </a:cubicBezTo>
                <a:cubicBezTo>
                  <a:pt x="2299" y="9126"/>
                  <a:pt x="2250" y="9069"/>
                  <a:pt x="2182" y="9210"/>
                </a:cubicBezTo>
                <a:cubicBezTo>
                  <a:pt x="2134" y="9306"/>
                  <a:pt x="2084" y="9596"/>
                  <a:pt x="2071" y="9853"/>
                </a:cubicBezTo>
                <a:cubicBezTo>
                  <a:pt x="2040" y="10468"/>
                  <a:pt x="1953" y="10625"/>
                  <a:pt x="1721" y="10483"/>
                </a:cubicBezTo>
                <a:cubicBezTo>
                  <a:pt x="1437" y="10309"/>
                  <a:pt x="1414" y="10345"/>
                  <a:pt x="1485" y="10839"/>
                </a:cubicBezTo>
                <a:cubicBezTo>
                  <a:pt x="1577" y="11470"/>
                  <a:pt x="1678" y="11682"/>
                  <a:pt x="2089" y="12099"/>
                </a:cubicBezTo>
                <a:cubicBezTo>
                  <a:pt x="2425" y="12441"/>
                  <a:pt x="2430" y="12460"/>
                  <a:pt x="2226" y="12524"/>
                </a:cubicBezTo>
                <a:cubicBezTo>
                  <a:pt x="2045" y="12580"/>
                  <a:pt x="2017" y="12658"/>
                  <a:pt x="2035" y="13044"/>
                </a:cubicBezTo>
                <a:cubicBezTo>
                  <a:pt x="2054" y="13443"/>
                  <a:pt x="2031" y="13496"/>
                  <a:pt x="1853" y="13489"/>
                </a:cubicBezTo>
                <a:cubicBezTo>
                  <a:pt x="1657" y="13482"/>
                  <a:pt x="1655" y="13496"/>
                  <a:pt x="1790" y="13873"/>
                </a:cubicBezTo>
                <a:cubicBezTo>
                  <a:pt x="1993" y="14435"/>
                  <a:pt x="2166" y="14618"/>
                  <a:pt x="2713" y="14852"/>
                </a:cubicBezTo>
                <a:cubicBezTo>
                  <a:pt x="3278" y="15093"/>
                  <a:pt x="3482" y="15371"/>
                  <a:pt x="3233" y="15557"/>
                </a:cubicBezTo>
                <a:cubicBezTo>
                  <a:pt x="3083" y="15669"/>
                  <a:pt x="3084" y="15697"/>
                  <a:pt x="3230" y="15982"/>
                </a:cubicBezTo>
                <a:cubicBezTo>
                  <a:pt x="3321" y="16157"/>
                  <a:pt x="3532" y="16342"/>
                  <a:pt x="3727" y="16413"/>
                </a:cubicBezTo>
                <a:cubicBezTo>
                  <a:pt x="4228" y="16596"/>
                  <a:pt x="4263" y="16689"/>
                  <a:pt x="3915" y="16896"/>
                </a:cubicBezTo>
                <a:cubicBezTo>
                  <a:pt x="3647" y="17055"/>
                  <a:pt x="3623" y="17096"/>
                  <a:pt x="3759" y="17183"/>
                </a:cubicBezTo>
                <a:cubicBezTo>
                  <a:pt x="3858" y="17247"/>
                  <a:pt x="4046" y="17248"/>
                  <a:pt x="4250" y="17183"/>
                </a:cubicBezTo>
                <a:cubicBezTo>
                  <a:pt x="4612" y="17069"/>
                  <a:pt x="4686" y="17104"/>
                  <a:pt x="4686" y="17402"/>
                </a:cubicBezTo>
                <a:cubicBezTo>
                  <a:pt x="4686" y="17666"/>
                  <a:pt x="4803" y="17659"/>
                  <a:pt x="4952" y="17385"/>
                </a:cubicBezTo>
                <a:cubicBezTo>
                  <a:pt x="5075" y="17159"/>
                  <a:pt x="5399" y="17090"/>
                  <a:pt x="5496" y="17269"/>
                </a:cubicBezTo>
                <a:cubicBezTo>
                  <a:pt x="5526" y="17325"/>
                  <a:pt x="5502" y="17403"/>
                  <a:pt x="5445" y="17444"/>
                </a:cubicBezTo>
                <a:cubicBezTo>
                  <a:pt x="5375" y="17493"/>
                  <a:pt x="5392" y="17579"/>
                  <a:pt x="5493" y="17707"/>
                </a:cubicBezTo>
                <a:cubicBezTo>
                  <a:pt x="5697" y="17966"/>
                  <a:pt x="5597" y="18043"/>
                  <a:pt x="5056" y="18043"/>
                </a:cubicBezTo>
                <a:cubicBezTo>
                  <a:pt x="4490" y="18043"/>
                  <a:pt x="3736" y="18315"/>
                  <a:pt x="3523" y="18597"/>
                </a:cubicBezTo>
                <a:cubicBezTo>
                  <a:pt x="3436" y="18714"/>
                  <a:pt x="3333" y="19019"/>
                  <a:pt x="3296" y="19275"/>
                </a:cubicBezTo>
                <a:cubicBezTo>
                  <a:pt x="3229" y="19747"/>
                  <a:pt x="3023" y="20124"/>
                  <a:pt x="2830" y="20124"/>
                </a:cubicBezTo>
                <a:cubicBezTo>
                  <a:pt x="2772" y="20124"/>
                  <a:pt x="2669" y="20223"/>
                  <a:pt x="2603" y="20343"/>
                </a:cubicBezTo>
                <a:cubicBezTo>
                  <a:pt x="2537" y="20464"/>
                  <a:pt x="2425" y="20563"/>
                  <a:pt x="2352" y="20563"/>
                </a:cubicBezTo>
                <a:cubicBezTo>
                  <a:pt x="2279" y="20563"/>
                  <a:pt x="2191" y="20644"/>
                  <a:pt x="2158" y="20744"/>
                </a:cubicBezTo>
                <a:cubicBezTo>
                  <a:pt x="2046" y="21077"/>
                  <a:pt x="2256" y="21121"/>
                  <a:pt x="2618" y="20840"/>
                </a:cubicBezTo>
                <a:cubicBezTo>
                  <a:pt x="2814" y="20688"/>
                  <a:pt x="3083" y="20563"/>
                  <a:pt x="3219" y="20563"/>
                </a:cubicBezTo>
                <a:cubicBezTo>
                  <a:pt x="3375" y="20563"/>
                  <a:pt x="3574" y="20429"/>
                  <a:pt x="3765" y="20193"/>
                </a:cubicBezTo>
                <a:cubicBezTo>
                  <a:pt x="3988" y="19917"/>
                  <a:pt x="4174" y="19801"/>
                  <a:pt x="4495" y="19748"/>
                </a:cubicBezTo>
                <a:cubicBezTo>
                  <a:pt x="4731" y="19708"/>
                  <a:pt x="5107" y="19625"/>
                  <a:pt x="5328" y="19559"/>
                </a:cubicBezTo>
                <a:cubicBezTo>
                  <a:pt x="5663" y="19461"/>
                  <a:pt x="5886" y="19481"/>
                  <a:pt x="6637" y="19683"/>
                </a:cubicBezTo>
                <a:cubicBezTo>
                  <a:pt x="7621" y="19947"/>
                  <a:pt x="7904" y="19913"/>
                  <a:pt x="8580" y="19446"/>
                </a:cubicBezTo>
                <a:cubicBezTo>
                  <a:pt x="8981" y="19169"/>
                  <a:pt x="9129" y="19271"/>
                  <a:pt x="8938" y="19693"/>
                </a:cubicBezTo>
                <a:cubicBezTo>
                  <a:pt x="8858" y="19870"/>
                  <a:pt x="8832" y="20015"/>
                  <a:pt x="8879" y="20015"/>
                </a:cubicBezTo>
                <a:cubicBezTo>
                  <a:pt x="8978" y="20015"/>
                  <a:pt x="10244" y="19212"/>
                  <a:pt x="10654" y="18888"/>
                </a:cubicBezTo>
                <a:cubicBezTo>
                  <a:pt x="11030" y="18592"/>
                  <a:pt x="11227" y="18743"/>
                  <a:pt x="11266" y="19361"/>
                </a:cubicBezTo>
                <a:cubicBezTo>
                  <a:pt x="11283" y="19621"/>
                  <a:pt x="11358" y="19936"/>
                  <a:pt x="11434" y="20059"/>
                </a:cubicBezTo>
                <a:cubicBezTo>
                  <a:pt x="11509" y="20183"/>
                  <a:pt x="11571" y="20373"/>
                  <a:pt x="11571" y="20484"/>
                </a:cubicBezTo>
                <a:cubicBezTo>
                  <a:pt x="11571" y="20594"/>
                  <a:pt x="11614" y="20655"/>
                  <a:pt x="11667" y="20617"/>
                </a:cubicBezTo>
                <a:cubicBezTo>
                  <a:pt x="11814" y="20513"/>
                  <a:pt x="11779" y="19981"/>
                  <a:pt x="11607" y="19700"/>
                </a:cubicBezTo>
                <a:cubicBezTo>
                  <a:pt x="11349" y="19278"/>
                  <a:pt x="11590" y="19156"/>
                  <a:pt x="11990" y="19505"/>
                </a:cubicBezTo>
                <a:cubicBezTo>
                  <a:pt x="12173" y="19665"/>
                  <a:pt x="12399" y="19796"/>
                  <a:pt x="12492" y="19796"/>
                </a:cubicBezTo>
                <a:cubicBezTo>
                  <a:pt x="12629" y="19796"/>
                  <a:pt x="12610" y="19740"/>
                  <a:pt x="12393" y="19481"/>
                </a:cubicBezTo>
                <a:cubicBezTo>
                  <a:pt x="12078" y="19104"/>
                  <a:pt x="12199" y="18944"/>
                  <a:pt x="12614" y="19190"/>
                </a:cubicBezTo>
                <a:cubicBezTo>
                  <a:pt x="12771" y="19282"/>
                  <a:pt x="13013" y="19357"/>
                  <a:pt x="13152" y="19357"/>
                </a:cubicBezTo>
                <a:cubicBezTo>
                  <a:pt x="13291" y="19357"/>
                  <a:pt x="13514" y="19456"/>
                  <a:pt x="13648" y="19577"/>
                </a:cubicBezTo>
                <a:cubicBezTo>
                  <a:pt x="13782" y="19697"/>
                  <a:pt x="14009" y="19796"/>
                  <a:pt x="14153" y="19796"/>
                </a:cubicBezTo>
                <a:cubicBezTo>
                  <a:pt x="14297" y="19796"/>
                  <a:pt x="14745" y="19919"/>
                  <a:pt x="15148" y="20070"/>
                </a:cubicBezTo>
                <a:cubicBezTo>
                  <a:pt x="15918" y="20358"/>
                  <a:pt x="16359" y="20401"/>
                  <a:pt x="16947" y="20244"/>
                </a:cubicBezTo>
                <a:cubicBezTo>
                  <a:pt x="17445" y="20112"/>
                  <a:pt x="17551" y="20288"/>
                  <a:pt x="17306" y="20840"/>
                </a:cubicBezTo>
                <a:cubicBezTo>
                  <a:pt x="17202" y="21074"/>
                  <a:pt x="17118" y="21306"/>
                  <a:pt x="17118" y="21353"/>
                </a:cubicBezTo>
                <a:cubicBezTo>
                  <a:pt x="17118" y="21553"/>
                  <a:pt x="17702" y="21134"/>
                  <a:pt x="17972" y="20741"/>
                </a:cubicBezTo>
                <a:cubicBezTo>
                  <a:pt x="18217" y="20385"/>
                  <a:pt x="18265" y="20215"/>
                  <a:pt x="18265" y="19720"/>
                </a:cubicBezTo>
                <a:cubicBezTo>
                  <a:pt x="18265" y="19232"/>
                  <a:pt x="18224" y="19081"/>
                  <a:pt x="18023" y="18851"/>
                </a:cubicBezTo>
                <a:cubicBezTo>
                  <a:pt x="17809" y="18605"/>
                  <a:pt x="17714" y="18575"/>
                  <a:pt x="17234" y="18608"/>
                </a:cubicBezTo>
                <a:cubicBezTo>
                  <a:pt x="16760" y="18640"/>
                  <a:pt x="16690" y="18621"/>
                  <a:pt x="16714" y="18457"/>
                </a:cubicBezTo>
                <a:cubicBezTo>
                  <a:pt x="16729" y="18353"/>
                  <a:pt x="16672" y="18148"/>
                  <a:pt x="16589" y="18002"/>
                </a:cubicBezTo>
                <a:cubicBezTo>
                  <a:pt x="16398" y="17668"/>
                  <a:pt x="16472" y="17618"/>
                  <a:pt x="17070" y="17670"/>
                </a:cubicBezTo>
                <a:cubicBezTo>
                  <a:pt x="17333" y="17692"/>
                  <a:pt x="17656" y="17665"/>
                  <a:pt x="17787" y="17611"/>
                </a:cubicBezTo>
                <a:cubicBezTo>
                  <a:pt x="17919" y="17557"/>
                  <a:pt x="18145" y="17484"/>
                  <a:pt x="18292" y="17447"/>
                </a:cubicBezTo>
                <a:cubicBezTo>
                  <a:pt x="18442" y="17409"/>
                  <a:pt x="18533" y="17329"/>
                  <a:pt x="18498" y="17266"/>
                </a:cubicBezTo>
                <a:cubicBezTo>
                  <a:pt x="18465" y="17203"/>
                  <a:pt x="18508" y="17063"/>
                  <a:pt x="18594" y="16954"/>
                </a:cubicBezTo>
                <a:cubicBezTo>
                  <a:pt x="18736" y="16774"/>
                  <a:pt x="18736" y="16750"/>
                  <a:pt x="18600" y="16690"/>
                </a:cubicBezTo>
                <a:cubicBezTo>
                  <a:pt x="18463" y="16630"/>
                  <a:pt x="18466" y="16598"/>
                  <a:pt x="18609" y="16348"/>
                </a:cubicBezTo>
                <a:lnTo>
                  <a:pt x="18764" y="16071"/>
                </a:lnTo>
                <a:lnTo>
                  <a:pt x="18188" y="16071"/>
                </a:lnTo>
                <a:cubicBezTo>
                  <a:pt x="17869" y="16071"/>
                  <a:pt x="17581" y="16019"/>
                  <a:pt x="17548" y="15958"/>
                </a:cubicBezTo>
                <a:cubicBezTo>
                  <a:pt x="17467" y="15808"/>
                  <a:pt x="18083" y="15523"/>
                  <a:pt x="18486" y="15523"/>
                </a:cubicBezTo>
                <a:cubicBezTo>
                  <a:pt x="18694" y="15523"/>
                  <a:pt x="18874" y="15439"/>
                  <a:pt x="18991" y="15290"/>
                </a:cubicBezTo>
                <a:cubicBezTo>
                  <a:pt x="19092" y="15163"/>
                  <a:pt x="19270" y="15017"/>
                  <a:pt x="19389" y="14965"/>
                </a:cubicBezTo>
                <a:cubicBezTo>
                  <a:pt x="19508" y="14913"/>
                  <a:pt x="19598" y="14833"/>
                  <a:pt x="19589" y="14787"/>
                </a:cubicBezTo>
                <a:cubicBezTo>
                  <a:pt x="19580" y="14740"/>
                  <a:pt x="19624" y="14563"/>
                  <a:pt x="19685" y="14393"/>
                </a:cubicBezTo>
                <a:cubicBezTo>
                  <a:pt x="19831" y="13987"/>
                  <a:pt x="19824" y="13879"/>
                  <a:pt x="19655" y="13879"/>
                </a:cubicBezTo>
                <a:cubicBezTo>
                  <a:pt x="19578" y="13879"/>
                  <a:pt x="19469" y="13782"/>
                  <a:pt x="19413" y="13660"/>
                </a:cubicBezTo>
                <a:cubicBezTo>
                  <a:pt x="19301" y="13421"/>
                  <a:pt x="19350" y="13373"/>
                  <a:pt x="19786" y="13311"/>
                </a:cubicBezTo>
                <a:cubicBezTo>
                  <a:pt x="20106" y="13266"/>
                  <a:pt x="20167" y="13003"/>
                  <a:pt x="19858" y="13003"/>
                </a:cubicBezTo>
                <a:cubicBezTo>
                  <a:pt x="19597" y="13003"/>
                  <a:pt x="19444" y="12840"/>
                  <a:pt x="19601" y="12729"/>
                </a:cubicBezTo>
                <a:cubicBezTo>
                  <a:pt x="19654" y="12691"/>
                  <a:pt x="19700" y="12572"/>
                  <a:pt x="19700" y="12462"/>
                </a:cubicBezTo>
                <a:cubicBezTo>
                  <a:pt x="19700" y="12353"/>
                  <a:pt x="19761" y="12206"/>
                  <a:pt x="19834" y="12137"/>
                </a:cubicBezTo>
                <a:cubicBezTo>
                  <a:pt x="19907" y="12067"/>
                  <a:pt x="19989" y="11876"/>
                  <a:pt x="20016" y="11712"/>
                </a:cubicBezTo>
                <a:cubicBezTo>
                  <a:pt x="20044" y="11549"/>
                  <a:pt x="20095" y="11298"/>
                  <a:pt x="20133" y="11158"/>
                </a:cubicBezTo>
                <a:cubicBezTo>
                  <a:pt x="20198" y="10921"/>
                  <a:pt x="20180" y="10905"/>
                  <a:pt x="19879" y="10939"/>
                </a:cubicBezTo>
                <a:cubicBezTo>
                  <a:pt x="19571" y="10973"/>
                  <a:pt x="19557" y="10960"/>
                  <a:pt x="19583" y="10648"/>
                </a:cubicBezTo>
                <a:cubicBezTo>
                  <a:pt x="19635" y="10016"/>
                  <a:pt x="19608" y="9690"/>
                  <a:pt x="19493" y="9531"/>
                </a:cubicBezTo>
                <a:cubicBezTo>
                  <a:pt x="19396" y="9396"/>
                  <a:pt x="19341" y="9427"/>
                  <a:pt x="19132" y="9733"/>
                </a:cubicBezTo>
                <a:cubicBezTo>
                  <a:pt x="18996" y="9932"/>
                  <a:pt x="18887" y="10197"/>
                  <a:pt x="18887" y="10319"/>
                </a:cubicBezTo>
                <a:cubicBezTo>
                  <a:pt x="18887" y="10466"/>
                  <a:pt x="18833" y="10528"/>
                  <a:pt x="18725" y="10507"/>
                </a:cubicBezTo>
                <a:cubicBezTo>
                  <a:pt x="18477" y="10460"/>
                  <a:pt x="18321" y="10901"/>
                  <a:pt x="18316" y="11681"/>
                </a:cubicBezTo>
                <a:lnTo>
                  <a:pt x="18313" y="12390"/>
                </a:lnTo>
                <a:lnTo>
                  <a:pt x="18026" y="12387"/>
                </a:lnTo>
                <a:cubicBezTo>
                  <a:pt x="17692" y="12385"/>
                  <a:pt x="17698" y="12483"/>
                  <a:pt x="17892" y="10552"/>
                </a:cubicBezTo>
                <a:cubicBezTo>
                  <a:pt x="18008" y="9390"/>
                  <a:pt x="18044" y="9242"/>
                  <a:pt x="18229" y="9162"/>
                </a:cubicBezTo>
                <a:cubicBezTo>
                  <a:pt x="19067" y="8797"/>
                  <a:pt x="18804" y="7275"/>
                  <a:pt x="17862" y="7029"/>
                </a:cubicBezTo>
                <a:cubicBezTo>
                  <a:pt x="17708" y="6989"/>
                  <a:pt x="17521" y="6809"/>
                  <a:pt x="17402" y="6587"/>
                </a:cubicBezTo>
                <a:lnTo>
                  <a:pt x="17198" y="6210"/>
                </a:lnTo>
                <a:lnTo>
                  <a:pt x="17399" y="5923"/>
                </a:lnTo>
                <a:cubicBezTo>
                  <a:pt x="17508" y="5764"/>
                  <a:pt x="17596" y="5551"/>
                  <a:pt x="17596" y="5450"/>
                </a:cubicBezTo>
                <a:cubicBezTo>
                  <a:pt x="17596" y="5158"/>
                  <a:pt x="16979" y="4464"/>
                  <a:pt x="16651" y="4389"/>
                </a:cubicBezTo>
                <a:cubicBezTo>
                  <a:pt x="16297" y="4308"/>
                  <a:pt x="15809" y="4514"/>
                  <a:pt x="15674" y="4803"/>
                </a:cubicBezTo>
                <a:cubicBezTo>
                  <a:pt x="15553" y="5063"/>
                  <a:pt x="15396" y="4966"/>
                  <a:pt x="15396" y="4629"/>
                </a:cubicBezTo>
                <a:cubicBezTo>
                  <a:pt x="15396" y="4161"/>
                  <a:pt x="15114" y="3905"/>
                  <a:pt x="14515" y="3834"/>
                </a:cubicBezTo>
                <a:cubicBezTo>
                  <a:pt x="14026" y="3777"/>
                  <a:pt x="13946" y="3732"/>
                  <a:pt x="13786" y="3420"/>
                </a:cubicBezTo>
                <a:cubicBezTo>
                  <a:pt x="13580" y="3020"/>
                  <a:pt x="13002" y="2779"/>
                  <a:pt x="12217" y="2766"/>
                </a:cubicBezTo>
                <a:cubicBezTo>
                  <a:pt x="11801" y="2759"/>
                  <a:pt x="11721" y="2800"/>
                  <a:pt x="11493" y="3119"/>
                </a:cubicBezTo>
                <a:cubicBezTo>
                  <a:pt x="11321" y="3360"/>
                  <a:pt x="11125" y="3497"/>
                  <a:pt x="10893" y="3540"/>
                </a:cubicBezTo>
                <a:cubicBezTo>
                  <a:pt x="10583" y="3597"/>
                  <a:pt x="10507" y="3557"/>
                  <a:pt x="10158" y="3153"/>
                </a:cubicBezTo>
                <a:cubicBezTo>
                  <a:pt x="9797" y="2735"/>
                  <a:pt x="9734" y="2706"/>
                  <a:pt x="9261" y="2711"/>
                </a:cubicBezTo>
                <a:close/>
              </a:path>
            </a:pathLst>
          </a:custGeom>
          <a:ln w="12700">
            <a:miter lim="400000"/>
          </a:ln>
        </p:spPr>
      </p:pic>
      <p:sp>
        <p:nvSpPr>
          <p:cNvPr id="263" name="Shape 263"/>
          <p:cNvSpPr/>
          <p:nvPr>
            <p:ph type="body" idx="1"/>
          </p:nvPr>
        </p:nvSpPr>
        <p:spPr>
          <a:xfrm>
            <a:off x="436063" y="3430270"/>
            <a:ext cx="11997237" cy="5777230"/>
          </a:xfrm>
          <a:prstGeom prst="rect">
            <a:avLst/>
          </a:prstGeom>
        </p:spPr>
        <p:txBody>
          <a:bodyPr/>
          <a:lstStyle/>
          <a:p>
            <a:pPr>
              <a:defRPr sz="4400">
                <a:solidFill>
                  <a:srgbClr val="000000"/>
                </a:solidFill>
              </a:defRPr>
            </a:pPr>
            <a:r>
              <a:rPr cap="all"/>
              <a:t>Guía de utilización</a:t>
            </a:r>
          </a:p>
          <a:p>
            <a:pPr algn="l">
              <a:defRPr sz="3600">
                <a:solidFill>
                  <a:srgbClr val="000000"/>
                </a:solidFill>
              </a:defRPr>
            </a:pPr>
          </a:p>
          <a:p>
            <a:pPr algn="just">
              <a:defRPr sz="4700">
                <a:solidFill>
                  <a:srgbClr val="000000"/>
                </a:solidFill>
              </a:defRPr>
            </a:pPr>
            <a:r>
              <a:t>P</a:t>
            </a:r>
            <a:r>
              <a:rPr sz="5000"/>
              <a:t>ara manejar esta presentación se requiere del conocimientos previos en el manejo de computadoras, así como la lectura de diarios y revistas que se tengan al alcance, así como también, de un proyector de video, Tablet y Lap Top.</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40" name="Shape 440"/>
          <p:cNvSpPr/>
          <p:nvPr>
            <p:ph type="title"/>
          </p:nvPr>
        </p:nvSpPr>
        <p:spPr>
          <a:xfrm>
            <a:off x="368300" y="393700"/>
            <a:ext cx="12319000" cy="1981200"/>
          </a:xfrm>
          <a:prstGeom prst="rect">
            <a:avLst/>
          </a:prstGeom>
        </p:spPr>
        <p:txBody>
          <a:bodyPr/>
          <a:lstStyle>
            <a:lvl1pPr algn="just">
              <a:lnSpc>
                <a:spcPct val="120000"/>
              </a:lnSpc>
              <a:defRPr sz="3600">
                <a:solidFill>
                  <a:srgbClr val="000000"/>
                </a:solidFill>
              </a:defRPr>
            </a:lvl1pPr>
          </a:lstStyle>
          <a:p>
            <a:pPr/>
            <a:r>
              <a:t>Los Rusos vieron la oportunidad de instalar misiles nucleares en cuba y el presidente Kennedy impuso un embargo económico que hasta nuestros días continua y agobia a la población cubana.</a:t>
            </a:r>
          </a:p>
        </p:txBody>
      </p:sp>
      <p:grpSp>
        <p:nvGrpSpPr>
          <p:cNvPr id="443" name="Group 443"/>
          <p:cNvGrpSpPr/>
          <p:nvPr/>
        </p:nvGrpSpPr>
        <p:grpSpPr>
          <a:xfrm>
            <a:off x="241300" y="2489200"/>
            <a:ext cx="5621680" cy="4216400"/>
            <a:chOff x="0" y="0"/>
            <a:chExt cx="5621679" cy="4216400"/>
          </a:xfrm>
        </p:grpSpPr>
        <p:pic>
          <p:nvPicPr>
            <p:cNvPr id="442" name="url?sa=i&amp;rct=j&amp;q=fidel+en+bahia+de+cochinos+cuba+&amp;source=images&amp;cd=&amp;cad=rja&amp;docid=cLymYmaHtYgE0M&amp;tbnid=7SkWIkdpZbHY0M-&amp;ved=0CAUQjRw&amp;url=http%3A%2F%2Fhistoriamundo.com%2F%3Fp%3D2497&amp;ei=waFUUYzaBeib2QX0.tiff"/>
            <p:cNvPicPr>
              <a:picLocks noChangeAspect="1"/>
            </p:cNvPicPr>
            <p:nvPr/>
          </p:nvPicPr>
          <p:blipFill>
            <a:blip r:embed="rId2">
              <a:extLst/>
            </a:blip>
            <a:stretch>
              <a:fillRect/>
            </a:stretch>
          </p:blipFill>
          <p:spPr>
            <a:xfrm>
              <a:off x="127000" y="88900"/>
              <a:ext cx="5367680" cy="3886200"/>
            </a:xfrm>
            <a:prstGeom prst="rect">
              <a:avLst/>
            </a:prstGeom>
            <a:ln>
              <a:noFill/>
            </a:ln>
            <a:effectLst/>
          </p:spPr>
        </p:pic>
        <p:pic>
          <p:nvPicPr>
            <p:cNvPr id="441" name=""/>
            <p:cNvPicPr>
              <a:picLocks noChangeAspect="0"/>
            </p:cNvPicPr>
            <p:nvPr/>
          </p:nvPicPr>
          <p:blipFill>
            <a:blip r:embed="rId3">
              <a:extLst/>
            </a:blip>
            <a:stretch>
              <a:fillRect/>
            </a:stretch>
          </p:blipFill>
          <p:spPr>
            <a:xfrm>
              <a:off x="0" y="0"/>
              <a:ext cx="5621680" cy="4216400"/>
            </a:xfrm>
            <a:prstGeom prst="rect">
              <a:avLst/>
            </a:prstGeom>
            <a:effectLst/>
          </p:spPr>
        </p:pic>
      </p:grpSp>
      <p:grpSp>
        <p:nvGrpSpPr>
          <p:cNvPr id="446" name="Group 446"/>
          <p:cNvGrpSpPr/>
          <p:nvPr/>
        </p:nvGrpSpPr>
        <p:grpSpPr>
          <a:xfrm>
            <a:off x="6176433" y="3454138"/>
            <a:ext cx="6464301" cy="5499362"/>
            <a:chOff x="0" y="0"/>
            <a:chExt cx="6464300" cy="5499361"/>
          </a:xfrm>
        </p:grpSpPr>
        <p:pic>
          <p:nvPicPr>
            <p:cNvPr id="445" name="url?sa=i&amp;rct=j&amp;q=fidel+en+bahia+de+cochinos+cuba+&amp;source=images&amp;cd=&amp;cad=rja&amp;docid=cLymYmaHtYgE0M&amp;tbnid=7SkWIkdpZbHY0M-&amp;ved=0CAUQjRw&amp;url=http%3A%2F%2Fwww.lineacapital.com.ar%2Findex.php%3Fgaleria%3D34%.png"/>
            <p:cNvPicPr>
              <a:picLocks noChangeAspect="1"/>
            </p:cNvPicPr>
            <p:nvPr/>
          </p:nvPicPr>
          <p:blipFill>
            <a:blip r:embed="rId4">
              <a:extLst/>
            </a:blip>
            <a:stretch>
              <a:fillRect/>
            </a:stretch>
          </p:blipFill>
          <p:spPr>
            <a:xfrm>
              <a:off x="127000" y="88900"/>
              <a:ext cx="6210300" cy="5169162"/>
            </a:xfrm>
            <a:prstGeom prst="rect">
              <a:avLst/>
            </a:prstGeom>
            <a:ln>
              <a:noFill/>
            </a:ln>
            <a:effectLst/>
          </p:spPr>
        </p:pic>
        <p:pic>
          <p:nvPicPr>
            <p:cNvPr id="444" name=""/>
            <p:cNvPicPr>
              <a:picLocks noChangeAspect="0"/>
            </p:cNvPicPr>
            <p:nvPr/>
          </p:nvPicPr>
          <p:blipFill>
            <a:blip r:embed="rId5">
              <a:extLst/>
            </a:blip>
            <a:stretch>
              <a:fillRect/>
            </a:stretch>
          </p:blipFill>
          <p:spPr>
            <a:xfrm>
              <a:off x="0" y="0"/>
              <a:ext cx="6464300" cy="5499362"/>
            </a:xfrm>
            <a:prstGeom prst="rect">
              <a:avLst/>
            </a:prstGeom>
            <a:effectLst/>
          </p:spPr>
        </p:pic>
      </p:grpSp>
      <p:sp>
        <p:nvSpPr>
          <p:cNvPr id="447" name="Shape 447"/>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49" name="Shape 449"/>
          <p:cNvSpPr/>
          <p:nvPr>
            <p:ph type="title"/>
          </p:nvPr>
        </p:nvSpPr>
        <p:spPr>
          <a:xfrm>
            <a:off x="368300" y="393700"/>
            <a:ext cx="12319000" cy="2768600"/>
          </a:xfrm>
          <a:prstGeom prst="rect">
            <a:avLst/>
          </a:prstGeom>
        </p:spPr>
        <p:txBody>
          <a:bodyPr/>
          <a:lstStyle>
            <a:lvl1pPr algn="just">
              <a:lnSpc>
                <a:spcPct val="120000"/>
              </a:lnSpc>
              <a:buSzPct val="125000"/>
              <a:buChar char="•"/>
              <a:defRPr sz="3600">
                <a:solidFill>
                  <a:srgbClr val="000000"/>
                </a:solidFill>
              </a:defRPr>
            </a:lvl1pPr>
          </a:lstStyle>
          <a:p>
            <a:pPr/>
            <a:r>
              <a:t>El problema de los misiles llegó a pensarse en la tercera guerra mundial pero el presidente Kennedy (USA) y Nikita Kruchov (URSS), firmaron un pacto secreto donde la URSS sacaría los misiles de Cuba y los Norteamericanos de Turquía.</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1" name="Shape 451"/>
          <p:cNvSpPr/>
          <p:nvPr>
            <p:ph type="title"/>
          </p:nvPr>
        </p:nvSpPr>
        <p:spPr>
          <a:xfrm>
            <a:off x="368300" y="393700"/>
            <a:ext cx="12319000" cy="2768600"/>
          </a:xfrm>
          <a:prstGeom prst="rect">
            <a:avLst/>
          </a:prstGeom>
        </p:spPr>
        <p:txBody>
          <a:bodyPr/>
          <a:lstStyle>
            <a:lvl1pPr algn="just">
              <a:lnSpc>
                <a:spcPct val="120000"/>
              </a:lnSpc>
              <a:buSzPct val="125000"/>
              <a:buChar char="•"/>
              <a:defRPr sz="3600">
                <a:solidFill>
                  <a:srgbClr val="000000"/>
                </a:solidFill>
              </a:defRPr>
            </a:lvl1pPr>
          </a:lstStyle>
          <a:p>
            <a:pPr/>
            <a:r>
              <a:t>El problema de los misiles llegó a pensarse en la tercera guerra mundial pero el presidente Kennedy y Nikita Kruchov, firmaron un pacto secreto donde la URSS sacaría los misiles de Cuba y los Norteamericanos de Turquía.</a:t>
            </a:r>
          </a:p>
        </p:txBody>
      </p:sp>
      <p:grpSp>
        <p:nvGrpSpPr>
          <p:cNvPr id="454" name="Group 454"/>
          <p:cNvGrpSpPr/>
          <p:nvPr/>
        </p:nvGrpSpPr>
        <p:grpSpPr>
          <a:xfrm>
            <a:off x="3213099" y="3540138"/>
            <a:ext cx="6553201" cy="5461055"/>
            <a:chOff x="0" y="0"/>
            <a:chExt cx="6553200" cy="5461053"/>
          </a:xfrm>
        </p:grpSpPr>
        <p:pic>
          <p:nvPicPr>
            <p:cNvPr id="453" name="url?sa=i&amp;rct=j&amp;q=fidel+en+bahia+de+cochinos+cuba+&amp;source=images&amp;cd=&amp;cad=rja&amp;docid=CG2cL_Id8kyVEM&amp;tbnid=PiRgb-ufo9oXDM-&amp;ved=0CAUQjRw&amp;url=http%3A%2F%2Fmissioncontrolblog.org%2F&amp;ei=S6JUUZ7gKYqU2gWOrYGADg.png"/>
            <p:cNvPicPr>
              <a:picLocks noChangeAspect="1"/>
            </p:cNvPicPr>
            <p:nvPr/>
          </p:nvPicPr>
          <p:blipFill>
            <a:blip r:embed="rId2">
              <a:extLst/>
            </a:blip>
            <a:stretch>
              <a:fillRect/>
            </a:stretch>
          </p:blipFill>
          <p:spPr>
            <a:xfrm>
              <a:off x="203200" y="190500"/>
              <a:ext cx="6159500" cy="5041954"/>
            </a:xfrm>
            <a:prstGeom prst="rect">
              <a:avLst/>
            </a:prstGeom>
            <a:ln>
              <a:noFill/>
            </a:ln>
            <a:effectLst/>
          </p:spPr>
        </p:pic>
        <p:pic>
          <p:nvPicPr>
            <p:cNvPr id="452" name=""/>
            <p:cNvPicPr>
              <a:picLocks noChangeAspect="0"/>
            </p:cNvPicPr>
            <p:nvPr/>
          </p:nvPicPr>
          <p:blipFill>
            <a:blip r:embed="rId3">
              <a:extLst/>
            </a:blip>
            <a:stretch>
              <a:fillRect/>
            </a:stretch>
          </p:blipFill>
          <p:spPr>
            <a:xfrm>
              <a:off x="-1" y="0"/>
              <a:ext cx="6553201" cy="5461054"/>
            </a:xfrm>
            <a:prstGeom prst="rect">
              <a:avLst/>
            </a:prstGeom>
            <a:effectLst/>
          </p:spPr>
        </p:pic>
      </p:grpSp>
      <p:sp>
        <p:nvSpPr>
          <p:cNvPr id="455" name="Shape 455"/>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7" name="Shape 457"/>
          <p:cNvSpPr/>
          <p:nvPr>
            <p:ph type="title"/>
          </p:nvPr>
        </p:nvSpPr>
        <p:spPr>
          <a:xfrm>
            <a:off x="368300" y="393700"/>
            <a:ext cx="12319000" cy="3073400"/>
          </a:xfrm>
          <a:prstGeom prst="rect">
            <a:avLst/>
          </a:prstGeom>
        </p:spPr>
        <p:txBody>
          <a:bodyPr/>
          <a:lstStyle>
            <a:lvl1pPr algn="just">
              <a:lnSpc>
                <a:spcPct val="120000"/>
              </a:lnSpc>
              <a:buSzPct val="125000"/>
              <a:buChar char="•"/>
              <a:defRPr sz="3600">
                <a:solidFill>
                  <a:srgbClr val="000000"/>
                </a:solidFill>
              </a:defRPr>
            </a:lvl1pPr>
          </a:lstStyle>
          <a:p>
            <a:pPr/>
            <a:r>
              <a:t>Con la ayuda de la URSS Cuba apoyó varios movimientos de liberación nacional en América Latina como en Chile, Nicaragua, el Salvador, Guatemala y Bolivia.</a:t>
            </a:r>
          </a:p>
        </p:txBody>
      </p:sp>
      <p:grpSp>
        <p:nvGrpSpPr>
          <p:cNvPr id="460" name="Group 460"/>
          <p:cNvGrpSpPr/>
          <p:nvPr/>
        </p:nvGrpSpPr>
        <p:grpSpPr>
          <a:xfrm>
            <a:off x="469900" y="4356100"/>
            <a:ext cx="5702300" cy="4067734"/>
            <a:chOff x="0" y="0"/>
            <a:chExt cx="5702300" cy="4067733"/>
          </a:xfrm>
        </p:grpSpPr>
        <p:pic>
          <p:nvPicPr>
            <p:cNvPr id="459" name="url?sa=i&amp;rct=j&amp;q=apoyo+de+cuba+en+america+latina+1955&amp;source=images&amp;cd=&amp;cad=rja&amp;docid=j5mFImPlwV-pAM&amp;tbnid=FwQDq2YUdSAGmM-&amp;ved=0CAUQjRw&amp;url=http%3A%2F%2Fwww.pts.org.ar%2Fspip.php%3Farticle9113&amp;ei=ZqNU.png"/>
            <p:cNvPicPr>
              <a:picLocks noChangeAspect="1"/>
            </p:cNvPicPr>
            <p:nvPr/>
          </p:nvPicPr>
          <p:blipFill>
            <a:blip r:embed="rId2">
              <a:extLst/>
            </a:blip>
            <a:stretch>
              <a:fillRect/>
            </a:stretch>
          </p:blipFill>
          <p:spPr>
            <a:xfrm>
              <a:off x="127000" y="88900"/>
              <a:ext cx="5448300" cy="3737534"/>
            </a:xfrm>
            <a:prstGeom prst="rect">
              <a:avLst/>
            </a:prstGeom>
            <a:ln>
              <a:noFill/>
            </a:ln>
            <a:effectLst/>
          </p:spPr>
        </p:pic>
        <p:pic>
          <p:nvPicPr>
            <p:cNvPr id="458" name=""/>
            <p:cNvPicPr>
              <a:picLocks noChangeAspect="0"/>
            </p:cNvPicPr>
            <p:nvPr/>
          </p:nvPicPr>
          <p:blipFill>
            <a:blip r:embed="rId3">
              <a:extLst/>
            </a:blip>
            <a:stretch>
              <a:fillRect/>
            </a:stretch>
          </p:blipFill>
          <p:spPr>
            <a:xfrm>
              <a:off x="0" y="0"/>
              <a:ext cx="5702300" cy="4067734"/>
            </a:xfrm>
            <a:prstGeom prst="rect">
              <a:avLst/>
            </a:prstGeom>
            <a:effectLst/>
          </p:spPr>
        </p:pic>
      </p:gr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2" name="Shape 462"/>
          <p:cNvSpPr/>
          <p:nvPr>
            <p:ph type="title"/>
          </p:nvPr>
        </p:nvSpPr>
        <p:spPr>
          <a:xfrm>
            <a:off x="368300" y="393700"/>
            <a:ext cx="12319000" cy="3073400"/>
          </a:xfrm>
          <a:prstGeom prst="rect">
            <a:avLst/>
          </a:prstGeom>
        </p:spPr>
        <p:txBody>
          <a:bodyPr/>
          <a:lstStyle/>
          <a:p>
            <a:pPr algn="just">
              <a:lnSpc>
                <a:spcPct val="120000"/>
              </a:lnSpc>
              <a:buSzPct val="125000"/>
              <a:buChar char="•"/>
              <a:defRPr sz="3600">
                <a:solidFill>
                  <a:srgbClr val="000000"/>
                </a:solidFill>
              </a:defRPr>
            </a:pPr>
            <a:r>
              <a:t>Con la ayuda de la URSS Cuba apoyó varios movimientos de liberación nacional en América Latina como en Chile, Nicaragua, el Salvador, Guatemala y Bolivia.</a:t>
            </a:r>
          </a:p>
          <a:p>
            <a:pPr algn="just">
              <a:lnSpc>
                <a:spcPct val="120000"/>
              </a:lnSpc>
              <a:buSzPct val="125000"/>
              <a:defRPr sz="3600">
                <a:solidFill>
                  <a:srgbClr val="000000"/>
                </a:solidFill>
              </a:defRPr>
            </a:pPr>
            <a:r>
              <a:t>Hoy en día Cuba vive empobrecida sin el apoyo de los Rusos y solo recibiendo el apoyo de la comunidad internacional.</a:t>
            </a:r>
          </a:p>
        </p:txBody>
      </p:sp>
      <p:grpSp>
        <p:nvGrpSpPr>
          <p:cNvPr id="465" name="Group 465"/>
          <p:cNvGrpSpPr/>
          <p:nvPr/>
        </p:nvGrpSpPr>
        <p:grpSpPr>
          <a:xfrm>
            <a:off x="469900" y="4356100"/>
            <a:ext cx="5702300" cy="4067734"/>
            <a:chOff x="0" y="0"/>
            <a:chExt cx="5702300" cy="4067733"/>
          </a:xfrm>
        </p:grpSpPr>
        <p:pic>
          <p:nvPicPr>
            <p:cNvPr id="464" name="url?sa=i&amp;rct=j&amp;q=apoyo+de+cuba+en+america+latina+1955&amp;source=images&amp;cd=&amp;cad=rja&amp;docid=j5mFImPlwV-pAM&amp;tbnid=FwQDq2YUdSAGmM-&amp;ved=0CAUQjRw&amp;url=http%3A%2F%2Fwww.pts.org.ar%2Fspip.php%3Farticle9113&amp;ei=ZqNU.tiff"/>
            <p:cNvPicPr>
              <a:picLocks noChangeAspect="1"/>
            </p:cNvPicPr>
            <p:nvPr/>
          </p:nvPicPr>
          <p:blipFill>
            <a:blip r:embed="rId2">
              <a:extLst/>
            </a:blip>
            <a:stretch>
              <a:fillRect/>
            </a:stretch>
          </p:blipFill>
          <p:spPr>
            <a:xfrm>
              <a:off x="127000" y="88900"/>
              <a:ext cx="5448300" cy="3737534"/>
            </a:xfrm>
            <a:prstGeom prst="rect">
              <a:avLst/>
            </a:prstGeom>
            <a:ln>
              <a:noFill/>
            </a:ln>
            <a:effectLst/>
          </p:spPr>
        </p:pic>
        <p:pic>
          <p:nvPicPr>
            <p:cNvPr id="463" name=""/>
            <p:cNvPicPr>
              <a:picLocks noChangeAspect="0"/>
            </p:cNvPicPr>
            <p:nvPr/>
          </p:nvPicPr>
          <p:blipFill>
            <a:blip r:embed="rId3">
              <a:extLst/>
            </a:blip>
            <a:stretch>
              <a:fillRect/>
            </a:stretch>
          </p:blipFill>
          <p:spPr>
            <a:xfrm>
              <a:off x="0" y="0"/>
              <a:ext cx="5702300" cy="4067734"/>
            </a:xfrm>
            <a:prstGeom prst="rect">
              <a:avLst/>
            </a:prstGeom>
            <a:effectLst/>
          </p:spPr>
        </p:pic>
      </p:grpSp>
      <p:grpSp>
        <p:nvGrpSpPr>
          <p:cNvPr id="468" name="Group 468"/>
          <p:cNvGrpSpPr/>
          <p:nvPr/>
        </p:nvGrpSpPr>
        <p:grpSpPr>
          <a:xfrm>
            <a:off x="7797800" y="3797300"/>
            <a:ext cx="4076700" cy="5165916"/>
            <a:chOff x="0" y="0"/>
            <a:chExt cx="4076700" cy="5165915"/>
          </a:xfrm>
        </p:grpSpPr>
        <p:pic>
          <p:nvPicPr>
            <p:cNvPr id="467" name="url?sa=i&amp;rct=j&amp;q=apoyo+de+cuba+en+america+latina+1955&amp;source=images&amp;cd=&amp;cad=rja&amp;docid=j5mFImPlwV-pAM&amp;tbnid=FwQDq2YUdSAGmM-&amp;ved=0CAUQjRw&amp;url=http%3A%2F%2Fwww.taringa.net%2Fposts%2Finfo%2F5307519%2FSupe.png"/>
            <p:cNvPicPr>
              <a:picLocks noChangeAspect="1"/>
            </p:cNvPicPr>
            <p:nvPr/>
          </p:nvPicPr>
          <p:blipFill>
            <a:blip r:embed="rId4">
              <a:extLst/>
            </a:blip>
            <a:stretch>
              <a:fillRect/>
            </a:stretch>
          </p:blipFill>
          <p:spPr>
            <a:xfrm>
              <a:off x="127000" y="88900"/>
              <a:ext cx="3822700" cy="4835716"/>
            </a:xfrm>
            <a:prstGeom prst="rect">
              <a:avLst/>
            </a:prstGeom>
            <a:ln>
              <a:noFill/>
            </a:ln>
            <a:effectLst/>
          </p:spPr>
        </p:pic>
        <p:pic>
          <p:nvPicPr>
            <p:cNvPr id="466" name=""/>
            <p:cNvPicPr>
              <a:picLocks noChangeAspect="0"/>
            </p:cNvPicPr>
            <p:nvPr/>
          </p:nvPicPr>
          <p:blipFill>
            <a:blip r:embed="rId5">
              <a:extLst/>
            </a:blip>
            <a:stretch>
              <a:fillRect/>
            </a:stretch>
          </p:blipFill>
          <p:spPr>
            <a:xfrm>
              <a:off x="0" y="0"/>
              <a:ext cx="4076700" cy="5165916"/>
            </a:xfrm>
            <a:prstGeom prst="rect">
              <a:avLst/>
            </a:prstGeom>
            <a:effectLst/>
          </p:spPr>
        </p:pic>
      </p:grpSp>
      <p:sp>
        <p:nvSpPr>
          <p:cNvPr id="469" name="Shape 469"/>
          <p:cNvSpPr/>
          <p:nvPr/>
        </p:nvSpPr>
        <p:spPr>
          <a:xfrm>
            <a:off x="245830" y="9040084"/>
            <a:ext cx="12513139" cy="496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lstStyle>
            <a:lvl1pPr>
              <a:defRPr sz="1900">
                <a:solidFill>
                  <a:srgbClr val="000000"/>
                </a:solidFill>
              </a:defRPr>
            </a:lvl1pPr>
          </a:lstStyle>
          <a:p>
            <a:pPr/>
            <a:r>
              <a:t>Nateras Estrada Felix y Col. Historia Universal Siglos XX, XXI, México, UAEMEX. 2012.</a:t>
            </a:r>
          </a:p>
        </p:txBody>
      </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1" name="Shape 471"/>
          <p:cNvSpPr/>
          <p:nvPr/>
        </p:nvSpPr>
        <p:spPr>
          <a:xfrm>
            <a:off x="419100" y="863599"/>
            <a:ext cx="12166600" cy="802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buClr>
                <a:srgbClr val="A29A85"/>
              </a:buClr>
              <a:defRPr b="1" sz="6200">
                <a:solidFill>
                  <a:srgbClr val="000000"/>
                </a:solidFill>
                <a:latin typeface="Baskerville"/>
                <a:ea typeface="Baskerville"/>
                <a:cs typeface="Baskerville"/>
                <a:sym typeface="Baskerville"/>
              </a:defRPr>
            </a:pPr>
            <a:r>
              <a:t>Bibliografía</a:t>
            </a:r>
          </a:p>
          <a:p>
            <a:pPr>
              <a:buClr>
                <a:srgbClr val="A29A85"/>
              </a:buClr>
              <a:defRPr b="1" sz="6200">
                <a:solidFill>
                  <a:srgbClr val="000000"/>
                </a:solidFill>
                <a:latin typeface="Baskerville"/>
                <a:ea typeface="Baskerville"/>
                <a:cs typeface="Baskerville"/>
                <a:sym typeface="Baskerville"/>
              </a:defRPr>
            </a:pPr>
          </a:p>
          <a:p>
            <a:pPr marL="740833" indent="-740833" algn="l">
              <a:buSzPct val="100000"/>
              <a:buAutoNum type="arabicPeriod" startAt="1"/>
              <a:defRPr sz="4200">
                <a:solidFill>
                  <a:srgbClr val="000000"/>
                </a:solidFill>
                <a:latin typeface="Baskerville"/>
                <a:ea typeface="Baskerville"/>
                <a:cs typeface="Baskerville"/>
                <a:sym typeface="Baskerville"/>
              </a:defRPr>
            </a:pPr>
            <a:r>
              <a:t>Severo Sánchez Jesús Josué y Col. Historia Universal (Libro de Texto), México, UAEMEX, 2016.</a:t>
            </a:r>
          </a:p>
          <a:p>
            <a:pPr algn="l">
              <a:defRPr sz="4200">
                <a:solidFill>
                  <a:srgbClr val="000000"/>
                </a:solidFill>
                <a:latin typeface="Baskerville"/>
                <a:ea typeface="Baskerville"/>
                <a:cs typeface="Baskerville"/>
                <a:sym typeface="Baskerville"/>
              </a:defRPr>
            </a:pPr>
          </a:p>
          <a:p>
            <a:pPr marL="740833" indent="-740833" algn="l">
              <a:buSzPct val="100000"/>
              <a:buAutoNum type="arabicPeriod" startAt="2"/>
              <a:defRPr sz="4200">
                <a:solidFill>
                  <a:srgbClr val="000000"/>
                </a:solidFill>
                <a:latin typeface="Baskerville"/>
                <a:ea typeface="Baskerville"/>
                <a:cs typeface="Baskerville"/>
                <a:sym typeface="Baskerville"/>
              </a:defRPr>
            </a:pPr>
            <a:r>
              <a:t>Nateras Estrada Felix y Col. Historia Universal Siglos XX, XXI, México, UAEMEX. 2012.</a:t>
            </a:r>
          </a:p>
          <a:p>
            <a:pPr algn="l">
              <a:defRPr sz="4200">
                <a:solidFill>
                  <a:srgbClr val="000000"/>
                </a:solidFill>
                <a:latin typeface="Baskerville"/>
                <a:ea typeface="Baskerville"/>
                <a:cs typeface="Baskerville"/>
                <a:sym typeface="Baskerville"/>
              </a:defRPr>
            </a:pPr>
          </a:p>
          <a:p>
            <a:pPr marL="740833" indent="-740833" algn="l">
              <a:buSzPct val="100000"/>
              <a:buAutoNum type="arabicPeriod" startAt="3"/>
              <a:defRPr sz="4200">
                <a:solidFill>
                  <a:srgbClr val="000000"/>
                </a:solidFill>
                <a:latin typeface="Baskerville"/>
                <a:ea typeface="Baskerville"/>
                <a:cs typeface="Baskerville"/>
                <a:sym typeface="Baskerville"/>
              </a:defRPr>
            </a:pPr>
            <a:r>
              <a:rPr>
                <a:hlinkClick r:id="rId2" invalidUrl="" action="" tgtFrame="" tooltip="" history="1" highlightClick="0" endSnd="0"/>
              </a:rPr>
              <a:t>www.googlefotos.com</a:t>
            </a:r>
          </a:p>
          <a:p>
            <a:pPr algn="l">
              <a:defRPr sz="4200">
                <a:solidFill>
                  <a:srgbClr val="000000"/>
                </a:solidFill>
                <a:latin typeface="Baskerville"/>
                <a:ea typeface="Baskerville"/>
                <a:cs typeface="Baskerville"/>
                <a:sym typeface="Baskerville"/>
              </a:defRPr>
            </a:pPr>
          </a:p>
          <a:p>
            <a:pPr marL="740833" indent="-740833" algn="l">
              <a:buSzPct val="100000"/>
              <a:buAutoNum type="arabicPeriod" startAt="4"/>
              <a:defRPr sz="4200">
                <a:solidFill>
                  <a:srgbClr val="000000"/>
                </a:solidFill>
                <a:latin typeface="Baskerville"/>
                <a:ea typeface="Baskerville"/>
                <a:cs typeface="Baskerville"/>
                <a:sym typeface="Baskerville"/>
              </a:defRPr>
            </a:pPr>
            <a:r>
              <a:t>www.wikipediafotos.com</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65" name="uaemex-1.png"/>
          <p:cNvPicPr>
            <a:picLocks noChangeAspect="1"/>
          </p:cNvPicPr>
          <p:nvPr/>
        </p:nvPicPr>
        <p:blipFill>
          <a:blip r:embed="rId2">
            <a:extLst/>
          </a:blip>
          <a:srcRect l="2928" t="2992" r="3396" b="4413"/>
          <a:stretch>
            <a:fillRect/>
          </a:stretch>
        </p:blipFill>
        <p:spPr>
          <a:xfrm>
            <a:off x="4688476" y="403121"/>
            <a:ext cx="2843297" cy="2481262"/>
          </a:xfrm>
          <a:custGeom>
            <a:avLst/>
            <a:gdLst/>
            <a:ahLst/>
            <a:cxnLst>
              <a:cxn ang="0">
                <a:pos x="wd2" y="hd2"/>
              </a:cxn>
              <a:cxn ang="5400000">
                <a:pos x="wd2" y="hd2"/>
              </a:cxn>
              <a:cxn ang="10800000">
                <a:pos x="wd2" y="hd2"/>
              </a:cxn>
              <a:cxn ang="16200000">
                <a:pos x="wd2" y="hd2"/>
              </a:cxn>
            </a:cxnLst>
            <a:rect l="0" t="0" r="r" b="b"/>
            <a:pathLst>
              <a:path w="21410" h="21405" fill="norm" stroke="1" extrusionOk="0">
                <a:moveTo>
                  <a:pt x="9685" y="10"/>
                </a:moveTo>
                <a:cubicBezTo>
                  <a:pt x="7882" y="67"/>
                  <a:pt x="6114" y="366"/>
                  <a:pt x="4480" y="904"/>
                </a:cubicBezTo>
                <a:cubicBezTo>
                  <a:pt x="2918" y="1417"/>
                  <a:pt x="1925" y="1876"/>
                  <a:pt x="1494" y="2283"/>
                </a:cubicBezTo>
                <a:cubicBezTo>
                  <a:pt x="1120" y="2638"/>
                  <a:pt x="1089" y="2815"/>
                  <a:pt x="1258" y="3567"/>
                </a:cubicBezTo>
                <a:cubicBezTo>
                  <a:pt x="1282" y="3672"/>
                  <a:pt x="1129" y="3763"/>
                  <a:pt x="771" y="3858"/>
                </a:cubicBezTo>
                <a:cubicBezTo>
                  <a:pt x="268" y="3993"/>
                  <a:pt x="0" y="4229"/>
                  <a:pt x="0" y="4540"/>
                </a:cubicBezTo>
                <a:cubicBezTo>
                  <a:pt x="0" y="4789"/>
                  <a:pt x="692" y="5655"/>
                  <a:pt x="1121" y="5943"/>
                </a:cubicBezTo>
                <a:cubicBezTo>
                  <a:pt x="1430" y="6151"/>
                  <a:pt x="1535" y="6301"/>
                  <a:pt x="1581" y="6584"/>
                </a:cubicBezTo>
                <a:cubicBezTo>
                  <a:pt x="1645" y="6976"/>
                  <a:pt x="1480" y="7474"/>
                  <a:pt x="1192" y="7748"/>
                </a:cubicBezTo>
                <a:cubicBezTo>
                  <a:pt x="792" y="8129"/>
                  <a:pt x="867" y="8730"/>
                  <a:pt x="1315" y="8730"/>
                </a:cubicBezTo>
                <a:cubicBezTo>
                  <a:pt x="1513" y="8730"/>
                  <a:pt x="1542" y="8702"/>
                  <a:pt x="1452" y="8600"/>
                </a:cubicBezTo>
                <a:cubicBezTo>
                  <a:pt x="1283" y="8407"/>
                  <a:pt x="1306" y="8333"/>
                  <a:pt x="1674" y="7867"/>
                </a:cubicBezTo>
                <a:cubicBezTo>
                  <a:pt x="2259" y="7125"/>
                  <a:pt x="2420" y="6434"/>
                  <a:pt x="2149" y="5837"/>
                </a:cubicBezTo>
                <a:cubicBezTo>
                  <a:pt x="2069" y="5663"/>
                  <a:pt x="2024" y="5500"/>
                  <a:pt x="2047" y="5474"/>
                </a:cubicBezTo>
                <a:cubicBezTo>
                  <a:pt x="2070" y="5448"/>
                  <a:pt x="2368" y="5416"/>
                  <a:pt x="2710" y="5406"/>
                </a:cubicBezTo>
                <a:cubicBezTo>
                  <a:pt x="3053" y="5396"/>
                  <a:pt x="3364" y="5353"/>
                  <a:pt x="3404" y="5307"/>
                </a:cubicBezTo>
                <a:cubicBezTo>
                  <a:pt x="3444" y="5260"/>
                  <a:pt x="3510" y="4989"/>
                  <a:pt x="3550" y="4704"/>
                </a:cubicBezTo>
                <a:cubicBezTo>
                  <a:pt x="3590" y="4419"/>
                  <a:pt x="3652" y="4047"/>
                  <a:pt x="3688" y="3879"/>
                </a:cubicBezTo>
                <a:cubicBezTo>
                  <a:pt x="3734" y="3664"/>
                  <a:pt x="3706" y="3512"/>
                  <a:pt x="3592" y="3369"/>
                </a:cubicBezTo>
                <a:cubicBezTo>
                  <a:pt x="3489" y="3238"/>
                  <a:pt x="3466" y="3140"/>
                  <a:pt x="3529" y="3095"/>
                </a:cubicBezTo>
                <a:cubicBezTo>
                  <a:pt x="3710" y="2967"/>
                  <a:pt x="5865" y="2497"/>
                  <a:pt x="6790" y="2386"/>
                </a:cubicBezTo>
                <a:cubicBezTo>
                  <a:pt x="9422" y="2069"/>
                  <a:pt x="12689" y="2156"/>
                  <a:pt x="14775" y="2595"/>
                </a:cubicBezTo>
                <a:cubicBezTo>
                  <a:pt x="15847" y="2821"/>
                  <a:pt x="17473" y="3273"/>
                  <a:pt x="17936" y="3475"/>
                </a:cubicBezTo>
                <a:lnTo>
                  <a:pt x="18194" y="3584"/>
                </a:lnTo>
                <a:lnTo>
                  <a:pt x="17936" y="3858"/>
                </a:lnTo>
                <a:cubicBezTo>
                  <a:pt x="17716" y="4093"/>
                  <a:pt x="17692" y="4184"/>
                  <a:pt x="17748" y="4540"/>
                </a:cubicBezTo>
                <a:cubicBezTo>
                  <a:pt x="17784" y="4766"/>
                  <a:pt x="17850" y="5037"/>
                  <a:pt x="17898" y="5142"/>
                </a:cubicBezTo>
                <a:cubicBezTo>
                  <a:pt x="18039" y="5457"/>
                  <a:pt x="18692" y="5772"/>
                  <a:pt x="19201" y="5772"/>
                </a:cubicBezTo>
                <a:cubicBezTo>
                  <a:pt x="19457" y="5772"/>
                  <a:pt x="19696" y="5803"/>
                  <a:pt x="19730" y="5841"/>
                </a:cubicBezTo>
                <a:cubicBezTo>
                  <a:pt x="19763" y="5879"/>
                  <a:pt x="19683" y="6118"/>
                  <a:pt x="19553" y="6371"/>
                </a:cubicBezTo>
                <a:cubicBezTo>
                  <a:pt x="19137" y="7185"/>
                  <a:pt x="19302" y="7949"/>
                  <a:pt x="19990" y="8391"/>
                </a:cubicBezTo>
                <a:cubicBezTo>
                  <a:pt x="20501" y="8721"/>
                  <a:pt x="20625" y="8918"/>
                  <a:pt x="20483" y="9179"/>
                </a:cubicBezTo>
                <a:cubicBezTo>
                  <a:pt x="20345" y="9432"/>
                  <a:pt x="20488" y="9457"/>
                  <a:pt x="20698" y="9216"/>
                </a:cubicBezTo>
                <a:cubicBezTo>
                  <a:pt x="20951" y="8927"/>
                  <a:pt x="20874" y="8541"/>
                  <a:pt x="20465" y="8032"/>
                </a:cubicBezTo>
                <a:cubicBezTo>
                  <a:pt x="19876" y="7300"/>
                  <a:pt x="19937" y="7014"/>
                  <a:pt x="20841" y="6231"/>
                </a:cubicBezTo>
                <a:cubicBezTo>
                  <a:pt x="21003" y="6091"/>
                  <a:pt x="21135" y="5894"/>
                  <a:pt x="21137" y="5793"/>
                </a:cubicBezTo>
                <a:cubicBezTo>
                  <a:pt x="21139" y="5692"/>
                  <a:pt x="21203" y="5513"/>
                  <a:pt x="21281" y="5396"/>
                </a:cubicBezTo>
                <a:cubicBezTo>
                  <a:pt x="21600" y="4912"/>
                  <a:pt x="21308" y="4465"/>
                  <a:pt x="20611" y="4375"/>
                </a:cubicBezTo>
                <a:cubicBezTo>
                  <a:pt x="20145" y="4315"/>
                  <a:pt x="19994" y="4186"/>
                  <a:pt x="20166" y="3988"/>
                </a:cubicBezTo>
                <a:cubicBezTo>
                  <a:pt x="20224" y="3921"/>
                  <a:pt x="20273" y="3682"/>
                  <a:pt x="20273" y="3458"/>
                </a:cubicBezTo>
                <a:cubicBezTo>
                  <a:pt x="20273" y="3118"/>
                  <a:pt x="20214" y="2999"/>
                  <a:pt x="19915" y="2729"/>
                </a:cubicBezTo>
                <a:cubicBezTo>
                  <a:pt x="19718" y="2550"/>
                  <a:pt x="19294" y="2252"/>
                  <a:pt x="18973" y="2068"/>
                </a:cubicBezTo>
                <a:cubicBezTo>
                  <a:pt x="18234" y="1642"/>
                  <a:pt x="16046" y="790"/>
                  <a:pt x="15109" y="565"/>
                </a:cubicBezTo>
                <a:cubicBezTo>
                  <a:pt x="13329" y="136"/>
                  <a:pt x="11489" y="-47"/>
                  <a:pt x="9685" y="10"/>
                </a:cubicBezTo>
                <a:close/>
                <a:moveTo>
                  <a:pt x="9261" y="2711"/>
                </a:moveTo>
                <a:cubicBezTo>
                  <a:pt x="8304" y="2723"/>
                  <a:pt x="8006" y="2833"/>
                  <a:pt x="7758" y="3273"/>
                </a:cubicBezTo>
                <a:cubicBezTo>
                  <a:pt x="7563" y="3617"/>
                  <a:pt x="7466" y="3685"/>
                  <a:pt x="7065" y="3749"/>
                </a:cubicBezTo>
                <a:cubicBezTo>
                  <a:pt x="6807" y="3789"/>
                  <a:pt x="6501" y="3912"/>
                  <a:pt x="6383" y="4023"/>
                </a:cubicBezTo>
                <a:cubicBezTo>
                  <a:pt x="6172" y="4221"/>
                  <a:pt x="6164" y="4218"/>
                  <a:pt x="5866" y="3889"/>
                </a:cubicBezTo>
                <a:cubicBezTo>
                  <a:pt x="5577" y="3571"/>
                  <a:pt x="5554" y="3563"/>
                  <a:pt x="5343" y="3732"/>
                </a:cubicBezTo>
                <a:cubicBezTo>
                  <a:pt x="5222" y="3829"/>
                  <a:pt x="5054" y="3910"/>
                  <a:pt x="4970" y="3910"/>
                </a:cubicBezTo>
                <a:cubicBezTo>
                  <a:pt x="4723" y="3910"/>
                  <a:pt x="4046" y="4643"/>
                  <a:pt x="3987" y="4974"/>
                </a:cubicBezTo>
                <a:cubicBezTo>
                  <a:pt x="3949" y="5184"/>
                  <a:pt x="3994" y="5377"/>
                  <a:pt x="4130" y="5594"/>
                </a:cubicBezTo>
                <a:cubicBezTo>
                  <a:pt x="4315" y="5889"/>
                  <a:pt x="4319" y="5934"/>
                  <a:pt x="4181" y="6265"/>
                </a:cubicBezTo>
                <a:cubicBezTo>
                  <a:pt x="4060" y="6555"/>
                  <a:pt x="3959" y="6630"/>
                  <a:pt x="3634" y="6690"/>
                </a:cubicBezTo>
                <a:cubicBezTo>
                  <a:pt x="3134" y="6781"/>
                  <a:pt x="2795" y="7184"/>
                  <a:pt x="2755" y="7727"/>
                </a:cubicBezTo>
                <a:cubicBezTo>
                  <a:pt x="2721" y="8189"/>
                  <a:pt x="2968" y="8697"/>
                  <a:pt x="3296" y="8840"/>
                </a:cubicBezTo>
                <a:cubicBezTo>
                  <a:pt x="3492" y="8925"/>
                  <a:pt x="3515" y="9026"/>
                  <a:pt x="3577" y="10117"/>
                </a:cubicBezTo>
                <a:cubicBezTo>
                  <a:pt x="3614" y="10770"/>
                  <a:pt x="3653" y="11427"/>
                  <a:pt x="3664" y="11575"/>
                </a:cubicBezTo>
                <a:cubicBezTo>
                  <a:pt x="3679" y="11795"/>
                  <a:pt x="3637" y="11844"/>
                  <a:pt x="3443" y="11846"/>
                </a:cubicBezTo>
                <a:cubicBezTo>
                  <a:pt x="3265" y="11847"/>
                  <a:pt x="3194" y="11782"/>
                  <a:pt x="3171" y="11592"/>
                </a:cubicBezTo>
                <a:cubicBezTo>
                  <a:pt x="3147" y="11400"/>
                  <a:pt x="3093" y="11351"/>
                  <a:pt x="2950" y="11394"/>
                </a:cubicBezTo>
                <a:cubicBezTo>
                  <a:pt x="2700" y="11469"/>
                  <a:pt x="2641" y="11259"/>
                  <a:pt x="2764" y="10747"/>
                </a:cubicBezTo>
                <a:cubicBezTo>
                  <a:pt x="2870" y="10310"/>
                  <a:pt x="2811" y="9787"/>
                  <a:pt x="2669" y="9887"/>
                </a:cubicBezTo>
                <a:cubicBezTo>
                  <a:pt x="2622" y="9920"/>
                  <a:pt x="2514" y="9741"/>
                  <a:pt x="2427" y="9490"/>
                </a:cubicBezTo>
                <a:cubicBezTo>
                  <a:pt x="2299" y="9126"/>
                  <a:pt x="2250" y="9069"/>
                  <a:pt x="2182" y="9210"/>
                </a:cubicBezTo>
                <a:cubicBezTo>
                  <a:pt x="2134" y="9306"/>
                  <a:pt x="2084" y="9596"/>
                  <a:pt x="2071" y="9853"/>
                </a:cubicBezTo>
                <a:cubicBezTo>
                  <a:pt x="2040" y="10468"/>
                  <a:pt x="1953" y="10625"/>
                  <a:pt x="1721" y="10483"/>
                </a:cubicBezTo>
                <a:cubicBezTo>
                  <a:pt x="1437" y="10309"/>
                  <a:pt x="1414" y="10345"/>
                  <a:pt x="1485" y="10839"/>
                </a:cubicBezTo>
                <a:cubicBezTo>
                  <a:pt x="1577" y="11470"/>
                  <a:pt x="1678" y="11682"/>
                  <a:pt x="2089" y="12099"/>
                </a:cubicBezTo>
                <a:cubicBezTo>
                  <a:pt x="2425" y="12441"/>
                  <a:pt x="2430" y="12460"/>
                  <a:pt x="2226" y="12524"/>
                </a:cubicBezTo>
                <a:cubicBezTo>
                  <a:pt x="2045" y="12580"/>
                  <a:pt x="2017" y="12658"/>
                  <a:pt x="2035" y="13044"/>
                </a:cubicBezTo>
                <a:cubicBezTo>
                  <a:pt x="2054" y="13443"/>
                  <a:pt x="2031" y="13496"/>
                  <a:pt x="1853" y="13489"/>
                </a:cubicBezTo>
                <a:cubicBezTo>
                  <a:pt x="1657" y="13482"/>
                  <a:pt x="1655" y="13496"/>
                  <a:pt x="1790" y="13873"/>
                </a:cubicBezTo>
                <a:cubicBezTo>
                  <a:pt x="1993" y="14435"/>
                  <a:pt x="2166" y="14618"/>
                  <a:pt x="2713" y="14852"/>
                </a:cubicBezTo>
                <a:cubicBezTo>
                  <a:pt x="3278" y="15093"/>
                  <a:pt x="3482" y="15371"/>
                  <a:pt x="3233" y="15557"/>
                </a:cubicBezTo>
                <a:cubicBezTo>
                  <a:pt x="3083" y="15669"/>
                  <a:pt x="3084" y="15697"/>
                  <a:pt x="3230" y="15982"/>
                </a:cubicBezTo>
                <a:cubicBezTo>
                  <a:pt x="3321" y="16157"/>
                  <a:pt x="3532" y="16342"/>
                  <a:pt x="3727" y="16413"/>
                </a:cubicBezTo>
                <a:cubicBezTo>
                  <a:pt x="4228" y="16596"/>
                  <a:pt x="4263" y="16689"/>
                  <a:pt x="3915" y="16896"/>
                </a:cubicBezTo>
                <a:cubicBezTo>
                  <a:pt x="3647" y="17055"/>
                  <a:pt x="3623" y="17096"/>
                  <a:pt x="3759" y="17183"/>
                </a:cubicBezTo>
                <a:cubicBezTo>
                  <a:pt x="3858" y="17247"/>
                  <a:pt x="4046" y="17248"/>
                  <a:pt x="4250" y="17183"/>
                </a:cubicBezTo>
                <a:cubicBezTo>
                  <a:pt x="4612" y="17069"/>
                  <a:pt x="4686" y="17104"/>
                  <a:pt x="4686" y="17402"/>
                </a:cubicBezTo>
                <a:cubicBezTo>
                  <a:pt x="4686" y="17666"/>
                  <a:pt x="4803" y="17659"/>
                  <a:pt x="4952" y="17385"/>
                </a:cubicBezTo>
                <a:cubicBezTo>
                  <a:pt x="5075" y="17159"/>
                  <a:pt x="5399" y="17090"/>
                  <a:pt x="5496" y="17269"/>
                </a:cubicBezTo>
                <a:cubicBezTo>
                  <a:pt x="5526" y="17325"/>
                  <a:pt x="5502" y="17403"/>
                  <a:pt x="5445" y="17444"/>
                </a:cubicBezTo>
                <a:cubicBezTo>
                  <a:pt x="5375" y="17493"/>
                  <a:pt x="5392" y="17579"/>
                  <a:pt x="5493" y="17707"/>
                </a:cubicBezTo>
                <a:cubicBezTo>
                  <a:pt x="5697" y="17966"/>
                  <a:pt x="5597" y="18043"/>
                  <a:pt x="5056" y="18043"/>
                </a:cubicBezTo>
                <a:cubicBezTo>
                  <a:pt x="4490" y="18043"/>
                  <a:pt x="3736" y="18315"/>
                  <a:pt x="3523" y="18597"/>
                </a:cubicBezTo>
                <a:cubicBezTo>
                  <a:pt x="3436" y="18714"/>
                  <a:pt x="3333" y="19019"/>
                  <a:pt x="3296" y="19275"/>
                </a:cubicBezTo>
                <a:cubicBezTo>
                  <a:pt x="3229" y="19747"/>
                  <a:pt x="3023" y="20124"/>
                  <a:pt x="2830" y="20124"/>
                </a:cubicBezTo>
                <a:cubicBezTo>
                  <a:pt x="2772" y="20124"/>
                  <a:pt x="2669" y="20223"/>
                  <a:pt x="2603" y="20343"/>
                </a:cubicBezTo>
                <a:cubicBezTo>
                  <a:pt x="2537" y="20464"/>
                  <a:pt x="2425" y="20563"/>
                  <a:pt x="2352" y="20563"/>
                </a:cubicBezTo>
                <a:cubicBezTo>
                  <a:pt x="2279" y="20563"/>
                  <a:pt x="2191" y="20644"/>
                  <a:pt x="2158" y="20744"/>
                </a:cubicBezTo>
                <a:cubicBezTo>
                  <a:pt x="2046" y="21077"/>
                  <a:pt x="2256" y="21121"/>
                  <a:pt x="2618" y="20840"/>
                </a:cubicBezTo>
                <a:cubicBezTo>
                  <a:pt x="2814" y="20688"/>
                  <a:pt x="3083" y="20563"/>
                  <a:pt x="3219" y="20563"/>
                </a:cubicBezTo>
                <a:cubicBezTo>
                  <a:pt x="3375" y="20563"/>
                  <a:pt x="3574" y="20429"/>
                  <a:pt x="3765" y="20193"/>
                </a:cubicBezTo>
                <a:cubicBezTo>
                  <a:pt x="3988" y="19917"/>
                  <a:pt x="4174" y="19801"/>
                  <a:pt x="4495" y="19748"/>
                </a:cubicBezTo>
                <a:cubicBezTo>
                  <a:pt x="4731" y="19708"/>
                  <a:pt x="5107" y="19625"/>
                  <a:pt x="5328" y="19559"/>
                </a:cubicBezTo>
                <a:cubicBezTo>
                  <a:pt x="5663" y="19461"/>
                  <a:pt x="5886" y="19481"/>
                  <a:pt x="6637" y="19683"/>
                </a:cubicBezTo>
                <a:cubicBezTo>
                  <a:pt x="7621" y="19947"/>
                  <a:pt x="7904" y="19913"/>
                  <a:pt x="8580" y="19446"/>
                </a:cubicBezTo>
                <a:cubicBezTo>
                  <a:pt x="8981" y="19169"/>
                  <a:pt x="9129" y="19271"/>
                  <a:pt x="8938" y="19693"/>
                </a:cubicBezTo>
                <a:cubicBezTo>
                  <a:pt x="8858" y="19870"/>
                  <a:pt x="8832" y="20015"/>
                  <a:pt x="8879" y="20015"/>
                </a:cubicBezTo>
                <a:cubicBezTo>
                  <a:pt x="8978" y="20015"/>
                  <a:pt x="10244" y="19212"/>
                  <a:pt x="10654" y="18888"/>
                </a:cubicBezTo>
                <a:cubicBezTo>
                  <a:pt x="11030" y="18592"/>
                  <a:pt x="11227" y="18743"/>
                  <a:pt x="11266" y="19361"/>
                </a:cubicBezTo>
                <a:cubicBezTo>
                  <a:pt x="11283" y="19621"/>
                  <a:pt x="11358" y="19936"/>
                  <a:pt x="11434" y="20059"/>
                </a:cubicBezTo>
                <a:cubicBezTo>
                  <a:pt x="11509" y="20183"/>
                  <a:pt x="11571" y="20373"/>
                  <a:pt x="11571" y="20484"/>
                </a:cubicBezTo>
                <a:cubicBezTo>
                  <a:pt x="11571" y="20594"/>
                  <a:pt x="11614" y="20655"/>
                  <a:pt x="11667" y="20617"/>
                </a:cubicBezTo>
                <a:cubicBezTo>
                  <a:pt x="11814" y="20513"/>
                  <a:pt x="11779" y="19981"/>
                  <a:pt x="11607" y="19700"/>
                </a:cubicBezTo>
                <a:cubicBezTo>
                  <a:pt x="11349" y="19278"/>
                  <a:pt x="11590" y="19156"/>
                  <a:pt x="11990" y="19505"/>
                </a:cubicBezTo>
                <a:cubicBezTo>
                  <a:pt x="12173" y="19665"/>
                  <a:pt x="12399" y="19796"/>
                  <a:pt x="12492" y="19796"/>
                </a:cubicBezTo>
                <a:cubicBezTo>
                  <a:pt x="12629" y="19796"/>
                  <a:pt x="12610" y="19740"/>
                  <a:pt x="12393" y="19481"/>
                </a:cubicBezTo>
                <a:cubicBezTo>
                  <a:pt x="12078" y="19104"/>
                  <a:pt x="12199" y="18944"/>
                  <a:pt x="12614" y="19190"/>
                </a:cubicBezTo>
                <a:cubicBezTo>
                  <a:pt x="12771" y="19282"/>
                  <a:pt x="13013" y="19357"/>
                  <a:pt x="13152" y="19357"/>
                </a:cubicBezTo>
                <a:cubicBezTo>
                  <a:pt x="13291" y="19357"/>
                  <a:pt x="13514" y="19456"/>
                  <a:pt x="13648" y="19577"/>
                </a:cubicBezTo>
                <a:cubicBezTo>
                  <a:pt x="13782" y="19697"/>
                  <a:pt x="14009" y="19796"/>
                  <a:pt x="14153" y="19796"/>
                </a:cubicBezTo>
                <a:cubicBezTo>
                  <a:pt x="14297" y="19796"/>
                  <a:pt x="14745" y="19919"/>
                  <a:pt x="15148" y="20070"/>
                </a:cubicBezTo>
                <a:cubicBezTo>
                  <a:pt x="15918" y="20358"/>
                  <a:pt x="16359" y="20401"/>
                  <a:pt x="16947" y="20244"/>
                </a:cubicBezTo>
                <a:cubicBezTo>
                  <a:pt x="17445" y="20112"/>
                  <a:pt x="17551" y="20288"/>
                  <a:pt x="17306" y="20840"/>
                </a:cubicBezTo>
                <a:cubicBezTo>
                  <a:pt x="17202" y="21074"/>
                  <a:pt x="17118" y="21306"/>
                  <a:pt x="17118" y="21353"/>
                </a:cubicBezTo>
                <a:cubicBezTo>
                  <a:pt x="17118" y="21553"/>
                  <a:pt x="17702" y="21134"/>
                  <a:pt x="17972" y="20741"/>
                </a:cubicBezTo>
                <a:cubicBezTo>
                  <a:pt x="18217" y="20385"/>
                  <a:pt x="18265" y="20215"/>
                  <a:pt x="18265" y="19720"/>
                </a:cubicBezTo>
                <a:cubicBezTo>
                  <a:pt x="18265" y="19232"/>
                  <a:pt x="18224" y="19081"/>
                  <a:pt x="18023" y="18851"/>
                </a:cubicBezTo>
                <a:cubicBezTo>
                  <a:pt x="17809" y="18605"/>
                  <a:pt x="17714" y="18575"/>
                  <a:pt x="17234" y="18608"/>
                </a:cubicBezTo>
                <a:cubicBezTo>
                  <a:pt x="16760" y="18640"/>
                  <a:pt x="16690" y="18621"/>
                  <a:pt x="16714" y="18457"/>
                </a:cubicBezTo>
                <a:cubicBezTo>
                  <a:pt x="16729" y="18353"/>
                  <a:pt x="16672" y="18148"/>
                  <a:pt x="16589" y="18002"/>
                </a:cubicBezTo>
                <a:cubicBezTo>
                  <a:pt x="16398" y="17668"/>
                  <a:pt x="16472" y="17618"/>
                  <a:pt x="17070" y="17670"/>
                </a:cubicBezTo>
                <a:cubicBezTo>
                  <a:pt x="17333" y="17692"/>
                  <a:pt x="17656" y="17665"/>
                  <a:pt x="17787" y="17611"/>
                </a:cubicBezTo>
                <a:cubicBezTo>
                  <a:pt x="17919" y="17557"/>
                  <a:pt x="18145" y="17484"/>
                  <a:pt x="18292" y="17447"/>
                </a:cubicBezTo>
                <a:cubicBezTo>
                  <a:pt x="18442" y="17409"/>
                  <a:pt x="18533" y="17329"/>
                  <a:pt x="18498" y="17266"/>
                </a:cubicBezTo>
                <a:cubicBezTo>
                  <a:pt x="18465" y="17203"/>
                  <a:pt x="18508" y="17063"/>
                  <a:pt x="18594" y="16954"/>
                </a:cubicBezTo>
                <a:cubicBezTo>
                  <a:pt x="18736" y="16774"/>
                  <a:pt x="18736" y="16750"/>
                  <a:pt x="18600" y="16690"/>
                </a:cubicBezTo>
                <a:cubicBezTo>
                  <a:pt x="18463" y="16630"/>
                  <a:pt x="18466" y="16598"/>
                  <a:pt x="18609" y="16348"/>
                </a:cubicBezTo>
                <a:lnTo>
                  <a:pt x="18764" y="16071"/>
                </a:lnTo>
                <a:lnTo>
                  <a:pt x="18188" y="16071"/>
                </a:lnTo>
                <a:cubicBezTo>
                  <a:pt x="17869" y="16071"/>
                  <a:pt x="17581" y="16019"/>
                  <a:pt x="17548" y="15958"/>
                </a:cubicBezTo>
                <a:cubicBezTo>
                  <a:pt x="17467" y="15808"/>
                  <a:pt x="18083" y="15523"/>
                  <a:pt x="18486" y="15523"/>
                </a:cubicBezTo>
                <a:cubicBezTo>
                  <a:pt x="18694" y="15523"/>
                  <a:pt x="18874" y="15439"/>
                  <a:pt x="18991" y="15290"/>
                </a:cubicBezTo>
                <a:cubicBezTo>
                  <a:pt x="19092" y="15163"/>
                  <a:pt x="19270" y="15017"/>
                  <a:pt x="19389" y="14965"/>
                </a:cubicBezTo>
                <a:cubicBezTo>
                  <a:pt x="19508" y="14913"/>
                  <a:pt x="19598" y="14833"/>
                  <a:pt x="19589" y="14787"/>
                </a:cubicBezTo>
                <a:cubicBezTo>
                  <a:pt x="19580" y="14740"/>
                  <a:pt x="19624" y="14563"/>
                  <a:pt x="19685" y="14393"/>
                </a:cubicBezTo>
                <a:cubicBezTo>
                  <a:pt x="19831" y="13987"/>
                  <a:pt x="19824" y="13879"/>
                  <a:pt x="19655" y="13879"/>
                </a:cubicBezTo>
                <a:cubicBezTo>
                  <a:pt x="19578" y="13879"/>
                  <a:pt x="19469" y="13782"/>
                  <a:pt x="19413" y="13660"/>
                </a:cubicBezTo>
                <a:cubicBezTo>
                  <a:pt x="19301" y="13421"/>
                  <a:pt x="19350" y="13373"/>
                  <a:pt x="19786" y="13311"/>
                </a:cubicBezTo>
                <a:cubicBezTo>
                  <a:pt x="20106" y="13266"/>
                  <a:pt x="20167" y="13003"/>
                  <a:pt x="19858" y="13003"/>
                </a:cubicBezTo>
                <a:cubicBezTo>
                  <a:pt x="19597" y="13003"/>
                  <a:pt x="19444" y="12840"/>
                  <a:pt x="19601" y="12729"/>
                </a:cubicBezTo>
                <a:cubicBezTo>
                  <a:pt x="19654" y="12691"/>
                  <a:pt x="19700" y="12572"/>
                  <a:pt x="19700" y="12462"/>
                </a:cubicBezTo>
                <a:cubicBezTo>
                  <a:pt x="19700" y="12353"/>
                  <a:pt x="19761" y="12206"/>
                  <a:pt x="19834" y="12137"/>
                </a:cubicBezTo>
                <a:cubicBezTo>
                  <a:pt x="19907" y="12067"/>
                  <a:pt x="19989" y="11876"/>
                  <a:pt x="20016" y="11712"/>
                </a:cubicBezTo>
                <a:cubicBezTo>
                  <a:pt x="20044" y="11549"/>
                  <a:pt x="20095" y="11298"/>
                  <a:pt x="20133" y="11158"/>
                </a:cubicBezTo>
                <a:cubicBezTo>
                  <a:pt x="20198" y="10921"/>
                  <a:pt x="20180" y="10905"/>
                  <a:pt x="19879" y="10939"/>
                </a:cubicBezTo>
                <a:cubicBezTo>
                  <a:pt x="19571" y="10973"/>
                  <a:pt x="19557" y="10960"/>
                  <a:pt x="19583" y="10648"/>
                </a:cubicBezTo>
                <a:cubicBezTo>
                  <a:pt x="19635" y="10016"/>
                  <a:pt x="19608" y="9690"/>
                  <a:pt x="19493" y="9531"/>
                </a:cubicBezTo>
                <a:cubicBezTo>
                  <a:pt x="19396" y="9396"/>
                  <a:pt x="19341" y="9427"/>
                  <a:pt x="19132" y="9733"/>
                </a:cubicBezTo>
                <a:cubicBezTo>
                  <a:pt x="18996" y="9932"/>
                  <a:pt x="18887" y="10197"/>
                  <a:pt x="18887" y="10319"/>
                </a:cubicBezTo>
                <a:cubicBezTo>
                  <a:pt x="18887" y="10466"/>
                  <a:pt x="18833" y="10528"/>
                  <a:pt x="18725" y="10507"/>
                </a:cubicBezTo>
                <a:cubicBezTo>
                  <a:pt x="18477" y="10460"/>
                  <a:pt x="18321" y="10901"/>
                  <a:pt x="18316" y="11681"/>
                </a:cubicBezTo>
                <a:lnTo>
                  <a:pt x="18313" y="12390"/>
                </a:lnTo>
                <a:lnTo>
                  <a:pt x="18026" y="12387"/>
                </a:lnTo>
                <a:cubicBezTo>
                  <a:pt x="17692" y="12385"/>
                  <a:pt x="17698" y="12483"/>
                  <a:pt x="17892" y="10552"/>
                </a:cubicBezTo>
                <a:cubicBezTo>
                  <a:pt x="18008" y="9390"/>
                  <a:pt x="18044" y="9242"/>
                  <a:pt x="18229" y="9162"/>
                </a:cubicBezTo>
                <a:cubicBezTo>
                  <a:pt x="19067" y="8797"/>
                  <a:pt x="18804" y="7275"/>
                  <a:pt x="17862" y="7029"/>
                </a:cubicBezTo>
                <a:cubicBezTo>
                  <a:pt x="17708" y="6989"/>
                  <a:pt x="17521" y="6809"/>
                  <a:pt x="17402" y="6587"/>
                </a:cubicBezTo>
                <a:lnTo>
                  <a:pt x="17198" y="6210"/>
                </a:lnTo>
                <a:lnTo>
                  <a:pt x="17399" y="5923"/>
                </a:lnTo>
                <a:cubicBezTo>
                  <a:pt x="17508" y="5764"/>
                  <a:pt x="17596" y="5551"/>
                  <a:pt x="17596" y="5450"/>
                </a:cubicBezTo>
                <a:cubicBezTo>
                  <a:pt x="17596" y="5158"/>
                  <a:pt x="16979" y="4464"/>
                  <a:pt x="16651" y="4389"/>
                </a:cubicBezTo>
                <a:cubicBezTo>
                  <a:pt x="16297" y="4308"/>
                  <a:pt x="15809" y="4514"/>
                  <a:pt x="15674" y="4803"/>
                </a:cubicBezTo>
                <a:cubicBezTo>
                  <a:pt x="15553" y="5063"/>
                  <a:pt x="15396" y="4966"/>
                  <a:pt x="15396" y="4629"/>
                </a:cubicBezTo>
                <a:cubicBezTo>
                  <a:pt x="15396" y="4161"/>
                  <a:pt x="15114" y="3905"/>
                  <a:pt x="14515" y="3834"/>
                </a:cubicBezTo>
                <a:cubicBezTo>
                  <a:pt x="14026" y="3777"/>
                  <a:pt x="13946" y="3732"/>
                  <a:pt x="13786" y="3420"/>
                </a:cubicBezTo>
                <a:cubicBezTo>
                  <a:pt x="13580" y="3020"/>
                  <a:pt x="13002" y="2779"/>
                  <a:pt x="12217" y="2766"/>
                </a:cubicBezTo>
                <a:cubicBezTo>
                  <a:pt x="11801" y="2759"/>
                  <a:pt x="11721" y="2800"/>
                  <a:pt x="11493" y="3119"/>
                </a:cubicBezTo>
                <a:cubicBezTo>
                  <a:pt x="11321" y="3360"/>
                  <a:pt x="11125" y="3497"/>
                  <a:pt x="10893" y="3540"/>
                </a:cubicBezTo>
                <a:cubicBezTo>
                  <a:pt x="10583" y="3597"/>
                  <a:pt x="10507" y="3557"/>
                  <a:pt x="10158" y="3153"/>
                </a:cubicBezTo>
                <a:cubicBezTo>
                  <a:pt x="9797" y="2735"/>
                  <a:pt x="9734" y="2706"/>
                  <a:pt x="9261" y="2711"/>
                </a:cubicBezTo>
                <a:close/>
              </a:path>
            </a:pathLst>
          </a:custGeom>
          <a:ln w="12700">
            <a:miter lim="400000"/>
          </a:ln>
        </p:spPr>
      </p:pic>
      <p:sp>
        <p:nvSpPr>
          <p:cNvPr id="266" name="Shape 266"/>
          <p:cNvSpPr/>
          <p:nvPr>
            <p:ph type="body" idx="1"/>
          </p:nvPr>
        </p:nvSpPr>
        <p:spPr>
          <a:xfrm>
            <a:off x="416105" y="2896779"/>
            <a:ext cx="12172589" cy="6310721"/>
          </a:xfrm>
          <a:prstGeom prst="rect">
            <a:avLst/>
          </a:prstGeom>
        </p:spPr>
        <p:txBody>
          <a:bodyPr/>
          <a:lstStyle/>
          <a:p>
            <a:pPr>
              <a:defRPr sz="6100">
                <a:solidFill>
                  <a:srgbClr val="000000"/>
                </a:solidFill>
              </a:defRPr>
            </a:pPr>
            <a:r>
              <a:rPr cap="all"/>
              <a:t>Indice:</a:t>
            </a:r>
          </a:p>
          <a:p>
            <a:pPr algn="l">
              <a:defRPr sz="3600">
                <a:solidFill>
                  <a:srgbClr val="000000"/>
                </a:solidFill>
              </a:defRPr>
            </a:pPr>
          </a:p>
          <a:p>
            <a:pPr algn="just">
              <a:defRPr sz="4900">
                <a:solidFill>
                  <a:srgbClr val="000000"/>
                </a:solidFill>
              </a:defRPr>
            </a:pPr>
            <a:r>
              <a:t>1. Competencias Genéricas</a:t>
            </a:r>
          </a:p>
          <a:p>
            <a:pPr algn="just">
              <a:defRPr sz="4900">
                <a:solidFill>
                  <a:srgbClr val="000000"/>
                </a:solidFill>
              </a:defRPr>
            </a:pPr>
            <a:r>
              <a:t>2. Competencias Disciplinares</a:t>
            </a:r>
          </a:p>
          <a:p>
            <a:pPr algn="just">
              <a:defRPr sz="4900">
                <a:solidFill>
                  <a:srgbClr val="000000"/>
                </a:solidFill>
              </a:defRPr>
            </a:pPr>
            <a:r>
              <a:t>3. Socialismo y Dictaduras en América Latina</a:t>
            </a:r>
          </a:p>
          <a:p>
            <a:pPr algn="just">
              <a:defRPr sz="4900">
                <a:solidFill>
                  <a:srgbClr val="000000"/>
                </a:solidFill>
              </a:defRPr>
            </a:pPr>
            <a:r>
              <a:t>a) Cuba, Fidel Castro y el Gobierno Actual</a:t>
            </a:r>
          </a:p>
          <a:p>
            <a:pPr algn="just">
              <a:defRPr sz="4900">
                <a:solidFill>
                  <a:srgbClr val="000000"/>
                </a:solidFill>
              </a:defRPr>
            </a:pPr>
            <a:r>
              <a:t>4. Bibliografía</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8" name="Shape 268"/>
          <p:cNvSpPr/>
          <p:nvPr>
            <p:ph type="title"/>
          </p:nvPr>
        </p:nvSpPr>
        <p:spPr>
          <a:xfrm>
            <a:off x="368300" y="393700"/>
            <a:ext cx="12319000" cy="8966200"/>
          </a:xfrm>
          <a:prstGeom prst="rect">
            <a:avLst/>
          </a:prstGeom>
        </p:spPr>
        <p:txBody>
          <a:bodyPr/>
          <a:lstStyle/>
          <a:p>
            <a:pPr>
              <a:lnSpc>
                <a:spcPct val="120000"/>
              </a:lnSpc>
              <a:defRPr sz="5600">
                <a:solidFill>
                  <a:srgbClr val="000000"/>
                </a:solidFill>
              </a:defRPr>
            </a:pPr>
            <a:r>
              <a:t>Competencias Genéricas</a:t>
            </a:r>
          </a:p>
          <a:p>
            <a:pPr>
              <a:lnSpc>
                <a:spcPct val="120000"/>
              </a:lnSpc>
              <a:defRPr sz="5600">
                <a:solidFill>
                  <a:srgbClr val="000000"/>
                </a:solidFill>
              </a:defRPr>
            </a:pPr>
          </a:p>
          <a:p>
            <a:pPr algn="just">
              <a:lnSpc>
                <a:spcPct val="120000"/>
              </a:lnSpc>
              <a:defRPr sz="3600">
                <a:solidFill>
                  <a:srgbClr val="000000"/>
                </a:solidFill>
              </a:defRPr>
            </a:pPr>
            <a:r>
              <a:t>6. </a:t>
            </a:r>
            <a:r>
              <a:rPr sz="5400"/>
              <a:t>Sustenta una postura personal sobre temas de interés y relevancia general, considerando otros puntos de vista de manera crítica y reflexiva. </a:t>
            </a:r>
            <a:endParaRPr sz="5400"/>
          </a:p>
          <a:p>
            <a:pPr algn="just">
              <a:lnSpc>
                <a:spcPct val="120000"/>
              </a:lnSpc>
              <a:defRPr sz="3600">
                <a:solidFill>
                  <a:srgbClr val="000000"/>
                </a:solidFill>
              </a:defRPr>
            </a:pPr>
            <a:endParaRPr sz="5400"/>
          </a:p>
          <a:p>
            <a:pPr algn="just">
              <a:lnSpc>
                <a:spcPct val="120000"/>
              </a:lnSpc>
              <a:defRPr sz="5400">
                <a:solidFill>
                  <a:srgbClr val="000000"/>
                </a:solidFill>
              </a:defRPr>
            </a:pPr>
            <a:r>
              <a:t>6.4 Estructura ideas y argumentos de manera clara, coherente y sintética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0" name="Shape 270"/>
          <p:cNvSpPr/>
          <p:nvPr>
            <p:ph type="title"/>
          </p:nvPr>
        </p:nvSpPr>
        <p:spPr>
          <a:xfrm>
            <a:off x="368300" y="292100"/>
            <a:ext cx="12319000" cy="8966200"/>
          </a:xfrm>
          <a:prstGeom prst="rect">
            <a:avLst/>
          </a:prstGeom>
        </p:spPr>
        <p:txBody>
          <a:bodyPr/>
          <a:lstStyle/>
          <a:p>
            <a:pPr>
              <a:lnSpc>
                <a:spcPct val="120000"/>
              </a:lnSpc>
              <a:defRPr sz="5600">
                <a:solidFill>
                  <a:srgbClr val="000000"/>
                </a:solidFill>
              </a:defRPr>
            </a:pPr>
            <a:r>
              <a:t>Competencias Disciplinares</a:t>
            </a:r>
          </a:p>
          <a:p>
            <a:pPr>
              <a:lnSpc>
                <a:spcPct val="120000"/>
              </a:lnSpc>
              <a:defRPr sz="2800">
                <a:solidFill>
                  <a:srgbClr val="000000"/>
                </a:solidFill>
              </a:defRPr>
            </a:pPr>
          </a:p>
          <a:p>
            <a:pPr algn="just">
              <a:lnSpc>
                <a:spcPct val="120000"/>
              </a:lnSpc>
              <a:defRPr sz="4400">
                <a:solidFill>
                  <a:srgbClr val="000000"/>
                </a:solidFill>
              </a:defRPr>
            </a:pPr>
            <a:r>
              <a:t>5. Establece la relación entre las dimensiones políticas, económicas, culturales y geográficas de un acontecimiento.</a:t>
            </a:r>
          </a:p>
          <a:p>
            <a:pPr algn="just">
              <a:lnSpc>
                <a:spcPct val="120000"/>
              </a:lnSpc>
              <a:defRPr sz="4400">
                <a:solidFill>
                  <a:srgbClr val="000000"/>
                </a:solidFill>
              </a:defRPr>
            </a:pPr>
          </a:p>
          <a:p>
            <a:pPr algn="just">
              <a:lnSpc>
                <a:spcPct val="120000"/>
              </a:lnSpc>
              <a:defRPr sz="4400">
                <a:solidFill>
                  <a:srgbClr val="000000"/>
                </a:solidFill>
              </a:defRPr>
            </a:pPr>
            <a:r>
              <a:t>2. Argumenta las repercusiones de los procesos y cambios políticos, económicos y sociales que han dado lugar al entorno socioeconómico actual. </a:t>
            </a:r>
          </a:p>
          <a:p>
            <a:pPr algn="just">
              <a:lnSpc>
                <a:spcPct val="120000"/>
              </a:lnSpc>
              <a:defRPr sz="4400">
                <a:solidFill>
                  <a:srgbClr val="000000"/>
                </a:solidFill>
              </a:defRPr>
            </a:pPr>
          </a:p>
          <a:p>
            <a:pPr algn="just">
              <a:lnSpc>
                <a:spcPct val="120000"/>
              </a:lnSpc>
              <a:defRPr sz="4400">
                <a:solidFill>
                  <a:srgbClr val="000000"/>
                </a:solidFill>
              </a:defRPr>
            </a:pPr>
            <a:r>
              <a:t>8. Compara las características democráticas y autoritarias de diversos sistemas sociopolíticos. </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2" name="Shape 272"/>
          <p:cNvSpPr/>
          <p:nvPr>
            <p:ph type="title"/>
          </p:nvPr>
        </p:nvSpPr>
        <p:spPr>
          <a:prstGeom prst="rect">
            <a:avLst/>
          </a:prstGeom>
        </p:spPr>
        <p:txBody>
          <a:bodyPr/>
          <a:lstStyle>
            <a:lvl1pPr>
              <a:defRPr>
                <a:solidFill>
                  <a:srgbClr val="000000"/>
                </a:solidFill>
              </a:defRPr>
            </a:lvl1pPr>
          </a:lstStyle>
          <a:p>
            <a:pPr/>
            <a:r>
              <a:t>Movimientos de Liberación</a:t>
            </a:r>
          </a:p>
        </p:txBody>
      </p:sp>
      <p:sp>
        <p:nvSpPr>
          <p:cNvPr id="273" name="Shape 273"/>
          <p:cNvSpPr/>
          <p:nvPr>
            <p:ph type="body" sz="quarter" idx="1"/>
          </p:nvPr>
        </p:nvSpPr>
        <p:spPr>
          <a:xfrm>
            <a:off x="1016000" y="5981700"/>
            <a:ext cx="10972800" cy="1270000"/>
          </a:xfrm>
          <a:prstGeom prst="rect">
            <a:avLst/>
          </a:prstGeom>
        </p:spPr>
        <p:txBody>
          <a:bodyPr/>
          <a:lstStyle>
            <a:lvl1pPr>
              <a:defRPr sz="9600">
                <a:solidFill>
                  <a:srgbClr val="000000"/>
                </a:solidFill>
              </a:defRPr>
            </a:lvl1pPr>
          </a:lstStyle>
          <a:p>
            <a:pPr/>
            <a:r>
              <a:t>CUBA</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5" name="Shape 275"/>
          <p:cNvSpPr/>
          <p:nvPr>
            <p:ph type="title"/>
          </p:nvPr>
        </p:nvSpPr>
        <p:spPr>
          <a:xfrm>
            <a:off x="368300" y="393700"/>
            <a:ext cx="12319000" cy="2362200"/>
          </a:xfrm>
          <a:prstGeom prst="rect">
            <a:avLst/>
          </a:prstGeom>
        </p:spPr>
        <p:txBody>
          <a:bodyPr/>
          <a:lstStyle>
            <a:lvl1pPr algn="just">
              <a:lnSpc>
                <a:spcPct val="120000"/>
              </a:lnSpc>
              <a:buSzPct val="125000"/>
              <a:buChar char="•"/>
              <a:defRPr sz="3600">
                <a:solidFill>
                  <a:srgbClr val="000000"/>
                </a:solidFill>
              </a:defRPr>
            </a:lvl1pPr>
          </a:lstStyle>
          <a:p>
            <a:pPr/>
            <a:r>
              <a:t>A principios del siglo XX la economía cubana creció gracias a las grandes inversiones de los norteamericanos en todos los sectores así como también en lugares de diversión (Casinos).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GraphPaper">
  <a:themeElements>
    <a:clrScheme name="GraphPaper">
      <a:dk1>
        <a:srgbClr val="850047"/>
      </a:dk1>
      <a:lt1>
        <a:srgbClr val="858585"/>
      </a:lt1>
      <a:dk2>
        <a:srgbClr val="5A554C"/>
      </a:dk2>
      <a:lt2>
        <a:srgbClr val="D8D7D7"/>
      </a:lt2>
      <a:accent1>
        <a:srgbClr val="3E93D7"/>
      </a:accent1>
      <a:accent2>
        <a:srgbClr val="67AB3C"/>
      </a:accent2>
      <a:accent3>
        <a:srgbClr val="D5A530"/>
      </a:accent3>
      <a:accent4>
        <a:srgbClr val="E17B2E"/>
      </a:accent4>
      <a:accent5>
        <a:srgbClr val="CC487C"/>
      </a:accent5>
      <a:accent6>
        <a:srgbClr val="4D45AC"/>
      </a:accent6>
      <a:hlink>
        <a:srgbClr val="0000FF"/>
      </a:hlink>
      <a:folHlink>
        <a:srgbClr val="FF00FF"/>
      </a:folHlink>
    </a:clrScheme>
    <a:fontScheme name="GraphPaper">
      <a:majorFont>
        <a:latin typeface="Marker Felt"/>
        <a:ea typeface="Marker Felt"/>
        <a:cs typeface="Marker Felt"/>
      </a:majorFont>
      <a:minorFont>
        <a:latin typeface="Hoefler Text"/>
        <a:ea typeface="Hoefler Text"/>
        <a:cs typeface="Hoefler Text"/>
      </a:minorFont>
    </a:fontScheme>
    <a:fmtScheme name="GraphPap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313507"/>
            <a:satOff val="34334"/>
            <a:lumOff val="-8266"/>
            <a:alpha val="62000"/>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FFFFFF"/>
            </a:solidFill>
            <a:effectLst/>
            <a:uFillTx/>
            <a:latin typeface="+mj-lt"/>
            <a:ea typeface="+mj-ea"/>
            <a:cs typeface="+mj-cs"/>
            <a:sym typeface="Marker Fel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5B1D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GraphPaper">
  <a:themeElements>
    <a:clrScheme name="GraphPaper">
      <a:dk1>
        <a:srgbClr val="000000"/>
      </a:dk1>
      <a:lt1>
        <a:srgbClr val="FFFFFF"/>
      </a:lt1>
      <a:dk2>
        <a:srgbClr val="5A554C"/>
      </a:dk2>
      <a:lt2>
        <a:srgbClr val="D8D7D7"/>
      </a:lt2>
      <a:accent1>
        <a:srgbClr val="3E93D7"/>
      </a:accent1>
      <a:accent2>
        <a:srgbClr val="67AB3C"/>
      </a:accent2>
      <a:accent3>
        <a:srgbClr val="D5A530"/>
      </a:accent3>
      <a:accent4>
        <a:srgbClr val="E17B2E"/>
      </a:accent4>
      <a:accent5>
        <a:srgbClr val="CC487C"/>
      </a:accent5>
      <a:accent6>
        <a:srgbClr val="4D45AC"/>
      </a:accent6>
      <a:hlink>
        <a:srgbClr val="0000FF"/>
      </a:hlink>
      <a:folHlink>
        <a:srgbClr val="FF00FF"/>
      </a:folHlink>
    </a:clrScheme>
    <a:fontScheme name="GraphPaper">
      <a:majorFont>
        <a:latin typeface="Marker Felt"/>
        <a:ea typeface="Marker Felt"/>
        <a:cs typeface="Marker Felt"/>
      </a:majorFont>
      <a:minorFont>
        <a:latin typeface="Hoefler Text"/>
        <a:ea typeface="Hoefler Text"/>
        <a:cs typeface="Hoefler Text"/>
      </a:minorFont>
    </a:fontScheme>
    <a:fmtScheme name="GraphPap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313507"/>
            <a:satOff val="34334"/>
            <a:lumOff val="-8266"/>
            <a:alpha val="62000"/>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FFFFFF"/>
            </a:solidFill>
            <a:effectLst/>
            <a:uFillTx/>
            <a:latin typeface="+mj-lt"/>
            <a:ea typeface="+mj-ea"/>
            <a:cs typeface="+mj-cs"/>
            <a:sym typeface="Marker Fel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5B1D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4000" u="none" kumimoji="0" normalizeH="0">
            <a:ln>
              <a:noFill/>
            </a:ln>
            <a:solidFill>
              <a:srgbClr val="858585"/>
            </a:solidFill>
            <a:effectLst/>
            <a:uFillTx/>
            <a:latin typeface="+mj-lt"/>
            <a:ea typeface="+mj-ea"/>
            <a:cs typeface="+mj-cs"/>
            <a:sym typeface="Marker Fel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