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5662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16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642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855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072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9864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354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702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381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59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332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B9EC9-007F-6A43-A9E3-A402D1E84EDB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BEEEA-4FD2-554A-B65D-B29A73B107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218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43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479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61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441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0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506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923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055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50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64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2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25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223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35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254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24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12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36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3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678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51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42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784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92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1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936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824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0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00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76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507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2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253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879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38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08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Presentación en pantalla (4:3)</PresentationFormat>
  <Paragraphs>0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JESUS</dc:creator>
  <cp:lastModifiedBy>Raul</cp:lastModifiedBy>
  <cp:revision>3</cp:revision>
  <dcterms:created xsi:type="dcterms:W3CDTF">2014-11-20T01:04:11Z</dcterms:created>
  <dcterms:modified xsi:type="dcterms:W3CDTF">2017-10-19T20:28:29Z</dcterms:modified>
</cp:coreProperties>
</file>