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952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74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03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176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367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91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90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9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464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161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3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DF5A9-32BC-6E4C-B9F7-B349A4ABF8B4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F9647-8AA6-B944-BA9D-3BB4F1DF794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944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ARTE Y CULTURA I</a:t>
            </a:r>
            <a:br>
              <a:rPr lang="es-ES" sz="2400" dirty="0" smtClean="0"/>
            </a:br>
            <a:r>
              <a:rPr lang="es-ES" sz="2000" dirty="0" smtClean="0"/>
              <a:t>ARTE ROMÁNICO</a:t>
            </a:r>
            <a:endParaRPr lang="es-ES" sz="2000" dirty="0"/>
          </a:p>
        </p:txBody>
      </p:sp>
      <p:pic>
        <p:nvPicPr>
          <p:cNvPr id="4" name="Marcador de contenido 3" descr="arte-romanico Santiago de Compostel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2" b="13262"/>
          <a:stretch>
            <a:fillRect/>
          </a:stretch>
        </p:blipFill>
        <p:spPr>
          <a:xfrm>
            <a:off x="1441988" y="1837765"/>
            <a:ext cx="6297541" cy="3463405"/>
          </a:xfrm>
        </p:spPr>
      </p:pic>
      <p:sp>
        <p:nvSpPr>
          <p:cNvPr id="5" name="CuadroTexto 4"/>
          <p:cNvSpPr txBox="1"/>
          <p:nvPr/>
        </p:nvSpPr>
        <p:spPr>
          <a:xfrm>
            <a:off x="1441988" y="5632824"/>
            <a:ext cx="62975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UNIDAD 3</a:t>
            </a:r>
          </a:p>
          <a:p>
            <a:pPr algn="ctr"/>
            <a:r>
              <a:rPr lang="es-ES" sz="2000" dirty="0" smtClean="0"/>
              <a:t>PROFR.  JESÚS </a:t>
            </a:r>
            <a:r>
              <a:rPr lang="es-ES" sz="2000" dirty="0" smtClean="0"/>
              <a:t>PRÉSTAMO</a:t>
            </a:r>
          </a:p>
          <a:p>
            <a:pPr algn="ctr"/>
            <a:r>
              <a:rPr lang="es-ES" sz="2000" dirty="0" smtClean="0"/>
              <a:t>PROFR. RAUL LE</a:t>
            </a:r>
            <a:r>
              <a:rPr lang="es-ES" sz="2000" dirty="0" smtClean="0"/>
              <a:t>ÓN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61403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863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95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41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41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05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72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866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76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81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1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rte-romanico-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24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1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25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37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79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037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02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93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52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197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474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8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598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2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22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45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9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7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4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92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anico-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209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</Words>
  <Application>Microsoft Macintosh PowerPoint</Application>
  <PresentationFormat>Presentación en pantalla (4:3)</PresentationFormat>
  <Paragraphs>4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ARTE Y CULTURA I ARTE ROMÁNICO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</dc:creator>
  <cp:lastModifiedBy>Raul</cp:lastModifiedBy>
  <cp:revision>4</cp:revision>
  <dcterms:created xsi:type="dcterms:W3CDTF">2014-10-24T22:40:32Z</dcterms:created>
  <dcterms:modified xsi:type="dcterms:W3CDTF">2017-10-19T20:26:11Z</dcterms:modified>
</cp:coreProperties>
</file>