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06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6920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5612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9009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67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236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8723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1606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794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359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486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380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45151-30EF-214D-937A-EF7841F01C68}" type="datetimeFigureOut">
              <a:rPr lang="es-ES" smtClean="0"/>
              <a:t>19/10/17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7C4F3-B90C-504B-9FBC-20111BEAA41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531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jp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694" y="1353787"/>
            <a:ext cx="4323247" cy="403997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091764" y="403412"/>
            <a:ext cx="46616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ARTE Y CULTURA I</a:t>
            </a:r>
            <a:br>
              <a:rPr lang="es-ES" sz="2400" dirty="0"/>
            </a:br>
            <a:r>
              <a:rPr lang="es-ES" sz="2000" dirty="0"/>
              <a:t>ARTE ROMÁNICO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2295694" y="5632824"/>
            <a:ext cx="4323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UNIDAD 3</a:t>
            </a:r>
          </a:p>
          <a:p>
            <a:pPr algn="ctr"/>
            <a:r>
              <a:rPr lang="es-ES" dirty="0"/>
              <a:t>PROFR.  JESÚS </a:t>
            </a:r>
            <a:r>
              <a:rPr lang="es-ES" dirty="0" smtClean="0"/>
              <a:t>PRÉSTAMO</a:t>
            </a:r>
          </a:p>
          <a:p>
            <a:pPr algn="ctr"/>
            <a:r>
              <a:rPr lang="es-ES" dirty="0" smtClean="0"/>
              <a:t>PROFR. RAUL LE</a:t>
            </a:r>
            <a:r>
              <a:rPr lang="es-ES" dirty="0" smtClean="0"/>
              <a:t>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37841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1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09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1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735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1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828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1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239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2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784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2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213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2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65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2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81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2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399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3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192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273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3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758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3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420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3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75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3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360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3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7021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3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802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3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12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4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9485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4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3287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4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95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arte-romnico-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1607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4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642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5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884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5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1082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5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829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6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232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6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221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6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4563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6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475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6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577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6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36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9020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6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298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7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914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7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1806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7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647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82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536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83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3682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8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912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85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2212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8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8244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94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249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6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527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9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152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98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45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7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470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9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878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10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71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arte-romnico-11-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1946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14</Words>
  <Application>Microsoft Macintosh PowerPoint</Application>
  <PresentationFormat>Presentación en pantalla (4:3)</PresentationFormat>
  <Paragraphs>4</Paragraphs>
  <Slides>51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JESUS</dc:creator>
  <cp:lastModifiedBy>Raul</cp:lastModifiedBy>
  <cp:revision>8</cp:revision>
  <dcterms:created xsi:type="dcterms:W3CDTF">2014-10-23T20:07:04Z</dcterms:created>
  <dcterms:modified xsi:type="dcterms:W3CDTF">2017-10-19T20:27:04Z</dcterms:modified>
</cp:coreProperties>
</file>