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310" r:id="rId2"/>
    <p:sldId id="31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96" r:id="rId24"/>
    <p:sldId id="281" r:id="rId25"/>
    <p:sldId id="282" r:id="rId26"/>
    <p:sldId id="283" r:id="rId27"/>
    <p:sldId id="284" r:id="rId28"/>
    <p:sldId id="285" r:id="rId29"/>
    <p:sldId id="286" r:id="rId30"/>
    <p:sldId id="297" r:id="rId31"/>
    <p:sldId id="287" r:id="rId32"/>
    <p:sldId id="288" r:id="rId33"/>
    <p:sldId id="289" r:id="rId34"/>
    <p:sldId id="290" r:id="rId35"/>
    <p:sldId id="291" r:id="rId36"/>
    <p:sldId id="292" r:id="rId37"/>
    <p:sldId id="299" r:id="rId38"/>
    <p:sldId id="300" r:id="rId39"/>
    <p:sldId id="301" r:id="rId40"/>
    <p:sldId id="302" r:id="rId41"/>
    <p:sldId id="303" r:id="rId42"/>
    <p:sldId id="293" r:id="rId43"/>
    <p:sldId id="294" r:id="rId44"/>
    <p:sldId id="304" r:id="rId45"/>
    <p:sldId id="305" r:id="rId46"/>
    <p:sldId id="306" r:id="rId47"/>
    <p:sldId id="307" r:id="rId48"/>
    <p:sldId id="308" r:id="rId49"/>
    <p:sldId id="309" r:id="rId5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2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6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601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87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838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8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8250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37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632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1478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117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09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CD531-6702-3F4F-A87A-EA71F02EEFD1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9B0D-2BF6-0F4C-BE3E-3DAEE23F325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79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71176" y="567765"/>
            <a:ext cx="7321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ARTE Y CULTURA I</a:t>
            </a:r>
            <a:br>
              <a:rPr lang="es-ES" sz="2400" dirty="0" smtClean="0"/>
            </a:br>
            <a:r>
              <a:rPr lang="es-ES" dirty="0" smtClean="0"/>
              <a:t>ARTE BIZANTINO</a:t>
            </a:r>
            <a:endParaRPr lang="es-ES" dirty="0"/>
          </a:p>
        </p:txBody>
      </p:sp>
      <p:pic>
        <p:nvPicPr>
          <p:cNvPr id="3" name="Imagen 2" descr="arte-bizantino-3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353" y="1538941"/>
            <a:ext cx="4885765" cy="366432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196353" y="5289177"/>
            <a:ext cx="4885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UNIDAD 3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PROFR.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2849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27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82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32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92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45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0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1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05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2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6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2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2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50043" y="300022"/>
            <a:ext cx="585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ARTE BIZANTINO</a:t>
            </a:r>
            <a:endParaRPr lang="es-ES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2411761" y="2183145"/>
            <a:ext cx="169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Insertar Pel</a:t>
            </a:r>
            <a:r>
              <a:rPr lang="es-ES" dirty="0" smtClean="0"/>
              <a:t>ícula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188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2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65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2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75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3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15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2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51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3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887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3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44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0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8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95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03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05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44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8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410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8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82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3503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318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90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718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43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6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8176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690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261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6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906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980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165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456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6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364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6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809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6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638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4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631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96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29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bizantino-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2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18</Words>
  <Application>Microsoft Macintosh PowerPoint</Application>
  <PresentationFormat>Presentación en pantalla (4:3)</PresentationFormat>
  <Paragraphs>7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</dc:creator>
  <cp:lastModifiedBy>Raul</cp:lastModifiedBy>
  <cp:revision>16</cp:revision>
  <dcterms:created xsi:type="dcterms:W3CDTF">2014-10-09T23:09:51Z</dcterms:created>
  <dcterms:modified xsi:type="dcterms:W3CDTF">2017-10-19T20:24:07Z</dcterms:modified>
</cp:coreProperties>
</file>