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6" r:id="rId2"/>
    <p:sldId id="287" r:id="rId3"/>
    <p:sldId id="289" r:id="rId4"/>
    <p:sldId id="288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7" r:id="rId16"/>
    <p:sldId id="268" r:id="rId17"/>
    <p:sldId id="269" r:id="rId18"/>
    <p:sldId id="270" r:id="rId19"/>
    <p:sldId id="271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5" r:id="rId32"/>
    <p:sldId id="294" r:id="rId33"/>
    <p:sldId id="293" r:id="rId34"/>
    <p:sldId id="291" r:id="rId35"/>
    <p:sldId id="292" r:id="rId3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2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7334E-7F9A-A34D-96D7-707391BCF11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FDB1-D3C0-B34E-AF12-3606C873ED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116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7334E-7F9A-A34D-96D7-707391BCF11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FDB1-D3C0-B34E-AF12-3606C873ED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650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7334E-7F9A-A34D-96D7-707391BCF11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FDB1-D3C0-B34E-AF12-3606C873ED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2660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7334E-7F9A-A34D-96D7-707391BCF11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FDB1-D3C0-B34E-AF12-3606C873ED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883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7334E-7F9A-A34D-96D7-707391BCF11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FDB1-D3C0-B34E-AF12-3606C873ED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211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7334E-7F9A-A34D-96D7-707391BCF11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FDB1-D3C0-B34E-AF12-3606C873ED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803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7334E-7F9A-A34D-96D7-707391BCF11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FDB1-D3C0-B34E-AF12-3606C873ED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6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7334E-7F9A-A34D-96D7-707391BCF11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FDB1-D3C0-B34E-AF12-3606C873ED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438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7334E-7F9A-A34D-96D7-707391BCF11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FDB1-D3C0-B34E-AF12-3606C873ED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4176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7334E-7F9A-A34D-96D7-707391BCF11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FDB1-D3C0-B34E-AF12-3606C873ED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0999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7334E-7F9A-A34D-96D7-707391BCF11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FDB1-D3C0-B34E-AF12-3606C873ED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2130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7334E-7F9A-A34D-96D7-707391BCF11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6FDB1-D3C0-B34E-AF12-3606C873ED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078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1230" y="633587"/>
            <a:ext cx="8229600" cy="553706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>ARTE Y CULTURA I</a:t>
            </a:r>
            <a:br>
              <a:rPr lang="es-ES" sz="2700" dirty="0" smtClean="0"/>
            </a:br>
            <a:r>
              <a:rPr lang="es-ES" sz="2400" dirty="0" smtClean="0"/>
              <a:t>ARTE ISLÁMICO</a:t>
            </a:r>
            <a:endParaRPr lang="es-ES" sz="2400" dirty="0"/>
          </a:p>
        </p:txBody>
      </p:sp>
      <p:pic>
        <p:nvPicPr>
          <p:cNvPr id="4" name="Marcador de contenido 3" descr="MEZQUITA_CATEDRAL_MIHRAB_0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0" b="7870"/>
          <a:stretch>
            <a:fillRect/>
          </a:stretch>
        </p:blipFill>
        <p:spPr>
          <a:xfrm>
            <a:off x="1653082" y="1436326"/>
            <a:ext cx="5875857" cy="3713215"/>
          </a:xfrm>
        </p:spPr>
      </p:pic>
      <p:sp>
        <p:nvSpPr>
          <p:cNvPr id="5" name="CuadroTexto 4"/>
          <p:cNvSpPr txBox="1"/>
          <p:nvPr/>
        </p:nvSpPr>
        <p:spPr>
          <a:xfrm>
            <a:off x="1653082" y="5287598"/>
            <a:ext cx="58758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/>
              <a:t>UNIDAD 3</a:t>
            </a:r>
            <a:endParaRPr lang="es-ES" sz="2000" dirty="0"/>
          </a:p>
          <a:p>
            <a:pPr algn="ctr"/>
            <a:r>
              <a:rPr lang="es-ES" dirty="0" smtClean="0"/>
              <a:t>PROFR.  JESÚS </a:t>
            </a:r>
            <a:r>
              <a:rPr lang="es-ES" dirty="0" smtClean="0"/>
              <a:t>PRÉSTAMO</a:t>
            </a:r>
          </a:p>
          <a:p>
            <a:pPr algn="ctr"/>
            <a:r>
              <a:rPr lang="es-ES" dirty="0" smtClean="0"/>
              <a:t>PROFR. RAUL LE</a:t>
            </a:r>
            <a:r>
              <a:rPr lang="es-ES" dirty="0" smtClean="0"/>
              <a:t>ÓN</a:t>
            </a:r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68365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8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19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10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353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1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594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12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779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1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366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15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495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1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955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1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02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18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685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19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464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 descr="arte-islmico-2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1058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2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499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22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10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2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820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2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444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25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60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2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198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2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256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29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819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30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05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3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841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7007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3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254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3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326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60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7155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6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5031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3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159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3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463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 descr="arte-islmico-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92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arte-islmico-2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743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810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710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910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islmico-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518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14</Words>
  <Application>Microsoft Macintosh PowerPoint</Application>
  <PresentationFormat>Presentación en pantalla (4:3)</PresentationFormat>
  <Paragraphs>4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Tema de Office</vt:lpstr>
      <vt:lpstr>ARTE Y CULTURA I ARTE ISLÁMICO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Universidad Iberoamericana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Jesús Eugenio Préstamo Millán</dc:creator>
  <cp:lastModifiedBy>Raul</cp:lastModifiedBy>
  <cp:revision>6</cp:revision>
  <dcterms:created xsi:type="dcterms:W3CDTF">2014-10-14T03:23:41Z</dcterms:created>
  <dcterms:modified xsi:type="dcterms:W3CDTF">2017-10-19T20:25:30Z</dcterms:modified>
</cp:coreProperties>
</file>