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1"/>
  </p:notesMasterIdLst>
  <p:sldIdLst>
    <p:sldId id="387" r:id="rId2"/>
    <p:sldId id="440" r:id="rId3"/>
    <p:sldId id="257" r:id="rId4"/>
    <p:sldId id="326" r:id="rId5"/>
    <p:sldId id="259" r:id="rId6"/>
    <p:sldId id="312" r:id="rId7"/>
    <p:sldId id="313" r:id="rId8"/>
    <p:sldId id="314" r:id="rId9"/>
    <p:sldId id="315" r:id="rId10"/>
    <p:sldId id="316" r:id="rId11"/>
    <p:sldId id="317" r:id="rId12"/>
    <p:sldId id="318" r:id="rId13"/>
    <p:sldId id="319" r:id="rId14"/>
    <p:sldId id="320" r:id="rId15"/>
    <p:sldId id="321" r:id="rId16"/>
    <p:sldId id="263" r:id="rId17"/>
    <p:sldId id="322" r:id="rId18"/>
    <p:sldId id="323" r:id="rId19"/>
    <p:sldId id="441" r:id="rId20"/>
    <p:sldId id="328" r:id="rId21"/>
    <p:sldId id="264" r:id="rId22"/>
    <p:sldId id="265" r:id="rId23"/>
    <p:sldId id="331" r:id="rId24"/>
    <p:sldId id="332" r:id="rId25"/>
    <p:sldId id="335" r:id="rId26"/>
    <p:sldId id="336" r:id="rId27"/>
    <p:sldId id="337" r:id="rId28"/>
    <p:sldId id="338" r:id="rId29"/>
    <p:sldId id="341" r:id="rId30"/>
    <p:sldId id="344" r:id="rId31"/>
    <p:sldId id="345" r:id="rId32"/>
    <p:sldId id="346" r:id="rId33"/>
    <p:sldId id="343" r:id="rId34"/>
    <p:sldId id="444" r:id="rId35"/>
    <p:sldId id="446" r:id="rId36"/>
    <p:sldId id="289" r:id="rId37"/>
    <p:sldId id="447" r:id="rId38"/>
    <p:sldId id="290" r:id="rId39"/>
    <p:sldId id="450" r:id="rId40"/>
    <p:sldId id="266" r:id="rId41"/>
    <p:sldId id="267" r:id="rId42"/>
    <p:sldId id="268" r:id="rId43"/>
    <p:sldId id="269" r:id="rId44"/>
    <p:sldId id="288" r:id="rId45"/>
    <p:sldId id="292" r:id="rId46"/>
    <p:sldId id="293" r:id="rId47"/>
    <p:sldId id="294" r:id="rId48"/>
    <p:sldId id="295" r:id="rId49"/>
    <p:sldId id="296" r:id="rId50"/>
    <p:sldId id="297" r:id="rId51"/>
    <p:sldId id="298" r:id="rId52"/>
    <p:sldId id="299" r:id="rId53"/>
    <p:sldId id="300" r:id="rId54"/>
    <p:sldId id="301" r:id="rId55"/>
    <p:sldId id="302" r:id="rId56"/>
    <p:sldId id="303" r:id="rId57"/>
    <p:sldId id="304" r:id="rId58"/>
    <p:sldId id="305" r:id="rId59"/>
    <p:sldId id="306" r:id="rId60"/>
    <p:sldId id="307" r:id="rId61"/>
    <p:sldId id="308" r:id="rId62"/>
    <p:sldId id="348" r:id="rId63"/>
    <p:sldId id="349" r:id="rId64"/>
    <p:sldId id="350" r:id="rId65"/>
    <p:sldId id="351" r:id="rId66"/>
    <p:sldId id="352" r:id="rId67"/>
    <p:sldId id="353" r:id="rId68"/>
    <p:sldId id="354" r:id="rId69"/>
    <p:sldId id="355" r:id="rId70"/>
    <p:sldId id="356" r:id="rId71"/>
    <p:sldId id="357" r:id="rId72"/>
    <p:sldId id="358" r:id="rId73"/>
    <p:sldId id="359" r:id="rId74"/>
    <p:sldId id="360" r:id="rId75"/>
    <p:sldId id="361" r:id="rId76"/>
    <p:sldId id="363" r:id="rId77"/>
    <p:sldId id="364" r:id="rId78"/>
    <p:sldId id="365" r:id="rId79"/>
    <p:sldId id="366" r:id="rId80"/>
    <p:sldId id="367" r:id="rId81"/>
    <p:sldId id="369" r:id="rId82"/>
    <p:sldId id="370" r:id="rId83"/>
    <p:sldId id="371" r:id="rId84"/>
    <p:sldId id="372" r:id="rId85"/>
    <p:sldId id="373" r:id="rId86"/>
    <p:sldId id="374" r:id="rId87"/>
    <p:sldId id="375" r:id="rId88"/>
    <p:sldId id="376" r:id="rId89"/>
    <p:sldId id="377" r:id="rId90"/>
    <p:sldId id="378" r:id="rId91"/>
    <p:sldId id="379" r:id="rId92"/>
    <p:sldId id="380" r:id="rId93"/>
    <p:sldId id="381" r:id="rId94"/>
    <p:sldId id="382" r:id="rId95"/>
    <p:sldId id="383" r:id="rId96"/>
    <p:sldId id="384" r:id="rId97"/>
    <p:sldId id="385" r:id="rId98"/>
    <p:sldId id="386" r:id="rId99"/>
    <p:sldId id="310" r:id="rId10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4" d="100"/>
          <a:sy n="74" d="100"/>
        </p:scale>
        <p:origin x="-570"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diagrams/_rels/data14.xml.rels><?xml version="1.0" encoding="UTF-8" standalone="yes"?>
<Relationships xmlns="http://schemas.openxmlformats.org/package/2006/relationships"><Relationship Id="rId1" Type="http://schemas.openxmlformats.org/officeDocument/2006/relationships/image" Target="../media/image8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EC1836-91EF-4EB4-A70E-EE899195CE7E}" type="doc">
      <dgm:prSet loTypeId="urn:microsoft.com/office/officeart/2005/8/layout/process1" loCatId="process" qsTypeId="urn:microsoft.com/office/officeart/2005/8/quickstyle/simple1" qsCatId="simple" csTypeId="urn:microsoft.com/office/officeart/2005/8/colors/accent1_2" csCatId="accent1"/>
      <dgm:spPr/>
      <dgm:t>
        <a:bodyPr/>
        <a:lstStyle/>
        <a:p>
          <a:endParaRPr lang="es-MX"/>
        </a:p>
      </dgm:t>
    </dgm:pt>
    <dgm:pt modelId="{96FF833D-C5D5-431E-8DE0-ED19902AAB2E}">
      <dgm:prSet/>
      <dgm:spPr/>
      <dgm:t>
        <a:bodyPr/>
        <a:lstStyle/>
        <a:p>
          <a:pPr rtl="0"/>
          <a:r>
            <a:rPr lang="es-MX" b="1" smtClean="0"/>
            <a:t>COMPETENCIAS BÁSICAS</a:t>
          </a:r>
          <a:r>
            <a:rPr lang="es-MX" smtClean="0"/>
            <a:t>: Son aquellas en las que la persona constituye las bases de su aprendizaje (interpretar y comunicar información, razonar creativamente y solucionar problemas, entre otras cosas).</a:t>
          </a:r>
          <a:endParaRPr lang="es-MX"/>
        </a:p>
      </dgm:t>
    </dgm:pt>
    <dgm:pt modelId="{354591DB-C854-49A8-A09D-E7F20C94343A}" type="parTrans" cxnId="{566023B8-42E5-4BB9-A9B1-106E0FDA628F}">
      <dgm:prSet/>
      <dgm:spPr/>
      <dgm:t>
        <a:bodyPr/>
        <a:lstStyle/>
        <a:p>
          <a:endParaRPr lang="es-MX"/>
        </a:p>
      </dgm:t>
    </dgm:pt>
    <dgm:pt modelId="{25DB7D0C-273E-4D23-BF09-28514D9AE068}" type="sibTrans" cxnId="{566023B8-42E5-4BB9-A9B1-106E0FDA628F}">
      <dgm:prSet/>
      <dgm:spPr/>
      <dgm:t>
        <a:bodyPr/>
        <a:lstStyle/>
        <a:p>
          <a:endParaRPr lang="es-MX"/>
        </a:p>
      </dgm:t>
    </dgm:pt>
    <dgm:pt modelId="{A222B3CB-8C2A-46A3-A9E2-818DDD4C3C58}">
      <dgm:prSet/>
      <dgm:spPr/>
      <dgm:t>
        <a:bodyPr/>
        <a:lstStyle/>
        <a:p>
          <a:pPr rtl="0"/>
          <a:r>
            <a:rPr lang="es-MX" b="1" smtClean="0"/>
            <a:t>COMPETENCIAS PERSONALES</a:t>
          </a:r>
          <a:r>
            <a:rPr lang="es-MX" smtClean="0"/>
            <a:t>: Permiten realizar con éxito las diferentes funciones en la vida (actuar responsablemente, mostrar deseo de superación y aceptar el cambio, entre otras).</a:t>
          </a:r>
          <a:endParaRPr lang="es-MX"/>
        </a:p>
      </dgm:t>
    </dgm:pt>
    <dgm:pt modelId="{38402764-F9DF-4AA9-B8FE-D485BA9C6DA2}" type="parTrans" cxnId="{76B3EFA9-840B-4D7C-ADBC-8F7683FA67F4}">
      <dgm:prSet/>
      <dgm:spPr/>
      <dgm:t>
        <a:bodyPr/>
        <a:lstStyle/>
        <a:p>
          <a:endParaRPr lang="es-MX"/>
        </a:p>
      </dgm:t>
    </dgm:pt>
    <dgm:pt modelId="{81EC71C4-F80E-4EF9-8C44-A21B183378FB}" type="sibTrans" cxnId="{76B3EFA9-840B-4D7C-ADBC-8F7683FA67F4}">
      <dgm:prSet/>
      <dgm:spPr/>
      <dgm:t>
        <a:bodyPr/>
        <a:lstStyle/>
        <a:p>
          <a:endParaRPr lang="es-MX"/>
        </a:p>
      </dgm:t>
    </dgm:pt>
    <dgm:pt modelId="{93C99CEF-34C9-4EA2-82CF-BB73CD8DB56D}">
      <dgm:prSet/>
      <dgm:spPr/>
      <dgm:t>
        <a:bodyPr/>
        <a:lstStyle/>
        <a:p>
          <a:pPr rtl="0"/>
          <a:r>
            <a:rPr lang="es-MX" b="1" smtClean="0"/>
            <a:t>COMPETENCIAS CENTRALES O NUCLEARES</a:t>
          </a:r>
          <a:r>
            <a:rPr lang="es-MX" smtClean="0"/>
            <a:t>: Comunicación, trabajo en equipo, responsabilidad, creatividad, orientación al cliente, compromisos con el aprendizaje continuo, entre otras. </a:t>
          </a:r>
          <a:endParaRPr lang="es-MX"/>
        </a:p>
      </dgm:t>
    </dgm:pt>
    <dgm:pt modelId="{9DD8D04C-D67D-41B0-9F82-A0DE6BBCE9D7}" type="parTrans" cxnId="{03595580-0264-4EEA-B7B6-18472D697769}">
      <dgm:prSet/>
      <dgm:spPr/>
      <dgm:t>
        <a:bodyPr/>
        <a:lstStyle/>
        <a:p>
          <a:endParaRPr lang="es-MX"/>
        </a:p>
      </dgm:t>
    </dgm:pt>
    <dgm:pt modelId="{AAEF646D-0405-431A-8027-4866CAEF1101}" type="sibTrans" cxnId="{03595580-0264-4EEA-B7B6-18472D697769}">
      <dgm:prSet/>
      <dgm:spPr/>
      <dgm:t>
        <a:bodyPr/>
        <a:lstStyle/>
        <a:p>
          <a:endParaRPr lang="es-MX"/>
        </a:p>
      </dgm:t>
    </dgm:pt>
    <dgm:pt modelId="{192DDF40-F3C1-4681-AF8D-BABCCAF920BB}">
      <dgm:prSet/>
      <dgm:spPr/>
      <dgm:t>
        <a:bodyPr/>
        <a:lstStyle/>
        <a:p>
          <a:pPr rtl="0"/>
          <a:r>
            <a:rPr lang="es-MX" b="1" smtClean="0"/>
            <a:t>COMPETENCIAS DE GESTIÓN</a:t>
          </a:r>
          <a:r>
            <a:rPr lang="es-MX" smtClean="0"/>
            <a:t>: Eje. Liderazgo, visión, construir confianzas, gerencia el desempeño, capacidad de juicio y de toma de decisiones.</a:t>
          </a:r>
          <a:endParaRPr lang="es-MX"/>
        </a:p>
      </dgm:t>
    </dgm:pt>
    <dgm:pt modelId="{8064B1FB-DDEC-4BCC-B7B2-04DC726FD8D7}" type="parTrans" cxnId="{51603C37-C7C5-4C52-9C7B-809554A11E54}">
      <dgm:prSet/>
      <dgm:spPr/>
      <dgm:t>
        <a:bodyPr/>
        <a:lstStyle/>
        <a:p>
          <a:endParaRPr lang="es-MX"/>
        </a:p>
      </dgm:t>
    </dgm:pt>
    <dgm:pt modelId="{0BD4B2BE-219C-420B-8B74-EE285845BC72}" type="sibTrans" cxnId="{51603C37-C7C5-4C52-9C7B-809554A11E54}">
      <dgm:prSet/>
      <dgm:spPr/>
      <dgm:t>
        <a:bodyPr/>
        <a:lstStyle/>
        <a:p>
          <a:endParaRPr lang="es-MX"/>
        </a:p>
      </dgm:t>
    </dgm:pt>
    <dgm:pt modelId="{95D79F07-EA4E-4E02-A862-A260BC587F54}" type="pres">
      <dgm:prSet presAssocID="{F5EC1836-91EF-4EB4-A70E-EE899195CE7E}" presName="Name0" presStyleCnt="0">
        <dgm:presLayoutVars>
          <dgm:dir/>
          <dgm:resizeHandles val="exact"/>
        </dgm:presLayoutVars>
      </dgm:prSet>
      <dgm:spPr/>
      <dgm:t>
        <a:bodyPr/>
        <a:lstStyle/>
        <a:p>
          <a:endParaRPr lang="es-ES"/>
        </a:p>
      </dgm:t>
    </dgm:pt>
    <dgm:pt modelId="{9537CB3A-F212-4B46-BEBD-B60F982ECA57}" type="pres">
      <dgm:prSet presAssocID="{96FF833D-C5D5-431E-8DE0-ED19902AAB2E}" presName="node" presStyleLbl="node1" presStyleIdx="0" presStyleCnt="4">
        <dgm:presLayoutVars>
          <dgm:bulletEnabled val="1"/>
        </dgm:presLayoutVars>
      </dgm:prSet>
      <dgm:spPr/>
      <dgm:t>
        <a:bodyPr/>
        <a:lstStyle/>
        <a:p>
          <a:endParaRPr lang="es-ES"/>
        </a:p>
      </dgm:t>
    </dgm:pt>
    <dgm:pt modelId="{44D83A1E-CF9A-47D9-9736-E25D8384B2CC}" type="pres">
      <dgm:prSet presAssocID="{25DB7D0C-273E-4D23-BF09-28514D9AE068}" presName="sibTrans" presStyleLbl="sibTrans2D1" presStyleIdx="0" presStyleCnt="3"/>
      <dgm:spPr/>
      <dgm:t>
        <a:bodyPr/>
        <a:lstStyle/>
        <a:p>
          <a:endParaRPr lang="es-ES"/>
        </a:p>
      </dgm:t>
    </dgm:pt>
    <dgm:pt modelId="{4312C2F7-9CA8-462F-878F-FEE9786E5CCA}" type="pres">
      <dgm:prSet presAssocID="{25DB7D0C-273E-4D23-BF09-28514D9AE068}" presName="connectorText" presStyleLbl="sibTrans2D1" presStyleIdx="0" presStyleCnt="3"/>
      <dgm:spPr/>
      <dgm:t>
        <a:bodyPr/>
        <a:lstStyle/>
        <a:p>
          <a:endParaRPr lang="es-ES"/>
        </a:p>
      </dgm:t>
    </dgm:pt>
    <dgm:pt modelId="{6DC6C2DE-BA64-49AA-9C97-E6408F29C935}" type="pres">
      <dgm:prSet presAssocID="{A222B3CB-8C2A-46A3-A9E2-818DDD4C3C58}" presName="node" presStyleLbl="node1" presStyleIdx="1" presStyleCnt="4">
        <dgm:presLayoutVars>
          <dgm:bulletEnabled val="1"/>
        </dgm:presLayoutVars>
      </dgm:prSet>
      <dgm:spPr/>
      <dgm:t>
        <a:bodyPr/>
        <a:lstStyle/>
        <a:p>
          <a:endParaRPr lang="es-ES"/>
        </a:p>
      </dgm:t>
    </dgm:pt>
    <dgm:pt modelId="{A6CC3539-82ED-4E95-912E-502DBCA13CC5}" type="pres">
      <dgm:prSet presAssocID="{81EC71C4-F80E-4EF9-8C44-A21B183378FB}" presName="sibTrans" presStyleLbl="sibTrans2D1" presStyleIdx="1" presStyleCnt="3"/>
      <dgm:spPr/>
      <dgm:t>
        <a:bodyPr/>
        <a:lstStyle/>
        <a:p>
          <a:endParaRPr lang="es-ES"/>
        </a:p>
      </dgm:t>
    </dgm:pt>
    <dgm:pt modelId="{BAA3F91A-23D5-4380-9B06-72A0511A14A1}" type="pres">
      <dgm:prSet presAssocID="{81EC71C4-F80E-4EF9-8C44-A21B183378FB}" presName="connectorText" presStyleLbl="sibTrans2D1" presStyleIdx="1" presStyleCnt="3"/>
      <dgm:spPr/>
      <dgm:t>
        <a:bodyPr/>
        <a:lstStyle/>
        <a:p>
          <a:endParaRPr lang="es-ES"/>
        </a:p>
      </dgm:t>
    </dgm:pt>
    <dgm:pt modelId="{D17DC893-96DC-4681-AE56-249452DC38A8}" type="pres">
      <dgm:prSet presAssocID="{93C99CEF-34C9-4EA2-82CF-BB73CD8DB56D}" presName="node" presStyleLbl="node1" presStyleIdx="2" presStyleCnt="4">
        <dgm:presLayoutVars>
          <dgm:bulletEnabled val="1"/>
        </dgm:presLayoutVars>
      </dgm:prSet>
      <dgm:spPr/>
      <dgm:t>
        <a:bodyPr/>
        <a:lstStyle/>
        <a:p>
          <a:endParaRPr lang="es-ES"/>
        </a:p>
      </dgm:t>
    </dgm:pt>
    <dgm:pt modelId="{9F156791-17D9-45F8-A8B6-26F1B1CE3223}" type="pres">
      <dgm:prSet presAssocID="{AAEF646D-0405-431A-8027-4866CAEF1101}" presName="sibTrans" presStyleLbl="sibTrans2D1" presStyleIdx="2" presStyleCnt="3"/>
      <dgm:spPr/>
      <dgm:t>
        <a:bodyPr/>
        <a:lstStyle/>
        <a:p>
          <a:endParaRPr lang="es-ES"/>
        </a:p>
      </dgm:t>
    </dgm:pt>
    <dgm:pt modelId="{52076E66-F2EE-40DF-9437-5762346E4E7F}" type="pres">
      <dgm:prSet presAssocID="{AAEF646D-0405-431A-8027-4866CAEF1101}" presName="connectorText" presStyleLbl="sibTrans2D1" presStyleIdx="2" presStyleCnt="3"/>
      <dgm:spPr/>
      <dgm:t>
        <a:bodyPr/>
        <a:lstStyle/>
        <a:p>
          <a:endParaRPr lang="es-ES"/>
        </a:p>
      </dgm:t>
    </dgm:pt>
    <dgm:pt modelId="{714948B5-F6E2-45F8-9AC0-455D5F0CE33D}" type="pres">
      <dgm:prSet presAssocID="{192DDF40-F3C1-4681-AF8D-BABCCAF920BB}" presName="node" presStyleLbl="node1" presStyleIdx="3" presStyleCnt="4">
        <dgm:presLayoutVars>
          <dgm:bulletEnabled val="1"/>
        </dgm:presLayoutVars>
      </dgm:prSet>
      <dgm:spPr/>
      <dgm:t>
        <a:bodyPr/>
        <a:lstStyle/>
        <a:p>
          <a:endParaRPr lang="es-ES"/>
        </a:p>
      </dgm:t>
    </dgm:pt>
  </dgm:ptLst>
  <dgm:cxnLst>
    <dgm:cxn modelId="{21E6BF9F-88EB-41CD-AD78-46C456BA0D96}" type="presOf" srcId="{81EC71C4-F80E-4EF9-8C44-A21B183378FB}" destId="{BAA3F91A-23D5-4380-9B06-72A0511A14A1}" srcOrd="1" destOrd="0" presId="urn:microsoft.com/office/officeart/2005/8/layout/process1"/>
    <dgm:cxn modelId="{0F175D04-66EF-43BD-99C7-0B33850229A5}" type="presOf" srcId="{25DB7D0C-273E-4D23-BF09-28514D9AE068}" destId="{4312C2F7-9CA8-462F-878F-FEE9786E5CCA}" srcOrd="1" destOrd="0" presId="urn:microsoft.com/office/officeart/2005/8/layout/process1"/>
    <dgm:cxn modelId="{DE18B8F8-821F-4954-8AA8-A1AE077EABAA}" type="presOf" srcId="{AAEF646D-0405-431A-8027-4866CAEF1101}" destId="{9F156791-17D9-45F8-A8B6-26F1B1CE3223}" srcOrd="0" destOrd="0" presId="urn:microsoft.com/office/officeart/2005/8/layout/process1"/>
    <dgm:cxn modelId="{C4C754D7-9064-4D28-8995-E3CDE93E6891}" type="presOf" srcId="{81EC71C4-F80E-4EF9-8C44-A21B183378FB}" destId="{A6CC3539-82ED-4E95-912E-502DBCA13CC5}" srcOrd="0" destOrd="0" presId="urn:microsoft.com/office/officeart/2005/8/layout/process1"/>
    <dgm:cxn modelId="{53882F06-4AB6-42CD-AC78-B6898A12EE1F}" type="presOf" srcId="{25DB7D0C-273E-4D23-BF09-28514D9AE068}" destId="{44D83A1E-CF9A-47D9-9736-E25D8384B2CC}" srcOrd="0" destOrd="0" presId="urn:microsoft.com/office/officeart/2005/8/layout/process1"/>
    <dgm:cxn modelId="{14F36A63-B324-420B-82A3-4E45977C620B}" type="presOf" srcId="{192DDF40-F3C1-4681-AF8D-BABCCAF920BB}" destId="{714948B5-F6E2-45F8-9AC0-455D5F0CE33D}" srcOrd="0" destOrd="0" presId="urn:microsoft.com/office/officeart/2005/8/layout/process1"/>
    <dgm:cxn modelId="{51603C37-C7C5-4C52-9C7B-809554A11E54}" srcId="{F5EC1836-91EF-4EB4-A70E-EE899195CE7E}" destId="{192DDF40-F3C1-4681-AF8D-BABCCAF920BB}" srcOrd="3" destOrd="0" parTransId="{8064B1FB-DDEC-4BCC-B7B2-04DC726FD8D7}" sibTransId="{0BD4B2BE-219C-420B-8B74-EE285845BC72}"/>
    <dgm:cxn modelId="{76B3EFA9-840B-4D7C-ADBC-8F7683FA67F4}" srcId="{F5EC1836-91EF-4EB4-A70E-EE899195CE7E}" destId="{A222B3CB-8C2A-46A3-A9E2-818DDD4C3C58}" srcOrd="1" destOrd="0" parTransId="{38402764-F9DF-4AA9-B8FE-D485BA9C6DA2}" sibTransId="{81EC71C4-F80E-4EF9-8C44-A21B183378FB}"/>
    <dgm:cxn modelId="{566023B8-42E5-4BB9-A9B1-106E0FDA628F}" srcId="{F5EC1836-91EF-4EB4-A70E-EE899195CE7E}" destId="{96FF833D-C5D5-431E-8DE0-ED19902AAB2E}" srcOrd="0" destOrd="0" parTransId="{354591DB-C854-49A8-A09D-E7F20C94343A}" sibTransId="{25DB7D0C-273E-4D23-BF09-28514D9AE068}"/>
    <dgm:cxn modelId="{2C5A5036-CE3D-455E-929D-CFFDFCE0EFE3}" type="presOf" srcId="{93C99CEF-34C9-4EA2-82CF-BB73CD8DB56D}" destId="{D17DC893-96DC-4681-AE56-249452DC38A8}" srcOrd="0" destOrd="0" presId="urn:microsoft.com/office/officeart/2005/8/layout/process1"/>
    <dgm:cxn modelId="{03595580-0264-4EEA-B7B6-18472D697769}" srcId="{F5EC1836-91EF-4EB4-A70E-EE899195CE7E}" destId="{93C99CEF-34C9-4EA2-82CF-BB73CD8DB56D}" srcOrd="2" destOrd="0" parTransId="{9DD8D04C-D67D-41B0-9F82-A0DE6BBCE9D7}" sibTransId="{AAEF646D-0405-431A-8027-4866CAEF1101}"/>
    <dgm:cxn modelId="{7F9C8E6C-F873-43AD-BBF5-AC1CBA725CBD}" type="presOf" srcId="{F5EC1836-91EF-4EB4-A70E-EE899195CE7E}" destId="{95D79F07-EA4E-4E02-A862-A260BC587F54}" srcOrd="0" destOrd="0" presId="urn:microsoft.com/office/officeart/2005/8/layout/process1"/>
    <dgm:cxn modelId="{910CC2A0-A090-45BF-964F-9CD08F5F92F0}" type="presOf" srcId="{96FF833D-C5D5-431E-8DE0-ED19902AAB2E}" destId="{9537CB3A-F212-4B46-BEBD-B60F982ECA57}" srcOrd="0" destOrd="0" presId="urn:microsoft.com/office/officeart/2005/8/layout/process1"/>
    <dgm:cxn modelId="{216D1ADA-EAB6-4935-B25B-08B0BC4C3E8A}" type="presOf" srcId="{AAEF646D-0405-431A-8027-4866CAEF1101}" destId="{52076E66-F2EE-40DF-9437-5762346E4E7F}" srcOrd="1" destOrd="0" presId="urn:microsoft.com/office/officeart/2005/8/layout/process1"/>
    <dgm:cxn modelId="{345EED51-4F21-466D-83DF-E02AA630F991}" type="presOf" srcId="{A222B3CB-8C2A-46A3-A9E2-818DDD4C3C58}" destId="{6DC6C2DE-BA64-49AA-9C97-E6408F29C935}" srcOrd="0" destOrd="0" presId="urn:microsoft.com/office/officeart/2005/8/layout/process1"/>
    <dgm:cxn modelId="{32B27748-E5E0-489A-99ED-E5CC7281B07F}" type="presParOf" srcId="{95D79F07-EA4E-4E02-A862-A260BC587F54}" destId="{9537CB3A-F212-4B46-BEBD-B60F982ECA57}" srcOrd="0" destOrd="0" presId="urn:microsoft.com/office/officeart/2005/8/layout/process1"/>
    <dgm:cxn modelId="{400645F7-7A47-407C-AC7A-D702829B99E7}" type="presParOf" srcId="{95D79F07-EA4E-4E02-A862-A260BC587F54}" destId="{44D83A1E-CF9A-47D9-9736-E25D8384B2CC}" srcOrd="1" destOrd="0" presId="urn:microsoft.com/office/officeart/2005/8/layout/process1"/>
    <dgm:cxn modelId="{550E881C-1D03-4CF7-9851-D2439532A1D9}" type="presParOf" srcId="{44D83A1E-CF9A-47D9-9736-E25D8384B2CC}" destId="{4312C2F7-9CA8-462F-878F-FEE9786E5CCA}" srcOrd="0" destOrd="0" presId="urn:microsoft.com/office/officeart/2005/8/layout/process1"/>
    <dgm:cxn modelId="{188ED231-9FE3-4835-9268-92AAE9A6D114}" type="presParOf" srcId="{95D79F07-EA4E-4E02-A862-A260BC587F54}" destId="{6DC6C2DE-BA64-49AA-9C97-E6408F29C935}" srcOrd="2" destOrd="0" presId="urn:microsoft.com/office/officeart/2005/8/layout/process1"/>
    <dgm:cxn modelId="{82E14423-348B-40AC-B545-7E5FD7FEC2AF}" type="presParOf" srcId="{95D79F07-EA4E-4E02-A862-A260BC587F54}" destId="{A6CC3539-82ED-4E95-912E-502DBCA13CC5}" srcOrd="3" destOrd="0" presId="urn:microsoft.com/office/officeart/2005/8/layout/process1"/>
    <dgm:cxn modelId="{CE35F444-B2EC-47FC-89DB-8C9F16D65092}" type="presParOf" srcId="{A6CC3539-82ED-4E95-912E-502DBCA13CC5}" destId="{BAA3F91A-23D5-4380-9B06-72A0511A14A1}" srcOrd="0" destOrd="0" presId="urn:microsoft.com/office/officeart/2005/8/layout/process1"/>
    <dgm:cxn modelId="{F4DF8568-C7B5-451B-90AE-E24C505E778A}" type="presParOf" srcId="{95D79F07-EA4E-4E02-A862-A260BC587F54}" destId="{D17DC893-96DC-4681-AE56-249452DC38A8}" srcOrd="4" destOrd="0" presId="urn:microsoft.com/office/officeart/2005/8/layout/process1"/>
    <dgm:cxn modelId="{732D5712-0DA4-44CE-BD1D-94841DFF41ED}" type="presParOf" srcId="{95D79F07-EA4E-4E02-A862-A260BC587F54}" destId="{9F156791-17D9-45F8-A8B6-26F1B1CE3223}" srcOrd="5" destOrd="0" presId="urn:microsoft.com/office/officeart/2005/8/layout/process1"/>
    <dgm:cxn modelId="{E1394993-A6ED-4022-AEE7-6C656D4AA3BA}" type="presParOf" srcId="{9F156791-17D9-45F8-A8B6-26F1B1CE3223}" destId="{52076E66-F2EE-40DF-9437-5762346E4E7F}" srcOrd="0" destOrd="0" presId="urn:microsoft.com/office/officeart/2005/8/layout/process1"/>
    <dgm:cxn modelId="{671AFD18-76E3-427A-AC4B-FEC728FE6482}" type="presParOf" srcId="{95D79F07-EA4E-4E02-A862-A260BC587F54}" destId="{714948B5-F6E2-45F8-9AC0-455D5F0CE33D}"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803EF20-E206-40E4-AE43-0453FACD5D79}" type="doc">
      <dgm:prSet loTypeId="urn:microsoft.com/office/officeart/2005/8/layout/venn1" loCatId="relationship" qsTypeId="urn:microsoft.com/office/officeart/2005/8/quickstyle/3d1" qsCatId="3D" csTypeId="urn:microsoft.com/office/officeart/2005/8/colors/colorful4" csCatId="colorful" phldr="1"/>
      <dgm:spPr/>
      <dgm:t>
        <a:bodyPr/>
        <a:lstStyle/>
        <a:p>
          <a:endParaRPr lang="es-MX"/>
        </a:p>
      </dgm:t>
    </dgm:pt>
    <dgm:pt modelId="{EAD68D21-57B4-409D-B533-517A7E3AE883}">
      <dgm:prSet/>
      <dgm:spPr/>
      <dgm:t>
        <a:bodyPr/>
        <a:lstStyle/>
        <a:p>
          <a:pPr rtl="0"/>
          <a:r>
            <a:rPr lang="es-MX" b="1" dirty="0" smtClean="0"/>
            <a:t>García–Valcárcel (1998) señala que “son todos aquellos medios que surgen a raíz del desarrollo de la microelectrónica, fundamentalmente los sistemas de video, informática y telecomunicaciones”</a:t>
          </a:r>
          <a:endParaRPr lang="es-MX" b="1" dirty="0"/>
        </a:p>
      </dgm:t>
    </dgm:pt>
    <dgm:pt modelId="{20A53889-4595-4C71-A689-B005D433DDE8}" type="parTrans" cxnId="{99FF7F64-DC5B-435D-9F0F-1F1FBD56BAC9}">
      <dgm:prSet/>
      <dgm:spPr/>
      <dgm:t>
        <a:bodyPr/>
        <a:lstStyle/>
        <a:p>
          <a:endParaRPr lang="es-MX"/>
        </a:p>
      </dgm:t>
    </dgm:pt>
    <dgm:pt modelId="{6D6C3243-C04C-441F-BE58-02FFFCCD5439}" type="sibTrans" cxnId="{99FF7F64-DC5B-435D-9F0F-1F1FBD56BAC9}">
      <dgm:prSet/>
      <dgm:spPr/>
      <dgm:t>
        <a:bodyPr/>
        <a:lstStyle/>
        <a:p>
          <a:endParaRPr lang="es-MX"/>
        </a:p>
      </dgm:t>
    </dgm:pt>
    <dgm:pt modelId="{844F85D1-2711-4169-9F42-70C7040E41F4}">
      <dgm:prSet custT="1"/>
      <dgm:spPr>
        <a:solidFill>
          <a:srgbClr val="E737C1">
            <a:alpha val="50000"/>
          </a:srgbClr>
        </a:solidFill>
      </dgm:spPr>
      <dgm:t>
        <a:bodyPr/>
        <a:lstStyle/>
        <a:p>
          <a:pPr rtl="0"/>
          <a:r>
            <a:rPr lang="es-MX" sz="2400" b="1" dirty="0" smtClean="0"/>
            <a:t>Las características que permiten delimitar las tecnologías de información y comunicación que consideran </a:t>
          </a:r>
          <a:r>
            <a:rPr lang="es-MX" sz="2400" b="1" dirty="0" err="1" smtClean="0"/>
            <a:t>Kustcher</a:t>
          </a:r>
          <a:r>
            <a:rPr lang="es-MX" sz="2400" b="1" dirty="0" smtClean="0"/>
            <a:t> y St. Pierre (2001) son las siguientes: • La potencia que permiten los aparatos al trabajar con una gran cantidad de diferente información y de forma simultánea.</a:t>
          </a:r>
          <a:endParaRPr lang="es-MX" sz="2400" b="1" dirty="0"/>
        </a:p>
      </dgm:t>
    </dgm:pt>
    <dgm:pt modelId="{B8ACBADD-A6FE-4D30-95D3-5867006C5215}" type="parTrans" cxnId="{C113B98C-2CAC-4F1C-B4A6-4823A3054248}">
      <dgm:prSet/>
      <dgm:spPr/>
      <dgm:t>
        <a:bodyPr/>
        <a:lstStyle/>
        <a:p>
          <a:endParaRPr lang="es-MX"/>
        </a:p>
      </dgm:t>
    </dgm:pt>
    <dgm:pt modelId="{3AEB8E1A-BEE0-4423-9F35-8A723E126267}" type="sibTrans" cxnId="{C113B98C-2CAC-4F1C-B4A6-4823A3054248}">
      <dgm:prSet/>
      <dgm:spPr/>
      <dgm:t>
        <a:bodyPr/>
        <a:lstStyle/>
        <a:p>
          <a:endParaRPr lang="es-MX"/>
        </a:p>
      </dgm:t>
    </dgm:pt>
    <dgm:pt modelId="{5520E945-0438-4FF5-9AC4-16BA5983F388}" type="pres">
      <dgm:prSet presAssocID="{5803EF20-E206-40E4-AE43-0453FACD5D79}" presName="compositeShape" presStyleCnt="0">
        <dgm:presLayoutVars>
          <dgm:chMax val="7"/>
          <dgm:dir/>
          <dgm:resizeHandles val="exact"/>
        </dgm:presLayoutVars>
      </dgm:prSet>
      <dgm:spPr/>
      <dgm:t>
        <a:bodyPr/>
        <a:lstStyle/>
        <a:p>
          <a:endParaRPr lang="es-MX"/>
        </a:p>
      </dgm:t>
    </dgm:pt>
    <dgm:pt modelId="{4EADDA45-B2BE-4730-9412-784F1412E474}" type="pres">
      <dgm:prSet presAssocID="{EAD68D21-57B4-409D-B533-517A7E3AE883}" presName="circ1" presStyleLbl="vennNode1" presStyleIdx="0" presStyleCnt="2" custScaleX="123253"/>
      <dgm:spPr/>
      <dgm:t>
        <a:bodyPr/>
        <a:lstStyle/>
        <a:p>
          <a:endParaRPr lang="es-MX"/>
        </a:p>
      </dgm:t>
    </dgm:pt>
    <dgm:pt modelId="{E40FEFD3-3287-4103-B619-C7440A1D7515}" type="pres">
      <dgm:prSet presAssocID="{EAD68D21-57B4-409D-B533-517A7E3AE883}" presName="circ1Tx" presStyleLbl="revTx" presStyleIdx="0" presStyleCnt="0">
        <dgm:presLayoutVars>
          <dgm:chMax val="0"/>
          <dgm:chPref val="0"/>
          <dgm:bulletEnabled val="1"/>
        </dgm:presLayoutVars>
      </dgm:prSet>
      <dgm:spPr/>
      <dgm:t>
        <a:bodyPr/>
        <a:lstStyle/>
        <a:p>
          <a:endParaRPr lang="es-MX"/>
        </a:p>
      </dgm:t>
    </dgm:pt>
    <dgm:pt modelId="{395A3D91-9DB9-44CC-8E3E-BB572E8EDD65}" type="pres">
      <dgm:prSet presAssocID="{844F85D1-2711-4169-9F42-70C7040E41F4}" presName="circ2" presStyleLbl="vennNode1" presStyleIdx="1" presStyleCnt="2" custScaleX="111420" custLinFactNeighborX="1100"/>
      <dgm:spPr/>
      <dgm:t>
        <a:bodyPr/>
        <a:lstStyle/>
        <a:p>
          <a:endParaRPr lang="es-MX"/>
        </a:p>
      </dgm:t>
    </dgm:pt>
    <dgm:pt modelId="{44DB79E9-34B5-42C3-A387-0012B490E94B}" type="pres">
      <dgm:prSet presAssocID="{844F85D1-2711-4169-9F42-70C7040E41F4}" presName="circ2Tx" presStyleLbl="revTx" presStyleIdx="0" presStyleCnt="0">
        <dgm:presLayoutVars>
          <dgm:chMax val="0"/>
          <dgm:chPref val="0"/>
          <dgm:bulletEnabled val="1"/>
        </dgm:presLayoutVars>
      </dgm:prSet>
      <dgm:spPr/>
      <dgm:t>
        <a:bodyPr/>
        <a:lstStyle/>
        <a:p>
          <a:endParaRPr lang="es-MX"/>
        </a:p>
      </dgm:t>
    </dgm:pt>
  </dgm:ptLst>
  <dgm:cxnLst>
    <dgm:cxn modelId="{599AC3C3-1410-4B6E-8213-8016E68A29DB}" type="presOf" srcId="{EAD68D21-57B4-409D-B533-517A7E3AE883}" destId="{4EADDA45-B2BE-4730-9412-784F1412E474}" srcOrd="0" destOrd="0" presId="urn:microsoft.com/office/officeart/2005/8/layout/venn1"/>
    <dgm:cxn modelId="{043E6518-FC68-417F-984B-9B08B2AF31C6}" type="presOf" srcId="{5803EF20-E206-40E4-AE43-0453FACD5D79}" destId="{5520E945-0438-4FF5-9AC4-16BA5983F388}" srcOrd="0" destOrd="0" presId="urn:microsoft.com/office/officeart/2005/8/layout/venn1"/>
    <dgm:cxn modelId="{99FF7F64-DC5B-435D-9F0F-1F1FBD56BAC9}" srcId="{5803EF20-E206-40E4-AE43-0453FACD5D79}" destId="{EAD68D21-57B4-409D-B533-517A7E3AE883}" srcOrd="0" destOrd="0" parTransId="{20A53889-4595-4C71-A689-B005D433DDE8}" sibTransId="{6D6C3243-C04C-441F-BE58-02FFFCCD5439}"/>
    <dgm:cxn modelId="{C113B98C-2CAC-4F1C-B4A6-4823A3054248}" srcId="{5803EF20-E206-40E4-AE43-0453FACD5D79}" destId="{844F85D1-2711-4169-9F42-70C7040E41F4}" srcOrd="1" destOrd="0" parTransId="{B8ACBADD-A6FE-4D30-95D3-5867006C5215}" sibTransId="{3AEB8E1A-BEE0-4423-9F35-8A723E126267}"/>
    <dgm:cxn modelId="{36BEE156-4A78-42E7-BD0F-C226185DD07C}" type="presOf" srcId="{EAD68D21-57B4-409D-B533-517A7E3AE883}" destId="{E40FEFD3-3287-4103-B619-C7440A1D7515}" srcOrd="1" destOrd="0" presId="urn:microsoft.com/office/officeart/2005/8/layout/venn1"/>
    <dgm:cxn modelId="{7FE9A997-4021-4996-8EA5-325FE457207C}" type="presOf" srcId="{844F85D1-2711-4169-9F42-70C7040E41F4}" destId="{44DB79E9-34B5-42C3-A387-0012B490E94B}" srcOrd="1" destOrd="0" presId="urn:microsoft.com/office/officeart/2005/8/layout/venn1"/>
    <dgm:cxn modelId="{0065F7BC-B303-439F-BE08-ADA267700C77}" type="presOf" srcId="{844F85D1-2711-4169-9F42-70C7040E41F4}" destId="{395A3D91-9DB9-44CC-8E3E-BB572E8EDD65}" srcOrd="0" destOrd="0" presId="urn:microsoft.com/office/officeart/2005/8/layout/venn1"/>
    <dgm:cxn modelId="{A279FA99-53A7-46E1-B2CD-E0843C5DE7C7}" type="presParOf" srcId="{5520E945-0438-4FF5-9AC4-16BA5983F388}" destId="{4EADDA45-B2BE-4730-9412-784F1412E474}" srcOrd="0" destOrd="0" presId="urn:microsoft.com/office/officeart/2005/8/layout/venn1"/>
    <dgm:cxn modelId="{6F88C0E1-E56C-4A06-A31F-E2DBB8DFD8BC}" type="presParOf" srcId="{5520E945-0438-4FF5-9AC4-16BA5983F388}" destId="{E40FEFD3-3287-4103-B619-C7440A1D7515}" srcOrd="1" destOrd="0" presId="urn:microsoft.com/office/officeart/2005/8/layout/venn1"/>
    <dgm:cxn modelId="{4BEA77A0-4382-4FA4-8ED3-6E15ABB11C71}" type="presParOf" srcId="{5520E945-0438-4FF5-9AC4-16BA5983F388}" destId="{395A3D91-9DB9-44CC-8E3E-BB572E8EDD65}" srcOrd="2" destOrd="0" presId="urn:microsoft.com/office/officeart/2005/8/layout/venn1"/>
    <dgm:cxn modelId="{C8D7A562-5980-46E1-843F-3F701E7D2DFB}" type="presParOf" srcId="{5520E945-0438-4FF5-9AC4-16BA5983F388}" destId="{44DB79E9-34B5-42C3-A387-0012B490E94B}"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BCF1B2D-5F05-492C-9F7C-63A134DF2877}" type="doc">
      <dgm:prSet loTypeId="urn:microsoft.com/office/officeart/2005/8/layout/vList2" loCatId="list" qsTypeId="urn:microsoft.com/office/officeart/2005/8/quickstyle/3d1" qsCatId="3D" csTypeId="urn:microsoft.com/office/officeart/2005/8/colors/colorful4" csCatId="colorful"/>
      <dgm:spPr/>
      <dgm:t>
        <a:bodyPr/>
        <a:lstStyle/>
        <a:p>
          <a:endParaRPr lang="es-MX"/>
        </a:p>
      </dgm:t>
    </dgm:pt>
    <dgm:pt modelId="{74AB2602-A961-4225-B1E9-9CFC75B54F99}">
      <dgm:prSet/>
      <dgm:spPr/>
      <dgm:t>
        <a:bodyPr/>
        <a:lstStyle/>
        <a:p>
          <a:pPr rtl="0"/>
          <a:r>
            <a:rPr lang="es-MX" smtClean="0"/>
            <a:t>El estudio de casos es un método de investigación cualitativa que se ha utilizado ampliamente para comprender en profundidad la realidad social y educativa. </a:t>
          </a:r>
          <a:endParaRPr lang="es-MX"/>
        </a:p>
      </dgm:t>
    </dgm:pt>
    <dgm:pt modelId="{85A6A759-1265-42DA-BC7E-58235388F5F5}" type="parTrans" cxnId="{427B3493-9E98-4A38-8BEF-2E36CDFC112C}">
      <dgm:prSet/>
      <dgm:spPr/>
      <dgm:t>
        <a:bodyPr/>
        <a:lstStyle/>
        <a:p>
          <a:endParaRPr lang="es-MX"/>
        </a:p>
      </dgm:t>
    </dgm:pt>
    <dgm:pt modelId="{1020E897-58CC-49CF-9CCF-9E4DF669124F}" type="sibTrans" cxnId="{427B3493-9E98-4A38-8BEF-2E36CDFC112C}">
      <dgm:prSet/>
      <dgm:spPr/>
      <dgm:t>
        <a:bodyPr/>
        <a:lstStyle/>
        <a:p>
          <a:endParaRPr lang="es-MX"/>
        </a:p>
      </dgm:t>
    </dgm:pt>
    <dgm:pt modelId="{839BE28B-D58A-4DF0-B025-5919A066FC11}">
      <dgm:prSet/>
      <dgm:spPr/>
      <dgm:t>
        <a:bodyPr/>
        <a:lstStyle/>
        <a:p>
          <a:pPr rtl="0"/>
          <a:r>
            <a:rPr lang="es-MX" smtClean="0"/>
            <a:t>Para Yin (1989) el estudio de caso consiste en una descripción y análisis detallados de unidades sociales o entidades educativas únicas. </a:t>
          </a:r>
          <a:endParaRPr lang="es-MX"/>
        </a:p>
      </dgm:t>
    </dgm:pt>
    <dgm:pt modelId="{64189411-06C0-48C0-AAEF-50FC44BA12D0}" type="parTrans" cxnId="{46CC3174-6AFC-4359-9418-0464905BB49A}">
      <dgm:prSet/>
      <dgm:spPr/>
      <dgm:t>
        <a:bodyPr/>
        <a:lstStyle/>
        <a:p>
          <a:endParaRPr lang="es-MX"/>
        </a:p>
      </dgm:t>
    </dgm:pt>
    <dgm:pt modelId="{8952CD25-EC7C-40F0-9895-B3825C60BB35}" type="sibTrans" cxnId="{46CC3174-6AFC-4359-9418-0464905BB49A}">
      <dgm:prSet/>
      <dgm:spPr/>
      <dgm:t>
        <a:bodyPr/>
        <a:lstStyle/>
        <a:p>
          <a:endParaRPr lang="es-MX"/>
        </a:p>
      </dgm:t>
    </dgm:pt>
    <dgm:pt modelId="{890D8F6D-52C4-49D3-88C2-1905EC543550}">
      <dgm:prSet/>
      <dgm:spPr/>
      <dgm:t>
        <a:bodyPr/>
        <a:lstStyle/>
        <a:p>
          <a:pPr rtl="0"/>
          <a:r>
            <a:rPr lang="es-MX" smtClean="0"/>
            <a:t>Para Stake (1998) es el estudio de la particularidad y de la complejidad de un caso singular, para llegar a comprender su actividad es circunstancias concretas.</a:t>
          </a:r>
          <a:endParaRPr lang="es-MX"/>
        </a:p>
      </dgm:t>
    </dgm:pt>
    <dgm:pt modelId="{7B84BE48-785E-4F77-A09F-C5C220C4DDAE}" type="parTrans" cxnId="{1F3C35DF-7067-469C-89AB-34DF8B7A107B}">
      <dgm:prSet/>
      <dgm:spPr/>
      <dgm:t>
        <a:bodyPr/>
        <a:lstStyle/>
        <a:p>
          <a:endParaRPr lang="es-MX"/>
        </a:p>
      </dgm:t>
    </dgm:pt>
    <dgm:pt modelId="{F8DA0046-B82F-407C-BCD1-88FA26142D07}" type="sibTrans" cxnId="{1F3C35DF-7067-469C-89AB-34DF8B7A107B}">
      <dgm:prSet/>
      <dgm:spPr/>
      <dgm:t>
        <a:bodyPr/>
        <a:lstStyle/>
        <a:p>
          <a:endParaRPr lang="es-MX"/>
        </a:p>
      </dgm:t>
    </dgm:pt>
    <dgm:pt modelId="{F1B4C301-2449-472F-9EE7-F6C1D302201D}" type="pres">
      <dgm:prSet presAssocID="{3BCF1B2D-5F05-492C-9F7C-63A134DF2877}" presName="linear" presStyleCnt="0">
        <dgm:presLayoutVars>
          <dgm:animLvl val="lvl"/>
          <dgm:resizeHandles val="exact"/>
        </dgm:presLayoutVars>
      </dgm:prSet>
      <dgm:spPr/>
      <dgm:t>
        <a:bodyPr/>
        <a:lstStyle/>
        <a:p>
          <a:endParaRPr lang="es-MX"/>
        </a:p>
      </dgm:t>
    </dgm:pt>
    <dgm:pt modelId="{01AA08AC-67E4-49F0-8242-F7E6D4B6ED9C}" type="pres">
      <dgm:prSet presAssocID="{74AB2602-A961-4225-B1E9-9CFC75B54F99}" presName="parentText" presStyleLbl="node1" presStyleIdx="0" presStyleCnt="3">
        <dgm:presLayoutVars>
          <dgm:chMax val="0"/>
          <dgm:bulletEnabled val="1"/>
        </dgm:presLayoutVars>
      </dgm:prSet>
      <dgm:spPr/>
      <dgm:t>
        <a:bodyPr/>
        <a:lstStyle/>
        <a:p>
          <a:endParaRPr lang="es-MX"/>
        </a:p>
      </dgm:t>
    </dgm:pt>
    <dgm:pt modelId="{52C5CE9F-6139-4B5E-B40A-E498B391AC4D}" type="pres">
      <dgm:prSet presAssocID="{1020E897-58CC-49CF-9CCF-9E4DF669124F}" presName="spacer" presStyleCnt="0"/>
      <dgm:spPr/>
    </dgm:pt>
    <dgm:pt modelId="{9A81BCDA-C966-4B8A-8729-E93A3DAA72CE}" type="pres">
      <dgm:prSet presAssocID="{839BE28B-D58A-4DF0-B025-5919A066FC11}" presName="parentText" presStyleLbl="node1" presStyleIdx="1" presStyleCnt="3">
        <dgm:presLayoutVars>
          <dgm:chMax val="0"/>
          <dgm:bulletEnabled val="1"/>
        </dgm:presLayoutVars>
      </dgm:prSet>
      <dgm:spPr/>
      <dgm:t>
        <a:bodyPr/>
        <a:lstStyle/>
        <a:p>
          <a:endParaRPr lang="es-MX"/>
        </a:p>
      </dgm:t>
    </dgm:pt>
    <dgm:pt modelId="{DFE113E4-0CB1-4D8E-B2C6-2CCD778B7ABE}" type="pres">
      <dgm:prSet presAssocID="{8952CD25-EC7C-40F0-9895-B3825C60BB35}" presName="spacer" presStyleCnt="0"/>
      <dgm:spPr/>
    </dgm:pt>
    <dgm:pt modelId="{EC346DEE-81DE-4A3F-92C5-DCD4D9682F05}" type="pres">
      <dgm:prSet presAssocID="{890D8F6D-52C4-49D3-88C2-1905EC543550}" presName="parentText" presStyleLbl="node1" presStyleIdx="2" presStyleCnt="3">
        <dgm:presLayoutVars>
          <dgm:chMax val="0"/>
          <dgm:bulletEnabled val="1"/>
        </dgm:presLayoutVars>
      </dgm:prSet>
      <dgm:spPr/>
      <dgm:t>
        <a:bodyPr/>
        <a:lstStyle/>
        <a:p>
          <a:endParaRPr lang="es-MX"/>
        </a:p>
      </dgm:t>
    </dgm:pt>
  </dgm:ptLst>
  <dgm:cxnLst>
    <dgm:cxn modelId="{FB42D430-B7CD-46EB-8D3A-910C97CD68E0}" type="presOf" srcId="{74AB2602-A961-4225-B1E9-9CFC75B54F99}" destId="{01AA08AC-67E4-49F0-8242-F7E6D4B6ED9C}" srcOrd="0" destOrd="0" presId="urn:microsoft.com/office/officeart/2005/8/layout/vList2"/>
    <dgm:cxn modelId="{99B623B4-8EB9-4C29-AEB3-752ADE875DD0}" type="presOf" srcId="{3BCF1B2D-5F05-492C-9F7C-63A134DF2877}" destId="{F1B4C301-2449-472F-9EE7-F6C1D302201D}" srcOrd="0" destOrd="0" presId="urn:microsoft.com/office/officeart/2005/8/layout/vList2"/>
    <dgm:cxn modelId="{427B3493-9E98-4A38-8BEF-2E36CDFC112C}" srcId="{3BCF1B2D-5F05-492C-9F7C-63A134DF2877}" destId="{74AB2602-A961-4225-B1E9-9CFC75B54F99}" srcOrd="0" destOrd="0" parTransId="{85A6A759-1265-42DA-BC7E-58235388F5F5}" sibTransId="{1020E897-58CC-49CF-9CCF-9E4DF669124F}"/>
    <dgm:cxn modelId="{1F3C35DF-7067-469C-89AB-34DF8B7A107B}" srcId="{3BCF1B2D-5F05-492C-9F7C-63A134DF2877}" destId="{890D8F6D-52C4-49D3-88C2-1905EC543550}" srcOrd="2" destOrd="0" parTransId="{7B84BE48-785E-4F77-A09F-C5C220C4DDAE}" sibTransId="{F8DA0046-B82F-407C-BCD1-88FA26142D07}"/>
    <dgm:cxn modelId="{46CC3174-6AFC-4359-9418-0464905BB49A}" srcId="{3BCF1B2D-5F05-492C-9F7C-63A134DF2877}" destId="{839BE28B-D58A-4DF0-B025-5919A066FC11}" srcOrd="1" destOrd="0" parTransId="{64189411-06C0-48C0-AAEF-50FC44BA12D0}" sibTransId="{8952CD25-EC7C-40F0-9895-B3825C60BB35}"/>
    <dgm:cxn modelId="{D3DE83B9-CFD3-4B26-9EA5-5D181B8179AC}" type="presOf" srcId="{890D8F6D-52C4-49D3-88C2-1905EC543550}" destId="{EC346DEE-81DE-4A3F-92C5-DCD4D9682F05}" srcOrd="0" destOrd="0" presId="urn:microsoft.com/office/officeart/2005/8/layout/vList2"/>
    <dgm:cxn modelId="{E566C984-A0BF-413B-9E26-8FE5F1E8E986}" type="presOf" srcId="{839BE28B-D58A-4DF0-B025-5919A066FC11}" destId="{9A81BCDA-C966-4B8A-8729-E93A3DAA72CE}" srcOrd="0" destOrd="0" presId="urn:microsoft.com/office/officeart/2005/8/layout/vList2"/>
    <dgm:cxn modelId="{638FC49D-6D1A-4DC8-A2A1-1D66944E9153}" type="presParOf" srcId="{F1B4C301-2449-472F-9EE7-F6C1D302201D}" destId="{01AA08AC-67E4-49F0-8242-F7E6D4B6ED9C}" srcOrd="0" destOrd="0" presId="urn:microsoft.com/office/officeart/2005/8/layout/vList2"/>
    <dgm:cxn modelId="{A2C0A656-D48E-409D-9CDA-E715CEB9A963}" type="presParOf" srcId="{F1B4C301-2449-472F-9EE7-F6C1D302201D}" destId="{52C5CE9F-6139-4B5E-B40A-E498B391AC4D}" srcOrd="1" destOrd="0" presId="urn:microsoft.com/office/officeart/2005/8/layout/vList2"/>
    <dgm:cxn modelId="{1EB28DFF-3E48-4A6F-98AD-784986561DD2}" type="presParOf" srcId="{F1B4C301-2449-472F-9EE7-F6C1D302201D}" destId="{9A81BCDA-C966-4B8A-8729-E93A3DAA72CE}" srcOrd="2" destOrd="0" presId="urn:microsoft.com/office/officeart/2005/8/layout/vList2"/>
    <dgm:cxn modelId="{DC1219BB-3892-44A7-A235-8E06F6C36798}" type="presParOf" srcId="{F1B4C301-2449-472F-9EE7-F6C1D302201D}" destId="{DFE113E4-0CB1-4D8E-B2C6-2CCD778B7ABE}" srcOrd="3" destOrd="0" presId="urn:microsoft.com/office/officeart/2005/8/layout/vList2"/>
    <dgm:cxn modelId="{4ED978A2-0BF4-40E1-ABED-FEFB031B7636}" type="presParOf" srcId="{F1B4C301-2449-472F-9EE7-F6C1D302201D}" destId="{EC346DEE-81DE-4A3F-92C5-DCD4D9682F05}"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C474438-94B5-46CA-AF00-D640AD78C353}" type="doc">
      <dgm:prSet loTypeId="urn:microsoft.com/office/officeart/2005/8/layout/vList5" loCatId="list" qsTypeId="urn:microsoft.com/office/officeart/2005/8/quickstyle/3d3" qsCatId="3D" csTypeId="urn:microsoft.com/office/officeart/2005/8/colors/colorful4" csCatId="colorful" phldr="1"/>
      <dgm:spPr/>
      <dgm:t>
        <a:bodyPr/>
        <a:lstStyle/>
        <a:p>
          <a:endParaRPr lang="es-MX"/>
        </a:p>
      </dgm:t>
    </dgm:pt>
    <dgm:pt modelId="{2E45E407-1724-460A-A9D9-2A9B93861DC0}">
      <dgm:prSet phldrT="[Texto]"/>
      <dgm:spPr/>
      <dgm:t>
        <a:bodyPr/>
        <a:lstStyle/>
        <a:p>
          <a:r>
            <a:rPr lang="es-MX" dirty="0" smtClean="0"/>
            <a:t>QUE ES?</a:t>
          </a:r>
          <a:endParaRPr lang="es-MX" dirty="0"/>
        </a:p>
      </dgm:t>
    </dgm:pt>
    <dgm:pt modelId="{34523613-C9FD-45E7-9618-9FBCE778EE3A}" type="parTrans" cxnId="{DE56062F-864A-4D73-8458-16BF93EDB854}">
      <dgm:prSet/>
      <dgm:spPr/>
      <dgm:t>
        <a:bodyPr/>
        <a:lstStyle/>
        <a:p>
          <a:endParaRPr lang="es-MX"/>
        </a:p>
      </dgm:t>
    </dgm:pt>
    <dgm:pt modelId="{329DFCE6-707E-474B-9DA5-ED19917927FA}" type="sibTrans" cxnId="{DE56062F-864A-4D73-8458-16BF93EDB854}">
      <dgm:prSet/>
      <dgm:spPr/>
      <dgm:t>
        <a:bodyPr/>
        <a:lstStyle/>
        <a:p>
          <a:endParaRPr lang="es-MX"/>
        </a:p>
      </dgm:t>
    </dgm:pt>
    <dgm:pt modelId="{C59D040C-D8F4-4DEC-A9EE-6FF8EFF60679}">
      <dgm:prSet phldrT="[Texto]"/>
      <dgm:spPr/>
      <dgm:t>
        <a:bodyPr/>
        <a:lstStyle/>
        <a:p>
          <a:r>
            <a:rPr lang="es-MX" dirty="0" smtClean="0"/>
            <a:t>COMO SE REALIZA?</a:t>
          </a:r>
          <a:endParaRPr lang="es-MX" dirty="0"/>
        </a:p>
      </dgm:t>
    </dgm:pt>
    <dgm:pt modelId="{67B9EF1A-29F7-4C86-B3B3-E80D6E5D090E}" type="parTrans" cxnId="{664C4450-D76C-4E4A-81D1-0FC04336C8C4}">
      <dgm:prSet/>
      <dgm:spPr/>
      <dgm:t>
        <a:bodyPr/>
        <a:lstStyle/>
        <a:p>
          <a:endParaRPr lang="es-MX"/>
        </a:p>
      </dgm:t>
    </dgm:pt>
    <dgm:pt modelId="{83FAC386-2E14-490D-9AAF-04AFEA6D8436}" type="sibTrans" cxnId="{664C4450-D76C-4E4A-81D1-0FC04336C8C4}">
      <dgm:prSet/>
      <dgm:spPr/>
      <dgm:t>
        <a:bodyPr/>
        <a:lstStyle/>
        <a:p>
          <a:endParaRPr lang="es-MX"/>
        </a:p>
      </dgm:t>
    </dgm:pt>
    <dgm:pt modelId="{0FEEF00C-D77E-4702-B0A7-C5DBA52ACCED}">
      <dgm:prSet phldrT="[Texto]"/>
      <dgm:spPr/>
      <dgm:t>
        <a:bodyPr/>
        <a:lstStyle/>
        <a:p>
          <a:r>
            <a:rPr lang="es-MX" dirty="0" smtClean="0"/>
            <a:t>PARA QUE SE UTILIZA?</a:t>
          </a:r>
          <a:endParaRPr lang="es-MX" dirty="0"/>
        </a:p>
      </dgm:t>
    </dgm:pt>
    <dgm:pt modelId="{99F53435-DB59-46C5-9644-E63DEDB92F70}" type="parTrans" cxnId="{F3D1CE42-B2B8-4352-A201-30CDFCADA9F2}">
      <dgm:prSet/>
      <dgm:spPr/>
      <dgm:t>
        <a:bodyPr/>
        <a:lstStyle/>
        <a:p>
          <a:endParaRPr lang="es-MX"/>
        </a:p>
      </dgm:t>
    </dgm:pt>
    <dgm:pt modelId="{73C8E257-52BC-4AA7-9B86-2E05A6ABA598}" type="sibTrans" cxnId="{F3D1CE42-B2B8-4352-A201-30CDFCADA9F2}">
      <dgm:prSet/>
      <dgm:spPr/>
      <dgm:t>
        <a:bodyPr/>
        <a:lstStyle/>
        <a:p>
          <a:endParaRPr lang="es-MX"/>
        </a:p>
      </dgm:t>
    </dgm:pt>
    <dgm:pt modelId="{62157BB5-A243-401D-845F-B79231A08770}">
      <dgm:prSet/>
      <dgm:spPr/>
      <dgm:t>
        <a:bodyPr/>
        <a:lstStyle/>
        <a:p>
          <a:r>
            <a:rPr lang="es-MX" dirty="0" smtClean="0"/>
            <a:t> Es una estrategia de razonamiento que permite relacionar elementos o situaciones (incluso en un contexto diferente), cuyas características guardan semejanza</a:t>
          </a:r>
          <a:endParaRPr lang="es-MX" dirty="0"/>
        </a:p>
      </dgm:t>
    </dgm:pt>
    <dgm:pt modelId="{285053AE-DE34-4705-ADB7-CB2BA26A1155}" type="parTrans" cxnId="{BA819D95-AC90-44E1-B2AC-A1CD58ED0F9B}">
      <dgm:prSet/>
      <dgm:spPr/>
      <dgm:t>
        <a:bodyPr/>
        <a:lstStyle/>
        <a:p>
          <a:endParaRPr lang="es-MX"/>
        </a:p>
      </dgm:t>
    </dgm:pt>
    <dgm:pt modelId="{9833BBC2-30F4-4EC8-8A47-87E64CEFB24B}" type="sibTrans" cxnId="{BA819D95-AC90-44E1-B2AC-A1CD58ED0F9B}">
      <dgm:prSet/>
      <dgm:spPr/>
      <dgm:t>
        <a:bodyPr/>
        <a:lstStyle/>
        <a:p>
          <a:endParaRPr lang="es-MX"/>
        </a:p>
      </dgm:t>
    </dgm:pt>
    <dgm:pt modelId="{41A7F3F3-7945-4976-BAEE-C388661022EB}">
      <dgm:prSet/>
      <dgm:spPr/>
      <dgm:t>
        <a:bodyPr/>
        <a:lstStyle/>
        <a:p>
          <a:r>
            <a:rPr lang="es-MX" dirty="0" smtClean="0"/>
            <a:t>a) Se eligen los elementos que se desea relacionar.</a:t>
          </a:r>
          <a:endParaRPr lang="es-MX" dirty="0"/>
        </a:p>
      </dgm:t>
    </dgm:pt>
    <dgm:pt modelId="{933A7FB7-0D6B-4709-BD79-07C1C20A5C9B}" type="parTrans" cxnId="{0887313C-97A0-45B4-B1E4-11C9FBAF8CC2}">
      <dgm:prSet/>
      <dgm:spPr/>
      <dgm:t>
        <a:bodyPr/>
        <a:lstStyle/>
        <a:p>
          <a:endParaRPr lang="es-MX"/>
        </a:p>
      </dgm:t>
    </dgm:pt>
    <dgm:pt modelId="{525A1B8C-0BA6-4AF0-80E9-40DB795191FB}" type="sibTrans" cxnId="{0887313C-97A0-45B4-B1E4-11C9FBAF8CC2}">
      <dgm:prSet/>
      <dgm:spPr/>
      <dgm:t>
        <a:bodyPr/>
        <a:lstStyle/>
        <a:p>
          <a:endParaRPr lang="es-MX"/>
        </a:p>
      </dgm:t>
    </dgm:pt>
    <dgm:pt modelId="{E96BA358-8465-4F44-BA02-860D39E4382D}">
      <dgm:prSet/>
      <dgm:spPr/>
      <dgm:t>
        <a:bodyPr/>
        <a:lstStyle/>
        <a:p>
          <a:r>
            <a:rPr lang="es-MX" dirty="0" smtClean="0"/>
            <a:t>b) Se define cada elemento.</a:t>
          </a:r>
          <a:endParaRPr lang="es-MX" dirty="0"/>
        </a:p>
      </dgm:t>
    </dgm:pt>
    <dgm:pt modelId="{14DCF489-BAE5-462F-B0D4-CC4A603A8354}" type="parTrans" cxnId="{944ECC26-4B34-43E0-A698-C0E99431A3BD}">
      <dgm:prSet/>
      <dgm:spPr/>
      <dgm:t>
        <a:bodyPr/>
        <a:lstStyle/>
        <a:p>
          <a:endParaRPr lang="es-MX"/>
        </a:p>
      </dgm:t>
    </dgm:pt>
    <dgm:pt modelId="{8EF90C50-69FE-44C0-A477-EEAC64DB426A}" type="sibTrans" cxnId="{944ECC26-4B34-43E0-A698-C0E99431A3BD}">
      <dgm:prSet/>
      <dgm:spPr/>
      <dgm:t>
        <a:bodyPr/>
        <a:lstStyle/>
        <a:p>
          <a:endParaRPr lang="es-MX"/>
        </a:p>
      </dgm:t>
    </dgm:pt>
    <dgm:pt modelId="{9942C3C0-C62B-4393-B3A0-155BB1431C98}">
      <dgm:prSet/>
      <dgm:spPr/>
      <dgm:t>
        <a:bodyPr/>
        <a:lstStyle/>
        <a:p>
          <a:r>
            <a:rPr lang="es-MX" dirty="0" smtClean="0"/>
            <a:t>c) Se buscan elementos o situaciones de la vida diaria con los cuales se puede efectuar la relación para que sea más fácil su compresión.</a:t>
          </a:r>
          <a:endParaRPr lang="es-MX" dirty="0"/>
        </a:p>
      </dgm:t>
    </dgm:pt>
    <dgm:pt modelId="{E2BF8876-B61A-4AE9-A210-6333B07997B1}" type="parTrans" cxnId="{0C64AB83-BBD3-4E18-B9AC-D6BF03FEA9B5}">
      <dgm:prSet/>
      <dgm:spPr/>
      <dgm:t>
        <a:bodyPr/>
        <a:lstStyle/>
        <a:p>
          <a:endParaRPr lang="es-MX"/>
        </a:p>
      </dgm:t>
    </dgm:pt>
    <dgm:pt modelId="{3C0C7DC0-900E-4F11-8724-16BF4A818D3F}" type="sibTrans" cxnId="{0C64AB83-BBD3-4E18-B9AC-D6BF03FEA9B5}">
      <dgm:prSet/>
      <dgm:spPr/>
      <dgm:t>
        <a:bodyPr/>
        <a:lstStyle/>
        <a:p>
          <a:endParaRPr lang="es-MX"/>
        </a:p>
      </dgm:t>
    </dgm:pt>
    <dgm:pt modelId="{CD7F7834-AC0A-4AF3-BEED-F8CBBCCE2FD1}">
      <dgm:prSet/>
      <dgm:spPr/>
      <dgm:t>
        <a:bodyPr/>
        <a:lstStyle/>
        <a:p>
          <a:r>
            <a:rPr lang="es-MX" dirty="0" smtClean="0"/>
            <a:t>permite:</a:t>
          </a:r>
          <a:endParaRPr lang="es-MX" dirty="0"/>
        </a:p>
      </dgm:t>
    </dgm:pt>
    <dgm:pt modelId="{1476E618-4A9A-44D5-8407-4707D2B70C87}" type="parTrans" cxnId="{924C12B6-38A4-4866-AE6E-A2796A77322D}">
      <dgm:prSet/>
      <dgm:spPr/>
      <dgm:t>
        <a:bodyPr/>
        <a:lstStyle/>
        <a:p>
          <a:endParaRPr lang="es-MX"/>
        </a:p>
      </dgm:t>
    </dgm:pt>
    <dgm:pt modelId="{7039E661-E73A-4DAB-B593-0CD87276F43F}" type="sibTrans" cxnId="{924C12B6-38A4-4866-AE6E-A2796A77322D}">
      <dgm:prSet/>
      <dgm:spPr/>
      <dgm:t>
        <a:bodyPr/>
        <a:lstStyle/>
        <a:p>
          <a:endParaRPr lang="es-MX"/>
        </a:p>
      </dgm:t>
    </dgm:pt>
    <dgm:pt modelId="{E7760474-98FE-403D-A71F-6CF7AD4940DC}">
      <dgm:prSet/>
      <dgm:spPr/>
      <dgm:t>
        <a:bodyPr/>
        <a:lstStyle/>
        <a:p>
          <a:r>
            <a:rPr lang="es-MX" dirty="0" smtClean="0"/>
            <a:t>• Relacionar conocimientos aprendidos con los nuevos.</a:t>
          </a:r>
          <a:endParaRPr lang="es-MX" dirty="0"/>
        </a:p>
      </dgm:t>
    </dgm:pt>
    <dgm:pt modelId="{B5F6F086-28D8-4026-ABC5-19F39502350C}" type="parTrans" cxnId="{4699DF93-4E6F-45A8-AEE6-A972A6020EEF}">
      <dgm:prSet/>
      <dgm:spPr/>
      <dgm:t>
        <a:bodyPr/>
        <a:lstStyle/>
        <a:p>
          <a:endParaRPr lang="es-MX"/>
        </a:p>
      </dgm:t>
    </dgm:pt>
    <dgm:pt modelId="{AAE4F32D-152C-49C2-B526-8DF950E34D51}" type="sibTrans" cxnId="{4699DF93-4E6F-45A8-AEE6-A972A6020EEF}">
      <dgm:prSet/>
      <dgm:spPr/>
      <dgm:t>
        <a:bodyPr/>
        <a:lstStyle/>
        <a:p>
          <a:endParaRPr lang="es-MX"/>
        </a:p>
      </dgm:t>
    </dgm:pt>
    <dgm:pt modelId="{68AD459D-1A92-4F0B-BE43-0E489E563A04}">
      <dgm:prSet/>
      <dgm:spPr/>
      <dgm:t>
        <a:bodyPr/>
        <a:lstStyle/>
        <a:p>
          <a:r>
            <a:rPr lang="es-MX" dirty="0" smtClean="0"/>
            <a:t>• Desarrollar el pensamiento complejo: analizar y sintetizar.</a:t>
          </a:r>
          <a:endParaRPr lang="es-MX" dirty="0"/>
        </a:p>
      </dgm:t>
    </dgm:pt>
    <dgm:pt modelId="{839FF63E-F7B3-46A0-B4CC-A8AEAD315BD2}" type="parTrans" cxnId="{AEE3DED9-155C-4CCE-AE50-8DEC4999D757}">
      <dgm:prSet/>
      <dgm:spPr/>
      <dgm:t>
        <a:bodyPr/>
        <a:lstStyle/>
        <a:p>
          <a:endParaRPr lang="es-MX"/>
        </a:p>
      </dgm:t>
    </dgm:pt>
    <dgm:pt modelId="{8BE03A72-AD53-445F-9FB2-8E5AF566AB7C}" type="sibTrans" cxnId="{AEE3DED9-155C-4CCE-AE50-8DEC4999D757}">
      <dgm:prSet/>
      <dgm:spPr/>
      <dgm:t>
        <a:bodyPr/>
        <a:lstStyle/>
        <a:p>
          <a:endParaRPr lang="es-MX"/>
        </a:p>
      </dgm:t>
    </dgm:pt>
    <dgm:pt modelId="{06227331-4B1A-44FE-BFA1-6A1FDF472C04}">
      <dgm:prSet/>
      <dgm:spPr/>
      <dgm:t>
        <a:bodyPr/>
        <a:lstStyle/>
        <a:p>
          <a:r>
            <a:rPr lang="es-MX" dirty="0" smtClean="0"/>
            <a:t>• Comprender contenidos complejos y abstractos.</a:t>
          </a:r>
          <a:endParaRPr lang="es-MX" dirty="0"/>
        </a:p>
      </dgm:t>
    </dgm:pt>
    <dgm:pt modelId="{89B81D01-E65A-4F92-9F4A-8108A77A3EE0}" type="parTrans" cxnId="{2D6CD797-125F-47D7-8D2C-A8D25E5BA2EF}">
      <dgm:prSet/>
      <dgm:spPr/>
      <dgm:t>
        <a:bodyPr/>
        <a:lstStyle/>
        <a:p>
          <a:endParaRPr lang="es-MX"/>
        </a:p>
      </dgm:t>
    </dgm:pt>
    <dgm:pt modelId="{4099ED08-8479-4733-9DB6-502A63607397}" type="sibTrans" cxnId="{2D6CD797-125F-47D7-8D2C-A8D25E5BA2EF}">
      <dgm:prSet/>
      <dgm:spPr/>
      <dgm:t>
        <a:bodyPr/>
        <a:lstStyle/>
        <a:p>
          <a:endParaRPr lang="es-MX"/>
        </a:p>
      </dgm:t>
    </dgm:pt>
    <dgm:pt modelId="{C63685DD-C7A0-406D-BE5C-9B51455AEDC5}" type="pres">
      <dgm:prSet presAssocID="{5C474438-94B5-46CA-AF00-D640AD78C353}" presName="Name0" presStyleCnt="0">
        <dgm:presLayoutVars>
          <dgm:dir/>
          <dgm:animLvl val="lvl"/>
          <dgm:resizeHandles val="exact"/>
        </dgm:presLayoutVars>
      </dgm:prSet>
      <dgm:spPr/>
      <dgm:t>
        <a:bodyPr/>
        <a:lstStyle/>
        <a:p>
          <a:endParaRPr lang="es-MX"/>
        </a:p>
      </dgm:t>
    </dgm:pt>
    <dgm:pt modelId="{6D88247C-2CFF-4232-BC2F-FB5E8B83E61E}" type="pres">
      <dgm:prSet presAssocID="{2E45E407-1724-460A-A9D9-2A9B93861DC0}" presName="linNode" presStyleCnt="0"/>
      <dgm:spPr/>
    </dgm:pt>
    <dgm:pt modelId="{81E3C4C5-C7D7-4CDC-9122-CA13581FFD44}" type="pres">
      <dgm:prSet presAssocID="{2E45E407-1724-460A-A9D9-2A9B93861DC0}" presName="parentText" presStyleLbl="node1" presStyleIdx="0" presStyleCnt="3">
        <dgm:presLayoutVars>
          <dgm:chMax val="1"/>
          <dgm:bulletEnabled val="1"/>
        </dgm:presLayoutVars>
      </dgm:prSet>
      <dgm:spPr/>
      <dgm:t>
        <a:bodyPr/>
        <a:lstStyle/>
        <a:p>
          <a:endParaRPr lang="es-MX"/>
        </a:p>
      </dgm:t>
    </dgm:pt>
    <dgm:pt modelId="{7BF9144A-02BE-44C4-B328-D96221750B05}" type="pres">
      <dgm:prSet presAssocID="{2E45E407-1724-460A-A9D9-2A9B93861DC0}" presName="descendantText" presStyleLbl="alignAccFollowNode1" presStyleIdx="0" presStyleCnt="3">
        <dgm:presLayoutVars>
          <dgm:bulletEnabled val="1"/>
        </dgm:presLayoutVars>
      </dgm:prSet>
      <dgm:spPr/>
      <dgm:t>
        <a:bodyPr/>
        <a:lstStyle/>
        <a:p>
          <a:endParaRPr lang="es-MX"/>
        </a:p>
      </dgm:t>
    </dgm:pt>
    <dgm:pt modelId="{892CD4E5-899D-4126-9F22-C7A905B1AF44}" type="pres">
      <dgm:prSet presAssocID="{329DFCE6-707E-474B-9DA5-ED19917927FA}" presName="sp" presStyleCnt="0"/>
      <dgm:spPr/>
    </dgm:pt>
    <dgm:pt modelId="{55BB8A1F-B167-4EF0-879F-0E3B6A227765}" type="pres">
      <dgm:prSet presAssocID="{C59D040C-D8F4-4DEC-A9EE-6FF8EFF60679}" presName="linNode" presStyleCnt="0"/>
      <dgm:spPr/>
    </dgm:pt>
    <dgm:pt modelId="{D6B9F5F6-2DD0-428C-BED0-9216B9C75B86}" type="pres">
      <dgm:prSet presAssocID="{C59D040C-D8F4-4DEC-A9EE-6FF8EFF60679}" presName="parentText" presStyleLbl="node1" presStyleIdx="1" presStyleCnt="3">
        <dgm:presLayoutVars>
          <dgm:chMax val="1"/>
          <dgm:bulletEnabled val="1"/>
        </dgm:presLayoutVars>
      </dgm:prSet>
      <dgm:spPr/>
      <dgm:t>
        <a:bodyPr/>
        <a:lstStyle/>
        <a:p>
          <a:endParaRPr lang="es-MX"/>
        </a:p>
      </dgm:t>
    </dgm:pt>
    <dgm:pt modelId="{BC8FF4D9-4AEF-4F24-8B76-3AE321A0DE9B}" type="pres">
      <dgm:prSet presAssocID="{C59D040C-D8F4-4DEC-A9EE-6FF8EFF60679}" presName="descendantText" presStyleLbl="alignAccFollowNode1" presStyleIdx="1" presStyleCnt="3">
        <dgm:presLayoutVars>
          <dgm:bulletEnabled val="1"/>
        </dgm:presLayoutVars>
      </dgm:prSet>
      <dgm:spPr/>
      <dgm:t>
        <a:bodyPr/>
        <a:lstStyle/>
        <a:p>
          <a:endParaRPr lang="es-MX"/>
        </a:p>
      </dgm:t>
    </dgm:pt>
    <dgm:pt modelId="{3D4FE595-AC45-471F-8782-05EA8D3A3F66}" type="pres">
      <dgm:prSet presAssocID="{83FAC386-2E14-490D-9AAF-04AFEA6D8436}" presName="sp" presStyleCnt="0"/>
      <dgm:spPr/>
    </dgm:pt>
    <dgm:pt modelId="{D7049E39-E162-4A8A-8081-D7FE21FA815F}" type="pres">
      <dgm:prSet presAssocID="{0FEEF00C-D77E-4702-B0A7-C5DBA52ACCED}" presName="linNode" presStyleCnt="0"/>
      <dgm:spPr/>
    </dgm:pt>
    <dgm:pt modelId="{9425EB1F-8F23-42AD-B73C-52F671FE3161}" type="pres">
      <dgm:prSet presAssocID="{0FEEF00C-D77E-4702-B0A7-C5DBA52ACCED}" presName="parentText" presStyleLbl="node1" presStyleIdx="2" presStyleCnt="3">
        <dgm:presLayoutVars>
          <dgm:chMax val="1"/>
          <dgm:bulletEnabled val="1"/>
        </dgm:presLayoutVars>
      </dgm:prSet>
      <dgm:spPr/>
      <dgm:t>
        <a:bodyPr/>
        <a:lstStyle/>
        <a:p>
          <a:endParaRPr lang="es-MX"/>
        </a:p>
      </dgm:t>
    </dgm:pt>
    <dgm:pt modelId="{CE6FD416-ACEA-42B6-9479-5CC64C178E47}" type="pres">
      <dgm:prSet presAssocID="{0FEEF00C-D77E-4702-B0A7-C5DBA52ACCED}" presName="descendantText" presStyleLbl="alignAccFollowNode1" presStyleIdx="2" presStyleCnt="3">
        <dgm:presLayoutVars>
          <dgm:bulletEnabled val="1"/>
        </dgm:presLayoutVars>
      </dgm:prSet>
      <dgm:spPr/>
      <dgm:t>
        <a:bodyPr/>
        <a:lstStyle/>
        <a:p>
          <a:endParaRPr lang="es-MX"/>
        </a:p>
      </dgm:t>
    </dgm:pt>
  </dgm:ptLst>
  <dgm:cxnLst>
    <dgm:cxn modelId="{AEE3DED9-155C-4CCE-AE50-8DEC4999D757}" srcId="{0FEEF00C-D77E-4702-B0A7-C5DBA52ACCED}" destId="{68AD459D-1A92-4F0B-BE43-0E489E563A04}" srcOrd="3" destOrd="0" parTransId="{839FF63E-F7B3-46A0-B4CC-A8AEAD315BD2}" sibTransId="{8BE03A72-AD53-445F-9FB2-8E5AF566AB7C}"/>
    <dgm:cxn modelId="{3284745D-375F-4EC7-B38D-EA462750F8B5}" type="presOf" srcId="{68AD459D-1A92-4F0B-BE43-0E489E563A04}" destId="{CE6FD416-ACEA-42B6-9479-5CC64C178E47}" srcOrd="0" destOrd="3" presId="urn:microsoft.com/office/officeart/2005/8/layout/vList5"/>
    <dgm:cxn modelId="{0887313C-97A0-45B4-B1E4-11C9FBAF8CC2}" srcId="{C59D040C-D8F4-4DEC-A9EE-6FF8EFF60679}" destId="{41A7F3F3-7945-4976-BAEE-C388661022EB}" srcOrd="0" destOrd="0" parTransId="{933A7FB7-0D6B-4709-BD79-07C1C20A5C9B}" sibTransId="{525A1B8C-0BA6-4AF0-80E9-40DB795191FB}"/>
    <dgm:cxn modelId="{664C4450-D76C-4E4A-81D1-0FC04336C8C4}" srcId="{5C474438-94B5-46CA-AF00-D640AD78C353}" destId="{C59D040C-D8F4-4DEC-A9EE-6FF8EFF60679}" srcOrd="1" destOrd="0" parTransId="{67B9EF1A-29F7-4C86-B3B3-E80D6E5D090E}" sibTransId="{83FAC386-2E14-490D-9AAF-04AFEA6D8436}"/>
    <dgm:cxn modelId="{0C64AB83-BBD3-4E18-B9AC-D6BF03FEA9B5}" srcId="{C59D040C-D8F4-4DEC-A9EE-6FF8EFF60679}" destId="{9942C3C0-C62B-4393-B3A0-155BB1431C98}" srcOrd="2" destOrd="0" parTransId="{E2BF8876-B61A-4AE9-A210-6333B07997B1}" sibTransId="{3C0C7DC0-900E-4F11-8724-16BF4A818D3F}"/>
    <dgm:cxn modelId="{7F0223D3-365B-46CD-BA13-75E48E339945}" type="presOf" srcId="{E7760474-98FE-403D-A71F-6CF7AD4940DC}" destId="{CE6FD416-ACEA-42B6-9479-5CC64C178E47}" srcOrd="0" destOrd="2" presId="urn:microsoft.com/office/officeart/2005/8/layout/vList5"/>
    <dgm:cxn modelId="{F3D1CE42-B2B8-4352-A201-30CDFCADA9F2}" srcId="{5C474438-94B5-46CA-AF00-D640AD78C353}" destId="{0FEEF00C-D77E-4702-B0A7-C5DBA52ACCED}" srcOrd="2" destOrd="0" parTransId="{99F53435-DB59-46C5-9644-E63DEDB92F70}" sibTransId="{73C8E257-52BC-4AA7-9B86-2E05A6ABA598}"/>
    <dgm:cxn modelId="{924C12B6-38A4-4866-AE6E-A2796A77322D}" srcId="{0FEEF00C-D77E-4702-B0A7-C5DBA52ACCED}" destId="{CD7F7834-AC0A-4AF3-BEED-F8CBBCCE2FD1}" srcOrd="0" destOrd="0" parTransId="{1476E618-4A9A-44D5-8407-4707D2B70C87}" sibTransId="{7039E661-E73A-4DAB-B593-0CD87276F43F}"/>
    <dgm:cxn modelId="{8529933A-9E65-4222-B91D-4C81B4E7D60E}" type="presOf" srcId="{41A7F3F3-7945-4976-BAEE-C388661022EB}" destId="{BC8FF4D9-4AEF-4F24-8B76-3AE321A0DE9B}" srcOrd="0" destOrd="0" presId="urn:microsoft.com/office/officeart/2005/8/layout/vList5"/>
    <dgm:cxn modelId="{2D6CD797-125F-47D7-8D2C-A8D25E5BA2EF}" srcId="{0FEEF00C-D77E-4702-B0A7-C5DBA52ACCED}" destId="{06227331-4B1A-44FE-BFA1-6A1FDF472C04}" srcOrd="1" destOrd="0" parTransId="{89B81D01-E65A-4F92-9F4A-8108A77A3EE0}" sibTransId="{4099ED08-8479-4733-9DB6-502A63607397}"/>
    <dgm:cxn modelId="{9C2652D8-E806-49A9-8BFA-AC63D0A9F60E}" type="presOf" srcId="{62157BB5-A243-401D-845F-B79231A08770}" destId="{7BF9144A-02BE-44C4-B328-D96221750B05}" srcOrd="0" destOrd="0" presId="urn:microsoft.com/office/officeart/2005/8/layout/vList5"/>
    <dgm:cxn modelId="{A9959097-53A3-4B1A-A978-3CE62F6B75EF}" type="presOf" srcId="{C59D040C-D8F4-4DEC-A9EE-6FF8EFF60679}" destId="{D6B9F5F6-2DD0-428C-BED0-9216B9C75B86}" srcOrd="0" destOrd="0" presId="urn:microsoft.com/office/officeart/2005/8/layout/vList5"/>
    <dgm:cxn modelId="{944ECC26-4B34-43E0-A698-C0E99431A3BD}" srcId="{C59D040C-D8F4-4DEC-A9EE-6FF8EFF60679}" destId="{E96BA358-8465-4F44-BA02-860D39E4382D}" srcOrd="1" destOrd="0" parTransId="{14DCF489-BAE5-462F-B0D4-CC4A603A8354}" sibTransId="{8EF90C50-69FE-44C0-A477-EEAC64DB426A}"/>
    <dgm:cxn modelId="{042E842A-41DD-43F5-AF59-99B0C789BB94}" type="presOf" srcId="{9942C3C0-C62B-4393-B3A0-155BB1431C98}" destId="{BC8FF4D9-4AEF-4F24-8B76-3AE321A0DE9B}" srcOrd="0" destOrd="2" presId="urn:microsoft.com/office/officeart/2005/8/layout/vList5"/>
    <dgm:cxn modelId="{A35FB0B5-B8E6-4D30-AFFD-A9157C5E2943}" type="presOf" srcId="{06227331-4B1A-44FE-BFA1-6A1FDF472C04}" destId="{CE6FD416-ACEA-42B6-9479-5CC64C178E47}" srcOrd="0" destOrd="1" presId="urn:microsoft.com/office/officeart/2005/8/layout/vList5"/>
    <dgm:cxn modelId="{9664360F-939F-4393-90E2-83D9CD42AF5F}" type="presOf" srcId="{2E45E407-1724-460A-A9D9-2A9B93861DC0}" destId="{81E3C4C5-C7D7-4CDC-9122-CA13581FFD44}" srcOrd="0" destOrd="0" presId="urn:microsoft.com/office/officeart/2005/8/layout/vList5"/>
    <dgm:cxn modelId="{DE56062F-864A-4D73-8458-16BF93EDB854}" srcId="{5C474438-94B5-46CA-AF00-D640AD78C353}" destId="{2E45E407-1724-460A-A9D9-2A9B93861DC0}" srcOrd="0" destOrd="0" parTransId="{34523613-C9FD-45E7-9618-9FBCE778EE3A}" sibTransId="{329DFCE6-707E-474B-9DA5-ED19917927FA}"/>
    <dgm:cxn modelId="{A52F4E5C-F21D-4F1E-8C75-C154BE16DF3C}" type="presOf" srcId="{0FEEF00C-D77E-4702-B0A7-C5DBA52ACCED}" destId="{9425EB1F-8F23-42AD-B73C-52F671FE3161}" srcOrd="0" destOrd="0" presId="urn:microsoft.com/office/officeart/2005/8/layout/vList5"/>
    <dgm:cxn modelId="{607E63BC-0DD6-409D-A223-AE16240A69BB}" type="presOf" srcId="{5C474438-94B5-46CA-AF00-D640AD78C353}" destId="{C63685DD-C7A0-406D-BE5C-9B51455AEDC5}" srcOrd="0" destOrd="0" presId="urn:microsoft.com/office/officeart/2005/8/layout/vList5"/>
    <dgm:cxn modelId="{7AC3193E-5910-4AD4-8079-90053CEF2070}" type="presOf" srcId="{E96BA358-8465-4F44-BA02-860D39E4382D}" destId="{BC8FF4D9-4AEF-4F24-8B76-3AE321A0DE9B}" srcOrd="0" destOrd="1" presId="urn:microsoft.com/office/officeart/2005/8/layout/vList5"/>
    <dgm:cxn modelId="{AF73D791-5A69-4F06-8C66-AD94DF83D7CD}" type="presOf" srcId="{CD7F7834-AC0A-4AF3-BEED-F8CBBCCE2FD1}" destId="{CE6FD416-ACEA-42B6-9479-5CC64C178E47}" srcOrd="0" destOrd="0" presId="urn:microsoft.com/office/officeart/2005/8/layout/vList5"/>
    <dgm:cxn modelId="{4699DF93-4E6F-45A8-AEE6-A972A6020EEF}" srcId="{0FEEF00C-D77E-4702-B0A7-C5DBA52ACCED}" destId="{E7760474-98FE-403D-A71F-6CF7AD4940DC}" srcOrd="2" destOrd="0" parTransId="{B5F6F086-28D8-4026-ABC5-19F39502350C}" sibTransId="{AAE4F32D-152C-49C2-B526-8DF950E34D51}"/>
    <dgm:cxn modelId="{BA819D95-AC90-44E1-B2AC-A1CD58ED0F9B}" srcId="{2E45E407-1724-460A-A9D9-2A9B93861DC0}" destId="{62157BB5-A243-401D-845F-B79231A08770}" srcOrd="0" destOrd="0" parTransId="{285053AE-DE34-4705-ADB7-CB2BA26A1155}" sibTransId="{9833BBC2-30F4-4EC8-8A47-87E64CEFB24B}"/>
    <dgm:cxn modelId="{550041C2-787D-484E-9548-B49C9A266B9A}" type="presParOf" srcId="{C63685DD-C7A0-406D-BE5C-9B51455AEDC5}" destId="{6D88247C-2CFF-4232-BC2F-FB5E8B83E61E}" srcOrd="0" destOrd="0" presId="urn:microsoft.com/office/officeart/2005/8/layout/vList5"/>
    <dgm:cxn modelId="{65B73F94-8EFE-44D4-9129-DCAFC9FBCCFD}" type="presParOf" srcId="{6D88247C-2CFF-4232-BC2F-FB5E8B83E61E}" destId="{81E3C4C5-C7D7-4CDC-9122-CA13581FFD44}" srcOrd="0" destOrd="0" presId="urn:microsoft.com/office/officeart/2005/8/layout/vList5"/>
    <dgm:cxn modelId="{3F7306F7-6110-47E9-8BE7-644E0E8D3DBE}" type="presParOf" srcId="{6D88247C-2CFF-4232-BC2F-FB5E8B83E61E}" destId="{7BF9144A-02BE-44C4-B328-D96221750B05}" srcOrd="1" destOrd="0" presId="urn:microsoft.com/office/officeart/2005/8/layout/vList5"/>
    <dgm:cxn modelId="{4BCFA898-A9AE-4A41-A9DF-F26B59795454}" type="presParOf" srcId="{C63685DD-C7A0-406D-BE5C-9B51455AEDC5}" destId="{892CD4E5-899D-4126-9F22-C7A905B1AF44}" srcOrd="1" destOrd="0" presId="urn:microsoft.com/office/officeart/2005/8/layout/vList5"/>
    <dgm:cxn modelId="{1BC3629E-F792-49F1-ABA7-57E5D2391B28}" type="presParOf" srcId="{C63685DD-C7A0-406D-BE5C-9B51455AEDC5}" destId="{55BB8A1F-B167-4EF0-879F-0E3B6A227765}" srcOrd="2" destOrd="0" presId="urn:microsoft.com/office/officeart/2005/8/layout/vList5"/>
    <dgm:cxn modelId="{69919269-8A19-4FBF-AF6E-AA56B2B31DB1}" type="presParOf" srcId="{55BB8A1F-B167-4EF0-879F-0E3B6A227765}" destId="{D6B9F5F6-2DD0-428C-BED0-9216B9C75B86}" srcOrd="0" destOrd="0" presId="urn:microsoft.com/office/officeart/2005/8/layout/vList5"/>
    <dgm:cxn modelId="{39B569E9-9145-4490-8854-912D40B30358}" type="presParOf" srcId="{55BB8A1F-B167-4EF0-879F-0E3B6A227765}" destId="{BC8FF4D9-4AEF-4F24-8B76-3AE321A0DE9B}" srcOrd="1" destOrd="0" presId="urn:microsoft.com/office/officeart/2005/8/layout/vList5"/>
    <dgm:cxn modelId="{02E6C59D-3DE3-4F7C-B9A7-950878F2E2C1}" type="presParOf" srcId="{C63685DD-C7A0-406D-BE5C-9B51455AEDC5}" destId="{3D4FE595-AC45-471F-8782-05EA8D3A3F66}" srcOrd="3" destOrd="0" presId="urn:microsoft.com/office/officeart/2005/8/layout/vList5"/>
    <dgm:cxn modelId="{6437EDBF-212F-4314-A9E9-9777E69373F1}" type="presParOf" srcId="{C63685DD-C7A0-406D-BE5C-9B51455AEDC5}" destId="{D7049E39-E162-4A8A-8081-D7FE21FA815F}" srcOrd="4" destOrd="0" presId="urn:microsoft.com/office/officeart/2005/8/layout/vList5"/>
    <dgm:cxn modelId="{C7175C4B-36FB-4488-A9AC-B90FDF6A4E79}" type="presParOf" srcId="{D7049E39-E162-4A8A-8081-D7FE21FA815F}" destId="{9425EB1F-8F23-42AD-B73C-52F671FE3161}" srcOrd="0" destOrd="0" presId="urn:microsoft.com/office/officeart/2005/8/layout/vList5"/>
    <dgm:cxn modelId="{A469D23E-4D0B-4AF2-A0AC-32E53A185A08}" type="presParOf" srcId="{D7049E39-E162-4A8A-8081-D7FE21FA815F}" destId="{CE6FD416-ACEA-42B6-9479-5CC64C178E47}"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FF429ED-2DC6-488E-8E81-56A8EFDD80DB}" type="doc">
      <dgm:prSet loTypeId="urn:microsoft.com/office/officeart/2005/8/layout/vList2" loCatId="list" qsTypeId="urn:microsoft.com/office/officeart/2005/8/quickstyle/3d7" qsCatId="3D" csTypeId="urn:microsoft.com/office/officeart/2005/8/colors/colorful4" csCatId="colorful" phldr="1"/>
      <dgm:spPr/>
      <dgm:t>
        <a:bodyPr/>
        <a:lstStyle/>
        <a:p>
          <a:endParaRPr lang="es-MX"/>
        </a:p>
      </dgm:t>
    </dgm:pt>
    <dgm:pt modelId="{4035C5AD-A943-4711-8990-040F8E011A4B}">
      <dgm:prSet phldrT="[Texto]" custT="1"/>
      <dgm:spPr/>
      <dgm:t>
        <a:bodyPr/>
        <a:lstStyle/>
        <a:p>
          <a:pPr algn="ctr"/>
          <a:r>
            <a:rPr lang="es-MX" sz="8000" dirty="0" smtClean="0"/>
            <a:t> </a:t>
          </a:r>
          <a:r>
            <a:rPr lang="es-MX" sz="3600" dirty="0" smtClean="0"/>
            <a:t>¿COMO SE  REALIZA?</a:t>
          </a:r>
          <a:endParaRPr lang="es-MX" sz="3600" dirty="0"/>
        </a:p>
      </dgm:t>
    </dgm:pt>
    <dgm:pt modelId="{B8E73CAD-A232-4520-832A-460A1C4CCEE4}" type="parTrans" cxnId="{41F3D694-97C4-4B30-90AA-08457F905A20}">
      <dgm:prSet/>
      <dgm:spPr/>
      <dgm:t>
        <a:bodyPr/>
        <a:lstStyle/>
        <a:p>
          <a:endParaRPr lang="es-MX"/>
        </a:p>
      </dgm:t>
    </dgm:pt>
    <dgm:pt modelId="{621C886C-2D04-4F03-89C4-217E007361A0}" type="sibTrans" cxnId="{41F3D694-97C4-4B30-90AA-08457F905A20}">
      <dgm:prSet/>
      <dgm:spPr/>
      <dgm:t>
        <a:bodyPr/>
        <a:lstStyle/>
        <a:p>
          <a:endParaRPr lang="es-MX"/>
        </a:p>
      </dgm:t>
    </dgm:pt>
    <dgm:pt modelId="{5DE6FB08-3F54-4F2E-9784-307623C76B15}">
      <dgm:prSet phldrT="[Texto]"/>
      <dgm:spPr/>
      <dgm:t>
        <a:bodyPr/>
        <a:lstStyle/>
        <a:p>
          <a:endParaRPr lang="es-MX" dirty="0"/>
        </a:p>
      </dgm:t>
    </dgm:pt>
    <dgm:pt modelId="{6E585395-1FB8-4109-9853-B027FC35DB25}" type="parTrans" cxnId="{F9EFC327-E244-4CA8-AA50-E83EA23DE6CF}">
      <dgm:prSet/>
      <dgm:spPr/>
      <dgm:t>
        <a:bodyPr/>
        <a:lstStyle/>
        <a:p>
          <a:endParaRPr lang="es-MX"/>
        </a:p>
      </dgm:t>
    </dgm:pt>
    <dgm:pt modelId="{451F4E13-FA1F-4A51-A92D-E33159F2CBE1}" type="sibTrans" cxnId="{F9EFC327-E244-4CA8-AA50-E83EA23DE6CF}">
      <dgm:prSet/>
      <dgm:spPr/>
      <dgm:t>
        <a:bodyPr/>
        <a:lstStyle/>
        <a:p>
          <a:endParaRPr lang="es-MX"/>
        </a:p>
      </dgm:t>
    </dgm:pt>
    <dgm:pt modelId="{0E8DCEC0-3DBB-438E-848C-B14452530B5A}">
      <dgm:prSet custT="1"/>
      <dgm:spPr/>
      <dgm:t>
        <a:bodyPr/>
        <a:lstStyle/>
        <a:p>
          <a:r>
            <a:rPr lang="es-MX" sz="2400" dirty="0" smtClean="0">
              <a:latin typeface="Arial" panose="020B0604020202020204" pitchFamily="34" charset="0"/>
              <a:cs typeface="Arial" panose="020B0604020202020204" pitchFamily="34" charset="0"/>
            </a:rPr>
            <a:t>Se parte de un concepto o título, el cual se coloca en la parte central; lo rodean frases o palabras clave que tengan relación con él. A la vez, tales frases pueden rodearse de otros componentes particulares. Su orden no es jerárquico. Los conceptos se unen al título mediante líneas</a:t>
          </a:r>
          <a:endParaRPr lang="es-MX" sz="2400" dirty="0">
            <a:latin typeface="Arial" panose="020B0604020202020204" pitchFamily="34" charset="0"/>
            <a:cs typeface="Arial" panose="020B0604020202020204" pitchFamily="34" charset="0"/>
          </a:endParaRPr>
        </a:p>
      </dgm:t>
    </dgm:pt>
    <dgm:pt modelId="{4D60AC7A-E55B-416C-A3C0-6E26A91C89A1}" type="parTrans" cxnId="{F6155EDA-638C-4990-9E52-0896FDAA44CD}">
      <dgm:prSet/>
      <dgm:spPr/>
      <dgm:t>
        <a:bodyPr/>
        <a:lstStyle/>
        <a:p>
          <a:endParaRPr lang="es-MX"/>
        </a:p>
      </dgm:t>
    </dgm:pt>
    <dgm:pt modelId="{921F27F6-0B2A-400B-9723-83E0AE359271}" type="sibTrans" cxnId="{F6155EDA-638C-4990-9E52-0896FDAA44CD}">
      <dgm:prSet/>
      <dgm:spPr/>
      <dgm:t>
        <a:bodyPr/>
        <a:lstStyle/>
        <a:p>
          <a:endParaRPr lang="es-MX"/>
        </a:p>
      </dgm:t>
    </dgm:pt>
    <dgm:pt modelId="{0ED1B553-691C-4C5C-80E8-8894EDEB653C}" type="pres">
      <dgm:prSet presAssocID="{0FF429ED-2DC6-488E-8E81-56A8EFDD80DB}" presName="linear" presStyleCnt="0">
        <dgm:presLayoutVars>
          <dgm:animLvl val="lvl"/>
          <dgm:resizeHandles val="exact"/>
        </dgm:presLayoutVars>
      </dgm:prSet>
      <dgm:spPr/>
      <dgm:t>
        <a:bodyPr/>
        <a:lstStyle/>
        <a:p>
          <a:endParaRPr lang="es-MX"/>
        </a:p>
      </dgm:t>
    </dgm:pt>
    <dgm:pt modelId="{EB2C3D0D-6EDB-429D-BFA5-6BDEB7EE7335}" type="pres">
      <dgm:prSet presAssocID="{4035C5AD-A943-4711-8990-040F8E011A4B}" presName="parentText" presStyleLbl="node1" presStyleIdx="0" presStyleCnt="2" custLinFactNeighborX="3196" custLinFactNeighborY="11584">
        <dgm:presLayoutVars>
          <dgm:chMax val="0"/>
          <dgm:bulletEnabled val="1"/>
        </dgm:presLayoutVars>
      </dgm:prSet>
      <dgm:spPr/>
      <dgm:t>
        <a:bodyPr/>
        <a:lstStyle/>
        <a:p>
          <a:endParaRPr lang="es-MX"/>
        </a:p>
      </dgm:t>
    </dgm:pt>
    <dgm:pt modelId="{231FB9D2-73D3-4E1A-BD87-B946DB948B7A}" type="pres">
      <dgm:prSet presAssocID="{4035C5AD-A943-4711-8990-040F8E011A4B}" presName="childText" presStyleLbl="revTx" presStyleIdx="0" presStyleCnt="1">
        <dgm:presLayoutVars>
          <dgm:bulletEnabled val="1"/>
        </dgm:presLayoutVars>
      </dgm:prSet>
      <dgm:spPr/>
      <dgm:t>
        <a:bodyPr/>
        <a:lstStyle/>
        <a:p>
          <a:endParaRPr lang="es-MX"/>
        </a:p>
      </dgm:t>
    </dgm:pt>
    <dgm:pt modelId="{F024A829-F776-4A4C-AEFD-802B6E62DC74}" type="pres">
      <dgm:prSet presAssocID="{0E8DCEC0-3DBB-438E-848C-B14452530B5A}" presName="parentText" presStyleLbl="node1" presStyleIdx="1" presStyleCnt="2">
        <dgm:presLayoutVars>
          <dgm:chMax val="0"/>
          <dgm:bulletEnabled val="1"/>
        </dgm:presLayoutVars>
      </dgm:prSet>
      <dgm:spPr/>
      <dgm:t>
        <a:bodyPr/>
        <a:lstStyle/>
        <a:p>
          <a:endParaRPr lang="es-MX"/>
        </a:p>
      </dgm:t>
    </dgm:pt>
  </dgm:ptLst>
  <dgm:cxnLst>
    <dgm:cxn modelId="{F6155EDA-638C-4990-9E52-0896FDAA44CD}" srcId="{0FF429ED-2DC6-488E-8E81-56A8EFDD80DB}" destId="{0E8DCEC0-3DBB-438E-848C-B14452530B5A}" srcOrd="1" destOrd="0" parTransId="{4D60AC7A-E55B-416C-A3C0-6E26A91C89A1}" sibTransId="{921F27F6-0B2A-400B-9723-83E0AE359271}"/>
    <dgm:cxn modelId="{41F3D694-97C4-4B30-90AA-08457F905A20}" srcId="{0FF429ED-2DC6-488E-8E81-56A8EFDD80DB}" destId="{4035C5AD-A943-4711-8990-040F8E011A4B}" srcOrd="0" destOrd="0" parTransId="{B8E73CAD-A232-4520-832A-460A1C4CCEE4}" sibTransId="{621C886C-2D04-4F03-89C4-217E007361A0}"/>
    <dgm:cxn modelId="{90223FBD-A78D-4BB2-9C44-530466288C0C}" type="presOf" srcId="{4035C5AD-A943-4711-8990-040F8E011A4B}" destId="{EB2C3D0D-6EDB-429D-BFA5-6BDEB7EE7335}" srcOrd="0" destOrd="0" presId="urn:microsoft.com/office/officeart/2005/8/layout/vList2"/>
    <dgm:cxn modelId="{EB09E0DB-DA43-417F-A5E9-838733E90EA2}" type="presOf" srcId="{0E8DCEC0-3DBB-438E-848C-B14452530B5A}" destId="{F024A829-F776-4A4C-AEFD-802B6E62DC74}" srcOrd="0" destOrd="0" presId="urn:microsoft.com/office/officeart/2005/8/layout/vList2"/>
    <dgm:cxn modelId="{D4135E24-BD4C-435B-8E5D-EB9410CD585D}" type="presOf" srcId="{5DE6FB08-3F54-4F2E-9784-307623C76B15}" destId="{231FB9D2-73D3-4E1A-BD87-B946DB948B7A}" srcOrd="0" destOrd="0" presId="urn:microsoft.com/office/officeart/2005/8/layout/vList2"/>
    <dgm:cxn modelId="{D5F8F2CB-2099-47D0-88A8-3A806F0641C8}" type="presOf" srcId="{0FF429ED-2DC6-488E-8E81-56A8EFDD80DB}" destId="{0ED1B553-691C-4C5C-80E8-8894EDEB653C}" srcOrd="0" destOrd="0" presId="urn:microsoft.com/office/officeart/2005/8/layout/vList2"/>
    <dgm:cxn modelId="{F9EFC327-E244-4CA8-AA50-E83EA23DE6CF}" srcId="{4035C5AD-A943-4711-8990-040F8E011A4B}" destId="{5DE6FB08-3F54-4F2E-9784-307623C76B15}" srcOrd="0" destOrd="0" parTransId="{6E585395-1FB8-4109-9853-B027FC35DB25}" sibTransId="{451F4E13-FA1F-4A51-A92D-E33159F2CBE1}"/>
    <dgm:cxn modelId="{FCD12FFB-68F6-4F94-8F64-B92F525E4F74}" type="presParOf" srcId="{0ED1B553-691C-4C5C-80E8-8894EDEB653C}" destId="{EB2C3D0D-6EDB-429D-BFA5-6BDEB7EE7335}" srcOrd="0" destOrd="0" presId="urn:microsoft.com/office/officeart/2005/8/layout/vList2"/>
    <dgm:cxn modelId="{CD135713-C7C2-41EB-8004-FC19EF11CB0A}" type="presParOf" srcId="{0ED1B553-691C-4C5C-80E8-8894EDEB653C}" destId="{231FB9D2-73D3-4E1A-BD87-B946DB948B7A}" srcOrd="1" destOrd="0" presId="urn:microsoft.com/office/officeart/2005/8/layout/vList2"/>
    <dgm:cxn modelId="{D9D220B7-A183-47FE-B71F-CC82E597BFF8}" type="presParOf" srcId="{0ED1B553-691C-4C5C-80E8-8894EDEB653C}" destId="{F024A829-F776-4A4C-AEFD-802B6E62DC7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605F204-5693-4478-94BB-F7F403F367AC}"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es-MX"/>
        </a:p>
      </dgm:t>
    </dgm:pt>
    <dgm:pt modelId="{8F824CE8-DD24-495C-B32C-B7D683A3FF4E}">
      <dgm:prSet/>
      <dgm:spPr/>
      <dgm:t>
        <a:bodyPr/>
        <a:lstStyle/>
        <a:p>
          <a:r>
            <a:rPr lang="es-MX" dirty="0" smtClean="0"/>
            <a:t>c) El concepto inicial está relacionado con otros conceptos subordinados, y cada concepto está unido a un solo y único predecesor.</a:t>
          </a:r>
          <a:endParaRPr lang="es-MX" dirty="0"/>
        </a:p>
      </dgm:t>
    </dgm:pt>
    <dgm:pt modelId="{BCD0EA99-BB7E-4B7D-9037-7095FCB515BF}" type="parTrans" cxnId="{EA75009E-2BEA-4E60-BC8B-53615CA6A91C}">
      <dgm:prSet/>
      <dgm:spPr/>
      <dgm:t>
        <a:bodyPr/>
        <a:lstStyle/>
        <a:p>
          <a:endParaRPr lang="es-MX"/>
        </a:p>
      </dgm:t>
    </dgm:pt>
    <dgm:pt modelId="{793D5AC0-1540-4DC5-8EE4-E29311B4744E}" type="sibTrans" cxnId="{EA75009E-2BEA-4E60-BC8B-53615CA6A91C}">
      <dgm:prSet/>
      <dgm:spPr/>
      <dgm:t>
        <a:bodyPr/>
        <a:lstStyle/>
        <a:p>
          <a:endParaRPr lang="es-MX"/>
        </a:p>
      </dgm:t>
    </dgm:pt>
    <dgm:pt modelId="{9BFA6598-3A2C-41FC-A6FE-D15EB80C68C0}">
      <dgm:prSet/>
      <dgm:spPr/>
      <dgm:t>
        <a:bodyPr/>
        <a:lstStyle/>
        <a:p>
          <a:r>
            <a:rPr lang="es-MX" dirty="0" smtClean="0"/>
            <a:t>d) Hay un ordenamiento de izquierda a derecha de todos los “descendientes” o derivados de un mismo concepto</a:t>
          </a:r>
          <a:endParaRPr lang="es-MX" dirty="0"/>
        </a:p>
      </dgm:t>
    </dgm:pt>
    <dgm:pt modelId="{5AB54338-FC01-4896-8A61-0895A7AC6A20}" type="parTrans" cxnId="{183DC2E1-A8EF-4269-934A-6C04C322F725}">
      <dgm:prSet/>
      <dgm:spPr/>
      <dgm:t>
        <a:bodyPr/>
        <a:lstStyle/>
        <a:p>
          <a:endParaRPr lang="es-MX"/>
        </a:p>
      </dgm:t>
    </dgm:pt>
    <dgm:pt modelId="{8EB4D9DE-EEF8-40EE-AC8D-56BB14FF129D}" type="sibTrans" cxnId="{183DC2E1-A8EF-4269-934A-6C04C322F725}">
      <dgm:prSet/>
      <dgm:spPr/>
      <dgm:t>
        <a:bodyPr/>
        <a:lstStyle/>
        <a:p>
          <a:endParaRPr lang="es-MX"/>
        </a:p>
      </dgm:t>
    </dgm:pt>
    <dgm:pt modelId="{E81DB0A9-D637-4554-899D-B79893891A31}">
      <dgm:prSet/>
      <dgm:spPr/>
      <dgm:t>
        <a:bodyPr/>
        <a:lstStyle/>
        <a:p>
          <a:r>
            <a:rPr lang="es-MX" dirty="0" smtClean="0"/>
            <a:t>b) Hay un concepto inicial (la raíz del árbol que corresponde al título del tema).</a:t>
          </a:r>
          <a:endParaRPr lang="es-MX" dirty="0"/>
        </a:p>
      </dgm:t>
    </dgm:pt>
    <dgm:pt modelId="{E78264CB-0495-4EE0-9158-090F80B0104A}" type="sibTrans" cxnId="{2E2824C7-A146-481D-AE9E-5021F2F86CE6}">
      <dgm:prSet/>
      <dgm:spPr/>
      <dgm:t>
        <a:bodyPr/>
        <a:lstStyle/>
        <a:p>
          <a:endParaRPr lang="es-MX"/>
        </a:p>
      </dgm:t>
    </dgm:pt>
    <dgm:pt modelId="{8786EF73-111B-46D9-9646-761B1F9389AC}" type="parTrans" cxnId="{2E2824C7-A146-481D-AE9E-5021F2F86CE6}">
      <dgm:prSet/>
      <dgm:spPr/>
      <dgm:t>
        <a:bodyPr/>
        <a:lstStyle/>
        <a:p>
          <a:endParaRPr lang="es-MX"/>
        </a:p>
      </dgm:t>
    </dgm:pt>
    <dgm:pt modelId="{659DEF2F-3505-4E7A-9065-A87A3B1A867B}">
      <dgm:prSet/>
      <dgm:spPr/>
      <dgm:t>
        <a:bodyPr/>
        <a:lstStyle/>
        <a:p>
          <a:r>
            <a:rPr lang="es-MX" dirty="0" smtClean="0"/>
            <a:t>a) No posee una estructura jerárquica; más bien, parte de un centro y se extiende hacia los extremos.</a:t>
          </a:r>
          <a:endParaRPr lang="es-MX" dirty="0"/>
        </a:p>
      </dgm:t>
    </dgm:pt>
    <dgm:pt modelId="{F8A53B5C-FACF-405F-AC0A-CA911891D996}" type="sibTrans" cxnId="{6B8CC5C8-23DD-4DC3-BA01-4901335C09F7}">
      <dgm:prSet/>
      <dgm:spPr/>
      <dgm:t>
        <a:bodyPr/>
        <a:lstStyle/>
        <a:p>
          <a:endParaRPr lang="es-MX"/>
        </a:p>
      </dgm:t>
    </dgm:pt>
    <dgm:pt modelId="{778C6893-E505-4CF6-9F4C-639BD6F3FEFB}" type="parTrans" cxnId="{6B8CC5C8-23DD-4DC3-BA01-4901335C09F7}">
      <dgm:prSet/>
      <dgm:spPr/>
      <dgm:t>
        <a:bodyPr/>
        <a:lstStyle/>
        <a:p>
          <a:endParaRPr lang="es-MX"/>
        </a:p>
      </dgm:t>
    </dgm:pt>
    <dgm:pt modelId="{E98F2071-018E-48AD-A157-0A831EEDB5B1}">
      <dgm:prSet phldrT="[Texto]" custT="1"/>
      <dgm:spPr>
        <a:blipFill rotWithShape="0">
          <a:blip xmlns:r="http://schemas.openxmlformats.org/officeDocument/2006/relationships" r:embed="rId1"/>
          <a:stretch>
            <a:fillRect/>
          </a:stretch>
        </a:blipFill>
      </dgm:spPr>
      <dgm:t>
        <a:bodyPr/>
        <a:lstStyle/>
        <a:p>
          <a:r>
            <a:rPr lang="es-MX" sz="2400" dirty="0" smtClean="0">
              <a:latin typeface="Arial" panose="020B0604020202020204" pitchFamily="34" charset="0"/>
              <a:cs typeface="Arial" panose="020B0604020202020204" pitchFamily="34" charset="0"/>
            </a:rPr>
            <a:t>¿Cómo se realiza?</a:t>
          </a:r>
          <a:endParaRPr lang="es-MX" sz="2400" dirty="0">
            <a:latin typeface="Arial" panose="020B0604020202020204" pitchFamily="34" charset="0"/>
            <a:cs typeface="Arial" panose="020B0604020202020204" pitchFamily="34" charset="0"/>
          </a:endParaRPr>
        </a:p>
      </dgm:t>
    </dgm:pt>
    <dgm:pt modelId="{E27F386E-BF23-47D3-A608-08130D52674C}" type="sibTrans" cxnId="{3071CCAA-B87F-4006-9009-AD0D5494B537}">
      <dgm:prSet/>
      <dgm:spPr/>
      <dgm:t>
        <a:bodyPr/>
        <a:lstStyle/>
        <a:p>
          <a:endParaRPr lang="es-MX"/>
        </a:p>
      </dgm:t>
    </dgm:pt>
    <dgm:pt modelId="{B917870F-B551-443D-9A56-AD8306711A08}" type="parTrans" cxnId="{3071CCAA-B87F-4006-9009-AD0D5494B537}">
      <dgm:prSet/>
      <dgm:spPr/>
      <dgm:t>
        <a:bodyPr/>
        <a:lstStyle/>
        <a:p>
          <a:endParaRPr lang="es-MX"/>
        </a:p>
      </dgm:t>
    </dgm:pt>
    <dgm:pt modelId="{CB2F37C0-05EE-4EEB-B4B7-BAC1558E7CF3}" type="pres">
      <dgm:prSet presAssocID="{3605F204-5693-4478-94BB-F7F403F367AC}" presName="Name0" presStyleCnt="0">
        <dgm:presLayoutVars>
          <dgm:dir/>
          <dgm:animLvl val="lvl"/>
          <dgm:resizeHandles val="exact"/>
        </dgm:presLayoutVars>
      </dgm:prSet>
      <dgm:spPr/>
      <dgm:t>
        <a:bodyPr/>
        <a:lstStyle/>
        <a:p>
          <a:endParaRPr lang="es-MX"/>
        </a:p>
      </dgm:t>
    </dgm:pt>
    <dgm:pt modelId="{EA149DDE-F1DA-4E2B-899C-777DF6E0E3A9}" type="pres">
      <dgm:prSet presAssocID="{E98F2071-018E-48AD-A157-0A831EEDB5B1}" presName="vertFlow" presStyleCnt="0"/>
      <dgm:spPr/>
    </dgm:pt>
    <dgm:pt modelId="{EDAB953B-3C4A-455C-9CBA-3478A6E6C6E1}" type="pres">
      <dgm:prSet presAssocID="{E98F2071-018E-48AD-A157-0A831EEDB5B1}" presName="header" presStyleLbl="node1" presStyleIdx="0" presStyleCnt="1" custScaleX="124453" custLinFactNeighborX="-5410" custLinFactNeighborY="13252"/>
      <dgm:spPr/>
      <dgm:t>
        <a:bodyPr/>
        <a:lstStyle/>
        <a:p>
          <a:endParaRPr lang="es-MX"/>
        </a:p>
      </dgm:t>
    </dgm:pt>
    <dgm:pt modelId="{80B52607-76A1-45B3-A992-27C7CA3D5A76}" type="pres">
      <dgm:prSet presAssocID="{778C6893-E505-4CF6-9F4C-639BD6F3FEFB}" presName="parTrans" presStyleLbl="sibTrans2D1" presStyleIdx="0" presStyleCnt="4"/>
      <dgm:spPr/>
      <dgm:t>
        <a:bodyPr/>
        <a:lstStyle/>
        <a:p>
          <a:endParaRPr lang="es-MX"/>
        </a:p>
      </dgm:t>
    </dgm:pt>
    <dgm:pt modelId="{90C27596-632C-4947-832C-F86C1094C1E6}" type="pres">
      <dgm:prSet presAssocID="{659DEF2F-3505-4E7A-9065-A87A3B1A867B}" presName="child" presStyleLbl="alignAccFollowNode1" presStyleIdx="0" presStyleCnt="4">
        <dgm:presLayoutVars>
          <dgm:chMax val="0"/>
          <dgm:bulletEnabled val="1"/>
        </dgm:presLayoutVars>
      </dgm:prSet>
      <dgm:spPr/>
      <dgm:t>
        <a:bodyPr/>
        <a:lstStyle/>
        <a:p>
          <a:endParaRPr lang="es-MX"/>
        </a:p>
      </dgm:t>
    </dgm:pt>
    <dgm:pt modelId="{0CB0DE58-37B4-44C8-82D1-09D25475B397}" type="pres">
      <dgm:prSet presAssocID="{F8A53B5C-FACF-405F-AC0A-CA911891D996}" presName="sibTrans" presStyleLbl="sibTrans2D1" presStyleIdx="1" presStyleCnt="4"/>
      <dgm:spPr/>
      <dgm:t>
        <a:bodyPr/>
        <a:lstStyle/>
        <a:p>
          <a:endParaRPr lang="es-MX"/>
        </a:p>
      </dgm:t>
    </dgm:pt>
    <dgm:pt modelId="{3144F77F-0702-4F8C-A413-BCD39E9CF293}" type="pres">
      <dgm:prSet presAssocID="{E81DB0A9-D637-4554-899D-B79893891A31}" presName="child" presStyleLbl="alignAccFollowNode1" presStyleIdx="1" presStyleCnt="4">
        <dgm:presLayoutVars>
          <dgm:chMax val="0"/>
          <dgm:bulletEnabled val="1"/>
        </dgm:presLayoutVars>
      </dgm:prSet>
      <dgm:spPr/>
      <dgm:t>
        <a:bodyPr/>
        <a:lstStyle/>
        <a:p>
          <a:endParaRPr lang="es-MX"/>
        </a:p>
      </dgm:t>
    </dgm:pt>
    <dgm:pt modelId="{FF080510-A1E0-4142-99FF-05C454D803B0}" type="pres">
      <dgm:prSet presAssocID="{E78264CB-0495-4EE0-9158-090F80B0104A}" presName="sibTrans" presStyleLbl="sibTrans2D1" presStyleIdx="2" presStyleCnt="4"/>
      <dgm:spPr/>
      <dgm:t>
        <a:bodyPr/>
        <a:lstStyle/>
        <a:p>
          <a:endParaRPr lang="es-MX"/>
        </a:p>
      </dgm:t>
    </dgm:pt>
    <dgm:pt modelId="{0C7BBF26-CE64-4D44-A60B-AD982E8D0DED}" type="pres">
      <dgm:prSet presAssocID="{8F824CE8-DD24-495C-B32C-B7D683A3FF4E}" presName="child" presStyleLbl="alignAccFollowNode1" presStyleIdx="2" presStyleCnt="4">
        <dgm:presLayoutVars>
          <dgm:chMax val="0"/>
          <dgm:bulletEnabled val="1"/>
        </dgm:presLayoutVars>
      </dgm:prSet>
      <dgm:spPr/>
      <dgm:t>
        <a:bodyPr/>
        <a:lstStyle/>
        <a:p>
          <a:endParaRPr lang="es-MX"/>
        </a:p>
      </dgm:t>
    </dgm:pt>
    <dgm:pt modelId="{27E2DC32-E582-4DAA-AECE-95279A57E995}" type="pres">
      <dgm:prSet presAssocID="{793D5AC0-1540-4DC5-8EE4-E29311B4744E}" presName="sibTrans" presStyleLbl="sibTrans2D1" presStyleIdx="3" presStyleCnt="4"/>
      <dgm:spPr/>
      <dgm:t>
        <a:bodyPr/>
        <a:lstStyle/>
        <a:p>
          <a:endParaRPr lang="es-MX"/>
        </a:p>
      </dgm:t>
    </dgm:pt>
    <dgm:pt modelId="{897C9D0A-C289-46C1-987B-536EF8D2F716}" type="pres">
      <dgm:prSet presAssocID="{9BFA6598-3A2C-41FC-A6FE-D15EB80C68C0}" presName="child" presStyleLbl="alignAccFollowNode1" presStyleIdx="3" presStyleCnt="4">
        <dgm:presLayoutVars>
          <dgm:chMax val="0"/>
          <dgm:bulletEnabled val="1"/>
        </dgm:presLayoutVars>
      </dgm:prSet>
      <dgm:spPr/>
      <dgm:t>
        <a:bodyPr/>
        <a:lstStyle/>
        <a:p>
          <a:endParaRPr lang="es-MX"/>
        </a:p>
      </dgm:t>
    </dgm:pt>
  </dgm:ptLst>
  <dgm:cxnLst>
    <dgm:cxn modelId="{EA75009E-2BEA-4E60-BC8B-53615CA6A91C}" srcId="{E98F2071-018E-48AD-A157-0A831EEDB5B1}" destId="{8F824CE8-DD24-495C-B32C-B7D683A3FF4E}" srcOrd="2" destOrd="0" parTransId="{BCD0EA99-BB7E-4B7D-9037-7095FCB515BF}" sibTransId="{793D5AC0-1540-4DC5-8EE4-E29311B4744E}"/>
    <dgm:cxn modelId="{3071CCAA-B87F-4006-9009-AD0D5494B537}" srcId="{3605F204-5693-4478-94BB-F7F403F367AC}" destId="{E98F2071-018E-48AD-A157-0A831EEDB5B1}" srcOrd="0" destOrd="0" parTransId="{B917870F-B551-443D-9A56-AD8306711A08}" sibTransId="{E27F386E-BF23-47D3-A608-08130D52674C}"/>
    <dgm:cxn modelId="{C508D149-B7E5-4D7A-AE3B-4C241FD167CC}" type="presOf" srcId="{E78264CB-0495-4EE0-9158-090F80B0104A}" destId="{FF080510-A1E0-4142-99FF-05C454D803B0}" srcOrd="0" destOrd="0" presId="urn:microsoft.com/office/officeart/2005/8/layout/lProcess1"/>
    <dgm:cxn modelId="{2E2824C7-A146-481D-AE9E-5021F2F86CE6}" srcId="{E98F2071-018E-48AD-A157-0A831EEDB5B1}" destId="{E81DB0A9-D637-4554-899D-B79893891A31}" srcOrd="1" destOrd="0" parTransId="{8786EF73-111B-46D9-9646-761B1F9389AC}" sibTransId="{E78264CB-0495-4EE0-9158-090F80B0104A}"/>
    <dgm:cxn modelId="{D48D3B0D-C114-4A86-A33B-A5E1AD29D614}" type="presOf" srcId="{9BFA6598-3A2C-41FC-A6FE-D15EB80C68C0}" destId="{897C9D0A-C289-46C1-987B-536EF8D2F716}" srcOrd="0" destOrd="0" presId="urn:microsoft.com/office/officeart/2005/8/layout/lProcess1"/>
    <dgm:cxn modelId="{0222B4A7-CF7E-41A6-B290-98A708D0551F}" type="presOf" srcId="{E98F2071-018E-48AD-A157-0A831EEDB5B1}" destId="{EDAB953B-3C4A-455C-9CBA-3478A6E6C6E1}" srcOrd="0" destOrd="0" presId="urn:microsoft.com/office/officeart/2005/8/layout/lProcess1"/>
    <dgm:cxn modelId="{183DC2E1-A8EF-4269-934A-6C04C322F725}" srcId="{E98F2071-018E-48AD-A157-0A831EEDB5B1}" destId="{9BFA6598-3A2C-41FC-A6FE-D15EB80C68C0}" srcOrd="3" destOrd="0" parTransId="{5AB54338-FC01-4896-8A61-0895A7AC6A20}" sibTransId="{8EB4D9DE-EEF8-40EE-AC8D-56BB14FF129D}"/>
    <dgm:cxn modelId="{ACBC007F-1A22-4DD8-AAE8-D39C5B4926AD}" type="presOf" srcId="{8F824CE8-DD24-495C-B32C-B7D683A3FF4E}" destId="{0C7BBF26-CE64-4D44-A60B-AD982E8D0DED}" srcOrd="0" destOrd="0" presId="urn:microsoft.com/office/officeart/2005/8/layout/lProcess1"/>
    <dgm:cxn modelId="{992CF331-FE69-40D9-A563-5BDE3CF0069F}" type="presOf" srcId="{E81DB0A9-D637-4554-899D-B79893891A31}" destId="{3144F77F-0702-4F8C-A413-BCD39E9CF293}" srcOrd="0" destOrd="0" presId="urn:microsoft.com/office/officeart/2005/8/layout/lProcess1"/>
    <dgm:cxn modelId="{6B8CC5C8-23DD-4DC3-BA01-4901335C09F7}" srcId="{E98F2071-018E-48AD-A157-0A831EEDB5B1}" destId="{659DEF2F-3505-4E7A-9065-A87A3B1A867B}" srcOrd="0" destOrd="0" parTransId="{778C6893-E505-4CF6-9F4C-639BD6F3FEFB}" sibTransId="{F8A53B5C-FACF-405F-AC0A-CA911891D996}"/>
    <dgm:cxn modelId="{931F33EE-CA7C-42EE-BF99-C6AA6724968B}" type="presOf" srcId="{778C6893-E505-4CF6-9F4C-639BD6F3FEFB}" destId="{80B52607-76A1-45B3-A992-27C7CA3D5A76}" srcOrd="0" destOrd="0" presId="urn:microsoft.com/office/officeart/2005/8/layout/lProcess1"/>
    <dgm:cxn modelId="{1E43D0CF-CB15-48F7-B562-03D5A68EB2CC}" type="presOf" srcId="{3605F204-5693-4478-94BB-F7F403F367AC}" destId="{CB2F37C0-05EE-4EEB-B4B7-BAC1558E7CF3}" srcOrd="0" destOrd="0" presId="urn:microsoft.com/office/officeart/2005/8/layout/lProcess1"/>
    <dgm:cxn modelId="{07D858DF-6427-4F43-B086-5B2CD159C2CD}" type="presOf" srcId="{659DEF2F-3505-4E7A-9065-A87A3B1A867B}" destId="{90C27596-632C-4947-832C-F86C1094C1E6}" srcOrd="0" destOrd="0" presId="urn:microsoft.com/office/officeart/2005/8/layout/lProcess1"/>
    <dgm:cxn modelId="{440F56DE-EDE1-45BE-8EC1-FBE9E4C87596}" type="presOf" srcId="{F8A53B5C-FACF-405F-AC0A-CA911891D996}" destId="{0CB0DE58-37B4-44C8-82D1-09D25475B397}" srcOrd="0" destOrd="0" presId="urn:microsoft.com/office/officeart/2005/8/layout/lProcess1"/>
    <dgm:cxn modelId="{6170D8C8-D47F-42D4-B10D-33CF8EF8A5E3}" type="presOf" srcId="{793D5AC0-1540-4DC5-8EE4-E29311B4744E}" destId="{27E2DC32-E582-4DAA-AECE-95279A57E995}" srcOrd="0" destOrd="0" presId="urn:microsoft.com/office/officeart/2005/8/layout/lProcess1"/>
    <dgm:cxn modelId="{583AC36D-E167-4916-9EDF-8774301F315D}" type="presParOf" srcId="{CB2F37C0-05EE-4EEB-B4B7-BAC1558E7CF3}" destId="{EA149DDE-F1DA-4E2B-899C-777DF6E0E3A9}" srcOrd="0" destOrd="0" presId="urn:microsoft.com/office/officeart/2005/8/layout/lProcess1"/>
    <dgm:cxn modelId="{542414D5-B577-45FB-8304-B56C71D80268}" type="presParOf" srcId="{EA149DDE-F1DA-4E2B-899C-777DF6E0E3A9}" destId="{EDAB953B-3C4A-455C-9CBA-3478A6E6C6E1}" srcOrd="0" destOrd="0" presId="urn:microsoft.com/office/officeart/2005/8/layout/lProcess1"/>
    <dgm:cxn modelId="{EEF5A091-06E4-4840-A78C-EB1292F770A5}" type="presParOf" srcId="{EA149DDE-F1DA-4E2B-899C-777DF6E0E3A9}" destId="{80B52607-76A1-45B3-A992-27C7CA3D5A76}" srcOrd="1" destOrd="0" presId="urn:microsoft.com/office/officeart/2005/8/layout/lProcess1"/>
    <dgm:cxn modelId="{9A60D9A5-352D-4A6F-9923-D9A924D47882}" type="presParOf" srcId="{EA149DDE-F1DA-4E2B-899C-777DF6E0E3A9}" destId="{90C27596-632C-4947-832C-F86C1094C1E6}" srcOrd="2" destOrd="0" presId="urn:microsoft.com/office/officeart/2005/8/layout/lProcess1"/>
    <dgm:cxn modelId="{45FCE235-7A88-4B93-87D3-754A2AFAFC48}" type="presParOf" srcId="{EA149DDE-F1DA-4E2B-899C-777DF6E0E3A9}" destId="{0CB0DE58-37B4-44C8-82D1-09D25475B397}" srcOrd="3" destOrd="0" presId="urn:microsoft.com/office/officeart/2005/8/layout/lProcess1"/>
    <dgm:cxn modelId="{664E2021-018C-493D-A923-2EBD0CE22E19}" type="presParOf" srcId="{EA149DDE-F1DA-4E2B-899C-777DF6E0E3A9}" destId="{3144F77F-0702-4F8C-A413-BCD39E9CF293}" srcOrd="4" destOrd="0" presId="urn:microsoft.com/office/officeart/2005/8/layout/lProcess1"/>
    <dgm:cxn modelId="{8B31FBEC-58E2-4D2A-A531-6764EECD2878}" type="presParOf" srcId="{EA149DDE-F1DA-4E2B-899C-777DF6E0E3A9}" destId="{FF080510-A1E0-4142-99FF-05C454D803B0}" srcOrd="5" destOrd="0" presId="urn:microsoft.com/office/officeart/2005/8/layout/lProcess1"/>
    <dgm:cxn modelId="{2A84D615-1DD8-4D4E-AA70-BEE0F33A55F2}" type="presParOf" srcId="{EA149DDE-F1DA-4E2B-899C-777DF6E0E3A9}" destId="{0C7BBF26-CE64-4D44-A60B-AD982E8D0DED}" srcOrd="6" destOrd="0" presId="urn:microsoft.com/office/officeart/2005/8/layout/lProcess1"/>
    <dgm:cxn modelId="{012BFAC5-811B-48CB-9CDD-0D6367959F77}" type="presParOf" srcId="{EA149DDE-F1DA-4E2B-899C-777DF6E0E3A9}" destId="{27E2DC32-E582-4DAA-AECE-95279A57E995}" srcOrd="7" destOrd="0" presId="urn:microsoft.com/office/officeart/2005/8/layout/lProcess1"/>
    <dgm:cxn modelId="{D4C2F5DD-98AD-4465-AB9F-AA5E96789DE5}" type="presParOf" srcId="{EA149DDE-F1DA-4E2B-899C-777DF6E0E3A9}" destId="{897C9D0A-C289-46C1-987B-536EF8D2F716}" srcOrd="8"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8021D56-8B54-4739-A4E4-1DDCBA5CFA38}" type="doc">
      <dgm:prSet loTypeId="urn:microsoft.com/office/officeart/2008/layout/HorizontalMultiLevelHierarchy" loCatId="hierarchy" qsTypeId="urn:microsoft.com/office/officeart/2005/8/quickstyle/simple3" qsCatId="simple" csTypeId="urn:microsoft.com/office/officeart/2005/8/colors/colorful4" csCatId="colorful" phldr="1"/>
      <dgm:spPr/>
      <dgm:t>
        <a:bodyPr/>
        <a:lstStyle/>
        <a:p>
          <a:endParaRPr lang="es-MX"/>
        </a:p>
      </dgm:t>
    </dgm:pt>
    <dgm:pt modelId="{F94708C6-6357-4072-9C3C-EA49E6885AD9}">
      <dgm:prSet phldrT="[Texto]" custT="1"/>
      <dgm:spPr/>
      <dgm:t>
        <a:bodyPr/>
        <a:lstStyle/>
        <a:p>
          <a:r>
            <a:rPr lang="es-MX" sz="2000" dirty="0" smtClean="0"/>
            <a:t>Diagrama de  causa-efecto </a:t>
          </a:r>
          <a:endParaRPr lang="es-MX" sz="2000" dirty="0"/>
        </a:p>
      </dgm:t>
    </dgm:pt>
    <dgm:pt modelId="{65236983-88B5-4905-B143-24F1B3003A4D}" type="parTrans" cxnId="{73F865CB-97D8-4918-996D-5AEB25D23C69}">
      <dgm:prSet/>
      <dgm:spPr/>
      <dgm:t>
        <a:bodyPr/>
        <a:lstStyle/>
        <a:p>
          <a:endParaRPr lang="es-MX"/>
        </a:p>
      </dgm:t>
    </dgm:pt>
    <dgm:pt modelId="{6B75F75B-697C-40A9-A237-DA0AD2F696C1}" type="sibTrans" cxnId="{73F865CB-97D8-4918-996D-5AEB25D23C69}">
      <dgm:prSet/>
      <dgm:spPr/>
      <dgm:t>
        <a:bodyPr/>
        <a:lstStyle/>
        <a:p>
          <a:endParaRPr lang="es-MX"/>
        </a:p>
      </dgm:t>
    </dgm:pt>
    <dgm:pt modelId="{2785172A-CECB-4A42-906A-DA3E423E33EA}">
      <dgm:prSet custT="1"/>
      <dgm:spPr/>
      <dgm:t>
        <a:bodyPr/>
        <a:lstStyle/>
        <a:p>
          <a:r>
            <a:rPr lang="es-MX" sz="1100" smtClean="0">
              <a:latin typeface="Arial" pitchFamily="34" charset="0"/>
              <a:cs typeface="Arial" pitchFamily="34" charset="0"/>
            </a:rPr>
            <a:t>El diagrama de causa-efecto (Rué, 2009) es una estrategia que permite analizar un problema identificando tanto sus causas como los efectos que produce. Se representa a través de un diagrama en forma de pez.</a:t>
          </a:r>
          <a:endParaRPr lang="es-MX" sz="1100" dirty="0" smtClean="0">
            <a:latin typeface="Arial" pitchFamily="34" charset="0"/>
            <a:cs typeface="Arial" pitchFamily="34" charset="0"/>
          </a:endParaRPr>
        </a:p>
      </dgm:t>
    </dgm:pt>
    <dgm:pt modelId="{0F4CCB23-7526-42D0-AAD6-E2914AE2245C}" type="parTrans" cxnId="{1FB88ABB-A9B2-4601-A181-3D8A4052BB5C}">
      <dgm:prSet/>
      <dgm:spPr/>
      <dgm:t>
        <a:bodyPr/>
        <a:lstStyle/>
        <a:p>
          <a:endParaRPr lang="es-MX"/>
        </a:p>
      </dgm:t>
    </dgm:pt>
    <dgm:pt modelId="{BE3AD929-9F31-454E-B650-D8DD888CB032}" type="sibTrans" cxnId="{1FB88ABB-A9B2-4601-A181-3D8A4052BB5C}">
      <dgm:prSet/>
      <dgm:spPr/>
      <dgm:t>
        <a:bodyPr/>
        <a:lstStyle/>
        <a:p>
          <a:endParaRPr lang="es-MX"/>
        </a:p>
      </dgm:t>
    </dgm:pt>
    <dgm:pt modelId="{70D3B1BB-FFC2-48FC-945C-97F51A7C9D13}">
      <dgm:prSet custT="1"/>
      <dgm:spPr/>
      <dgm:t>
        <a:bodyPr/>
        <a:lstStyle/>
        <a:p>
          <a:r>
            <a:rPr lang="es-MX" sz="1050" smtClean="0">
              <a:latin typeface="Arial" panose="020B0604020202020204" pitchFamily="34" charset="0"/>
              <a:cs typeface="Arial" panose="020B0604020202020204" pitchFamily="34" charset="0"/>
            </a:rPr>
            <a:t>a) Se coloca en la cabeza del pez el problema a analizar. </a:t>
          </a:r>
        </a:p>
        <a:p>
          <a:r>
            <a:rPr lang="es-MX" sz="1050" smtClean="0">
              <a:latin typeface="Arial" panose="020B0604020202020204" pitchFamily="34" charset="0"/>
              <a:cs typeface="Arial" panose="020B0604020202020204" pitchFamily="34" charset="0"/>
            </a:rPr>
            <a:t>b) En la parte superior de las espinas del pez, se colocan las categorías acordes al problema considerando los tres ejes y su clasificación. Con dicha categorización se pueden identificar más fácilmente las áreas sobre   que recae el problema.</a:t>
          </a:r>
        </a:p>
        <a:p>
          <a:r>
            <a:rPr lang="es-MX" sz="1050" smtClean="0">
              <a:latin typeface="Arial" panose="020B0604020202020204" pitchFamily="34" charset="0"/>
              <a:cs typeface="Arial" panose="020B0604020202020204" pitchFamily="34" charset="0"/>
            </a:rPr>
            <a:t>c) Se realiza una lluvia de ideas acerca de las posibles causas, las cuales se ubican en las categorías que corresponda.</a:t>
          </a:r>
        </a:p>
        <a:p>
          <a:r>
            <a:rPr lang="es-MX" sz="1050" smtClean="0">
              <a:latin typeface="Arial" panose="020B0604020202020204" pitchFamily="34" charset="0"/>
              <a:cs typeface="Arial" panose="020B0604020202020204" pitchFamily="34" charset="0"/>
            </a:rPr>
            <a:t>d) En cada categoría o espina del pez se pueden agregar subcausas o causas secundarias.</a:t>
          </a:r>
        </a:p>
        <a:p>
          <a:r>
            <a:rPr lang="es-MX" sz="1050" smtClean="0">
              <a:latin typeface="Arial" panose="020B0604020202020204" pitchFamily="34" charset="0"/>
              <a:cs typeface="Arial" panose="020B0604020202020204" pitchFamily="34" charset="0"/>
            </a:rPr>
            <a:t> e) Se presenta y se discute el diagrama</a:t>
          </a:r>
        </a:p>
        <a:p>
          <a:endParaRPr lang="es-MX" sz="500" smtClean="0"/>
        </a:p>
        <a:p>
          <a:endParaRPr lang="es-MX" sz="500" smtClean="0"/>
        </a:p>
        <a:p>
          <a:endParaRPr lang="es-MX" sz="500" dirty="0" smtClean="0"/>
        </a:p>
      </dgm:t>
    </dgm:pt>
    <dgm:pt modelId="{A2849A60-001D-4C12-B67C-0E4ADE6CE3B7}" type="parTrans" cxnId="{0D3F284F-3418-4AA4-A0BD-81FEDB8E5BB8}">
      <dgm:prSet/>
      <dgm:spPr/>
      <dgm:t>
        <a:bodyPr/>
        <a:lstStyle/>
        <a:p>
          <a:endParaRPr lang="es-MX"/>
        </a:p>
      </dgm:t>
    </dgm:pt>
    <dgm:pt modelId="{A00B0AAC-FFE6-47DF-8FD9-5EEBA2B78420}" type="sibTrans" cxnId="{0D3F284F-3418-4AA4-A0BD-81FEDB8E5BB8}">
      <dgm:prSet/>
      <dgm:spPr/>
      <dgm:t>
        <a:bodyPr/>
        <a:lstStyle/>
        <a:p>
          <a:endParaRPr lang="es-MX"/>
        </a:p>
      </dgm:t>
    </dgm:pt>
    <dgm:pt modelId="{58655F97-3D45-4B60-8C74-87AAF4BA1071}">
      <dgm:prSet phldrT="[Texto]" custT="1"/>
      <dgm:spPr/>
      <dgm:t>
        <a:bodyPr/>
        <a:lstStyle/>
        <a:p>
          <a:r>
            <a:rPr lang="es-MX" sz="1050" smtClean="0">
              <a:latin typeface="Arial" pitchFamily="34" charset="0"/>
              <a:cs typeface="Arial" pitchFamily="34" charset="0"/>
            </a:rPr>
            <a:t>Desarrollar la capacidad de análisis en relación con un problema, solucionar problemas, identificar las causa- efecto de un problema y diferenciar, comparar, clasificar, categorizar, secuenciar, agrupar y organizar gran cantidad de documentos</a:t>
          </a:r>
        </a:p>
        <a:p>
          <a:endParaRPr lang="es-MX" sz="900" dirty="0"/>
        </a:p>
      </dgm:t>
    </dgm:pt>
    <dgm:pt modelId="{2A0DFCEA-4353-4B9F-B69B-5E27E6EDDC4E}" type="sibTrans" cxnId="{FF4C375E-1669-487B-8A3B-E7C148250053}">
      <dgm:prSet/>
      <dgm:spPr/>
      <dgm:t>
        <a:bodyPr/>
        <a:lstStyle/>
        <a:p>
          <a:endParaRPr lang="es-MX"/>
        </a:p>
      </dgm:t>
    </dgm:pt>
    <dgm:pt modelId="{F989D2D5-3C8C-4929-A600-740765336A8D}" type="parTrans" cxnId="{FF4C375E-1669-487B-8A3B-E7C148250053}">
      <dgm:prSet/>
      <dgm:spPr/>
      <dgm:t>
        <a:bodyPr/>
        <a:lstStyle/>
        <a:p>
          <a:endParaRPr lang="es-MX"/>
        </a:p>
      </dgm:t>
    </dgm:pt>
    <dgm:pt modelId="{DABE4182-78ED-45CA-BD57-6B58116CA331}" type="pres">
      <dgm:prSet presAssocID="{58021D56-8B54-4739-A4E4-1DDCBA5CFA38}" presName="Name0" presStyleCnt="0">
        <dgm:presLayoutVars>
          <dgm:chPref val="1"/>
          <dgm:dir/>
          <dgm:animOne val="branch"/>
          <dgm:animLvl val="lvl"/>
          <dgm:resizeHandles val="exact"/>
        </dgm:presLayoutVars>
      </dgm:prSet>
      <dgm:spPr/>
      <dgm:t>
        <a:bodyPr/>
        <a:lstStyle/>
        <a:p>
          <a:endParaRPr lang="es-MX"/>
        </a:p>
      </dgm:t>
    </dgm:pt>
    <dgm:pt modelId="{8AE49BB3-6494-485F-A10A-4B9DB41E4FA5}" type="pres">
      <dgm:prSet presAssocID="{F94708C6-6357-4072-9C3C-EA49E6885AD9}" presName="root1" presStyleCnt="0"/>
      <dgm:spPr/>
      <dgm:t>
        <a:bodyPr/>
        <a:lstStyle/>
        <a:p>
          <a:endParaRPr lang="es-MX"/>
        </a:p>
      </dgm:t>
    </dgm:pt>
    <dgm:pt modelId="{ADE84BDB-753E-4837-8A1F-25646EC3F4D5}" type="pres">
      <dgm:prSet presAssocID="{F94708C6-6357-4072-9C3C-EA49E6885AD9}" presName="LevelOneTextNode" presStyleLbl="node0" presStyleIdx="0" presStyleCnt="1" custLinFactX="-300000" custLinFactNeighborX="-321786" custLinFactNeighborY="-8020">
        <dgm:presLayoutVars>
          <dgm:chPref val="3"/>
        </dgm:presLayoutVars>
      </dgm:prSet>
      <dgm:spPr/>
      <dgm:t>
        <a:bodyPr/>
        <a:lstStyle/>
        <a:p>
          <a:endParaRPr lang="es-MX"/>
        </a:p>
      </dgm:t>
    </dgm:pt>
    <dgm:pt modelId="{C113F0D5-7270-4D5B-B0C0-C0AB5CA466AA}" type="pres">
      <dgm:prSet presAssocID="{F94708C6-6357-4072-9C3C-EA49E6885AD9}" presName="level2hierChild" presStyleCnt="0"/>
      <dgm:spPr/>
      <dgm:t>
        <a:bodyPr/>
        <a:lstStyle/>
        <a:p>
          <a:endParaRPr lang="es-MX"/>
        </a:p>
      </dgm:t>
    </dgm:pt>
    <dgm:pt modelId="{42F7BA72-1488-4EEF-906D-490448D15519}" type="pres">
      <dgm:prSet presAssocID="{0F4CCB23-7526-42D0-AAD6-E2914AE2245C}" presName="conn2-1" presStyleLbl="parChTrans1D2" presStyleIdx="0" presStyleCnt="3"/>
      <dgm:spPr/>
      <dgm:t>
        <a:bodyPr/>
        <a:lstStyle/>
        <a:p>
          <a:endParaRPr lang="es-MX"/>
        </a:p>
      </dgm:t>
    </dgm:pt>
    <dgm:pt modelId="{4F1B1A6B-ACB6-421E-BB7E-FF209BC77BBA}" type="pres">
      <dgm:prSet presAssocID="{0F4CCB23-7526-42D0-AAD6-E2914AE2245C}" presName="connTx" presStyleLbl="parChTrans1D2" presStyleIdx="0" presStyleCnt="3"/>
      <dgm:spPr/>
      <dgm:t>
        <a:bodyPr/>
        <a:lstStyle/>
        <a:p>
          <a:endParaRPr lang="es-MX"/>
        </a:p>
      </dgm:t>
    </dgm:pt>
    <dgm:pt modelId="{76220830-9BED-4C89-A671-BDF4C0119EAA}" type="pres">
      <dgm:prSet presAssocID="{2785172A-CECB-4A42-906A-DA3E423E33EA}" presName="root2" presStyleCnt="0"/>
      <dgm:spPr/>
      <dgm:t>
        <a:bodyPr/>
        <a:lstStyle/>
        <a:p>
          <a:endParaRPr lang="es-MX"/>
        </a:p>
      </dgm:t>
    </dgm:pt>
    <dgm:pt modelId="{DC7AFA71-1A32-4A23-903A-5DC64869F10A}" type="pres">
      <dgm:prSet presAssocID="{2785172A-CECB-4A42-906A-DA3E423E33EA}" presName="LevelTwoTextNode" presStyleLbl="node2" presStyleIdx="0" presStyleCnt="3" custScaleX="116453" custScaleY="148650">
        <dgm:presLayoutVars>
          <dgm:chPref val="3"/>
        </dgm:presLayoutVars>
      </dgm:prSet>
      <dgm:spPr/>
      <dgm:t>
        <a:bodyPr/>
        <a:lstStyle/>
        <a:p>
          <a:endParaRPr lang="es-MX"/>
        </a:p>
      </dgm:t>
    </dgm:pt>
    <dgm:pt modelId="{258D0403-5D09-4752-A540-8F4335919B95}" type="pres">
      <dgm:prSet presAssocID="{2785172A-CECB-4A42-906A-DA3E423E33EA}" presName="level3hierChild" presStyleCnt="0"/>
      <dgm:spPr/>
      <dgm:t>
        <a:bodyPr/>
        <a:lstStyle/>
        <a:p>
          <a:endParaRPr lang="es-MX"/>
        </a:p>
      </dgm:t>
    </dgm:pt>
    <dgm:pt modelId="{F9CBC80A-F783-4C95-AC63-D237E6454960}" type="pres">
      <dgm:prSet presAssocID="{A2849A60-001D-4C12-B67C-0E4ADE6CE3B7}" presName="conn2-1" presStyleLbl="parChTrans1D2" presStyleIdx="1" presStyleCnt="3"/>
      <dgm:spPr/>
      <dgm:t>
        <a:bodyPr/>
        <a:lstStyle/>
        <a:p>
          <a:endParaRPr lang="es-MX"/>
        </a:p>
      </dgm:t>
    </dgm:pt>
    <dgm:pt modelId="{47E71C4D-342D-4063-98AB-D75629D07CCE}" type="pres">
      <dgm:prSet presAssocID="{A2849A60-001D-4C12-B67C-0E4ADE6CE3B7}" presName="connTx" presStyleLbl="parChTrans1D2" presStyleIdx="1" presStyleCnt="3"/>
      <dgm:spPr/>
      <dgm:t>
        <a:bodyPr/>
        <a:lstStyle/>
        <a:p>
          <a:endParaRPr lang="es-MX"/>
        </a:p>
      </dgm:t>
    </dgm:pt>
    <dgm:pt modelId="{4FFC3258-DF83-408E-BADD-050892942B33}" type="pres">
      <dgm:prSet presAssocID="{70D3B1BB-FFC2-48FC-945C-97F51A7C9D13}" presName="root2" presStyleCnt="0"/>
      <dgm:spPr/>
      <dgm:t>
        <a:bodyPr/>
        <a:lstStyle/>
        <a:p>
          <a:endParaRPr lang="es-MX"/>
        </a:p>
      </dgm:t>
    </dgm:pt>
    <dgm:pt modelId="{F3C4502E-0124-485B-9948-18604829D2F0}" type="pres">
      <dgm:prSet presAssocID="{70D3B1BB-FFC2-48FC-945C-97F51A7C9D13}" presName="LevelTwoTextNode" presStyleLbl="node2" presStyleIdx="1" presStyleCnt="3" custScaleX="131342" custScaleY="260102">
        <dgm:presLayoutVars>
          <dgm:chPref val="3"/>
        </dgm:presLayoutVars>
      </dgm:prSet>
      <dgm:spPr/>
      <dgm:t>
        <a:bodyPr/>
        <a:lstStyle/>
        <a:p>
          <a:endParaRPr lang="es-MX"/>
        </a:p>
      </dgm:t>
    </dgm:pt>
    <dgm:pt modelId="{868CB2CE-C789-46F8-888D-402F5F8CC1E2}" type="pres">
      <dgm:prSet presAssocID="{70D3B1BB-FFC2-48FC-945C-97F51A7C9D13}" presName="level3hierChild" presStyleCnt="0"/>
      <dgm:spPr/>
      <dgm:t>
        <a:bodyPr/>
        <a:lstStyle/>
        <a:p>
          <a:endParaRPr lang="es-MX"/>
        </a:p>
      </dgm:t>
    </dgm:pt>
    <dgm:pt modelId="{7E53C62B-AE20-4933-8013-6DC7D3FCBD86}" type="pres">
      <dgm:prSet presAssocID="{F989D2D5-3C8C-4929-A600-740765336A8D}" presName="conn2-1" presStyleLbl="parChTrans1D2" presStyleIdx="2" presStyleCnt="3"/>
      <dgm:spPr/>
      <dgm:t>
        <a:bodyPr/>
        <a:lstStyle/>
        <a:p>
          <a:endParaRPr lang="es-MX"/>
        </a:p>
      </dgm:t>
    </dgm:pt>
    <dgm:pt modelId="{8D671FB1-237E-4C74-A031-0498F13E7ABA}" type="pres">
      <dgm:prSet presAssocID="{F989D2D5-3C8C-4929-A600-740765336A8D}" presName="connTx" presStyleLbl="parChTrans1D2" presStyleIdx="2" presStyleCnt="3"/>
      <dgm:spPr/>
      <dgm:t>
        <a:bodyPr/>
        <a:lstStyle/>
        <a:p>
          <a:endParaRPr lang="es-MX"/>
        </a:p>
      </dgm:t>
    </dgm:pt>
    <dgm:pt modelId="{7AAC8E40-9C8C-48A7-89B9-86FB74AA776A}" type="pres">
      <dgm:prSet presAssocID="{58655F97-3D45-4B60-8C74-87AAF4BA1071}" presName="root2" presStyleCnt="0"/>
      <dgm:spPr/>
      <dgm:t>
        <a:bodyPr/>
        <a:lstStyle/>
        <a:p>
          <a:endParaRPr lang="es-MX"/>
        </a:p>
      </dgm:t>
    </dgm:pt>
    <dgm:pt modelId="{52E875FD-7899-4267-A3A4-A32C44383C48}" type="pres">
      <dgm:prSet presAssocID="{58655F97-3D45-4B60-8C74-87AAF4BA1071}" presName="LevelTwoTextNode" presStyleLbl="node2" presStyleIdx="2" presStyleCnt="3" custScaleX="135980" custScaleY="128576" custLinFactNeighborX="-3683" custLinFactNeighborY="57728">
        <dgm:presLayoutVars>
          <dgm:chPref val="3"/>
        </dgm:presLayoutVars>
      </dgm:prSet>
      <dgm:spPr/>
      <dgm:t>
        <a:bodyPr/>
        <a:lstStyle/>
        <a:p>
          <a:endParaRPr lang="es-MX"/>
        </a:p>
      </dgm:t>
    </dgm:pt>
    <dgm:pt modelId="{F80EB1E0-CE87-4AE3-9CF1-68227EF38A9D}" type="pres">
      <dgm:prSet presAssocID="{58655F97-3D45-4B60-8C74-87AAF4BA1071}" presName="level3hierChild" presStyleCnt="0"/>
      <dgm:spPr/>
      <dgm:t>
        <a:bodyPr/>
        <a:lstStyle/>
        <a:p>
          <a:endParaRPr lang="es-MX"/>
        </a:p>
      </dgm:t>
    </dgm:pt>
  </dgm:ptLst>
  <dgm:cxnLst>
    <dgm:cxn modelId="{8F89B088-308A-4D3B-8737-48562A685B69}" type="presOf" srcId="{2785172A-CECB-4A42-906A-DA3E423E33EA}" destId="{DC7AFA71-1A32-4A23-903A-5DC64869F10A}" srcOrd="0" destOrd="0" presId="urn:microsoft.com/office/officeart/2008/layout/HorizontalMultiLevelHierarchy"/>
    <dgm:cxn modelId="{FF4C375E-1669-487B-8A3B-E7C148250053}" srcId="{F94708C6-6357-4072-9C3C-EA49E6885AD9}" destId="{58655F97-3D45-4B60-8C74-87AAF4BA1071}" srcOrd="2" destOrd="0" parTransId="{F989D2D5-3C8C-4929-A600-740765336A8D}" sibTransId="{2A0DFCEA-4353-4B9F-B69B-5E27E6EDDC4E}"/>
    <dgm:cxn modelId="{1FB88ABB-A9B2-4601-A181-3D8A4052BB5C}" srcId="{F94708C6-6357-4072-9C3C-EA49E6885AD9}" destId="{2785172A-CECB-4A42-906A-DA3E423E33EA}" srcOrd="0" destOrd="0" parTransId="{0F4CCB23-7526-42D0-AAD6-E2914AE2245C}" sibTransId="{BE3AD929-9F31-454E-B650-D8DD888CB032}"/>
    <dgm:cxn modelId="{3B0CC96D-2AC4-4D4D-A8E5-1C9CE8EB2C6B}" type="presOf" srcId="{A2849A60-001D-4C12-B67C-0E4ADE6CE3B7}" destId="{47E71C4D-342D-4063-98AB-D75629D07CCE}" srcOrd="1" destOrd="0" presId="urn:microsoft.com/office/officeart/2008/layout/HorizontalMultiLevelHierarchy"/>
    <dgm:cxn modelId="{5DAA84D6-D654-424D-BF70-96AEF1AF0588}" type="presOf" srcId="{F989D2D5-3C8C-4929-A600-740765336A8D}" destId="{8D671FB1-237E-4C74-A031-0498F13E7ABA}" srcOrd="1" destOrd="0" presId="urn:microsoft.com/office/officeart/2008/layout/HorizontalMultiLevelHierarchy"/>
    <dgm:cxn modelId="{0D3F284F-3418-4AA4-A0BD-81FEDB8E5BB8}" srcId="{F94708C6-6357-4072-9C3C-EA49E6885AD9}" destId="{70D3B1BB-FFC2-48FC-945C-97F51A7C9D13}" srcOrd="1" destOrd="0" parTransId="{A2849A60-001D-4C12-B67C-0E4ADE6CE3B7}" sibTransId="{A00B0AAC-FFE6-47DF-8FD9-5EEBA2B78420}"/>
    <dgm:cxn modelId="{524FCDD3-5AAF-47DC-84F7-97451A1BD707}" type="presOf" srcId="{0F4CCB23-7526-42D0-AAD6-E2914AE2245C}" destId="{42F7BA72-1488-4EEF-906D-490448D15519}" srcOrd="0" destOrd="0" presId="urn:microsoft.com/office/officeart/2008/layout/HorizontalMultiLevelHierarchy"/>
    <dgm:cxn modelId="{34A6F90E-1198-4751-96C6-EF8A6B2E1B49}" type="presOf" srcId="{70D3B1BB-FFC2-48FC-945C-97F51A7C9D13}" destId="{F3C4502E-0124-485B-9948-18604829D2F0}" srcOrd="0" destOrd="0" presId="urn:microsoft.com/office/officeart/2008/layout/HorizontalMultiLevelHierarchy"/>
    <dgm:cxn modelId="{FBB8B416-CD03-488E-B5B3-2E911573F264}" type="presOf" srcId="{F94708C6-6357-4072-9C3C-EA49E6885AD9}" destId="{ADE84BDB-753E-4837-8A1F-25646EC3F4D5}" srcOrd="0" destOrd="0" presId="urn:microsoft.com/office/officeart/2008/layout/HorizontalMultiLevelHierarchy"/>
    <dgm:cxn modelId="{DBDC27F6-BD69-45E8-8C76-4EBA2508E986}" type="presOf" srcId="{58021D56-8B54-4739-A4E4-1DDCBA5CFA38}" destId="{DABE4182-78ED-45CA-BD57-6B58116CA331}" srcOrd="0" destOrd="0" presId="urn:microsoft.com/office/officeart/2008/layout/HorizontalMultiLevelHierarchy"/>
    <dgm:cxn modelId="{73F865CB-97D8-4918-996D-5AEB25D23C69}" srcId="{58021D56-8B54-4739-A4E4-1DDCBA5CFA38}" destId="{F94708C6-6357-4072-9C3C-EA49E6885AD9}" srcOrd="0" destOrd="0" parTransId="{65236983-88B5-4905-B143-24F1B3003A4D}" sibTransId="{6B75F75B-697C-40A9-A237-DA0AD2F696C1}"/>
    <dgm:cxn modelId="{B939FD48-7E7B-4BEA-A150-8AD5F0435BBF}" type="presOf" srcId="{F989D2D5-3C8C-4929-A600-740765336A8D}" destId="{7E53C62B-AE20-4933-8013-6DC7D3FCBD86}" srcOrd="0" destOrd="0" presId="urn:microsoft.com/office/officeart/2008/layout/HorizontalMultiLevelHierarchy"/>
    <dgm:cxn modelId="{D5DA6658-6A9B-4082-A827-9BC34BAB4778}" type="presOf" srcId="{58655F97-3D45-4B60-8C74-87AAF4BA1071}" destId="{52E875FD-7899-4267-A3A4-A32C44383C48}" srcOrd="0" destOrd="0" presId="urn:microsoft.com/office/officeart/2008/layout/HorizontalMultiLevelHierarchy"/>
    <dgm:cxn modelId="{D40CE14C-A8FE-4F59-8BF6-55C011AAA3C6}" type="presOf" srcId="{0F4CCB23-7526-42D0-AAD6-E2914AE2245C}" destId="{4F1B1A6B-ACB6-421E-BB7E-FF209BC77BBA}" srcOrd="1" destOrd="0" presId="urn:microsoft.com/office/officeart/2008/layout/HorizontalMultiLevelHierarchy"/>
    <dgm:cxn modelId="{312A7342-1993-4670-BC48-695BFCC4F5E8}" type="presOf" srcId="{A2849A60-001D-4C12-B67C-0E4ADE6CE3B7}" destId="{F9CBC80A-F783-4C95-AC63-D237E6454960}" srcOrd="0" destOrd="0" presId="urn:microsoft.com/office/officeart/2008/layout/HorizontalMultiLevelHierarchy"/>
    <dgm:cxn modelId="{205FADFD-E0DD-4425-ADEA-9DA4A8E0E6FE}" type="presParOf" srcId="{DABE4182-78ED-45CA-BD57-6B58116CA331}" destId="{8AE49BB3-6494-485F-A10A-4B9DB41E4FA5}" srcOrd="0" destOrd="0" presId="urn:microsoft.com/office/officeart/2008/layout/HorizontalMultiLevelHierarchy"/>
    <dgm:cxn modelId="{5E9B8D5E-43D8-4D4D-BA70-B9A8A51D163C}" type="presParOf" srcId="{8AE49BB3-6494-485F-A10A-4B9DB41E4FA5}" destId="{ADE84BDB-753E-4837-8A1F-25646EC3F4D5}" srcOrd="0" destOrd="0" presId="urn:microsoft.com/office/officeart/2008/layout/HorizontalMultiLevelHierarchy"/>
    <dgm:cxn modelId="{7573160C-1C91-49CA-9344-FD190BA866A2}" type="presParOf" srcId="{8AE49BB3-6494-485F-A10A-4B9DB41E4FA5}" destId="{C113F0D5-7270-4D5B-B0C0-C0AB5CA466AA}" srcOrd="1" destOrd="0" presId="urn:microsoft.com/office/officeart/2008/layout/HorizontalMultiLevelHierarchy"/>
    <dgm:cxn modelId="{8E7EC004-693A-4A22-ADBD-FB094D886AC2}" type="presParOf" srcId="{C113F0D5-7270-4D5B-B0C0-C0AB5CA466AA}" destId="{42F7BA72-1488-4EEF-906D-490448D15519}" srcOrd="0" destOrd="0" presId="urn:microsoft.com/office/officeart/2008/layout/HorizontalMultiLevelHierarchy"/>
    <dgm:cxn modelId="{CD072FDF-8A4F-49F9-A830-9E562E17E507}" type="presParOf" srcId="{42F7BA72-1488-4EEF-906D-490448D15519}" destId="{4F1B1A6B-ACB6-421E-BB7E-FF209BC77BBA}" srcOrd="0" destOrd="0" presId="urn:microsoft.com/office/officeart/2008/layout/HorizontalMultiLevelHierarchy"/>
    <dgm:cxn modelId="{810DB684-3A28-4CFA-93D7-6907D3A83AE5}" type="presParOf" srcId="{C113F0D5-7270-4D5B-B0C0-C0AB5CA466AA}" destId="{76220830-9BED-4C89-A671-BDF4C0119EAA}" srcOrd="1" destOrd="0" presId="urn:microsoft.com/office/officeart/2008/layout/HorizontalMultiLevelHierarchy"/>
    <dgm:cxn modelId="{C7D07A6E-3203-4037-93AE-D9D4D9B648EB}" type="presParOf" srcId="{76220830-9BED-4C89-A671-BDF4C0119EAA}" destId="{DC7AFA71-1A32-4A23-903A-5DC64869F10A}" srcOrd="0" destOrd="0" presId="urn:microsoft.com/office/officeart/2008/layout/HorizontalMultiLevelHierarchy"/>
    <dgm:cxn modelId="{5A68A57C-BE63-4F14-9E53-6A0E6F4B0548}" type="presParOf" srcId="{76220830-9BED-4C89-A671-BDF4C0119EAA}" destId="{258D0403-5D09-4752-A540-8F4335919B95}" srcOrd="1" destOrd="0" presId="urn:microsoft.com/office/officeart/2008/layout/HorizontalMultiLevelHierarchy"/>
    <dgm:cxn modelId="{C14C0D21-ECD9-4C6A-BD1F-251C68917192}" type="presParOf" srcId="{C113F0D5-7270-4D5B-B0C0-C0AB5CA466AA}" destId="{F9CBC80A-F783-4C95-AC63-D237E6454960}" srcOrd="2" destOrd="0" presId="urn:microsoft.com/office/officeart/2008/layout/HorizontalMultiLevelHierarchy"/>
    <dgm:cxn modelId="{F00B4D84-3693-4742-98DC-988AD58C983F}" type="presParOf" srcId="{F9CBC80A-F783-4C95-AC63-D237E6454960}" destId="{47E71C4D-342D-4063-98AB-D75629D07CCE}" srcOrd="0" destOrd="0" presId="urn:microsoft.com/office/officeart/2008/layout/HorizontalMultiLevelHierarchy"/>
    <dgm:cxn modelId="{CD7C3B3B-841B-4E34-BB40-C281FA504A4E}" type="presParOf" srcId="{C113F0D5-7270-4D5B-B0C0-C0AB5CA466AA}" destId="{4FFC3258-DF83-408E-BADD-050892942B33}" srcOrd="3" destOrd="0" presId="urn:microsoft.com/office/officeart/2008/layout/HorizontalMultiLevelHierarchy"/>
    <dgm:cxn modelId="{663EFADE-3B3B-4DC8-8A27-226D7904C50E}" type="presParOf" srcId="{4FFC3258-DF83-408E-BADD-050892942B33}" destId="{F3C4502E-0124-485B-9948-18604829D2F0}" srcOrd="0" destOrd="0" presId="urn:microsoft.com/office/officeart/2008/layout/HorizontalMultiLevelHierarchy"/>
    <dgm:cxn modelId="{89119293-3182-4384-BA2E-1850B30D8D4D}" type="presParOf" srcId="{4FFC3258-DF83-408E-BADD-050892942B33}" destId="{868CB2CE-C789-46F8-888D-402F5F8CC1E2}" srcOrd="1" destOrd="0" presId="urn:microsoft.com/office/officeart/2008/layout/HorizontalMultiLevelHierarchy"/>
    <dgm:cxn modelId="{15568997-BED9-43BF-AA68-FECADC0A4B36}" type="presParOf" srcId="{C113F0D5-7270-4D5B-B0C0-C0AB5CA466AA}" destId="{7E53C62B-AE20-4933-8013-6DC7D3FCBD86}" srcOrd="4" destOrd="0" presId="urn:microsoft.com/office/officeart/2008/layout/HorizontalMultiLevelHierarchy"/>
    <dgm:cxn modelId="{B2498346-E8BA-477A-BFF6-8F75E45F5A6E}" type="presParOf" srcId="{7E53C62B-AE20-4933-8013-6DC7D3FCBD86}" destId="{8D671FB1-237E-4C74-A031-0498F13E7ABA}" srcOrd="0" destOrd="0" presId="urn:microsoft.com/office/officeart/2008/layout/HorizontalMultiLevelHierarchy"/>
    <dgm:cxn modelId="{E0657E36-6E18-40B3-B97F-A532FA62576F}" type="presParOf" srcId="{C113F0D5-7270-4D5B-B0C0-C0AB5CA466AA}" destId="{7AAC8E40-9C8C-48A7-89B9-86FB74AA776A}" srcOrd="5" destOrd="0" presId="urn:microsoft.com/office/officeart/2008/layout/HorizontalMultiLevelHierarchy"/>
    <dgm:cxn modelId="{353EDA79-C422-4493-945D-76CED9DE3485}" type="presParOf" srcId="{7AAC8E40-9C8C-48A7-89B9-86FB74AA776A}" destId="{52E875FD-7899-4267-A3A4-A32C44383C48}" srcOrd="0" destOrd="0" presId="urn:microsoft.com/office/officeart/2008/layout/HorizontalMultiLevelHierarchy"/>
    <dgm:cxn modelId="{6AC474B5-AEC9-4C63-B896-D1076CB25C68}" type="presParOf" srcId="{7AAC8E40-9C8C-48A7-89B9-86FB74AA776A}" destId="{F80EB1E0-CE87-4AE3-9CF1-68227EF38A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C8B0BE9-FDA6-40A5-90A8-0BD8D19EE4F5}" type="doc">
      <dgm:prSet loTypeId="urn:microsoft.com/office/officeart/2005/8/layout/vList2" loCatId="list" qsTypeId="urn:microsoft.com/office/officeart/2005/8/quickstyle/3d4" qsCatId="3D" csTypeId="urn:microsoft.com/office/officeart/2005/8/colors/accent1_2" csCatId="accent1" phldr="1"/>
      <dgm:spPr/>
      <dgm:t>
        <a:bodyPr/>
        <a:lstStyle/>
        <a:p>
          <a:endParaRPr lang="es-MX"/>
        </a:p>
      </dgm:t>
    </dgm:pt>
    <dgm:pt modelId="{930155A8-20BF-4CF5-AC97-474AF214D820}">
      <dgm:prSet phldrT="[Texto]"/>
      <dgm:spPr>
        <a:solidFill>
          <a:srgbClr val="FF0000"/>
        </a:solidFill>
      </dgm:spPr>
      <dgm:t>
        <a:bodyPr/>
        <a:lstStyle/>
        <a:p>
          <a:r>
            <a:rPr lang="es-MX" dirty="0" smtClean="0"/>
            <a:t>Para la organización de contenido escolar</a:t>
          </a:r>
          <a:endParaRPr lang="es-MX" dirty="0"/>
        </a:p>
      </dgm:t>
    </dgm:pt>
    <dgm:pt modelId="{09414C2B-4711-4216-9CAE-B822555A1A1A}" type="parTrans" cxnId="{89A258A0-B674-4BD7-812E-F19051C65822}">
      <dgm:prSet/>
      <dgm:spPr/>
      <dgm:t>
        <a:bodyPr/>
        <a:lstStyle/>
        <a:p>
          <a:endParaRPr lang="es-MX"/>
        </a:p>
      </dgm:t>
    </dgm:pt>
    <dgm:pt modelId="{6BC027F2-98EB-4CBF-AE8A-14AB021783FE}" type="sibTrans" cxnId="{89A258A0-B674-4BD7-812E-F19051C65822}">
      <dgm:prSet/>
      <dgm:spPr/>
      <dgm:t>
        <a:bodyPr/>
        <a:lstStyle/>
        <a:p>
          <a:endParaRPr lang="es-MX"/>
        </a:p>
      </dgm:t>
    </dgm:pt>
    <dgm:pt modelId="{36668EDF-16E0-49A3-9B7A-B8EC3C63E74F}">
      <dgm:prSet phldrT="[Texto]"/>
      <dgm:spPr>
        <a:solidFill>
          <a:srgbClr val="FF0000"/>
        </a:solidFill>
      </dgm:spPr>
      <dgm:t>
        <a:bodyPr/>
        <a:lstStyle/>
        <a:p>
          <a:r>
            <a:rPr lang="es-MX" dirty="0" smtClean="0"/>
            <a:t>Auxilia a enfocar el aprendizaje</a:t>
          </a:r>
          <a:endParaRPr lang="es-MX" dirty="0"/>
        </a:p>
      </dgm:t>
    </dgm:pt>
    <dgm:pt modelId="{325D915F-7EDC-4BEC-94B6-A162D185B422}" type="parTrans" cxnId="{BC1B99B6-AEDA-4A99-B703-71F71CD8D97A}">
      <dgm:prSet/>
      <dgm:spPr/>
      <dgm:t>
        <a:bodyPr/>
        <a:lstStyle/>
        <a:p>
          <a:endParaRPr lang="es-MX"/>
        </a:p>
      </dgm:t>
    </dgm:pt>
    <dgm:pt modelId="{C5704F51-6346-4AD8-9681-B88FBF8B0727}" type="sibTrans" cxnId="{BC1B99B6-AEDA-4A99-B703-71F71CD8D97A}">
      <dgm:prSet/>
      <dgm:spPr/>
      <dgm:t>
        <a:bodyPr/>
        <a:lstStyle/>
        <a:p>
          <a:endParaRPr lang="es-MX"/>
        </a:p>
      </dgm:t>
    </dgm:pt>
    <dgm:pt modelId="{D192C70B-9C1C-48FF-A9F4-54D7B6B39345}">
      <dgm:prSet phldrT="[Texto]"/>
      <dgm:spPr>
        <a:solidFill>
          <a:srgbClr val="FF0000"/>
        </a:solidFill>
      </dgm:spPr>
      <dgm:t>
        <a:bodyPr/>
        <a:lstStyle/>
        <a:p>
          <a:r>
            <a:rPr lang="es-MX" dirty="0" smtClean="0"/>
            <a:t>Ayuda al educando a construís significados mas precisos</a:t>
          </a:r>
          <a:endParaRPr lang="es-MX" dirty="0"/>
        </a:p>
      </dgm:t>
    </dgm:pt>
    <dgm:pt modelId="{EA75463F-A6BC-4BA8-B893-59919ECDBBCC}" type="parTrans" cxnId="{3E7F8DF3-1A20-443D-8258-476204739D00}">
      <dgm:prSet/>
      <dgm:spPr/>
      <dgm:t>
        <a:bodyPr/>
        <a:lstStyle/>
        <a:p>
          <a:endParaRPr lang="es-MX"/>
        </a:p>
      </dgm:t>
    </dgm:pt>
    <dgm:pt modelId="{234DF05B-2411-4FEB-BF1F-71881FB28D84}" type="sibTrans" cxnId="{3E7F8DF3-1A20-443D-8258-476204739D00}">
      <dgm:prSet/>
      <dgm:spPr/>
      <dgm:t>
        <a:bodyPr/>
        <a:lstStyle/>
        <a:p>
          <a:endParaRPr lang="es-MX"/>
        </a:p>
      </dgm:t>
    </dgm:pt>
    <dgm:pt modelId="{DCFCB3EF-D2D5-4B60-A613-ACE9C9DFCC40}">
      <dgm:prSet phldrT="[Texto]" custT="1"/>
      <dgm:spPr>
        <a:solidFill>
          <a:srgbClr val="FF0000"/>
        </a:solidFill>
      </dgm:spPr>
      <dgm:t>
        <a:bodyPr/>
        <a:lstStyle/>
        <a:p>
          <a:r>
            <a:rPr lang="es-MX" sz="1600" dirty="0" smtClean="0"/>
            <a:t>Permite: diferenciar, comparar, clasificar, secuenciar, agrupar y organizar documentos.</a:t>
          </a:r>
          <a:endParaRPr lang="es-MX" sz="1600" dirty="0"/>
        </a:p>
      </dgm:t>
    </dgm:pt>
    <dgm:pt modelId="{CE5A026E-D4C3-4EC5-A988-BB3DB94A3806}" type="parTrans" cxnId="{7CF9134E-2126-4143-A680-E0CA475F0C0D}">
      <dgm:prSet/>
      <dgm:spPr/>
      <dgm:t>
        <a:bodyPr/>
        <a:lstStyle/>
        <a:p>
          <a:endParaRPr lang="es-MX"/>
        </a:p>
      </dgm:t>
    </dgm:pt>
    <dgm:pt modelId="{B90438E2-8E8C-456A-9C9B-77BADB655D61}" type="sibTrans" cxnId="{7CF9134E-2126-4143-A680-E0CA475F0C0D}">
      <dgm:prSet/>
      <dgm:spPr/>
      <dgm:t>
        <a:bodyPr/>
        <a:lstStyle/>
        <a:p>
          <a:endParaRPr lang="es-MX"/>
        </a:p>
      </dgm:t>
    </dgm:pt>
    <dgm:pt modelId="{4E9E1D93-D969-4E56-9479-E9C6DDCF3766}" type="pres">
      <dgm:prSet presAssocID="{FC8B0BE9-FDA6-40A5-90A8-0BD8D19EE4F5}" presName="linear" presStyleCnt="0">
        <dgm:presLayoutVars>
          <dgm:animLvl val="lvl"/>
          <dgm:resizeHandles val="exact"/>
        </dgm:presLayoutVars>
      </dgm:prSet>
      <dgm:spPr/>
      <dgm:t>
        <a:bodyPr/>
        <a:lstStyle/>
        <a:p>
          <a:endParaRPr lang="es-MX"/>
        </a:p>
      </dgm:t>
    </dgm:pt>
    <dgm:pt modelId="{83F1A6AF-2A2B-46B6-A1CC-8AC9F356F841}" type="pres">
      <dgm:prSet presAssocID="{930155A8-20BF-4CF5-AC97-474AF214D820}" presName="parentText" presStyleLbl="node1" presStyleIdx="0" presStyleCnt="4" custLinFactY="-7079" custLinFactNeighborY="-100000">
        <dgm:presLayoutVars>
          <dgm:chMax val="0"/>
          <dgm:bulletEnabled val="1"/>
        </dgm:presLayoutVars>
      </dgm:prSet>
      <dgm:spPr/>
      <dgm:t>
        <a:bodyPr/>
        <a:lstStyle/>
        <a:p>
          <a:endParaRPr lang="es-MX"/>
        </a:p>
      </dgm:t>
    </dgm:pt>
    <dgm:pt modelId="{3B23FC0D-8FFC-430E-B0E1-528C3F80A61C}" type="pres">
      <dgm:prSet presAssocID="{6BC027F2-98EB-4CBF-AE8A-14AB021783FE}" presName="spacer" presStyleCnt="0"/>
      <dgm:spPr/>
    </dgm:pt>
    <dgm:pt modelId="{ACA494A8-FE13-4A03-8982-EEB52E7180DF}" type="pres">
      <dgm:prSet presAssocID="{36668EDF-16E0-49A3-9B7A-B8EC3C63E74F}" presName="parentText" presStyleLbl="node1" presStyleIdx="1" presStyleCnt="4">
        <dgm:presLayoutVars>
          <dgm:chMax val="0"/>
          <dgm:bulletEnabled val="1"/>
        </dgm:presLayoutVars>
      </dgm:prSet>
      <dgm:spPr/>
      <dgm:t>
        <a:bodyPr/>
        <a:lstStyle/>
        <a:p>
          <a:endParaRPr lang="es-MX"/>
        </a:p>
      </dgm:t>
    </dgm:pt>
    <dgm:pt modelId="{0196AEE3-505F-4339-ACC2-BC7EF32A0843}" type="pres">
      <dgm:prSet presAssocID="{C5704F51-6346-4AD8-9681-B88FBF8B0727}" presName="spacer" presStyleCnt="0"/>
      <dgm:spPr/>
    </dgm:pt>
    <dgm:pt modelId="{D1FB7BE1-2118-46A4-BBCD-D24E2D68316A}" type="pres">
      <dgm:prSet presAssocID="{D192C70B-9C1C-48FF-A9F4-54D7B6B39345}" presName="parentText" presStyleLbl="node1" presStyleIdx="2" presStyleCnt="4">
        <dgm:presLayoutVars>
          <dgm:chMax val="0"/>
          <dgm:bulletEnabled val="1"/>
        </dgm:presLayoutVars>
      </dgm:prSet>
      <dgm:spPr/>
      <dgm:t>
        <a:bodyPr/>
        <a:lstStyle/>
        <a:p>
          <a:endParaRPr lang="es-MX"/>
        </a:p>
      </dgm:t>
    </dgm:pt>
    <dgm:pt modelId="{16C25C03-9F53-4D32-BE7E-270C02AE7A3B}" type="pres">
      <dgm:prSet presAssocID="{234DF05B-2411-4FEB-BF1F-71881FB28D84}" presName="spacer" presStyleCnt="0"/>
      <dgm:spPr/>
    </dgm:pt>
    <dgm:pt modelId="{35376F19-B9B9-4B56-8B3E-694868D771BA}" type="pres">
      <dgm:prSet presAssocID="{DCFCB3EF-D2D5-4B60-A613-ACE9C9DFCC40}" presName="parentText" presStyleLbl="node1" presStyleIdx="3" presStyleCnt="4">
        <dgm:presLayoutVars>
          <dgm:chMax val="0"/>
          <dgm:bulletEnabled val="1"/>
        </dgm:presLayoutVars>
      </dgm:prSet>
      <dgm:spPr/>
      <dgm:t>
        <a:bodyPr/>
        <a:lstStyle/>
        <a:p>
          <a:endParaRPr lang="es-MX"/>
        </a:p>
      </dgm:t>
    </dgm:pt>
  </dgm:ptLst>
  <dgm:cxnLst>
    <dgm:cxn modelId="{13045ACC-47D4-4E26-A7A7-82995E111D39}" type="presOf" srcId="{36668EDF-16E0-49A3-9B7A-B8EC3C63E74F}" destId="{ACA494A8-FE13-4A03-8982-EEB52E7180DF}" srcOrd="0" destOrd="0" presId="urn:microsoft.com/office/officeart/2005/8/layout/vList2"/>
    <dgm:cxn modelId="{3E7F8DF3-1A20-443D-8258-476204739D00}" srcId="{FC8B0BE9-FDA6-40A5-90A8-0BD8D19EE4F5}" destId="{D192C70B-9C1C-48FF-A9F4-54D7B6B39345}" srcOrd="2" destOrd="0" parTransId="{EA75463F-A6BC-4BA8-B893-59919ECDBBCC}" sibTransId="{234DF05B-2411-4FEB-BF1F-71881FB28D84}"/>
    <dgm:cxn modelId="{9CAFAEE6-800E-491B-A891-28D3CBFD63C3}" type="presOf" srcId="{930155A8-20BF-4CF5-AC97-474AF214D820}" destId="{83F1A6AF-2A2B-46B6-A1CC-8AC9F356F841}" srcOrd="0" destOrd="0" presId="urn:microsoft.com/office/officeart/2005/8/layout/vList2"/>
    <dgm:cxn modelId="{89A258A0-B674-4BD7-812E-F19051C65822}" srcId="{FC8B0BE9-FDA6-40A5-90A8-0BD8D19EE4F5}" destId="{930155A8-20BF-4CF5-AC97-474AF214D820}" srcOrd="0" destOrd="0" parTransId="{09414C2B-4711-4216-9CAE-B822555A1A1A}" sibTransId="{6BC027F2-98EB-4CBF-AE8A-14AB021783FE}"/>
    <dgm:cxn modelId="{7CF9134E-2126-4143-A680-E0CA475F0C0D}" srcId="{FC8B0BE9-FDA6-40A5-90A8-0BD8D19EE4F5}" destId="{DCFCB3EF-D2D5-4B60-A613-ACE9C9DFCC40}" srcOrd="3" destOrd="0" parTransId="{CE5A026E-D4C3-4EC5-A988-BB3DB94A3806}" sibTransId="{B90438E2-8E8C-456A-9C9B-77BADB655D61}"/>
    <dgm:cxn modelId="{563AD7BB-BE12-4C5A-AC62-8366F439EA28}" type="presOf" srcId="{DCFCB3EF-D2D5-4B60-A613-ACE9C9DFCC40}" destId="{35376F19-B9B9-4B56-8B3E-694868D771BA}" srcOrd="0" destOrd="0" presId="urn:microsoft.com/office/officeart/2005/8/layout/vList2"/>
    <dgm:cxn modelId="{4D5D5A73-5434-4FDA-B12C-270035FC7593}" type="presOf" srcId="{D192C70B-9C1C-48FF-A9F4-54D7B6B39345}" destId="{D1FB7BE1-2118-46A4-BBCD-D24E2D68316A}" srcOrd="0" destOrd="0" presId="urn:microsoft.com/office/officeart/2005/8/layout/vList2"/>
    <dgm:cxn modelId="{BC1B99B6-AEDA-4A99-B703-71F71CD8D97A}" srcId="{FC8B0BE9-FDA6-40A5-90A8-0BD8D19EE4F5}" destId="{36668EDF-16E0-49A3-9B7A-B8EC3C63E74F}" srcOrd="1" destOrd="0" parTransId="{325D915F-7EDC-4BEC-94B6-A162D185B422}" sibTransId="{C5704F51-6346-4AD8-9681-B88FBF8B0727}"/>
    <dgm:cxn modelId="{992FFFC7-1505-4F8A-86CC-092C7DBFC38F}" type="presOf" srcId="{FC8B0BE9-FDA6-40A5-90A8-0BD8D19EE4F5}" destId="{4E9E1D93-D969-4E56-9479-E9C6DDCF3766}" srcOrd="0" destOrd="0" presId="urn:microsoft.com/office/officeart/2005/8/layout/vList2"/>
    <dgm:cxn modelId="{0009A1FC-392B-4173-8345-6E25084D0E1B}" type="presParOf" srcId="{4E9E1D93-D969-4E56-9479-E9C6DDCF3766}" destId="{83F1A6AF-2A2B-46B6-A1CC-8AC9F356F841}" srcOrd="0" destOrd="0" presId="urn:microsoft.com/office/officeart/2005/8/layout/vList2"/>
    <dgm:cxn modelId="{325F3B58-D85D-4ACE-A6FB-1CC7E270F1E8}" type="presParOf" srcId="{4E9E1D93-D969-4E56-9479-E9C6DDCF3766}" destId="{3B23FC0D-8FFC-430E-B0E1-528C3F80A61C}" srcOrd="1" destOrd="0" presId="urn:microsoft.com/office/officeart/2005/8/layout/vList2"/>
    <dgm:cxn modelId="{4DBF3249-E483-4F3F-AC1C-301C51E33844}" type="presParOf" srcId="{4E9E1D93-D969-4E56-9479-E9C6DDCF3766}" destId="{ACA494A8-FE13-4A03-8982-EEB52E7180DF}" srcOrd="2" destOrd="0" presId="urn:microsoft.com/office/officeart/2005/8/layout/vList2"/>
    <dgm:cxn modelId="{72778814-75C4-4613-A566-060C81E9AF32}" type="presParOf" srcId="{4E9E1D93-D969-4E56-9479-E9C6DDCF3766}" destId="{0196AEE3-505F-4339-ACC2-BC7EF32A0843}" srcOrd="3" destOrd="0" presId="urn:microsoft.com/office/officeart/2005/8/layout/vList2"/>
    <dgm:cxn modelId="{E549DA0B-5A78-4C38-B760-461155F95398}" type="presParOf" srcId="{4E9E1D93-D969-4E56-9479-E9C6DDCF3766}" destId="{D1FB7BE1-2118-46A4-BBCD-D24E2D68316A}" srcOrd="4" destOrd="0" presId="urn:microsoft.com/office/officeart/2005/8/layout/vList2"/>
    <dgm:cxn modelId="{6712B318-15C3-490A-816C-556A487BBF46}" type="presParOf" srcId="{4E9E1D93-D969-4E56-9479-E9C6DDCF3766}" destId="{16C25C03-9F53-4D32-BE7E-270C02AE7A3B}" srcOrd="5" destOrd="0" presId="urn:microsoft.com/office/officeart/2005/8/layout/vList2"/>
    <dgm:cxn modelId="{5BE79749-3C91-441D-8906-4F953B5E2F6C}" type="presParOf" srcId="{4E9E1D93-D969-4E56-9479-E9C6DDCF3766}" destId="{35376F19-B9B9-4B56-8B3E-694868D771BA}"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0BB51B4-0591-4667-A419-48433B268390}"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CE4A8462-D8D6-4A5B-84D1-C984B283440C}">
      <dgm:prSet custT="1"/>
      <dgm:spPr/>
      <dgm:t>
        <a:bodyPr/>
        <a:lstStyle/>
        <a:p>
          <a:pPr rtl="0"/>
          <a:r>
            <a:rPr lang="es-MX" sz="2000" dirty="0" smtClean="0">
              <a:solidFill>
                <a:srgbClr val="FF0066"/>
              </a:solidFill>
            </a:rPr>
            <a:t>¿Para qué se utiliza?</a:t>
          </a:r>
          <a:endParaRPr lang="es-MX" sz="2000" dirty="0">
            <a:solidFill>
              <a:srgbClr val="FF0066"/>
            </a:solidFill>
          </a:endParaRPr>
        </a:p>
      </dgm:t>
    </dgm:pt>
    <dgm:pt modelId="{5096653C-0139-41F8-B031-1288D77C262C}" type="parTrans" cxnId="{D582A33E-E85B-44CC-A4AA-B3E67AE12953}">
      <dgm:prSet/>
      <dgm:spPr/>
      <dgm:t>
        <a:bodyPr/>
        <a:lstStyle/>
        <a:p>
          <a:endParaRPr lang="es-MX"/>
        </a:p>
      </dgm:t>
    </dgm:pt>
    <dgm:pt modelId="{1FC68152-0E65-47D8-9431-B8227C16F006}" type="sibTrans" cxnId="{D582A33E-E85B-44CC-A4AA-B3E67AE12953}">
      <dgm:prSet/>
      <dgm:spPr/>
      <dgm:t>
        <a:bodyPr/>
        <a:lstStyle/>
        <a:p>
          <a:endParaRPr lang="es-MX"/>
        </a:p>
      </dgm:t>
    </dgm:pt>
    <dgm:pt modelId="{F6263E7F-452C-439E-B7AE-5BE5CFA410F0}">
      <dgm:prSet/>
      <dgm:spPr/>
      <dgm:t>
        <a:bodyPr/>
        <a:lstStyle/>
        <a:p>
          <a:pPr rtl="0"/>
          <a:r>
            <a:rPr lang="es-MX" dirty="0" smtClean="0">
              <a:solidFill>
                <a:srgbClr val="FFFF00"/>
              </a:solidFill>
            </a:rPr>
            <a:t>• </a:t>
          </a:r>
          <a:r>
            <a:rPr lang="es-MX" dirty="0" smtClean="0">
              <a:solidFill>
                <a:schemeClr val="tx1"/>
              </a:solidFill>
            </a:rPr>
            <a:t>Desarrollar y lograr la meta cognición</a:t>
          </a:r>
          <a:r>
            <a:rPr lang="es-MX" dirty="0" smtClean="0">
              <a:solidFill>
                <a:srgbClr val="FFFF00"/>
              </a:solidFill>
            </a:rPr>
            <a:t>.</a:t>
          </a:r>
          <a:endParaRPr lang="es-MX" dirty="0">
            <a:solidFill>
              <a:srgbClr val="FFFF00"/>
            </a:solidFill>
          </a:endParaRPr>
        </a:p>
      </dgm:t>
    </dgm:pt>
    <dgm:pt modelId="{C3E48F40-7FD9-4965-878D-023051815B02}" type="parTrans" cxnId="{65A89DBB-AC7B-4E66-AA8F-181B6CC073D3}">
      <dgm:prSet/>
      <dgm:spPr/>
      <dgm:t>
        <a:bodyPr/>
        <a:lstStyle/>
        <a:p>
          <a:endParaRPr lang="es-MX"/>
        </a:p>
      </dgm:t>
    </dgm:pt>
    <dgm:pt modelId="{00FA6DE5-E60B-4C3C-A378-2CE29966BF60}" type="sibTrans" cxnId="{65A89DBB-AC7B-4E66-AA8F-181B6CC073D3}">
      <dgm:prSet/>
      <dgm:spPr/>
      <dgm:t>
        <a:bodyPr/>
        <a:lstStyle/>
        <a:p>
          <a:endParaRPr lang="es-MX"/>
        </a:p>
      </dgm:t>
    </dgm:pt>
    <dgm:pt modelId="{0FAECE14-D097-4DC9-AB60-4750E026B407}">
      <dgm:prSet/>
      <dgm:spPr/>
      <dgm:t>
        <a:bodyPr/>
        <a:lstStyle/>
        <a:p>
          <a:pPr rtl="0"/>
          <a:r>
            <a:rPr lang="es-MX" dirty="0" smtClean="0">
              <a:solidFill>
                <a:schemeClr val="tx1"/>
              </a:solidFill>
            </a:rPr>
            <a:t>• Desarrollar la creatividad</a:t>
          </a:r>
          <a:endParaRPr lang="es-MX" dirty="0">
            <a:solidFill>
              <a:schemeClr val="tx1"/>
            </a:solidFill>
          </a:endParaRPr>
        </a:p>
      </dgm:t>
    </dgm:pt>
    <dgm:pt modelId="{D45F8D99-DD1D-4B48-9685-0A4F1DF5AC71}" type="parTrans" cxnId="{F64DBF08-D4A7-477F-AA98-FA0EB373DFC4}">
      <dgm:prSet/>
      <dgm:spPr/>
      <dgm:t>
        <a:bodyPr/>
        <a:lstStyle/>
        <a:p>
          <a:endParaRPr lang="es-MX"/>
        </a:p>
      </dgm:t>
    </dgm:pt>
    <dgm:pt modelId="{5590F7B5-2C36-45D6-8DB2-132CCA909EB9}" type="sibTrans" cxnId="{F64DBF08-D4A7-477F-AA98-FA0EB373DFC4}">
      <dgm:prSet/>
      <dgm:spPr/>
      <dgm:t>
        <a:bodyPr/>
        <a:lstStyle/>
        <a:p>
          <a:endParaRPr lang="es-MX"/>
        </a:p>
      </dgm:t>
    </dgm:pt>
    <dgm:pt modelId="{0EC949FF-629D-43DE-9D3C-2A7AA875B4E6}">
      <dgm:prSet/>
      <dgm:spPr/>
      <dgm:t>
        <a:bodyPr/>
        <a:lstStyle/>
        <a:p>
          <a:pPr rtl="0"/>
          <a:r>
            <a:rPr lang="es-MX" dirty="0" smtClean="0">
              <a:solidFill>
                <a:schemeClr val="tx1"/>
              </a:solidFill>
            </a:rPr>
            <a:t>• Resolver problemas</a:t>
          </a:r>
          <a:r>
            <a:rPr lang="es-MX" dirty="0" smtClean="0">
              <a:solidFill>
                <a:srgbClr val="FFFF00"/>
              </a:solidFill>
            </a:rPr>
            <a:t>.</a:t>
          </a:r>
          <a:endParaRPr lang="es-MX" dirty="0">
            <a:solidFill>
              <a:srgbClr val="FFFF00"/>
            </a:solidFill>
          </a:endParaRPr>
        </a:p>
      </dgm:t>
    </dgm:pt>
    <dgm:pt modelId="{07392A0B-E4FB-497A-BAF0-C26B5FA45CD7}" type="parTrans" cxnId="{C348CE5A-B7AA-4A89-AD61-DBC71B7784AC}">
      <dgm:prSet/>
      <dgm:spPr/>
      <dgm:t>
        <a:bodyPr/>
        <a:lstStyle/>
        <a:p>
          <a:endParaRPr lang="es-MX"/>
        </a:p>
      </dgm:t>
    </dgm:pt>
    <dgm:pt modelId="{E6C9A676-2D46-4902-9EAA-A9FF4689B32D}" type="sibTrans" cxnId="{C348CE5A-B7AA-4A89-AD61-DBC71B7784AC}">
      <dgm:prSet/>
      <dgm:spPr/>
      <dgm:t>
        <a:bodyPr/>
        <a:lstStyle/>
        <a:p>
          <a:endParaRPr lang="es-MX"/>
        </a:p>
      </dgm:t>
    </dgm:pt>
    <dgm:pt modelId="{B4421D20-1EAB-43CD-9718-E1A8060B996E}">
      <dgm:prSet/>
      <dgm:spPr/>
      <dgm:t>
        <a:bodyPr/>
        <a:lstStyle/>
        <a:p>
          <a:pPr rtl="0"/>
          <a:r>
            <a:rPr lang="es-MX" dirty="0" smtClean="0">
              <a:solidFill>
                <a:srgbClr val="FFFF00"/>
              </a:solidFill>
            </a:rPr>
            <a:t>• </a:t>
          </a:r>
          <a:r>
            <a:rPr lang="es-MX" dirty="0" smtClean="0">
              <a:solidFill>
                <a:schemeClr val="tx1"/>
              </a:solidFill>
            </a:rPr>
            <a:t>Tomar decisiones</a:t>
          </a:r>
          <a:endParaRPr lang="es-MX" dirty="0">
            <a:solidFill>
              <a:schemeClr val="tx1"/>
            </a:solidFill>
          </a:endParaRPr>
        </a:p>
      </dgm:t>
    </dgm:pt>
    <dgm:pt modelId="{68E2EA73-32ED-4CFD-B1DF-9F84BC5C378D}" type="parTrans" cxnId="{6F95458F-DC90-4AF4-8C43-EA3345A7316B}">
      <dgm:prSet/>
      <dgm:spPr/>
      <dgm:t>
        <a:bodyPr/>
        <a:lstStyle/>
        <a:p>
          <a:endParaRPr lang="es-MX"/>
        </a:p>
      </dgm:t>
    </dgm:pt>
    <dgm:pt modelId="{C9878448-044C-40FF-BFE8-8B61EEB41BA1}" type="sibTrans" cxnId="{6F95458F-DC90-4AF4-8C43-EA3345A7316B}">
      <dgm:prSet/>
      <dgm:spPr/>
      <dgm:t>
        <a:bodyPr/>
        <a:lstStyle/>
        <a:p>
          <a:endParaRPr lang="es-MX"/>
        </a:p>
      </dgm:t>
    </dgm:pt>
    <dgm:pt modelId="{4BC8D966-DD39-4614-A595-02438E9E23D4}">
      <dgm:prSet/>
      <dgm:spPr/>
      <dgm:t>
        <a:bodyPr/>
        <a:lstStyle/>
        <a:p>
          <a:pPr rtl="0"/>
          <a:r>
            <a:rPr lang="es-MX" dirty="0" smtClean="0">
              <a:solidFill>
                <a:schemeClr val="tx1"/>
              </a:solidFill>
            </a:rPr>
            <a:t>• Integrar las partes de un todo o desglosar el todo en sus partes.</a:t>
          </a:r>
          <a:endParaRPr lang="es-MX" dirty="0">
            <a:solidFill>
              <a:schemeClr val="tx1"/>
            </a:solidFill>
          </a:endParaRPr>
        </a:p>
      </dgm:t>
    </dgm:pt>
    <dgm:pt modelId="{5E15B0CA-E63A-4A67-B4B7-30021A1F7FDD}" type="parTrans" cxnId="{21FA0544-EFB1-4228-9C10-43F2F78CDC93}">
      <dgm:prSet/>
      <dgm:spPr/>
      <dgm:t>
        <a:bodyPr/>
        <a:lstStyle/>
        <a:p>
          <a:endParaRPr lang="es-MX"/>
        </a:p>
      </dgm:t>
    </dgm:pt>
    <dgm:pt modelId="{E713A5B3-1EBA-4C49-A9BB-3E14D5057D35}" type="sibTrans" cxnId="{21FA0544-EFB1-4228-9C10-43F2F78CDC93}">
      <dgm:prSet/>
      <dgm:spPr/>
      <dgm:t>
        <a:bodyPr/>
        <a:lstStyle/>
        <a:p>
          <a:endParaRPr lang="es-MX"/>
        </a:p>
      </dgm:t>
    </dgm:pt>
    <dgm:pt modelId="{A6A3FC1B-1824-486C-BD9F-EAA52DA9A15C}">
      <dgm:prSet/>
      <dgm:spPr/>
      <dgm:t>
        <a:bodyPr/>
        <a:lstStyle/>
        <a:p>
          <a:pPr rtl="0"/>
          <a:r>
            <a:rPr lang="es-MX" dirty="0" smtClean="0">
              <a:solidFill>
                <a:srgbClr val="FFFF00"/>
              </a:solidFill>
            </a:rPr>
            <a:t>• </a:t>
          </a:r>
          <a:r>
            <a:rPr lang="es-MX" dirty="0" smtClean="0">
              <a:solidFill>
                <a:schemeClr val="tx1"/>
              </a:solidFill>
            </a:rPr>
            <a:t>Incrementar la capacidad para asimilar, procesar y recordar información.</a:t>
          </a:r>
          <a:endParaRPr lang="es-MX" dirty="0">
            <a:solidFill>
              <a:schemeClr val="tx1"/>
            </a:solidFill>
          </a:endParaRPr>
        </a:p>
      </dgm:t>
    </dgm:pt>
    <dgm:pt modelId="{16FE0717-5E09-45A8-9216-6093CB96DE11}" type="parTrans" cxnId="{E0A65FD9-B408-42EB-A0B0-BB76F739F088}">
      <dgm:prSet/>
      <dgm:spPr/>
      <dgm:t>
        <a:bodyPr/>
        <a:lstStyle/>
        <a:p>
          <a:endParaRPr lang="es-MX"/>
        </a:p>
      </dgm:t>
    </dgm:pt>
    <dgm:pt modelId="{8A46BFBB-4523-4F9B-A260-A03DE969B9F5}" type="sibTrans" cxnId="{E0A65FD9-B408-42EB-A0B0-BB76F739F088}">
      <dgm:prSet/>
      <dgm:spPr/>
      <dgm:t>
        <a:bodyPr/>
        <a:lstStyle/>
        <a:p>
          <a:endParaRPr lang="es-MX"/>
        </a:p>
      </dgm:t>
    </dgm:pt>
    <dgm:pt modelId="{0725D2C4-B945-4A7B-8EF0-C92A48F9DA04}">
      <dgm:prSet/>
      <dgm:spPr/>
      <dgm:t>
        <a:bodyPr/>
        <a:lstStyle/>
        <a:p>
          <a:endParaRPr lang="es-MX"/>
        </a:p>
      </dgm:t>
    </dgm:pt>
    <dgm:pt modelId="{414FC50A-BC0B-4485-ABBF-4E5C8C6C6276}" type="parTrans" cxnId="{8092B177-72FF-48D2-8D00-768F66D0E4EF}">
      <dgm:prSet/>
      <dgm:spPr/>
      <dgm:t>
        <a:bodyPr/>
        <a:lstStyle/>
        <a:p>
          <a:endParaRPr lang="es-MX"/>
        </a:p>
      </dgm:t>
    </dgm:pt>
    <dgm:pt modelId="{82E2A300-866E-4B22-9CDC-A12C4F73A77A}" type="sibTrans" cxnId="{8092B177-72FF-48D2-8D00-768F66D0E4EF}">
      <dgm:prSet/>
      <dgm:spPr/>
      <dgm:t>
        <a:bodyPr/>
        <a:lstStyle/>
        <a:p>
          <a:endParaRPr lang="es-MX"/>
        </a:p>
      </dgm:t>
    </dgm:pt>
    <dgm:pt modelId="{FB1277FB-3636-4843-9E9D-1F806913ADA8}">
      <dgm:prSet/>
      <dgm:spPr/>
      <dgm:t>
        <a:bodyPr/>
        <a:lstStyle/>
        <a:p>
          <a:endParaRPr lang="es-MX"/>
        </a:p>
      </dgm:t>
    </dgm:pt>
    <dgm:pt modelId="{40994B0E-7EEC-4683-BFDD-473D959DFB3F}" type="parTrans" cxnId="{B1B4E5FC-DE35-439B-854C-445FA49A30DB}">
      <dgm:prSet/>
      <dgm:spPr/>
      <dgm:t>
        <a:bodyPr/>
        <a:lstStyle/>
        <a:p>
          <a:endParaRPr lang="es-MX"/>
        </a:p>
      </dgm:t>
    </dgm:pt>
    <dgm:pt modelId="{C935FF75-BE37-43D3-B689-2764CC2C108E}" type="sibTrans" cxnId="{B1B4E5FC-DE35-439B-854C-445FA49A30DB}">
      <dgm:prSet/>
      <dgm:spPr/>
      <dgm:t>
        <a:bodyPr/>
        <a:lstStyle/>
        <a:p>
          <a:endParaRPr lang="es-MX"/>
        </a:p>
      </dgm:t>
    </dgm:pt>
    <dgm:pt modelId="{E3627A51-7D90-426D-8D2D-BE139A4ADB61}" type="pres">
      <dgm:prSet presAssocID="{50BB51B4-0591-4667-A419-48433B268390}" presName="compositeShape" presStyleCnt="0">
        <dgm:presLayoutVars>
          <dgm:chMax val="7"/>
          <dgm:dir/>
          <dgm:resizeHandles val="exact"/>
        </dgm:presLayoutVars>
      </dgm:prSet>
      <dgm:spPr/>
      <dgm:t>
        <a:bodyPr/>
        <a:lstStyle/>
        <a:p>
          <a:endParaRPr lang="es-MX"/>
        </a:p>
      </dgm:t>
    </dgm:pt>
    <dgm:pt modelId="{79F12C5C-EBC2-44EA-B529-EE2C282DD3F8}" type="pres">
      <dgm:prSet presAssocID="{CE4A8462-D8D6-4A5B-84D1-C984B283440C}" presName="circ1" presStyleLbl="vennNode1" presStyleIdx="0" presStyleCnt="7" custLinFactNeighborX="4148" custLinFactNeighborY="27414"/>
      <dgm:spPr>
        <a:solidFill>
          <a:srgbClr val="FFFF00">
            <a:alpha val="50000"/>
          </a:srgbClr>
        </a:solidFill>
      </dgm:spPr>
    </dgm:pt>
    <dgm:pt modelId="{B103AE2A-FA1F-4393-B960-D38E7E9A210A}" type="pres">
      <dgm:prSet presAssocID="{CE4A8462-D8D6-4A5B-84D1-C984B283440C}" presName="circ1Tx" presStyleLbl="revTx" presStyleIdx="0" presStyleCnt="0" custLinFactY="97136" custLinFactNeighborX="4138" custLinFactNeighborY="100000">
        <dgm:presLayoutVars>
          <dgm:chMax val="0"/>
          <dgm:chPref val="0"/>
          <dgm:bulletEnabled val="1"/>
        </dgm:presLayoutVars>
      </dgm:prSet>
      <dgm:spPr/>
      <dgm:t>
        <a:bodyPr/>
        <a:lstStyle/>
        <a:p>
          <a:endParaRPr lang="es-MX"/>
        </a:p>
      </dgm:t>
    </dgm:pt>
    <dgm:pt modelId="{8F16945E-31D0-4A1B-90CD-1FB73A3C5D6C}" type="pres">
      <dgm:prSet presAssocID="{F6263E7F-452C-439E-B7AE-5BE5CFA410F0}" presName="circ2" presStyleLbl="vennNode1" presStyleIdx="1" presStyleCnt="7" custScaleX="122838" custScaleY="118407" custLinFactNeighborX="63404" custLinFactNeighborY="-90058"/>
      <dgm:spPr>
        <a:solidFill>
          <a:srgbClr val="00B0F0">
            <a:alpha val="50000"/>
          </a:srgbClr>
        </a:solidFill>
      </dgm:spPr>
    </dgm:pt>
    <dgm:pt modelId="{9B31B8F7-4DE7-44D5-9EAB-A4D1BF8108CF}" type="pres">
      <dgm:prSet presAssocID="{F6263E7F-452C-439E-B7AE-5BE5CFA410F0}" presName="circ2Tx" presStyleLbl="revTx" presStyleIdx="0" presStyleCnt="0" custLinFactNeighborX="-57980" custLinFactNeighborY="-55346">
        <dgm:presLayoutVars>
          <dgm:chMax val="0"/>
          <dgm:chPref val="0"/>
          <dgm:bulletEnabled val="1"/>
        </dgm:presLayoutVars>
      </dgm:prSet>
      <dgm:spPr/>
      <dgm:t>
        <a:bodyPr/>
        <a:lstStyle/>
        <a:p>
          <a:endParaRPr lang="es-MX"/>
        </a:p>
      </dgm:t>
    </dgm:pt>
    <dgm:pt modelId="{BDB99B83-FD15-49B3-A362-044A9C139AF7}" type="pres">
      <dgm:prSet presAssocID="{0FAECE14-D097-4DC9-AB60-4750E026B407}" presName="circ3" presStyleLbl="vennNode1" presStyleIdx="2" presStyleCnt="7" custScaleX="114346" custLinFactX="30365" custLinFactNeighborX="100000" custLinFactNeighborY="-13035"/>
      <dgm:spPr>
        <a:solidFill>
          <a:srgbClr val="00B0F0">
            <a:alpha val="50000"/>
          </a:srgbClr>
        </a:solidFill>
      </dgm:spPr>
    </dgm:pt>
    <dgm:pt modelId="{204BD4DD-8609-4344-AD8F-40A2EF8E10A9}" type="pres">
      <dgm:prSet presAssocID="{0FAECE14-D097-4DC9-AB60-4750E026B407}" presName="circ3Tx" presStyleLbl="revTx" presStyleIdx="0" presStyleCnt="0" custLinFactNeighborX="8923" custLinFactNeighborY="-30430">
        <dgm:presLayoutVars>
          <dgm:chMax val="0"/>
          <dgm:chPref val="0"/>
          <dgm:bulletEnabled val="1"/>
        </dgm:presLayoutVars>
      </dgm:prSet>
      <dgm:spPr/>
      <dgm:t>
        <a:bodyPr/>
        <a:lstStyle/>
        <a:p>
          <a:endParaRPr lang="es-MX"/>
        </a:p>
      </dgm:t>
    </dgm:pt>
    <dgm:pt modelId="{49AFF26C-7AB8-4857-9FD5-005788440DA5}" type="pres">
      <dgm:prSet presAssocID="{0EC949FF-629D-43DE-9D3C-2A7AA875B4E6}" presName="circ4" presStyleLbl="vennNode1" presStyleIdx="3" presStyleCnt="7" custScaleX="127673" custLinFactNeighborX="59256" custLinFactNeighborY="56642"/>
      <dgm:spPr>
        <a:solidFill>
          <a:srgbClr val="00B0F0">
            <a:alpha val="50000"/>
          </a:srgbClr>
        </a:solidFill>
      </dgm:spPr>
    </dgm:pt>
    <dgm:pt modelId="{235DECC8-5161-4B0C-B449-F8EF4C702F4A}" type="pres">
      <dgm:prSet presAssocID="{0EC949FF-629D-43DE-9D3C-2A7AA875B4E6}" presName="circ4Tx" presStyleLbl="revTx" presStyleIdx="0" presStyleCnt="0" custLinFactNeighborX="-35166" custLinFactNeighborY="-34160">
        <dgm:presLayoutVars>
          <dgm:chMax val="0"/>
          <dgm:chPref val="0"/>
          <dgm:bulletEnabled val="1"/>
        </dgm:presLayoutVars>
      </dgm:prSet>
      <dgm:spPr/>
      <dgm:t>
        <a:bodyPr/>
        <a:lstStyle/>
        <a:p>
          <a:endParaRPr lang="es-MX"/>
        </a:p>
      </dgm:t>
    </dgm:pt>
    <dgm:pt modelId="{BA6649DB-8269-41E0-84EE-57A3563A639C}" type="pres">
      <dgm:prSet presAssocID="{B4421D20-1EAB-43CD-9718-E1A8060B996E}" presName="circ5" presStyleLbl="vennNode1" presStyleIdx="4" presStyleCnt="7" custScaleX="116824" custLinFactNeighborX="-54516" custLinFactNeighborY="79157"/>
      <dgm:spPr>
        <a:solidFill>
          <a:srgbClr val="00B0F0">
            <a:alpha val="50000"/>
          </a:srgbClr>
        </a:solidFill>
      </dgm:spPr>
    </dgm:pt>
    <dgm:pt modelId="{307D32EE-3425-4B61-BC86-2100F8E78C15}" type="pres">
      <dgm:prSet presAssocID="{B4421D20-1EAB-43CD-9718-E1A8060B996E}" presName="circ5Tx" presStyleLbl="revTx" presStyleIdx="0" presStyleCnt="0" custLinFactNeighborX="34649" custLinFactNeighborY="-32362">
        <dgm:presLayoutVars>
          <dgm:chMax val="0"/>
          <dgm:chPref val="0"/>
          <dgm:bulletEnabled val="1"/>
        </dgm:presLayoutVars>
      </dgm:prSet>
      <dgm:spPr/>
      <dgm:t>
        <a:bodyPr/>
        <a:lstStyle/>
        <a:p>
          <a:endParaRPr lang="es-MX"/>
        </a:p>
      </dgm:t>
    </dgm:pt>
    <dgm:pt modelId="{7FE7CCEA-20BE-45D6-BD39-FB04FD0D3F48}" type="pres">
      <dgm:prSet presAssocID="{4BC8D966-DD39-4614-A595-02438E9E23D4}" presName="circ6" presStyleLbl="vennNode1" presStyleIdx="5" presStyleCnt="7" custScaleX="112372" custLinFactX="-31549" custLinFactNeighborX="-100000" custLinFactNeighborY="-1777"/>
      <dgm:spPr>
        <a:solidFill>
          <a:srgbClr val="00B0F0">
            <a:alpha val="50000"/>
          </a:srgbClr>
        </a:solidFill>
      </dgm:spPr>
    </dgm:pt>
    <dgm:pt modelId="{022D23BC-F68F-4749-A33D-9E6997F0EDC4}" type="pres">
      <dgm:prSet presAssocID="{4BC8D966-DD39-4614-A595-02438E9E23D4}" presName="circ6Tx" presStyleLbl="revTx" presStyleIdx="0" presStyleCnt="0" custLinFactNeighborX="-11154" custLinFactNeighborY="-19739">
        <dgm:presLayoutVars>
          <dgm:chMax val="0"/>
          <dgm:chPref val="0"/>
          <dgm:bulletEnabled val="1"/>
        </dgm:presLayoutVars>
      </dgm:prSet>
      <dgm:spPr/>
      <dgm:t>
        <a:bodyPr/>
        <a:lstStyle/>
        <a:p>
          <a:endParaRPr lang="es-MX"/>
        </a:p>
      </dgm:t>
    </dgm:pt>
    <dgm:pt modelId="{9ED7FCE8-F528-4E34-89D7-51D30120F68E}" type="pres">
      <dgm:prSet presAssocID="{A6A3FC1B-1824-486C-BD9F-EAA52DA9A15C}" presName="circ7" presStyleLbl="vennNode1" presStyleIdx="6" presStyleCnt="7" custScaleX="124030" custScaleY="117407" custLinFactNeighborX="-56887" custLinFactNeighborY="-81671"/>
      <dgm:spPr>
        <a:solidFill>
          <a:srgbClr val="00B0F0">
            <a:alpha val="50000"/>
          </a:srgbClr>
        </a:solidFill>
      </dgm:spPr>
    </dgm:pt>
    <dgm:pt modelId="{94501A6A-3F19-41D2-897B-5C4D3315883D}" type="pres">
      <dgm:prSet presAssocID="{A6A3FC1B-1824-486C-BD9F-EAA52DA9A15C}" presName="circ7Tx" presStyleLbl="revTx" presStyleIdx="0" presStyleCnt="0" custLinFactNeighborX="48681" custLinFactNeighborY="-49196">
        <dgm:presLayoutVars>
          <dgm:chMax val="0"/>
          <dgm:chPref val="0"/>
          <dgm:bulletEnabled val="1"/>
        </dgm:presLayoutVars>
      </dgm:prSet>
      <dgm:spPr/>
      <dgm:t>
        <a:bodyPr/>
        <a:lstStyle/>
        <a:p>
          <a:endParaRPr lang="es-MX"/>
        </a:p>
      </dgm:t>
    </dgm:pt>
  </dgm:ptLst>
  <dgm:cxnLst>
    <dgm:cxn modelId="{B1B4E5FC-DE35-439B-854C-445FA49A30DB}" srcId="{50BB51B4-0591-4667-A419-48433B268390}" destId="{FB1277FB-3636-4843-9E9D-1F806913ADA8}" srcOrd="8" destOrd="0" parTransId="{40994B0E-7EEC-4683-BFDD-473D959DFB3F}" sibTransId="{C935FF75-BE37-43D3-B689-2764CC2C108E}"/>
    <dgm:cxn modelId="{5F3D746D-9372-4380-874E-218EF394078C}" type="presOf" srcId="{0EC949FF-629D-43DE-9D3C-2A7AA875B4E6}" destId="{235DECC8-5161-4B0C-B449-F8EF4C702F4A}" srcOrd="0" destOrd="0" presId="urn:microsoft.com/office/officeart/2005/8/layout/venn1"/>
    <dgm:cxn modelId="{75A68B01-37A1-40EA-B54F-EEC21C02B456}" type="presOf" srcId="{B4421D20-1EAB-43CD-9718-E1A8060B996E}" destId="{307D32EE-3425-4B61-BC86-2100F8E78C15}" srcOrd="0" destOrd="0" presId="urn:microsoft.com/office/officeart/2005/8/layout/venn1"/>
    <dgm:cxn modelId="{8092B177-72FF-48D2-8D00-768F66D0E4EF}" srcId="{50BB51B4-0591-4667-A419-48433B268390}" destId="{0725D2C4-B945-4A7B-8EF0-C92A48F9DA04}" srcOrd="7" destOrd="0" parTransId="{414FC50A-BC0B-4485-ABBF-4E5C8C6C6276}" sibTransId="{82E2A300-866E-4B22-9CDC-A12C4F73A77A}"/>
    <dgm:cxn modelId="{D582A33E-E85B-44CC-A4AA-B3E67AE12953}" srcId="{50BB51B4-0591-4667-A419-48433B268390}" destId="{CE4A8462-D8D6-4A5B-84D1-C984B283440C}" srcOrd="0" destOrd="0" parTransId="{5096653C-0139-41F8-B031-1288D77C262C}" sibTransId="{1FC68152-0E65-47D8-9431-B8227C16F006}"/>
    <dgm:cxn modelId="{EDCB7AE0-DB04-4309-A006-0421926E5EE3}" type="presOf" srcId="{0FAECE14-D097-4DC9-AB60-4750E026B407}" destId="{204BD4DD-8609-4344-AD8F-40A2EF8E10A9}" srcOrd="0" destOrd="0" presId="urn:microsoft.com/office/officeart/2005/8/layout/venn1"/>
    <dgm:cxn modelId="{6F95458F-DC90-4AF4-8C43-EA3345A7316B}" srcId="{50BB51B4-0591-4667-A419-48433B268390}" destId="{B4421D20-1EAB-43CD-9718-E1A8060B996E}" srcOrd="4" destOrd="0" parTransId="{68E2EA73-32ED-4CFD-B1DF-9F84BC5C378D}" sibTransId="{C9878448-044C-40FF-BFE8-8B61EEB41BA1}"/>
    <dgm:cxn modelId="{E0A65FD9-B408-42EB-A0B0-BB76F739F088}" srcId="{50BB51B4-0591-4667-A419-48433B268390}" destId="{A6A3FC1B-1824-486C-BD9F-EAA52DA9A15C}" srcOrd="6" destOrd="0" parTransId="{16FE0717-5E09-45A8-9216-6093CB96DE11}" sibTransId="{8A46BFBB-4523-4F9B-A260-A03DE969B9F5}"/>
    <dgm:cxn modelId="{26251FEB-E969-4BFC-A1A4-178C6D32730C}" type="presOf" srcId="{A6A3FC1B-1824-486C-BD9F-EAA52DA9A15C}" destId="{94501A6A-3F19-41D2-897B-5C4D3315883D}" srcOrd="0" destOrd="0" presId="urn:microsoft.com/office/officeart/2005/8/layout/venn1"/>
    <dgm:cxn modelId="{21FA0544-EFB1-4228-9C10-43F2F78CDC93}" srcId="{50BB51B4-0591-4667-A419-48433B268390}" destId="{4BC8D966-DD39-4614-A595-02438E9E23D4}" srcOrd="5" destOrd="0" parTransId="{5E15B0CA-E63A-4A67-B4B7-30021A1F7FDD}" sibTransId="{E713A5B3-1EBA-4C49-A9BB-3E14D5057D35}"/>
    <dgm:cxn modelId="{D409B1BE-B233-4C65-9CBA-98165C0CC2B8}" type="presOf" srcId="{F6263E7F-452C-439E-B7AE-5BE5CFA410F0}" destId="{9B31B8F7-4DE7-44D5-9EAB-A4D1BF8108CF}" srcOrd="0" destOrd="0" presId="urn:microsoft.com/office/officeart/2005/8/layout/venn1"/>
    <dgm:cxn modelId="{EF25411B-C0E5-44C5-A39F-06961882BC85}" type="presOf" srcId="{50BB51B4-0591-4667-A419-48433B268390}" destId="{E3627A51-7D90-426D-8D2D-BE139A4ADB61}" srcOrd="0" destOrd="0" presId="urn:microsoft.com/office/officeart/2005/8/layout/venn1"/>
    <dgm:cxn modelId="{07EDDF61-5489-42E3-8388-2824F412486D}" type="presOf" srcId="{CE4A8462-D8D6-4A5B-84D1-C984B283440C}" destId="{B103AE2A-FA1F-4393-B960-D38E7E9A210A}" srcOrd="0" destOrd="0" presId="urn:microsoft.com/office/officeart/2005/8/layout/venn1"/>
    <dgm:cxn modelId="{F64DBF08-D4A7-477F-AA98-FA0EB373DFC4}" srcId="{50BB51B4-0591-4667-A419-48433B268390}" destId="{0FAECE14-D097-4DC9-AB60-4750E026B407}" srcOrd="2" destOrd="0" parTransId="{D45F8D99-DD1D-4B48-9685-0A4F1DF5AC71}" sibTransId="{5590F7B5-2C36-45D6-8DB2-132CCA909EB9}"/>
    <dgm:cxn modelId="{D80F5617-1419-4C09-819C-0A25444BEC0A}" type="presOf" srcId="{4BC8D966-DD39-4614-A595-02438E9E23D4}" destId="{022D23BC-F68F-4749-A33D-9E6997F0EDC4}" srcOrd="0" destOrd="0" presId="urn:microsoft.com/office/officeart/2005/8/layout/venn1"/>
    <dgm:cxn modelId="{65A89DBB-AC7B-4E66-AA8F-181B6CC073D3}" srcId="{50BB51B4-0591-4667-A419-48433B268390}" destId="{F6263E7F-452C-439E-B7AE-5BE5CFA410F0}" srcOrd="1" destOrd="0" parTransId="{C3E48F40-7FD9-4965-878D-023051815B02}" sibTransId="{00FA6DE5-E60B-4C3C-A378-2CE29966BF60}"/>
    <dgm:cxn modelId="{C348CE5A-B7AA-4A89-AD61-DBC71B7784AC}" srcId="{50BB51B4-0591-4667-A419-48433B268390}" destId="{0EC949FF-629D-43DE-9D3C-2A7AA875B4E6}" srcOrd="3" destOrd="0" parTransId="{07392A0B-E4FB-497A-BAF0-C26B5FA45CD7}" sibTransId="{E6C9A676-2D46-4902-9EAA-A9FF4689B32D}"/>
    <dgm:cxn modelId="{6137DAEE-7D06-4161-AC78-718DD90C2C8A}" type="presParOf" srcId="{E3627A51-7D90-426D-8D2D-BE139A4ADB61}" destId="{79F12C5C-EBC2-44EA-B529-EE2C282DD3F8}" srcOrd="0" destOrd="0" presId="urn:microsoft.com/office/officeart/2005/8/layout/venn1"/>
    <dgm:cxn modelId="{B3F5D8F7-DDA3-4DC1-BB25-7C6CD179F566}" type="presParOf" srcId="{E3627A51-7D90-426D-8D2D-BE139A4ADB61}" destId="{B103AE2A-FA1F-4393-B960-D38E7E9A210A}" srcOrd="1" destOrd="0" presId="urn:microsoft.com/office/officeart/2005/8/layout/venn1"/>
    <dgm:cxn modelId="{6C4EA425-982D-45F7-B7CA-46F8A2F56B5C}" type="presParOf" srcId="{E3627A51-7D90-426D-8D2D-BE139A4ADB61}" destId="{8F16945E-31D0-4A1B-90CD-1FB73A3C5D6C}" srcOrd="2" destOrd="0" presId="urn:microsoft.com/office/officeart/2005/8/layout/venn1"/>
    <dgm:cxn modelId="{B28857C1-C8B2-4AB1-981D-4F00A9B53F3B}" type="presParOf" srcId="{E3627A51-7D90-426D-8D2D-BE139A4ADB61}" destId="{9B31B8F7-4DE7-44D5-9EAB-A4D1BF8108CF}" srcOrd="3" destOrd="0" presId="urn:microsoft.com/office/officeart/2005/8/layout/venn1"/>
    <dgm:cxn modelId="{AA65CD93-BA16-4F1C-9C80-05D4FC6D81C1}" type="presParOf" srcId="{E3627A51-7D90-426D-8D2D-BE139A4ADB61}" destId="{BDB99B83-FD15-49B3-A362-044A9C139AF7}" srcOrd="4" destOrd="0" presId="urn:microsoft.com/office/officeart/2005/8/layout/venn1"/>
    <dgm:cxn modelId="{1A14CCBF-DFD1-436C-91C6-9FF9F1AC5C41}" type="presParOf" srcId="{E3627A51-7D90-426D-8D2D-BE139A4ADB61}" destId="{204BD4DD-8609-4344-AD8F-40A2EF8E10A9}" srcOrd="5" destOrd="0" presId="urn:microsoft.com/office/officeart/2005/8/layout/venn1"/>
    <dgm:cxn modelId="{3E85CDCC-41C2-444B-A88C-4A7016A127E3}" type="presParOf" srcId="{E3627A51-7D90-426D-8D2D-BE139A4ADB61}" destId="{49AFF26C-7AB8-4857-9FD5-005788440DA5}" srcOrd="6" destOrd="0" presId="urn:microsoft.com/office/officeart/2005/8/layout/venn1"/>
    <dgm:cxn modelId="{45579D75-FAF9-4AAC-9114-E5442C9A2D4B}" type="presParOf" srcId="{E3627A51-7D90-426D-8D2D-BE139A4ADB61}" destId="{235DECC8-5161-4B0C-B449-F8EF4C702F4A}" srcOrd="7" destOrd="0" presId="urn:microsoft.com/office/officeart/2005/8/layout/venn1"/>
    <dgm:cxn modelId="{B21E18B7-1015-448E-88B0-BBF6E87084CD}" type="presParOf" srcId="{E3627A51-7D90-426D-8D2D-BE139A4ADB61}" destId="{BA6649DB-8269-41E0-84EE-57A3563A639C}" srcOrd="8" destOrd="0" presId="urn:microsoft.com/office/officeart/2005/8/layout/venn1"/>
    <dgm:cxn modelId="{0478C6F0-BDF7-4A4A-9599-9A81CB82BE58}" type="presParOf" srcId="{E3627A51-7D90-426D-8D2D-BE139A4ADB61}" destId="{307D32EE-3425-4B61-BC86-2100F8E78C15}" srcOrd="9" destOrd="0" presId="urn:microsoft.com/office/officeart/2005/8/layout/venn1"/>
    <dgm:cxn modelId="{B97EE5D8-ACB5-4064-9789-7C14981D706F}" type="presParOf" srcId="{E3627A51-7D90-426D-8D2D-BE139A4ADB61}" destId="{7FE7CCEA-20BE-45D6-BD39-FB04FD0D3F48}" srcOrd="10" destOrd="0" presId="urn:microsoft.com/office/officeart/2005/8/layout/venn1"/>
    <dgm:cxn modelId="{5600CB6E-BBAB-4813-B078-10E6282AB57E}" type="presParOf" srcId="{E3627A51-7D90-426D-8D2D-BE139A4ADB61}" destId="{022D23BC-F68F-4749-A33D-9E6997F0EDC4}" srcOrd="11" destOrd="0" presId="urn:microsoft.com/office/officeart/2005/8/layout/venn1"/>
    <dgm:cxn modelId="{2DB540B2-956B-409C-95A8-550053F19568}" type="presParOf" srcId="{E3627A51-7D90-426D-8D2D-BE139A4ADB61}" destId="{9ED7FCE8-F528-4E34-89D7-51D30120F68E}" srcOrd="12" destOrd="0" presId="urn:microsoft.com/office/officeart/2005/8/layout/venn1"/>
    <dgm:cxn modelId="{68668BC2-DEC1-46AA-8706-823A6AF25B4F}" type="presParOf" srcId="{E3627A51-7D90-426D-8D2D-BE139A4ADB61}" destId="{94501A6A-3F19-41D2-897B-5C4D3315883D}" srcOrd="1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54D38E1-B8A2-4037-80B5-438AF056CE12}" type="doc">
      <dgm:prSet loTypeId="urn:microsoft.com/office/officeart/2005/8/layout/bProcess4" loCatId="process" qsTypeId="urn:microsoft.com/office/officeart/2005/8/quickstyle/3d1" qsCatId="3D" csTypeId="urn:microsoft.com/office/officeart/2005/8/colors/colorful5" csCatId="colorful" phldr="1"/>
      <dgm:spPr/>
      <dgm:t>
        <a:bodyPr/>
        <a:lstStyle/>
        <a:p>
          <a:endParaRPr lang="es-MX"/>
        </a:p>
      </dgm:t>
    </dgm:pt>
    <dgm:pt modelId="{0EB05990-00AB-4475-8433-B5C91969B8BA}">
      <dgm:prSet custT="1"/>
      <dgm:spPr>
        <a:solidFill>
          <a:srgbClr val="33CCFF"/>
        </a:solidFill>
      </dgm:spPr>
      <dgm:t>
        <a:bodyPr/>
        <a:lstStyle/>
        <a:p>
          <a:pPr rtl="0"/>
          <a:r>
            <a:rPr lang="es-MX" sz="1800" dirty="0" smtClean="0"/>
            <a:t>¿Cómo se </a:t>
          </a:r>
          <a:r>
            <a:rPr lang="es-MX" sz="1800" dirty="0" smtClean="0">
              <a:solidFill>
                <a:schemeClr val="tx1"/>
              </a:solidFill>
            </a:rPr>
            <a:t>realiza</a:t>
          </a:r>
          <a:r>
            <a:rPr lang="es-MX" sz="1100" dirty="0" smtClean="0"/>
            <a:t>?</a:t>
          </a:r>
          <a:endParaRPr lang="es-MX" sz="1100" dirty="0"/>
        </a:p>
      </dgm:t>
    </dgm:pt>
    <dgm:pt modelId="{EB5CEA90-C1A3-4C6B-A297-2DB95730E562}" type="parTrans" cxnId="{481A6EDF-6A15-4003-B4D9-EA439C40B3F4}">
      <dgm:prSet/>
      <dgm:spPr/>
      <dgm:t>
        <a:bodyPr/>
        <a:lstStyle/>
        <a:p>
          <a:endParaRPr lang="es-MX"/>
        </a:p>
      </dgm:t>
    </dgm:pt>
    <dgm:pt modelId="{BB3168EF-2602-4CC8-841D-6C37EB33D8E0}" type="sibTrans" cxnId="{481A6EDF-6A15-4003-B4D9-EA439C40B3F4}">
      <dgm:prSet/>
      <dgm:spPr>
        <a:solidFill>
          <a:srgbClr val="FFFF00"/>
        </a:solidFill>
      </dgm:spPr>
      <dgm:t>
        <a:bodyPr/>
        <a:lstStyle/>
        <a:p>
          <a:endParaRPr lang="es-MX"/>
        </a:p>
      </dgm:t>
    </dgm:pt>
    <dgm:pt modelId="{DE044B65-E070-4374-A794-1E2BF8B9F8BA}">
      <dgm:prSet custT="1"/>
      <dgm:spPr>
        <a:solidFill>
          <a:srgbClr val="33CCFF"/>
        </a:solidFill>
      </dgm:spPr>
      <dgm:t>
        <a:bodyPr/>
        <a:lstStyle/>
        <a:p>
          <a:pPr rtl="0"/>
          <a:r>
            <a:rPr lang="es-MX" sz="2000" dirty="0" smtClean="0"/>
            <a:t>a) El primer paso es leer y comprender el texto.</a:t>
          </a:r>
          <a:endParaRPr lang="es-MX" sz="2000" dirty="0"/>
        </a:p>
      </dgm:t>
    </dgm:pt>
    <dgm:pt modelId="{02A5B462-163F-451C-8914-34B1ED619F0E}" type="parTrans" cxnId="{C336B7A9-6FD5-4729-930D-82A4BE982B27}">
      <dgm:prSet/>
      <dgm:spPr/>
      <dgm:t>
        <a:bodyPr/>
        <a:lstStyle/>
        <a:p>
          <a:endParaRPr lang="es-MX"/>
        </a:p>
      </dgm:t>
    </dgm:pt>
    <dgm:pt modelId="{56E84EE9-A833-41C2-BDCA-00A3AC5D2CFB}" type="sibTrans" cxnId="{C336B7A9-6FD5-4729-930D-82A4BE982B27}">
      <dgm:prSet/>
      <dgm:spPr>
        <a:solidFill>
          <a:srgbClr val="FFFF00"/>
        </a:solidFill>
      </dgm:spPr>
      <dgm:t>
        <a:bodyPr/>
        <a:lstStyle/>
        <a:p>
          <a:endParaRPr lang="es-MX"/>
        </a:p>
      </dgm:t>
    </dgm:pt>
    <dgm:pt modelId="{B26B579E-A348-40A7-B360-747DF7B22E43}">
      <dgm:prSet custT="1"/>
      <dgm:spPr>
        <a:solidFill>
          <a:srgbClr val="33CCFF"/>
        </a:solidFill>
      </dgm:spPr>
      <dgm:t>
        <a:bodyPr/>
        <a:lstStyle/>
        <a:p>
          <a:pPr rtl="0"/>
          <a:r>
            <a:rPr lang="es-MX" sz="1400" dirty="0" smtClean="0">
              <a:solidFill>
                <a:schemeClr val="tx1"/>
              </a:solidFill>
            </a:rPr>
            <a:t>b) Se localizan y se subrayan las ideas o palabras más importantes (es decir, las palabras clave).Se recomiendan 10 como máximo</a:t>
          </a:r>
          <a:r>
            <a:rPr lang="es-MX" sz="1100" dirty="0" smtClean="0">
              <a:solidFill>
                <a:schemeClr val="tx1"/>
              </a:solidFill>
            </a:rPr>
            <a:t>.</a:t>
          </a:r>
          <a:endParaRPr lang="es-MX" sz="1100" dirty="0">
            <a:solidFill>
              <a:schemeClr val="tx1"/>
            </a:solidFill>
          </a:endParaRPr>
        </a:p>
      </dgm:t>
    </dgm:pt>
    <dgm:pt modelId="{10F4C6BA-0A89-4AD0-A6C0-7EE06F1F538A}" type="parTrans" cxnId="{2808664E-AA8C-4C61-940B-7D142B7A75E4}">
      <dgm:prSet/>
      <dgm:spPr/>
      <dgm:t>
        <a:bodyPr/>
        <a:lstStyle/>
        <a:p>
          <a:endParaRPr lang="es-MX"/>
        </a:p>
      </dgm:t>
    </dgm:pt>
    <dgm:pt modelId="{D797B0DD-1375-4475-ADB0-C62F5D24CCAA}" type="sibTrans" cxnId="{2808664E-AA8C-4C61-940B-7D142B7A75E4}">
      <dgm:prSet/>
      <dgm:spPr>
        <a:solidFill>
          <a:srgbClr val="FFFF00"/>
        </a:solidFill>
      </dgm:spPr>
      <dgm:t>
        <a:bodyPr/>
        <a:lstStyle/>
        <a:p>
          <a:endParaRPr lang="es-MX"/>
        </a:p>
      </dgm:t>
    </dgm:pt>
    <dgm:pt modelId="{67F100B6-1DE4-472B-8F3C-DD2A3145002C}">
      <dgm:prSet custT="1"/>
      <dgm:spPr>
        <a:solidFill>
          <a:srgbClr val="33CCFF"/>
        </a:solidFill>
      </dgm:spPr>
      <dgm:t>
        <a:bodyPr/>
        <a:lstStyle/>
        <a:p>
          <a:pPr rtl="0"/>
          <a:r>
            <a:rPr lang="es-MX" sz="1600" dirty="0" smtClean="0">
              <a:solidFill>
                <a:schemeClr val="tx1"/>
              </a:solidFill>
            </a:rPr>
            <a:t>c) Se determina la jerarquización de dichas palabras clave</a:t>
          </a:r>
          <a:r>
            <a:rPr lang="es-MX" sz="1100" dirty="0" smtClean="0">
              <a:solidFill>
                <a:schemeClr val="tx1"/>
              </a:solidFill>
            </a:rPr>
            <a:t>.</a:t>
          </a:r>
          <a:endParaRPr lang="es-MX" sz="1100" dirty="0">
            <a:solidFill>
              <a:schemeClr val="tx1"/>
            </a:solidFill>
          </a:endParaRPr>
        </a:p>
      </dgm:t>
    </dgm:pt>
    <dgm:pt modelId="{CEA33A75-88D0-45D3-9EF3-5A4B80C43C03}" type="parTrans" cxnId="{EE0487F9-A9F3-48CB-A63A-09C77C23A5EA}">
      <dgm:prSet/>
      <dgm:spPr/>
      <dgm:t>
        <a:bodyPr/>
        <a:lstStyle/>
        <a:p>
          <a:endParaRPr lang="es-MX"/>
        </a:p>
      </dgm:t>
    </dgm:pt>
    <dgm:pt modelId="{0A7AB30B-FA55-401D-B321-B596BD386BEC}" type="sibTrans" cxnId="{EE0487F9-A9F3-48CB-A63A-09C77C23A5EA}">
      <dgm:prSet/>
      <dgm:spPr>
        <a:solidFill>
          <a:srgbClr val="FFFF00"/>
        </a:solidFill>
      </dgm:spPr>
      <dgm:t>
        <a:bodyPr/>
        <a:lstStyle/>
        <a:p>
          <a:endParaRPr lang="es-MX"/>
        </a:p>
      </dgm:t>
    </dgm:pt>
    <dgm:pt modelId="{D20FBE1C-6E5D-4683-8FFD-7151AA1F1C8F}">
      <dgm:prSet custT="1"/>
      <dgm:spPr>
        <a:solidFill>
          <a:srgbClr val="33CCFF"/>
        </a:solidFill>
      </dgm:spPr>
      <dgm:t>
        <a:bodyPr/>
        <a:lstStyle/>
        <a:p>
          <a:pPr rtl="0"/>
          <a:r>
            <a:rPr lang="es-MX" sz="1800" dirty="0" smtClean="0">
              <a:solidFill>
                <a:schemeClr val="tx1"/>
              </a:solidFill>
            </a:rPr>
            <a:t>• Se identifica el concepto más general o inclusivo</a:t>
          </a:r>
          <a:r>
            <a:rPr lang="es-MX" sz="1100" dirty="0" smtClean="0">
              <a:solidFill>
                <a:schemeClr val="tx1"/>
              </a:solidFill>
            </a:rPr>
            <a:t>.</a:t>
          </a:r>
          <a:endParaRPr lang="es-MX" sz="1100" dirty="0">
            <a:solidFill>
              <a:schemeClr val="tx1"/>
            </a:solidFill>
          </a:endParaRPr>
        </a:p>
      </dgm:t>
    </dgm:pt>
    <dgm:pt modelId="{2722DA4B-6B29-411F-B561-49BA82033194}" type="parTrans" cxnId="{4E65FF00-914C-44C4-8FA7-509E51F64ED6}">
      <dgm:prSet/>
      <dgm:spPr/>
      <dgm:t>
        <a:bodyPr/>
        <a:lstStyle/>
        <a:p>
          <a:endParaRPr lang="es-MX"/>
        </a:p>
      </dgm:t>
    </dgm:pt>
    <dgm:pt modelId="{5D7193E7-83F2-48A7-9589-18B85CF8591B}" type="sibTrans" cxnId="{4E65FF00-914C-44C4-8FA7-509E51F64ED6}">
      <dgm:prSet/>
      <dgm:spPr>
        <a:solidFill>
          <a:srgbClr val="FFFF00"/>
        </a:solidFill>
      </dgm:spPr>
      <dgm:t>
        <a:bodyPr/>
        <a:lstStyle/>
        <a:p>
          <a:endParaRPr lang="es-MX"/>
        </a:p>
      </dgm:t>
    </dgm:pt>
    <dgm:pt modelId="{2F30D294-BFCC-4860-86F2-B45E2E24D975}">
      <dgm:prSet custT="1"/>
      <dgm:spPr>
        <a:solidFill>
          <a:srgbClr val="33CCFF"/>
        </a:solidFill>
      </dgm:spPr>
      <dgm:t>
        <a:bodyPr/>
        <a:lstStyle/>
        <a:p>
          <a:pPr rtl="0"/>
          <a:r>
            <a:rPr lang="es-MX" sz="1400" dirty="0" smtClean="0">
              <a:solidFill>
                <a:schemeClr val="tx1"/>
              </a:solidFill>
            </a:rPr>
            <a:t>• Se ordenan los conceptos por su grado de subordinación a partir del concepto general o inclusivo.</a:t>
          </a:r>
          <a:endParaRPr lang="es-MX" sz="1400" dirty="0">
            <a:solidFill>
              <a:schemeClr val="tx1"/>
            </a:solidFill>
          </a:endParaRPr>
        </a:p>
      </dgm:t>
    </dgm:pt>
    <dgm:pt modelId="{01D2C9F8-A0AD-45FE-AAFE-11F15519225A}" type="parTrans" cxnId="{BAE88D7C-D6D0-490E-8542-93D2775BF8E5}">
      <dgm:prSet/>
      <dgm:spPr/>
      <dgm:t>
        <a:bodyPr/>
        <a:lstStyle/>
        <a:p>
          <a:endParaRPr lang="es-MX"/>
        </a:p>
      </dgm:t>
    </dgm:pt>
    <dgm:pt modelId="{307D39FF-DC91-41D7-BB79-9833560E5427}" type="sibTrans" cxnId="{BAE88D7C-D6D0-490E-8542-93D2775BF8E5}">
      <dgm:prSet/>
      <dgm:spPr>
        <a:solidFill>
          <a:srgbClr val="FFFF00"/>
        </a:solidFill>
      </dgm:spPr>
      <dgm:t>
        <a:bodyPr/>
        <a:lstStyle/>
        <a:p>
          <a:endParaRPr lang="es-MX"/>
        </a:p>
      </dgm:t>
    </dgm:pt>
    <dgm:pt modelId="{2091B076-1691-446B-A18D-A23D3C02DD43}">
      <dgm:prSet custT="1"/>
      <dgm:spPr>
        <a:solidFill>
          <a:srgbClr val="33CCFF"/>
        </a:solidFill>
      </dgm:spPr>
      <dgm:t>
        <a:bodyPr/>
        <a:lstStyle/>
        <a:p>
          <a:pPr rtl="0"/>
          <a:r>
            <a:rPr lang="es-MX" sz="1600" dirty="0" smtClean="0">
              <a:solidFill>
                <a:schemeClr val="tx1"/>
              </a:solidFill>
            </a:rPr>
            <a:t>d) Se establecen las relaciones entre las palabras clave. Para ello, es conveniente utilizar líneas para unir los conceptos</a:t>
          </a:r>
          <a:r>
            <a:rPr lang="es-MX" sz="1100" dirty="0" smtClean="0"/>
            <a:t>.</a:t>
          </a:r>
          <a:endParaRPr lang="es-MX" sz="1100" dirty="0"/>
        </a:p>
      </dgm:t>
    </dgm:pt>
    <dgm:pt modelId="{C39F8979-5F50-411A-AEC0-FD28B5586F9E}" type="parTrans" cxnId="{762EC17A-1F17-4C42-9847-0CBA31FDC2A4}">
      <dgm:prSet/>
      <dgm:spPr/>
      <dgm:t>
        <a:bodyPr/>
        <a:lstStyle/>
        <a:p>
          <a:endParaRPr lang="es-MX"/>
        </a:p>
      </dgm:t>
    </dgm:pt>
    <dgm:pt modelId="{DFB28C82-F761-4E8F-9040-168BEA09AB32}" type="sibTrans" cxnId="{762EC17A-1F17-4C42-9847-0CBA31FDC2A4}">
      <dgm:prSet/>
      <dgm:spPr>
        <a:solidFill>
          <a:srgbClr val="FFFF00"/>
        </a:solidFill>
      </dgm:spPr>
      <dgm:t>
        <a:bodyPr/>
        <a:lstStyle/>
        <a:p>
          <a:endParaRPr lang="es-MX"/>
        </a:p>
      </dgm:t>
    </dgm:pt>
    <dgm:pt modelId="{B7743632-1108-4287-87C1-3BE6B39BD1B7}">
      <dgm:prSet custT="1"/>
      <dgm:spPr>
        <a:solidFill>
          <a:srgbClr val="33CCFF"/>
        </a:solidFill>
      </dgm:spPr>
      <dgm:t>
        <a:bodyPr/>
        <a:lstStyle/>
        <a:p>
          <a:pPr rtl="0"/>
          <a:r>
            <a:rPr lang="es-MX" sz="1400" dirty="0" smtClean="0">
              <a:solidFill>
                <a:schemeClr val="tx1"/>
              </a:solidFill>
            </a:rPr>
            <a:t>e) Es recomendable unir los conceptos con líneas que incluyan palabras que no son conceptos para facilitar la identificación de las relaciones</a:t>
          </a:r>
          <a:r>
            <a:rPr lang="es-MX" sz="1100" dirty="0" smtClean="0"/>
            <a:t>.</a:t>
          </a:r>
          <a:endParaRPr lang="es-MX" sz="1100" dirty="0"/>
        </a:p>
      </dgm:t>
    </dgm:pt>
    <dgm:pt modelId="{CE7EEECC-0E23-4263-8BF1-BC0AD4321B73}" type="parTrans" cxnId="{DF978910-CC3C-4CAA-9D45-FE873FE3CBC7}">
      <dgm:prSet/>
      <dgm:spPr/>
      <dgm:t>
        <a:bodyPr/>
        <a:lstStyle/>
        <a:p>
          <a:endParaRPr lang="es-MX"/>
        </a:p>
      </dgm:t>
    </dgm:pt>
    <dgm:pt modelId="{06937803-0939-436A-851F-2529636519C2}" type="sibTrans" cxnId="{DF978910-CC3C-4CAA-9D45-FE873FE3CBC7}">
      <dgm:prSet/>
      <dgm:spPr>
        <a:solidFill>
          <a:srgbClr val="FFFF00"/>
        </a:solidFill>
      </dgm:spPr>
      <dgm:t>
        <a:bodyPr/>
        <a:lstStyle/>
        <a:p>
          <a:endParaRPr lang="es-MX"/>
        </a:p>
      </dgm:t>
    </dgm:pt>
    <dgm:pt modelId="{F3A1024B-E033-4FCC-A2CD-9694E366CF70}">
      <dgm:prSet custT="1"/>
      <dgm:spPr>
        <a:solidFill>
          <a:srgbClr val="33CCFF"/>
        </a:solidFill>
      </dgm:spPr>
      <dgm:t>
        <a:bodyPr/>
        <a:lstStyle/>
        <a:p>
          <a:pPr rtl="0"/>
          <a:r>
            <a:rPr lang="es-MX" sz="1100" dirty="0" smtClean="0"/>
            <a:t>f</a:t>
          </a:r>
          <a:r>
            <a:rPr lang="es-MX" sz="1800" dirty="0" smtClean="0">
              <a:solidFill>
                <a:schemeClr val="tx1"/>
              </a:solidFill>
            </a:rPr>
            <a:t>) Se utiliza correctamente la simbología:</a:t>
          </a:r>
          <a:endParaRPr lang="es-MX" sz="1800" dirty="0">
            <a:solidFill>
              <a:schemeClr val="tx1"/>
            </a:solidFill>
          </a:endParaRPr>
        </a:p>
      </dgm:t>
    </dgm:pt>
    <dgm:pt modelId="{060939E7-65DA-4580-A591-8ECBCF90B711}" type="parTrans" cxnId="{95FEA0F2-A5C6-4C9A-B2CF-64ABBC62F46E}">
      <dgm:prSet/>
      <dgm:spPr/>
      <dgm:t>
        <a:bodyPr/>
        <a:lstStyle/>
        <a:p>
          <a:endParaRPr lang="es-MX"/>
        </a:p>
      </dgm:t>
    </dgm:pt>
    <dgm:pt modelId="{34108A4A-617E-4E47-B74C-B39BB3D7E38B}" type="sibTrans" cxnId="{95FEA0F2-A5C6-4C9A-B2CF-64ABBC62F46E}">
      <dgm:prSet/>
      <dgm:spPr>
        <a:solidFill>
          <a:srgbClr val="FFFF00"/>
        </a:solidFill>
      </dgm:spPr>
      <dgm:t>
        <a:bodyPr/>
        <a:lstStyle/>
        <a:p>
          <a:endParaRPr lang="es-MX"/>
        </a:p>
      </dgm:t>
    </dgm:pt>
    <dgm:pt modelId="{BCC45A6D-2208-44D5-9FAD-439C5B320A2E}">
      <dgm:prSet custT="1"/>
      <dgm:spPr>
        <a:solidFill>
          <a:srgbClr val="33CCFF"/>
        </a:solidFill>
      </dgm:spPr>
      <dgm:t>
        <a:bodyPr/>
        <a:lstStyle/>
        <a:p>
          <a:pPr rtl="0"/>
          <a:r>
            <a:rPr lang="es-MX" sz="1800" dirty="0" smtClean="0">
              <a:solidFill>
                <a:schemeClr val="tx1"/>
              </a:solidFill>
            </a:rPr>
            <a:t>• Ideas o conceptos</a:t>
          </a:r>
          <a:r>
            <a:rPr lang="es-MX" sz="1100" dirty="0" smtClean="0"/>
            <a:t>. </a:t>
          </a:r>
          <a:endParaRPr lang="es-MX" sz="1100" dirty="0"/>
        </a:p>
      </dgm:t>
    </dgm:pt>
    <dgm:pt modelId="{F6A6EF7D-6B06-432E-87B6-30326977DAD7}" type="parTrans" cxnId="{32904ACC-BDB4-481F-8D71-6770F40BCBCB}">
      <dgm:prSet/>
      <dgm:spPr/>
      <dgm:t>
        <a:bodyPr/>
        <a:lstStyle/>
        <a:p>
          <a:endParaRPr lang="es-MX"/>
        </a:p>
      </dgm:t>
    </dgm:pt>
    <dgm:pt modelId="{106C3278-6B48-4501-B6CD-5CFF730C1745}" type="sibTrans" cxnId="{32904ACC-BDB4-481F-8D71-6770F40BCBCB}">
      <dgm:prSet/>
      <dgm:spPr>
        <a:solidFill>
          <a:srgbClr val="FFFF00"/>
        </a:solidFill>
      </dgm:spPr>
      <dgm:t>
        <a:bodyPr/>
        <a:lstStyle/>
        <a:p>
          <a:endParaRPr lang="es-MX"/>
        </a:p>
      </dgm:t>
    </dgm:pt>
    <dgm:pt modelId="{5B1CDE01-9BBE-4342-B454-4F60ED9E5821}">
      <dgm:prSet custT="1"/>
      <dgm:spPr>
        <a:solidFill>
          <a:srgbClr val="33CCFF"/>
        </a:solidFill>
      </dgm:spPr>
      <dgm:t>
        <a:bodyPr/>
        <a:lstStyle/>
        <a:p>
          <a:pPr rtl="0"/>
          <a:r>
            <a:rPr lang="es-MX" sz="2800" dirty="0" smtClean="0">
              <a:solidFill>
                <a:schemeClr val="tx1"/>
              </a:solidFill>
            </a:rPr>
            <a:t>• Conectores. </a:t>
          </a:r>
          <a:endParaRPr lang="es-MX" sz="2800" dirty="0">
            <a:solidFill>
              <a:schemeClr val="tx1"/>
            </a:solidFill>
          </a:endParaRPr>
        </a:p>
      </dgm:t>
    </dgm:pt>
    <dgm:pt modelId="{C430A2C1-F42E-4DFE-9A33-E715080CFF50}" type="parTrans" cxnId="{58793165-10A0-4C43-9F23-84258CE94C25}">
      <dgm:prSet/>
      <dgm:spPr/>
      <dgm:t>
        <a:bodyPr/>
        <a:lstStyle/>
        <a:p>
          <a:endParaRPr lang="es-MX"/>
        </a:p>
      </dgm:t>
    </dgm:pt>
    <dgm:pt modelId="{D1AC04CB-8158-4000-9514-138CE476570B}" type="sibTrans" cxnId="{58793165-10A0-4C43-9F23-84258CE94C25}">
      <dgm:prSet/>
      <dgm:spPr>
        <a:solidFill>
          <a:srgbClr val="FFFF00"/>
        </a:solidFill>
      </dgm:spPr>
      <dgm:t>
        <a:bodyPr/>
        <a:lstStyle/>
        <a:p>
          <a:endParaRPr lang="es-MX"/>
        </a:p>
      </dgm:t>
    </dgm:pt>
    <dgm:pt modelId="{D31C40FA-00A0-4E4E-8A5A-08D5DCE5B2D8}">
      <dgm:prSet/>
      <dgm:spPr>
        <a:solidFill>
          <a:srgbClr val="33CCFF"/>
        </a:solidFill>
      </dgm:spPr>
      <dgm:t>
        <a:bodyPr/>
        <a:lstStyle/>
        <a:p>
          <a:pPr rtl="0"/>
          <a:r>
            <a:rPr lang="es-MX" dirty="0" smtClean="0"/>
            <a:t>• </a:t>
          </a:r>
          <a:r>
            <a:rPr lang="es-MX" dirty="0" smtClean="0">
              <a:solidFill>
                <a:schemeClr val="tx1"/>
              </a:solidFill>
            </a:rPr>
            <a:t>Flechas (se pueden usar para acentuar la direccionalidad de las relaciones). g) En los mapas conceptuales los conceptos se ordenan de izquierda (conceptos particulares). a derecha. </a:t>
          </a:r>
          <a:endParaRPr lang="es-MX" dirty="0">
            <a:solidFill>
              <a:schemeClr val="tx1"/>
            </a:solidFill>
          </a:endParaRPr>
        </a:p>
      </dgm:t>
    </dgm:pt>
    <dgm:pt modelId="{6CFA6CA6-0346-4B8D-ADA5-BE3362CFFC92}" type="parTrans" cxnId="{3D308EB0-4671-40A2-8EDB-9A27601AC6CB}">
      <dgm:prSet/>
      <dgm:spPr/>
      <dgm:t>
        <a:bodyPr/>
        <a:lstStyle/>
        <a:p>
          <a:endParaRPr lang="es-MX"/>
        </a:p>
      </dgm:t>
    </dgm:pt>
    <dgm:pt modelId="{BF4ADE9A-9290-4C23-8D78-45A69087BF5C}" type="sibTrans" cxnId="{3D308EB0-4671-40A2-8EDB-9A27601AC6CB}">
      <dgm:prSet/>
      <dgm:spPr/>
      <dgm:t>
        <a:bodyPr/>
        <a:lstStyle/>
        <a:p>
          <a:endParaRPr lang="es-MX"/>
        </a:p>
      </dgm:t>
    </dgm:pt>
    <dgm:pt modelId="{9C762100-43B3-4ABA-81EB-4033F47AC246}" type="pres">
      <dgm:prSet presAssocID="{D54D38E1-B8A2-4037-80B5-438AF056CE12}" presName="Name0" presStyleCnt="0">
        <dgm:presLayoutVars>
          <dgm:dir/>
          <dgm:resizeHandles/>
        </dgm:presLayoutVars>
      </dgm:prSet>
      <dgm:spPr/>
      <dgm:t>
        <a:bodyPr/>
        <a:lstStyle/>
        <a:p>
          <a:endParaRPr lang="es-MX"/>
        </a:p>
      </dgm:t>
    </dgm:pt>
    <dgm:pt modelId="{AFA48413-EA56-4AB5-B1EF-3D8D4EA4A200}" type="pres">
      <dgm:prSet presAssocID="{0EB05990-00AB-4475-8433-B5C91969B8BA}" presName="compNode" presStyleCnt="0"/>
      <dgm:spPr/>
    </dgm:pt>
    <dgm:pt modelId="{47E8803E-81A5-4373-B468-332D99D29014}" type="pres">
      <dgm:prSet presAssocID="{0EB05990-00AB-4475-8433-B5C91969B8BA}" presName="dummyConnPt" presStyleCnt="0"/>
      <dgm:spPr/>
    </dgm:pt>
    <dgm:pt modelId="{E3423EA3-8EA8-49F2-BBF6-D4B1D0A01A84}" type="pres">
      <dgm:prSet presAssocID="{0EB05990-00AB-4475-8433-B5C91969B8BA}" presName="node" presStyleLbl="node1" presStyleIdx="0" presStyleCnt="12" custLinFactNeighborX="-3296" custLinFactNeighborY="3296">
        <dgm:presLayoutVars>
          <dgm:bulletEnabled val="1"/>
        </dgm:presLayoutVars>
      </dgm:prSet>
      <dgm:spPr/>
      <dgm:t>
        <a:bodyPr/>
        <a:lstStyle/>
        <a:p>
          <a:endParaRPr lang="es-MX"/>
        </a:p>
      </dgm:t>
    </dgm:pt>
    <dgm:pt modelId="{35305B31-4196-483F-9768-BCC7C64ABDDD}" type="pres">
      <dgm:prSet presAssocID="{BB3168EF-2602-4CC8-841D-6C37EB33D8E0}" presName="sibTrans" presStyleLbl="bgSibTrans2D1" presStyleIdx="0" presStyleCnt="11"/>
      <dgm:spPr/>
      <dgm:t>
        <a:bodyPr/>
        <a:lstStyle/>
        <a:p>
          <a:endParaRPr lang="es-MX"/>
        </a:p>
      </dgm:t>
    </dgm:pt>
    <dgm:pt modelId="{DB0DEB2E-B493-44C4-BADE-B8F692E99F56}" type="pres">
      <dgm:prSet presAssocID="{DE044B65-E070-4374-A794-1E2BF8B9F8BA}" presName="compNode" presStyleCnt="0"/>
      <dgm:spPr/>
    </dgm:pt>
    <dgm:pt modelId="{CC059F9F-AC72-4D03-8E93-0F242342B6B9}" type="pres">
      <dgm:prSet presAssocID="{DE044B65-E070-4374-A794-1E2BF8B9F8BA}" presName="dummyConnPt" presStyleCnt="0"/>
      <dgm:spPr/>
    </dgm:pt>
    <dgm:pt modelId="{85228031-0ACB-4A7B-999F-AF127ED1104C}" type="pres">
      <dgm:prSet presAssocID="{DE044B65-E070-4374-A794-1E2BF8B9F8BA}" presName="node" presStyleLbl="node1" presStyleIdx="1" presStyleCnt="12">
        <dgm:presLayoutVars>
          <dgm:bulletEnabled val="1"/>
        </dgm:presLayoutVars>
      </dgm:prSet>
      <dgm:spPr/>
      <dgm:t>
        <a:bodyPr/>
        <a:lstStyle/>
        <a:p>
          <a:endParaRPr lang="es-MX"/>
        </a:p>
      </dgm:t>
    </dgm:pt>
    <dgm:pt modelId="{6B825B96-0BB0-4298-A8EC-9A892418790D}" type="pres">
      <dgm:prSet presAssocID="{56E84EE9-A833-41C2-BDCA-00A3AC5D2CFB}" presName="sibTrans" presStyleLbl="bgSibTrans2D1" presStyleIdx="1" presStyleCnt="11"/>
      <dgm:spPr/>
      <dgm:t>
        <a:bodyPr/>
        <a:lstStyle/>
        <a:p>
          <a:endParaRPr lang="es-MX"/>
        </a:p>
      </dgm:t>
    </dgm:pt>
    <dgm:pt modelId="{C06E88E8-9407-4F8E-B78C-3BD7F354AC07}" type="pres">
      <dgm:prSet presAssocID="{B26B579E-A348-40A7-B360-747DF7B22E43}" presName="compNode" presStyleCnt="0"/>
      <dgm:spPr/>
    </dgm:pt>
    <dgm:pt modelId="{B9768D7F-66D0-457C-AC42-15B8AC84C90A}" type="pres">
      <dgm:prSet presAssocID="{B26B579E-A348-40A7-B360-747DF7B22E43}" presName="dummyConnPt" presStyleCnt="0"/>
      <dgm:spPr/>
    </dgm:pt>
    <dgm:pt modelId="{C77AC78E-0FCF-473E-A865-F17DB6EEABC9}" type="pres">
      <dgm:prSet presAssocID="{B26B579E-A348-40A7-B360-747DF7B22E43}" presName="node" presStyleLbl="node1" presStyleIdx="2" presStyleCnt="12">
        <dgm:presLayoutVars>
          <dgm:bulletEnabled val="1"/>
        </dgm:presLayoutVars>
      </dgm:prSet>
      <dgm:spPr/>
      <dgm:t>
        <a:bodyPr/>
        <a:lstStyle/>
        <a:p>
          <a:endParaRPr lang="es-MX"/>
        </a:p>
      </dgm:t>
    </dgm:pt>
    <dgm:pt modelId="{D90A02D4-0608-42C1-9AD3-5088E167F568}" type="pres">
      <dgm:prSet presAssocID="{D797B0DD-1375-4475-ADB0-C62F5D24CCAA}" presName="sibTrans" presStyleLbl="bgSibTrans2D1" presStyleIdx="2" presStyleCnt="11"/>
      <dgm:spPr/>
      <dgm:t>
        <a:bodyPr/>
        <a:lstStyle/>
        <a:p>
          <a:endParaRPr lang="es-MX"/>
        </a:p>
      </dgm:t>
    </dgm:pt>
    <dgm:pt modelId="{1E6C0B95-3680-47EE-AEAB-15256BAA4554}" type="pres">
      <dgm:prSet presAssocID="{67F100B6-1DE4-472B-8F3C-DD2A3145002C}" presName="compNode" presStyleCnt="0"/>
      <dgm:spPr/>
    </dgm:pt>
    <dgm:pt modelId="{FFBBF56A-35FC-4BB2-8095-F9E4940BDB64}" type="pres">
      <dgm:prSet presAssocID="{67F100B6-1DE4-472B-8F3C-DD2A3145002C}" presName="dummyConnPt" presStyleCnt="0"/>
      <dgm:spPr/>
    </dgm:pt>
    <dgm:pt modelId="{75C577D0-35C3-4CF5-8023-D22146FA5487}" type="pres">
      <dgm:prSet presAssocID="{67F100B6-1DE4-472B-8F3C-DD2A3145002C}" presName="node" presStyleLbl="node1" presStyleIdx="3" presStyleCnt="12" custLinFactNeighborX="-3296">
        <dgm:presLayoutVars>
          <dgm:bulletEnabled val="1"/>
        </dgm:presLayoutVars>
      </dgm:prSet>
      <dgm:spPr/>
      <dgm:t>
        <a:bodyPr/>
        <a:lstStyle/>
        <a:p>
          <a:endParaRPr lang="es-MX"/>
        </a:p>
      </dgm:t>
    </dgm:pt>
    <dgm:pt modelId="{F073B3E4-0C91-4960-AE34-A351733CE637}" type="pres">
      <dgm:prSet presAssocID="{0A7AB30B-FA55-401D-B321-B596BD386BEC}" presName="sibTrans" presStyleLbl="bgSibTrans2D1" presStyleIdx="3" presStyleCnt="11"/>
      <dgm:spPr/>
      <dgm:t>
        <a:bodyPr/>
        <a:lstStyle/>
        <a:p>
          <a:endParaRPr lang="es-MX"/>
        </a:p>
      </dgm:t>
    </dgm:pt>
    <dgm:pt modelId="{570F5437-ED95-4A13-9176-2C2829379F1E}" type="pres">
      <dgm:prSet presAssocID="{D20FBE1C-6E5D-4683-8FFD-7151AA1F1C8F}" presName="compNode" presStyleCnt="0"/>
      <dgm:spPr/>
    </dgm:pt>
    <dgm:pt modelId="{84E9CAEA-80F0-4B40-B19E-A53486262FB2}" type="pres">
      <dgm:prSet presAssocID="{D20FBE1C-6E5D-4683-8FFD-7151AA1F1C8F}" presName="dummyConnPt" presStyleCnt="0"/>
      <dgm:spPr/>
    </dgm:pt>
    <dgm:pt modelId="{6CCF851A-8F60-4B89-ADA3-E8961A48251A}" type="pres">
      <dgm:prSet presAssocID="{D20FBE1C-6E5D-4683-8FFD-7151AA1F1C8F}" presName="node" presStyleLbl="node1" presStyleIdx="4" presStyleCnt="12">
        <dgm:presLayoutVars>
          <dgm:bulletEnabled val="1"/>
        </dgm:presLayoutVars>
      </dgm:prSet>
      <dgm:spPr/>
      <dgm:t>
        <a:bodyPr/>
        <a:lstStyle/>
        <a:p>
          <a:endParaRPr lang="es-MX"/>
        </a:p>
      </dgm:t>
    </dgm:pt>
    <dgm:pt modelId="{73BE65C9-2571-4AE8-9028-D37C12FAFF64}" type="pres">
      <dgm:prSet presAssocID="{5D7193E7-83F2-48A7-9589-18B85CF8591B}" presName="sibTrans" presStyleLbl="bgSibTrans2D1" presStyleIdx="4" presStyleCnt="11"/>
      <dgm:spPr/>
      <dgm:t>
        <a:bodyPr/>
        <a:lstStyle/>
        <a:p>
          <a:endParaRPr lang="es-MX"/>
        </a:p>
      </dgm:t>
    </dgm:pt>
    <dgm:pt modelId="{686CB62E-44F0-40A6-B6CD-BA0388689357}" type="pres">
      <dgm:prSet presAssocID="{2F30D294-BFCC-4860-86F2-B45E2E24D975}" presName="compNode" presStyleCnt="0"/>
      <dgm:spPr/>
    </dgm:pt>
    <dgm:pt modelId="{88D3F86C-6E60-4B3E-AD79-07A7E050E772}" type="pres">
      <dgm:prSet presAssocID="{2F30D294-BFCC-4860-86F2-B45E2E24D975}" presName="dummyConnPt" presStyleCnt="0"/>
      <dgm:spPr/>
    </dgm:pt>
    <dgm:pt modelId="{A83E19DC-D4BE-45DD-91FA-143DE2766C94}" type="pres">
      <dgm:prSet presAssocID="{2F30D294-BFCC-4860-86F2-B45E2E24D975}" presName="node" presStyleLbl="node1" presStyleIdx="5" presStyleCnt="12">
        <dgm:presLayoutVars>
          <dgm:bulletEnabled val="1"/>
        </dgm:presLayoutVars>
      </dgm:prSet>
      <dgm:spPr/>
      <dgm:t>
        <a:bodyPr/>
        <a:lstStyle/>
        <a:p>
          <a:endParaRPr lang="es-MX"/>
        </a:p>
      </dgm:t>
    </dgm:pt>
    <dgm:pt modelId="{50471149-054A-4AA0-8418-D2941820C89C}" type="pres">
      <dgm:prSet presAssocID="{307D39FF-DC91-41D7-BB79-9833560E5427}" presName="sibTrans" presStyleLbl="bgSibTrans2D1" presStyleIdx="5" presStyleCnt="11"/>
      <dgm:spPr/>
      <dgm:t>
        <a:bodyPr/>
        <a:lstStyle/>
        <a:p>
          <a:endParaRPr lang="es-MX"/>
        </a:p>
      </dgm:t>
    </dgm:pt>
    <dgm:pt modelId="{BAF178F2-0469-4F58-AAB1-666E2A3EC227}" type="pres">
      <dgm:prSet presAssocID="{2091B076-1691-446B-A18D-A23D3C02DD43}" presName="compNode" presStyleCnt="0"/>
      <dgm:spPr/>
    </dgm:pt>
    <dgm:pt modelId="{65800B14-37D1-4B58-B7A8-98FE51E7B0CD}" type="pres">
      <dgm:prSet presAssocID="{2091B076-1691-446B-A18D-A23D3C02DD43}" presName="dummyConnPt" presStyleCnt="0"/>
      <dgm:spPr/>
    </dgm:pt>
    <dgm:pt modelId="{32040B1C-BB73-4013-8755-395B81EE2A7F}" type="pres">
      <dgm:prSet presAssocID="{2091B076-1691-446B-A18D-A23D3C02DD43}" presName="node" presStyleLbl="node1" presStyleIdx="6" presStyleCnt="12">
        <dgm:presLayoutVars>
          <dgm:bulletEnabled val="1"/>
        </dgm:presLayoutVars>
      </dgm:prSet>
      <dgm:spPr/>
      <dgm:t>
        <a:bodyPr/>
        <a:lstStyle/>
        <a:p>
          <a:endParaRPr lang="es-MX"/>
        </a:p>
      </dgm:t>
    </dgm:pt>
    <dgm:pt modelId="{433A3EBA-CE95-4F3D-95F9-15E91B8ECEA9}" type="pres">
      <dgm:prSet presAssocID="{DFB28C82-F761-4E8F-9040-168BEA09AB32}" presName="sibTrans" presStyleLbl="bgSibTrans2D1" presStyleIdx="6" presStyleCnt="11"/>
      <dgm:spPr/>
      <dgm:t>
        <a:bodyPr/>
        <a:lstStyle/>
        <a:p>
          <a:endParaRPr lang="es-MX"/>
        </a:p>
      </dgm:t>
    </dgm:pt>
    <dgm:pt modelId="{E11283D8-67D5-4372-8C09-F0099333E6C7}" type="pres">
      <dgm:prSet presAssocID="{B7743632-1108-4287-87C1-3BE6B39BD1B7}" presName="compNode" presStyleCnt="0"/>
      <dgm:spPr/>
    </dgm:pt>
    <dgm:pt modelId="{BFD56BB5-E686-4AF8-844B-B62291650C28}" type="pres">
      <dgm:prSet presAssocID="{B7743632-1108-4287-87C1-3BE6B39BD1B7}" presName="dummyConnPt" presStyleCnt="0"/>
      <dgm:spPr/>
    </dgm:pt>
    <dgm:pt modelId="{E07E818A-98F7-41C1-9351-F7AEB1C72CF9}" type="pres">
      <dgm:prSet presAssocID="{B7743632-1108-4287-87C1-3BE6B39BD1B7}" presName="node" presStyleLbl="node1" presStyleIdx="7" presStyleCnt="12">
        <dgm:presLayoutVars>
          <dgm:bulletEnabled val="1"/>
        </dgm:presLayoutVars>
      </dgm:prSet>
      <dgm:spPr/>
      <dgm:t>
        <a:bodyPr/>
        <a:lstStyle/>
        <a:p>
          <a:endParaRPr lang="es-MX"/>
        </a:p>
      </dgm:t>
    </dgm:pt>
    <dgm:pt modelId="{32F907FB-BB9C-43BE-A1F8-FAE6BF6F7706}" type="pres">
      <dgm:prSet presAssocID="{06937803-0939-436A-851F-2529636519C2}" presName="sibTrans" presStyleLbl="bgSibTrans2D1" presStyleIdx="7" presStyleCnt="11"/>
      <dgm:spPr/>
      <dgm:t>
        <a:bodyPr/>
        <a:lstStyle/>
        <a:p>
          <a:endParaRPr lang="es-MX"/>
        </a:p>
      </dgm:t>
    </dgm:pt>
    <dgm:pt modelId="{9702A9B0-2D12-4AFD-8BD5-7CF2A9E8B0EF}" type="pres">
      <dgm:prSet presAssocID="{F3A1024B-E033-4FCC-A2CD-9694E366CF70}" presName="compNode" presStyleCnt="0"/>
      <dgm:spPr/>
    </dgm:pt>
    <dgm:pt modelId="{EB39C057-EB27-45BE-ACD8-3D50A937CB25}" type="pres">
      <dgm:prSet presAssocID="{F3A1024B-E033-4FCC-A2CD-9694E366CF70}" presName="dummyConnPt" presStyleCnt="0"/>
      <dgm:spPr/>
    </dgm:pt>
    <dgm:pt modelId="{22293BE5-B36E-4B91-885D-B24E81B4CA4A}" type="pres">
      <dgm:prSet presAssocID="{F3A1024B-E033-4FCC-A2CD-9694E366CF70}" presName="node" presStyleLbl="node1" presStyleIdx="8" presStyleCnt="12">
        <dgm:presLayoutVars>
          <dgm:bulletEnabled val="1"/>
        </dgm:presLayoutVars>
      </dgm:prSet>
      <dgm:spPr/>
      <dgm:t>
        <a:bodyPr/>
        <a:lstStyle/>
        <a:p>
          <a:endParaRPr lang="es-MX"/>
        </a:p>
      </dgm:t>
    </dgm:pt>
    <dgm:pt modelId="{78F2FF0E-5616-4799-9C3B-FC33A64F7AE1}" type="pres">
      <dgm:prSet presAssocID="{34108A4A-617E-4E47-B74C-B39BB3D7E38B}" presName="sibTrans" presStyleLbl="bgSibTrans2D1" presStyleIdx="8" presStyleCnt="11"/>
      <dgm:spPr/>
      <dgm:t>
        <a:bodyPr/>
        <a:lstStyle/>
        <a:p>
          <a:endParaRPr lang="es-MX"/>
        </a:p>
      </dgm:t>
    </dgm:pt>
    <dgm:pt modelId="{48022478-5515-4022-A276-235EF91EEA80}" type="pres">
      <dgm:prSet presAssocID="{BCC45A6D-2208-44D5-9FAD-439C5B320A2E}" presName="compNode" presStyleCnt="0"/>
      <dgm:spPr/>
    </dgm:pt>
    <dgm:pt modelId="{69589A8A-3971-49AD-BDC7-2D8827D63E3A}" type="pres">
      <dgm:prSet presAssocID="{BCC45A6D-2208-44D5-9FAD-439C5B320A2E}" presName="dummyConnPt" presStyleCnt="0"/>
      <dgm:spPr/>
    </dgm:pt>
    <dgm:pt modelId="{B5F8F55F-DA00-4C3F-AB39-32F3B13F6CC3}" type="pres">
      <dgm:prSet presAssocID="{BCC45A6D-2208-44D5-9FAD-439C5B320A2E}" presName="node" presStyleLbl="node1" presStyleIdx="9" presStyleCnt="12">
        <dgm:presLayoutVars>
          <dgm:bulletEnabled val="1"/>
        </dgm:presLayoutVars>
      </dgm:prSet>
      <dgm:spPr/>
      <dgm:t>
        <a:bodyPr/>
        <a:lstStyle/>
        <a:p>
          <a:endParaRPr lang="es-MX"/>
        </a:p>
      </dgm:t>
    </dgm:pt>
    <dgm:pt modelId="{C5591324-3113-4B7C-B444-E0ED8C8C9A21}" type="pres">
      <dgm:prSet presAssocID="{106C3278-6B48-4501-B6CD-5CFF730C1745}" presName="sibTrans" presStyleLbl="bgSibTrans2D1" presStyleIdx="9" presStyleCnt="11"/>
      <dgm:spPr/>
      <dgm:t>
        <a:bodyPr/>
        <a:lstStyle/>
        <a:p>
          <a:endParaRPr lang="es-MX"/>
        </a:p>
      </dgm:t>
    </dgm:pt>
    <dgm:pt modelId="{62A0B72F-16FF-4081-B024-4BB87840CD78}" type="pres">
      <dgm:prSet presAssocID="{5B1CDE01-9BBE-4342-B454-4F60ED9E5821}" presName="compNode" presStyleCnt="0"/>
      <dgm:spPr/>
    </dgm:pt>
    <dgm:pt modelId="{130F4B12-DB79-420D-B91F-3BA7C386C899}" type="pres">
      <dgm:prSet presAssocID="{5B1CDE01-9BBE-4342-B454-4F60ED9E5821}" presName="dummyConnPt" presStyleCnt="0"/>
      <dgm:spPr/>
    </dgm:pt>
    <dgm:pt modelId="{A871BBFD-7CC0-4849-9637-51560AD86018}" type="pres">
      <dgm:prSet presAssocID="{5B1CDE01-9BBE-4342-B454-4F60ED9E5821}" presName="node" presStyleLbl="node1" presStyleIdx="10" presStyleCnt="12">
        <dgm:presLayoutVars>
          <dgm:bulletEnabled val="1"/>
        </dgm:presLayoutVars>
      </dgm:prSet>
      <dgm:spPr/>
      <dgm:t>
        <a:bodyPr/>
        <a:lstStyle/>
        <a:p>
          <a:endParaRPr lang="es-MX"/>
        </a:p>
      </dgm:t>
    </dgm:pt>
    <dgm:pt modelId="{F129872C-B13F-4651-98ED-2D4F5E3BE266}" type="pres">
      <dgm:prSet presAssocID="{D1AC04CB-8158-4000-9514-138CE476570B}" presName="sibTrans" presStyleLbl="bgSibTrans2D1" presStyleIdx="10" presStyleCnt="11"/>
      <dgm:spPr/>
      <dgm:t>
        <a:bodyPr/>
        <a:lstStyle/>
        <a:p>
          <a:endParaRPr lang="es-MX"/>
        </a:p>
      </dgm:t>
    </dgm:pt>
    <dgm:pt modelId="{3ACDB88B-46CA-479C-A1A0-0D018307A71B}" type="pres">
      <dgm:prSet presAssocID="{D31C40FA-00A0-4E4E-8A5A-08D5DCE5B2D8}" presName="compNode" presStyleCnt="0"/>
      <dgm:spPr/>
    </dgm:pt>
    <dgm:pt modelId="{0C2F1B65-F97B-44DA-8AB3-2FA23B138E49}" type="pres">
      <dgm:prSet presAssocID="{D31C40FA-00A0-4E4E-8A5A-08D5DCE5B2D8}" presName="dummyConnPt" presStyleCnt="0"/>
      <dgm:spPr/>
    </dgm:pt>
    <dgm:pt modelId="{EB78AB29-33C4-45F1-B8C7-4DFA393C97D5}" type="pres">
      <dgm:prSet presAssocID="{D31C40FA-00A0-4E4E-8A5A-08D5DCE5B2D8}" presName="node" presStyleLbl="node1" presStyleIdx="11" presStyleCnt="12" custScaleX="142236" custScaleY="128765">
        <dgm:presLayoutVars>
          <dgm:bulletEnabled val="1"/>
        </dgm:presLayoutVars>
      </dgm:prSet>
      <dgm:spPr/>
      <dgm:t>
        <a:bodyPr/>
        <a:lstStyle/>
        <a:p>
          <a:endParaRPr lang="es-MX"/>
        </a:p>
      </dgm:t>
    </dgm:pt>
  </dgm:ptLst>
  <dgm:cxnLst>
    <dgm:cxn modelId="{2808664E-AA8C-4C61-940B-7D142B7A75E4}" srcId="{D54D38E1-B8A2-4037-80B5-438AF056CE12}" destId="{B26B579E-A348-40A7-B360-747DF7B22E43}" srcOrd="2" destOrd="0" parTransId="{10F4C6BA-0A89-4AD0-A6C0-7EE06F1F538A}" sibTransId="{D797B0DD-1375-4475-ADB0-C62F5D24CCAA}"/>
    <dgm:cxn modelId="{C336B7A9-6FD5-4729-930D-82A4BE982B27}" srcId="{D54D38E1-B8A2-4037-80B5-438AF056CE12}" destId="{DE044B65-E070-4374-A794-1E2BF8B9F8BA}" srcOrd="1" destOrd="0" parTransId="{02A5B462-163F-451C-8914-34B1ED619F0E}" sibTransId="{56E84EE9-A833-41C2-BDCA-00A3AC5D2CFB}"/>
    <dgm:cxn modelId="{9F39E89C-38D9-4846-AB8C-8EF2F6844C06}" type="presOf" srcId="{DFB28C82-F761-4E8F-9040-168BEA09AB32}" destId="{433A3EBA-CE95-4F3D-95F9-15E91B8ECEA9}" srcOrd="0" destOrd="0" presId="urn:microsoft.com/office/officeart/2005/8/layout/bProcess4"/>
    <dgm:cxn modelId="{EE0487F9-A9F3-48CB-A63A-09C77C23A5EA}" srcId="{D54D38E1-B8A2-4037-80B5-438AF056CE12}" destId="{67F100B6-1DE4-472B-8F3C-DD2A3145002C}" srcOrd="3" destOrd="0" parTransId="{CEA33A75-88D0-45D3-9EF3-5A4B80C43C03}" sibTransId="{0A7AB30B-FA55-401D-B321-B596BD386BEC}"/>
    <dgm:cxn modelId="{58793165-10A0-4C43-9F23-84258CE94C25}" srcId="{D54D38E1-B8A2-4037-80B5-438AF056CE12}" destId="{5B1CDE01-9BBE-4342-B454-4F60ED9E5821}" srcOrd="10" destOrd="0" parTransId="{C430A2C1-F42E-4DFE-9A33-E715080CFF50}" sibTransId="{D1AC04CB-8158-4000-9514-138CE476570B}"/>
    <dgm:cxn modelId="{43608FC8-F012-429C-9908-A39C0E4CCAE9}" type="presOf" srcId="{56E84EE9-A833-41C2-BDCA-00A3AC5D2CFB}" destId="{6B825B96-0BB0-4298-A8EC-9A892418790D}" srcOrd="0" destOrd="0" presId="urn:microsoft.com/office/officeart/2005/8/layout/bProcess4"/>
    <dgm:cxn modelId="{4D66F4CB-D688-4D38-9F33-03DE657AE11D}" type="presOf" srcId="{2091B076-1691-446B-A18D-A23D3C02DD43}" destId="{32040B1C-BB73-4013-8755-395B81EE2A7F}" srcOrd="0" destOrd="0" presId="urn:microsoft.com/office/officeart/2005/8/layout/bProcess4"/>
    <dgm:cxn modelId="{42CBACCF-F445-4665-9AD8-4207B8E6BBC9}" type="presOf" srcId="{0EB05990-00AB-4475-8433-B5C91969B8BA}" destId="{E3423EA3-8EA8-49F2-BBF6-D4B1D0A01A84}" srcOrd="0" destOrd="0" presId="urn:microsoft.com/office/officeart/2005/8/layout/bProcess4"/>
    <dgm:cxn modelId="{32904ACC-BDB4-481F-8D71-6770F40BCBCB}" srcId="{D54D38E1-B8A2-4037-80B5-438AF056CE12}" destId="{BCC45A6D-2208-44D5-9FAD-439C5B320A2E}" srcOrd="9" destOrd="0" parTransId="{F6A6EF7D-6B06-432E-87B6-30326977DAD7}" sibTransId="{106C3278-6B48-4501-B6CD-5CFF730C1745}"/>
    <dgm:cxn modelId="{4E65FF00-914C-44C4-8FA7-509E51F64ED6}" srcId="{D54D38E1-B8A2-4037-80B5-438AF056CE12}" destId="{D20FBE1C-6E5D-4683-8FFD-7151AA1F1C8F}" srcOrd="4" destOrd="0" parTransId="{2722DA4B-6B29-411F-B561-49BA82033194}" sibTransId="{5D7193E7-83F2-48A7-9589-18B85CF8591B}"/>
    <dgm:cxn modelId="{A86A4DE6-7185-442F-87DD-67CF39FB90FE}" type="presOf" srcId="{106C3278-6B48-4501-B6CD-5CFF730C1745}" destId="{C5591324-3113-4B7C-B444-E0ED8C8C9A21}" srcOrd="0" destOrd="0" presId="urn:microsoft.com/office/officeart/2005/8/layout/bProcess4"/>
    <dgm:cxn modelId="{DF978910-CC3C-4CAA-9D45-FE873FE3CBC7}" srcId="{D54D38E1-B8A2-4037-80B5-438AF056CE12}" destId="{B7743632-1108-4287-87C1-3BE6B39BD1B7}" srcOrd="7" destOrd="0" parTransId="{CE7EEECC-0E23-4263-8BF1-BC0AD4321B73}" sibTransId="{06937803-0939-436A-851F-2529636519C2}"/>
    <dgm:cxn modelId="{347A519D-6531-490D-9CA8-FBCC9CCD5242}" type="presOf" srcId="{5B1CDE01-9BBE-4342-B454-4F60ED9E5821}" destId="{A871BBFD-7CC0-4849-9637-51560AD86018}" srcOrd="0" destOrd="0" presId="urn:microsoft.com/office/officeart/2005/8/layout/bProcess4"/>
    <dgm:cxn modelId="{762EC17A-1F17-4C42-9847-0CBA31FDC2A4}" srcId="{D54D38E1-B8A2-4037-80B5-438AF056CE12}" destId="{2091B076-1691-446B-A18D-A23D3C02DD43}" srcOrd="6" destOrd="0" parTransId="{C39F8979-5F50-411A-AEC0-FD28B5586F9E}" sibTransId="{DFB28C82-F761-4E8F-9040-168BEA09AB32}"/>
    <dgm:cxn modelId="{95FEA0F2-A5C6-4C9A-B2CF-64ABBC62F46E}" srcId="{D54D38E1-B8A2-4037-80B5-438AF056CE12}" destId="{F3A1024B-E033-4FCC-A2CD-9694E366CF70}" srcOrd="8" destOrd="0" parTransId="{060939E7-65DA-4580-A591-8ECBCF90B711}" sibTransId="{34108A4A-617E-4E47-B74C-B39BB3D7E38B}"/>
    <dgm:cxn modelId="{5C55137A-2FBA-4421-AB43-EDC2F2BAE4CF}" type="presOf" srcId="{06937803-0939-436A-851F-2529636519C2}" destId="{32F907FB-BB9C-43BE-A1F8-FAE6BF6F7706}" srcOrd="0" destOrd="0" presId="urn:microsoft.com/office/officeart/2005/8/layout/bProcess4"/>
    <dgm:cxn modelId="{23352B78-DCF1-4787-8D2E-EACD70ECEA73}" type="presOf" srcId="{BCC45A6D-2208-44D5-9FAD-439C5B320A2E}" destId="{B5F8F55F-DA00-4C3F-AB39-32F3B13F6CC3}" srcOrd="0" destOrd="0" presId="urn:microsoft.com/office/officeart/2005/8/layout/bProcess4"/>
    <dgm:cxn modelId="{A5E1FBE1-2702-48C7-B44B-B0A3C5749001}" type="presOf" srcId="{307D39FF-DC91-41D7-BB79-9833560E5427}" destId="{50471149-054A-4AA0-8418-D2941820C89C}" srcOrd="0" destOrd="0" presId="urn:microsoft.com/office/officeart/2005/8/layout/bProcess4"/>
    <dgm:cxn modelId="{87E2A41E-2150-4B3F-BF32-C8AD7F0A790B}" type="presOf" srcId="{2F30D294-BFCC-4860-86F2-B45E2E24D975}" destId="{A83E19DC-D4BE-45DD-91FA-143DE2766C94}" srcOrd="0" destOrd="0" presId="urn:microsoft.com/office/officeart/2005/8/layout/bProcess4"/>
    <dgm:cxn modelId="{746E196B-13A6-4D48-A4C8-5BA9DE1C00C6}" type="presOf" srcId="{0A7AB30B-FA55-401D-B321-B596BD386BEC}" destId="{F073B3E4-0C91-4960-AE34-A351733CE637}" srcOrd="0" destOrd="0" presId="urn:microsoft.com/office/officeart/2005/8/layout/bProcess4"/>
    <dgm:cxn modelId="{58978109-E463-421E-A5A5-19E6CFF56994}" type="presOf" srcId="{D797B0DD-1375-4475-ADB0-C62F5D24CCAA}" destId="{D90A02D4-0608-42C1-9AD3-5088E167F568}" srcOrd="0" destOrd="0" presId="urn:microsoft.com/office/officeart/2005/8/layout/bProcess4"/>
    <dgm:cxn modelId="{7D541CD5-0975-4E0C-9C6D-36B89B66C66A}" type="presOf" srcId="{B26B579E-A348-40A7-B360-747DF7B22E43}" destId="{C77AC78E-0FCF-473E-A865-F17DB6EEABC9}" srcOrd="0" destOrd="0" presId="urn:microsoft.com/office/officeart/2005/8/layout/bProcess4"/>
    <dgm:cxn modelId="{AE21F3F0-4536-4DC1-873C-75209066316B}" type="presOf" srcId="{D20FBE1C-6E5D-4683-8FFD-7151AA1F1C8F}" destId="{6CCF851A-8F60-4B89-ADA3-E8961A48251A}" srcOrd="0" destOrd="0" presId="urn:microsoft.com/office/officeart/2005/8/layout/bProcess4"/>
    <dgm:cxn modelId="{BF90F460-E57D-46A4-B753-2C3DEA48D81C}" type="presOf" srcId="{5D7193E7-83F2-48A7-9589-18B85CF8591B}" destId="{73BE65C9-2571-4AE8-9028-D37C12FAFF64}" srcOrd="0" destOrd="0" presId="urn:microsoft.com/office/officeart/2005/8/layout/bProcess4"/>
    <dgm:cxn modelId="{7D61A9E5-0467-4248-8D3C-9A9940199603}" type="presOf" srcId="{B7743632-1108-4287-87C1-3BE6B39BD1B7}" destId="{E07E818A-98F7-41C1-9351-F7AEB1C72CF9}" srcOrd="0" destOrd="0" presId="urn:microsoft.com/office/officeart/2005/8/layout/bProcess4"/>
    <dgm:cxn modelId="{29604992-5A15-42FA-812A-61936706F6FD}" type="presOf" srcId="{DE044B65-E070-4374-A794-1E2BF8B9F8BA}" destId="{85228031-0ACB-4A7B-999F-AF127ED1104C}" srcOrd="0" destOrd="0" presId="urn:microsoft.com/office/officeart/2005/8/layout/bProcess4"/>
    <dgm:cxn modelId="{E605F50D-33A8-4A2F-8546-2CF8C7585FD5}" type="presOf" srcId="{BB3168EF-2602-4CC8-841D-6C37EB33D8E0}" destId="{35305B31-4196-483F-9768-BCC7C64ABDDD}" srcOrd="0" destOrd="0" presId="urn:microsoft.com/office/officeart/2005/8/layout/bProcess4"/>
    <dgm:cxn modelId="{3D308EB0-4671-40A2-8EDB-9A27601AC6CB}" srcId="{D54D38E1-B8A2-4037-80B5-438AF056CE12}" destId="{D31C40FA-00A0-4E4E-8A5A-08D5DCE5B2D8}" srcOrd="11" destOrd="0" parTransId="{6CFA6CA6-0346-4B8D-ADA5-BE3362CFFC92}" sibTransId="{BF4ADE9A-9290-4C23-8D78-45A69087BF5C}"/>
    <dgm:cxn modelId="{BAE88D7C-D6D0-490E-8542-93D2775BF8E5}" srcId="{D54D38E1-B8A2-4037-80B5-438AF056CE12}" destId="{2F30D294-BFCC-4860-86F2-B45E2E24D975}" srcOrd="5" destOrd="0" parTransId="{01D2C9F8-A0AD-45FE-AAFE-11F15519225A}" sibTransId="{307D39FF-DC91-41D7-BB79-9833560E5427}"/>
    <dgm:cxn modelId="{481A6EDF-6A15-4003-B4D9-EA439C40B3F4}" srcId="{D54D38E1-B8A2-4037-80B5-438AF056CE12}" destId="{0EB05990-00AB-4475-8433-B5C91969B8BA}" srcOrd="0" destOrd="0" parTransId="{EB5CEA90-C1A3-4C6B-A297-2DB95730E562}" sibTransId="{BB3168EF-2602-4CC8-841D-6C37EB33D8E0}"/>
    <dgm:cxn modelId="{8C6B5005-C406-4FD8-B247-A59B19185EC1}" type="presOf" srcId="{D1AC04CB-8158-4000-9514-138CE476570B}" destId="{F129872C-B13F-4651-98ED-2D4F5E3BE266}" srcOrd="0" destOrd="0" presId="urn:microsoft.com/office/officeart/2005/8/layout/bProcess4"/>
    <dgm:cxn modelId="{D5548712-9511-4BB0-B7F8-FEF1E950999B}" type="presOf" srcId="{67F100B6-1DE4-472B-8F3C-DD2A3145002C}" destId="{75C577D0-35C3-4CF5-8023-D22146FA5487}" srcOrd="0" destOrd="0" presId="urn:microsoft.com/office/officeart/2005/8/layout/bProcess4"/>
    <dgm:cxn modelId="{DF8508FD-020B-495F-9509-2D745534CB88}" type="presOf" srcId="{D54D38E1-B8A2-4037-80B5-438AF056CE12}" destId="{9C762100-43B3-4ABA-81EB-4033F47AC246}" srcOrd="0" destOrd="0" presId="urn:microsoft.com/office/officeart/2005/8/layout/bProcess4"/>
    <dgm:cxn modelId="{14E06436-9439-4F60-BC54-134D1F10CC33}" type="presOf" srcId="{34108A4A-617E-4E47-B74C-B39BB3D7E38B}" destId="{78F2FF0E-5616-4799-9C3B-FC33A64F7AE1}" srcOrd="0" destOrd="0" presId="urn:microsoft.com/office/officeart/2005/8/layout/bProcess4"/>
    <dgm:cxn modelId="{3E91DA73-30E8-4C36-9A49-54F36F4C195D}" type="presOf" srcId="{D31C40FA-00A0-4E4E-8A5A-08D5DCE5B2D8}" destId="{EB78AB29-33C4-45F1-B8C7-4DFA393C97D5}" srcOrd="0" destOrd="0" presId="urn:microsoft.com/office/officeart/2005/8/layout/bProcess4"/>
    <dgm:cxn modelId="{CBC7596A-E716-46EE-AB61-E2DF6164EE72}" type="presOf" srcId="{F3A1024B-E033-4FCC-A2CD-9694E366CF70}" destId="{22293BE5-B36E-4B91-885D-B24E81B4CA4A}" srcOrd="0" destOrd="0" presId="urn:microsoft.com/office/officeart/2005/8/layout/bProcess4"/>
    <dgm:cxn modelId="{AB04100E-74F2-4376-B6E3-E8779A59F3B4}" type="presParOf" srcId="{9C762100-43B3-4ABA-81EB-4033F47AC246}" destId="{AFA48413-EA56-4AB5-B1EF-3D8D4EA4A200}" srcOrd="0" destOrd="0" presId="urn:microsoft.com/office/officeart/2005/8/layout/bProcess4"/>
    <dgm:cxn modelId="{6C6DF387-D654-4BEA-8ADA-1CE1D76990C2}" type="presParOf" srcId="{AFA48413-EA56-4AB5-B1EF-3D8D4EA4A200}" destId="{47E8803E-81A5-4373-B468-332D99D29014}" srcOrd="0" destOrd="0" presId="urn:microsoft.com/office/officeart/2005/8/layout/bProcess4"/>
    <dgm:cxn modelId="{77F2209D-1847-4569-9114-9C236958259A}" type="presParOf" srcId="{AFA48413-EA56-4AB5-B1EF-3D8D4EA4A200}" destId="{E3423EA3-8EA8-49F2-BBF6-D4B1D0A01A84}" srcOrd="1" destOrd="0" presId="urn:microsoft.com/office/officeart/2005/8/layout/bProcess4"/>
    <dgm:cxn modelId="{13BF03A8-FECF-451A-8A5B-034DD018B418}" type="presParOf" srcId="{9C762100-43B3-4ABA-81EB-4033F47AC246}" destId="{35305B31-4196-483F-9768-BCC7C64ABDDD}" srcOrd="1" destOrd="0" presId="urn:microsoft.com/office/officeart/2005/8/layout/bProcess4"/>
    <dgm:cxn modelId="{2CEEB525-82B9-47C9-886C-3ADFB27AC077}" type="presParOf" srcId="{9C762100-43B3-4ABA-81EB-4033F47AC246}" destId="{DB0DEB2E-B493-44C4-BADE-B8F692E99F56}" srcOrd="2" destOrd="0" presId="urn:microsoft.com/office/officeart/2005/8/layout/bProcess4"/>
    <dgm:cxn modelId="{5B4D6EA8-7C86-46A3-BD04-75F95FCEAEFD}" type="presParOf" srcId="{DB0DEB2E-B493-44C4-BADE-B8F692E99F56}" destId="{CC059F9F-AC72-4D03-8E93-0F242342B6B9}" srcOrd="0" destOrd="0" presId="urn:microsoft.com/office/officeart/2005/8/layout/bProcess4"/>
    <dgm:cxn modelId="{7491AA0C-E468-4BB4-B857-1C626DBABB48}" type="presParOf" srcId="{DB0DEB2E-B493-44C4-BADE-B8F692E99F56}" destId="{85228031-0ACB-4A7B-999F-AF127ED1104C}" srcOrd="1" destOrd="0" presId="urn:microsoft.com/office/officeart/2005/8/layout/bProcess4"/>
    <dgm:cxn modelId="{043E9C9E-0A1B-42F4-A278-6080AE225BFA}" type="presParOf" srcId="{9C762100-43B3-4ABA-81EB-4033F47AC246}" destId="{6B825B96-0BB0-4298-A8EC-9A892418790D}" srcOrd="3" destOrd="0" presId="urn:microsoft.com/office/officeart/2005/8/layout/bProcess4"/>
    <dgm:cxn modelId="{4C5FD916-3084-4940-9AAB-2B5DAB4D1B5E}" type="presParOf" srcId="{9C762100-43B3-4ABA-81EB-4033F47AC246}" destId="{C06E88E8-9407-4F8E-B78C-3BD7F354AC07}" srcOrd="4" destOrd="0" presId="urn:microsoft.com/office/officeart/2005/8/layout/bProcess4"/>
    <dgm:cxn modelId="{3169AD4B-7368-4334-9F3F-3B756621A3CD}" type="presParOf" srcId="{C06E88E8-9407-4F8E-B78C-3BD7F354AC07}" destId="{B9768D7F-66D0-457C-AC42-15B8AC84C90A}" srcOrd="0" destOrd="0" presId="urn:microsoft.com/office/officeart/2005/8/layout/bProcess4"/>
    <dgm:cxn modelId="{69E9E3CC-A941-4762-AD46-0F2309CD1F2A}" type="presParOf" srcId="{C06E88E8-9407-4F8E-B78C-3BD7F354AC07}" destId="{C77AC78E-0FCF-473E-A865-F17DB6EEABC9}" srcOrd="1" destOrd="0" presId="urn:microsoft.com/office/officeart/2005/8/layout/bProcess4"/>
    <dgm:cxn modelId="{6030A3EB-D31E-46A4-9228-6B2DD8099AA8}" type="presParOf" srcId="{9C762100-43B3-4ABA-81EB-4033F47AC246}" destId="{D90A02D4-0608-42C1-9AD3-5088E167F568}" srcOrd="5" destOrd="0" presId="urn:microsoft.com/office/officeart/2005/8/layout/bProcess4"/>
    <dgm:cxn modelId="{978B10B7-16D6-4B29-9BB4-C5BBD2B84548}" type="presParOf" srcId="{9C762100-43B3-4ABA-81EB-4033F47AC246}" destId="{1E6C0B95-3680-47EE-AEAB-15256BAA4554}" srcOrd="6" destOrd="0" presId="urn:microsoft.com/office/officeart/2005/8/layout/bProcess4"/>
    <dgm:cxn modelId="{2F0A9330-62D5-4366-AF17-933734E49EBE}" type="presParOf" srcId="{1E6C0B95-3680-47EE-AEAB-15256BAA4554}" destId="{FFBBF56A-35FC-4BB2-8095-F9E4940BDB64}" srcOrd="0" destOrd="0" presId="urn:microsoft.com/office/officeart/2005/8/layout/bProcess4"/>
    <dgm:cxn modelId="{F6585215-00C7-4A5D-87B6-3A83F2D1191D}" type="presParOf" srcId="{1E6C0B95-3680-47EE-AEAB-15256BAA4554}" destId="{75C577D0-35C3-4CF5-8023-D22146FA5487}" srcOrd="1" destOrd="0" presId="urn:microsoft.com/office/officeart/2005/8/layout/bProcess4"/>
    <dgm:cxn modelId="{8EF30CEA-49DE-4B44-81EF-5E25BA2A2C9A}" type="presParOf" srcId="{9C762100-43B3-4ABA-81EB-4033F47AC246}" destId="{F073B3E4-0C91-4960-AE34-A351733CE637}" srcOrd="7" destOrd="0" presId="urn:microsoft.com/office/officeart/2005/8/layout/bProcess4"/>
    <dgm:cxn modelId="{1158A094-DA2B-430E-B1D2-8CEB30B56BE6}" type="presParOf" srcId="{9C762100-43B3-4ABA-81EB-4033F47AC246}" destId="{570F5437-ED95-4A13-9176-2C2829379F1E}" srcOrd="8" destOrd="0" presId="urn:microsoft.com/office/officeart/2005/8/layout/bProcess4"/>
    <dgm:cxn modelId="{1BF50465-15DC-47DF-B5ED-38DD43067668}" type="presParOf" srcId="{570F5437-ED95-4A13-9176-2C2829379F1E}" destId="{84E9CAEA-80F0-4B40-B19E-A53486262FB2}" srcOrd="0" destOrd="0" presId="urn:microsoft.com/office/officeart/2005/8/layout/bProcess4"/>
    <dgm:cxn modelId="{DCEDD274-5AAB-474F-A705-413450C71910}" type="presParOf" srcId="{570F5437-ED95-4A13-9176-2C2829379F1E}" destId="{6CCF851A-8F60-4B89-ADA3-E8961A48251A}" srcOrd="1" destOrd="0" presId="urn:microsoft.com/office/officeart/2005/8/layout/bProcess4"/>
    <dgm:cxn modelId="{550A89D0-601B-43B6-99CE-D44D243DCE76}" type="presParOf" srcId="{9C762100-43B3-4ABA-81EB-4033F47AC246}" destId="{73BE65C9-2571-4AE8-9028-D37C12FAFF64}" srcOrd="9" destOrd="0" presId="urn:microsoft.com/office/officeart/2005/8/layout/bProcess4"/>
    <dgm:cxn modelId="{06777AD4-49B9-4443-B694-8E136876D2A4}" type="presParOf" srcId="{9C762100-43B3-4ABA-81EB-4033F47AC246}" destId="{686CB62E-44F0-40A6-B6CD-BA0388689357}" srcOrd="10" destOrd="0" presId="urn:microsoft.com/office/officeart/2005/8/layout/bProcess4"/>
    <dgm:cxn modelId="{BFD6E66F-B486-4BCB-ACA2-72B851268627}" type="presParOf" srcId="{686CB62E-44F0-40A6-B6CD-BA0388689357}" destId="{88D3F86C-6E60-4B3E-AD79-07A7E050E772}" srcOrd="0" destOrd="0" presId="urn:microsoft.com/office/officeart/2005/8/layout/bProcess4"/>
    <dgm:cxn modelId="{EBA1CD63-8C7F-4364-84FD-24B7606B435D}" type="presParOf" srcId="{686CB62E-44F0-40A6-B6CD-BA0388689357}" destId="{A83E19DC-D4BE-45DD-91FA-143DE2766C94}" srcOrd="1" destOrd="0" presId="urn:microsoft.com/office/officeart/2005/8/layout/bProcess4"/>
    <dgm:cxn modelId="{94F97068-4A59-412D-9DB9-A60DFE90FF18}" type="presParOf" srcId="{9C762100-43B3-4ABA-81EB-4033F47AC246}" destId="{50471149-054A-4AA0-8418-D2941820C89C}" srcOrd="11" destOrd="0" presId="urn:microsoft.com/office/officeart/2005/8/layout/bProcess4"/>
    <dgm:cxn modelId="{5E2F61D2-4674-496A-B9F7-BFB25ADAE95E}" type="presParOf" srcId="{9C762100-43B3-4ABA-81EB-4033F47AC246}" destId="{BAF178F2-0469-4F58-AAB1-666E2A3EC227}" srcOrd="12" destOrd="0" presId="urn:microsoft.com/office/officeart/2005/8/layout/bProcess4"/>
    <dgm:cxn modelId="{0FDE550B-5E79-49FD-9DE5-DE1B3E6A773D}" type="presParOf" srcId="{BAF178F2-0469-4F58-AAB1-666E2A3EC227}" destId="{65800B14-37D1-4B58-B7A8-98FE51E7B0CD}" srcOrd="0" destOrd="0" presId="urn:microsoft.com/office/officeart/2005/8/layout/bProcess4"/>
    <dgm:cxn modelId="{B8985CE4-DD7F-4948-873F-C876C24B3FE8}" type="presParOf" srcId="{BAF178F2-0469-4F58-AAB1-666E2A3EC227}" destId="{32040B1C-BB73-4013-8755-395B81EE2A7F}" srcOrd="1" destOrd="0" presId="urn:microsoft.com/office/officeart/2005/8/layout/bProcess4"/>
    <dgm:cxn modelId="{E9ED2E07-5258-4DDE-B9BE-F59C33B625B5}" type="presParOf" srcId="{9C762100-43B3-4ABA-81EB-4033F47AC246}" destId="{433A3EBA-CE95-4F3D-95F9-15E91B8ECEA9}" srcOrd="13" destOrd="0" presId="urn:microsoft.com/office/officeart/2005/8/layout/bProcess4"/>
    <dgm:cxn modelId="{BA8C04B8-49A2-4268-AFCE-363000E9E3AA}" type="presParOf" srcId="{9C762100-43B3-4ABA-81EB-4033F47AC246}" destId="{E11283D8-67D5-4372-8C09-F0099333E6C7}" srcOrd="14" destOrd="0" presId="urn:microsoft.com/office/officeart/2005/8/layout/bProcess4"/>
    <dgm:cxn modelId="{602690C0-80FE-45AB-B1B5-A1A5A654755C}" type="presParOf" srcId="{E11283D8-67D5-4372-8C09-F0099333E6C7}" destId="{BFD56BB5-E686-4AF8-844B-B62291650C28}" srcOrd="0" destOrd="0" presId="urn:microsoft.com/office/officeart/2005/8/layout/bProcess4"/>
    <dgm:cxn modelId="{0A253203-D7A0-45C6-9FD4-2E6358D26980}" type="presParOf" srcId="{E11283D8-67D5-4372-8C09-F0099333E6C7}" destId="{E07E818A-98F7-41C1-9351-F7AEB1C72CF9}" srcOrd="1" destOrd="0" presId="urn:microsoft.com/office/officeart/2005/8/layout/bProcess4"/>
    <dgm:cxn modelId="{60E4EE20-779B-494C-8F3C-77D2AAC54CEA}" type="presParOf" srcId="{9C762100-43B3-4ABA-81EB-4033F47AC246}" destId="{32F907FB-BB9C-43BE-A1F8-FAE6BF6F7706}" srcOrd="15" destOrd="0" presId="urn:microsoft.com/office/officeart/2005/8/layout/bProcess4"/>
    <dgm:cxn modelId="{01BEF081-7671-4746-B992-08B5B9CD94AD}" type="presParOf" srcId="{9C762100-43B3-4ABA-81EB-4033F47AC246}" destId="{9702A9B0-2D12-4AFD-8BD5-7CF2A9E8B0EF}" srcOrd="16" destOrd="0" presId="urn:microsoft.com/office/officeart/2005/8/layout/bProcess4"/>
    <dgm:cxn modelId="{6C4FA020-22A3-41F3-8D29-0D6CA0512530}" type="presParOf" srcId="{9702A9B0-2D12-4AFD-8BD5-7CF2A9E8B0EF}" destId="{EB39C057-EB27-45BE-ACD8-3D50A937CB25}" srcOrd="0" destOrd="0" presId="urn:microsoft.com/office/officeart/2005/8/layout/bProcess4"/>
    <dgm:cxn modelId="{10F99C86-2972-4FBC-953A-D1DB8E9C98C1}" type="presParOf" srcId="{9702A9B0-2D12-4AFD-8BD5-7CF2A9E8B0EF}" destId="{22293BE5-B36E-4B91-885D-B24E81B4CA4A}" srcOrd="1" destOrd="0" presId="urn:microsoft.com/office/officeart/2005/8/layout/bProcess4"/>
    <dgm:cxn modelId="{2B504F96-B71D-483F-B8A0-553A490F51E2}" type="presParOf" srcId="{9C762100-43B3-4ABA-81EB-4033F47AC246}" destId="{78F2FF0E-5616-4799-9C3B-FC33A64F7AE1}" srcOrd="17" destOrd="0" presId="urn:microsoft.com/office/officeart/2005/8/layout/bProcess4"/>
    <dgm:cxn modelId="{AB15532C-ABE6-41F1-82AF-C18C3DDB00C2}" type="presParOf" srcId="{9C762100-43B3-4ABA-81EB-4033F47AC246}" destId="{48022478-5515-4022-A276-235EF91EEA80}" srcOrd="18" destOrd="0" presId="urn:microsoft.com/office/officeart/2005/8/layout/bProcess4"/>
    <dgm:cxn modelId="{69C31B79-F4F3-4854-A800-877D64F47E90}" type="presParOf" srcId="{48022478-5515-4022-A276-235EF91EEA80}" destId="{69589A8A-3971-49AD-BDC7-2D8827D63E3A}" srcOrd="0" destOrd="0" presId="urn:microsoft.com/office/officeart/2005/8/layout/bProcess4"/>
    <dgm:cxn modelId="{0A0C83BB-03A3-4E55-9B6E-250B33DC400C}" type="presParOf" srcId="{48022478-5515-4022-A276-235EF91EEA80}" destId="{B5F8F55F-DA00-4C3F-AB39-32F3B13F6CC3}" srcOrd="1" destOrd="0" presId="urn:microsoft.com/office/officeart/2005/8/layout/bProcess4"/>
    <dgm:cxn modelId="{5BBAD7A2-49F6-45DB-B0EE-C8AEA5D9FD23}" type="presParOf" srcId="{9C762100-43B3-4ABA-81EB-4033F47AC246}" destId="{C5591324-3113-4B7C-B444-E0ED8C8C9A21}" srcOrd="19" destOrd="0" presId="urn:microsoft.com/office/officeart/2005/8/layout/bProcess4"/>
    <dgm:cxn modelId="{BBB4FD15-36CA-468F-BD9E-7A00A89FC6D0}" type="presParOf" srcId="{9C762100-43B3-4ABA-81EB-4033F47AC246}" destId="{62A0B72F-16FF-4081-B024-4BB87840CD78}" srcOrd="20" destOrd="0" presId="urn:microsoft.com/office/officeart/2005/8/layout/bProcess4"/>
    <dgm:cxn modelId="{F66F7091-4023-4FA6-8577-BB17054E2FFB}" type="presParOf" srcId="{62A0B72F-16FF-4081-B024-4BB87840CD78}" destId="{130F4B12-DB79-420D-B91F-3BA7C386C899}" srcOrd="0" destOrd="0" presId="urn:microsoft.com/office/officeart/2005/8/layout/bProcess4"/>
    <dgm:cxn modelId="{63EE339F-EF68-4FAE-9015-3638E1B35CEC}" type="presParOf" srcId="{62A0B72F-16FF-4081-B024-4BB87840CD78}" destId="{A871BBFD-7CC0-4849-9637-51560AD86018}" srcOrd="1" destOrd="0" presId="urn:microsoft.com/office/officeart/2005/8/layout/bProcess4"/>
    <dgm:cxn modelId="{1E8CD297-102F-4FE1-8DFA-E58D6E9745B3}" type="presParOf" srcId="{9C762100-43B3-4ABA-81EB-4033F47AC246}" destId="{F129872C-B13F-4651-98ED-2D4F5E3BE266}" srcOrd="21" destOrd="0" presId="urn:microsoft.com/office/officeart/2005/8/layout/bProcess4"/>
    <dgm:cxn modelId="{74C55490-2DBC-470D-9BCF-6F42D46044EC}" type="presParOf" srcId="{9C762100-43B3-4ABA-81EB-4033F47AC246}" destId="{3ACDB88B-46CA-479C-A1A0-0D018307A71B}" srcOrd="22" destOrd="0" presId="urn:microsoft.com/office/officeart/2005/8/layout/bProcess4"/>
    <dgm:cxn modelId="{AA183A88-CFBF-4457-8ACE-ED7D4416AC50}" type="presParOf" srcId="{3ACDB88B-46CA-479C-A1A0-0D018307A71B}" destId="{0C2F1B65-F97B-44DA-8AB3-2FA23B138E49}" srcOrd="0" destOrd="0" presId="urn:microsoft.com/office/officeart/2005/8/layout/bProcess4"/>
    <dgm:cxn modelId="{CCECB748-6AED-4CC3-8CEB-319A1D32689D}" type="presParOf" srcId="{3ACDB88B-46CA-479C-A1A0-0D018307A71B}" destId="{EB78AB29-33C4-45F1-B8C7-4DFA393C97D5}"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9.xml><?xml version="1.0" encoding="utf-8"?>
<dgm:dataModel xmlns:dgm="http://schemas.openxmlformats.org/drawingml/2006/diagram" xmlns:a="http://schemas.openxmlformats.org/drawingml/2006/main">
  <dgm:ptLst>
    <dgm:pt modelId="{BAF12CC6-B65C-4B81-A7CF-FDB69A74077D}"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B6231314-2CD3-40FF-BFA5-3BF074BA8EA6}">
      <dgm:prSet/>
      <dgm:spPr/>
      <dgm:t>
        <a:bodyPr/>
        <a:lstStyle/>
        <a:p>
          <a:pPr rtl="0"/>
          <a:r>
            <a:rPr lang="es-MX" dirty="0" smtClean="0"/>
            <a:t>¿Para qué se utilizan?</a:t>
          </a:r>
          <a:endParaRPr lang="es-MX" dirty="0"/>
        </a:p>
      </dgm:t>
    </dgm:pt>
    <dgm:pt modelId="{77F58FAA-0F42-469C-9B30-A90D330E1C4D}" type="parTrans" cxnId="{695C1937-D02F-4A8A-815A-E6AFE5B5E4A5}">
      <dgm:prSet/>
      <dgm:spPr/>
      <dgm:t>
        <a:bodyPr/>
        <a:lstStyle/>
        <a:p>
          <a:endParaRPr lang="es-MX"/>
        </a:p>
      </dgm:t>
    </dgm:pt>
    <dgm:pt modelId="{56AFBCCE-008F-4256-A263-BCD55E9B9231}" type="sibTrans" cxnId="{695C1937-D02F-4A8A-815A-E6AFE5B5E4A5}">
      <dgm:prSet/>
      <dgm:spPr/>
      <dgm:t>
        <a:bodyPr/>
        <a:lstStyle/>
        <a:p>
          <a:endParaRPr lang="es-MX"/>
        </a:p>
      </dgm:t>
    </dgm:pt>
    <dgm:pt modelId="{3916F2EC-6805-4CB3-942D-898BE7628FCC}">
      <dgm:prSet/>
      <dgm:spPr/>
      <dgm:t>
        <a:bodyPr/>
        <a:lstStyle/>
        <a:p>
          <a:pPr rtl="0"/>
          <a:r>
            <a:rPr lang="es-MX" dirty="0" smtClean="0"/>
            <a:t>• Identificar conceptos o ideas clave de un texto y establecer relaciones entre ellos.</a:t>
          </a:r>
          <a:endParaRPr lang="es-MX" dirty="0"/>
        </a:p>
      </dgm:t>
    </dgm:pt>
    <dgm:pt modelId="{5F98D519-3C38-444D-AA4C-9F813092BF05}" type="parTrans" cxnId="{AF22B9FC-DDDC-4E7A-AD1E-27B01A9887D6}">
      <dgm:prSet/>
      <dgm:spPr/>
      <dgm:t>
        <a:bodyPr/>
        <a:lstStyle/>
        <a:p>
          <a:endParaRPr lang="es-MX"/>
        </a:p>
      </dgm:t>
    </dgm:pt>
    <dgm:pt modelId="{B5A93B8E-2998-4AA9-9C23-C749FCD25EEE}" type="sibTrans" cxnId="{AF22B9FC-DDDC-4E7A-AD1E-27B01A9887D6}">
      <dgm:prSet/>
      <dgm:spPr/>
      <dgm:t>
        <a:bodyPr/>
        <a:lstStyle/>
        <a:p>
          <a:endParaRPr lang="es-MX"/>
        </a:p>
      </dgm:t>
    </dgm:pt>
    <dgm:pt modelId="{7AC1100D-1F6F-46D3-B390-6291606F75DE}">
      <dgm:prSet/>
      <dgm:spPr/>
      <dgm:t>
        <a:bodyPr/>
        <a:lstStyle/>
        <a:p>
          <a:pPr rtl="0"/>
          <a:r>
            <a:rPr lang="es-MX" dirty="0" smtClean="0"/>
            <a:t>• Interpretar, comprender e inferir la lectura realizada.</a:t>
          </a:r>
          <a:endParaRPr lang="es-MX" dirty="0"/>
        </a:p>
      </dgm:t>
    </dgm:pt>
    <dgm:pt modelId="{40C1DB56-3006-4926-BAAD-1EC583311BAA}" type="parTrans" cxnId="{6CB41823-18BD-432A-B74B-1CC5126685EA}">
      <dgm:prSet/>
      <dgm:spPr/>
      <dgm:t>
        <a:bodyPr/>
        <a:lstStyle/>
        <a:p>
          <a:endParaRPr lang="es-MX"/>
        </a:p>
      </dgm:t>
    </dgm:pt>
    <dgm:pt modelId="{A70F898C-B72C-413B-A8CE-0553C01049F4}" type="sibTrans" cxnId="{6CB41823-18BD-432A-B74B-1CC5126685EA}">
      <dgm:prSet/>
      <dgm:spPr/>
      <dgm:t>
        <a:bodyPr/>
        <a:lstStyle/>
        <a:p>
          <a:endParaRPr lang="es-MX"/>
        </a:p>
      </dgm:t>
    </dgm:pt>
    <dgm:pt modelId="{5A07F17B-A188-48F4-B9DC-C61E8A47D635}">
      <dgm:prSet/>
      <dgm:spPr/>
      <dgm:t>
        <a:bodyPr/>
        <a:lstStyle/>
        <a:p>
          <a:pPr rtl="0"/>
          <a:r>
            <a:rPr lang="es-MX" dirty="0" smtClean="0"/>
            <a:t>• Promover un pensamiento lógico.</a:t>
          </a:r>
          <a:endParaRPr lang="es-MX" dirty="0"/>
        </a:p>
      </dgm:t>
    </dgm:pt>
    <dgm:pt modelId="{8A93977A-A814-485B-AFD1-C8D09FD3870A}" type="parTrans" cxnId="{D3E40D7A-9CF7-4E0A-9C50-035F0FAC386E}">
      <dgm:prSet/>
      <dgm:spPr/>
      <dgm:t>
        <a:bodyPr/>
        <a:lstStyle/>
        <a:p>
          <a:endParaRPr lang="es-MX"/>
        </a:p>
      </dgm:t>
    </dgm:pt>
    <dgm:pt modelId="{29D86830-6204-4088-9D02-298B2B6C5FD5}" type="sibTrans" cxnId="{D3E40D7A-9CF7-4E0A-9C50-035F0FAC386E}">
      <dgm:prSet/>
      <dgm:spPr/>
      <dgm:t>
        <a:bodyPr/>
        <a:lstStyle/>
        <a:p>
          <a:endParaRPr lang="es-MX"/>
        </a:p>
      </dgm:t>
    </dgm:pt>
    <dgm:pt modelId="{72390064-1950-4774-AAB4-BBA656794CFF}">
      <dgm:prSet/>
      <dgm:spPr/>
      <dgm:t>
        <a:bodyPr/>
        <a:lstStyle/>
        <a:p>
          <a:pPr rtl="0"/>
          <a:r>
            <a:rPr lang="es-MX" dirty="0" smtClean="0"/>
            <a:t>• Establecer relaciones de subordinación e interrelación.</a:t>
          </a:r>
          <a:endParaRPr lang="es-MX" dirty="0"/>
        </a:p>
      </dgm:t>
    </dgm:pt>
    <dgm:pt modelId="{0619D542-125F-4A04-98C1-6E69F8D1CE95}" type="parTrans" cxnId="{543EEADF-6660-4AF6-AAC3-EFD4BDF9A89A}">
      <dgm:prSet/>
      <dgm:spPr/>
      <dgm:t>
        <a:bodyPr/>
        <a:lstStyle/>
        <a:p>
          <a:endParaRPr lang="es-MX"/>
        </a:p>
      </dgm:t>
    </dgm:pt>
    <dgm:pt modelId="{C89E5C5D-2402-4E89-BA71-946983A40C4A}" type="sibTrans" cxnId="{543EEADF-6660-4AF6-AAC3-EFD4BDF9A89A}">
      <dgm:prSet/>
      <dgm:spPr/>
      <dgm:t>
        <a:bodyPr/>
        <a:lstStyle/>
        <a:p>
          <a:endParaRPr lang="es-MX"/>
        </a:p>
      </dgm:t>
    </dgm:pt>
    <dgm:pt modelId="{4CAEC9C0-3158-494F-819A-DA5B54DDD52D}">
      <dgm:prSet custT="1"/>
      <dgm:spPr/>
      <dgm:t>
        <a:bodyPr/>
        <a:lstStyle/>
        <a:p>
          <a:pPr rtl="0"/>
          <a:r>
            <a:rPr lang="es-MX" sz="1600" dirty="0" smtClean="0"/>
            <a:t>• Insertar nuevos conocimientos en la propia estructura del pensamiento.</a:t>
          </a:r>
          <a:endParaRPr lang="es-MX" sz="1600" dirty="0"/>
        </a:p>
      </dgm:t>
    </dgm:pt>
    <dgm:pt modelId="{6881F86C-C185-44E0-821E-CB7BAD75FBEF}" type="parTrans" cxnId="{BF440CA6-1FF1-4B16-A82D-555E08C7C086}">
      <dgm:prSet/>
      <dgm:spPr/>
      <dgm:t>
        <a:bodyPr/>
        <a:lstStyle/>
        <a:p>
          <a:endParaRPr lang="es-MX"/>
        </a:p>
      </dgm:t>
    </dgm:pt>
    <dgm:pt modelId="{54D238DB-54A9-43A6-B124-91351C8EBD03}" type="sibTrans" cxnId="{BF440CA6-1FF1-4B16-A82D-555E08C7C086}">
      <dgm:prSet/>
      <dgm:spPr/>
      <dgm:t>
        <a:bodyPr/>
        <a:lstStyle/>
        <a:p>
          <a:endParaRPr lang="es-MX"/>
        </a:p>
      </dgm:t>
    </dgm:pt>
    <dgm:pt modelId="{11D7F085-7689-43D8-8554-2E03F53EBAB1}">
      <dgm:prSet/>
      <dgm:spPr/>
      <dgm:t>
        <a:bodyPr/>
        <a:lstStyle/>
        <a:p>
          <a:pPr rtl="0"/>
          <a:r>
            <a:rPr lang="es-MX" dirty="0" smtClean="0"/>
            <a:t>• Indagar conocimientos previos.</a:t>
          </a:r>
          <a:endParaRPr lang="es-MX" dirty="0"/>
        </a:p>
      </dgm:t>
    </dgm:pt>
    <dgm:pt modelId="{EC7375D2-05F0-40D6-A7ED-63960C0E06AC}" type="parTrans" cxnId="{EA8FBD78-6F77-4B9A-A615-DF641F36568E}">
      <dgm:prSet/>
      <dgm:spPr/>
      <dgm:t>
        <a:bodyPr/>
        <a:lstStyle/>
        <a:p>
          <a:endParaRPr lang="es-MX"/>
        </a:p>
      </dgm:t>
    </dgm:pt>
    <dgm:pt modelId="{E95CB87A-67B5-40A2-B9DC-3DF208D804E8}" type="sibTrans" cxnId="{EA8FBD78-6F77-4B9A-A615-DF641F36568E}">
      <dgm:prSet/>
      <dgm:spPr/>
      <dgm:t>
        <a:bodyPr/>
        <a:lstStyle/>
        <a:p>
          <a:endParaRPr lang="es-MX"/>
        </a:p>
      </dgm:t>
    </dgm:pt>
    <dgm:pt modelId="{9D8ED71C-E8F2-441C-AD2D-70F98F75A525}">
      <dgm:prSet/>
      <dgm:spPr/>
      <dgm:t>
        <a:bodyPr/>
        <a:lstStyle/>
        <a:p>
          <a:endParaRPr lang="es-MX"/>
        </a:p>
      </dgm:t>
    </dgm:pt>
    <dgm:pt modelId="{6B65FD8E-8357-48D4-823E-3D5C99868AF0}" type="parTrans" cxnId="{803E4454-C3C4-4836-A2A0-1BEB2096716C}">
      <dgm:prSet/>
      <dgm:spPr/>
      <dgm:t>
        <a:bodyPr/>
        <a:lstStyle/>
        <a:p>
          <a:endParaRPr lang="es-MX"/>
        </a:p>
      </dgm:t>
    </dgm:pt>
    <dgm:pt modelId="{A82731A4-7B91-4F63-AEAA-072A739AEC8B}" type="sibTrans" cxnId="{803E4454-C3C4-4836-A2A0-1BEB2096716C}">
      <dgm:prSet/>
      <dgm:spPr/>
      <dgm:t>
        <a:bodyPr/>
        <a:lstStyle/>
        <a:p>
          <a:endParaRPr lang="es-MX"/>
        </a:p>
      </dgm:t>
    </dgm:pt>
    <dgm:pt modelId="{E1297201-417D-4F99-8C12-3B708BD0F002}">
      <dgm:prSet/>
      <dgm:spPr/>
      <dgm:t>
        <a:bodyPr/>
        <a:lstStyle/>
        <a:p>
          <a:endParaRPr lang="es-MX"/>
        </a:p>
      </dgm:t>
    </dgm:pt>
    <dgm:pt modelId="{8B3A1A55-A8CA-4843-B153-B4658EA8407A}" type="parTrans" cxnId="{8A61C405-AE1D-4E99-ACC9-CF82B512FB3F}">
      <dgm:prSet/>
      <dgm:spPr/>
      <dgm:t>
        <a:bodyPr/>
        <a:lstStyle/>
        <a:p>
          <a:endParaRPr lang="es-MX"/>
        </a:p>
      </dgm:t>
    </dgm:pt>
    <dgm:pt modelId="{0BC7C8B9-87A7-4672-80EC-EAFEC638FC87}" type="sibTrans" cxnId="{8A61C405-AE1D-4E99-ACC9-CF82B512FB3F}">
      <dgm:prSet/>
      <dgm:spPr/>
      <dgm:t>
        <a:bodyPr/>
        <a:lstStyle/>
        <a:p>
          <a:endParaRPr lang="es-MX"/>
        </a:p>
      </dgm:t>
    </dgm:pt>
    <dgm:pt modelId="{EB202690-2BFA-4486-BBE9-85CFAA7C19AD}">
      <dgm:prSet/>
      <dgm:spPr/>
      <dgm:t>
        <a:bodyPr/>
        <a:lstStyle/>
        <a:p>
          <a:endParaRPr lang="es-MX"/>
        </a:p>
      </dgm:t>
    </dgm:pt>
    <dgm:pt modelId="{CC3B2F07-FB76-4AFE-AD8B-615EB267D815}" type="parTrans" cxnId="{35B002AB-48AC-4DF7-AD44-B3295DEB42B4}">
      <dgm:prSet/>
      <dgm:spPr/>
      <dgm:t>
        <a:bodyPr/>
        <a:lstStyle/>
        <a:p>
          <a:endParaRPr lang="es-MX"/>
        </a:p>
      </dgm:t>
    </dgm:pt>
    <dgm:pt modelId="{8EF68A28-0E38-432B-9E76-A4FEDD00EC1E}" type="sibTrans" cxnId="{35B002AB-48AC-4DF7-AD44-B3295DEB42B4}">
      <dgm:prSet/>
      <dgm:spPr/>
      <dgm:t>
        <a:bodyPr/>
        <a:lstStyle/>
        <a:p>
          <a:endParaRPr lang="es-MX"/>
        </a:p>
      </dgm:t>
    </dgm:pt>
    <dgm:pt modelId="{7215EB33-3C24-4EB6-A5AF-C83140439D3E}">
      <dgm:prSet/>
      <dgm:spPr/>
      <dgm:t>
        <a:bodyPr/>
        <a:lstStyle/>
        <a:p>
          <a:endParaRPr lang="es-MX"/>
        </a:p>
      </dgm:t>
    </dgm:pt>
    <dgm:pt modelId="{9348FA67-93B2-48CB-875F-8F8552E12F50}" type="parTrans" cxnId="{A56AB17A-55DE-4657-92FA-5C95CBD97877}">
      <dgm:prSet/>
      <dgm:spPr/>
      <dgm:t>
        <a:bodyPr/>
        <a:lstStyle/>
        <a:p>
          <a:endParaRPr lang="es-MX"/>
        </a:p>
      </dgm:t>
    </dgm:pt>
    <dgm:pt modelId="{132818DA-0F75-4C22-B657-3DA561258307}" type="sibTrans" cxnId="{A56AB17A-55DE-4657-92FA-5C95CBD97877}">
      <dgm:prSet/>
      <dgm:spPr/>
      <dgm:t>
        <a:bodyPr/>
        <a:lstStyle/>
        <a:p>
          <a:endParaRPr lang="es-MX"/>
        </a:p>
      </dgm:t>
    </dgm:pt>
    <dgm:pt modelId="{E0CDC8C2-AD5C-47FD-890D-64B7249D9217}">
      <dgm:prSet/>
      <dgm:spPr/>
      <dgm:t>
        <a:bodyPr/>
        <a:lstStyle/>
        <a:p>
          <a:endParaRPr lang="es-MX"/>
        </a:p>
      </dgm:t>
    </dgm:pt>
    <dgm:pt modelId="{B82FDF74-7144-42EF-8CE4-9DC23F50DE62}" type="parTrans" cxnId="{F82FB841-F1E4-40FC-9276-D59DFBC4CA4A}">
      <dgm:prSet/>
      <dgm:spPr/>
      <dgm:t>
        <a:bodyPr/>
        <a:lstStyle/>
        <a:p>
          <a:endParaRPr lang="es-MX"/>
        </a:p>
      </dgm:t>
    </dgm:pt>
    <dgm:pt modelId="{76940370-D238-4AAC-B4D5-5D119F87345E}" type="sibTrans" cxnId="{F82FB841-F1E4-40FC-9276-D59DFBC4CA4A}">
      <dgm:prSet/>
      <dgm:spPr/>
      <dgm:t>
        <a:bodyPr/>
        <a:lstStyle/>
        <a:p>
          <a:endParaRPr lang="es-MX"/>
        </a:p>
      </dgm:t>
    </dgm:pt>
    <dgm:pt modelId="{1320C570-DB1B-4439-996C-B694F40095E8}" type="pres">
      <dgm:prSet presAssocID="{BAF12CC6-B65C-4B81-A7CF-FDB69A74077D}" presName="compositeShape" presStyleCnt="0">
        <dgm:presLayoutVars>
          <dgm:chMax val="7"/>
          <dgm:dir/>
          <dgm:resizeHandles val="exact"/>
        </dgm:presLayoutVars>
      </dgm:prSet>
      <dgm:spPr/>
      <dgm:t>
        <a:bodyPr/>
        <a:lstStyle/>
        <a:p>
          <a:endParaRPr lang="es-MX"/>
        </a:p>
      </dgm:t>
    </dgm:pt>
    <dgm:pt modelId="{9ECED721-2C37-4254-ACF8-0F2049D76263}" type="pres">
      <dgm:prSet presAssocID="{B6231314-2CD3-40FF-BFA5-3BF074BA8EA6}" presName="circ1" presStyleLbl="vennNode1" presStyleIdx="0" presStyleCnt="7" custScaleX="127093" custScaleY="79426" custLinFactNeighborX="-27938" custLinFactNeighborY="-81056"/>
      <dgm:spPr>
        <a:solidFill>
          <a:srgbClr val="FFFF00">
            <a:alpha val="50000"/>
          </a:srgbClr>
        </a:solidFill>
      </dgm:spPr>
    </dgm:pt>
    <dgm:pt modelId="{0D8D8620-042C-4575-92C6-1C76B5819B06}" type="pres">
      <dgm:prSet presAssocID="{B6231314-2CD3-40FF-BFA5-3BF074BA8EA6}" presName="circ1Tx" presStyleLbl="revTx" presStyleIdx="0" presStyleCnt="0" custLinFactNeighborX="-26025" custLinFactNeighborY="6911">
        <dgm:presLayoutVars>
          <dgm:chMax val="0"/>
          <dgm:chPref val="0"/>
          <dgm:bulletEnabled val="1"/>
        </dgm:presLayoutVars>
      </dgm:prSet>
      <dgm:spPr/>
      <dgm:t>
        <a:bodyPr/>
        <a:lstStyle/>
        <a:p>
          <a:endParaRPr lang="es-MX"/>
        </a:p>
      </dgm:t>
    </dgm:pt>
    <dgm:pt modelId="{51F3D10D-B7D8-43FC-975F-A65CA253DFA7}" type="pres">
      <dgm:prSet presAssocID="{3916F2EC-6805-4CB3-942D-898BE7628FCC}" presName="circ2" presStyleLbl="vennNode1" presStyleIdx="1" presStyleCnt="7" custScaleX="112335" custScaleY="97220" custLinFactX="19267" custLinFactNeighborX="100000" custLinFactNeighborY="-53609"/>
      <dgm:spPr>
        <a:solidFill>
          <a:srgbClr val="F830BF">
            <a:alpha val="50000"/>
          </a:srgbClr>
        </a:solidFill>
      </dgm:spPr>
    </dgm:pt>
    <dgm:pt modelId="{E9ECD7EE-7C3F-495F-80D5-BFB235702E69}" type="pres">
      <dgm:prSet presAssocID="{3916F2EC-6805-4CB3-942D-898BE7628FCC}" presName="circ2Tx" presStyleLbl="revTx" presStyleIdx="0" presStyleCnt="0">
        <dgm:presLayoutVars>
          <dgm:chMax val="0"/>
          <dgm:chPref val="0"/>
          <dgm:bulletEnabled val="1"/>
        </dgm:presLayoutVars>
      </dgm:prSet>
      <dgm:spPr/>
      <dgm:t>
        <a:bodyPr/>
        <a:lstStyle/>
        <a:p>
          <a:endParaRPr lang="es-MX"/>
        </a:p>
      </dgm:t>
    </dgm:pt>
    <dgm:pt modelId="{B074E16A-3DCA-4415-8808-4FED38CC040A}" type="pres">
      <dgm:prSet presAssocID="{7AC1100D-1F6F-46D3-B390-6291606F75DE}" presName="circ3" presStyleLbl="vennNode1" presStyleIdx="2" presStyleCnt="7" custScaleX="115424" custLinFactX="21443" custLinFactNeighborX="100000" custLinFactNeighborY="20239"/>
      <dgm:spPr>
        <a:solidFill>
          <a:srgbClr val="F830BF">
            <a:alpha val="50000"/>
          </a:srgbClr>
        </a:solidFill>
      </dgm:spPr>
    </dgm:pt>
    <dgm:pt modelId="{35566DCC-F42E-49F6-88FE-A7A0C36CA555}" type="pres">
      <dgm:prSet presAssocID="{7AC1100D-1F6F-46D3-B390-6291606F75DE}" presName="circ3Tx" presStyleLbl="revTx" presStyleIdx="0" presStyleCnt="0" custLinFactNeighborX="4119" custLinFactNeighborY="4556">
        <dgm:presLayoutVars>
          <dgm:chMax val="0"/>
          <dgm:chPref val="0"/>
          <dgm:bulletEnabled val="1"/>
        </dgm:presLayoutVars>
      </dgm:prSet>
      <dgm:spPr/>
      <dgm:t>
        <a:bodyPr/>
        <a:lstStyle/>
        <a:p>
          <a:endParaRPr lang="es-MX"/>
        </a:p>
      </dgm:t>
    </dgm:pt>
    <dgm:pt modelId="{618481FD-DF9B-43B1-87A8-8E3743784683}" type="pres">
      <dgm:prSet presAssocID="{5A07F17B-A188-48F4-B9DC-C61E8A47D635}" presName="circ4" presStyleLbl="vennNode1" presStyleIdx="3" presStyleCnt="7" custScaleX="116446" custScaleY="102848" custLinFactNeighborX="44862" custLinFactNeighborY="56358"/>
      <dgm:spPr>
        <a:solidFill>
          <a:srgbClr val="F830BF">
            <a:alpha val="50000"/>
          </a:srgbClr>
        </a:solidFill>
      </dgm:spPr>
    </dgm:pt>
    <dgm:pt modelId="{446EC768-177F-41E1-95A4-89AF72FA2530}" type="pres">
      <dgm:prSet presAssocID="{5A07F17B-A188-48F4-B9DC-C61E8A47D635}" presName="circ4Tx" presStyleLbl="revTx" presStyleIdx="0" presStyleCnt="0" custLinFactNeighborX="-44182" custLinFactNeighborY="-39838">
        <dgm:presLayoutVars>
          <dgm:chMax val="0"/>
          <dgm:chPref val="0"/>
          <dgm:bulletEnabled val="1"/>
        </dgm:presLayoutVars>
      </dgm:prSet>
      <dgm:spPr/>
      <dgm:t>
        <a:bodyPr/>
        <a:lstStyle/>
        <a:p>
          <a:endParaRPr lang="es-MX"/>
        </a:p>
      </dgm:t>
    </dgm:pt>
    <dgm:pt modelId="{F4E737AF-4BDB-424C-B805-ED05D596AC92}" type="pres">
      <dgm:prSet presAssocID="{72390064-1950-4774-AAB4-BBA656794CFF}" presName="circ5" presStyleLbl="vennNode1" presStyleIdx="4" presStyleCnt="7" custScaleX="125817" custLinFactNeighborX="-47599" custLinFactNeighborY="55047"/>
      <dgm:spPr>
        <a:solidFill>
          <a:srgbClr val="F830BF">
            <a:alpha val="50000"/>
          </a:srgbClr>
        </a:solidFill>
      </dgm:spPr>
    </dgm:pt>
    <dgm:pt modelId="{53BCEB5C-59F7-4131-A5A9-C69336433741}" type="pres">
      <dgm:prSet presAssocID="{72390064-1950-4774-AAB4-BBA656794CFF}" presName="circ5Tx" presStyleLbl="revTx" presStyleIdx="0" presStyleCnt="0" custLinFactNeighborX="39630" custLinFactNeighborY="-38178">
        <dgm:presLayoutVars>
          <dgm:chMax val="0"/>
          <dgm:chPref val="0"/>
          <dgm:bulletEnabled val="1"/>
        </dgm:presLayoutVars>
      </dgm:prSet>
      <dgm:spPr/>
      <dgm:t>
        <a:bodyPr/>
        <a:lstStyle/>
        <a:p>
          <a:endParaRPr lang="es-MX"/>
        </a:p>
      </dgm:t>
    </dgm:pt>
    <dgm:pt modelId="{EEDA6D8D-EAA0-43D7-BA5F-7357A1D17709}" type="pres">
      <dgm:prSet presAssocID="{4CAEC9C0-3158-494F-819A-DA5B54DDD52D}" presName="circ6" presStyleLbl="vennNode1" presStyleIdx="5" presStyleCnt="7" custScaleX="112071" custLinFactX="-29854" custLinFactNeighborX="-100000" custLinFactNeighborY="25163"/>
      <dgm:spPr>
        <a:solidFill>
          <a:srgbClr val="F830BF">
            <a:alpha val="50000"/>
          </a:srgbClr>
        </a:solidFill>
      </dgm:spPr>
    </dgm:pt>
    <dgm:pt modelId="{61AA276C-23A0-4B35-9289-7E48B6A1D35F}" type="pres">
      <dgm:prSet presAssocID="{4CAEC9C0-3158-494F-819A-DA5B54DDD52D}" presName="circ6Tx" presStyleLbl="revTx" presStyleIdx="0" presStyleCnt="0" custScaleX="116212" custLinFactNeighborX="-46435" custLinFactNeighborY="27335">
        <dgm:presLayoutVars>
          <dgm:chMax val="0"/>
          <dgm:chPref val="0"/>
          <dgm:bulletEnabled val="1"/>
        </dgm:presLayoutVars>
      </dgm:prSet>
      <dgm:spPr/>
      <dgm:t>
        <a:bodyPr/>
        <a:lstStyle/>
        <a:p>
          <a:endParaRPr lang="es-MX"/>
        </a:p>
      </dgm:t>
    </dgm:pt>
    <dgm:pt modelId="{755579E6-3FB6-4FBB-B351-764565EEC79E}" type="pres">
      <dgm:prSet presAssocID="{11D7F085-7689-43D8-8554-2E03F53EBAB1}" presName="circ7" presStyleLbl="vennNode1" presStyleIdx="6" presStyleCnt="7" custLinFactX="-66261" custLinFactNeighborX="-100000" custLinFactNeighborY="-58892"/>
      <dgm:spPr>
        <a:solidFill>
          <a:srgbClr val="F830BF">
            <a:alpha val="50000"/>
          </a:srgbClr>
        </a:solidFill>
      </dgm:spPr>
    </dgm:pt>
    <dgm:pt modelId="{BD20E34B-9DBB-4AFC-AAA3-033EBA478A92}" type="pres">
      <dgm:prSet presAssocID="{11D7F085-7689-43D8-8554-2E03F53EBAB1}" presName="circ7Tx" presStyleLbl="revTx" presStyleIdx="0" presStyleCnt="0" custLinFactNeighborX="-41948" custLinFactNeighborY="-12911">
        <dgm:presLayoutVars>
          <dgm:chMax val="0"/>
          <dgm:chPref val="0"/>
          <dgm:bulletEnabled val="1"/>
        </dgm:presLayoutVars>
      </dgm:prSet>
      <dgm:spPr/>
      <dgm:t>
        <a:bodyPr/>
        <a:lstStyle/>
        <a:p>
          <a:endParaRPr lang="es-MX"/>
        </a:p>
      </dgm:t>
    </dgm:pt>
  </dgm:ptLst>
  <dgm:cxnLst>
    <dgm:cxn modelId="{DDB2DCA3-8B8D-45B0-922B-5E038AE11D38}" type="presOf" srcId="{72390064-1950-4774-AAB4-BBA656794CFF}" destId="{53BCEB5C-59F7-4131-A5A9-C69336433741}" srcOrd="0" destOrd="0" presId="urn:microsoft.com/office/officeart/2005/8/layout/venn1"/>
    <dgm:cxn modelId="{6C9FBC5A-176F-4B14-93FF-CEF1E20B7771}" type="presOf" srcId="{B6231314-2CD3-40FF-BFA5-3BF074BA8EA6}" destId="{0D8D8620-042C-4575-92C6-1C76B5819B06}" srcOrd="0" destOrd="0" presId="urn:microsoft.com/office/officeart/2005/8/layout/venn1"/>
    <dgm:cxn modelId="{BF440CA6-1FF1-4B16-A82D-555E08C7C086}" srcId="{BAF12CC6-B65C-4B81-A7CF-FDB69A74077D}" destId="{4CAEC9C0-3158-494F-819A-DA5B54DDD52D}" srcOrd="5" destOrd="0" parTransId="{6881F86C-C185-44E0-821E-CB7BAD75FBEF}" sibTransId="{54D238DB-54A9-43A6-B124-91351C8EBD03}"/>
    <dgm:cxn modelId="{7D42B69E-7968-4BA8-8296-30624F8FEB2D}" type="presOf" srcId="{11D7F085-7689-43D8-8554-2E03F53EBAB1}" destId="{BD20E34B-9DBB-4AFC-AAA3-033EBA478A92}" srcOrd="0" destOrd="0" presId="urn:microsoft.com/office/officeart/2005/8/layout/venn1"/>
    <dgm:cxn modelId="{695C1937-D02F-4A8A-815A-E6AFE5B5E4A5}" srcId="{BAF12CC6-B65C-4B81-A7CF-FDB69A74077D}" destId="{B6231314-2CD3-40FF-BFA5-3BF074BA8EA6}" srcOrd="0" destOrd="0" parTransId="{77F58FAA-0F42-469C-9B30-A90D330E1C4D}" sibTransId="{56AFBCCE-008F-4256-A263-BCD55E9B9231}"/>
    <dgm:cxn modelId="{D3E40D7A-9CF7-4E0A-9C50-035F0FAC386E}" srcId="{BAF12CC6-B65C-4B81-A7CF-FDB69A74077D}" destId="{5A07F17B-A188-48F4-B9DC-C61E8A47D635}" srcOrd="3" destOrd="0" parTransId="{8A93977A-A814-485B-AFD1-C8D09FD3870A}" sibTransId="{29D86830-6204-4088-9D02-298B2B6C5FD5}"/>
    <dgm:cxn modelId="{E283D656-2F80-490F-B606-938818F4914E}" type="presOf" srcId="{3916F2EC-6805-4CB3-942D-898BE7628FCC}" destId="{E9ECD7EE-7C3F-495F-80D5-BFB235702E69}" srcOrd="0" destOrd="0" presId="urn:microsoft.com/office/officeart/2005/8/layout/venn1"/>
    <dgm:cxn modelId="{F82FB841-F1E4-40FC-9276-D59DFBC4CA4A}" srcId="{BAF12CC6-B65C-4B81-A7CF-FDB69A74077D}" destId="{E0CDC8C2-AD5C-47FD-890D-64B7249D9217}" srcOrd="11" destOrd="0" parTransId="{B82FDF74-7144-42EF-8CE4-9DC23F50DE62}" sibTransId="{76940370-D238-4AAC-B4D5-5D119F87345E}"/>
    <dgm:cxn modelId="{6390443D-549C-4485-92B2-38894A023F84}" type="presOf" srcId="{4CAEC9C0-3158-494F-819A-DA5B54DDD52D}" destId="{61AA276C-23A0-4B35-9289-7E48B6A1D35F}" srcOrd="0" destOrd="0" presId="urn:microsoft.com/office/officeart/2005/8/layout/venn1"/>
    <dgm:cxn modelId="{8A61C405-AE1D-4E99-ACC9-CF82B512FB3F}" srcId="{BAF12CC6-B65C-4B81-A7CF-FDB69A74077D}" destId="{E1297201-417D-4F99-8C12-3B708BD0F002}" srcOrd="8" destOrd="0" parTransId="{8B3A1A55-A8CA-4843-B153-B4658EA8407A}" sibTransId="{0BC7C8B9-87A7-4672-80EC-EAFEC638FC87}"/>
    <dgm:cxn modelId="{6CB41823-18BD-432A-B74B-1CC5126685EA}" srcId="{BAF12CC6-B65C-4B81-A7CF-FDB69A74077D}" destId="{7AC1100D-1F6F-46D3-B390-6291606F75DE}" srcOrd="2" destOrd="0" parTransId="{40C1DB56-3006-4926-BAAD-1EC583311BAA}" sibTransId="{A70F898C-B72C-413B-A8CE-0553C01049F4}"/>
    <dgm:cxn modelId="{325BEA03-47A7-41FC-B8ED-B59F1E31C890}" type="presOf" srcId="{7AC1100D-1F6F-46D3-B390-6291606F75DE}" destId="{35566DCC-F42E-49F6-88FE-A7A0C36CA555}" srcOrd="0" destOrd="0" presId="urn:microsoft.com/office/officeart/2005/8/layout/venn1"/>
    <dgm:cxn modelId="{35B002AB-48AC-4DF7-AD44-B3295DEB42B4}" srcId="{BAF12CC6-B65C-4B81-A7CF-FDB69A74077D}" destId="{EB202690-2BFA-4486-BBE9-85CFAA7C19AD}" srcOrd="9" destOrd="0" parTransId="{CC3B2F07-FB76-4AFE-AD8B-615EB267D815}" sibTransId="{8EF68A28-0E38-432B-9E76-A4FEDD00EC1E}"/>
    <dgm:cxn modelId="{543EEADF-6660-4AF6-AAC3-EFD4BDF9A89A}" srcId="{BAF12CC6-B65C-4B81-A7CF-FDB69A74077D}" destId="{72390064-1950-4774-AAB4-BBA656794CFF}" srcOrd="4" destOrd="0" parTransId="{0619D542-125F-4A04-98C1-6E69F8D1CE95}" sibTransId="{C89E5C5D-2402-4E89-BA71-946983A40C4A}"/>
    <dgm:cxn modelId="{803E4454-C3C4-4836-A2A0-1BEB2096716C}" srcId="{BAF12CC6-B65C-4B81-A7CF-FDB69A74077D}" destId="{9D8ED71C-E8F2-441C-AD2D-70F98F75A525}" srcOrd="7" destOrd="0" parTransId="{6B65FD8E-8357-48D4-823E-3D5C99868AF0}" sibTransId="{A82731A4-7B91-4F63-AEAA-072A739AEC8B}"/>
    <dgm:cxn modelId="{EA8FBD78-6F77-4B9A-A615-DF641F36568E}" srcId="{BAF12CC6-B65C-4B81-A7CF-FDB69A74077D}" destId="{11D7F085-7689-43D8-8554-2E03F53EBAB1}" srcOrd="6" destOrd="0" parTransId="{EC7375D2-05F0-40D6-A7ED-63960C0E06AC}" sibTransId="{E95CB87A-67B5-40A2-B9DC-3DF208D804E8}"/>
    <dgm:cxn modelId="{A56AB17A-55DE-4657-92FA-5C95CBD97877}" srcId="{BAF12CC6-B65C-4B81-A7CF-FDB69A74077D}" destId="{7215EB33-3C24-4EB6-A5AF-C83140439D3E}" srcOrd="10" destOrd="0" parTransId="{9348FA67-93B2-48CB-875F-8F8552E12F50}" sibTransId="{132818DA-0F75-4C22-B657-3DA561258307}"/>
    <dgm:cxn modelId="{AF22B9FC-DDDC-4E7A-AD1E-27B01A9887D6}" srcId="{BAF12CC6-B65C-4B81-A7CF-FDB69A74077D}" destId="{3916F2EC-6805-4CB3-942D-898BE7628FCC}" srcOrd="1" destOrd="0" parTransId="{5F98D519-3C38-444D-AA4C-9F813092BF05}" sibTransId="{B5A93B8E-2998-4AA9-9C23-C749FCD25EEE}"/>
    <dgm:cxn modelId="{6939F0E6-A098-4330-8E6A-1053CBC30D35}" type="presOf" srcId="{5A07F17B-A188-48F4-B9DC-C61E8A47D635}" destId="{446EC768-177F-41E1-95A4-89AF72FA2530}" srcOrd="0" destOrd="0" presId="urn:microsoft.com/office/officeart/2005/8/layout/venn1"/>
    <dgm:cxn modelId="{C4082237-4E34-4A39-9BFB-BF1ACF05D4B8}" type="presOf" srcId="{BAF12CC6-B65C-4B81-A7CF-FDB69A74077D}" destId="{1320C570-DB1B-4439-996C-B694F40095E8}" srcOrd="0" destOrd="0" presId="urn:microsoft.com/office/officeart/2005/8/layout/venn1"/>
    <dgm:cxn modelId="{AE28C8C0-50D8-4B07-8ABE-31E383A0B343}" type="presParOf" srcId="{1320C570-DB1B-4439-996C-B694F40095E8}" destId="{9ECED721-2C37-4254-ACF8-0F2049D76263}" srcOrd="0" destOrd="0" presId="urn:microsoft.com/office/officeart/2005/8/layout/venn1"/>
    <dgm:cxn modelId="{2AE60617-0F09-425A-897E-122A59226F62}" type="presParOf" srcId="{1320C570-DB1B-4439-996C-B694F40095E8}" destId="{0D8D8620-042C-4575-92C6-1C76B5819B06}" srcOrd="1" destOrd="0" presId="urn:microsoft.com/office/officeart/2005/8/layout/venn1"/>
    <dgm:cxn modelId="{5E5E8D25-5FC8-4401-81BA-83B075AE5FC5}" type="presParOf" srcId="{1320C570-DB1B-4439-996C-B694F40095E8}" destId="{51F3D10D-B7D8-43FC-975F-A65CA253DFA7}" srcOrd="2" destOrd="0" presId="urn:microsoft.com/office/officeart/2005/8/layout/venn1"/>
    <dgm:cxn modelId="{B64BBFDE-C83A-449F-958E-F018419E837F}" type="presParOf" srcId="{1320C570-DB1B-4439-996C-B694F40095E8}" destId="{E9ECD7EE-7C3F-495F-80D5-BFB235702E69}" srcOrd="3" destOrd="0" presId="urn:microsoft.com/office/officeart/2005/8/layout/venn1"/>
    <dgm:cxn modelId="{B03AF16E-9AD4-409E-AB94-9314B46885D1}" type="presParOf" srcId="{1320C570-DB1B-4439-996C-B694F40095E8}" destId="{B074E16A-3DCA-4415-8808-4FED38CC040A}" srcOrd="4" destOrd="0" presId="urn:microsoft.com/office/officeart/2005/8/layout/venn1"/>
    <dgm:cxn modelId="{15F99254-ECD2-4D35-A5CE-C117E6712D35}" type="presParOf" srcId="{1320C570-DB1B-4439-996C-B694F40095E8}" destId="{35566DCC-F42E-49F6-88FE-A7A0C36CA555}" srcOrd="5" destOrd="0" presId="urn:microsoft.com/office/officeart/2005/8/layout/venn1"/>
    <dgm:cxn modelId="{59D130D7-BCF2-49BC-8BAC-96E9C4FCE147}" type="presParOf" srcId="{1320C570-DB1B-4439-996C-B694F40095E8}" destId="{618481FD-DF9B-43B1-87A8-8E3743784683}" srcOrd="6" destOrd="0" presId="urn:microsoft.com/office/officeart/2005/8/layout/venn1"/>
    <dgm:cxn modelId="{985E9548-BA18-4788-97CB-D779C3C48124}" type="presParOf" srcId="{1320C570-DB1B-4439-996C-B694F40095E8}" destId="{446EC768-177F-41E1-95A4-89AF72FA2530}" srcOrd="7" destOrd="0" presId="urn:microsoft.com/office/officeart/2005/8/layout/venn1"/>
    <dgm:cxn modelId="{5CD998BB-0317-4EAE-813F-CE6F2D5D591F}" type="presParOf" srcId="{1320C570-DB1B-4439-996C-B694F40095E8}" destId="{F4E737AF-4BDB-424C-B805-ED05D596AC92}" srcOrd="8" destOrd="0" presId="urn:microsoft.com/office/officeart/2005/8/layout/venn1"/>
    <dgm:cxn modelId="{BB526069-AB1E-4E8D-89F6-B06C25A7B006}" type="presParOf" srcId="{1320C570-DB1B-4439-996C-B694F40095E8}" destId="{53BCEB5C-59F7-4131-A5A9-C69336433741}" srcOrd="9" destOrd="0" presId="urn:microsoft.com/office/officeart/2005/8/layout/venn1"/>
    <dgm:cxn modelId="{E2AE95C2-2737-4815-A1D0-81BBE0AE25A4}" type="presParOf" srcId="{1320C570-DB1B-4439-996C-B694F40095E8}" destId="{EEDA6D8D-EAA0-43D7-BA5F-7357A1D17709}" srcOrd="10" destOrd="0" presId="urn:microsoft.com/office/officeart/2005/8/layout/venn1"/>
    <dgm:cxn modelId="{43013994-6DBB-405B-9A08-5FFF5E8E51B5}" type="presParOf" srcId="{1320C570-DB1B-4439-996C-B694F40095E8}" destId="{61AA276C-23A0-4B35-9289-7E48B6A1D35F}" srcOrd="11" destOrd="0" presId="urn:microsoft.com/office/officeart/2005/8/layout/venn1"/>
    <dgm:cxn modelId="{7D5121A9-4ECF-472E-A623-D3C899509197}" type="presParOf" srcId="{1320C570-DB1B-4439-996C-B694F40095E8}" destId="{755579E6-3FB6-4FBB-B351-764565EEC79E}" srcOrd="12" destOrd="0" presId="urn:microsoft.com/office/officeart/2005/8/layout/venn1"/>
    <dgm:cxn modelId="{17637DBF-BAAE-47EC-AE1A-2016A4C130CF}" type="presParOf" srcId="{1320C570-DB1B-4439-996C-B694F40095E8}" destId="{BD20E34B-9DBB-4AFC-AAA3-033EBA478A92}" srcOrd="1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6D875E-134A-4658-B2CA-CA91127ABC8C}"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MX"/>
        </a:p>
      </dgm:t>
    </dgm:pt>
    <dgm:pt modelId="{C649A2D2-7BC3-46F1-97F0-D379599A6B1F}">
      <dgm:prSet/>
      <dgm:spPr/>
      <dgm:t>
        <a:bodyPr/>
        <a:lstStyle/>
        <a:p>
          <a:pPr rtl="0"/>
          <a:r>
            <a:rPr lang="es-MX" b="1" dirty="0" smtClean="0">
              <a:latin typeface="Arial" panose="020B0604020202020204" pitchFamily="34" charset="0"/>
              <a:cs typeface="Arial" panose="020B0604020202020204" pitchFamily="34" charset="0"/>
            </a:rPr>
            <a:t>Estrategias de mercado</a:t>
          </a:r>
          <a:r>
            <a:rPr lang="es-MX" dirty="0" smtClean="0">
              <a:latin typeface="Arial" panose="020B0604020202020204" pitchFamily="34" charset="0"/>
              <a:cs typeface="Arial" panose="020B0604020202020204" pitchFamily="34" charset="0"/>
            </a:rPr>
            <a:t>: este tipo de estrategias tiene como finalidad alcanzar a los fines propuestos a largo plazo por un esquema de mercadeo. Para ello deben cumplirse cuatro requisitos, debe ser posible, consistente, idóneo y realista.</a:t>
          </a:r>
          <a:endParaRPr lang="es-MX" dirty="0">
            <a:latin typeface="Arial" panose="020B0604020202020204" pitchFamily="34" charset="0"/>
            <a:cs typeface="Arial" panose="020B0604020202020204" pitchFamily="34" charset="0"/>
          </a:endParaRPr>
        </a:p>
      </dgm:t>
    </dgm:pt>
    <dgm:pt modelId="{57055F0A-9DB8-4B11-820B-E77284644FA9}" type="parTrans" cxnId="{F0F9D207-ACF3-441B-8937-897AD3FE2A0F}">
      <dgm:prSet/>
      <dgm:spPr/>
      <dgm:t>
        <a:bodyPr/>
        <a:lstStyle/>
        <a:p>
          <a:endParaRPr lang="es-MX"/>
        </a:p>
      </dgm:t>
    </dgm:pt>
    <dgm:pt modelId="{A6DA5B1A-2EB7-4EB4-AAEB-AD36CD24563D}" type="sibTrans" cxnId="{F0F9D207-ACF3-441B-8937-897AD3FE2A0F}">
      <dgm:prSet/>
      <dgm:spPr/>
      <dgm:t>
        <a:bodyPr/>
        <a:lstStyle/>
        <a:p>
          <a:endParaRPr lang="es-MX"/>
        </a:p>
      </dgm:t>
    </dgm:pt>
    <dgm:pt modelId="{2C9D2C40-76E8-4C65-8C61-3D33209FB1A4}">
      <dgm:prSet custT="1"/>
      <dgm:spPr/>
      <dgm:t>
        <a:bodyPr/>
        <a:lstStyle/>
        <a:p>
          <a:pPr rtl="0"/>
          <a:r>
            <a:rPr lang="es-MX" sz="1600" b="1" dirty="0" smtClean="0">
              <a:latin typeface="Arial" panose="020B0604020202020204" pitchFamily="34" charset="0"/>
              <a:cs typeface="Arial" panose="020B0604020202020204" pitchFamily="34" charset="0"/>
            </a:rPr>
            <a:t>Estrategias de administración</a:t>
          </a:r>
          <a:r>
            <a:rPr lang="es-MX" sz="1600" dirty="0" smtClean="0">
              <a:latin typeface="Arial" panose="020B0604020202020204" pitchFamily="34" charset="0"/>
              <a:cs typeface="Arial" panose="020B0604020202020204" pitchFamily="34" charset="0"/>
            </a:rPr>
            <a:t>: estas estrategias consisten en crear una guía, donde sean reflejados las políticas y objetivos de una empresa, fundación, etc. También debe incluir el modo en que deben ser realizadas las medidas.</a:t>
          </a:r>
          <a:endParaRPr lang="es-MX" sz="1600" dirty="0">
            <a:latin typeface="Arial" panose="020B0604020202020204" pitchFamily="34" charset="0"/>
            <a:cs typeface="Arial" panose="020B0604020202020204" pitchFamily="34" charset="0"/>
          </a:endParaRPr>
        </a:p>
      </dgm:t>
    </dgm:pt>
    <dgm:pt modelId="{EFFEF2AF-6667-4755-B5DB-2104AA709B15}" type="parTrans" cxnId="{329340D5-D53B-4918-9713-9AA30CA946B7}">
      <dgm:prSet/>
      <dgm:spPr/>
      <dgm:t>
        <a:bodyPr/>
        <a:lstStyle/>
        <a:p>
          <a:endParaRPr lang="es-MX"/>
        </a:p>
      </dgm:t>
    </dgm:pt>
    <dgm:pt modelId="{39A5D9B1-7DE3-4FCB-9FAD-4819A4A1A5ED}" type="sibTrans" cxnId="{329340D5-D53B-4918-9713-9AA30CA946B7}">
      <dgm:prSet/>
      <dgm:spPr/>
      <dgm:t>
        <a:bodyPr/>
        <a:lstStyle/>
        <a:p>
          <a:endParaRPr lang="es-MX"/>
        </a:p>
      </dgm:t>
    </dgm:pt>
    <dgm:pt modelId="{56E9A52E-9A74-4805-8FCF-59A032D2BF02}">
      <dgm:prSet/>
      <dgm:spPr/>
      <dgm:t>
        <a:bodyPr/>
        <a:lstStyle/>
        <a:p>
          <a:pPr rtl="0"/>
          <a:r>
            <a:rPr lang="es-MX" b="1" dirty="0" smtClean="0">
              <a:latin typeface="Arial" panose="020B0604020202020204" pitchFamily="34" charset="0"/>
              <a:cs typeface="Arial" panose="020B0604020202020204" pitchFamily="34" charset="0"/>
            </a:rPr>
            <a:t>Estrategias de aprendizaje</a:t>
          </a:r>
          <a:r>
            <a:rPr lang="es-MX" dirty="0" smtClean="0">
              <a:latin typeface="Arial" panose="020B0604020202020204" pitchFamily="34" charset="0"/>
              <a:cs typeface="Arial" panose="020B0604020202020204" pitchFamily="34" charset="0"/>
            </a:rPr>
            <a:t>: a la hora de aprender los seres humanos no son todos iguales por distintos motivos, por la inteligencia, los conocimientos adquiridos anteriormente, el estímulo, etc. Es por ello que se utilizan distintas técnicas, medios y estrategias.</a:t>
          </a:r>
          <a:br>
            <a:rPr lang="es-MX" dirty="0" smtClean="0">
              <a:latin typeface="Arial" panose="020B0604020202020204" pitchFamily="34" charset="0"/>
              <a:cs typeface="Arial" panose="020B0604020202020204" pitchFamily="34" charset="0"/>
            </a:rPr>
          </a:br>
          <a:r>
            <a:rPr lang="es-MX" dirty="0" smtClean="0"/>
            <a:t/>
          </a:r>
          <a:br>
            <a:rPr lang="es-MX" dirty="0" smtClean="0"/>
          </a:br>
          <a:endParaRPr lang="es-MX" dirty="0"/>
        </a:p>
      </dgm:t>
    </dgm:pt>
    <dgm:pt modelId="{ACD4AEA4-845D-4AD3-8162-B773789BCCE0}" type="parTrans" cxnId="{0459D6C6-7AA5-4352-AD8D-7A5B202458FB}">
      <dgm:prSet/>
      <dgm:spPr/>
      <dgm:t>
        <a:bodyPr/>
        <a:lstStyle/>
        <a:p>
          <a:endParaRPr lang="es-MX"/>
        </a:p>
      </dgm:t>
    </dgm:pt>
    <dgm:pt modelId="{4C4E6536-E7E8-4F66-B180-8D4A00487FD9}" type="sibTrans" cxnId="{0459D6C6-7AA5-4352-AD8D-7A5B202458FB}">
      <dgm:prSet/>
      <dgm:spPr/>
      <dgm:t>
        <a:bodyPr/>
        <a:lstStyle/>
        <a:p>
          <a:endParaRPr lang="es-MX"/>
        </a:p>
      </dgm:t>
    </dgm:pt>
    <dgm:pt modelId="{110D8D2E-C9C4-48A1-BD93-1683089D673C}">
      <dgm:prSet/>
      <dgm:spPr/>
      <dgm:t>
        <a:bodyPr/>
        <a:lstStyle/>
        <a:p>
          <a:pPr rtl="0"/>
          <a:r>
            <a:rPr lang="es-MX" b="1" dirty="0" smtClean="0">
              <a:latin typeface="Arial" panose="020B0604020202020204" pitchFamily="34" charset="0"/>
              <a:cs typeface="Arial" panose="020B0604020202020204" pitchFamily="34" charset="0"/>
            </a:rPr>
            <a:t>Estrategias de ensayo: </a:t>
          </a:r>
          <a:r>
            <a:rPr lang="es-MX" dirty="0" smtClean="0">
              <a:latin typeface="Arial" panose="020B0604020202020204" pitchFamily="34" charset="0"/>
              <a:cs typeface="Arial" panose="020B0604020202020204" pitchFamily="34" charset="0"/>
            </a:rPr>
            <a:t>Este  tipo de estrategia se basa principalmente en la repetición de los contenidos ya sea escrito o hablado. Es una técnica efectiva que permite utilizar la táctica de la repetición como base de recordatorio. Podemos leer en voz alta, copiar material , tomar apuntes, etc.</a:t>
          </a:r>
          <a:endParaRPr lang="es-MX" dirty="0">
            <a:latin typeface="Arial" panose="020B0604020202020204" pitchFamily="34" charset="0"/>
            <a:cs typeface="Arial" panose="020B0604020202020204" pitchFamily="34" charset="0"/>
          </a:endParaRPr>
        </a:p>
      </dgm:t>
    </dgm:pt>
    <dgm:pt modelId="{B37AA324-2792-4A10-AB82-A51CDFC66C41}" type="parTrans" cxnId="{D8AC7FF1-C547-4AFF-BDCA-44CC9E4175B5}">
      <dgm:prSet/>
      <dgm:spPr/>
      <dgm:t>
        <a:bodyPr/>
        <a:lstStyle/>
        <a:p>
          <a:endParaRPr lang="es-MX"/>
        </a:p>
      </dgm:t>
    </dgm:pt>
    <dgm:pt modelId="{3B84BFA8-6B80-4295-8D80-5697F59B124C}" type="sibTrans" cxnId="{D8AC7FF1-C547-4AFF-BDCA-44CC9E4175B5}">
      <dgm:prSet/>
      <dgm:spPr/>
      <dgm:t>
        <a:bodyPr/>
        <a:lstStyle/>
        <a:p>
          <a:endParaRPr lang="es-MX"/>
        </a:p>
      </dgm:t>
    </dgm:pt>
    <dgm:pt modelId="{A2E1EB8F-52DB-4BCD-8F23-678A83C572C3}" type="pres">
      <dgm:prSet presAssocID="{F76D875E-134A-4658-B2CA-CA91127ABC8C}" presName="CompostProcess" presStyleCnt="0">
        <dgm:presLayoutVars>
          <dgm:dir/>
          <dgm:resizeHandles val="exact"/>
        </dgm:presLayoutVars>
      </dgm:prSet>
      <dgm:spPr/>
      <dgm:t>
        <a:bodyPr/>
        <a:lstStyle/>
        <a:p>
          <a:endParaRPr lang="es-ES"/>
        </a:p>
      </dgm:t>
    </dgm:pt>
    <dgm:pt modelId="{DFAA6884-CC31-49C1-82D0-5AD595E4B8AE}" type="pres">
      <dgm:prSet presAssocID="{F76D875E-134A-4658-B2CA-CA91127ABC8C}" presName="arrow" presStyleLbl="bgShp" presStyleIdx="0" presStyleCnt="1"/>
      <dgm:spPr/>
    </dgm:pt>
    <dgm:pt modelId="{433129DB-9B48-482E-A093-B4F283223126}" type="pres">
      <dgm:prSet presAssocID="{F76D875E-134A-4658-B2CA-CA91127ABC8C}" presName="linearProcess" presStyleCnt="0"/>
      <dgm:spPr/>
    </dgm:pt>
    <dgm:pt modelId="{50DCDD21-DF64-47EF-A3F9-2EA031C75D07}" type="pres">
      <dgm:prSet presAssocID="{C649A2D2-7BC3-46F1-97F0-D379599A6B1F}" presName="textNode" presStyleLbl="node1" presStyleIdx="0" presStyleCnt="4" custScaleY="123550">
        <dgm:presLayoutVars>
          <dgm:bulletEnabled val="1"/>
        </dgm:presLayoutVars>
      </dgm:prSet>
      <dgm:spPr/>
      <dgm:t>
        <a:bodyPr/>
        <a:lstStyle/>
        <a:p>
          <a:endParaRPr lang="es-ES"/>
        </a:p>
      </dgm:t>
    </dgm:pt>
    <dgm:pt modelId="{5686B7D8-8D9C-4019-BB15-676CECD1B2D7}" type="pres">
      <dgm:prSet presAssocID="{A6DA5B1A-2EB7-4EB4-AAEB-AD36CD24563D}" presName="sibTrans" presStyleCnt="0"/>
      <dgm:spPr/>
    </dgm:pt>
    <dgm:pt modelId="{D18E32CB-36FA-47C9-9935-ED556357E3B7}" type="pres">
      <dgm:prSet presAssocID="{2C9D2C40-76E8-4C65-8C61-3D33209FB1A4}" presName="textNode" presStyleLbl="node1" presStyleIdx="1" presStyleCnt="4" custScaleY="123550">
        <dgm:presLayoutVars>
          <dgm:bulletEnabled val="1"/>
        </dgm:presLayoutVars>
      </dgm:prSet>
      <dgm:spPr/>
      <dgm:t>
        <a:bodyPr/>
        <a:lstStyle/>
        <a:p>
          <a:endParaRPr lang="es-ES"/>
        </a:p>
      </dgm:t>
    </dgm:pt>
    <dgm:pt modelId="{15FD115B-E30B-4E31-8889-4A51A81D1041}" type="pres">
      <dgm:prSet presAssocID="{39A5D9B1-7DE3-4FCB-9FAD-4819A4A1A5ED}" presName="sibTrans" presStyleCnt="0"/>
      <dgm:spPr/>
    </dgm:pt>
    <dgm:pt modelId="{5F095516-01C5-4834-B98C-EB0F759CD528}" type="pres">
      <dgm:prSet presAssocID="{56E9A52E-9A74-4805-8FCF-59A032D2BF02}" presName="textNode" presStyleLbl="node1" presStyleIdx="2" presStyleCnt="4" custScaleY="128190">
        <dgm:presLayoutVars>
          <dgm:bulletEnabled val="1"/>
        </dgm:presLayoutVars>
      </dgm:prSet>
      <dgm:spPr/>
      <dgm:t>
        <a:bodyPr/>
        <a:lstStyle/>
        <a:p>
          <a:endParaRPr lang="es-ES"/>
        </a:p>
      </dgm:t>
    </dgm:pt>
    <dgm:pt modelId="{DC2DD70F-02AB-4AEE-9BB8-6A86120BB328}" type="pres">
      <dgm:prSet presAssocID="{4C4E6536-E7E8-4F66-B180-8D4A00487FD9}" presName="sibTrans" presStyleCnt="0"/>
      <dgm:spPr/>
    </dgm:pt>
    <dgm:pt modelId="{26B800BD-F008-48AA-9484-88B0601879D4}" type="pres">
      <dgm:prSet presAssocID="{110D8D2E-C9C4-48A1-BD93-1683089D673C}" presName="textNode" presStyleLbl="node1" presStyleIdx="3" presStyleCnt="4" custScaleY="123550">
        <dgm:presLayoutVars>
          <dgm:bulletEnabled val="1"/>
        </dgm:presLayoutVars>
      </dgm:prSet>
      <dgm:spPr/>
      <dgm:t>
        <a:bodyPr/>
        <a:lstStyle/>
        <a:p>
          <a:endParaRPr lang="es-ES"/>
        </a:p>
      </dgm:t>
    </dgm:pt>
  </dgm:ptLst>
  <dgm:cxnLst>
    <dgm:cxn modelId="{5E888432-9502-47D2-8D8A-0961E2D4EDB7}" type="presOf" srcId="{110D8D2E-C9C4-48A1-BD93-1683089D673C}" destId="{26B800BD-F008-48AA-9484-88B0601879D4}" srcOrd="0" destOrd="0" presId="urn:microsoft.com/office/officeart/2005/8/layout/hProcess9"/>
    <dgm:cxn modelId="{0459D6C6-7AA5-4352-AD8D-7A5B202458FB}" srcId="{F76D875E-134A-4658-B2CA-CA91127ABC8C}" destId="{56E9A52E-9A74-4805-8FCF-59A032D2BF02}" srcOrd="2" destOrd="0" parTransId="{ACD4AEA4-845D-4AD3-8162-B773789BCCE0}" sibTransId="{4C4E6536-E7E8-4F66-B180-8D4A00487FD9}"/>
    <dgm:cxn modelId="{33854A78-756C-4407-AB4B-18E9468A3ACC}" type="presOf" srcId="{56E9A52E-9A74-4805-8FCF-59A032D2BF02}" destId="{5F095516-01C5-4834-B98C-EB0F759CD528}" srcOrd="0" destOrd="0" presId="urn:microsoft.com/office/officeart/2005/8/layout/hProcess9"/>
    <dgm:cxn modelId="{329340D5-D53B-4918-9713-9AA30CA946B7}" srcId="{F76D875E-134A-4658-B2CA-CA91127ABC8C}" destId="{2C9D2C40-76E8-4C65-8C61-3D33209FB1A4}" srcOrd="1" destOrd="0" parTransId="{EFFEF2AF-6667-4755-B5DB-2104AA709B15}" sibTransId="{39A5D9B1-7DE3-4FCB-9FAD-4819A4A1A5ED}"/>
    <dgm:cxn modelId="{06BFAE7C-A3E9-463B-B395-110B97E89057}" type="presOf" srcId="{F76D875E-134A-4658-B2CA-CA91127ABC8C}" destId="{A2E1EB8F-52DB-4BCD-8F23-678A83C572C3}" srcOrd="0" destOrd="0" presId="urn:microsoft.com/office/officeart/2005/8/layout/hProcess9"/>
    <dgm:cxn modelId="{282A4C6C-5CBA-421C-9D17-FFE3DD5252A7}" type="presOf" srcId="{2C9D2C40-76E8-4C65-8C61-3D33209FB1A4}" destId="{D18E32CB-36FA-47C9-9935-ED556357E3B7}" srcOrd="0" destOrd="0" presId="urn:microsoft.com/office/officeart/2005/8/layout/hProcess9"/>
    <dgm:cxn modelId="{D8AC7FF1-C547-4AFF-BDCA-44CC9E4175B5}" srcId="{F76D875E-134A-4658-B2CA-CA91127ABC8C}" destId="{110D8D2E-C9C4-48A1-BD93-1683089D673C}" srcOrd="3" destOrd="0" parTransId="{B37AA324-2792-4A10-AB82-A51CDFC66C41}" sibTransId="{3B84BFA8-6B80-4295-8D80-5697F59B124C}"/>
    <dgm:cxn modelId="{F0F9D207-ACF3-441B-8937-897AD3FE2A0F}" srcId="{F76D875E-134A-4658-B2CA-CA91127ABC8C}" destId="{C649A2D2-7BC3-46F1-97F0-D379599A6B1F}" srcOrd="0" destOrd="0" parTransId="{57055F0A-9DB8-4B11-820B-E77284644FA9}" sibTransId="{A6DA5B1A-2EB7-4EB4-AAEB-AD36CD24563D}"/>
    <dgm:cxn modelId="{7A8E64DB-4A99-4EF9-B0C3-0B148950A85B}" type="presOf" srcId="{C649A2D2-7BC3-46F1-97F0-D379599A6B1F}" destId="{50DCDD21-DF64-47EF-A3F9-2EA031C75D07}" srcOrd="0" destOrd="0" presId="urn:microsoft.com/office/officeart/2005/8/layout/hProcess9"/>
    <dgm:cxn modelId="{341A3B7B-4423-477F-AB24-759F96159CB2}" type="presParOf" srcId="{A2E1EB8F-52DB-4BCD-8F23-678A83C572C3}" destId="{DFAA6884-CC31-49C1-82D0-5AD595E4B8AE}" srcOrd="0" destOrd="0" presId="urn:microsoft.com/office/officeart/2005/8/layout/hProcess9"/>
    <dgm:cxn modelId="{09057CE1-3325-4D19-A6B8-8BD8C8AD3CC7}" type="presParOf" srcId="{A2E1EB8F-52DB-4BCD-8F23-678A83C572C3}" destId="{433129DB-9B48-482E-A093-B4F283223126}" srcOrd="1" destOrd="0" presId="urn:microsoft.com/office/officeart/2005/8/layout/hProcess9"/>
    <dgm:cxn modelId="{D909138B-5A18-4AC7-A9BF-01A04D9654A7}" type="presParOf" srcId="{433129DB-9B48-482E-A093-B4F283223126}" destId="{50DCDD21-DF64-47EF-A3F9-2EA031C75D07}" srcOrd="0" destOrd="0" presId="urn:microsoft.com/office/officeart/2005/8/layout/hProcess9"/>
    <dgm:cxn modelId="{7DA1F2DB-D444-48AB-944D-46C6DA34AB4C}" type="presParOf" srcId="{433129DB-9B48-482E-A093-B4F283223126}" destId="{5686B7D8-8D9C-4019-BB15-676CECD1B2D7}" srcOrd="1" destOrd="0" presId="urn:microsoft.com/office/officeart/2005/8/layout/hProcess9"/>
    <dgm:cxn modelId="{C1867876-E1BB-4F19-BE94-D3AD4D939177}" type="presParOf" srcId="{433129DB-9B48-482E-A093-B4F283223126}" destId="{D18E32CB-36FA-47C9-9935-ED556357E3B7}" srcOrd="2" destOrd="0" presId="urn:microsoft.com/office/officeart/2005/8/layout/hProcess9"/>
    <dgm:cxn modelId="{478A6192-25F8-42CA-87F2-DD43AF1797DE}" type="presParOf" srcId="{433129DB-9B48-482E-A093-B4F283223126}" destId="{15FD115B-E30B-4E31-8889-4A51A81D1041}" srcOrd="3" destOrd="0" presId="urn:microsoft.com/office/officeart/2005/8/layout/hProcess9"/>
    <dgm:cxn modelId="{640EEC1D-4327-4CA5-AEA6-1854A13B6973}" type="presParOf" srcId="{433129DB-9B48-482E-A093-B4F283223126}" destId="{5F095516-01C5-4834-B98C-EB0F759CD528}" srcOrd="4" destOrd="0" presId="urn:microsoft.com/office/officeart/2005/8/layout/hProcess9"/>
    <dgm:cxn modelId="{C07E2EA6-E386-4F8A-B411-BB7BED29A74A}" type="presParOf" srcId="{433129DB-9B48-482E-A093-B4F283223126}" destId="{DC2DD70F-02AB-4AEE-9BB8-6A86120BB328}" srcOrd="5" destOrd="0" presId="urn:microsoft.com/office/officeart/2005/8/layout/hProcess9"/>
    <dgm:cxn modelId="{3F0A926E-04B5-4211-A9A1-577A9A3382EA}" type="presParOf" srcId="{433129DB-9B48-482E-A093-B4F283223126}" destId="{26B800BD-F008-48AA-9484-88B0601879D4}"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B5132A6-4F34-461F-969A-E60B71F04B7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MX"/>
        </a:p>
      </dgm:t>
    </dgm:pt>
    <dgm:pt modelId="{C82AD044-479F-4CD6-A860-1DF8479630DA}">
      <dgm:prSet phldrT="[Texto]" custT="1"/>
      <dgm:spPr>
        <a:solidFill>
          <a:srgbClr val="00B0F0"/>
        </a:solidFill>
      </dgm:spPr>
      <dgm:t>
        <a:bodyPr/>
        <a:lstStyle/>
        <a:p>
          <a:r>
            <a:rPr lang="es-MX" sz="4000" dirty="0" smtClean="0"/>
            <a:t>Mapa semántico</a:t>
          </a:r>
          <a:endParaRPr lang="es-MX" sz="4000" dirty="0"/>
        </a:p>
      </dgm:t>
    </dgm:pt>
    <dgm:pt modelId="{59994204-84BC-426F-B537-8970FCD9A009}" type="parTrans" cxnId="{461CC166-E7F8-4E37-ACC8-D32AA35C622D}">
      <dgm:prSet/>
      <dgm:spPr/>
      <dgm:t>
        <a:bodyPr/>
        <a:lstStyle/>
        <a:p>
          <a:endParaRPr lang="es-MX"/>
        </a:p>
      </dgm:t>
    </dgm:pt>
    <dgm:pt modelId="{89797D6F-FF56-4127-842C-3F7663C2D5FB}" type="sibTrans" cxnId="{461CC166-E7F8-4E37-ACC8-D32AA35C622D}">
      <dgm:prSet/>
      <dgm:spPr/>
      <dgm:t>
        <a:bodyPr/>
        <a:lstStyle/>
        <a:p>
          <a:endParaRPr lang="es-MX"/>
        </a:p>
      </dgm:t>
    </dgm:pt>
    <dgm:pt modelId="{C914E7E1-1F63-4396-BC1C-20B92714D963}">
      <dgm:prSet phldrT="[Texto]" custT="1"/>
      <dgm:spPr>
        <a:solidFill>
          <a:srgbClr val="92D050"/>
        </a:solidFill>
      </dgm:spPr>
      <dgm:t>
        <a:bodyPr/>
        <a:lstStyle/>
        <a:p>
          <a:r>
            <a:rPr lang="es-MX" sz="2000" dirty="0" smtClean="0">
              <a:solidFill>
                <a:schemeClr val="tx1"/>
              </a:solidFill>
            </a:rPr>
            <a:t>Es una estructura categórica de información, representada gráficamente, que no tiene una jerarquía definida </a:t>
          </a:r>
          <a:endParaRPr lang="es-MX" sz="2000" dirty="0">
            <a:solidFill>
              <a:schemeClr val="tx1"/>
            </a:solidFill>
          </a:endParaRPr>
        </a:p>
      </dgm:t>
    </dgm:pt>
    <dgm:pt modelId="{DC7EC924-D430-451F-85F4-68906666C34B}" type="parTrans" cxnId="{973F187B-F1E2-4DB5-AC5C-93BECE9442FF}">
      <dgm:prSet/>
      <dgm:spPr/>
      <dgm:t>
        <a:bodyPr/>
        <a:lstStyle/>
        <a:p>
          <a:endParaRPr lang="es-MX"/>
        </a:p>
      </dgm:t>
    </dgm:pt>
    <dgm:pt modelId="{A14A26E5-A836-4B45-A297-2F19F1CAF6DF}" type="sibTrans" cxnId="{973F187B-F1E2-4DB5-AC5C-93BECE9442FF}">
      <dgm:prSet/>
      <dgm:spPr/>
      <dgm:t>
        <a:bodyPr/>
        <a:lstStyle/>
        <a:p>
          <a:endParaRPr lang="es-MX"/>
        </a:p>
      </dgm:t>
    </dgm:pt>
    <dgm:pt modelId="{582C0A86-F996-4BB7-B89A-C47E9E719896}">
      <dgm:prSet phldrT="[Texto]" custT="1"/>
      <dgm:spPr>
        <a:solidFill>
          <a:srgbClr val="92D050"/>
        </a:solidFill>
      </dgm:spPr>
      <dgm:t>
        <a:bodyPr/>
        <a:lstStyle/>
        <a:p>
          <a:pPr algn="ctr"/>
          <a:r>
            <a:rPr lang="es-MX" sz="1800" dirty="0" smtClean="0">
              <a:solidFill>
                <a:schemeClr val="tx1"/>
              </a:solidFill>
            </a:rPr>
            <a:t>Se realiza:</a:t>
          </a:r>
        </a:p>
        <a:p>
          <a:pPr algn="ctr"/>
          <a:r>
            <a:rPr lang="es-MX" sz="1800" dirty="0" smtClean="0">
              <a:solidFill>
                <a:schemeClr val="tx1"/>
              </a:solidFill>
            </a:rPr>
            <a:t>Se identifica la idea principal </a:t>
          </a:r>
        </a:p>
        <a:p>
          <a:pPr algn="ctr"/>
          <a:r>
            <a:rPr lang="es-MX" sz="1800" dirty="0" smtClean="0">
              <a:solidFill>
                <a:schemeClr val="tx1"/>
              </a:solidFill>
            </a:rPr>
            <a:t>Se identifica las categorías secundarias</a:t>
          </a:r>
        </a:p>
        <a:p>
          <a:pPr algn="ctr"/>
          <a:r>
            <a:rPr lang="es-MX" sz="1800" dirty="0" smtClean="0">
              <a:solidFill>
                <a:schemeClr val="tx1"/>
              </a:solidFill>
            </a:rPr>
            <a:t>Se establecen relaciones entre la idea principal y categorías secundarias</a:t>
          </a:r>
        </a:p>
        <a:p>
          <a:pPr algn="ctr"/>
          <a:r>
            <a:rPr lang="es-MX" sz="1800" dirty="0" smtClean="0">
              <a:solidFill>
                <a:schemeClr val="tx1"/>
              </a:solidFill>
            </a:rPr>
            <a:t>Se incluyen detalles complementarios (características, temas y subtemas)</a:t>
          </a:r>
        </a:p>
        <a:p>
          <a:pPr algn="just"/>
          <a:endParaRPr lang="es-MX" sz="1100" dirty="0"/>
        </a:p>
      </dgm:t>
    </dgm:pt>
    <dgm:pt modelId="{AA100B71-FEC7-4EB0-9D9A-E336D6175306}" type="parTrans" cxnId="{622F0C96-E96B-4B4B-A010-175D2AD75142}">
      <dgm:prSet/>
      <dgm:spPr/>
      <dgm:t>
        <a:bodyPr/>
        <a:lstStyle/>
        <a:p>
          <a:endParaRPr lang="es-MX"/>
        </a:p>
      </dgm:t>
    </dgm:pt>
    <dgm:pt modelId="{521F25A1-4CCD-4695-B9C3-F2583F2DE802}" type="sibTrans" cxnId="{622F0C96-E96B-4B4B-A010-175D2AD75142}">
      <dgm:prSet/>
      <dgm:spPr/>
      <dgm:t>
        <a:bodyPr/>
        <a:lstStyle/>
        <a:p>
          <a:endParaRPr lang="es-MX"/>
        </a:p>
      </dgm:t>
    </dgm:pt>
    <dgm:pt modelId="{59B6AAE7-F6B0-45C5-A444-E280EB7F6978}">
      <dgm:prSet phldrT="[Texto]"/>
      <dgm:spPr>
        <a:solidFill>
          <a:srgbClr val="92D050"/>
        </a:solidFill>
      </dgm:spPr>
      <dgm:t>
        <a:bodyPr/>
        <a:lstStyle/>
        <a:p>
          <a:r>
            <a:rPr lang="es-MX" dirty="0" smtClean="0">
              <a:solidFill>
                <a:schemeClr val="tx1"/>
              </a:solidFill>
            </a:rPr>
            <a:t>Enfatizar relaciones entre conceptos, desarrollar la capacidad de análisis, organizar el pensamiento, favorecer la comprensión y desarrollar la meta cognición.</a:t>
          </a:r>
          <a:endParaRPr lang="es-MX" dirty="0">
            <a:solidFill>
              <a:schemeClr val="tx1"/>
            </a:solidFill>
          </a:endParaRPr>
        </a:p>
      </dgm:t>
    </dgm:pt>
    <dgm:pt modelId="{93CAAA6B-286E-4375-8ACA-0A191B77AEEE}" type="parTrans" cxnId="{0C89E8F5-88F2-4F4A-AF49-37EAA2A0F112}">
      <dgm:prSet/>
      <dgm:spPr/>
      <dgm:t>
        <a:bodyPr/>
        <a:lstStyle/>
        <a:p>
          <a:endParaRPr lang="es-MX"/>
        </a:p>
      </dgm:t>
    </dgm:pt>
    <dgm:pt modelId="{3AB1A38B-C90E-4C82-A5DE-893A5FAC6B12}" type="sibTrans" cxnId="{0C89E8F5-88F2-4F4A-AF49-37EAA2A0F112}">
      <dgm:prSet/>
      <dgm:spPr/>
      <dgm:t>
        <a:bodyPr/>
        <a:lstStyle/>
        <a:p>
          <a:endParaRPr lang="es-MX"/>
        </a:p>
      </dgm:t>
    </dgm:pt>
    <dgm:pt modelId="{CA5D9111-4893-4CFF-8125-9AF3183AF237}" type="pres">
      <dgm:prSet presAssocID="{3B5132A6-4F34-461F-969A-E60B71F04B77}" presName="Name0" presStyleCnt="0">
        <dgm:presLayoutVars>
          <dgm:chPref val="1"/>
          <dgm:dir/>
          <dgm:animOne val="branch"/>
          <dgm:animLvl val="lvl"/>
          <dgm:resizeHandles val="exact"/>
        </dgm:presLayoutVars>
      </dgm:prSet>
      <dgm:spPr/>
      <dgm:t>
        <a:bodyPr/>
        <a:lstStyle/>
        <a:p>
          <a:endParaRPr lang="es-MX"/>
        </a:p>
      </dgm:t>
    </dgm:pt>
    <dgm:pt modelId="{5D75052A-9CB7-40AB-8073-D43D1FC534BC}" type="pres">
      <dgm:prSet presAssocID="{C82AD044-479F-4CD6-A860-1DF8479630DA}" presName="root1" presStyleCnt="0"/>
      <dgm:spPr/>
    </dgm:pt>
    <dgm:pt modelId="{68D2B7E4-06EB-44C1-9DC3-C75338685447}" type="pres">
      <dgm:prSet presAssocID="{C82AD044-479F-4CD6-A860-1DF8479630DA}" presName="LevelOneTextNode" presStyleLbl="node0" presStyleIdx="0" presStyleCnt="1">
        <dgm:presLayoutVars>
          <dgm:chPref val="3"/>
        </dgm:presLayoutVars>
      </dgm:prSet>
      <dgm:spPr/>
      <dgm:t>
        <a:bodyPr/>
        <a:lstStyle/>
        <a:p>
          <a:endParaRPr lang="es-MX"/>
        </a:p>
      </dgm:t>
    </dgm:pt>
    <dgm:pt modelId="{799D637A-CBF5-4DE0-BCE2-5356D8149D4E}" type="pres">
      <dgm:prSet presAssocID="{C82AD044-479F-4CD6-A860-1DF8479630DA}" presName="level2hierChild" presStyleCnt="0"/>
      <dgm:spPr/>
    </dgm:pt>
    <dgm:pt modelId="{9C8A7B30-D709-4702-93CD-AA6F7FB8F20D}" type="pres">
      <dgm:prSet presAssocID="{DC7EC924-D430-451F-85F4-68906666C34B}" presName="conn2-1" presStyleLbl="parChTrans1D2" presStyleIdx="0" presStyleCnt="3"/>
      <dgm:spPr/>
      <dgm:t>
        <a:bodyPr/>
        <a:lstStyle/>
        <a:p>
          <a:endParaRPr lang="es-MX"/>
        </a:p>
      </dgm:t>
    </dgm:pt>
    <dgm:pt modelId="{FF6BB8CD-31AB-47EF-8582-FED5A9444A0A}" type="pres">
      <dgm:prSet presAssocID="{DC7EC924-D430-451F-85F4-68906666C34B}" presName="connTx" presStyleLbl="parChTrans1D2" presStyleIdx="0" presStyleCnt="3"/>
      <dgm:spPr/>
      <dgm:t>
        <a:bodyPr/>
        <a:lstStyle/>
        <a:p>
          <a:endParaRPr lang="es-MX"/>
        </a:p>
      </dgm:t>
    </dgm:pt>
    <dgm:pt modelId="{85828D47-CDD3-4E6A-B648-22D345F3F346}" type="pres">
      <dgm:prSet presAssocID="{C914E7E1-1F63-4396-BC1C-20B92714D963}" presName="root2" presStyleCnt="0"/>
      <dgm:spPr/>
    </dgm:pt>
    <dgm:pt modelId="{70F03856-CFAE-48AD-B6AE-ABFEA7A8EE6A}" type="pres">
      <dgm:prSet presAssocID="{C914E7E1-1F63-4396-BC1C-20B92714D963}" presName="LevelTwoTextNode" presStyleLbl="node2" presStyleIdx="0" presStyleCnt="3" custScaleX="125724" custScaleY="169779">
        <dgm:presLayoutVars>
          <dgm:chPref val="3"/>
        </dgm:presLayoutVars>
      </dgm:prSet>
      <dgm:spPr/>
      <dgm:t>
        <a:bodyPr/>
        <a:lstStyle/>
        <a:p>
          <a:endParaRPr lang="es-MX"/>
        </a:p>
      </dgm:t>
    </dgm:pt>
    <dgm:pt modelId="{1985D040-06A1-4D91-BA01-FB5F8328D0DB}" type="pres">
      <dgm:prSet presAssocID="{C914E7E1-1F63-4396-BC1C-20B92714D963}" presName="level3hierChild" presStyleCnt="0"/>
      <dgm:spPr/>
    </dgm:pt>
    <dgm:pt modelId="{88AA2C6C-8927-4F9D-885A-4FD4D0FD7939}" type="pres">
      <dgm:prSet presAssocID="{AA100B71-FEC7-4EB0-9D9A-E336D6175306}" presName="conn2-1" presStyleLbl="parChTrans1D2" presStyleIdx="1" presStyleCnt="3"/>
      <dgm:spPr/>
      <dgm:t>
        <a:bodyPr/>
        <a:lstStyle/>
        <a:p>
          <a:endParaRPr lang="es-MX"/>
        </a:p>
      </dgm:t>
    </dgm:pt>
    <dgm:pt modelId="{F98C9BEE-2132-4C17-82FE-CADED4C827B9}" type="pres">
      <dgm:prSet presAssocID="{AA100B71-FEC7-4EB0-9D9A-E336D6175306}" presName="connTx" presStyleLbl="parChTrans1D2" presStyleIdx="1" presStyleCnt="3"/>
      <dgm:spPr/>
      <dgm:t>
        <a:bodyPr/>
        <a:lstStyle/>
        <a:p>
          <a:endParaRPr lang="es-MX"/>
        </a:p>
      </dgm:t>
    </dgm:pt>
    <dgm:pt modelId="{7FB2942C-701A-4C2F-A1E4-495BC859ADFD}" type="pres">
      <dgm:prSet presAssocID="{582C0A86-F996-4BB7-B89A-C47E9E719896}" presName="root2" presStyleCnt="0"/>
      <dgm:spPr/>
    </dgm:pt>
    <dgm:pt modelId="{692F2377-67BF-44BC-AA1A-68C8CFE35695}" type="pres">
      <dgm:prSet presAssocID="{582C0A86-F996-4BB7-B89A-C47E9E719896}" presName="LevelTwoTextNode" presStyleLbl="node2" presStyleIdx="1" presStyleCnt="3" custScaleX="125724" custScaleY="203474">
        <dgm:presLayoutVars>
          <dgm:chPref val="3"/>
        </dgm:presLayoutVars>
      </dgm:prSet>
      <dgm:spPr/>
      <dgm:t>
        <a:bodyPr/>
        <a:lstStyle/>
        <a:p>
          <a:endParaRPr lang="es-MX"/>
        </a:p>
      </dgm:t>
    </dgm:pt>
    <dgm:pt modelId="{EE7BE437-8278-4FE4-A110-EFC46D250847}" type="pres">
      <dgm:prSet presAssocID="{582C0A86-F996-4BB7-B89A-C47E9E719896}" presName="level3hierChild" presStyleCnt="0"/>
      <dgm:spPr/>
    </dgm:pt>
    <dgm:pt modelId="{7F9AF92F-C170-4A08-8EB4-F00FDA265C41}" type="pres">
      <dgm:prSet presAssocID="{93CAAA6B-286E-4375-8ACA-0A191B77AEEE}" presName="conn2-1" presStyleLbl="parChTrans1D2" presStyleIdx="2" presStyleCnt="3"/>
      <dgm:spPr/>
      <dgm:t>
        <a:bodyPr/>
        <a:lstStyle/>
        <a:p>
          <a:endParaRPr lang="es-MX"/>
        </a:p>
      </dgm:t>
    </dgm:pt>
    <dgm:pt modelId="{56C76B21-F456-40AC-B1FE-E7B8CD585261}" type="pres">
      <dgm:prSet presAssocID="{93CAAA6B-286E-4375-8ACA-0A191B77AEEE}" presName="connTx" presStyleLbl="parChTrans1D2" presStyleIdx="2" presStyleCnt="3"/>
      <dgm:spPr/>
      <dgm:t>
        <a:bodyPr/>
        <a:lstStyle/>
        <a:p>
          <a:endParaRPr lang="es-MX"/>
        </a:p>
      </dgm:t>
    </dgm:pt>
    <dgm:pt modelId="{D7BB2748-F6BC-4104-9B62-B02590EEF0A0}" type="pres">
      <dgm:prSet presAssocID="{59B6AAE7-F6B0-45C5-A444-E280EB7F6978}" presName="root2" presStyleCnt="0"/>
      <dgm:spPr/>
    </dgm:pt>
    <dgm:pt modelId="{18D36470-6B48-42E9-843A-C0BB35E1B416}" type="pres">
      <dgm:prSet presAssocID="{59B6AAE7-F6B0-45C5-A444-E280EB7F6978}" presName="LevelTwoTextNode" presStyleLbl="node2" presStyleIdx="2" presStyleCnt="3" custScaleX="125109" custScaleY="143362">
        <dgm:presLayoutVars>
          <dgm:chPref val="3"/>
        </dgm:presLayoutVars>
      </dgm:prSet>
      <dgm:spPr/>
      <dgm:t>
        <a:bodyPr/>
        <a:lstStyle/>
        <a:p>
          <a:endParaRPr lang="es-MX"/>
        </a:p>
      </dgm:t>
    </dgm:pt>
    <dgm:pt modelId="{7532D909-174E-4DE8-B422-0A21C4F898DA}" type="pres">
      <dgm:prSet presAssocID="{59B6AAE7-F6B0-45C5-A444-E280EB7F6978}" presName="level3hierChild" presStyleCnt="0"/>
      <dgm:spPr/>
    </dgm:pt>
  </dgm:ptLst>
  <dgm:cxnLst>
    <dgm:cxn modelId="{D2E34534-0282-46FC-A8BF-77819278BC9B}" type="presOf" srcId="{582C0A86-F996-4BB7-B89A-C47E9E719896}" destId="{692F2377-67BF-44BC-AA1A-68C8CFE35695}" srcOrd="0" destOrd="0" presId="urn:microsoft.com/office/officeart/2008/layout/HorizontalMultiLevelHierarchy"/>
    <dgm:cxn modelId="{622F0C96-E96B-4B4B-A010-175D2AD75142}" srcId="{C82AD044-479F-4CD6-A860-1DF8479630DA}" destId="{582C0A86-F996-4BB7-B89A-C47E9E719896}" srcOrd="1" destOrd="0" parTransId="{AA100B71-FEC7-4EB0-9D9A-E336D6175306}" sibTransId="{521F25A1-4CCD-4695-B9C3-F2583F2DE802}"/>
    <dgm:cxn modelId="{21AB7B57-6A50-465D-85E6-1B86B1EAB383}" type="presOf" srcId="{DC7EC924-D430-451F-85F4-68906666C34B}" destId="{FF6BB8CD-31AB-47EF-8582-FED5A9444A0A}" srcOrd="1" destOrd="0" presId="urn:microsoft.com/office/officeart/2008/layout/HorizontalMultiLevelHierarchy"/>
    <dgm:cxn modelId="{B56B2FB0-6DB7-43ED-99A6-B4EFF34C9478}" type="presOf" srcId="{3B5132A6-4F34-461F-969A-E60B71F04B77}" destId="{CA5D9111-4893-4CFF-8125-9AF3183AF237}" srcOrd="0" destOrd="0" presId="urn:microsoft.com/office/officeart/2008/layout/HorizontalMultiLevelHierarchy"/>
    <dgm:cxn modelId="{D103B337-264F-47A7-9193-D918048C0DC1}" type="presOf" srcId="{93CAAA6B-286E-4375-8ACA-0A191B77AEEE}" destId="{7F9AF92F-C170-4A08-8EB4-F00FDA265C41}" srcOrd="0" destOrd="0" presId="urn:microsoft.com/office/officeart/2008/layout/HorizontalMultiLevelHierarchy"/>
    <dgm:cxn modelId="{5BB1FC44-7DF6-4AD4-B274-A366652EB92F}" type="presOf" srcId="{C914E7E1-1F63-4396-BC1C-20B92714D963}" destId="{70F03856-CFAE-48AD-B6AE-ABFEA7A8EE6A}" srcOrd="0" destOrd="0" presId="urn:microsoft.com/office/officeart/2008/layout/HorizontalMultiLevelHierarchy"/>
    <dgm:cxn modelId="{0C89E8F5-88F2-4F4A-AF49-37EAA2A0F112}" srcId="{C82AD044-479F-4CD6-A860-1DF8479630DA}" destId="{59B6AAE7-F6B0-45C5-A444-E280EB7F6978}" srcOrd="2" destOrd="0" parTransId="{93CAAA6B-286E-4375-8ACA-0A191B77AEEE}" sibTransId="{3AB1A38B-C90E-4C82-A5DE-893A5FAC6B12}"/>
    <dgm:cxn modelId="{973F187B-F1E2-4DB5-AC5C-93BECE9442FF}" srcId="{C82AD044-479F-4CD6-A860-1DF8479630DA}" destId="{C914E7E1-1F63-4396-BC1C-20B92714D963}" srcOrd="0" destOrd="0" parTransId="{DC7EC924-D430-451F-85F4-68906666C34B}" sibTransId="{A14A26E5-A836-4B45-A297-2F19F1CAF6DF}"/>
    <dgm:cxn modelId="{A87F84E2-A613-4989-8DE3-1AC3D41FC846}" type="presOf" srcId="{DC7EC924-D430-451F-85F4-68906666C34B}" destId="{9C8A7B30-D709-4702-93CD-AA6F7FB8F20D}" srcOrd="0" destOrd="0" presId="urn:microsoft.com/office/officeart/2008/layout/HorizontalMultiLevelHierarchy"/>
    <dgm:cxn modelId="{58587B45-DAC2-4287-91B0-98C3753FDD3B}" type="presOf" srcId="{C82AD044-479F-4CD6-A860-1DF8479630DA}" destId="{68D2B7E4-06EB-44C1-9DC3-C75338685447}" srcOrd="0" destOrd="0" presId="urn:microsoft.com/office/officeart/2008/layout/HorizontalMultiLevelHierarchy"/>
    <dgm:cxn modelId="{F1932546-EAEE-46F6-AE6E-CDD778D00D48}" type="presOf" srcId="{AA100B71-FEC7-4EB0-9D9A-E336D6175306}" destId="{F98C9BEE-2132-4C17-82FE-CADED4C827B9}" srcOrd="1" destOrd="0" presId="urn:microsoft.com/office/officeart/2008/layout/HorizontalMultiLevelHierarchy"/>
    <dgm:cxn modelId="{DA359712-9E93-43A0-8593-6780FEDE3B1E}" type="presOf" srcId="{59B6AAE7-F6B0-45C5-A444-E280EB7F6978}" destId="{18D36470-6B48-42E9-843A-C0BB35E1B416}" srcOrd="0" destOrd="0" presId="urn:microsoft.com/office/officeart/2008/layout/HorizontalMultiLevelHierarchy"/>
    <dgm:cxn modelId="{A9099A44-E3A3-4764-A571-229D2EB53EAE}" type="presOf" srcId="{AA100B71-FEC7-4EB0-9D9A-E336D6175306}" destId="{88AA2C6C-8927-4F9D-885A-4FD4D0FD7939}" srcOrd="0" destOrd="0" presId="urn:microsoft.com/office/officeart/2008/layout/HorizontalMultiLevelHierarchy"/>
    <dgm:cxn modelId="{8DC3249F-E248-42B5-8F32-B5E8B238B72E}" type="presOf" srcId="{93CAAA6B-286E-4375-8ACA-0A191B77AEEE}" destId="{56C76B21-F456-40AC-B1FE-E7B8CD585261}" srcOrd="1" destOrd="0" presId="urn:microsoft.com/office/officeart/2008/layout/HorizontalMultiLevelHierarchy"/>
    <dgm:cxn modelId="{461CC166-E7F8-4E37-ACC8-D32AA35C622D}" srcId="{3B5132A6-4F34-461F-969A-E60B71F04B77}" destId="{C82AD044-479F-4CD6-A860-1DF8479630DA}" srcOrd="0" destOrd="0" parTransId="{59994204-84BC-426F-B537-8970FCD9A009}" sibTransId="{89797D6F-FF56-4127-842C-3F7663C2D5FB}"/>
    <dgm:cxn modelId="{4F4FBFC8-85E8-4677-9A39-720442EAE130}" type="presParOf" srcId="{CA5D9111-4893-4CFF-8125-9AF3183AF237}" destId="{5D75052A-9CB7-40AB-8073-D43D1FC534BC}" srcOrd="0" destOrd="0" presId="urn:microsoft.com/office/officeart/2008/layout/HorizontalMultiLevelHierarchy"/>
    <dgm:cxn modelId="{466E7803-948B-4A4D-A92C-6AEC00A81F32}" type="presParOf" srcId="{5D75052A-9CB7-40AB-8073-D43D1FC534BC}" destId="{68D2B7E4-06EB-44C1-9DC3-C75338685447}" srcOrd="0" destOrd="0" presId="urn:microsoft.com/office/officeart/2008/layout/HorizontalMultiLevelHierarchy"/>
    <dgm:cxn modelId="{99B496D8-C738-4457-BF7C-5A236C041A8E}" type="presParOf" srcId="{5D75052A-9CB7-40AB-8073-D43D1FC534BC}" destId="{799D637A-CBF5-4DE0-BCE2-5356D8149D4E}" srcOrd="1" destOrd="0" presId="urn:microsoft.com/office/officeart/2008/layout/HorizontalMultiLevelHierarchy"/>
    <dgm:cxn modelId="{AAB6DF2C-0E0C-44B7-80FD-813FD3D61C38}" type="presParOf" srcId="{799D637A-CBF5-4DE0-BCE2-5356D8149D4E}" destId="{9C8A7B30-D709-4702-93CD-AA6F7FB8F20D}" srcOrd="0" destOrd="0" presId="urn:microsoft.com/office/officeart/2008/layout/HorizontalMultiLevelHierarchy"/>
    <dgm:cxn modelId="{F70E3FD0-461F-4F61-BC83-E3B9C68EECBA}" type="presParOf" srcId="{9C8A7B30-D709-4702-93CD-AA6F7FB8F20D}" destId="{FF6BB8CD-31AB-47EF-8582-FED5A9444A0A}" srcOrd="0" destOrd="0" presId="urn:microsoft.com/office/officeart/2008/layout/HorizontalMultiLevelHierarchy"/>
    <dgm:cxn modelId="{E9F9530B-E063-42C3-884A-AFB29E413711}" type="presParOf" srcId="{799D637A-CBF5-4DE0-BCE2-5356D8149D4E}" destId="{85828D47-CDD3-4E6A-B648-22D345F3F346}" srcOrd="1" destOrd="0" presId="urn:microsoft.com/office/officeart/2008/layout/HorizontalMultiLevelHierarchy"/>
    <dgm:cxn modelId="{A4CA4AA2-C27B-457A-92FC-4B7BFD19910D}" type="presParOf" srcId="{85828D47-CDD3-4E6A-B648-22D345F3F346}" destId="{70F03856-CFAE-48AD-B6AE-ABFEA7A8EE6A}" srcOrd="0" destOrd="0" presId="urn:microsoft.com/office/officeart/2008/layout/HorizontalMultiLevelHierarchy"/>
    <dgm:cxn modelId="{D6ABD24E-CC07-45BE-BF92-EE0EE9F65196}" type="presParOf" srcId="{85828D47-CDD3-4E6A-B648-22D345F3F346}" destId="{1985D040-06A1-4D91-BA01-FB5F8328D0DB}" srcOrd="1" destOrd="0" presId="urn:microsoft.com/office/officeart/2008/layout/HorizontalMultiLevelHierarchy"/>
    <dgm:cxn modelId="{BA0C54D0-FC1A-4ECB-835A-EE4E2056DAC3}" type="presParOf" srcId="{799D637A-CBF5-4DE0-BCE2-5356D8149D4E}" destId="{88AA2C6C-8927-4F9D-885A-4FD4D0FD7939}" srcOrd="2" destOrd="0" presId="urn:microsoft.com/office/officeart/2008/layout/HorizontalMultiLevelHierarchy"/>
    <dgm:cxn modelId="{2E058B1A-FF41-49E1-BE2A-BB612212B2CF}" type="presParOf" srcId="{88AA2C6C-8927-4F9D-885A-4FD4D0FD7939}" destId="{F98C9BEE-2132-4C17-82FE-CADED4C827B9}" srcOrd="0" destOrd="0" presId="urn:microsoft.com/office/officeart/2008/layout/HorizontalMultiLevelHierarchy"/>
    <dgm:cxn modelId="{A9B944BC-BA37-478B-BE66-4DB77CF12CF3}" type="presParOf" srcId="{799D637A-CBF5-4DE0-BCE2-5356D8149D4E}" destId="{7FB2942C-701A-4C2F-A1E4-495BC859ADFD}" srcOrd="3" destOrd="0" presId="urn:microsoft.com/office/officeart/2008/layout/HorizontalMultiLevelHierarchy"/>
    <dgm:cxn modelId="{6C6B2C73-DF9F-41DC-901F-F5C0E61480EE}" type="presParOf" srcId="{7FB2942C-701A-4C2F-A1E4-495BC859ADFD}" destId="{692F2377-67BF-44BC-AA1A-68C8CFE35695}" srcOrd="0" destOrd="0" presId="urn:microsoft.com/office/officeart/2008/layout/HorizontalMultiLevelHierarchy"/>
    <dgm:cxn modelId="{FD6B9212-873E-409F-96C8-0C0251320365}" type="presParOf" srcId="{7FB2942C-701A-4C2F-A1E4-495BC859ADFD}" destId="{EE7BE437-8278-4FE4-A110-EFC46D250847}" srcOrd="1" destOrd="0" presId="urn:microsoft.com/office/officeart/2008/layout/HorizontalMultiLevelHierarchy"/>
    <dgm:cxn modelId="{C307A6A4-C81B-4793-917E-0C0819FA7595}" type="presParOf" srcId="{799D637A-CBF5-4DE0-BCE2-5356D8149D4E}" destId="{7F9AF92F-C170-4A08-8EB4-F00FDA265C41}" srcOrd="4" destOrd="0" presId="urn:microsoft.com/office/officeart/2008/layout/HorizontalMultiLevelHierarchy"/>
    <dgm:cxn modelId="{9108EAAC-53EE-4A7E-92E3-AA1C04290EB5}" type="presParOf" srcId="{7F9AF92F-C170-4A08-8EB4-F00FDA265C41}" destId="{56C76B21-F456-40AC-B1FE-E7B8CD585261}" srcOrd="0" destOrd="0" presId="urn:microsoft.com/office/officeart/2008/layout/HorizontalMultiLevelHierarchy"/>
    <dgm:cxn modelId="{5891DB49-1C58-4C23-A773-D1D5622C4AFE}" type="presParOf" srcId="{799D637A-CBF5-4DE0-BCE2-5356D8149D4E}" destId="{D7BB2748-F6BC-4104-9B62-B02590EEF0A0}" srcOrd="5" destOrd="0" presId="urn:microsoft.com/office/officeart/2008/layout/HorizontalMultiLevelHierarchy"/>
    <dgm:cxn modelId="{222D56C7-C4DF-4A25-A05A-05D66E1EA118}" type="presParOf" srcId="{D7BB2748-F6BC-4104-9B62-B02590EEF0A0}" destId="{18D36470-6B48-42E9-843A-C0BB35E1B416}" srcOrd="0" destOrd="0" presId="urn:microsoft.com/office/officeart/2008/layout/HorizontalMultiLevelHierarchy"/>
    <dgm:cxn modelId="{F33AFA0E-8625-4F9E-8A35-69C6DFED3ACA}" type="presParOf" srcId="{D7BB2748-F6BC-4104-9B62-B02590EEF0A0}" destId="{7532D909-174E-4DE8-B422-0A21C4F898DA}"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CE5613FE-A3E3-43B2-9F2B-C4FD5F46D6B4}" type="doc">
      <dgm:prSet loTypeId="urn:microsoft.com/office/officeart/2005/8/layout/process5" loCatId="process" qsTypeId="urn:microsoft.com/office/officeart/2005/8/quickstyle/simple1" qsCatId="simple" csTypeId="urn:microsoft.com/office/officeart/2005/8/colors/colorful4" csCatId="colorful" phldr="1"/>
      <dgm:spPr/>
      <dgm:t>
        <a:bodyPr/>
        <a:lstStyle/>
        <a:p>
          <a:endParaRPr lang="es-MX"/>
        </a:p>
      </dgm:t>
    </dgm:pt>
    <dgm:pt modelId="{46713EB2-92C0-4FBA-956B-C3C018871C6E}">
      <dgm:prSet custT="1"/>
      <dgm:spPr/>
      <dgm:t>
        <a:bodyPr/>
        <a:lstStyle/>
        <a:p>
          <a:pPr rtl="0"/>
          <a:r>
            <a:rPr lang="es-MX" sz="2800" dirty="0" smtClean="0">
              <a:latin typeface="Arial" panose="020B0604020202020204" pitchFamily="34" charset="0"/>
              <a:cs typeface="Arial" panose="020B0604020202020204" pitchFamily="34" charset="0"/>
            </a:rPr>
            <a:t>MAPA COGNITIVO DE CAJAS</a:t>
          </a:r>
          <a:endParaRPr lang="es-MX" sz="2800" dirty="0">
            <a:latin typeface="Arial" panose="020B0604020202020204" pitchFamily="34" charset="0"/>
            <a:cs typeface="Arial" panose="020B0604020202020204" pitchFamily="34" charset="0"/>
          </a:endParaRPr>
        </a:p>
      </dgm:t>
    </dgm:pt>
    <dgm:pt modelId="{DF8CB167-1A66-4579-8254-2C9CB8BDFFD6}" type="parTrans" cxnId="{9A674B23-5AA4-4EA0-BDAA-BE5C2F2507A9}">
      <dgm:prSet/>
      <dgm:spPr/>
      <dgm:t>
        <a:bodyPr/>
        <a:lstStyle/>
        <a:p>
          <a:endParaRPr lang="es-MX"/>
        </a:p>
      </dgm:t>
    </dgm:pt>
    <dgm:pt modelId="{51004597-108E-4FFC-8C46-29F370F3D8BF}" type="sibTrans" cxnId="{9A674B23-5AA4-4EA0-BDAA-BE5C2F2507A9}">
      <dgm:prSet/>
      <dgm:spPr/>
      <dgm:t>
        <a:bodyPr/>
        <a:lstStyle/>
        <a:p>
          <a:r>
            <a:rPr lang="es-MX" dirty="0" smtClean="0"/>
            <a:t> </a:t>
          </a:r>
          <a:endParaRPr lang="es-MX" dirty="0"/>
        </a:p>
      </dgm:t>
    </dgm:pt>
    <dgm:pt modelId="{A14F5861-4033-4066-8BCF-6E51167CB302}">
      <dgm:prSet custT="1"/>
      <dgm:spPr/>
      <dgm:t>
        <a:bodyPr/>
        <a:lstStyle/>
        <a:p>
          <a:pPr rtl="0"/>
          <a:r>
            <a:rPr lang="es-MX" sz="1200" dirty="0" smtClean="0"/>
            <a:t/>
          </a:r>
          <a:br>
            <a:rPr lang="es-MX" sz="1200" dirty="0" smtClean="0"/>
          </a:br>
          <a:r>
            <a:rPr lang="es-MX" sz="2800" dirty="0" smtClean="0">
              <a:latin typeface="Algerian" panose="04020705040A02060702" pitchFamily="82" charset="0"/>
            </a:rPr>
            <a:t>¿Qué es?</a:t>
          </a:r>
          <a:endParaRPr lang="es-MX" sz="2800" dirty="0">
            <a:latin typeface="Algerian" panose="04020705040A02060702" pitchFamily="82" charset="0"/>
          </a:endParaRPr>
        </a:p>
      </dgm:t>
    </dgm:pt>
    <dgm:pt modelId="{3D45419B-C9C5-4601-8F98-BFF6E883B503}" type="parTrans" cxnId="{A954EB7B-2298-4EBE-A516-2389207E6322}">
      <dgm:prSet/>
      <dgm:spPr/>
      <dgm:t>
        <a:bodyPr/>
        <a:lstStyle/>
        <a:p>
          <a:endParaRPr lang="es-MX"/>
        </a:p>
      </dgm:t>
    </dgm:pt>
    <dgm:pt modelId="{0335BDD3-EBE9-4E92-A727-486D4EB75E41}" type="sibTrans" cxnId="{A954EB7B-2298-4EBE-A516-2389207E6322}">
      <dgm:prSet/>
      <dgm:spPr/>
      <dgm:t>
        <a:bodyPr/>
        <a:lstStyle/>
        <a:p>
          <a:endParaRPr lang="es-MX"/>
        </a:p>
      </dgm:t>
    </dgm:pt>
    <dgm:pt modelId="{BFF5F722-DF33-4B26-8E58-4ACCFFC9B20E}">
      <dgm:prSet custT="1"/>
      <dgm:spPr/>
      <dgm:t>
        <a:bodyPr/>
        <a:lstStyle/>
        <a:p>
          <a:pPr rtl="0"/>
          <a:r>
            <a:rPr lang="es-MX" sz="2000" dirty="0" smtClean="0">
              <a:latin typeface="Algerian" panose="04020705040A02060702" pitchFamily="82" charset="0"/>
              <a:cs typeface="Arial" panose="020B0604020202020204" pitchFamily="34" charset="0"/>
            </a:rPr>
            <a:t>¿Cómo se realiza?</a:t>
          </a:r>
          <a:endParaRPr lang="es-MX" sz="2000" dirty="0">
            <a:latin typeface="Algerian" panose="04020705040A02060702" pitchFamily="82" charset="0"/>
            <a:cs typeface="Arial" panose="020B0604020202020204" pitchFamily="34" charset="0"/>
          </a:endParaRPr>
        </a:p>
      </dgm:t>
    </dgm:pt>
    <dgm:pt modelId="{F4F3699A-744C-4921-BC43-6E2208767B9E}" type="parTrans" cxnId="{13AB4E9E-E20E-4D31-B36E-04DEAF668342}">
      <dgm:prSet/>
      <dgm:spPr/>
      <dgm:t>
        <a:bodyPr/>
        <a:lstStyle/>
        <a:p>
          <a:endParaRPr lang="es-MX"/>
        </a:p>
      </dgm:t>
    </dgm:pt>
    <dgm:pt modelId="{38ED05AD-A1D2-4EBA-A112-4EB8A7BBB8AE}" type="sibTrans" cxnId="{13AB4E9E-E20E-4D31-B36E-04DEAF668342}">
      <dgm:prSet/>
      <dgm:spPr/>
      <dgm:t>
        <a:bodyPr/>
        <a:lstStyle/>
        <a:p>
          <a:endParaRPr lang="es-MX"/>
        </a:p>
      </dgm:t>
    </dgm:pt>
    <dgm:pt modelId="{7C7F6A4D-474C-429D-B42B-E8783455891E}">
      <dgm:prSet custT="1"/>
      <dgm:spPr/>
      <dgm:t>
        <a:bodyPr/>
        <a:lstStyle/>
        <a:p>
          <a:pPr rtl="0"/>
          <a:r>
            <a:rPr lang="es-MX" sz="1800" dirty="0" smtClean="0">
              <a:latin typeface="Algerian" panose="04020705040A02060702" pitchFamily="82" charset="0"/>
            </a:rPr>
            <a:t/>
          </a:r>
          <a:br>
            <a:rPr lang="es-MX" sz="1800" dirty="0" smtClean="0">
              <a:latin typeface="Algerian" panose="04020705040A02060702" pitchFamily="82" charset="0"/>
            </a:rPr>
          </a:br>
          <a:r>
            <a:rPr lang="es-MX" sz="1800" dirty="0" smtClean="0">
              <a:latin typeface="Algerian" panose="04020705040A02060702" pitchFamily="82" charset="0"/>
            </a:rPr>
            <a:t>a) Se identifican los conceptos más generales e inclusivos del tema. </a:t>
          </a:r>
        </a:p>
        <a:p>
          <a:pPr rtl="0"/>
          <a:r>
            <a:rPr lang="es-MX" sz="1800" dirty="0" smtClean="0">
              <a:latin typeface="Algerian" panose="04020705040A02060702" pitchFamily="82" charset="0"/>
            </a:rPr>
            <a:t>b) En las siguientes cajas se describe el tema o idea central.</a:t>
          </a:r>
          <a:br>
            <a:rPr lang="es-MX" sz="1800" dirty="0" smtClean="0">
              <a:latin typeface="Algerian" panose="04020705040A02060702" pitchFamily="82" charset="0"/>
            </a:rPr>
          </a:br>
          <a:endParaRPr lang="es-MX" sz="1800" dirty="0">
            <a:latin typeface="Algerian" panose="04020705040A02060702" pitchFamily="82" charset="0"/>
          </a:endParaRPr>
        </a:p>
      </dgm:t>
    </dgm:pt>
    <dgm:pt modelId="{E2EC6CC4-8C61-467A-B742-6EFB6EFFE32A}" type="parTrans" cxnId="{26F9A096-4E7D-4D15-82AD-CC6F1D50CFC4}">
      <dgm:prSet/>
      <dgm:spPr/>
      <dgm:t>
        <a:bodyPr/>
        <a:lstStyle/>
        <a:p>
          <a:endParaRPr lang="es-MX"/>
        </a:p>
      </dgm:t>
    </dgm:pt>
    <dgm:pt modelId="{2C87A991-60D4-4234-A69D-94221E7E5C30}" type="sibTrans" cxnId="{26F9A096-4E7D-4D15-82AD-CC6F1D50CFC4}">
      <dgm:prSet/>
      <dgm:spPr/>
      <dgm:t>
        <a:bodyPr/>
        <a:lstStyle/>
        <a:p>
          <a:endParaRPr lang="es-MX"/>
        </a:p>
      </dgm:t>
    </dgm:pt>
    <dgm:pt modelId="{018E9156-886C-450F-A8B8-785520760388}">
      <dgm:prSet custT="1"/>
      <dgm:spPr/>
      <dgm:t>
        <a:bodyPr/>
        <a:lstStyle/>
        <a:p>
          <a:pPr rtl="0"/>
          <a:r>
            <a:rPr lang="es-MX" sz="1600" dirty="0" smtClean="0">
              <a:latin typeface="Algerian" panose="04020705040A02060702" pitchFamily="82" charset="0"/>
            </a:rPr>
            <a:t/>
          </a:r>
          <a:br>
            <a:rPr lang="es-MX" sz="1600" dirty="0" smtClean="0">
              <a:latin typeface="Algerian" panose="04020705040A02060702" pitchFamily="82" charset="0"/>
            </a:rPr>
          </a:br>
          <a:r>
            <a:rPr lang="es-MX" sz="1600" dirty="0" smtClean="0">
              <a:latin typeface="Algerian" panose="04020705040A02060702" pitchFamily="82" charset="0"/>
            </a:rPr>
            <a:t>Es un esquema que se conforma por una serie de recuadros que simulan cajas o cajones; de ahí el nombre. En la caja superior se anota el tema o la idea central. En el segundo nivel se sintetiza la información de cada uno de los subtemas. </a:t>
          </a:r>
          <a:endParaRPr lang="es-MX" sz="1600" dirty="0">
            <a:latin typeface="Algerian" panose="04020705040A02060702" pitchFamily="82" charset="0"/>
          </a:endParaRPr>
        </a:p>
      </dgm:t>
    </dgm:pt>
    <dgm:pt modelId="{5D8A4C06-B9EB-4DB8-A8EA-F7EC429AF03C}" type="parTrans" cxnId="{EA8F11D8-1CC7-4148-B9C3-9015C09CC7C3}">
      <dgm:prSet/>
      <dgm:spPr/>
      <dgm:t>
        <a:bodyPr/>
        <a:lstStyle/>
        <a:p>
          <a:endParaRPr lang="es-MX"/>
        </a:p>
      </dgm:t>
    </dgm:pt>
    <dgm:pt modelId="{C7609ED3-71F0-4104-94BB-CFD2739C171A}" type="sibTrans" cxnId="{EA8F11D8-1CC7-4148-B9C3-9015C09CC7C3}">
      <dgm:prSet/>
      <dgm:spPr/>
      <dgm:t>
        <a:bodyPr/>
        <a:lstStyle/>
        <a:p>
          <a:endParaRPr lang="es-MX"/>
        </a:p>
      </dgm:t>
    </dgm:pt>
    <dgm:pt modelId="{CEE3C1B5-4E7F-4018-A9AE-82E1663C1E15}" type="pres">
      <dgm:prSet presAssocID="{CE5613FE-A3E3-43B2-9F2B-C4FD5F46D6B4}" presName="diagram" presStyleCnt="0">
        <dgm:presLayoutVars>
          <dgm:dir/>
          <dgm:resizeHandles val="exact"/>
        </dgm:presLayoutVars>
      </dgm:prSet>
      <dgm:spPr/>
      <dgm:t>
        <a:bodyPr/>
        <a:lstStyle/>
        <a:p>
          <a:endParaRPr lang="es-MX"/>
        </a:p>
      </dgm:t>
    </dgm:pt>
    <dgm:pt modelId="{6A224B16-8520-4AE8-AC92-EA32CEDA7945}" type="pres">
      <dgm:prSet presAssocID="{46713EB2-92C0-4FBA-956B-C3C018871C6E}" presName="node" presStyleLbl="node1" presStyleIdx="0" presStyleCnt="5">
        <dgm:presLayoutVars>
          <dgm:bulletEnabled val="1"/>
        </dgm:presLayoutVars>
      </dgm:prSet>
      <dgm:spPr/>
      <dgm:t>
        <a:bodyPr/>
        <a:lstStyle/>
        <a:p>
          <a:endParaRPr lang="es-MX"/>
        </a:p>
      </dgm:t>
    </dgm:pt>
    <dgm:pt modelId="{77CED002-30BD-4757-BBDF-0AB5829D3ACD}" type="pres">
      <dgm:prSet presAssocID="{51004597-108E-4FFC-8C46-29F370F3D8BF}" presName="sibTrans" presStyleLbl="sibTrans2D1" presStyleIdx="0" presStyleCnt="4"/>
      <dgm:spPr/>
      <dgm:t>
        <a:bodyPr/>
        <a:lstStyle/>
        <a:p>
          <a:endParaRPr lang="es-MX"/>
        </a:p>
      </dgm:t>
    </dgm:pt>
    <dgm:pt modelId="{8B224E99-680B-4CD0-AABD-760F9B2DA6E1}" type="pres">
      <dgm:prSet presAssocID="{51004597-108E-4FFC-8C46-29F370F3D8BF}" presName="connectorText" presStyleLbl="sibTrans2D1" presStyleIdx="0" presStyleCnt="4"/>
      <dgm:spPr/>
      <dgm:t>
        <a:bodyPr/>
        <a:lstStyle/>
        <a:p>
          <a:endParaRPr lang="es-MX"/>
        </a:p>
      </dgm:t>
    </dgm:pt>
    <dgm:pt modelId="{3DF2A0B6-5D15-4EC4-9EC9-0D63830555B6}" type="pres">
      <dgm:prSet presAssocID="{A14F5861-4033-4066-8BCF-6E51167CB302}" presName="node" presStyleLbl="node1" presStyleIdx="1" presStyleCnt="5">
        <dgm:presLayoutVars>
          <dgm:bulletEnabled val="1"/>
        </dgm:presLayoutVars>
      </dgm:prSet>
      <dgm:spPr/>
      <dgm:t>
        <a:bodyPr/>
        <a:lstStyle/>
        <a:p>
          <a:endParaRPr lang="es-MX"/>
        </a:p>
      </dgm:t>
    </dgm:pt>
    <dgm:pt modelId="{4D9EED53-05E7-4884-8E01-50543897A29C}" type="pres">
      <dgm:prSet presAssocID="{0335BDD3-EBE9-4E92-A727-486D4EB75E41}" presName="sibTrans" presStyleLbl="sibTrans2D1" presStyleIdx="1" presStyleCnt="4"/>
      <dgm:spPr/>
      <dgm:t>
        <a:bodyPr/>
        <a:lstStyle/>
        <a:p>
          <a:endParaRPr lang="es-MX"/>
        </a:p>
      </dgm:t>
    </dgm:pt>
    <dgm:pt modelId="{8D62F4B1-2C8D-47F3-8B16-813E7C7194CF}" type="pres">
      <dgm:prSet presAssocID="{0335BDD3-EBE9-4E92-A727-486D4EB75E41}" presName="connectorText" presStyleLbl="sibTrans2D1" presStyleIdx="1" presStyleCnt="4"/>
      <dgm:spPr/>
      <dgm:t>
        <a:bodyPr/>
        <a:lstStyle/>
        <a:p>
          <a:endParaRPr lang="es-MX"/>
        </a:p>
      </dgm:t>
    </dgm:pt>
    <dgm:pt modelId="{1ECDB1BC-855F-459F-B675-78B74FF2E64F}" type="pres">
      <dgm:prSet presAssocID="{018E9156-886C-450F-A8B8-785520760388}" presName="node" presStyleLbl="node1" presStyleIdx="2" presStyleCnt="5" custScaleY="232047">
        <dgm:presLayoutVars>
          <dgm:bulletEnabled val="1"/>
        </dgm:presLayoutVars>
      </dgm:prSet>
      <dgm:spPr/>
      <dgm:t>
        <a:bodyPr/>
        <a:lstStyle/>
        <a:p>
          <a:endParaRPr lang="es-MX"/>
        </a:p>
      </dgm:t>
    </dgm:pt>
    <dgm:pt modelId="{C6EF0B93-874A-44BF-8EDA-DA7BB96B6494}" type="pres">
      <dgm:prSet presAssocID="{C7609ED3-71F0-4104-94BB-CFD2739C171A}" presName="sibTrans" presStyleLbl="sibTrans2D1" presStyleIdx="2" presStyleCnt="4"/>
      <dgm:spPr/>
      <dgm:t>
        <a:bodyPr/>
        <a:lstStyle/>
        <a:p>
          <a:endParaRPr lang="es-MX"/>
        </a:p>
      </dgm:t>
    </dgm:pt>
    <dgm:pt modelId="{A09933D9-940A-4674-9894-53BC6A063B46}" type="pres">
      <dgm:prSet presAssocID="{C7609ED3-71F0-4104-94BB-CFD2739C171A}" presName="connectorText" presStyleLbl="sibTrans2D1" presStyleIdx="2" presStyleCnt="4"/>
      <dgm:spPr/>
      <dgm:t>
        <a:bodyPr/>
        <a:lstStyle/>
        <a:p>
          <a:endParaRPr lang="es-MX"/>
        </a:p>
      </dgm:t>
    </dgm:pt>
    <dgm:pt modelId="{454ADB89-A9DB-4AA2-AD7E-FCCC3C3D1FD7}" type="pres">
      <dgm:prSet presAssocID="{BFF5F722-DF33-4B26-8E58-4ACCFFC9B20E}" presName="node" presStyleLbl="node1" presStyleIdx="3" presStyleCnt="5" custLinFactNeighborX="1875" custLinFactNeighborY="57810">
        <dgm:presLayoutVars>
          <dgm:bulletEnabled val="1"/>
        </dgm:presLayoutVars>
      </dgm:prSet>
      <dgm:spPr/>
      <dgm:t>
        <a:bodyPr/>
        <a:lstStyle/>
        <a:p>
          <a:endParaRPr lang="es-MX"/>
        </a:p>
      </dgm:t>
    </dgm:pt>
    <dgm:pt modelId="{1DB5183D-0B5E-44EA-AF5E-7EAB9AC76D76}" type="pres">
      <dgm:prSet presAssocID="{38ED05AD-A1D2-4EBA-A112-4EB8A7BBB8AE}" presName="sibTrans" presStyleLbl="sibTrans2D1" presStyleIdx="3" presStyleCnt="4"/>
      <dgm:spPr/>
      <dgm:t>
        <a:bodyPr/>
        <a:lstStyle/>
        <a:p>
          <a:endParaRPr lang="es-MX"/>
        </a:p>
      </dgm:t>
    </dgm:pt>
    <dgm:pt modelId="{47519D59-81C1-4BCD-8D46-9DDB6467CD69}" type="pres">
      <dgm:prSet presAssocID="{38ED05AD-A1D2-4EBA-A112-4EB8A7BBB8AE}" presName="connectorText" presStyleLbl="sibTrans2D1" presStyleIdx="3" presStyleCnt="4"/>
      <dgm:spPr/>
      <dgm:t>
        <a:bodyPr/>
        <a:lstStyle/>
        <a:p>
          <a:endParaRPr lang="es-MX"/>
        </a:p>
      </dgm:t>
    </dgm:pt>
    <dgm:pt modelId="{EC48DA5C-6DC4-4FD9-B56E-7BF5AD10EB24}" type="pres">
      <dgm:prSet presAssocID="{7C7F6A4D-474C-429D-B42B-E8783455891E}" presName="node" presStyleLbl="node1" presStyleIdx="4" presStyleCnt="5" custScaleX="230250" custLinFactNeighborX="-43341" custLinFactNeighborY="-76342">
        <dgm:presLayoutVars>
          <dgm:bulletEnabled val="1"/>
        </dgm:presLayoutVars>
      </dgm:prSet>
      <dgm:spPr/>
      <dgm:t>
        <a:bodyPr/>
        <a:lstStyle/>
        <a:p>
          <a:endParaRPr lang="es-MX"/>
        </a:p>
      </dgm:t>
    </dgm:pt>
  </dgm:ptLst>
  <dgm:cxnLst>
    <dgm:cxn modelId="{EA8F11D8-1CC7-4148-B9C3-9015C09CC7C3}" srcId="{CE5613FE-A3E3-43B2-9F2B-C4FD5F46D6B4}" destId="{018E9156-886C-450F-A8B8-785520760388}" srcOrd="2" destOrd="0" parTransId="{5D8A4C06-B9EB-4DB8-A8EA-F7EC429AF03C}" sibTransId="{C7609ED3-71F0-4104-94BB-CFD2739C171A}"/>
    <dgm:cxn modelId="{452629E3-66AB-465B-B7F1-F5DB5C5A30FB}" type="presOf" srcId="{38ED05AD-A1D2-4EBA-A112-4EB8A7BBB8AE}" destId="{47519D59-81C1-4BCD-8D46-9DDB6467CD69}" srcOrd="1" destOrd="0" presId="urn:microsoft.com/office/officeart/2005/8/layout/process5"/>
    <dgm:cxn modelId="{3F3095E3-88FF-47E6-AE33-ECF6FB4B9BD1}" type="presOf" srcId="{7C7F6A4D-474C-429D-B42B-E8783455891E}" destId="{EC48DA5C-6DC4-4FD9-B56E-7BF5AD10EB24}" srcOrd="0" destOrd="0" presId="urn:microsoft.com/office/officeart/2005/8/layout/process5"/>
    <dgm:cxn modelId="{26F9A096-4E7D-4D15-82AD-CC6F1D50CFC4}" srcId="{CE5613FE-A3E3-43B2-9F2B-C4FD5F46D6B4}" destId="{7C7F6A4D-474C-429D-B42B-E8783455891E}" srcOrd="4" destOrd="0" parTransId="{E2EC6CC4-8C61-467A-B742-6EFB6EFFE32A}" sibTransId="{2C87A991-60D4-4234-A69D-94221E7E5C30}"/>
    <dgm:cxn modelId="{1E3552CB-91BF-43AA-BA0A-734B60BD24D9}" type="presOf" srcId="{0335BDD3-EBE9-4E92-A727-486D4EB75E41}" destId="{8D62F4B1-2C8D-47F3-8B16-813E7C7194CF}" srcOrd="1" destOrd="0" presId="urn:microsoft.com/office/officeart/2005/8/layout/process5"/>
    <dgm:cxn modelId="{9A674B23-5AA4-4EA0-BDAA-BE5C2F2507A9}" srcId="{CE5613FE-A3E3-43B2-9F2B-C4FD5F46D6B4}" destId="{46713EB2-92C0-4FBA-956B-C3C018871C6E}" srcOrd="0" destOrd="0" parTransId="{DF8CB167-1A66-4579-8254-2C9CB8BDFFD6}" sibTransId="{51004597-108E-4FFC-8C46-29F370F3D8BF}"/>
    <dgm:cxn modelId="{A954EB7B-2298-4EBE-A516-2389207E6322}" srcId="{CE5613FE-A3E3-43B2-9F2B-C4FD5F46D6B4}" destId="{A14F5861-4033-4066-8BCF-6E51167CB302}" srcOrd="1" destOrd="0" parTransId="{3D45419B-C9C5-4601-8F98-BFF6E883B503}" sibTransId="{0335BDD3-EBE9-4E92-A727-486D4EB75E41}"/>
    <dgm:cxn modelId="{6585689A-3D14-476C-8FEE-3DCF331ACB6A}" type="presOf" srcId="{A14F5861-4033-4066-8BCF-6E51167CB302}" destId="{3DF2A0B6-5D15-4EC4-9EC9-0D63830555B6}" srcOrd="0" destOrd="0" presId="urn:microsoft.com/office/officeart/2005/8/layout/process5"/>
    <dgm:cxn modelId="{189E0998-F3A2-4F27-94FB-7D2C4679AD34}" type="presOf" srcId="{C7609ED3-71F0-4104-94BB-CFD2739C171A}" destId="{C6EF0B93-874A-44BF-8EDA-DA7BB96B6494}" srcOrd="0" destOrd="0" presId="urn:microsoft.com/office/officeart/2005/8/layout/process5"/>
    <dgm:cxn modelId="{13AB4E9E-E20E-4D31-B36E-04DEAF668342}" srcId="{CE5613FE-A3E3-43B2-9F2B-C4FD5F46D6B4}" destId="{BFF5F722-DF33-4B26-8E58-4ACCFFC9B20E}" srcOrd="3" destOrd="0" parTransId="{F4F3699A-744C-4921-BC43-6E2208767B9E}" sibTransId="{38ED05AD-A1D2-4EBA-A112-4EB8A7BBB8AE}"/>
    <dgm:cxn modelId="{D887015A-EB32-4598-9079-B83DFA2BE2BE}" type="presOf" srcId="{018E9156-886C-450F-A8B8-785520760388}" destId="{1ECDB1BC-855F-459F-B675-78B74FF2E64F}" srcOrd="0" destOrd="0" presId="urn:microsoft.com/office/officeart/2005/8/layout/process5"/>
    <dgm:cxn modelId="{FE17A995-897F-4E4A-BC0C-F8750B013F84}" type="presOf" srcId="{BFF5F722-DF33-4B26-8E58-4ACCFFC9B20E}" destId="{454ADB89-A9DB-4AA2-AD7E-FCCC3C3D1FD7}" srcOrd="0" destOrd="0" presId="urn:microsoft.com/office/officeart/2005/8/layout/process5"/>
    <dgm:cxn modelId="{5931BBB8-B00C-4473-A5CD-677701491725}" type="presOf" srcId="{46713EB2-92C0-4FBA-956B-C3C018871C6E}" destId="{6A224B16-8520-4AE8-AC92-EA32CEDA7945}" srcOrd="0" destOrd="0" presId="urn:microsoft.com/office/officeart/2005/8/layout/process5"/>
    <dgm:cxn modelId="{E29EED55-370D-4387-A866-8050DEDB70D9}" type="presOf" srcId="{C7609ED3-71F0-4104-94BB-CFD2739C171A}" destId="{A09933D9-940A-4674-9894-53BC6A063B46}" srcOrd="1" destOrd="0" presId="urn:microsoft.com/office/officeart/2005/8/layout/process5"/>
    <dgm:cxn modelId="{ACA4DC47-0608-4E4A-A119-153F8643FB92}" type="presOf" srcId="{CE5613FE-A3E3-43B2-9F2B-C4FD5F46D6B4}" destId="{CEE3C1B5-4E7F-4018-A9AE-82E1663C1E15}" srcOrd="0" destOrd="0" presId="urn:microsoft.com/office/officeart/2005/8/layout/process5"/>
    <dgm:cxn modelId="{BCD8F503-9448-4C6F-BEFB-F1D259A676CB}" type="presOf" srcId="{51004597-108E-4FFC-8C46-29F370F3D8BF}" destId="{77CED002-30BD-4757-BBDF-0AB5829D3ACD}" srcOrd="0" destOrd="0" presId="urn:microsoft.com/office/officeart/2005/8/layout/process5"/>
    <dgm:cxn modelId="{8A7A4EA4-652F-40E2-BC76-73C7187C5AF8}" type="presOf" srcId="{38ED05AD-A1D2-4EBA-A112-4EB8A7BBB8AE}" destId="{1DB5183D-0B5E-44EA-AF5E-7EAB9AC76D76}" srcOrd="0" destOrd="0" presId="urn:microsoft.com/office/officeart/2005/8/layout/process5"/>
    <dgm:cxn modelId="{1E04F00B-B6EB-4B17-8F6A-8CCDA86D4462}" type="presOf" srcId="{0335BDD3-EBE9-4E92-A727-486D4EB75E41}" destId="{4D9EED53-05E7-4884-8E01-50543897A29C}" srcOrd="0" destOrd="0" presId="urn:microsoft.com/office/officeart/2005/8/layout/process5"/>
    <dgm:cxn modelId="{C3209EC5-58C1-46B0-8FC9-0BFA3865F010}" type="presOf" srcId="{51004597-108E-4FFC-8C46-29F370F3D8BF}" destId="{8B224E99-680B-4CD0-AABD-760F9B2DA6E1}" srcOrd="1" destOrd="0" presId="urn:microsoft.com/office/officeart/2005/8/layout/process5"/>
    <dgm:cxn modelId="{1A8C741A-5ACC-484F-8C9A-6CD213104240}" type="presParOf" srcId="{CEE3C1B5-4E7F-4018-A9AE-82E1663C1E15}" destId="{6A224B16-8520-4AE8-AC92-EA32CEDA7945}" srcOrd="0" destOrd="0" presId="urn:microsoft.com/office/officeart/2005/8/layout/process5"/>
    <dgm:cxn modelId="{01577D7F-D88E-494B-8573-B3419EE47020}" type="presParOf" srcId="{CEE3C1B5-4E7F-4018-A9AE-82E1663C1E15}" destId="{77CED002-30BD-4757-BBDF-0AB5829D3ACD}" srcOrd="1" destOrd="0" presId="urn:microsoft.com/office/officeart/2005/8/layout/process5"/>
    <dgm:cxn modelId="{92365393-F357-4224-8149-5BD195BA32F5}" type="presParOf" srcId="{77CED002-30BD-4757-BBDF-0AB5829D3ACD}" destId="{8B224E99-680B-4CD0-AABD-760F9B2DA6E1}" srcOrd="0" destOrd="0" presId="urn:microsoft.com/office/officeart/2005/8/layout/process5"/>
    <dgm:cxn modelId="{CAF8E0DA-DD1E-4E85-95D3-A2A3E27E4939}" type="presParOf" srcId="{CEE3C1B5-4E7F-4018-A9AE-82E1663C1E15}" destId="{3DF2A0B6-5D15-4EC4-9EC9-0D63830555B6}" srcOrd="2" destOrd="0" presId="urn:microsoft.com/office/officeart/2005/8/layout/process5"/>
    <dgm:cxn modelId="{11DF19EC-B84E-4709-825E-505BDA0D2624}" type="presParOf" srcId="{CEE3C1B5-4E7F-4018-A9AE-82E1663C1E15}" destId="{4D9EED53-05E7-4884-8E01-50543897A29C}" srcOrd="3" destOrd="0" presId="urn:microsoft.com/office/officeart/2005/8/layout/process5"/>
    <dgm:cxn modelId="{5943D999-6922-49BB-B8B9-76C28649C1D8}" type="presParOf" srcId="{4D9EED53-05E7-4884-8E01-50543897A29C}" destId="{8D62F4B1-2C8D-47F3-8B16-813E7C7194CF}" srcOrd="0" destOrd="0" presId="urn:microsoft.com/office/officeart/2005/8/layout/process5"/>
    <dgm:cxn modelId="{F1421EC3-887C-40E0-88EA-27C227A6EC30}" type="presParOf" srcId="{CEE3C1B5-4E7F-4018-A9AE-82E1663C1E15}" destId="{1ECDB1BC-855F-459F-B675-78B74FF2E64F}" srcOrd="4" destOrd="0" presId="urn:microsoft.com/office/officeart/2005/8/layout/process5"/>
    <dgm:cxn modelId="{CE7CDE19-DF22-440F-BB7D-B460F4F59C1C}" type="presParOf" srcId="{CEE3C1B5-4E7F-4018-A9AE-82E1663C1E15}" destId="{C6EF0B93-874A-44BF-8EDA-DA7BB96B6494}" srcOrd="5" destOrd="0" presId="urn:microsoft.com/office/officeart/2005/8/layout/process5"/>
    <dgm:cxn modelId="{E2B04674-40EB-4C43-88ED-275335E8E8CA}" type="presParOf" srcId="{C6EF0B93-874A-44BF-8EDA-DA7BB96B6494}" destId="{A09933D9-940A-4674-9894-53BC6A063B46}" srcOrd="0" destOrd="0" presId="urn:microsoft.com/office/officeart/2005/8/layout/process5"/>
    <dgm:cxn modelId="{E58FF324-4757-458A-B176-BD8E38CDDC67}" type="presParOf" srcId="{CEE3C1B5-4E7F-4018-A9AE-82E1663C1E15}" destId="{454ADB89-A9DB-4AA2-AD7E-FCCC3C3D1FD7}" srcOrd="6" destOrd="0" presId="urn:microsoft.com/office/officeart/2005/8/layout/process5"/>
    <dgm:cxn modelId="{4E6025B7-C04D-4E9A-94F1-AE550C76B474}" type="presParOf" srcId="{CEE3C1B5-4E7F-4018-A9AE-82E1663C1E15}" destId="{1DB5183D-0B5E-44EA-AF5E-7EAB9AC76D76}" srcOrd="7" destOrd="0" presId="urn:microsoft.com/office/officeart/2005/8/layout/process5"/>
    <dgm:cxn modelId="{3FF858E1-8287-475D-A0AE-2C8E04977883}" type="presParOf" srcId="{1DB5183D-0B5E-44EA-AF5E-7EAB9AC76D76}" destId="{47519D59-81C1-4BCD-8D46-9DDB6467CD69}" srcOrd="0" destOrd="0" presId="urn:microsoft.com/office/officeart/2005/8/layout/process5"/>
    <dgm:cxn modelId="{D65391A4-0229-42A7-BCDA-8B11BB1101B0}" type="presParOf" srcId="{CEE3C1B5-4E7F-4018-A9AE-82E1663C1E15}" destId="{EC48DA5C-6DC4-4FD9-B56E-7BF5AD10EB24}" srcOrd="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482E7471-BDB6-4015-944C-C08355C940B0}" type="doc">
      <dgm:prSet loTypeId="urn:microsoft.com/office/officeart/2005/8/layout/process4" loCatId="list" qsTypeId="urn:microsoft.com/office/officeart/2005/8/quickstyle/simple1" qsCatId="simple" csTypeId="urn:microsoft.com/office/officeart/2005/8/colors/colorful4" csCatId="colorful" phldr="1"/>
      <dgm:spPr/>
      <dgm:t>
        <a:bodyPr/>
        <a:lstStyle/>
        <a:p>
          <a:endParaRPr lang="es-MX"/>
        </a:p>
      </dgm:t>
    </dgm:pt>
    <dgm:pt modelId="{53EEF393-EA01-44F7-AE22-AA92C351386A}">
      <dgm:prSet custT="1"/>
      <dgm:spPr/>
      <dgm:t>
        <a:bodyPr/>
        <a:lstStyle/>
        <a:p>
          <a:pPr rtl="0"/>
          <a:r>
            <a:rPr lang="es-MX" sz="4800" dirty="0" smtClean="0">
              <a:latin typeface="Arial" panose="020B0604020202020204" pitchFamily="34" charset="0"/>
              <a:cs typeface="Arial" panose="020B0604020202020204" pitchFamily="34" charset="0"/>
            </a:rPr>
            <a:t>MAPA COGNITIVO DE CALAMAR</a:t>
          </a:r>
          <a:endParaRPr lang="es-MX" sz="4800" dirty="0">
            <a:latin typeface="Arial" panose="020B0604020202020204" pitchFamily="34" charset="0"/>
            <a:cs typeface="Arial" panose="020B0604020202020204" pitchFamily="34" charset="0"/>
          </a:endParaRPr>
        </a:p>
      </dgm:t>
    </dgm:pt>
    <dgm:pt modelId="{B9B3FEB5-3367-4284-92D2-AB43DB425267}" type="parTrans" cxnId="{78824805-1E77-4FA6-A7AB-48F1504E5AD0}">
      <dgm:prSet/>
      <dgm:spPr/>
      <dgm:t>
        <a:bodyPr/>
        <a:lstStyle/>
        <a:p>
          <a:endParaRPr lang="es-MX"/>
        </a:p>
      </dgm:t>
    </dgm:pt>
    <dgm:pt modelId="{90C0B6EE-EE6F-4E48-914E-74E2CE390780}" type="sibTrans" cxnId="{78824805-1E77-4FA6-A7AB-48F1504E5AD0}">
      <dgm:prSet/>
      <dgm:spPr/>
      <dgm:t>
        <a:bodyPr/>
        <a:lstStyle/>
        <a:p>
          <a:endParaRPr lang="es-MX"/>
        </a:p>
      </dgm:t>
    </dgm:pt>
    <dgm:pt modelId="{CFDB6DC7-A87F-4FD3-AE7A-EF5E1B870DCA}">
      <dgm:prSet custT="1"/>
      <dgm:spPr/>
      <dgm:t>
        <a:bodyPr/>
        <a:lstStyle/>
        <a:p>
          <a:pPr rtl="0"/>
          <a:r>
            <a:rPr lang="es-MX" sz="2000" dirty="0" smtClean="0">
              <a:latin typeface="Algerian" panose="04020705040A02060702" pitchFamily="82" charset="0"/>
            </a:rPr>
            <a:t>Es un esquema que se utiliza para diferenciar dos o más elementos. </a:t>
          </a:r>
          <a:endParaRPr lang="es-MX" sz="2000" dirty="0">
            <a:latin typeface="Algerian" panose="04020705040A02060702" pitchFamily="82" charset="0"/>
          </a:endParaRPr>
        </a:p>
      </dgm:t>
    </dgm:pt>
    <dgm:pt modelId="{BB32ABA3-5237-45C4-AA79-3FF8C9BC1F01}" type="parTrans" cxnId="{916EB531-25CE-4ABA-8B87-3EF33493A6B0}">
      <dgm:prSet/>
      <dgm:spPr/>
      <dgm:t>
        <a:bodyPr/>
        <a:lstStyle/>
        <a:p>
          <a:endParaRPr lang="es-MX"/>
        </a:p>
      </dgm:t>
    </dgm:pt>
    <dgm:pt modelId="{D931090E-A624-4909-B4D0-8351D03E286C}" type="sibTrans" cxnId="{916EB531-25CE-4ABA-8B87-3EF33493A6B0}">
      <dgm:prSet/>
      <dgm:spPr/>
      <dgm:t>
        <a:bodyPr/>
        <a:lstStyle/>
        <a:p>
          <a:endParaRPr lang="es-MX"/>
        </a:p>
      </dgm:t>
    </dgm:pt>
    <dgm:pt modelId="{C83F1DE0-76BA-457E-B770-922D85BF1179}">
      <dgm:prSet custT="1"/>
      <dgm:spPr/>
      <dgm:t>
        <a:bodyPr/>
        <a:lstStyle/>
        <a:p>
          <a:pPr rtl="0"/>
          <a:r>
            <a:rPr lang="es-MX" sz="2000" dirty="0" smtClean="0">
              <a:latin typeface="Algerian" panose="04020705040A02060702" pitchFamily="82" charset="0"/>
            </a:rPr>
            <a:t>a) L a parte central se divide en tres segmentos: en el centro se anota el tema, y a los costados los subtemas. </a:t>
          </a:r>
          <a:endParaRPr lang="es-MX" sz="2000" dirty="0">
            <a:latin typeface="Algerian" panose="04020705040A02060702" pitchFamily="82" charset="0"/>
          </a:endParaRPr>
        </a:p>
      </dgm:t>
    </dgm:pt>
    <dgm:pt modelId="{28DF3180-1967-41F9-8704-C8F4249F0121}" type="parTrans" cxnId="{242C7909-099B-4FE6-991C-2B3FB256EC84}">
      <dgm:prSet/>
      <dgm:spPr/>
      <dgm:t>
        <a:bodyPr/>
        <a:lstStyle/>
        <a:p>
          <a:endParaRPr lang="es-MX"/>
        </a:p>
      </dgm:t>
    </dgm:pt>
    <dgm:pt modelId="{80549C9C-A167-49DC-A10B-FB10065E02D5}" type="sibTrans" cxnId="{242C7909-099B-4FE6-991C-2B3FB256EC84}">
      <dgm:prSet/>
      <dgm:spPr/>
      <dgm:t>
        <a:bodyPr/>
        <a:lstStyle/>
        <a:p>
          <a:endParaRPr lang="es-MX"/>
        </a:p>
      </dgm:t>
    </dgm:pt>
    <dgm:pt modelId="{C568B23F-662E-44CA-83AB-C80B394EE434}">
      <dgm:prSet custT="1"/>
      <dgm:spPr/>
      <dgm:t>
        <a:bodyPr/>
        <a:lstStyle/>
        <a:p>
          <a:pPr rtl="0"/>
          <a:r>
            <a:rPr lang="es-MX" sz="2000" dirty="0" smtClean="0">
              <a:latin typeface="Algerian" panose="04020705040A02060702" pitchFamily="82" charset="0"/>
            </a:rPr>
            <a:t>b) D e los subtemas salen líneas que asemejan los tentáculos del calamar, en los cuales se comparan las características.</a:t>
          </a:r>
          <a:endParaRPr lang="es-MX" sz="2000" dirty="0">
            <a:latin typeface="Algerian" panose="04020705040A02060702" pitchFamily="82" charset="0"/>
          </a:endParaRPr>
        </a:p>
      </dgm:t>
    </dgm:pt>
    <dgm:pt modelId="{4ED40C3F-69E8-46D1-8B19-96E6911ACEAE}" type="parTrans" cxnId="{7C675E68-E076-44FF-88BE-DDD33EFCFAD1}">
      <dgm:prSet/>
      <dgm:spPr/>
      <dgm:t>
        <a:bodyPr/>
        <a:lstStyle/>
        <a:p>
          <a:endParaRPr lang="es-MX"/>
        </a:p>
      </dgm:t>
    </dgm:pt>
    <dgm:pt modelId="{4B2B960D-3B03-4238-AF6A-1461D97ADDD3}" type="sibTrans" cxnId="{7C675E68-E076-44FF-88BE-DDD33EFCFAD1}">
      <dgm:prSet/>
      <dgm:spPr/>
      <dgm:t>
        <a:bodyPr/>
        <a:lstStyle/>
        <a:p>
          <a:endParaRPr lang="es-MX"/>
        </a:p>
      </dgm:t>
    </dgm:pt>
    <dgm:pt modelId="{E1D9F75F-6E57-44C7-81EB-3E52DE3BB745}">
      <dgm:prSet custT="1"/>
      <dgm:spPr/>
      <dgm:t>
        <a:bodyPr/>
        <a:lstStyle/>
        <a:p>
          <a:pPr rtl="0"/>
          <a:r>
            <a:rPr lang="es-MX" sz="4000" dirty="0" smtClean="0">
              <a:latin typeface="Algerian" panose="04020705040A02060702" pitchFamily="82" charset="0"/>
            </a:rPr>
            <a:t>¿Qué es? </a:t>
          </a:r>
          <a:endParaRPr lang="es-MX" sz="4000" dirty="0">
            <a:latin typeface="Algerian" panose="04020705040A02060702" pitchFamily="82" charset="0"/>
          </a:endParaRPr>
        </a:p>
      </dgm:t>
    </dgm:pt>
    <dgm:pt modelId="{C08A2BEF-BD91-41F0-AC4A-CCB3296005C7}" type="parTrans" cxnId="{1A0F94D2-0569-4020-B8F3-663D463021A1}">
      <dgm:prSet/>
      <dgm:spPr/>
      <dgm:t>
        <a:bodyPr/>
        <a:lstStyle/>
        <a:p>
          <a:endParaRPr lang="es-MX"/>
        </a:p>
      </dgm:t>
    </dgm:pt>
    <dgm:pt modelId="{E0B39F9F-FFD1-41C4-9515-379DDF07842A}" type="sibTrans" cxnId="{1A0F94D2-0569-4020-B8F3-663D463021A1}">
      <dgm:prSet/>
      <dgm:spPr/>
      <dgm:t>
        <a:bodyPr/>
        <a:lstStyle/>
        <a:p>
          <a:endParaRPr lang="es-MX"/>
        </a:p>
      </dgm:t>
    </dgm:pt>
    <dgm:pt modelId="{4A4F8F49-0FB4-4C8B-9E5F-6A6FF4DFD2DC}">
      <dgm:prSet custT="1"/>
      <dgm:spPr/>
      <dgm:t>
        <a:bodyPr/>
        <a:lstStyle/>
        <a:p>
          <a:pPr rtl="0"/>
          <a:r>
            <a:rPr lang="es-MX" sz="4000" dirty="0" smtClean="0">
              <a:latin typeface="Algerian" panose="04020705040A02060702" pitchFamily="82" charset="0"/>
            </a:rPr>
            <a:t>¿Cómo se realiza?</a:t>
          </a:r>
          <a:endParaRPr lang="es-MX" sz="4000" dirty="0">
            <a:latin typeface="Algerian" panose="04020705040A02060702" pitchFamily="82" charset="0"/>
          </a:endParaRPr>
        </a:p>
      </dgm:t>
    </dgm:pt>
    <dgm:pt modelId="{61AAB6A7-F2A8-47F2-A1EB-9E889A3F730C}" type="parTrans" cxnId="{32E305D1-33A2-4301-AAD9-91A38F89E4F9}">
      <dgm:prSet/>
      <dgm:spPr/>
      <dgm:t>
        <a:bodyPr/>
        <a:lstStyle/>
        <a:p>
          <a:endParaRPr lang="es-MX"/>
        </a:p>
      </dgm:t>
    </dgm:pt>
    <dgm:pt modelId="{DBAB44BA-BFE8-415C-A786-B558D3FCED4D}" type="sibTrans" cxnId="{32E305D1-33A2-4301-AAD9-91A38F89E4F9}">
      <dgm:prSet/>
      <dgm:spPr/>
      <dgm:t>
        <a:bodyPr/>
        <a:lstStyle/>
        <a:p>
          <a:endParaRPr lang="es-MX"/>
        </a:p>
      </dgm:t>
    </dgm:pt>
    <dgm:pt modelId="{5007633D-617E-4969-A30D-22BF160F8393}" type="pres">
      <dgm:prSet presAssocID="{482E7471-BDB6-4015-944C-C08355C940B0}" presName="Name0" presStyleCnt="0">
        <dgm:presLayoutVars>
          <dgm:dir/>
          <dgm:animLvl val="lvl"/>
          <dgm:resizeHandles val="exact"/>
        </dgm:presLayoutVars>
      </dgm:prSet>
      <dgm:spPr/>
      <dgm:t>
        <a:bodyPr/>
        <a:lstStyle/>
        <a:p>
          <a:endParaRPr lang="es-MX"/>
        </a:p>
      </dgm:t>
    </dgm:pt>
    <dgm:pt modelId="{C38B4EB7-2C5C-4A3C-8B2B-A57E61D76ECE}" type="pres">
      <dgm:prSet presAssocID="{C568B23F-662E-44CA-83AB-C80B394EE434}" presName="boxAndChildren" presStyleCnt="0"/>
      <dgm:spPr/>
    </dgm:pt>
    <dgm:pt modelId="{F00A1FBD-6A41-4DE0-9D76-F874B4313D4E}" type="pres">
      <dgm:prSet presAssocID="{C568B23F-662E-44CA-83AB-C80B394EE434}" presName="parentTextBox" presStyleLbl="node1" presStyleIdx="0" presStyleCnt="6"/>
      <dgm:spPr/>
      <dgm:t>
        <a:bodyPr/>
        <a:lstStyle/>
        <a:p>
          <a:endParaRPr lang="es-MX"/>
        </a:p>
      </dgm:t>
    </dgm:pt>
    <dgm:pt modelId="{FCFD213C-B2FF-406D-AD16-8DFC927A1858}" type="pres">
      <dgm:prSet presAssocID="{80549C9C-A167-49DC-A10B-FB10065E02D5}" presName="sp" presStyleCnt="0"/>
      <dgm:spPr/>
    </dgm:pt>
    <dgm:pt modelId="{91279513-B156-41EB-A66F-7E9E95BF794B}" type="pres">
      <dgm:prSet presAssocID="{C83F1DE0-76BA-457E-B770-922D85BF1179}" presName="arrowAndChildren" presStyleCnt="0"/>
      <dgm:spPr/>
    </dgm:pt>
    <dgm:pt modelId="{C3DC1025-374C-4673-BE71-06C120570268}" type="pres">
      <dgm:prSet presAssocID="{C83F1DE0-76BA-457E-B770-922D85BF1179}" presName="parentTextArrow" presStyleLbl="node1" presStyleIdx="1" presStyleCnt="6"/>
      <dgm:spPr/>
      <dgm:t>
        <a:bodyPr/>
        <a:lstStyle/>
        <a:p>
          <a:endParaRPr lang="es-MX"/>
        </a:p>
      </dgm:t>
    </dgm:pt>
    <dgm:pt modelId="{4982DEFD-9F36-42C3-AE5C-94AE97647B40}" type="pres">
      <dgm:prSet presAssocID="{DBAB44BA-BFE8-415C-A786-B558D3FCED4D}" presName="sp" presStyleCnt="0"/>
      <dgm:spPr/>
    </dgm:pt>
    <dgm:pt modelId="{D7695AA4-4B23-477F-947D-6052E4811DE6}" type="pres">
      <dgm:prSet presAssocID="{4A4F8F49-0FB4-4C8B-9E5F-6A6FF4DFD2DC}" presName="arrowAndChildren" presStyleCnt="0"/>
      <dgm:spPr/>
    </dgm:pt>
    <dgm:pt modelId="{A0FBA6BF-DC9A-4DED-A93D-690F3CD87BE0}" type="pres">
      <dgm:prSet presAssocID="{4A4F8F49-0FB4-4C8B-9E5F-6A6FF4DFD2DC}" presName="parentTextArrow" presStyleLbl="node1" presStyleIdx="2" presStyleCnt="6"/>
      <dgm:spPr/>
      <dgm:t>
        <a:bodyPr/>
        <a:lstStyle/>
        <a:p>
          <a:endParaRPr lang="es-MX"/>
        </a:p>
      </dgm:t>
    </dgm:pt>
    <dgm:pt modelId="{C1B63F30-B01A-4996-B340-8128043A066F}" type="pres">
      <dgm:prSet presAssocID="{D931090E-A624-4909-B4D0-8351D03E286C}" presName="sp" presStyleCnt="0"/>
      <dgm:spPr/>
    </dgm:pt>
    <dgm:pt modelId="{BE0E886C-F265-4083-965F-34DC1FC5BBA4}" type="pres">
      <dgm:prSet presAssocID="{CFDB6DC7-A87F-4FD3-AE7A-EF5E1B870DCA}" presName="arrowAndChildren" presStyleCnt="0"/>
      <dgm:spPr/>
    </dgm:pt>
    <dgm:pt modelId="{14A381C3-5B69-4380-B1AE-0E13A14F9587}" type="pres">
      <dgm:prSet presAssocID="{CFDB6DC7-A87F-4FD3-AE7A-EF5E1B870DCA}" presName="parentTextArrow" presStyleLbl="node1" presStyleIdx="3" presStyleCnt="6"/>
      <dgm:spPr/>
      <dgm:t>
        <a:bodyPr/>
        <a:lstStyle/>
        <a:p>
          <a:endParaRPr lang="es-MX"/>
        </a:p>
      </dgm:t>
    </dgm:pt>
    <dgm:pt modelId="{EC8388B5-C082-4E23-8CA8-42710D953989}" type="pres">
      <dgm:prSet presAssocID="{E0B39F9F-FFD1-41C4-9515-379DDF07842A}" presName="sp" presStyleCnt="0"/>
      <dgm:spPr/>
    </dgm:pt>
    <dgm:pt modelId="{C9F85C29-1D51-4B8E-8792-A2C6DCF1BCFD}" type="pres">
      <dgm:prSet presAssocID="{E1D9F75F-6E57-44C7-81EB-3E52DE3BB745}" presName="arrowAndChildren" presStyleCnt="0"/>
      <dgm:spPr/>
    </dgm:pt>
    <dgm:pt modelId="{909CED0A-4C79-4B5C-8537-51CAF8562A3C}" type="pres">
      <dgm:prSet presAssocID="{E1D9F75F-6E57-44C7-81EB-3E52DE3BB745}" presName="parentTextArrow" presStyleLbl="node1" presStyleIdx="4" presStyleCnt="6"/>
      <dgm:spPr/>
      <dgm:t>
        <a:bodyPr/>
        <a:lstStyle/>
        <a:p>
          <a:endParaRPr lang="es-MX"/>
        </a:p>
      </dgm:t>
    </dgm:pt>
    <dgm:pt modelId="{8FC946D6-0798-4BD0-9B64-A7C4B3C5EEBF}" type="pres">
      <dgm:prSet presAssocID="{90C0B6EE-EE6F-4E48-914E-74E2CE390780}" presName="sp" presStyleCnt="0"/>
      <dgm:spPr/>
    </dgm:pt>
    <dgm:pt modelId="{01D5F16C-A70D-48D1-AAC3-4DA86FFE909B}" type="pres">
      <dgm:prSet presAssocID="{53EEF393-EA01-44F7-AE22-AA92C351386A}" presName="arrowAndChildren" presStyleCnt="0"/>
      <dgm:spPr/>
    </dgm:pt>
    <dgm:pt modelId="{459BF309-6CC3-4544-AAD0-439A7B31704B}" type="pres">
      <dgm:prSet presAssocID="{53EEF393-EA01-44F7-AE22-AA92C351386A}" presName="parentTextArrow" presStyleLbl="node1" presStyleIdx="5" presStyleCnt="6"/>
      <dgm:spPr/>
      <dgm:t>
        <a:bodyPr/>
        <a:lstStyle/>
        <a:p>
          <a:endParaRPr lang="es-MX"/>
        </a:p>
      </dgm:t>
    </dgm:pt>
  </dgm:ptLst>
  <dgm:cxnLst>
    <dgm:cxn modelId="{408F63E4-C1BD-4C8E-BF83-EA91A4F315F1}" type="presOf" srcId="{C83F1DE0-76BA-457E-B770-922D85BF1179}" destId="{C3DC1025-374C-4673-BE71-06C120570268}" srcOrd="0" destOrd="0" presId="urn:microsoft.com/office/officeart/2005/8/layout/process4"/>
    <dgm:cxn modelId="{73BE4E3E-6F85-43E5-93CB-7DD980C0F57F}" type="presOf" srcId="{4A4F8F49-0FB4-4C8B-9E5F-6A6FF4DFD2DC}" destId="{A0FBA6BF-DC9A-4DED-A93D-690F3CD87BE0}" srcOrd="0" destOrd="0" presId="urn:microsoft.com/office/officeart/2005/8/layout/process4"/>
    <dgm:cxn modelId="{047A526B-F4DE-42FB-9094-9700DDA2E7E7}" type="presOf" srcId="{53EEF393-EA01-44F7-AE22-AA92C351386A}" destId="{459BF309-6CC3-4544-AAD0-439A7B31704B}" srcOrd="0" destOrd="0" presId="urn:microsoft.com/office/officeart/2005/8/layout/process4"/>
    <dgm:cxn modelId="{F83589D2-94B7-4534-B8AA-73777DA5545C}" type="presOf" srcId="{482E7471-BDB6-4015-944C-C08355C940B0}" destId="{5007633D-617E-4969-A30D-22BF160F8393}" srcOrd="0" destOrd="0" presId="urn:microsoft.com/office/officeart/2005/8/layout/process4"/>
    <dgm:cxn modelId="{041B70A5-A3FE-4855-9E38-5AB223E1FA99}" type="presOf" srcId="{C568B23F-662E-44CA-83AB-C80B394EE434}" destId="{F00A1FBD-6A41-4DE0-9D76-F874B4313D4E}" srcOrd="0" destOrd="0" presId="urn:microsoft.com/office/officeart/2005/8/layout/process4"/>
    <dgm:cxn modelId="{32E305D1-33A2-4301-AAD9-91A38F89E4F9}" srcId="{482E7471-BDB6-4015-944C-C08355C940B0}" destId="{4A4F8F49-0FB4-4C8B-9E5F-6A6FF4DFD2DC}" srcOrd="3" destOrd="0" parTransId="{61AAB6A7-F2A8-47F2-A1EB-9E889A3F730C}" sibTransId="{DBAB44BA-BFE8-415C-A786-B558D3FCED4D}"/>
    <dgm:cxn modelId="{78824805-1E77-4FA6-A7AB-48F1504E5AD0}" srcId="{482E7471-BDB6-4015-944C-C08355C940B0}" destId="{53EEF393-EA01-44F7-AE22-AA92C351386A}" srcOrd="0" destOrd="0" parTransId="{B9B3FEB5-3367-4284-92D2-AB43DB425267}" sibTransId="{90C0B6EE-EE6F-4E48-914E-74E2CE390780}"/>
    <dgm:cxn modelId="{1A0F94D2-0569-4020-B8F3-663D463021A1}" srcId="{482E7471-BDB6-4015-944C-C08355C940B0}" destId="{E1D9F75F-6E57-44C7-81EB-3E52DE3BB745}" srcOrd="1" destOrd="0" parTransId="{C08A2BEF-BD91-41F0-AC4A-CCB3296005C7}" sibTransId="{E0B39F9F-FFD1-41C4-9515-379DDF07842A}"/>
    <dgm:cxn modelId="{7C675E68-E076-44FF-88BE-DDD33EFCFAD1}" srcId="{482E7471-BDB6-4015-944C-C08355C940B0}" destId="{C568B23F-662E-44CA-83AB-C80B394EE434}" srcOrd="5" destOrd="0" parTransId="{4ED40C3F-69E8-46D1-8B19-96E6911ACEAE}" sibTransId="{4B2B960D-3B03-4238-AF6A-1461D97ADDD3}"/>
    <dgm:cxn modelId="{E23E26FB-E53C-4745-AA8D-4F948FF31A26}" type="presOf" srcId="{E1D9F75F-6E57-44C7-81EB-3E52DE3BB745}" destId="{909CED0A-4C79-4B5C-8537-51CAF8562A3C}" srcOrd="0" destOrd="0" presId="urn:microsoft.com/office/officeart/2005/8/layout/process4"/>
    <dgm:cxn modelId="{3242E8A8-68C8-4246-9D62-CCA5905D9A69}" type="presOf" srcId="{CFDB6DC7-A87F-4FD3-AE7A-EF5E1B870DCA}" destId="{14A381C3-5B69-4380-B1AE-0E13A14F9587}" srcOrd="0" destOrd="0" presId="urn:microsoft.com/office/officeart/2005/8/layout/process4"/>
    <dgm:cxn modelId="{242C7909-099B-4FE6-991C-2B3FB256EC84}" srcId="{482E7471-BDB6-4015-944C-C08355C940B0}" destId="{C83F1DE0-76BA-457E-B770-922D85BF1179}" srcOrd="4" destOrd="0" parTransId="{28DF3180-1967-41F9-8704-C8F4249F0121}" sibTransId="{80549C9C-A167-49DC-A10B-FB10065E02D5}"/>
    <dgm:cxn modelId="{916EB531-25CE-4ABA-8B87-3EF33493A6B0}" srcId="{482E7471-BDB6-4015-944C-C08355C940B0}" destId="{CFDB6DC7-A87F-4FD3-AE7A-EF5E1B870DCA}" srcOrd="2" destOrd="0" parTransId="{BB32ABA3-5237-45C4-AA79-3FF8C9BC1F01}" sibTransId="{D931090E-A624-4909-B4D0-8351D03E286C}"/>
    <dgm:cxn modelId="{E36258F8-3154-41E1-B2F2-FDB726617980}" type="presParOf" srcId="{5007633D-617E-4969-A30D-22BF160F8393}" destId="{C38B4EB7-2C5C-4A3C-8B2B-A57E61D76ECE}" srcOrd="0" destOrd="0" presId="urn:microsoft.com/office/officeart/2005/8/layout/process4"/>
    <dgm:cxn modelId="{470B7CA9-46E8-4004-BE58-ADDF0B878640}" type="presParOf" srcId="{C38B4EB7-2C5C-4A3C-8B2B-A57E61D76ECE}" destId="{F00A1FBD-6A41-4DE0-9D76-F874B4313D4E}" srcOrd="0" destOrd="0" presId="urn:microsoft.com/office/officeart/2005/8/layout/process4"/>
    <dgm:cxn modelId="{FF6C62F9-7AE1-42EC-B934-64C3FB8CFE8D}" type="presParOf" srcId="{5007633D-617E-4969-A30D-22BF160F8393}" destId="{FCFD213C-B2FF-406D-AD16-8DFC927A1858}" srcOrd="1" destOrd="0" presId="urn:microsoft.com/office/officeart/2005/8/layout/process4"/>
    <dgm:cxn modelId="{CCC630BB-ED4F-4449-B045-8DE8EBE45552}" type="presParOf" srcId="{5007633D-617E-4969-A30D-22BF160F8393}" destId="{91279513-B156-41EB-A66F-7E9E95BF794B}" srcOrd="2" destOrd="0" presId="urn:microsoft.com/office/officeart/2005/8/layout/process4"/>
    <dgm:cxn modelId="{3F49020E-4108-4B7B-8966-4A16BECFC3CD}" type="presParOf" srcId="{91279513-B156-41EB-A66F-7E9E95BF794B}" destId="{C3DC1025-374C-4673-BE71-06C120570268}" srcOrd="0" destOrd="0" presId="urn:microsoft.com/office/officeart/2005/8/layout/process4"/>
    <dgm:cxn modelId="{8D676C12-EE00-4087-B07D-2A016242D776}" type="presParOf" srcId="{5007633D-617E-4969-A30D-22BF160F8393}" destId="{4982DEFD-9F36-42C3-AE5C-94AE97647B40}" srcOrd="3" destOrd="0" presId="urn:microsoft.com/office/officeart/2005/8/layout/process4"/>
    <dgm:cxn modelId="{C23B138B-B629-43D5-B688-C43B7D20F524}" type="presParOf" srcId="{5007633D-617E-4969-A30D-22BF160F8393}" destId="{D7695AA4-4B23-477F-947D-6052E4811DE6}" srcOrd="4" destOrd="0" presId="urn:microsoft.com/office/officeart/2005/8/layout/process4"/>
    <dgm:cxn modelId="{08D64D2E-3656-4E34-8846-2E1950DACAC0}" type="presParOf" srcId="{D7695AA4-4B23-477F-947D-6052E4811DE6}" destId="{A0FBA6BF-DC9A-4DED-A93D-690F3CD87BE0}" srcOrd="0" destOrd="0" presId="urn:microsoft.com/office/officeart/2005/8/layout/process4"/>
    <dgm:cxn modelId="{1D304AA5-9546-4218-AF0E-8E2CCF2B22E2}" type="presParOf" srcId="{5007633D-617E-4969-A30D-22BF160F8393}" destId="{C1B63F30-B01A-4996-B340-8128043A066F}" srcOrd="5" destOrd="0" presId="urn:microsoft.com/office/officeart/2005/8/layout/process4"/>
    <dgm:cxn modelId="{FCEF5075-80F9-41CC-BEB8-D25B98539627}" type="presParOf" srcId="{5007633D-617E-4969-A30D-22BF160F8393}" destId="{BE0E886C-F265-4083-965F-34DC1FC5BBA4}" srcOrd="6" destOrd="0" presId="urn:microsoft.com/office/officeart/2005/8/layout/process4"/>
    <dgm:cxn modelId="{DB85579C-0133-4A56-8805-CC598B489BF1}" type="presParOf" srcId="{BE0E886C-F265-4083-965F-34DC1FC5BBA4}" destId="{14A381C3-5B69-4380-B1AE-0E13A14F9587}" srcOrd="0" destOrd="0" presId="urn:microsoft.com/office/officeart/2005/8/layout/process4"/>
    <dgm:cxn modelId="{B7B0FA1E-8E51-459D-B455-DFFE14E41743}" type="presParOf" srcId="{5007633D-617E-4969-A30D-22BF160F8393}" destId="{EC8388B5-C082-4E23-8CA8-42710D953989}" srcOrd="7" destOrd="0" presId="urn:microsoft.com/office/officeart/2005/8/layout/process4"/>
    <dgm:cxn modelId="{3D92DC07-4ADE-47AA-BC61-CEE6D186CE38}" type="presParOf" srcId="{5007633D-617E-4969-A30D-22BF160F8393}" destId="{C9F85C29-1D51-4B8E-8792-A2C6DCF1BCFD}" srcOrd="8" destOrd="0" presId="urn:microsoft.com/office/officeart/2005/8/layout/process4"/>
    <dgm:cxn modelId="{4F64E223-059A-4D9E-8BD2-B4CB2D2E9CD6}" type="presParOf" srcId="{C9F85C29-1D51-4B8E-8792-A2C6DCF1BCFD}" destId="{909CED0A-4C79-4B5C-8537-51CAF8562A3C}" srcOrd="0" destOrd="0" presId="urn:microsoft.com/office/officeart/2005/8/layout/process4"/>
    <dgm:cxn modelId="{9492955A-3128-434D-97E6-302C26477B64}" type="presParOf" srcId="{5007633D-617E-4969-A30D-22BF160F8393}" destId="{8FC946D6-0798-4BD0-9B64-A7C4B3C5EEBF}" srcOrd="9" destOrd="0" presId="urn:microsoft.com/office/officeart/2005/8/layout/process4"/>
    <dgm:cxn modelId="{41E051D8-DD53-40FE-8D0A-4B40545115B5}" type="presParOf" srcId="{5007633D-617E-4969-A30D-22BF160F8393}" destId="{01D5F16C-A70D-48D1-AAC3-4DA86FFE909B}" srcOrd="10" destOrd="0" presId="urn:microsoft.com/office/officeart/2005/8/layout/process4"/>
    <dgm:cxn modelId="{724A9CC9-8164-436D-AF1D-8B521CB035F5}" type="presParOf" srcId="{01D5F16C-A70D-48D1-AAC3-4DA86FFE909B}" destId="{459BF309-6CC3-4544-AAD0-439A7B31704B}"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314D9D4C-0E83-40E5-A5FB-0B2090162F6E}" type="doc">
      <dgm:prSet loTypeId="urn:microsoft.com/office/officeart/2005/8/layout/process2" loCatId="process" qsTypeId="urn:microsoft.com/office/officeart/2005/8/quickstyle/simple1" qsCatId="simple" csTypeId="urn:microsoft.com/office/officeart/2005/8/colors/colorful5" csCatId="colorful" phldr="1"/>
      <dgm:spPr/>
      <dgm:t>
        <a:bodyPr/>
        <a:lstStyle/>
        <a:p>
          <a:endParaRPr lang="es-MX"/>
        </a:p>
      </dgm:t>
    </dgm:pt>
    <dgm:pt modelId="{C0102FE0-7DE6-4BB7-921E-F884C8948B82}">
      <dgm:prSet custT="1"/>
      <dgm:spPr/>
      <dgm:t>
        <a:bodyPr/>
        <a:lstStyle/>
        <a:p>
          <a:pPr rtl="0"/>
          <a:r>
            <a:rPr lang="es-MX" sz="1800" dirty="0" smtClean="0"/>
            <a:t>MAPA COGNITIVO DE ALGORITMO</a:t>
          </a:r>
          <a:r>
            <a:rPr lang="es-MX" sz="800" dirty="0" smtClean="0"/>
            <a:t>.</a:t>
          </a:r>
          <a:endParaRPr lang="es-MX" sz="800" dirty="0"/>
        </a:p>
      </dgm:t>
    </dgm:pt>
    <dgm:pt modelId="{EAB52801-7D43-464F-AB93-5C480D8975F1}" type="parTrans" cxnId="{636F570F-F9DC-4167-88EF-4362F5B73F41}">
      <dgm:prSet/>
      <dgm:spPr/>
      <dgm:t>
        <a:bodyPr/>
        <a:lstStyle/>
        <a:p>
          <a:endParaRPr lang="es-MX"/>
        </a:p>
      </dgm:t>
    </dgm:pt>
    <dgm:pt modelId="{07A106B2-BD4B-41E8-A626-8124A342C8F2}" type="sibTrans" cxnId="{636F570F-F9DC-4167-88EF-4362F5B73F41}">
      <dgm:prSet/>
      <dgm:spPr/>
      <dgm:t>
        <a:bodyPr/>
        <a:lstStyle/>
        <a:p>
          <a:endParaRPr lang="es-MX"/>
        </a:p>
      </dgm:t>
    </dgm:pt>
    <dgm:pt modelId="{993353FC-E020-4CE9-A8D6-5190B2D66D74}">
      <dgm:prSet custT="1"/>
      <dgm:spPr/>
      <dgm:t>
        <a:bodyPr/>
        <a:lstStyle/>
        <a:p>
          <a:pPr rtl="0"/>
          <a:r>
            <a:rPr lang="es-MX" sz="700" dirty="0" smtClean="0"/>
            <a:t/>
          </a:r>
          <a:br>
            <a:rPr lang="es-MX" sz="700" dirty="0" smtClean="0"/>
          </a:br>
          <a:r>
            <a:rPr lang="es-MX" sz="2000" b="1" dirty="0" smtClean="0"/>
            <a:t>¿Qué es? </a:t>
          </a:r>
          <a:br>
            <a:rPr lang="es-MX" sz="2000" b="1" dirty="0" smtClean="0"/>
          </a:br>
          <a:r>
            <a:rPr lang="es-MX" sz="2000" b="1" dirty="0" smtClean="0"/>
            <a:t>El mapa cognitivo de algoritmo es un instrumento que hace posible la representación de un tema verbal en forma esquemática, matemática y/o gráfica</a:t>
          </a:r>
          <a:r>
            <a:rPr lang="es-MX" sz="1050" dirty="0" smtClean="0"/>
            <a:t>.</a:t>
          </a:r>
          <a:endParaRPr lang="es-MX" sz="1050" dirty="0"/>
        </a:p>
      </dgm:t>
    </dgm:pt>
    <dgm:pt modelId="{124E9E1F-A18D-45B8-AFCA-279CBEED7C30}" type="parTrans" cxnId="{7664036E-B116-486D-811D-087857D43B47}">
      <dgm:prSet/>
      <dgm:spPr/>
      <dgm:t>
        <a:bodyPr/>
        <a:lstStyle/>
        <a:p>
          <a:endParaRPr lang="es-MX"/>
        </a:p>
      </dgm:t>
    </dgm:pt>
    <dgm:pt modelId="{62882751-5BF5-4E19-919F-E0480BBA587F}" type="sibTrans" cxnId="{7664036E-B116-486D-811D-087857D43B47}">
      <dgm:prSet/>
      <dgm:spPr/>
      <dgm:t>
        <a:bodyPr/>
        <a:lstStyle/>
        <a:p>
          <a:endParaRPr lang="es-MX"/>
        </a:p>
      </dgm:t>
    </dgm:pt>
    <dgm:pt modelId="{DA36A1C0-4DDE-4199-A293-40C1E3A9E03F}">
      <dgm:prSet custT="1"/>
      <dgm:spPr/>
      <dgm:t>
        <a:bodyPr/>
        <a:lstStyle/>
        <a:p>
          <a:pPr rtl="0"/>
          <a:r>
            <a:rPr lang="es-MX" sz="2400" dirty="0" smtClean="0">
              <a:solidFill>
                <a:schemeClr val="bg1"/>
              </a:solidFill>
            </a:rPr>
            <a:t> ¿Cómo se realiza?</a:t>
          </a:r>
          <a:br>
            <a:rPr lang="es-MX" sz="2400" dirty="0" smtClean="0">
              <a:solidFill>
                <a:schemeClr val="bg1"/>
              </a:solidFill>
            </a:rPr>
          </a:br>
          <a:r>
            <a:rPr lang="es-MX" sz="2400" dirty="0" smtClean="0">
              <a:solidFill>
                <a:schemeClr val="bg1"/>
              </a:solidFill>
            </a:rPr>
            <a:t>a) En el rectángulo superior se anota el tema principal con letras mayúsculas. b)  En el primer rectángulo de la izquierda se anota la secuencia a seguir (de manera textual). c) E n el primer rectángulo de la derecha se anota el desarrollo, elaborando una réplica del rectángulo de la izquierda en forma matemática. d)  En cada rectángulo siguiente se tiene tanto la solución como el desarrollo de los pasos de manera jerarquizada. e) C </a:t>
          </a:r>
          <a:r>
            <a:rPr lang="es-MX" sz="2400" dirty="0" err="1" smtClean="0">
              <a:solidFill>
                <a:schemeClr val="bg1"/>
              </a:solidFill>
            </a:rPr>
            <a:t>ada</a:t>
          </a:r>
          <a:r>
            <a:rPr lang="es-MX" sz="2400" dirty="0" smtClean="0">
              <a:solidFill>
                <a:schemeClr val="bg1"/>
              </a:solidFill>
            </a:rPr>
            <a:t> rectángulo estará unido por puntas de flecha para indicar el proceso de solución textual y el desarrollo matemático.</a:t>
          </a:r>
          <a:endParaRPr lang="es-MX" sz="2400" dirty="0">
            <a:solidFill>
              <a:schemeClr val="bg1"/>
            </a:solidFill>
          </a:endParaRPr>
        </a:p>
      </dgm:t>
    </dgm:pt>
    <dgm:pt modelId="{9DE3102D-16EB-492E-B2E7-C32359415F61}" type="parTrans" cxnId="{37ED34A3-027E-498A-8535-FD653071BEF1}">
      <dgm:prSet/>
      <dgm:spPr/>
      <dgm:t>
        <a:bodyPr/>
        <a:lstStyle/>
        <a:p>
          <a:endParaRPr lang="es-MX"/>
        </a:p>
      </dgm:t>
    </dgm:pt>
    <dgm:pt modelId="{CB751E22-7C7F-41BC-9E0B-7992641FDDDF}" type="sibTrans" cxnId="{37ED34A3-027E-498A-8535-FD653071BEF1}">
      <dgm:prSet/>
      <dgm:spPr/>
      <dgm:t>
        <a:bodyPr/>
        <a:lstStyle/>
        <a:p>
          <a:endParaRPr lang="es-MX"/>
        </a:p>
      </dgm:t>
    </dgm:pt>
    <dgm:pt modelId="{F911D85A-781E-4FF2-B88F-7AB265F9F1C5}" type="pres">
      <dgm:prSet presAssocID="{314D9D4C-0E83-40E5-A5FB-0B2090162F6E}" presName="linearFlow" presStyleCnt="0">
        <dgm:presLayoutVars>
          <dgm:resizeHandles val="exact"/>
        </dgm:presLayoutVars>
      </dgm:prSet>
      <dgm:spPr/>
      <dgm:t>
        <a:bodyPr/>
        <a:lstStyle/>
        <a:p>
          <a:endParaRPr lang="es-MX"/>
        </a:p>
      </dgm:t>
    </dgm:pt>
    <dgm:pt modelId="{D68B39A9-CE82-482D-8909-BADCA5CE33FB}" type="pres">
      <dgm:prSet presAssocID="{C0102FE0-7DE6-4BB7-921E-F884C8948B82}" presName="node" presStyleLbl="node1" presStyleIdx="0" presStyleCnt="3" custScaleY="48998" custLinFactX="-9451" custLinFactNeighborX="-100000" custLinFactNeighborY="14995">
        <dgm:presLayoutVars>
          <dgm:bulletEnabled val="1"/>
        </dgm:presLayoutVars>
      </dgm:prSet>
      <dgm:spPr/>
      <dgm:t>
        <a:bodyPr/>
        <a:lstStyle/>
        <a:p>
          <a:endParaRPr lang="es-MX"/>
        </a:p>
      </dgm:t>
    </dgm:pt>
    <dgm:pt modelId="{0BBB9690-31BC-4D53-8701-5FD2C14B5D36}" type="pres">
      <dgm:prSet presAssocID="{07A106B2-BD4B-41E8-A626-8124A342C8F2}" presName="sibTrans" presStyleLbl="sibTrans2D1" presStyleIdx="0" presStyleCnt="2"/>
      <dgm:spPr/>
      <dgm:t>
        <a:bodyPr/>
        <a:lstStyle/>
        <a:p>
          <a:endParaRPr lang="es-MX"/>
        </a:p>
      </dgm:t>
    </dgm:pt>
    <dgm:pt modelId="{4DD9EB02-8BB0-41EE-8960-17217F720256}" type="pres">
      <dgm:prSet presAssocID="{07A106B2-BD4B-41E8-A626-8124A342C8F2}" presName="connectorText" presStyleLbl="sibTrans2D1" presStyleIdx="0" presStyleCnt="2"/>
      <dgm:spPr/>
      <dgm:t>
        <a:bodyPr/>
        <a:lstStyle/>
        <a:p>
          <a:endParaRPr lang="es-MX"/>
        </a:p>
      </dgm:t>
    </dgm:pt>
    <dgm:pt modelId="{6F76922E-C99A-4386-80D7-2E0B62BF5E36}" type="pres">
      <dgm:prSet presAssocID="{993353FC-E020-4CE9-A8D6-5190B2D66D74}" presName="node" presStyleLbl="node1" presStyleIdx="1" presStyleCnt="3" custScaleX="183259" custScaleY="62462" custLinFactNeighborX="-9532" custLinFactNeighborY="1675">
        <dgm:presLayoutVars>
          <dgm:bulletEnabled val="1"/>
        </dgm:presLayoutVars>
      </dgm:prSet>
      <dgm:spPr/>
      <dgm:t>
        <a:bodyPr/>
        <a:lstStyle/>
        <a:p>
          <a:endParaRPr lang="es-MX"/>
        </a:p>
      </dgm:t>
    </dgm:pt>
    <dgm:pt modelId="{7D52AB9E-5C4E-46B5-81D1-F039F28C8CA1}" type="pres">
      <dgm:prSet presAssocID="{62882751-5BF5-4E19-919F-E0480BBA587F}" presName="sibTrans" presStyleLbl="sibTrans2D1" presStyleIdx="1" presStyleCnt="2"/>
      <dgm:spPr/>
      <dgm:t>
        <a:bodyPr/>
        <a:lstStyle/>
        <a:p>
          <a:endParaRPr lang="es-MX"/>
        </a:p>
      </dgm:t>
    </dgm:pt>
    <dgm:pt modelId="{1B00AE7E-18B8-43B1-86F2-A645B97EDE6B}" type="pres">
      <dgm:prSet presAssocID="{62882751-5BF5-4E19-919F-E0480BBA587F}" presName="connectorText" presStyleLbl="sibTrans2D1" presStyleIdx="1" presStyleCnt="2"/>
      <dgm:spPr/>
      <dgm:t>
        <a:bodyPr/>
        <a:lstStyle/>
        <a:p>
          <a:endParaRPr lang="es-MX"/>
        </a:p>
      </dgm:t>
    </dgm:pt>
    <dgm:pt modelId="{7FFCE056-4599-418C-B6B7-E2269FFB3B00}" type="pres">
      <dgm:prSet presAssocID="{DA36A1C0-4DDE-4199-A293-40C1E3A9E03F}" presName="node" presStyleLbl="node1" presStyleIdx="2" presStyleCnt="3" custScaleX="133082" custScaleY="332625" custLinFactNeighborX="36603" custLinFactNeighborY="-14387">
        <dgm:presLayoutVars>
          <dgm:bulletEnabled val="1"/>
        </dgm:presLayoutVars>
      </dgm:prSet>
      <dgm:spPr/>
      <dgm:t>
        <a:bodyPr/>
        <a:lstStyle/>
        <a:p>
          <a:endParaRPr lang="es-MX"/>
        </a:p>
      </dgm:t>
    </dgm:pt>
  </dgm:ptLst>
  <dgm:cxnLst>
    <dgm:cxn modelId="{6534EF1B-CDE1-4883-BF5B-EF891EA0CB28}" type="presOf" srcId="{62882751-5BF5-4E19-919F-E0480BBA587F}" destId="{7D52AB9E-5C4E-46B5-81D1-F039F28C8CA1}" srcOrd="0" destOrd="0" presId="urn:microsoft.com/office/officeart/2005/8/layout/process2"/>
    <dgm:cxn modelId="{3F34DC8F-530E-427B-9256-FE9B21B8650D}" type="presOf" srcId="{C0102FE0-7DE6-4BB7-921E-F884C8948B82}" destId="{D68B39A9-CE82-482D-8909-BADCA5CE33FB}" srcOrd="0" destOrd="0" presId="urn:microsoft.com/office/officeart/2005/8/layout/process2"/>
    <dgm:cxn modelId="{2C408691-17BD-4E05-BAAF-82311B0A0DCC}" type="presOf" srcId="{314D9D4C-0E83-40E5-A5FB-0B2090162F6E}" destId="{F911D85A-781E-4FF2-B88F-7AB265F9F1C5}" srcOrd="0" destOrd="0" presId="urn:microsoft.com/office/officeart/2005/8/layout/process2"/>
    <dgm:cxn modelId="{636F570F-F9DC-4167-88EF-4362F5B73F41}" srcId="{314D9D4C-0E83-40E5-A5FB-0B2090162F6E}" destId="{C0102FE0-7DE6-4BB7-921E-F884C8948B82}" srcOrd="0" destOrd="0" parTransId="{EAB52801-7D43-464F-AB93-5C480D8975F1}" sibTransId="{07A106B2-BD4B-41E8-A626-8124A342C8F2}"/>
    <dgm:cxn modelId="{BEA77963-9CE0-41B5-96F3-0445488F73EB}" type="presOf" srcId="{62882751-5BF5-4E19-919F-E0480BBA587F}" destId="{1B00AE7E-18B8-43B1-86F2-A645B97EDE6B}" srcOrd="1" destOrd="0" presId="urn:microsoft.com/office/officeart/2005/8/layout/process2"/>
    <dgm:cxn modelId="{F4CCAAC4-6972-4828-AF2D-E62DACF8557D}" type="presOf" srcId="{993353FC-E020-4CE9-A8D6-5190B2D66D74}" destId="{6F76922E-C99A-4386-80D7-2E0B62BF5E36}" srcOrd="0" destOrd="0" presId="urn:microsoft.com/office/officeart/2005/8/layout/process2"/>
    <dgm:cxn modelId="{0DC90CC0-0AC4-4902-B105-EDA095FABB9C}" type="presOf" srcId="{07A106B2-BD4B-41E8-A626-8124A342C8F2}" destId="{0BBB9690-31BC-4D53-8701-5FD2C14B5D36}" srcOrd="0" destOrd="0" presId="urn:microsoft.com/office/officeart/2005/8/layout/process2"/>
    <dgm:cxn modelId="{3A411302-FA19-4277-A003-7EE724782E1E}" type="presOf" srcId="{DA36A1C0-4DDE-4199-A293-40C1E3A9E03F}" destId="{7FFCE056-4599-418C-B6B7-E2269FFB3B00}" srcOrd="0" destOrd="0" presId="urn:microsoft.com/office/officeart/2005/8/layout/process2"/>
    <dgm:cxn modelId="{7664036E-B116-486D-811D-087857D43B47}" srcId="{314D9D4C-0E83-40E5-A5FB-0B2090162F6E}" destId="{993353FC-E020-4CE9-A8D6-5190B2D66D74}" srcOrd="1" destOrd="0" parTransId="{124E9E1F-A18D-45B8-AFCA-279CBEED7C30}" sibTransId="{62882751-5BF5-4E19-919F-E0480BBA587F}"/>
    <dgm:cxn modelId="{37ED34A3-027E-498A-8535-FD653071BEF1}" srcId="{314D9D4C-0E83-40E5-A5FB-0B2090162F6E}" destId="{DA36A1C0-4DDE-4199-A293-40C1E3A9E03F}" srcOrd="2" destOrd="0" parTransId="{9DE3102D-16EB-492E-B2E7-C32359415F61}" sibTransId="{CB751E22-7C7F-41BC-9E0B-7992641FDDDF}"/>
    <dgm:cxn modelId="{39BAAF9F-F66B-4084-BA4E-47F638B3631E}" type="presOf" srcId="{07A106B2-BD4B-41E8-A626-8124A342C8F2}" destId="{4DD9EB02-8BB0-41EE-8960-17217F720256}" srcOrd="1" destOrd="0" presId="urn:microsoft.com/office/officeart/2005/8/layout/process2"/>
    <dgm:cxn modelId="{9585710F-CBA1-4E25-A7E7-94D3E063AB93}" type="presParOf" srcId="{F911D85A-781E-4FF2-B88F-7AB265F9F1C5}" destId="{D68B39A9-CE82-482D-8909-BADCA5CE33FB}" srcOrd="0" destOrd="0" presId="urn:microsoft.com/office/officeart/2005/8/layout/process2"/>
    <dgm:cxn modelId="{EC1AAD88-2974-46A4-A48C-1C2B57BCE14A}" type="presParOf" srcId="{F911D85A-781E-4FF2-B88F-7AB265F9F1C5}" destId="{0BBB9690-31BC-4D53-8701-5FD2C14B5D36}" srcOrd="1" destOrd="0" presId="urn:microsoft.com/office/officeart/2005/8/layout/process2"/>
    <dgm:cxn modelId="{7161800D-0403-4728-90A5-75741026E955}" type="presParOf" srcId="{0BBB9690-31BC-4D53-8701-5FD2C14B5D36}" destId="{4DD9EB02-8BB0-41EE-8960-17217F720256}" srcOrd="0" destOrd="0" presId="urn:microsoft.com/office/officeart/2005/8/layout/process2"/>
    <dgm:cxn modelId="{FC5A1B4E-82B0-406F-BA27-9577D7F314D9}" type="presParOf" srcId="{F911D85A-781E-4FF2-B88F-7AB265F9F1C5}" destId="{6F76922E-C99A-4386-80D7-2E0B62BF5E36}" srcOrd="2" destOrd="0" presId="urn:microsoft.com/office/officeart/2005/8/layout/process2"/>
    <dgm:cxn modelId="{8E2C36EE-1AC3-427B-B367-63EE913FEEA6}" type="presParOf" srcId="{F911D85A-781E-4FF2-B88F-7AB265F9F1C5}" destId="{7D52AB9E-5C4E-46B5-81D1-F039F28C8CA1}" srcOrd="3" destOrd="0" presId="urn:microsoft.com/office/officeart/2005/8/layout/process2"/>
    <dgm:cxn modelId="{C35A8060-DE73-4D30-8B1D-0A038D912969}" type="presParOf" srcId="{7D52AB9E-5C4E-46B5-81D1-F039F28C8CA1}" destId="{1B00AE7E-18B8-43B1-86F2-A645B97EDE6B}" srcOrd="0" destOrd="0" presId="urn:microsoft.com/office/officeart/2005/8/layout/process2"/>
    <dgm:cxn modelId="{4DD3007B-AD74-4AF4-8A62-FE9D2F3CB0E0}" type="presParOf" srcId="{F911D85A-781E-4FF2-B88F-7AB265F9F1C5}" destId="{7FFCE056-4599-418C-B6B7-E2269FFB3B00}"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3A1C15-8670-4902-AE14-54E638CFC411}" type="doc">
      <dgm:prSet loTypeId="urn:microsoft.com/office/officeart/2005/8/layout/hProcess9" loCatId="process" qsTypeId="urn:microsoft.com/office/officeart/2005/8/quickstyle/simple1" qsCatId="simple" csTypeId="urn:microsoft.com/office/officeart/2005/8/colors/accent1_2" csCatId="accent1"/>
      <dgm:spPr/>
      <dgm:t>
        <a:bodyPr/>
        <a:lstStyle/>
        <a:p>
          <a:endParaRPr lang="es-MX"/>
        </a:p>
      </dgm:t>
    </dgm:pt>
    <dgm:pt modelId="{23ADC0DF-90B1-485C-8433-F60AA691BCAC}">
      <dgm:prSet/>
      <dgm:spPr/>
      <dgm:t>
        <a:bodyPr/>
        <a:lstStyle/>
        <a:p>
          <a:pPr rtl="0"/>
          <a:r>
            <a:rPr lang="es-MX" b="1" smtClean="0"/>
            <a:t>Estrategias de elaboración: </a:t>
          </a:r>
          <a:r>
            <a:rPr lang="es-MX" smtClean="0"/>
            <a:t>Este tipo de estrategia, se basa en crear uniones entre lo nuevo y lo familiar, por ejemplo : resumir, tomar notas libres, responder preguntas, describir como se relaciona la información. El escribir lo que queremos aprender es una de las mejores técnicas de refuerzo de memoria.</a:t>
          </a:r>
          <a:endParaRPr lang="es-MX"/>
        </a:p>
      </dgm:t>
    </dgm:pt>
    <dgm:pt modelId="{E47B5128-4A62-4314-9185-093E81FA643D}" type="parTrans" cxnId="{FB47ACDD-7D42-4B57-825C-B8FF03FA0A78}">
      <dgm:prSet/>
      <dgm:spPr/>
      <dgm:t>
        <a:bodyPr/>
        <a:lstStyle/>
        <a:p>
          <a:endParaRPr lang="es-MX"/>
        </a:p>
      </dgm:t>
    </dgm:pt>
    <dgm:pt modelId="{867749FA-66EC-4748-97A1-5C8C6AF53AEC}" type="sibTrans" cxnId="{FB47ACDD-7D42-4B57-825C-B8FF03FA0A78}">
      <dgm:prSet/>
      <dgm:spPr/>
      <dgm:t>
        <a:bodyPr/>
        <a:lstStyle/>
        <a:p>
          <a:endParaRPr lang="es-MX"/>
        </a:p>
      </dgm:t>
    </dgm:pt>
    <dgm:pt modelId="{6ACD930D-5B24-472E-8830-3F8D33A23095}">
      <dgm:prSet/>
      <dgm:spPr/>
      <dgm:t>
        <a:bodyPr/>
        <a:lstStyle/>
        <a:p>
          <a:pPr rtl="0"/>
          <a:r>
            <a:rPr lang="es-MX" b="1" smtClean="0"/>
            <a:t>Estrategias de apoyo</a:t>
          </a:r>
          <a:r>
            <a:rPr lang="es-MX" smtClean="0"/>
            <a:t>: Este tipo de estrategia se basa en mejorar la eficacia de las estrategias de aprendizaje, mejorando las condiciones en las que se van produciendo. Estableciendo la motivación, enfocando la atención y la concentración, manejar el tiempo etc. Observando también que tipo de fórmulas no nos funcionarían con determinados entornos de estudio.</a:t>
          </a:r>
          <a:endParaRPr lang="es-MX"/>
        </a:p>
      </dgm:t>
    </dgm:pt>
    <dgm:pt modelId="{ECBEAAFD-D9AA-4528-886D-CD0E9646BFE8}" type="parTrans" cxnId="{63355DB4-5D3A-49A9-9EDD-9C6C4D2FEDA7}">
      <dgm:prSet/>
      <dgm:spPr/>
      <dgm:t>
        <a:bodyPr/>
        <a:lstStyle/>
        <a:p>
          <a:endParaRPr lang="es-MX"/>
        </a:p>
      </dgm:t>
    </dgm:pt>
    <dgm:pt modelId="{05144D3E-4157-47C4-A845-0000E507D884}" type="sibTrans" cxnId="{63355DB4-5D3A-49A9-9EDD-9C6C4D2FEDA7}">
      <dgm:prSet/>
      <dgm:spPr/>
      <dgm:t>
        <a:bodyPr/>
        <a:lstStyle/>
        <a:p>
          <a:endParaRPr lang="es-MX"/>
        </a:p>
      </dgm:t>
    </dgm:pt>
    <dgm:pt modelId="{7D805914-0A3C-498B-A901-6536DB1FFDC4}" type="pres">
      <dgm:prSet presAssocID="{C13A1C15-8670-4902-AE14-54E638CFC411}" presName="CompostProcess" presStyleCnt="0">
        <dgm:presLayoutVars>
          <dgm:dir/>
          <dgm:resizeHandles val="exact"/>
        </dgm:presLayoutVars>
      </dgm:prSet>
      <dgm:spPr/>
      <dgm:t>
        <a:bodyPr/>
        <a:lstStyle/>
        <a:p>
          <a:endParaRPr lang="es-ES"/>
        </a:p>
      </dgm:t>
    </dgm:pt>
    <dgm:pt modelId="{C33E5FAE-4049-432A-B140-C8F0ABB0C569}" type="pres">
      <dgm:prSet presAssocID="{C13A1C15-8670-4902-AE14-54E638CFC411}" presName="arrow" presStyleLbl="bgShp" presStyleIdx="0" presStyleCnt="1"/>
      <dgm:spPr/>
    </dgm:pt>
    <dgm:pt modelId="{870382C9-E4AE-4ABB-B518-00ED74ADB56C}" type="pres">
      <dgm:prSet presAssocID="{C13A1C15-8670-4902-AE14-54E638CFC411}" presName="linearProcess" presStyleCnt="0"/>
      <dgm:spPr/>
    </dgm:pt>
    <dgm:pt modelId="{1067DF88-FE60-4CE2-B995-1B00D1DBB914}" type="pres">
      <dgm:prSet presAssocID="{23ADC0DF-90B1-485C-8433-F60AA691BCAC}" presName="textNode" presStyleLbl="node1" presStyleIdx="0" presStyleCnt="2">
        <dgm:presLayoutVars>
          <dgm:bulletEnabled val="1"/>
        </dgm:presLayoutVars>
      </dgm:prSet>
      <dgm:spPr/>
      <dgm:t>
        <a:bodyPr/>
        <a:lstStyle/>
        <a:p>
          <a:endParaRPr lang="es-ES"/>
        </a:p>
      </dgm:t>
    </dgm:pt>
    <dgm:pt modelId="{0617A59A-F7FA-4A59-A03A-5880CB1123B8}" type="pres">
      <dgm:prSet presAssocID="{867749FA-66EC-4748-97A1-5C8C6AF53AEC}" presName="sibTrans" presStyleCnt="0"/>
      <dgm:spPr/>
    </dgm:pt>
    <dgm:pt modelId="{1F679718-27D6-4A56-B0D3-F8B4597766DE}" type="pres">
      <dgm:prSet presAssocID="{6ACD930D-5B24-472E-8830-3F8D33A23095}" presName="textNode" presStyleLbl="node1" presStyleIdx="1" presStyleCnt="2">
        <dgm:presLayoutVars>
          <dgm:bulletEnabled val="1"/>
        </dgm:presLayoutVars>
      </dgm:prSet>
      <dgm:spPr/>
      <dgm:t>
        <a:bodyPr/>
        <a:lstStyle/>
        <a:p>
          <a:endParaRPr lang="es-ES"/>
        </a:p>
      </dgm:t>
    </dgm:pt>
  </dgm:ptLst>
  <dgm:cxnLst>
    <dgm:cxn modelId="{FB47ACDD-7D42-4B57-825C-B8FF03FA0A78}" srcId="{C13A1C15-8670-4902-AE14-54E638CFC411}" destId="{23ADC0DF-90B1-485C-8433-F60AA691BCAC}" srcOrd="0" destOrd="0" parTransId="{E47B5128-4A62-4314-9185-093E81FA643D}" sibTransId="{867749FA-66EC-4748-97A1-5C8C6AF53AEC}"/>
    <dgm:cxn modelId="{63355DB4-5D3A-49A9-9EDD-9C6C4D2FEDA7}" srcId="{C13A1C15-8670-4902-AE14-54E638CFC411}" destId="{6ACD930D-5B24-472E-8830-3F8D33A23095}" srcOrd="1" destOrd="0" parTransId="{ECBEAAFD-D9AA-4528-886D-CD0E9646BFE8}" sibTransId="{05144D3E-4157-47C4-A845-0000E507D884}"/>
    <dgm:cxn modelId="{D84EA98A-44D1-42A6-B619-8AFD6E38F6BF}" type="presOf" srcId="{C13A1C15-8670-4902-AE14-54E638CFC411}" destId="{7D805914-0A3C-498B-A901-6536DB1FFDC4}" srcOrd="0" destOrd="0" presId="urn:microsoft.com/office/officeart/2005/8/layout/hProcess9"/>
    <dgm:cxn modelId="{BD32B688-4723-4FB8-9718-016CF6FA6DE9}" type="presOf" srcId="{6ACD930D-5B24-472E-8830-3F8D33A23095}" destId="{1F679718-27D6-4A56-B0D3-F8B4597766DE}" srcOrd="0" destOrd="0" presId="urn:microsoft.com/office/officeart/2005/8/layout/hProcess9"/>
    <dgm:cxn modelId="{239B907F-EF42-42D2-996E-F8F3AD7C793F}" type="presOf" srcId="{23ADC0DF-90B1-485C-8433-F60AA691BCAC}" destId="{1067DF88-FE60-4CE2-B995-1B00D1DBB914}" srcOrd="0" destOrd="0" presId="urn:microsoft.com/office/officeart/2005/8/layout/hProcess9"/>
    <dgm:cxn modelId="{1EB30EE1-B5CB-4A8C-BA1D-ED15EB03B239}" type="presParOf" srcId="{7D805914-0A3C-498B-A901-6536DB1FFDC4}" destId="{C33E5FAE-4049-432A-B140-C8F0ABB0C569}" srcOrd="0" destOrd="0" presId="urn:microsoft.com/office/officeart/2005/8/layout/hProcess9"/>
    <dgm:cxn modelId="{44F54543-8886-4659-BFBA-41E8238A4CF3}" type="presParOf" srcId="{7D805914-0A3C-498B-A901-6536DB1FFDC4}" destId="{870382C9-E4AE-4ABB-B518-00ED74ADB56C}" srcOrd="1" destOrd="0" presId="urn:microsoft.com/office/officeart/2005/8/layout/hProcess9"/>
    <dgm:cxn modelId="{52A72507-805F-490F-AC37-EDC20A9544C5}" type="presParOf" srcId="{870382C9-E4AE-4ABB-B518-00ED74ADB56C}" destId="{1067DF88-FE60-4CE2-B995-1B00D1DBB914}" srcOrd="0" destOrd="0" presId="urn:microsoft.com/office/officeart/2005/8/layout/hProcess9"/>
    <dgm:cxn modelId="{637D10B3-6B2A-4A4B-935E-4CE81B6B01EC}" type="presParOf" srcId="{870382C9-E4AE-4ABB-B518-00ED74ADB56C}" destId="{0617A59A-F7FA-4A59-A03A-5880CB1123B8}" srcOrd="1" destOrd="0" presId="urn:microsoft.com/office/officeart/2005/8/layout/hProcess9"/>
    <dgm:cxn modelId="{9E13AD98-5E66-4C45-BE65-F0D51A51A2F0}" type="presParOf" srcId="{870382C9-E4AE-4ABB-B518-00ED74ADB56C}" destId="{1F679718-27D6-4A56-B0D3-F8B4597766DE}"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7E2EA06-10D6-418B-8454-D2FFE717C058}" type="doc">
      <dgm:prSet loTypeId="urn:microsoft.com/office/officeart/2005/8/layout/hierarchy3" loCatId="hierarchy" qsTypeId="urn:microsoft.com/office/officeart/2005/8/quickstyle/simple1" qsCatId="simple" csTypeId="urn:microsoft.com/office/officeart/2005/8/colors/accent1_2" csCatId="accent1"/>
      <dgm:spPr/>
      <dgm:t>
        <a:bodyPr/>
        <a:lstStyle/>
        <a:p>
          <a:endParaRPr lang="es-MX"/>
        </a:p>
      </dgm:t>
    </dgm:pt>
    <dgm:pt modelId="{1C9FEADE-9A5B-47B0-8635-0F3DA47CD8F5}">
      <dgm:prSet/>
      <dgm:spPr/>
      <dgm:t>
        <a:bodyPr/>
        <a:lstStyle/>
        <a:p>
          <a:pPr rtl="0"/>
          <a:r>
            <a:rPr lang="es-MX" dirty="0" smtClean="0"/>
            <a:t>Está más que demostrado que el </a:t>
          </a:r>
          <a:r>
            <a:rPr lang="es-MX" b="1" dirty="0" smtClean="0"/>
            <a:t>Aprendizaje Basado en Proyectos (ABP) amplía los conocimientos de los alumnos y desarrolla sus habilidades para hacer de ellos personas más competentes.</a:t>
          </a:r>
          <a:r>
            <a:rPr lang="es-MX" dirty="0" smtClean="0"/>
            <a:t> Pero para que esto pueda suceder, es necesario una reflexión muy profunda, que ayude a definir </a:t>
          </a:r>
          <a:r>
            <a:rPr lang="es-MX" b="1" dirty="0" smtClean="0"/>
            <a:t>“qué” queremos enseñar, “para qué” lo vamos a enseñar y, sobre todo, “cómo” lo vamos a enseñar.</a:t>
          </a:r>
          <a:endParaRPr lang="es-MX" dirty="0"/>
        </a:p>
      </dgm:t>
    </dgm:pt>
    <dgm:pt modelId="{8AA962F9-3BC0-43BA-A50B-E34E8BDF8658}" type="parTrans" cxnId="{F757271A-7CAC-494E-8848-30CA106B88D6}">
      <dgm:prSet/>
      <dgm:spPr/>
      <dgm:t>
        <a:bodyPr/>
        <a:lstStyle/>
        <a:p>
          <a:endParaRPr lang="es-MX"/>
        </a:p>
      </dgm:t>
    </dgm:pt>
    <dgm:pt modelId="{656F7359-DEA3-4EDF-AC03-39C9941C2967}" type="sibTrans" cxnId="{F757271A-7CAC-494E-8848-30CA106B88D6}">
      <dgm:prSet/>
      <dgm:spPr/>
      <dgm:t>
        <a:bodyPr/>
        <a:lstStyle/>
        <a:p>
          <a:endParaRPr lang="es-MX"/>
        </a:p>
      </dgm:t>
    </dgm:pt>
    <dgm:pt modelId="{79A24E70-2F9B-41B7-AC54-AF89263199D2}" type="pres">
      <dgm:prSet presAssocID="{B7E2EA06-10D6-418B-8454-D2FFE717C058}" presName="diagram" presStyleCnt="0">
        <dgm:presLayoutVars>
          <dgm:chPref val="1"/>
          <dgm:dir/>
          <dgm:animOne val="branch"/>
          <dgm:animLvl val="lvl"/>
          <dgm:resizeHandles/>
        </dgm:presLayoutVars>
      </dgm:prSet>
      <dgm:spPr/>
      <dgm:t>
        <a:bodyPr/>
        <a:lstStyle/>
        <a:p>
          <a:endParaRPr lang="es-MX"/>
        </a:p>
      </dgm:t>
    </dgm:pt>
    <dgm:pt modelId="{2251DB3A-09E0-4059-AFB6-493F05BDABB8}" type="pres">
      <dgm:prSet presAssocID="{1C9FEADE-9A5B-47B0-8635-0F3DA47CD8F5}" presName="root" presStyleCnt="0"/>
      <dgm:spPr/>
    </dgm:pt>
    <dgm:pt modelId="{FDBE02BE-BBAB-4505-A21D-0CE74B30621E}" type="pres">
      <dgm:prSet presAssocID="{1C9FEADE-9A5B-47B0-8635-0F3DA47CD8F5}" presName="rootComposite" presStyleCnt="0"/>
      <dgm:spPr/>
    </dgm:pt>
    <dgm:pt modelId="{15368B3B-6C52-495A-8B84-F2D9F4F22BC8}" type="pres">
      <dgm:prSet presAssocID="{1C9FEADE-9A5B-47B0-8635-0F3DA47CD8F5}" presName="rootText" presStyleLbl="node1" presStyleIdx="0" presStyleCnt="1" custLinFactNeighborY="-823"/>
      <dgm:spPr/>
      <dgm:t>
        <a:bodyPr/>
        <a:lstStyle/>
        <a:p>
          <a:endParaRPr lang="es-MX"/>
        </a:p>
      </dgm:t>
    </dgm:pt>
    <dgm:pt modelId="{836ED0EF-4CCF-4E79-9E47-19B64F4F2D0B}" type="pres">
      <dgm:prSet presAssocID="{1C9FEADE-9A5B-47B0-8635-0F3DA47CD8F5}" presName="rootConnector" presStyleLbl="node1" presStyleIdx="0" presStyleCnt="1"/>
      <dgm:spPr/>
      <dgm:t>
        <a:bodyPr/>
        <a:lstStyle/>
        <a:p>
          <a:endParaRPr lang="es-MX"/>
        </a:p>
      </dgm:t>
    </dgm:pt>
    <dgm:pt modelId="{4B6A2453-3ED0-4515-AF86-38C57C2BFBB6}" type="pres">
      <dgm:prSet presAssocID="{1C9FEADE-9A5B-47B0-8635-0F3DA47CD8F5}" presName="childShape" presStyleCnt="0"/>
      <dgm:spPr/>
    </dgm:pt>
  </dgm:ptLst>
  <dgm:cxnLst>
    <dgm:cxn modelId="{F757271A-7CAC-494E-8848-30CA106B88D6}" srcId="{B7E2EA06-10D6-418B-8454-D2FFE717C058}" destId="{1C9FEADE-9A5B-47B0-8635-0F3DA47CD8F5}" srcOrd="0" destOrd="0" parTransId="{8AA962F9-3BC0-43BA-A50B-E34E8BDF8658}" sibTransId="{656F7359-DEA3-4EDF-AC03-39C9941C2967}"/>
    <dgm:cxn modelId="{38E7F5DA-CDA6-47BF-A294-5566E0862D0F}" type="presOf" srcId="{1C9FEADE-9A5B-47B0-8635-0F3DA47CD8F5}" destId="{15368B3B-6C52-495A-8B84-F2D9F4F22BC8}" srcOrd="0" destOrd="0" presId="urn:microsoft.com/office/officeart/2005/8/layout/hierarchy3"/>
    <dgm:cxn modelId="{64492533-3799-47B4-A1C5-CAFFBC72278F}" type="presOf" srcId="{1C9FEADE-9A5B-47B0-8635-0F3DA47CD8F5}" destId="{836ED0EF-4CCF-4E79-9E47-19B64F4F2D0B}" srcOrd="1" destOrd="0" presId="urn:microsoft.com/office/officeart/2005/8/layout/hierarchy3"/>
    <dgm:cxn modelId="{4DE84E1C-D69F-4524-AD43-D9E39E488042}" type="presOf" srcId="{B7E2EA06-10D6-418B-8454-D2FFE717C058}" destId="{79A24E70-2F9B-41B7-AC54-AF89263199D2}" srcOrd="0" destOrd="0" presId="urn:microsoft.com/office/officeart/2005/8/layout/hierarchy3"/>
    <dgm:cxn modelId="{17AF5938-B36F-4677-8A0C-FB16AF5C187C}" type="presParOf" srcId="{79A24E70-2F9B-41B7-AC54-AF89263199D2}" destId="{2251DB3A-09E0-4059-AFB6-493F05BDABB8}" srcOrd="0" destOrd="0" presId="urn:microsoft.com/office/officeart/2005/8/layout/hierarchy3"/>
    <dgm:cxn modelId="{30A13B6B-71FD-4008-AA0E-2097335B383D}" type="presParOf" srcId="{2251DB3A-09E0-4059-AFB6-493F05BDABB8}" destId="{FDBE02BE-BBAB-4505-A21D-0CE74B30621E}" srcOrd="0" destOrd="0" presId="urn:microsoft.com/office/officeart/2005/8/layout/hierarchy3"/>
    <dgm:cxn modelId="{B9C1CF56-76CE-4E31-8EC0-D89C3D6E8798}" type="presParOf" srcId="{FDBE02BE-BBAB-4505-A21D-0CE74B30621E}" destId="{15368B3B-6C52-495A-8B84-F2D9F4F22BC8}" srcOrd="0" destOrd="0" presId="urn:microsoft.com/office/officeart/2005/8/layout/hierarchy3"/>
    <dgm:cxn modelId="{DE70F453-B665-462F-8D7A-8B230A2AD238}" type="presParOf" srcId="{FDBE02BE-BBAB-4505-A21D-0CE74B30621E}" destId="{836ED0EF-4CCF-4E79-9E47-19B64F4F2D0B}" srcOrd="1" destOrd="0" presId="urn:microsoft.com/office/officeart/2005/8/layout/hierarchy3"/>
    <dgm:cxn modelId="{792453DB-306D-4C28-9228-BBB870D0E1F8}" type="presParOf" srcId="{2251DB3A-09E0-4059-AFB6-493F05BDABB8}" destId="{4B6A2453-3ED0-4515-AF86-38C57C2BFBB6}"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2F3C751-CAB8-4E84-9D01-09B6409D60AE}" type="doc">
      <dgm:prSet loTypeId="urn:microsoft.com/office/officeart/2005/8/layout/venn3" loCatId="relationship" qsTypeId="urn:microsoft.com/office/officeart/2005/8/quickstyle/3d1" qsCatId="3D" csTypeId="urn:microsoft.com/office/officeart/2005/8/colors/colorful4" csCatId="colorful"/>
      <dgm:spPr/>
      <dgm:t>
        <a:bodyPr/>
        <a:lstStyle/>
        <a:p>
          <a:endParaRPr lang="es-MX"/>
        </a:p>
      </dgm:t>
    </dgm:pt>
    <dgm:pt modelId="{E223EDDC-270C-4BF6-85D0-03D06252F148}">
      <dgm:prSet/>
      <dgm:spPr/>
      <dgm:t>
        <a:bodyPr/>
        <a:lstStyle/>
        <a:p>
          <a:pPr rtl="0"/>
          <a:r>
            <a:rPr lang="es-MX" smtClean="0"/>
            <a:t>Los alumnos desarrollan habilidades y competencias tales como colaboración, plantación de proyectos, comunicación, toma de decisiones y manejo del tiempo (Blank, 1997; Dickinsion et al, 1998).</a:t>
          </a:r>
          <a:endParaRPr lang="es-MX"/>
        </a:p>
      </dgm:t>
    </dgm:pt>
    <dgm:pt modelId="{F3C0983F-A723-465E-9DD6-2DF69914C1A7}" type="parTrans" cxnId="{27DBAF84-736B-4838-B33B-05A70D940311}">
      <dgm:prSet/>
      <dgm:spPr/>
      <dgm:t>
        <a:bodyPr/>
        <a:lstStyle/>
        <a:p>
          <a:endParaRPr lang="es-MX"/>
        </a:p>
      </dgm:t>
    </dgm:pt>
    <dgm:pt modelId="{08829A8C-8B58-46FB-8BBA-C39A72D3C0BA}" type="sibTrans" cxnId="{27DBAF84-736B-4838-B33B-05A70D940311}">
      <dgm:prSet/>
      <dgm:spPr/>
      <dgm:t>
        <a:bodyPr/>
        <a:lstStyle/>
        <a:p>
          <a:endParaRPr lang="es-MX"/>
        </a:p>
      </dgm:t>
    </dgm:pt>
    <dgm:pt modelId="{0F3DED52-7333-4114-943D-B685FF3B5723}">
      <dgm:prSet/>
      <dgm:spPr/>
      <dgm:t>
        <a:bodyPr/>
        <a:lstStyle/>
        <a:p>
          <a:pPr rtl="0"/>
          <a:r>
            <a:rPr lang="es-MX" dirty="0" smtClean="0"/>
            <a:t>Se Aumenta la motivación. Se registra un aumento en la asistencia a la escuela, mayor participación en clase y mejor disposición para realizar las tareas (</a:t>
          </a:r>
          <a:r>
            <a:rPr lang="es-MX" dirty="0" err="1" smtClean="0"/>
            <a:t>Bottoms</a:t>
          </a:r>
          <a:r>
            <a:rPr lang="es-MX" dirty="0" smtClean="0"/>
            <a:t> &amp; </a:t>
          </a:r>
          <a:r>
            <a:rPr lang="es-MX" dirty="0" err="1" smtClean="0"/>
            <a:t>Webb</a:t>
          </a:r>
          <a:r>
            <a:rPr lang="es-MX" dirty="0" smtClean="0"/>
            <a:t>, 1998; </a:t>
          </a:r>
          <a:r>
            <a:rPr lang="es-MX" dirty="0" err="1" smtClean="0"/>
            <a:t>Moursund</a:t>
          </a:r>
          <a:r>
            <a:rPr lang="es-MX" dirty="0" smtClean="0"/>
            <a:t>, </a:t>
          </a:r>
          <a:r>
            <a:rPr lang="es-MX" dirty="0" err="1" smtClean="0"/>
            <a:t>Bielefeldt</a:t>
          </a:r>
          <a:r>
            <a:rPr lang="es-MX" dirty="0" smtClean="0"/>
            <a:t>, &amp; </a:t>
          </a:r>
          <a:r>
            <a:rPr lang="es-MX" dirty="0" err="1" smtClean="0"/>
            <a:t>Underwood</a:t>
          </a:r>
          <a:r>
            <a:rPr lang="es-MX" dirty="0" smtClean="0"/>
            <a:t>, 1997).</a:t>
          </a:r>
          <a:endParaRPr lang="es-MX" dirty="0"/>
        </a:p>
      </dgm:t>
    </dgm:pt>
    <dgm:pt modelId="{2C97DD50-641A-45A8-AF25-60F6F55DA1A8}" type="parTrans" cxnId="{EF44B5F4-C37F-4562-A239-8E08A1666CE9}">
      <dgm:prSet/>
      <dgm:spPr/>
      <dgm:t>
        <a:bodyPr/>
        <a:lstStyle/>
        <a:p>
          <a:endParaRPr lang="es-MX"/>
        </a:p>
      </dgm:t>
    </dgm:pt>
    <dgm:pt modelId="{123F4682-F07D-486D-A75C-25E65C6DFCEC}" type="sibTrans" cxnId="{EF44B5F4-C37F-4562-A239-8E08A1666CE9}">
      <dgm:prSet/>
      <dgm:spPr/>
      <dgm:t>
        <a:bodyPr/>
        <a:lstStyle/>
        <a:p>
          <a:endParaRPr lang="es-MX"/>
        </a:p>
      </dgm:t>
    </dgm:pt>
    <dgm:pt modelId="{5270046B-9575-4E15-AA81-A7F84EB48ECF}">
      <dgm:prSet/>
      <dgm:spPr/>
      <dgm:t>
        <a:bodyPr/>
        <a:lstStyle/>
        <a:p>
          <a:pPr rtl="0"/>
          <a:r>
            <a:rPr lang="es-MX" smtClean="0"/>
            <a:t>Mejora la satisfacción con el aprendizaje y prepara mejor a los estudiantes para afrontar situaciones reales que se encontrarán en su futuro laboral (Sánchez, 2013).</a:t>
          </a:r>
          <a:endParaRPr lang="es-MX"/>
        </a:p>
      </dgm:t>
    </dgm:pt>
    <dgm:pt modelId="{D2B8B18D-204B-456A-B06E-0B99FCDEAD32}" type="parTrans" cxnId="{AE3E8D91-3A6B-4794-B074-DB2864F2B303}">
      <dgm:prSet/>
      <dgm:spPr/>
      <dgm:t>
        <a:bodyPr/>
        <a:lstStyle/>
        <a:p>
          <a:endParaRPr lang="es-MX"/>
        </a:p>
      </dgm:t>
    </dgm:pt>
    <dgm:pt modelId="{458E9AFF-ACF9-4D8B-B7CE-CC47E140212B}" type="sibTrans" cxnId="{AE3E8D91-3A6B-4794-B074-DB2864F2B303}">
      <dgm:prSet/>
      <dgm:spPr/>
      <dgm:t>
        <a:bodyPr/>
        <a:lstStyle/>
        <a:p>
          <a:endParaRPr lang="es-MX"/>
        </a:p>
      </dgm:t>
    </dgm:pt>
    <dgm:pt modelId="{893CA9D1-297D-42D0-B116-3EF9088BADBD}">
      <dgm:prSet/>
      <dgm:spPr/>
      <dgm:t>
        <a:bodyPr/>
        <a:lstStyle/>
        <a:p>
          <a:pPr rtl="0"/>
          <a:r>
            <a:rPr lang="es-MX" smtClean="0"/>
            <a:t>Desarrollo de habilidades de colaboración para construir conocimiento. El aprendizaje colaborativo permite a los estudiantes compartir ideas entre ellos, expresar sus propias opiniones y negociar soluciones, habilidades todas, necesarias en los futuros puestos de trabajo (Bryson, 1994; Reyes, 1998; Sánchez, 2013).</a:t>
          </a:r>
          <a:endParaRPr lang="es-MX"/>
        </a:p>
      </dgm:t>
    </dgm:pt>
    <dgm:pt modelId="{729A4E33-578E-45D7-88A0-9109BB5EC89A}" type="parTrans" cxnId="{1BD8AEC9-DE7A-4A12-A450-808BD1FAE413}">
      <dgm:prSet/>
      <dgm:spPr/>
      <dgm:t>
        <a:bodyPr/>
        <a:lstStyle/>
        <a:p>
          <a:endParaRPr lang="es-MX"/>
        </a:p>
      </dgm:t>
    </dgm:pt>
    <dgm:pt modelId="{E436F73A-EAB5-4B39-A639-045818AA8826}" type="sibTrans" cxnId="{1BD8AEC9-DE7A-4A12-A450-808BD1FAE413}">
      <dgm:prSet/>
      <dgm:spPr/>
      <dgm:t>
        <a:bodyPr/>
        <a:lstStyle/>
        <a:p>
          <a:endParaRPr lang="es-MX"/>
        </a:p>
      </dgm:t>
    </dgm:pt>
    <dgm:pt modelId="{2163C019-985B-4741-8F28-A46DD16B9B5F}" type="pres">
      <dgm:prSet presAssocID="{32F3C751-CAB8-4E84-9D01-09B6409D60AE}" presName="Name0" presStyleCnt="0">
        <dgm:presLayoutVars>
          <dgm:dir/>
          <dgm:resizeHandles val="exact"/>
        </dgm:presLayoutVars>
      </dgm:prSet>
      <dgm:spPr/>
      <dgm:t>
        <a:bodyPr/>
        <a:lstStyle/>
        <a:p>
          <a:endParaRPr lang="es-MX"/>
        </a:p>
      </dgm:t>
    </dgm:pt>
    <dgm:pt modelId="{A7B917D3-67CE-4E42-ACA3-6EE389322E0E}" type="pres">
      <dgm:prSet presAssocID="{E223EDDC-270C-4BF6-85D0-03D06252F148}" presName="Name5" presStyleLbl="vennNode1" presStyleIdx="0" presStyleCnt="4">
        <dgm:presLayoutVars>
          <dgm:bulletEnabled val="1"/>
        </dgm:presLayoutVars>
      </dgm:prSet>
      <dgm:spPr/>
      <dgm:t>
        <a:bodyPr/>
        <a:lstStyle/>
        <a:p>
          <a:endParaRPr lang="es-MX"/>
        </a:p>
      </dgm:t>
    </dgm:pt>
    <dgm:pt modelId="{EC4364F2-2C97-456F-88C5-96FC15C59CEA}" type="pres">
      <dgm:prSet presAssocID="{08829A8C-8B58-46FB-8BBA-C39A72D3C0BA}" presName="space" presStyleCnt="0"/>
      <dgm:spPr/>
    </dgm:pt>
    <dgm:pt modelId="{642D2253-28DF-4146-BA6D-B73011240126}" type="pres">
      <dgm:prSet presAssocID="{0F3DED52-7333-4114-943D-B685FF3B5723}" presName="Name5" presStyleLbl="vennNode1" presStyleIdx="1" presStyleCnt="4">
        <dgm:presLayoutVars>
          <dgm:bulletEnabled val="1"/>
        </dgm:presLayoutVars>
      </dgm:prSet>
      <dgm:spPr/>
      <dgm:t>
        <a:bodyPr/>
        <a:lstStyle/>
        <a:p>
          <a:endParaRPr lang="es-MX"/>
        </a:p>
      </dgm:t>
    </dgm:pt>
    <dgm:pt modelId="{FB2B9A2F-6735-4A99-948D-15EE2D967AF3}" type="pres">
      <dgm:prSet presAssocID="{123F4682-F07D-486D-A75C-25E65C6DFCEC}" presName="space" presStyleCnt="0"/>
      <dgm:spPr/>
    </dgm:pt>
    <dgm:pt modelId="{63A64FB7-7B21-47D0-AA0C-C5A5D9CB31ED}" type="pres">
      <dgm:prSet presAssocID="{5270046B-9575-4E15-AA81-A7F84EB48ECF}" presName="Name5" presStyleLbl="vennNode1" presStyleIdx="2" presStyleCnt="4">
        <dgm:presLayoutVars>
          <dgm:bulletEnabled val="1"/>
        </dgm:presLayoutVars>
      </dgm:prSet>
      <dgm:spPr/>
      <dgm:t>
        <a:bodyPr/>
        <a:lstStyle/>
        <a:p>
          <a:endParaRPr lang="es-MX"/>
        </a:p>
      </dgm:t>
    </dgm:pt>
    <dgm:pt modelId="{1E8BF42F-D7B2-4632-B619-6E0934DDD3C1}" type="pres">
      <dgm:prSet presAssocID="{458E9AFF-ACF9-4D8B-B7CE-CC47E140212B}" presName="space" presStyleCnt="0"/>
      <dgm:spPr/>
    </dgm:pt>
    <dgm:pt modelId="{9049D633-C9C4-4D97-992C-4653D0947C4E}" type="pres">
      <dgm:prSet presAssocID="{893CA9D1-297D-42D0-B116-3EF9088BADBD}" presName="Name5" presStyleLbl="vennNode1" presStyleIdx="3" presStyleCnt="4">
        <dgm:presLayoutVars>
          <dgm:bulletEnabled val="1"/>
        </dgm:presLayoutVars>
      </dgm:prSet>
      <dgm:spPr/>
      <dgm:t>
        <a:bodyPr/>
        <a:lstStyle/>
        <a:p>
          <a:endParaRPr lang="es-MX"/>
        </a:p>
      </dgm:t>
    </dgm:pt>
  </dgm:ptLst>
  <dgm:cxnLst>
    <dgm:cxn modelId="{27DBAF84-736B-4838-B33B-05A70D940311}" srcId="{32F3C751-CAB8-4E84-9D01-09B6409D60AE}" destId="{E223EDDC-270C-4BF6-85D0-03D06252F148}" srcOrd="0" destOrd="0" parTransId="{F3C0983F-A723-465E-9DD6-2DF69914C1A7}" sibTransId="{08829A8C-8B58-46FB-8BBA-C39A72D3C0BA}"/>
    <dgm:cxn modelId="{AE3E8D91-3A6B-4794-B074-DB2864F2B303}" srcId="{32F3C751-CAB8-4E84-9D01-09B6409D60AE}" destId="{5270046B-9575-4E15-AA81-A7F84EB48ECF}" srcOrd="2" destOrd="0" parTransId="{D2B8B18D-204B-456A-B06E-0B99FCDEAD32}" sibTransId="{458E9AFF-ACF9-4D8B-B7CE-CC47E140212B}"/>
    <dgm:cxn modelId="{7F89CD8C-C04B-4D4A-BA9B-379FB62E8A2A}" type="presOf" srcId="{0F3DED52-7333-4114-943D-B685FF3B5723}" destId="{642D2253-28DF-4146-BA6D-B73011240126}" srcOrd="0" destOrd="0" presId="urn:microsoft.com/office/officeart/2005/8/layout/venn3"/>
    <dgm:cxn modelId="{88212B46-59C9-46EA-AEA7-35C63CED4516}" type="presOf" srcId="{893CA9D1-297D-42D0-B116-3EF9088BADBD}" destId="{9049D633-C9C4-4D97-992C-4653D0947C4E}" srcOrd="0" destOrd="0" presId="urn:microsoft.com/office/officeart/2005/8/layout/venn3"/>
    <dgm:cxn modelId="{99138BDC-F54D-4B79-AF76-D657B3DC0D71}" type="presOf" srcId="{32F3C751-CAB8-4E84-9D01-09B6409D60AE}" destId="{2163C019-985B-4741-8F28-A46DD16B9B5F}" srcOrd="0" destOrd="0" presId="urn:microsoft.com/office/officeart/2005/8/layout/venn3"/>
    <dgm:cxn modelId="{EF44B5F4-C37F-4562-A239-8E08A1666CE9}" srcId="{32F3C751-CAB8-4E84-9D01-09B6409D60AE}" destId="{0F3DED52-7333-4114-943D-B685FF3B5723}" srcOrd="1" destOrd="0" parTransId="{2C97DD50-641A-45A8-AF25-60F6F55DA1A8}" sibTransId="{123F4682-F07D-486D-A75C-25E65C6DFCEC}"/>
    <dgm:cxn modelId="{912D37F3-1D20-4140-B295-8E738F125B9F}" type="presOf" srcId="{E223EDDC-270C-4BF6-85D0-03D06252F148}" destId="{A7B917D3-67CE-4E42-ACA3-6EE389322E0E}" srcOrd="0" destOrd="0" presId="urn:microsoft.com/office/officeart/2005/8/layout/venn3"/>
    <dgm:cxn modelId="{1BD8AEC9-DE7A-4A12-A450-808BD1FAE413}" srcId="{32F3C751-CAB8-4E84-9D01-09B6409D60AE}" destId="{893CA9D1-297D-42D0-B116-3EF9088BADBD}" srcOrd="3" destOrd="0" parTransId="{729A4E33-578E-45D7-88A0-9109BB5EC89A}" sibTransId="{E436F73A-EAB5-4B39-A639-045818AA8826}"/>
    <dgm:cxn modelId="{8361B9E2-87D0-4CA5-8108-FE265A245611}" type="presOf" srcId="{5270046B-9575-4E15-AA81-A7F84EB48ECF}" destId="{63A64FB7-7B21-47D0-AA0C-C5A5D9CB31ED}" srcOrd="0" destOrd="0" presId="urn:microsoft.com/office/officeart/2005/8/layout/venn3"/>
    <dgm:cxn modelId="{32819173-F488-4978-8BB8-A78ED70604E4}" type="presParOf" srcId="{2163C019-985B-4741-8F28-A46DD16B9B5F}" destId="{A7B917D3-67CE-4E42-ACA3-6EE389322E0E}" srcOrd="0" destOrd="0" presId="urn:microsoft.com/office/officeart/2005/8/layout/venn3"/>
    <dgm:cxn modelId="{D84D9696-A7B3-4A4E-93AD-38DFB625484F}" type="presParOf" srcId="{2163C019-985B-4741-8F28-A46DD16B9B5F}" destId="{EC4364F2-2C97-456F-88C5-96FC15C59CEA}" srcOrd="1" destOrd="0" presId="urn:microsoft.com/office/officeart/2005/8/layout/venn3"/>
    <dgm:cxn modelId="{490C387B-2AF8-4455-ADAC-9F95A41EF1B7}" type="presParOf" srcId="{2163C019-985B-4741-8F28-A46DD16B9B5F}" destId="{642D2253-28DF-4146-BA6D-B73011240126}" srcOrd="2" destOrd="0" presId="urn:microsoft.com/office/officeart/2005/8/layout/venn3"/>
    <dgm:cxn modelId="{90963C42-FB7D-417D-857B-E0BD29343C32}" type="presParOf" srcId="{2163C019-985B-4741-8F28-A46DD16B9B5F}" destId="{FB2B9A2F-6735-4A99-948D-15EE2D967AF3}" srcOrd="3" destOrd="0" presId="urn:microsoft.com/office/officeart/2005/8/layout/venn3"/>
    <dgm:cxn modelId="{0B1B3C1A-9454-4F9C-BE07-D269775D5C29}" type="presParOf" srcId="{2163C019-985B-4741-8F28-A46DD16B9B5F}" destId="{63A64FB7-7B21-47D0-AA0C-C5A5D9CB31ED}" srcOrd="4" destOrd="0" presId="urn:microsoft.com/office/officeart/2005/8/layout/venn3"/>
    <dgm:cxn modelId="{08C004EE-2664-4C65-B1BF-B1F6C81462B6}" type="presParOf" srcId="{2163C019-985B-4741-8F28-A46DD16B9B5F}" destId="{1E8BF42F-D7B2-4632-B619-6E0934DDD3C1}" srcOrd="5" destOrd="0" presId="urn:microsoft.com/office/officeart/2005/8/layout/venn3"/>
    <dgm:cxn modelId="{994880FC-7A2A-49B4-9F87-8A7A160FC7DC}" type="presParOf" srcId="{2163C019-985B-4741-8F28-A46DD16B9B5F}" destId="{9049D633-C9C4-4D97-992C-4653D0947C4E}" srcOrd="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7AC19D5-E953-4E96-9E1D-5AF7E1B041E4}" type="doc">
      <dgm:prSet loTypeId="urn:microsoft.com/office/officeart/2005/8/layout/arrow4" loCatId="relationship" qsTypeId="urn:microsoft.com/office/officeart/2005/8/quickstyle/3d3" qsCatId="3D" csTypeId="urn:microsoft.com/office/officeart/2005/8/colors/colorful4" csCatId="colorful"/>
      <dgm:spPr/>
      <dgm:t>
        <a:bodyPr/>
        <a:lstStyle/>
        <a:p>
          <a:endParaRPr lang="es-MX"/>
        </a:p>
      </dgm:t>
    </dgm:pt>
    <dgm:pt modelId="{164ECF9C-1F4C-4D38-A6D1-8F9E65CD9DE7}">
      <dgm:prSet/>
      <dgm:spPr/>
      <dgm:t>
        <a:bodyPr/>
        <a:lstStyle/>
        <a:p>
          <a:pPr rtl="0"/>
          <a:r>
            <a:rPr lang="es-MX" dirty="0" smtClean="0"/>
            <a:t>1. Leer y analizar el problema: se busca que los alumnos entiendan el enunciado y lo que se les demanda.</a:t>
          </a:r>
          <a:endParaRPr lang="es-MX" dirty="0"/>
        </a:p>
      </dgm:t>
    </dgm:pt>
    <dgm:pt modelId="{879AE628-EB9B-4EDC-9B8D-55125039B43D}" type="parTrans" cxnId="{B9918672-B179-46F3-B3BA-137AE4539BDA}">
      <dgm:prSet/>
      <dgm:spPr/>
      <dgm:t>
        <a:bodyPr/>
        <a:lstStyle/>
        <a:p>
          <a:endParaRPr lang="es-MX"/>
        </a:p>
      </dgm:t>
    </dgm:pt>
    <dgm:pt modelId="{C8E05EAF-8AB6-495D-A0BC-EE7474FF80A9}" type="sibTrans" cxnId="{B9918672-B179-46F3-B3BA-137AE4539BDA}">
      <dgm:prSet/>
      <dgm:spPr/>
      <dgm:t>
        <a:bodyPr/>
        <a:lstStyle/>
        <a:p>
          <a:endParaRPr lang="es-MX"/>
        </a:p>
      </dgm:t>
    </dgm:pt>
    <dgm:pt modelId="{F6C8401E-74B5-4C6E-A258-9F8803A1D3D3}">
      <dgm:prSet/>
      <dgm:spPr/>
      <dgm:t>
        <a:bodyPr/>
        <a:lstStyle/>
        <a:p>
          <a:pPr rtl="0"/>
          <a:r>
            <a:rPr lang="es-MX" smtClean="0"/>
            <a:t>2. Realizar una lluvia de ideas: supone que los alumnos tomen conciencia de la situación a la que se enfrentan.</a:t>
          </a:r>
          <a:endParaRPr lang="es-MX"/>
        </a:p>
      </dgm:t>
    </dgm:pt>
    <dgm:pt modelId="{B4C78C07-9D7E-4C25-8FBF-410A51F79B5F}" type="parTrans" cxnId="{B4BEA903-2934-4F4C-BD86-1482E1BD578E}">
      <dgm:prSet/>
      <dgm:spPr/>
      <dgm:t>
        <a:bodyPr/>
        <a:lstStyle/>
        <a:p>
          <a:endParaRPr lang="es-MX"/>
        </a:p>
      </dgm:t>
    </dgm:pt>
    <dgm:pt modelId="{03C33B8C-951F-4BF4-8E2B-6B4928C41E82}" type="sibTrans" cxnId="{B4BEA903-2934-4F4C-BD86-1482E1BD578E}">
      <dgm:prSet/>
      <dgm:spPr/>
      <dgm:t>
        <a:bodyPr/>
        <a:lstStyle/>
        <a:p>
          <a:endParaRPr lang="es-MX"/>
        </a:p>
      </dgm:t>
    </dgm:pt>
    <dgm:pt modelId="{CCC1106C-94F2-44F6-837B-7521033305CA}" type="pres">
      <dgm:prSet presAssocID="{87AC19D5-E953-4E96-9E1D-5AF7E1B041E4}" presName="compositeShape" presStyleCnt="0">
        <dgm:presLayoutVars>
          <dgm:chMax val="2"/>
          <dgm:dir/>
          <dgm:resizeHandles val="exact"/>
        </dgm:presLayoutVars>
      </dgm:prSet>
      <dgm:spPr/>
      <dgm:t>
        <a:bodyPr/>
        <a:lstStyle/>
        <a:p>
          <a:endParaRPr lang="es-MX"/>
        </a:p>
      </dgm:t>
    </dgm:pt>
    <dgm:pt modelId="{58CB995D-8DE7-4A83-88E0-9A9A61AD87D2}" type="pres">
      <dgm:prSet presAssocID="{164ECF9C-1F4C-4D38-A6D1-8F9E65CD9DE7}" presName="upArrow" presStyleLbl="node1" presStyleIdx="0" presStyleCnt="2"/>
      <dgm:spPr/>
    </dgm:pt>
    <dgm:pt modelId="{ECFBA104-3CBB-4A6C-98BF-61788F2C01CC}" type="pres">
      <dgm:prSet presAssocID="{164ECF9C-1F4C-4D38-A6D1-8F9E65CD9DE7}" presName="upArrowText" presStyleLbl="revTx" presStyleIdx="0" presStyleCnt="2">
        <dgm:presLayoutVars>
          <dgm:chMax val="0"/>
          <dgm:bulletEnabled val="1"/>
        </dgm:presLayoutVars>
      </dgm:prSet>
      <dgm:spPr/>
      <dgm:t>
        <a:bodyPr/>
        <a:lstStyle/>
        <a:p>
          <a:endParaRPr lang="es-MX"/>
        </a:p>
      </dgm:t>
    </dgm:pt>
    <dgm:pt modelId="{2D7C0160-2A34-4278-A10B-00DD920906E3}" type="pres">
      <dgm:prSet presAssocID="{F6C8401E-74B5-4C6E-A258-9F8803A1D3D3}" presName="downArrow" presStyleLbl="node1" presStyleIdx="1" presStyleCnt="2"/>
      <dgm:spPr/>
    </dgm:pt>
    <dgm:pt modelId="{8F6AE5E5-ED01-4718-80DC-2FB20C7E118A}" type="pres">
      <dgm:prSet presAssocID="{F6C8401E-74B5-4C6E-A258-9F8803A1D3D3}" presName="downArrowText" presStyleLbl="revTx" presStyleIdx="1" presStyleCnt="2">
        <dgm:presLayoutVars>
          <dgm:chMax val="0"/>
          <dgm:bulletEnabled val="1"/>
        </dgm:presLayoutVars>
      </dgm:prSet>
      <dgm:spPr/>
      <dgm:t>
        <a:bodyPr/>
        <a:lstStyle/>
        <a:p>
          <a:endParaRPr lang="es-MX"/>
        </a:p>
      </dgm:t>
    </dgm:pt>
  </dgm:ptLst>
  <dgm:cxnLst>
    <dgm:cxn modelId="{B4BEA903-2934-4F4C-BD86-1482E1BD578E}" srcId="{87AC19D5-E953-4E96-9E1D-5AF7E1B041E4}" destId="{F6C8401E-74B5-4C6E-A258-9F8803A1D3D3}" srcOrd="1" destOrd="0" parTransId="{B4C78C07-9D7E-4C25-8FBF-410A51F79B5F}" sibTransId="{03C33B8C-951F-4BF4-8E2B-6B4928C41E82}"/>
    <dgm:cxn modelId="{EE4D8ABE-3E03-40D4-BE62-FC451A9D3A69}" type="presOf" srcId="{F6C8401E-74B5-4C6E-A258-9F8803A1D3D3}" destId="{8F6AE5E5-ED01-4718-80DC-2FB20C7E118A}" srcOrd="0" destOrd="0" presId="urn:microsoft.com/office/officeart/2005/8/layout/arrow4"/>
    <dgm:cxn modelId="{4BD8C4C1-EA69-4DE4-A9E4-BB8904A85E78}" type="presOf" srcId="{164ECF9C-1F4C-4D38-A6D1-8F9E65CD9DE7}" destId="{ECFBA104-3CBB-4A6C-98BF-61788F2C01CC}" srcOrd="0" destOrd="0" presId="urn:microsoft.com/office/officeart/2005/8/layout/arrow4"/>
    <dgm:cxn modelId="{5010C55F-5171-4C78-80CA-E3CDE7EF027B}" type="presOf" srcId="{87AC19D5-E953-4E96-9E1D-5AF7E1B041E4}" destId="{CCC1106C-94F2-44F6-837B-7521033305CA}" srcOrd="0" destOrd="0" presId="urn:microsoft.com/office/officeart/2005/8/layout/arrow4"/>
    <dgm:cxn modelId="{B9918672-B179-46F3-B3BA-137AE4539BDA}" srcId="{87AC19D5-E953-4E96-9E1D-5AF7E1B041E4}" destId="{164ECF9C-1F4C-4D38-A6D1-8F9E65CD9DE7}" srcOrd="0" destOrd="0" parTransId="{879AE628-EB9B-4EDC-9B8D-55125039B43D}" sibTransId="{C8E05EAF-8AB6-495D-A0BC-EE7474FF80A9}"/>
    <dgm:cxn modelId="{A035C8CD-52A6-42E1-B75E-AE5168C517E7}" type="presParOf" srcId="{CCC1106C-94F2-44F6-837B-7521033305CA}" destId="{58CB995D-8DE7-4A83-88E0-9A9A61AD87D2}" srcOrd="0" destOrd="0" presId="urn:microsoft.com/office/officeart/2005/8/layout/arrow4"/>
    <dgm:cxn modelId="{10D331AD-DF1B-4762-85CA-49E0E6FF66F5}" type="presParOf" srcId="{CCC1106C-94F2-44F6-837B-7521033305CA}" destId="{ECFBA104-3CBB-4A6C-98BF-61788F2C01CC}" srcOrd="1" destOrd="0" presId="urn:microsoft.com/office/officeart/2005/8/layout/arrow4"/>
    <dgm:cxn modelId="{099C83DF-81B3-4FCB-BCC3-600E14732502}" type="presParOf" srcId="{CCC1106C-94F2-44F6-837B-7521033305CA}" destId="{2D7C0160-2A34-4278-A10B-00DD920906E3}" srcOrd="2" destOrd="0" presId="urn:microsoft.com/office/officeart/2005/8/layout/arrow4"/>
    <dgm:cxn modelId="{C9EC98CC-5E05-4B3A-899D-B0D01A9C5D61}" type="presParOf" srcId="{CCC1106C-94F2-44F6-837B-7521033305CA}" destId="{8F6AE5E5-ED01-4718-80DC-2FB20C7E118A}"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CC2F38D-DE8D-4247-AC16-7CEA35E0ADBD}" type="doc">
      <dgm:prSet loTypeId="urn:microsoft.com/office/officeart/2005/8/layout/arrow4" loCatId="relationship" qsTypeId="urn:microsoft.com/office/officeart/2005/8/quickstyle/simple1" qsCatId="simple" csTypeId="urn:microsoft.com/office/officeart/2005/8/colors/colorful4" csCatId="colorful" phldr="1"/>
      <dgm:spPr/>
      <dgm:t>
        <a:bodyPr/>
        <a:lstStyle/>
        <a:p>
          <a:endParaRPr lang="es-MX"/>
        </a:p>
      </dgm:t>
    </dgm:pt>
    <dgm:pt modelId="{C22EDDFB-7AB6-409D-9310-2FD16C568112}">
      <dgm:prSet/>
      <dgm:spPr/>
      <dgm:t>
        <a:bodyPr/>
        <a:lstStyle/>
        <a:p>
          <a:pPr rtl="0"/>
          <a:r>
            <a:rPr lang="es-MX" dirty="0" smtClean="0"/>
            <a:t>3. Hacer una lista de aquello que se conoce: implica que los alumnos recurran a aquellos conocimientos de los que ya disponen, a los detalles del problema que conocen y que podrán utilizar para su posterior resolución.</a:t>
          </a:r>
          <a:endParaRPr lang="es-MX" dirty="0"/>
        </a:p>
      </dgm:t>
    </dgm:pt>
    <dgm:pt modelId="{A4311934-72E9-4D7A-B38E-D188FDC3EEB1}" type="parTrans" cxnId="{14EFB54F-77C1-4249-AE8C-2A0453AB0149}">
      <dgm:prSet/>
      <dgm:spPr/>
      <dgm:t>
        <a:bodyPr/>
        <a:lstStyle/>
        <a:p>
          <a:endParaRPr lang="es-MX"/>
        </a:p>
      </dgm:t>
    </dgm:pt>
    <dgm:pt modelId="{3E3F5B02-5446-4A34-A72C-7C8516278929}" type="sibTrans" cxnId="{14EFB54F-77C1-4249-AE8C-2A0453AB0149}">
      <dgm:prSet/>
      <dgm:spPr/>
      <dgm:t>
        <a:bodyPr/>
        <a:lstStyle/>
        <a:p>
          <a:endParaRPr lang="es-MX"/>
        </a:p>
      </dgm:t>
    </dgm:pt>
    <dgm:pt modelId="{504FAC8F-C673-4415-A462-AC1EEE91B6D3}">
      <dgm:prSet/>
      <dgm:spPr/>
      <dgm:t>
        <a:bodyPr/>
        <a:lstStyle/>
        <a:p>
          <a:pPr rtl="0"/>
          <a:r>
            <a:rPr lang="es-MX" smtClean="0"/>
            <a:t>4. Hacer una lista de aquello que no se conoce: este paso pretende hacer consciente lo que no se sabe y que necesitarán para resolver el problema, incluso es deseable que puedan formular preguntas que orienten la resolución del problema..</a:t>
          </a:r>
          <a:endParaRPr lang="es-MX"/>
        </a:p>
      </dgm:t>
    </dgm:pt>
    <dgm:pt modelId="{A99B4A1E-11E5-45B7-AEB3-DEF21C509E99}" type="parTrans" cxnId="{2CB241AD-6C52-4356-BEB6-6C7F7256BFFE}">
      <dgm:prSet/>
      <dgm:spPr/>
      <dgm:t>
        <a:bodyPr/>
        <a:lstStyle/>
        <a:p>
          <a:endParaRPr lang="es-MX"/>
        </a:p>
      </dgm:t>
    </dgm:pt>
    <dgm:pt modelId="{B7F0A911-3738-4D4B-B605-C09018631443}" type="sibTrans" cxnId="{2CB241AD-6C52-4356-BEB6-6C7F7256BFFE}">
      <dgm:prSet/>
      <dgm:spPr/>
      <dgm:t>
        <a:bodyPr/>
        <a:lstStyle/>
        <a:p>
          <a:endParaRPr lang="es-MX"/>
        </a:p>
      </dgm:t>
    </dgm:pt>
    <dgm:pt modelId="{AA0807E1-7BF2-423E-9BE8-73DD7E758976}" type="pres">
      <dgm:prSet presAssocID="{ACC2F38D-DE8D-4247-AC16-7CEA35E0ADBD}" presName="compositeShape" presStyleCnt="0">
        <dgm:presLayoutVars>
          <dgm:chMax val="2"/>
          <dgm:dir/>
          <dgm:resizeHandles val="exact"/>
        </dgm:presLayoutVars>
      </dgm:prSet>
      <dgm:spPr/>
      <dgm:t>
        <a:bodyPr/>
        <a:lstStyle/>
        <a:p>
          <a:endParaRPr lang="es-MX"/>
        </a:p>
      </dgm:t>
    </dgm:pt>
    <dgm:pt modelId="{A4A01513-D293-454E-A7E7-5B515D254CF5}" type="pres">
      <dgm:prSet presAssocID="{C22EDDFB-7AB6-409D-9310-2FD16C568112}" presName="upArrow" presStyleLbl="node1" presStyleIdx="0" presStyleCnt="2"/>
      <dgm:spPr/>
    </dgm:pt>
    <dgm:pt modelId="{59431C59-348A-4CF3-9C75-F971F4F4D0A4}" type="pres">
      <dgm:prSet presAssocID="{C22EDDFB-7AB6-409D-9310-2FD16C568112}" presName="upArrowText" presStyleLbl="revTx" presStyleIdx="0" presStyleCnt="2">
        <dgm:presLayoutVars>
          <dgm:chMax val="0"/>
          <dgm:bulletEnabled val="1"/>
        </dgm:presLayoutVars>
      </dgm:prSet>
      <dgm:spPr/>
      <dgm:t>
        <a:bodyPr/>
        <a:lstStyle/>
        <a:p>
          <a:endParaRPr lang="es-MX"/>
        </a:p>
      </dgm:t>
    </dgm:pt>
    <dgm:pt modelId="{B1EDDE1E-B67D-481C-8075-357F54893F3C}" type="pres">
      <dgm:prSet presAssocID="{504FAC8F-C673-4415-A462-AC1EEE91B6D3}" presName="downArrow" presStyleLbl="node1" presStyleIdx="1" presStyleCnt="2"/>
      <dgm:spPr/>
    </dgm:pt>
    <dgm:pt modelId="{CA04000E-0391-47F8-9411-D4F9AB65A5F2}" type="pres">
      <dgm:prSet presAssocID="{504FAC8F-C673-4415-A462-AC1EEE91B6D3}" presName="downArrowText" presStyleLbl="revTx" presStyleIdx="1" presStyleCnt="2">
        <dgm:presLayoutVars>
          <dgm:chMax val="0"/>
          <dgm:bulletEnabled val="1"/>
        </dgm:presLayoutVars>
      </dgm:prSet>
      <dgm:spPr/>
      <dgm:t>
        <a:bodyPr/>
        <a:lstStyle/>
        <a:p>
          <a:endParaRPr lang="es-MX"/>
        </a:p>
      </dgm:t>
    </dgm:pt>
  </dgm:ptLst>
  <dgm:cxnLst>
    <dgm:cxn modelId="{2CB241AD-6C52-4356-BEB6-6C7F7256BFFE}" srcId="{ACC2F38D-DE8D-4247-AC16-7CEA35E0ADBD}" destId="{504FAC8F-C673-4415-A462-AC1EEE91B6D3}" srcOrd="1" destOrd="0" parTransId="{A99B4A1E-11E5-45B7-AEB3-DEF21C509E99}" sibTransId="{B7F0A911-3738-4D4B-B605-C09018631443}"/>
    <dgm:cxn modelId="{426FE6C8-F6CD-4EA2-960D-1C1F973647B2}" type="presOf" srcId="{C22EDDFB-7AB6-409D-9310-2FD16C568112}" destId="{59431C59-348A-4CF3-9C75-F971F4F4D0A4}" srcOrd="0" destOrd="0" presId="urn:microsoft.com/office/officeart/2005/8/layout/arrow4"/>
    <dgm:cxn modelId="{EEE1A8A9-C749-4ACF-808A-4A869E54393B}" type="presOf" srcId="{504FAC8F-C673-4415-A462-AC1EEE91B6D3}" destId="{CA04000E-0391-47F8-9411-D4F9AB65A5F2}" srcOrd="0" destOrd="0" presId="urn:microsoft.com/office/officeart/2005/8/layout/arrow4"/>
    <dgm:cxn modelId="{77C201FF-5A5A-4BFB-B842-4C24251F159F}" type="presOf" srcId="{ACC2F38D-DE8D-4247-AC16-7CEA35E0ADBD}" destId="{AA0807E1-7BF2-423E-9BE8-73DD7E758976}" srcOrd="0" destOrd="0" presId="urn:microsoft.com/office/officeart/2005/8/layout/arrow4"/>
    <dgm:cxn modelId="{14EFB54F-77C1-4249-AE8C-2A0453AB0149}" srcId="{ACC2F38D-DE8D-4247-AC16-7CEA35E0ADBD}" destId="{C22EDDFB-7AB6-409D-9310-2FD16C568112}" srcOrd="0" destOrd="0" parTransId="{A4311934-72E9-4D7A-B38E-D188FDC3EEB1}" sibTransId="{3E3F5B02-5446-4A34-A72C-7C8516278929}"/>
    <dgm:cxn modelId="{2EF91BC7-A463-4DED-B587-C0BDC3ED36F9}" type="presParOf" srcId="{AA0807E1-7BF2-423E-9BE8-73DD7E758976}" destId="{A4A01513-D293-454E-A7E7-5B515D254CF5}" srcOrd="0" destOrd="0" presId="urn:microsoft.com/office/officeart/2005/8/layout/arrow4"/>
    <dgm:cxn modelId="{18467D86-5591-45C5-B3F8-7056170CC80F}" type="presParOf" srcId="{AA0807E1-7BF2-423E-9BE8-73DD7E758976}" destId="{59431C59-348A-4CF3-9C75-F971F4F4D0A4}" srcOrd="1" destOrd="0" presId="urn:microsoft.com/office/officeart/2005/8/layout/arrow4"/>
    <dgm:cxn modelId="{4602E540-1B06-4FB0-9C4D-35967A224BDD}" type="presParOf" srcId="{AA0807E1-7BF2-423E-9BE8-73DD7E758976}" destId="{B1EDDE1E-B67D-481C-8075-357F54893F3C}" srcOrd="2" destOrd="0" presId="urn:microsoft.com/office/officeart/2005/8/layout/arrow4"/>
    <dgm:cxn modelId="{EF6D3FAC-84AB-4925-8A59-E30FC49E0ED5}" type="presParOf" srcId="{AA0807E1-7BF2-423E-9BE8-73DD7E758976}" destId="{CA04000E-0391-47F8-9411-D4F9AB65A5F2}"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75601E6-6098-41AE-B8CC-71DF6C092FBF}" type="doc">
      <dgm:prSet loTypeId="urn:microsoft.com/office/officeart/2005/8/layout/arrow4" loCatId="relationship" qsTypeId="urn:microsoft.com/office/officeart/2005/8/quickstyle/simple1" qsCatId="simple" csTypeId="urn:microsoft.com/office/officeart/2005/8/colors/colorful4" csCatId="colorful"/>
      <dgm:spPr/>
      <dgm:t>
        <a:bodyPr/>
        <a:lstStyle/>
        <a:p>
          <a:endParaRPr lang="es-MX"/>
        </a:p>
      </dgm:t>
    </dgm:pt>
    <dgm:pt modelId="{895BE322-CD70-480D-B952-6ADE0AC80DE7}">
      <dgm:prSet/>
      <dgm:spPr/>
      <dgm:t>
        <a:bodyPr/>
        <a:lstStyle/>
        <a:p>
          <a:pPr rtl="0"/>
          <a:r>
            <a:rPr lang="es-MX" smtClean="0"/>
            <a:t>5. Hacer una lista de aquello que necesita hacerse para resolver el problema: los alumnos deben plantearse las acciones a seguir para realizar la resolución.</a:t>
          </a:r>
          <a:endParaRPr lang="es-MX"/>
        </a:p>
      </dgm:t>
    </dgm:pt>
    <dgm:pt modelId="{190B3AC8-B9DE-4F95-A2E5-1D8EE86737E4}" type="parTrans" cxnId="{6FF362ED-2756-4952-AF18-D34B271D491B}">
      <dgm:prSet/>
      <dgm:spPr/>
      <dgm:t>
        <a:bodyPr/>
        <a:lstStyle/>
        <a:p>
          <a:endParaRPr lang="es-MX"/>
        </a:p>
      </dgm:t>
    </dgm:pt>
    <dgm:pt modelId="{A64907F4-B10A-4118-A414-8D6A44F55417}" type="sibTrans" cxnId="{6FF362ED-2756-4952-AF18-D34B271D491B}">
      <dgm:prSet/>
      <dgm:spPr/>
      <dgm:t>
        <a:bodyPr/>
        <a:lstStyle/>
        <a:p>
          <a:endParaRPr lang="es-MX"/>
        </a:p>
      </dgm:t>
    </dgm:pt>
    <dgm:pt modelId="{9AB4472C-0161-40DA-B6A7-8B11821F5E93}">
      <dgm:prSet/>
      <dgm:spPr/>
      <dgm:t>
        <a:bodyPr/>
        <a:lstStyle/>
        <a:p>
          <a:pPr rtl="0"/>
          <a:r>
            <a:rPr lang="es-MX" smtClean="0"/>
            <a:t>6. Definir el problema: se trata concretamente el problema que van a resolver y en el que se van a centrar.</a:t>
          </a:r>
          <a:endParaRPr lang="es-MX"/>
        </a:p>
      </dgm:t>
    </dgm:pt>
    <dgm:pt modelId="{9AC49558-1B9F-4A1D-89FE-3DBDFA40DF5D}" type="parTrans" cxnId="{BCA8B2D2-E99A-454C-8271-21A27B28E564}">
      <dgm:prSet/>
      <dgm:spPr/>
      <dgm:t>
        <a:bodyPr/>
        <a:lstStyle/>
        <a:p>
          <a:endParaRPr lang="es-MX"/>
        </a:p>
      </dgm:t>
    </dgm:pt>
    <dgm:pt modelId="{36CFE8FD-1478-4EC6-94EF-D6402FDA8622}" type="sibTrans" cxnId="{BCA8B2D2-E99A-454C-8271-21A27B28E564}">
      <dgm:prSet/>
      <dgm:spPr/>
      <dgm:t>
        <a:bodyPr/>
        <a:lstStyle/>
        <a:p>
          <a:endParaRPr lang="es-MX"/>
        </a:p>
      </dgm:t>
    </dgm:pt>
    <dgm:pt modelId="{2B1CABB9-B623-4B74-8682-AE1AD862719E}">
      <dgm:prSet/>
      <dgm:spPr/>
      <dgm:t>
        <a:bodyPr/>
        <a:lstStyle/>
        <a:p>
          <a:endParaRPr lang="es-MX"/>
        </a:p>
      </dgm:t>
    </dgm:pt>
    <dgm:pt modelId="{011833F9-5DF8-47F5-94F8-64491E97AEE3}" type="parTrans" cxnId="{F9E39F34-0D4D-48FD-BC07-2A077DD4FB7E}">
      <dgm:prSet/>
      <dgm:spPr/>
      <dgm:t>
        <a:bodyPr/>
        <a:lstStyle/>
        <a:p>
          <a:endParaRPr lang="es-MX"/>
        </a:p>
      </dgm:t>
    </dgm:pt>
    <dgm:pt modelId="{5736749D-FAAE-450F-8EE2-54CAC18B43DE}" type="sibTrans" cxnId="{F9E39F34-0D4D-48FD-BC07-2A077DD4FB7E}">
      <dgm:prSet/>
      <dgm:spPr/>
      <dgm:t>
        <a:bodyPr/>
        <a:lstStyle/>
        <a:p>
          <a:endParaRPr lang="es-MX"/>
        </a:p>
      </dgm:t>
    </dgm:pt>
    <dgm:pt modelId="{06989BD2-EE99-4B9C-9111-3531CDC006A7}">
      <dgm:prSet/>
      <dgm:spPr/>
      <dgm:t>
        <a:bodyPr/>
        <a:lstStyle/>
        <a:p>
          <a:endParaRPr lang="es-MX"/>
        </a:p>
      </dgm:t>
    </dgm:pt>
    <dgm:pt modelId="{34F4A95C-B765-41FD-9E66-8BA62BD9DBB3}" type="parTrans" cxnId="{98146200-F1A3-4682-A989-B6BC29301012}">
      <dgm:prSet/>
      <dgm:spPr/>
      <dgm:t>
        <a:bodyPr/>
        <a:lstStyle/>
        <a:p>
          <a:endParaRPr lang="es-MX"/>
        </a:p>
      </dgm:t>
    </dgm:pt>
    <dgm:pt modelId="{93843D03-48DB-4F19-8AE2-522B8D8B8347}" type="sibTrans" cxnId="{98146200-F1A3-4682-A989-B6BC29301012}">
      <dgm:prSet/>
      <dgm:spPr/>
      <dgm:t>
        <a:bodyPr/>
        <a:lstStyle/>
        <a:p>
          <a:endParaRPr lang="es-MX"/>
        </a:p>
      </dgm:t>
    </dgm:pt>
    <dgm:pt modelId="{4D25520E-764D-4F5B-A66A-ED30B5449289}" type="pres">
      <dgm:prSet presAssocID="{D75601E6-6098-41AE-B8CC-71DF6C092FBF}" presName="compositeShape" presStyleCnt="0">
        <dgm:presLayoutVars>
          <dgm:chMax val="2"/>
          <dgm:dir/>
          <dgm:resizeHandles val="exact"/>
        </dgm:presLayoutVars>
      </dgm:prSet>
      <dgm:spPr/>
      <dgm:t>
        <a:bodyPr/>
        <a:lstStyle/>
        <a:p>
          <a:endParaRPr lang="es-MX"/>
        </a:p>
      </dgm:t>
    </dgm:pt>
    <dgm:pt modelId="{33A6F49F-A062-4BF2-B43A-A25C4123727A}" type="pres">
      <dgm:prSet presAssocID="{895BE322-CD70-480D-B952-6ADE0AC80DE7}" presName="upArrow" presStyleLbl="node1" presStyleIdx="0" presStyleCnt="2"/>
      <dgm:spPr/>
    </dgm:pt>
    <dgm:pt modelId="{267BE690-C1AD-469F-9245-FDA9C5BCEF98}" type="pres">
      <dgm:prSet presAssocID="{895BE322-CD70-480D-B952-6ADE0AC80DE7}" presName="upArrowText" presStyleLbl="revTx" presStyleIdx="0" presStyleCnt="2">
        <dgm:presLayoutVars>
          <dgm:chMax val="0"/>
          <dgm:bulletEnabled val="1"/>
        </dgm:presLayoutVars>
      </dgm:prSet>
      <dgm:spPr/>
      <dgm:t>
        <a:bodyPr/>
        <a:lstStyle/>
        <a:p>
          <a:endParaRPr lang="es-MX"/>
        </a:p>
      </dgm:t>
    </dgm:pt>
    <dgm:pt modelId="{45456228-92BB-463B-B9B2-4FF717003077}" type="pres">
      <dgm:prSet presAssocID="{9AB4472C-0161-40DA-B6A7-8B11821F5E93}" presName="downArrow" presStyleLbl="node1" presStyleIdx="1" presStyleCnt="2"/>
      <dgm:spPr/>
    </dgm:pt>
    <dgm:pt modelId="{D7F8C350-F13E-423E-A377-35742838FB58}" type="pres">
      <dgm:prSet presAssocID="{9AB4472C-0161-40DA-B6A7-8B11821F5E93}" presName="downArrowText" presStyleLbl="revTx" presStyleIdx="1" presStyleCnt="2">
        <dgm:presLayoutVars>
          <dgm:chMax val="0"/>
          <dgm:bulletEnabled val="1"/>
        </dgm:presLayoutVars>
      </dgm:prSet>
      <dgm:spPr/>
      <dgm:t>
        <a:bodyPr/>
        <a:lstStyle/>
        <a:p>
          <a:endParaRPr lang="es-MX"/>
        </a:p>
      </dgm:t>
    </dgm:pt>
  </dgm:ptLst>
  <dgm:cxnLst>
    <dgm:cxn modelId="{5CA42E0C-39C1-4F6B-906A-2C0ECB5ECEC5}" type="presOf" srcId="{895BE322-CD70-480D-B952-6ADE0AC80DE7}" destId="{267BE690-C1AD-469F-9245-FDA9C5BCEF98}" srcOrd="0" destOrd="0" presId="urn:microsoft.com/office/officeart/2005/8/layout/arrow4"/>
    <dgm:cxn modelId="{CAEC7C1B-DD56-4835-9719-D67037DEBE6A}" type="presOf" srcId="{9AB4472C-0161-40DA-B6A7-8B11821F5E93}" destId="{D7F8C350-F13E-423E-A377-35742838FB58}" srcOrd="0" destOrd="0" presId="urn:microsoft.com/office/officeart/2005/8/layout/arrow4"/>
    <dgm:cxn modelId="{6FF362ED-2756-4952-AF18-D34B271D491B}" srcId="{D75601E6-6098-41AE-B8CC-71DF6C092FBF}" destId="{895BE322-CD70-480D-B952-6ADE0AC80DE7}" srcOrd="0" destOrd="0" parTransId="{190B3AC8-B9DE-4F95-A2E5-1D8EE86737E4}" sibTransId="{A64907F4-B10A-4118-A414-8D6A44F55417}"/>
    <dgm:cxn modelId="{A95D3333-14B8-4F19-8A74-377B9CCFC39D}" type="presOf" srcId="{D75601E6-6098-41AE-B8CC-71DF6C092FBF}" destId="{4D25520E-764D-4F5B-A66A-ED30B5449289}" srcOrd="0" destOrd="0" presId="urn:microsoft.com/office/officeart/2005/8/layout/arrow4"/>
    <dgm:cxn modelId="{98146200-F1A3-4682-A989-B6BC29301012}" srcId="{D75601E6-6098-41AE-B8CC-71DF6C092FBF}" destId="{06989BD2-EE99-4B9C-9111-3531CDC006A7}" srcOrd="3" destOrd="0" parTransId="{34F4A95C-B765-41FD-9E66-8BA62BD9DBB3}" sibTransId="{93843D03-48DB-4F19-8AE2-522B8D8B8347}"/>
    <dgm:cxn modelId="{BCA8B2D2-E99A-454C-8271-21A27B28E564}" srcId="{D75601E6-6098-41AE-B8CC-71DF6C092FBF}" destId="{9AB4472C-0161-40DA-B6A7-8B11821F5E93}" srcOrd="1" destOrd="0" parTransId="{9AC49558-1B9F-4A1D-89FE-3DBDFA40DF5D}" sibTransId="{36CFE8FD-1478-4EC6-94EF-D6402FDA8622}"/>
    <dgm:cxn modelId="{F9E39F34-0D4D-48FD-BC07-2A077DD4FB7E}" srcId="{D75601E6-6098-41AE-B8CC-71DF6C092FBF}" destId="{2B1CABB9-B623-4B74-8682-AE1AD862719E}" srcOrd="2" destOrd="0" parTransId="{011833F9-5DF8-47F5-94F8-64491E97AEE3}" sibTransId="{5736749D-FAAE-450F-8EE2-54CAC18B43DE}"/>
    <dgm:cxn modelId="{E8060AB4-4319-4420-A5B3-E31A70998442}" type="presParOf" srcId="{4D25520E-764D-4F5B-A66A-ED30B5449289}" destId="{33A6F49F-A062-4BF2-B43A-A25C4123727A}" srcOrd="0" destOrd="0" presId="urn:microsoft.com/office/officeart/2005/8/layout/arrow4"/>
    <dgm:cxn modelId="{72BC8528-AF29-45CB-97F2-06DC9EE4D8F0}" type="presParOf" srcId="{4D25520E-764D-4F5B-A66A-ED30B5449289}" destId="{267BE690-C1AD-469F-9245-FDA9C5BCEF98}" srcOrd="1" destOrd="0" presId="urn:microsoft.com/office/officeart/2005/8/layout/arrow4"/>
    <dgm:cxn modelId="{7F6527E9-1CA8-41AC-A4A3-1652D2AD38A0}" type="presParOf" srcId="{4D25520E-764D-4F5B-A66A-ED30B5449289}" destId="{45456228-92BB-463B-B9B2-4FF717003077}" srcOrd="2" destOrd="0" presId="urn:microsoft.com/office/officeart/2005/8/layout/arrow4"/>
    <dgm:cxn modelId="{1CDF076E-A07A-4CBC-A2C5-67CD534929A6}" type="presParOf" srcId="{4D25520E-764D-4F5B-A66A-ED30B5449289}" destId="{D7F8C350-F13E-423E-A377-35742838FB58}"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9C9F74E-70ED-440D-8F4F-0833F5577BE4}" type="doc">
      <dgm:prSet loTypeId="urn:microsoft.com/office/officeart/2005/8/layout/arrow4" loCatId="relationship" qsTypeId="urn:microsoft.com/office/officeart/2005/8/quickstyle/3d1" qsCatId="3D" csTypeId="urn:microsoft.com/office/officeart/2005/8/colors/colorful4" csCatId="colorful"/>
      <dgm:spPr/>
      <dgm:t>
        <a:bodyPr/>
        <a:lstStyle/>
        <a:p>
          <a:endParaRPr lang="es-MX"/>
        </a:p>
      </dgm:t>
    </dgm:pt>
    <dgm:pt modelId="{5C484D1D-2A50-427F-A76A-56652C150EA7}">
      <dgm:prSet/>
      <dgm:spPr/>
      <dgm:t>
        <a:bodyPr/>
        <a:lstStyle/>
        <a:p>
          <a:pPr rtl="0"/>
          <a:r>
            <a:rPr lang="es-MX" dirty="0" smtClean="0"/>
            <a:t>7. Obtener información: aquí se espera que los alumnos se distribuyan las tareas de búsqueda de la información.</a:t>
          </a:r>
          <a:endParaRPr lang="es-MX" dirty="0"/>
        </a:p>
      </dgm:t>
    </dgm:pt>
    <dgm:pt modelId="{C2551F99-8AD7-4311-925A-F9AEDEA3B0A9}" type="parTrans" cxnId="{54176692-55E1-48E1-8E70-724BE987060E}">
      <dgm:prSet/>
      <dgm:spPr/>
      <dgm:t>
        <a:bodyPr/>
        <a:lstStyle/>
        <a:p>
          <a:endParaRPr lang="es-MX"/>
        </a:p>
      </dgm:t>
    </dgm:pt>
    <dgm:pt modelId="{6AB1E24B-6B0D-4C2D-8BB3-4C07F18D1C53}" type="sibTrans" cxnId="{54176692-55E1-48E1-8E70-724BE987060E}">
      <dgm:prSet/>
      <dgm:spPr/>
      <dgm:t>
        <a:bodyPr/>
        <a:lstStyle/>
        <a:p>
          <a:endParaRPr lang="es-MX"/>
        </a:p>
      </dgm:t>
    </dgm:pt>
    <dgm:pt modelId="{481D6E33-20FC-4636-9409-992990367918}">
      <dgm:prSet/>
      <dgm:spPr/>
      <dgm:t>
        <a:bodyPr/>
        <a:lstStyle/>
        <a:p>
          <a:pPr rtl="0"/>
          <a:r>
            <a:rPr lang="es-MX" smtClean="0"/>
            <a:t>8. Presentar resultados: en este paso se espera que los alumnos que hayan trabajado en grupo estudien y comprendan, a la vez que compartan la información obtenida en el paso 7; y, por último, que elaboren dicha información de manera conjunta para poder resolver la situación planteada</a:t>
          </a:r>
          <a:endParaRPr lang="es-MX"/>
        </a:p>
      </dgm:t>
    </dgm:pt>
    <dgm:pt modelId="{1A2CAA73-5104-4006-AACD-2C161E113AD6}" type="parTrans" cxnId="{12A2A418-949A-436A-938F-E2E1DEBCAB8A}">
      <dgm:prSet/>
      <dgm:spPr/>
      <dgm:t>
        <a:bodyPr/>
        <a:lstStyle/>
        <a:p>
          <a:endParaRPr lang="es-MX"/>
        </a:p>
      </dgm:t>
    </dgm:pt>
    <dgm:pt modelId="{E5CBEDDA-F70B-461E-A60E-4D057B73C415}" type="sibTrans" cxnId="{12A2A418-949A-436A-938F-E2E1DEBCAB8A}">
      <dgm:prSet/>
      <dgm:spPr/>
      <dgm:t>
        <a:bodyPr/>
        <a:lstStyle/>
        <a:p>
          <a:endParaRPr lang="es-MX"/>
        </a:p>
      </dgm:t>
    </dgm:pt>
    <dgm:pt modelId="{83F99D2F-184A-4A1F-BA3B-F44098A6F90E}" type="pres">
      <dgm:prSet presAssocID="{99C9F74E-70ED-440D-8F4F-0833F5577BE4}" presName="compositeShape" presStyleCnt="0">
        <dgm:presLayoutVars>
          <dgm:chMax val="2"/>
          <dgm:dir/>
          <dgm:resizeHandles val="exact"/>
        </dgm:presLayoutVars>
      </dgm:prSet>
      <dgm:spPr/>
      <dgm:t>
        <a:bodyPr/>
        <a:lstStyle/>
        <a:p>
          <a:endParaRPr lang="es-MX"/>
        </a:p>
      </dgm:t>
    </dgm:pt>
    <dgm:pt modelId="{7407D848-DCF0-409E-BF7D-926526490588}" type="pres">
      <dgm:prSet presAssocID="{5C484D1D-2A50-427F-A76A-56652C150EA7}" presName="upArrow" presStyleLbl="node1" presStyleIdx="0" presStyleCnt="2"/>
      <dgm:spPr/>
    </dgm:pt>
    <dgm:pt modelId="{5CF75AFC-110A-4F9B-BBD6-470159BF04E6}" type="pres">
      <dgm:prSet presAssocID="{5C484D1D-2A50-427F-A76A-56652C150EA7}" presName="upArrowText" presStyleLbl="revTx" presStyleIdx="0" presStyleCnt="2">
        <dgm:presLayoutVars>
          <dgm:chMax val="0"/>
          <dgm:bulletEnabled val="1"/>
        </dgm:presLayoutVars>
      </dgm:prSet>
      <dgm:spPr/>
      <dgm:t>
        <a:bodyPr/>
        <a:lstStyle/>
        <a:p>
          <a:endParaRPr lang="es-MX"/>
        </a:p>
      </dgm:t>
    </dgm:pt>
    <dgm:pt modelId="{F1397C77-E3C7-4A06-9532-3DED988A8D64}" type="pres">
      <dgm:prSet presAssocID="{481D6E33-20FC-4636-9409-992990367918}" presName="downArrow" presStyleLbl="node1" presStyleIdx="1" presStyleCnt="2"/>
      <dgm:spPr/>
    </dgm:pt>
    <dgm:pt modelId="{5EB1ECD8-B77E-4AE7-896E-2898A8FB1E76}" type="pres">
      <dgm:prSet presAssocID="{481D6E33-20FC-4636-9409-992990367918}" presName="downArrowText" presStyleLbl="revTx" presStyleIdx="1" presStyleCnt="2">
        <dgm:presLayoutVars>
          <dgm:chMax val="0"/>
          <dgm:bulletEnabled val="1"/>
        </dgm:presLayoutVars>
      </dgm:prSet>
      <dgm:spPr/>
      <dgm:t>
        <a:bodyPr/>
        <a:lstStyle/>
        <a:p>
          <a:endParaRPr lang="es-MX"/>
        </a:p>
      </dgm:t>
    </dgm:pt>
  </dgm:ptLst>
  <dgm:cxnLst>
    <dgm:cxn modelId="{12A2A418-949A-436A-938F-E2E1DEBCAB8A}" srcId="{99C9F74E-70ED-440D-8F4F-0833F5577BE4}" destId="{481D6E33-20FC-4636-9409-992990367918}" srcOrd="1" destOrd="0" parTransId="{1A2CAA73-5104-4006-AACD-2C161E113AD6}" sibTransId="{E5CBEDDA-F70B-461E-A60E-4D057B73C415}"/>
    <dgm:cxn modelId="{37BD09EF-021E-4D27-9B6D-5D3879D66DD2}" type="presOf" srcId="{99C9F74E-70ED-440D-8F4F-0833F5577BE4}" destId="{83F99D2F-184A-4A1F-BA3B-F44098A6F90E}" srcOrd="0" destOrd="0" presId="urn:microsoft.com/office/officeart/2005/8/layout/arrow4"/>
    <dgm:cxn modelId="{BE3BB4D4-B157-4BAD-BFD2-89C57BB9D2F9}" type="presOf" srcId="{481D6E33-20FC-4636-9409-992990367918}" destId="{5EB1ECD8-B77E-4AE7-896E-2898A8FB1E76}" srcOrd="0" destOrd="0" presId="urn:microsoft.com/office/officeart/2005/8/layout/arrow4"/>
    <dgm:cxn modelId="{9C6C7525-AA8A-41C3-A408-D93A8197C6C4}" type="presOf" srcId="{5C484D1D-2A50-427F-A76A-56652C150EA7}" destId="{5CF75AFC-110A-4F9B-BBD6-470159BF04E6}" srcOrd="0" destOrd="0" presId="urn:microsoft.com/office/officeart/2005/8/layout/arrow4"/>
    <dgm:cxn modelId="{54176692-55E1-48E1-8E70-724BE987060E}" srcId="{99C9F74E-70ED-440D-8F4F-0833F5577BE4}" destId="{5C484D1D-2A50-427F-A76A-56652C150EA7}" srcOrd="0" destOrd="0" parTransId="{C2551F99-8AD7-4311-925A-F9AEDEA3B0A9}" sibTransId="{6AB1E24B-6B0D-4C2D-8BB3-4C07F18D1C53}"/>
    <dgm:cxn modelId="{C607DCEF-9969-4213-B8C8-20A66ABA73D2}" type="presParOf" srcId="{83F99D2F-184A-4A1F-BA3B-F44098A6F90E}" destId="{7407D848-DCF0-409E-BF7D-926526490588}" srcOrd="0" destOrd="0" presId="urn:microsoft.com/office/officeart/2005/8/layout/arrow4"/>
    <dgm:cxn modelId="{BEFE4ABB-6C5F-40F6-A5BA-24D0F58AA66A}" type="presParOf" srcId="{83F99D2F-184A-4A1F-BA3B-F44098A6F90E}" destId="{5CF75AFC-110A-4F9B-BBD6-470159BF04E6}" srcOrd="1" destOrd="0" presId="urn:microsoft.com/office/officeart/2005/8/layout/arrow4"/>
    <dgm:cxn modelId="{70BB8D9B-C85F-42AB-9DB2-13A5597B0BFE}" type="presParOf" srcId="{83F99D2F-184A-4A1F-BA3B-F44098A6F90E}" destId="{F1397C77-E3C7-4A06-9532-3DED988A8D64}" srcOrd="2" destOrd="0" presId="urn:microsoft.com/office/officeart/2005/8/layout/arrow4"/>
    <dgm:cxn modelId="{7B81EEAE-5A34-478E-B5FE-855F5B483C51}" type="presParOf" srcId="{83F99D2F-184A-4A1F-BA3B-F44098A6F90E}" destId="{5EB1ECD8-B77E-4AE7-896E-2898A8FB1E76}"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224B16-8520-4AE8-AC92-EA32CEDA7945}">
      <dsp:nvSpPr>
        <dsp:cNvPr id="0" name=""/>
        <dsp:cNvSpPr/>
      </dsp:nvSpPr>
      <dsp:spPr>
        <a:xfrm>
          <a:off x="315661" y="996951"/>
          <a:ext cx="2510888" cy="1506533"/>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kern="1200" dirty="0" smtClean="0">
              <a:latin typeface="Arial" panose="020B0604020202020204" pitchFamily="34" charset="0"/>
              <a:cs typeface="Arial" panose="020B0604020202020204" pitchFamily="34" charset="0"/>
            </a:rPr>
            <a:t>MAPA COGNITIVO DE CAJAS</a:t>
          </a:r>
          <a:endParaRPr lang="es-MX" sz="2800" kern="1200" dirty="0">
            <a:latin typeface="Arial" panose="020B0604020202020204" pitchFamily="34" charset="0"/>
            <a:cs typeface="Arial" panose="020B0604020202020204" pitchFamily="34" charset="0"/>
          </a:endParaRPr>
        </a:p>
      </dsp:txBody>
      <dsp:txXfrm>
        <a:off x="359786" y="1041076"/>
        <a:ext cx="2422638" cy="1418283"/>
      </dsp:txXfrm>
    </dsp:sp>
    <dsp:sp modelId="{77CED002-30BD-4757-BBDF-0AB5829D3ACD}">
      <dsp:nvSpPr>
        <dsp:cNvPr id="0" name=""/>
        <dsp:cNvSpPr/>
      </dsp:nvSpPr>
      <dsp:spPr>
        <a:xfrm>
          <a:off x="3047508" y="1438868"/>
          <a:ext cx="532308" cy="622700"/>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333500">
            <a:lnSpc>
              <a:spcPct val="90000"/>
            </a:lnSpc>
            <a:spcBef>
              <a:spcPct val="0"/>
            </a:spcBef>
            <a:spcAft>
              <a:spcPct val="35000"/>
            </a:spcAft>
          </a:pPr>
          <a:r>
            <a:rPr lang="es-MX" sz="3000" kern="1200" dirty="0" smtClean="0"/>
            <a:t> </a:t>
          </a:r>
          <a:endParaRPr lang="es-MX" sz="3000" kern="1200" dirty="0"/>
        </a:p>
      </dsp:txBody>
      <dsp:txXfrm>
        <a:off x="3047508" y="1563408"/>
        <a:ext cx="372616" cy="373620"/>
      </dsp:txXfrm>
    </dsp:sp>
    <dsp:sp modelId="{3DF2A0B6-5D15-4EC4-9EC9-0D63830555B6}">
      <dsp:nvSpPr>
        <dsp:cNvPr id="0" name=""/>
        <dsp:cNvSpPr/>
      </dsp:nvSpPr>
      <dsp:spPr>
        <a:xfrm>
          <a:off x="3830905" y="996951"/>
          <a:ext cx="2510888" cy="1506533"/>
        </a:xfrm>
        <a:prstGeom prst="roundRect">
          <a:avLst>
            <a:gd name="adj" fmla="val 10000"/>
          </a:avLst>
        </a:prstGeom>
        <a:solidFill>
          <a:schemeClr val="accent4">
            <a:hueOff val="-247353"/>
            <a:satOff val="-1423"/>
            <a:lumOff val="-112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MX" sz="1200" kern="1200" dirty="0" smtClean="0"/>
            <a:t/>
          </a:r>
          <a:br>
            <a:rPr lang="es-MX" sz="1200" kern="1200" dirty="0" smtClean="0"/>
          </a:br>
          <a:r>
            <a:rPr lang="es-MX" sz="2800" kern="1200" dirty="0" smtClean="0">
              <a:latin typeface="Algerian" panose="04020705040A02060702" pitchFamily="82" charset="0"/>
            </a:rPr>
            <a:t>¿Qué es?</a:t>
          </a:r>
          <a:endParaRPr lang="es-MX" sz="2800" kern="1200" dirty="0">
            <a:latin typeface="Algerian" panose="04020705040A02060702" pitchFamily="82" charset="0"/>
          </a:endParaRPr>
        </a:p>
      </dsp:txBody>
      <dsp:txXfrm>
        <a:off x="3875030" y="1041076"/>
        <a:ext cx="2422638" cy="1418283"/>
      </dsp:txXfrm>
    </dsp:sp>
    <dsp:sp modelId="{4D9EED53-05E7-4884-8E01-50543897A29C}">
      <dsp:nvSpPr>
        <dsp:cNvPr id="0" name=""/>
        <dsp:cNvSpPr/>
      </dsp:nvSpPr>
      <dsp:spPr>
        <a:xfrm>
          <a:off x="6562752" y="1438868"/>
          <a:ext cx="532308" cy="622700"/>
        </a:xfrm>
        <a:prstGeom prst="rightArrow">
          <a:avLst>
            <a:gd name="adj1" fmla="val 60000"/>
            <a:gd name="adj2" fmla="val 50000"/>
          </a:avLst>
        </a:prstGeom>
        <a:solidFill>
          <a:schemeClr val="accent4">
            <a:hueOff val="-329805"/>
            <a:satOff val="-1897"/>
            <a:lumOff val="-150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333500">
            <a:lnSpc>
              <a:spcPct val="90000"/>
            </a:lnSpc>
            <a:spcBef>
              <a:spcPct val="0"/>
            </a:spcBef>
            <a:spcAft>
              <a:spcPct val="35000"/>
            </a:spcAft>
          </a:pPr>
          <a:endParaRPr lang="es-MX" sz="3000" kern="1200"/>
        </a:p>
      </dsp:txBody>
      <dsp:txXfrm>
        <a:off x="6562752" y="1563408"/>
        <a:ext cx="372616" cy="373620"/>
      </dsp:txXfrm>
    </dsp:sp>
    <dsp:sp modelId="{1ECDB1BC-855F-459F-B675-78B74FF2E64F}">
      <dsp:nvSpPr>
        <dsp:cNvPr id="0" name=""/>
        <dsp:cNvSpPr/>
      </dsp:nvSpPr>
      <dsp:spPr>
        <a:xfrm>
          <a:off x="7346149" y="2285"/>
          <a:ext cx="2510888" cy="3495864"/>
        </a:xfrm>
        <a:prstGeom prst="roundRect">
          <a:avLst>
            <a:gd name="adj" fmla="val 10000"/>
          </a:avLst>
        </a:prstGeom>
        <a:solidFill>
          <a:schemeClr val="accent4">
            <a:hueOff val="-494707"/>
            <a:satOff val="-2845"/>
            <a:lumOff val="-225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latin typeface="Algerian" panose="04020705040A02060702" pitchFamily="82" charset="0"/>
            </a:rPr>
            <a:t/>
          </a:r>
          <a:br>
            <a:rPr lang="es-MX" sz="1600" kern="1200" dirty="0" smtClean="0">
              <a:latin typeface="Algerian" panose="04020705040A02060702" pitchFamily="82" charset="0"/>
            </a:rPr>
          </a:br>
          <a:r>
            <a:rPr lang="es-MX" sz="1600" kern="1200" dirty="0" smtClean="0">
              <a:latin typeface="Algerian" panose="04020705040A02060702" pitchFamily="82" charset="0"/>
            </a:rPr>
            <a:t>Es un esquema que se conforma por una serie de recuadros que simulan cajas o cajones; de ahí el nombre. En la caja superior se anota el tema o la idea central. En el segundo nivel se sintetiza la información de cada uno de los subtemas. </a:t>
          </a:r>
          <a:endParaRPr lang="es-MX" sz="1600" kern="1200" dirty="0">
            <a:latin typeface="Algerian" panose="04020705040A02060702" pitchFamily="82" charset="0"/>
          </a:endParaRPr>
        </a:p>
      </dsp:txBody>
      <dsp:txXfrm>
        <a:off x="7419690" y="75826"/>
        <a:ext cx="2363806" cy="3348782"/>
      </dsp:txXfrm>
    </dsp:sp>
    <dsp:sp modelId="{C6EF0B93-874A-44BF-8EDA-DA7BB96B6494}">
      <dsp:nvSpPr>
        <dsp:cNvPr id="0" name=""/>
        <dsp:cNvSpPr/>
      </dsp:nvSpPr>
      <dsp:spPr>
        <a:xfrm rot="5353864">
          <a:off x="8364821" y="3675021"/>
          <a:ext cx="533567" cy="622700"/>
        </a:xfrm>
        <a:prstGeom prst="rightArrow">
          <a:avLst>
            <a:gd name="adj1" fmla="val 60000"/>
            <a:gd name="adj2" fmla="val 50000"/>
          </a:avLst>
        </a:prstGeom>
        <a:solidFill>
          <a:schemeClr val="accent4">
            <a:hueOff val="-659609"/>
            <a:satOff val="-3793"/>
            <a:lumOff val="-300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333500">
            <a:lnSpc>
              <a:spcPct val="90000"/>
            </a:lnSpc>
            <a:spcBef>
              <a:spcPct val="0"/>
            </a:spcBef>
            <a:spcAft>
              <a:spcPct val="35000"/>
            </a:spcAft>
          </a:pPr>
          <a:endParaRPr lang="es-MX" sz="3000" kern="1200"/>
        </a:p>
      </dsp:txBody>
      <dsp:txXfrm rot="-5400000">
        <a:off x="8443721" y="3719594"/>
        <a:ext cx="373620" cy="373497"/>
      </dsp:txXfrm>
    </dsp:sp>
    <dsp:sp modelId="{454ADB89-A9DB-4AA2-AD7E-FCCC3C3D1FD7}">
      <dsp:nvSpPr>
        <dsp:cNvPr id="0" name=""/>
        <dsp:cNvSpPr/>
      </dsp:nvSpPr>
      <dsp:spPr>
        <a:xfrm>
          <a:off x="7393228" y="4504791"/>
          <a:ext cx="2510888" cy="1506533"/>
        </a:xfrm>
        <a:prstGeom prst="roundRect">
          <a:avLst>
            <a:gd name="adj" fmla="val 10000"/>
          </a:avLst>
        </a:prstGeom>
        <a:solidFill>
          <a:schemeClr val="accent4">
            <a:hueOff val="-742060"/>
            <a:satOff val="-4268"/>
            <a:lumOff val="-338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latin typeface="Algerian" panose="04020705040A02060702" pitchFamily="82" charset="0"/>
              <a:cs typeface="Arial" panose="020B0604020202020204" pitchFamily="34" charset="0"/>
            </a:rPr>
            <a:t>¿Cómo se realiza?</a:t>
          </a:r>
          <a:endParaRPr lang="es-MX" sz="2000" kern="1200" dirty="0">
            <a:latin typeface="Algerian" panose="04020705040A02060702" pitchFamily="82" charset="0"/>
            <a:cs typeface="Arial" panose="020B0604020202020204" pitchFamily="34" charset="0"/>
          </a:endParaRPr>
        </a:p>
      </dsp:txBody>
      <dsp:txXfrm>
        <a:off x="7437353" y="4548916"/>
        <a:ext cx="2422638" cy="1418283"/>
      </dsp:txXfrm>
    </dsp:sp>
    <dsp:sp modelId="{1DB5183D-0B5E-44EA-AF5E-7EAB9AC76D76}">
      <dsp:nvSpPr>
        <dsp:cNvPr id="0" name=""/>
        <dsp:cNvSpPr/>
      </dsp:nvSpPr>
      <dsp:spPr>
        <a:xfrm rot="11479056">
          <a:off x="6175826" y="4538981"/>
          <a:ext cx="871253" cy="622700"/>
        </a:xfrm>
        <a:prstGeom prst="rightArrow">
          <a:avLst>
            <a:gd name="adj1" fmla="val 60000"/>
            <a:gd name="adj2" fmla="val 50000"/>
          </a:avLst>
        </a:prstGeom>
        <a:solidFill>
          <a:schemeClr val="accent4">
            <a:hueOff val="-989414"/>
            <a:satOff val="-5690"/>
            <a:lumOff val="-451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333500">
            <a:lnSpc>
              <a:spcPct val="90000"/>
            </a:lnSpc>
            <a:spcBef>
              <a:spcPct val="0"/>
            </a:spcBef>
            <a:spcAft>
              <a:spcPct val="35000"/>
            </a:spcAft>
          </a:pPr>
          <a:endParaRPr lang="es-MX" sz="3000" kern="1200"/>
        </a:p>
      </dsp:txBody>
      <dsp:txXfrm rot="10800000">
        <a:off x="6360820" y="4681851"/>
        <a:ext cx="684443" cy="373620"/>
      </dsp:txXfrm>
    </dsp:sp>
    <dsp:sp modelId="{EC48DA5C-6DC4-4FD9-B56E-7BF5AD10EB24}">
      <dsp:nvSpPr>
        <dsp:cNvPr id="0" name=""/>
        <dsp:cNvSpPr/>
      </dsp:nvSpPr>
      <dsp:spPr>
        <a:xfrm>
          <a:off x="0" y="3352388"/>
          <a:ext cx="5781320" cy="1506533"/>
        </a:xfrm>
        <a:prstGeom prst="roundRect">
          <a:avLst>
            <a:gd name="adj" fmla="val 10000"/>
          </a:avLst>
        </a:prstGeom>
        <a:solidFill>
          <a:schemeClr val="accent4">
            <a:hueOff val="-989414"/>
            <a:satOff val="-5690"/>
            <a:lumOff val="-451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latin typeface="Algerian" panose="04020705040A02060702" pitchFamily="82" charset="0"/>
            </a:rPr>
            <a:t/>
          </a:r>
          <a:br>
            <a:rPr lang="es-MX" sz="1800" kern="1200" dirty="0" smtClean="0">
              <a:latin typeface="Algerian" panose="04020705040A02060702" pitchFamily="82" charset="0"/>
            </a:rPr>
          </a:br>
          <a:r>
            <a:rPr lang="es-MX" sz="1800" kern="1200" dirty="0" smtClean="0">
              <a:latin typeface="Algerian" panose="04020705040A02060702" pitchFamily="82" charset="0"/>
            </a:rPr>
            <a:t>a) Se identifican los conceptos más generales e inclusivos del tema. </a:t>
          </a:r>
        </a:p>
        <a:p>
          <a:pPr lvl="0" algn="ctr" defTabSz="800100" rtl="0">
            <a:lnSpc>
              <a:spcPct val="90000"/>
            </a:lnSpc>
            <a:spcBef>
              <a:spcPct val="0"/>
            </a:spcBef>
            <a:spcAft>
              <a:spcPct val="35000"/>
            </a:spcAft>
          </a:pPr>
          <a:r>
            <a:rPr lang="es-MX" sz="1800" kern="1200" dirty="0" smtClean="0">
              <a:latin typeface="Algerian" panose="04020705040A02060702" pitchFamily="82" charset="0"/>
            </a:rPr>
            <a:t>b) En las siguientes cajas se describe el tema o idea central.</a:t>
          </a:r>
          <a:br>
            <a:rPr lang="es-MX" sz="1800" kern="1200" dirty="0" smtClean="0">
              <a:latin typeface="Algerian" panose="04020705040A02060702" pitchFamily="82" charset="0"/>
            </a:rPr>
          </a:br>
          <a:endParaRPr lang="es-MX" sz="1800" kern="1200" dirty="0">
            <a:latin typeface="Algerian" panose="04020705040A02060702" pitchFamily="82" charset="0"/>
          </a:endParaRPr>
        </a:p>
      </dsp:txBody>
      <dsp:txXfrm>
        <a:off x="44125" y="3396513"/>
        <a:ext cx="5693070" cy="1418283"/>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0A1FBD-6A41-4DE0-9D76-F874B4313D4E}">
      <dsp:nvSpPr>
        <dsp:cNvPr id="0" name=""/>
        <dsp:cNvSpPr/>
      </dsp:nvSpPr>
      <dsp:spPr>
        <a:xfrm>
          <a:off x="0" y="5398440"/>
          <a:ext cx="10064687" cy="708542"/>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s-MX" sz="2000" kern="1200" dirty="0" smtClean="0">
              <a:latin typeface="Algerian" panose="04020705040A02060702" pitchFamily="82" charset="0"/>
            </a:rPr>
            <a:t>b) D e los subtemas salen líneas que asemejan los tentáculos del calamar, en los cuales se comparan las características.</a:t>
          </a:r>
          <a:endParaRPr lang="es-MX" sz="2000" kern="1200" dirty="0">
            <a:latin typeface="Algerian" panose="04020705040A02060702" pitchFamily="82" charset="0"/>
          </a:endParaRPr>
        </a:p>
      </dsp:txBody>
      <dsp:txXfrm>
        <a:off x="0" y="5398440"/>
        <a:ext cx="10064687" cy="708542"/>
      </dsp:txXfrm>
    </dsp:sp>
    <dsp:sp modelId="{C3DC1025-374C-4673-BE71-06C120570268}">
      <dsp:nvSpPr>
        <dsp:cNvPr id="0" name=""/>
        <dsp:cNvSpPr/>
      </dsp:nvSpPr>
      <dsp:spPr>
        <a:xfrm rot="10800000">
          <a:off x="0" y="4319330"/>
          <a:ext cx="10064687" cy="1089738"/>
        </a:xfrm>
        <a:prstGeom prst="upArrowCallout">
          <a:avLst/>
        </a:prstGeom>
        <a:solidFill>
          <a:schemeClr val="accent4">
            <a:hueOff val="-197883"/>
            <a:satOff val="-1138"/>
            <a:lumOff val="-90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s-MX" sz="2000" kern="1200" dirty="0" smtClean="0">
              <a:latin typeface="Algerian" panose="04020705040A02060702" pitchFamily="82" charset="0"/>
            </a:rPr>
            <a:t>a) L a parte central se divide en tres segmentos: en el centro se anota el tema, y a los costados los subtemas. </a:t>
          </a:r>
          <a:endParaRPr lang="es-MX" sz="2000" kern="1200" dirty="0">
            <a:latin typeface="Algerian" panose="04020705040A02060702" pitchFamily="82" charset="0"/>
          </a:endParaRPr>
        </a:p>
      </dsp:txBody>
      <dsp:txXfrm rot="10800000">
        <a:off x="0" y="4319330"/>
        <a:ext cx="10064687" cy="708079"/>
      </dsp:txXfrm>
    </dsp:sp>
    <dsp:sp modelId="{A0FBA6BF-DC9A-4DED-A93D-690F3CD87BE0}">
      <dsp:nvSpPr>
        <dsp:cNvPr id="0" name=""/>
        <dsp:cNvSpPr/>
      </dsp:nvSpPr>
      <dsp:spPr>
        <a:xfrm rot="10800000">
          <a:off x="0" y="3240220"/>
          <a:ext cx="10064687" cy="1089738"/>
        </a:xfrm>
        <a:prstGeom prst="upArrowCallout">
          <a:avLst/>
        </a:prstGeom>
        <a:solidFill>
          <a:schemeClr val="accent4">
            <a:hueOff val="-395766"/>
            <a:satOff val="-2276"/>
            <a:lumOff val="-180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lvl="0" algn="ctr" defTabSz="1778000" rtl="0">
            <a:lnSpc>
              <a:spcPct val="90000"/>
            </a:lnSpc>
            <a:spcBef>
              <a:spcPct val="0"/>
            </a:spcBef>
            <a:spcAft>
              <a:spcPct val="35000"/>
            </a:spcAft>
          </a:pPr>
          <a:r>
            <a:rPr lang="es-MX" sz="4000" kern="1200" dirty="0" smtClean="0">
              <a:latin typeface="Algerian" panose="04020705040A02060702" pitchFamily="82" charset="0"/>
            </a:rPr>
            <a:t>¿Cómo se realiza?</a:t>
          </a:r>
          <a:endParaRPr lang="es-MX" sz="4000" kern="1200" dirty="0">
            <a:latin typeface="Algerian" panose="04020705040A02060702" pitchFamily="82" charset="0"/>
          </a:endParaRPr>
        </a:p>
      </dsp:txBody>
      <dsp:txXfrm rot="10800000">
        <a:off x="0" y="3240220"/>
        <a:ext cx="10064687" cy="708079"/>
      </dsp:txXfrm>
    </dsp:sp>
    <dsp:sp modelId="{14A381C3-5B69-4380-B1AE-0E13A14F9587}">
      <dsp:nvSpPr>
        <dsp:cNvPr id="0" name=""/>
        <dsp:cNvSpPr/>
      </dsp:nvSpPr>
      <dsp:spPr>
        <a:xfrm rot="10800000">
          <a:off x="0" y="2161110"/>
          <a:ext cx="10064687" cy="1089738"/>
        </a:xfrm>
        <a:prstGeom prst="upArrowCallout">
          <a:avLst/>
        </a:prstGeom>
        <a:solidFill>
          <a:schemeClr val="accent4">
            <a:hueOff val="-593648"/>
            <a:satOff val="-3414"/>
            <a:lumOff val="-270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s-MX" sz="2000" kern="1200" dirty="0" smtClean="0">
              <a:latin typeface="Algerian" panose="04020705040A02060702" pitchFamily="82" charset="0"/>
            </a:rPr>
            <a:t>Es un esquema que se utiliza para diferenciar dos o más elementos. </a:t>
          </a:r>
          <a:endParaRPr lang="es-MX" sz="2000" kern="1200" dirty="0">
            <a:latin typeface="Algerian" panose="04020705040A02060702" pitchFamily="82" charset="0"/>
          </a:endParaRPr>
        </a:p>
      </dsp:txBody>
      <dsp:txXfrm rot="10800000">
        <a:off x="0" y="2161110"/>
        <a:ext cx="10064687" cy="708079"/>
      </dsp:txXfrm>
    </dsp:sp>
    <dsp:sp modelId="{909CED0A-4C79-4B5C-8537-51CAF8562A3C}">
      <dsp:nvSpPr>
        <dsp:cNvPr id="0" name=""/>
        <dsp:cNvSpPr/>
      </dsp:nvSpPr>
      <dsp:spPr>
        <a:xfrm rot="10800000">
          <a:off x="0" y="1082000"/>
          <a:ext cx="10064687" cy="1089738"/>
        </a:xfrm>
        <a:prstGeom prst="upArrowCallout">
          <a:avLst/>
        </a:prstGeom>
        <a:solidFill>
          <a:schemeClr val="accent4">
            <a:hueOff val="-791531"/>
            <a:satOff val="-4552"/>
            <a:lumOff val="-360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lvl="0" algn="ctr" defTabSz="1778000" rtl="0">
            <a:lnSpc>
              <a:spcPct val="90000"/>
            </a:lnSpc>
            <a:spcBef>
              <a:spcPct val="0"/>
            </a:spcBef>
            <a:spcAft>
              <a:spcPct val="35000"/>
            </a:spcAft>
          </a:pPr>
          <a:r>
            <a:rPr lang="es-MX" sz="4000" kern="1200" dirty="0" smtClean="0">
              <a:latin typeface="Algerian" panose="04020705040A02060702" pitchFamily="82" charset="0"/>
            </a:rPr>
            <a:t>¿Qué es? </a:t>
          </a:r>
          <a:endParaRPr lang="es-MX" sz="4000" kern="1200" dirty="0">
            <a:latin typeface="Algerian" panose="04020705040A02060702" pitchFamily="82" charset="0"/>
          </a:endParaRPr>
        </a:p>
      </dsp:txBody>
      <dsp:txXfrm rot="10800000">
        <a:off x="0" y="1082000"/>
        <a:ext cx="10064687" cy="708079"/>
      </dsp:txXfrm>
    </dsp:sp>
    <dsp:sp modelId="{459BF309-6CC3-4544-AAD0-439A7B31704B}">
      <dsp:nvSpPr>
        <dsp:cNvPr id="0" name=""/>
        <dsp:cNvSpPr/>
      </dsp:nvSpPr>
      <dsp:spPr>
        <a:xfrm rot="10800000">
          <a:off x="0" y="2890"/>
          <a:ext cx="10064687" cy="1089738"/>
        </a:xfrm>
        <a:prstGeom prst="upArrowCallout">
          <a:avLst/>
        </a:prstGeom>
        <a:solidFill>
          <a:schemeClr val="accent4">
            <a:hueOff val="-989414"/>
            <a:satOff val="-5690"/>
            <a:lumOff val="-451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376" tIns="341376" rIns="341376" bIns="341376" numCol="1" spcCol="1270" anchor="ctr" anchorCtr="0">
          <a:noAutofit/>
        </a:bodyPr>
        <a:lstStyle/>
        <a:p>
          <a:pPr lvl="0" algn="ctr" defTabSz="2133600" rtl="0">
            <a:lnSpc>
              <a:spcPct val="90000"/>
            </a:lnSpc>
            <a:spcBef>
              <a:spcPct val="0"/>
            </a:spcBef>
            <a:spcAft>
              <a:spcPct val="35000"/>
            </a:spcAft>
          </a:pPr>
          <a:r>
            <a:rPr lang="es-MX" sz="4800" kern="1200" dirty="0" smtClean="0">
              <a:latin typeface="Arial" panose="020B0604020202020204" pitchFamily="34" charset="0"/>
              <a:cs typeface="Arial" panose="020B0604020202020204" pitchFamily="34" charset="0"/>
            </a:rPr>
            <a:t>MAPA COGNITIVO DE CALAMAR</a:t>
          </a:r>
          <a:endParaRPr lang="es-MX" sz="4800" kern="1200" dirty="0">
            <a:latin typeface="Arial" panose="020B0604020202020204" pitchFamily="34" charset="0"/>
            <a:cs typeface="Arial" panose="020B0604020202020204" pitchFamily="34" charset="0"/>
          </a:endParaRPr>
        </a:p>
      </dsp:txBody>
      <dsp:txXfrm rot="10800000">
        <a:off x="0" y="2890"/>
        <a:ext cx="10064687" cy="70807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8B39A9-CE82-482D-8909-BADCA5CE33FB}">
      <dsp:nvSpPr>
        <dsp:cNvPr id="0" name=""/>
        <dsp:cNvSpPr/>
      </dsp:nvSpPr>
      <dsp:spPr>
        <a:xfrm>
          <a:off x="0" y="101403"/>
          <a:ext cx="5031425" cy="616324"/>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MAPA COGNITIVO DE ALGORITMO</a:t>
          </a:r>
          <a:r>
            <a:rPr lang="es-MX" sz="800" kern="1200" dirty="0" smtClean="0"/>
            <a:t>.</a:t>
          </a:r>
          <a:endParaRPr lang="es-MX" sz="800" kern="1200" dirty="0"/>
        </a:p>
      </dsp:txBody>
      <dsp:txXfrm>
        <a:off x="18052" y="119455"/>
        <a:ext cx="4995321" cy="580220"/>
      </dsp:txXfrm>
    </dsp:sp>
    <dsp:sp modelId="{0BBB9690-31BC-4D53-8701-5FD2C14B5D36}">
      <dsp:nvSpPr>
        <dsp:cNvPr id="0" name=""/>
        <dsp:cNvSpPr/>
      </dsp:nvSpPr>
      <dsp:spPr>
        <a:xfrm rot="1491452">
          <a:off x="3282916" y="707288"/>
          <a:ext cx="972649" cy="566035"/>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s-MX" sz="2700" kern="1200"/>
        </a:p>
      </dsp:txBody>
      <dsp:txXfrm>
        <a:off x="3290782" y="784804"/>
        <a:ext cx="802839" cy="339621"/>
      </dsp:txXfrm>
    </dsp:sp>
    <dsp:sp modelId="{6F76922E-C99A-4386-80D7-2E0B62BF5E36}">
      <dsp:nvSpPr>
        <dsp:cNvPr id="0" name=""/>
        <dsp:cNvSpPr/>
      </dsp:nvSpPr>
      <dsp:spPr>
        <a:xfrm>
          <a:off x="595279" y="1262883"/>
          <a:ext cx="9220539" cy="785682"/>
        </a:xfrm>
        <a:prstGeom prst="roundRect">
          <a:avLst>
            <a:gd name="adj" fmla="val 10000"/>
          </a:avLst>
        </a:prstGeom>
        <a:solidFill>
          <a:schemeClr val="accent5">
            <a:hueOff val="7693906"/>
            <a:satOff val="-2748"/>
            <a:lumOff val="441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rtl="0">
            <a:lnSpc>
              <a:spcPct val="90000"/>
            </a:lnSpc>
            <a:spcBef>
              <a:spcPct val="0"/>
            </a:spcBef>
            <a:spcAft>
              <a:spcPct val="35000"/>
            </a:spcAft>
          </a:pPr>
          <a:r>
            <a:rPr lang="es-MX" sz="700" kern="1200" dirty="0" smtClean="0"/>
            <a:t/>
          </a:r>
          <a:br>
            <a:rPr lang="es-MX" sz="700" kern="1200" dirty="0" smtClean="0"/>
          </a:br>
          <a:r>
            <a:rPr lang="es-MX" sz="2000" b="1" kern="1200" dirty="0" smtClean="0"/>
            <a:t>¿Qué es? </a:t>
          </a:r>
          <a:br>
            <a:rPr lang="es-MX" sz="2000" b="1" kern="1200" dirty="0" smtClean="0"/>
          </a:br>
          <a:r>
            <a:rPr lang="es-MX" sz="2000" b="1" kern="1200" dirty="0" smtClean="0"/>
            <a:t>El mapa cognitivo de algoritmo es un instrumento que hace posible la representación de un tema verbal en forma esquemática, matemática y/o gráfica</a:t>
          </a:r>
          <a:r>
            <a:rPr lang="es-MX" sz="1050" kern="1200" dirty="0" smtClean="0"/>
            <a:t>.</a:t>
          </a:r>
          <a:endParaRPr lang="es-MX" sz="1050" kern="1200" dirty="0"/>
        </a:p>
      </dsp:txBody>
      <dsp:txXfrm>
        <a:off x="618291" y="1285895"/>
        <a:ext cx="9174515" cy="739658"/>
      </dsp:txXfrm>
    </dsp:sp>
    <dsp:sp modelId="{7D52AB9E-5C4E-46B5-81D1-F039F28C8CA1}">
      <dsp:nvSpPr>
        <dsp:cNvPr id="0" name=""/>
        <dsp:cNvSpPr/>
      </dsp:nvSpPr>
      <dsp:spPr>
        <a:xfrm rot="3143184">
          <a:off x="5461687" y="2029502"/>
          <a:ext cx="499823" cy="566035"/>
        </a:xfrm>
        <a:prstGeom prst="rightArrow">
          <a:avLst>
            <a:gd name="adj1" fmla="val 60000"/>
            <a:gd name="adj2" fmla="val 50000"/>
          </a:avLst>
        </a:prstGeom>
        <a:solidFill>
          <a:schemeClr val="accent5">
            <a:hueOff val="15387812"/>
            <a:satOff val="-5496"/>
            <a:lumOff val="882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es-MX" sz="2800" kern="1200"/>
        </a:p>
      </dsp:txBody>
      <dsp:txXfrm rot="-5400000">
        <a:off x="5496029" y="2078192"/>
        <a:ext cx="339621" cy="349876"/>
      </dsp:txXfrm>
    </dsp:sp>
    <dsp:sp modelId="{7FFCE056-4599-418C-B6B7-E2269FFB3B00}">
      <dsp:nvSpPr>
        <dsp:cNvPr id="0" name=""/>
        <dsp:cNvSpPr/>
      </dsp:nvSpPr>
      <dsp:spPr>
        <a:xfrm>
          <a:off x="4178836" y="2576475"/>
          <a:ext cx="6695921" cy="4183944"/>
        </a:xfrm>
        <a:prstGeom prst="roundRect">
          <a:avLst>
            <a:gd name="adj" fmla="val 10000"/>
          </a:avLst>
        </a:prstGeom>
        <a:solidFill>
          <a:schemeClr val="accent5">
            <a:hueOff val="15387812"/>
            <a:satOff val="-5496"/>
            <a:lumOff val="88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kern="1200" dirty="0" smtClean="0">
              <a:solidFill>
                <a:schemeClr val="bg1"/>
              </a:solidFill>
            </a:rPr>
            <a:t> ¿Cómo se realiza?</a:t>
          </a:r>
          <a:br>
            <a:rPr lang="es-MX" sz="2400" kern="1200" dirty="0" smtClean="0">
              <a:solidFill>
                <a:schemeClr val="bg1"/>
              </a:solidFill>
            </a:rPr>
          </a:br>
          <a:r>
            <a:rPr lang="es-MX" sz="2400" kern="1200" dirty="0" smtClean="0">
              <a:solidFill>
                <a:schemeClr val="bg1"/>
              </a:solidFill>
            </a:rPr>
            <a:t>a) En el rectángulo superior se anota el tema principal con letras mayúsculas. b)  En el primer rectángulo de la izquierda se anota la secuencia a seguir (de manera textual). c) E n el primer rectángulo de la derecha se anota el desarrollo, elaborando una réplica del rectángulo de la izquierda en forma matemática. d)  En cada rectángulo siguiente se tiene tanto la solución como el desarrollo de los pasos de manera jerarquizada. e) C </a:t>
          </a:r>
          <a:r>
            <a:rPr lang="es-MX" sz="2400" kern="1200" dirty="0" err="1" smtClean="0">
              <a:solidFill>
                <a:schemeClr val="bg1"/>
              </a:solidFill>
            </a:rPr>
            <a:t>ada</a:t>
          </a:r>
          <a:r>
            <a:rPr lang="es-MX" sz="2400" kern="1200" dirty="0" smtClean="0">
              <a:solidFill>
                <a:schemeClr val="bg1"/>
              </a:solidFill>
            </a:rPr>
            <a:t> rectángulo estará unido por puntas de flecha para indicar el proceso de solución textual y el desarrollo matemático.</a:t>
          </a:r>
          <a:endParaRPr lang="es-MX" sz="2400" kern="1200" dirty="0">
            <a:solidFill>
              <a:schemeClr val="bg1"/>
            </a:solidFill>
          </a:endParaRPr>
        </a:p>
      </dsp:txBody>
      <dsp:txXfrm>
        <a:off x="4301380" y="2699019"/>
        <a:ext cx="6450833" cy="39388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1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0.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C1B7F4-AE23-4AEE-AF79-FF2369549268}" type="datetimeFigureOut">
              <a:rPr lang="es-MX" smtClean="0"/>
              <a:t>20/10/2017</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EE88DF-2173-4CF9-9EF2-DA22CD48C4FC}" type="slidenum">
              <a:rPr lang="es-MX" smtClean="0"/>
              <a:t>‹Nº›</a:t>
            </a:fld>
            <a:endParaRPr lang="es-MX"/>
          </a:p>
        </p:txBody>
      </p:sp>
    </p:spTree>
    <p:extLst>
      <p:ext uri="{BB962C8B-B14F-4D97-AF65-F5344CB8AC3E}">
        <p14:creationId xmlns:p14="http://schemas.microsoft.com/office/powerpoint/2010/main" val="2924773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2EF6490-30B2-47C3-A24C-6C4DCF29E845}" type="slidenum">
              <a:rPr lang="es-MX" smtClean="0"/>
              <a:t>39</a:t>
            </a:fld>
            <a:endParaRPr lang="es-MX"/>
          </a:p>
        </p:txBody>
      </p:sp>
    </p:spTree>
    <p:extLst>
      <p:ext uri="{BB962C8B-B14F-4D97-AF65-F5344CB8AC3E}">
        <p14:creationId xmlns:p14="http://schemas.microsoft.com/office/powerpoint/2010/main" val="2451134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9077EAA-C2AB-48AF-8FCC-541C53900216}"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287848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9077EAA-C2AB-48AF-8FCC-541C53900216}"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996779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9077EAA-C2AB-48AF-8FCC-541C53900216}"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1146433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9077EAA-C2AB-48AF-8FCC-541C53900216}"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01AEFD8-36C9-4880-8DDE-02AA8E180D55}" type="slidenum">
              <a:rPr lang="es-MX" smtClean="0"/>
              <a:t>‹Nº›</a:t>
            </a:fld>
            <a:endParaRPr lang="es-MX"/>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0744402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9077EAA-C2AB-48AF-8FCC-541C53900216}"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34332634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69077EAA-C2AB-48AF-8FCC-541C53900216}" type="datetimeFigureOut">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3622012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69077EAA-C2AB-48AF-8FCC-541C53900216}" type="datetimeFigureOut">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10320202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9077EAA-C2AB-48AF-8FCC-541C53900216}"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6217940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s-ES" smtClean="0"/>
              <a:t>Haga clic para modificar el estilo de título del patrón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9077EAA-C2AB-48AF-8FCC-541C53900216}"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459690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9077EAA-C2AB-48AF-8FCC-541C53900216}"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637011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9077EAA-C2AB-48AF-8FCC-541C53900216}"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1832956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9077EAA-C2AB-48AF-8FCC-541C53900216}"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3804107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Content Placeholder 3"/>
          <p:cNvSpPr>
            <a:spLocks noGrp="1"/>
          </p:cNvSpPr>
          <p:nvPr>
            <p:ph sz="quarter" idx="13"/>
          </p:nvPr>
        </p:nvSpPr>
        <p:spPr>
          <a:xfrm>
            <a:off x="913774" y="3051012"/>
            <a:ext cx="5106027"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3" name="Content Placeholder 5"/>
          <p:cNvSpPr>
            <a:spLocks noGrp="1"/>
          </p:cNvSpPr>
          <p:nvPr>
            <p:ph sz="quarter" idx="14"/>
          </p:nvPr>
        </p:nvSpPr>
        <p:spPr>
          <a:xfrm>
            <a:off x="6172200" y="3051012"/>
            <a:ext cx="5105401"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9077EAA-C2AB-48AF-8FCC-541C53900216}" type="datetimeFigureOut">
              <a:rPr lang="es-MX" smtClean="0"/>
              <a:t>20/10/2017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3296984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9077EAA-C2AB-48AF-8FCC-541C53900216}" type="datetimeFigureOut">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2143341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69077EAA-C2AB-48AF-8FCC-541C53900216}" type="datetimeFigureOut">
              <a:rPr lang="es-MX" smtClean="0"/>
              <a:t>20/10/2017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1153687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s-ES" smtClean="0"/>
              <a:t>Haga clic para modificar el estilo de título del patrón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9077EAA-C2AB-48AF-8FCC-541C53900216}"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2476004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9077EAA-C2AB-48AF-8FCC-541C53900216}"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388480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69077EAA-C2AB-48AF-8FCC-541C53900216}" type="datetimeFigureOut">
              <a:rPr lang="es-MX" smtClean="0"/>
              <a:t>20/10/2017</a:t>
            </a:fld>
            <a:endParaRPr lang="es-MX"/>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s-MX"/>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F01AEFD8-36C9-4880-8DDE-02AA8E180D55}" type="slidenum">
              <a:rPr lang="es-MX" smtClean="0"/>
              <a:t>‹Nº›</a:t>
            </a:fld>
            <a:endParaRPr lang="es-MX"/>
          </a:p>
        </p:txBody>
      </p:sp>
    </p:spTree>
    <p:extLst>
      <p:ext uri="{BB962C8B-B14F-4D97-AF65-F5344CB8AC3E}">
        <p14:creationId xmlns:p14="http://schemas.microsoft.com/office/powerpoint/2010/main" val="34051690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hyperlink" Target="http://www.journal.uny.ac.id/index,php/joe/article/view/193/94"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3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image" Target="../media/image45.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47.jpg"/><Relationship Id="rId1" Type="http://schemas.openxmlformats.org/officeDocument/2006/relationships/slideLayout" Target="../slideLayouts/slideLayout7.xml"/><Relationship Id="rId6" Type="http://schemas.openxmlformats.org/officeDocument/2006/relationships/image" Target="../media/image51.jpg"/><Relationship Id="rId5" Type="http://schemas.openxmlformats.org/officeDocument/2006/relationships/image" Target="../media/image50.jpg"/><Relationship Id="rId4" Type="http://schemas.openxmlformats.org/officeDocument/2006/relationships/image" Target="../media/image49.jpg"/></Relationships>
</file>

<file path=ppt/slides/_rels/slide4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53.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5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5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61.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8" Type="http://schemas.openxmlformats.org/officeDocument/2006/relationships/image" Target="../media/image68.png"/><Relationship Id="rId3" Type="http://schemas.microsoft.com/office/2007/relationships/hdphoto" Target="../media/hdphoto1.wdp"/><Relationship Id="rId7" Type="http://schemas.microsoft.com/office/2007/relationships/hdphoto" Target="../media/hdphoto2.wdp"/><Relationship Id="rId2" Type="http://schemas.openxmlformats.org/officeDocument/2006/relationships/image" Target="../media/image64.png"/><Relationship Id="rId1" Type="http://schemas.openxmlformats.org/officeDocument/2006/relationships/slideLayout" Target="../slideLayouts/slideLayout1.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jpeg"/><Relationship Id="rId9" Type="http://schemas.openxmlformats.org/officeDocument/2006/relationships/image" Target="../media/image69.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4.png"/><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80.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76.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78.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diagramLayout" Target="../diagrams/layout14.xml"/><Relationship Id="rId7" Type="http://schemas.openxmlformats.org/officeDocument/2006/relationships/image" Target="../media/image83.jpe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79.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85.jpe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1.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92.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8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87.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88.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diagramLayout" Target="../diagrams/layout20.xml"/><Relationship Id="rId7" Type="http://schemas.openxmlformats.org/officeDocument/2006/relationships/image" Target="../media/image95.pn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 Id="rId9" Type="http://schemas.openxmlformats.org/officeDocument/2006/relationships/image" Target="../media/image97.png"/></Relationships>
</file>

<file path=ppt/slides/_rels/slide89.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1.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97.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98.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82006" y="1648681"/>
            <a:ext cx="10058400" cy="4621485"/>
          </a:xfrm>
        </p:spPr>
        <p:txBody>
          <a:bodyPr>
            <a:normAutofit fontScale="90000"/>
          </a:bodyPr>
          <a:lstStyle/>
          <a:p>
            <a:pPr algn="ct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a:latin typeface="Arial" pitchFamily="34" charset="0"/>
                <a:cs typeface="Arial" pitchFamily="34" charset="0"/>
              </a:rPr>
              <a:t/>
            </a:r>
            <a:br>
              <a:rPr lang="es-MX" sz="2200" dirty="0">
                <a:latin typeface="Arial" pitchFamily="34" charset="0"/>
                <a:cs typeface="Arial" pitchFamily="34" charset="0"/>
              </a:rPr>
            </a:br>
            <a:r>
              <a:rPr lang="es-MX" sz="2200" dirty="0" smtClean="0">
                <a:latin typeface="Arial" pitchFamily="34" charset="0"/>
                <a:cs typeface="Arial" pitchFamily="34" charset="0"/>
              </a:rPr>
              <a:t>UNIDAD ACADÉMICA PROFESIONAL DE TEJUPILCO</a:t>
            </a:r>
            <a:br>
              <a:rPr lang="es-MX" sz="2200" dirty="0" smtClean="0">
                <a:latin typeface="Arial" pitchFamily="34" charset="0"/>
                <a:cs typeface="Arial" pitchFamily="34" charset="0"/>
              </a:rPr>
            </a:b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smtClean="0">
                <a:latin typeface="Arial Black" pitchFamily="34" charset="0"/>
                <a:cs typeface="Arial" pitchFamily="34" charset="0"/>
              </a:rPr>
              <a:t>LICENCIATURA  EN  PSICOLOGÍA</a:t>
            </a: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smtClean="0">
                <a:latin typeface="Arial" pitchFamily="34" charset="0"/>
                <a:cs typeface="Arial" pitchFamily="34" charset="0"/>
              </a:rPr>
              <a:t>MATERIA:</a:t>
            </a:r>
            <a:br>
              <a:rPr lang="es-MX" sz="2200" dirty="0" smtClean="0">
                <a:latin typeface="Arial" pitchFamily="34" charset="0"/>
                <a:cs typeface="Arial" pitchFamily="34" charset="0"/>
              </a:rPr>
            </a:br>
            <a:r>
              <a:rPr lang="es-MX" sz="2200" dirty="0" smtClean="0">
                <a:latin typeface="Arial Black" pitchFamily="34" charset="0"/>
                <a:cs typeface="Arial" pitchFamily="34" charset="0"/>
              </a:rPr>
              <a:t>ESTRATEGIAS DE ENSEÑANZA </a:t>
            </a:r>
            <a:r>
              <a:rPr lang="es-MX" sz="2200" dirty="0" smtClean="0">
                <a:latin typeface="Arial Black" pitchFamily="34" charset="0"/>
                <a:cs typeface="Arial" pitchFamily="34" charset="0"/>
              </a:rPr>
              <a:t>APRENDIZAJE parte 1</a:t>
            </a:r>
            <a:r>
              <a:rPr lang="es-MX" sz="2200" dirty="0" smtClean="0">
                <a:latin typeface="Arial Black" pitchFamily="34" charset="0"/>
                <a:cs typeface="Arial" pitchFamily="34" charset="0"/>
              </a:rPr>
              <a:t/>
            </a:r>
            <a:br>
              <a:rPr lang="es-MX" sz="2200" dirty="0" smtClean="0">
                <a:latin typeface="Arial Black" pitchFamily="34" charset="0"/>
                <a:cs typeface="Arial" pitchFamily="34" charset="0"/>
              </a:rPr>
            </a:br>
            <a:r>
              <a:rPr lang="es-MX" sz="2200" dirty="0" smtClean="0">
                <a:latin typeface="Arial Black" pitchFamily="34" charset="0"/>
                <a:cs typeface="Arial" pitchFamily="34" charset="0"/>
              </a:rPr>
              <a:t/>
            </a:r>
            <a:br>
              <a:rPr lang="es-MX" sz="2200" dirty="0" smtClean="0">
                <a:latin typeface="Arial Black" pitchFamily="34" charset="0"/>
                <a:cs typeface="Arial" pitchFamily="34" charset="0"/>
              </a:rPr>
            </a:br>
            <a:r>
              <a:rPr lang="es-MX" sz="2200" dirty="0" smtClean="0">
                <a:latin typeface="Arial" panose="020B0604020202020204" pitchFamily="34" charset="0"/>
                <a:cs typeface="Arial" panose="020B0604020202020204" pitchFamily="34" charset="0"/>
              </a:rPr>
              <a:t>MODALIDAD:</a:t>
            </a:r>
            <a:br>
              <a:rPr lang="es-MX" sz="2200" dirty="0" smtClean="0">
                <a:latin typeface="Arial" panose="020B0604020202020204" pitchFamily="34" charset="0"/>
                <a:cs typeface="Arial" panose="020B0604020202020204" pitchFamily="34" charset="0"/>
              </a:rPr>
            </a:br>
            <a:r>
              <a:rPr lang="es-MX" sz="2200" dirty="0" smtClean="0">
                <a:latin typeface="Arial Black" panose="020B0A04020102020204" pitchFamily="34" charset="0"/>
                <a:cs typeface="Arial" panose="020B0604020202020204" pitchFamily="34" charset="0"/>
              </a:rPr>
              <a:t>APUNTES</a:t>
            </a:r>
            <a:br>
              <a:rPr lang="es-MX" sz="2200" dirty="0" smtClean="0">
                <a:latin typeface="Arial Black" panose="020B0A04020102020204" pitchFamily="34" charset="0"/>
                <a:cs typeface="Arial" panose="020B0604020202020204" pitchFamily="34" charset="0"/>
              </a:rPr>
            </a:b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smtClean="0">
                <a:latin typeface="Arial" pitchFamily="34" charset="0"/>
                <a:cs typeface="Arial" pitchFamily="34" charset="0"/>
              </a:rPr>
              <a:t>ELABORO:</a:t>
            </a:r>
            <a:br>
              <a:rPr lang="es-MX" sz="2200" dirty="0" smtClean="0">
                <a:latin typeface="Arial" pitchFamily="34" charset="0"/>
                <a:cs typeface="Arial" pitchFamily="34" charset="0"/>
              </a:rPr>
            </a:b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smtClean="0">
                <a:latin typeface="Arial Black" pitchFamily="34" charset="0"/>
                <a:cs typeface="Arial" pitchFamily="34" charset="0"/>
              </a:rPr>
              <a:t>LORENA  LÓPEZ  VILLAFAÑA</a:t>
            </a:r>
            <a:br>
              <a:rPr lang="es-MX" sz="2200" dirty="0" smtClean="0">
                <a:latin typeface="Arial Black" pitchFamily="34" charset="0"/>
                <a:cs typeface="Arial" pitchFamily="34" charset="0"/>
              </a:rPr>
            </a:br>
            <a:r>
              <a:rPr lang="es-MX" sz="2200" dirty="0" smtClean="0">
                <a:latin typeface="Arial Black" pitchFamily="34" charset="0"/>
                <a:cs typeface="Arial" pitchFamily="34" charset="0"/>
              </a:rPr>
              <a:t/>
            </a:r>
            <a:br>
              <a:rPr lang="es-MX" sz="2200" dirty="0" smtClean="0">
                <a:latin typeface="Arial Black" pitchFamily="34" charset="0"/>
                <a:cs typeface="Arial" pitchFamily="34" charset="0"/>
              </a:rPr>
            </a:br>
            <a:r>
              <a:rPr lang="es-MX" sz="2200" dirty="0" smtClean="0">
                <a:latin typeface="Arial" pitchFamily="34" charset="0"/>
                <a:cs typeface="Arial" pitchFamily="34" charset="0"/>
              </a:rPr>
              <a:t> CICLO ESCOLAR: 2016-2017</a:t>
            </a:r>
            <a:br>
              <a:rPr lang="es-MX" sz="2200" dirty="0" smtClean="0">
                <a:latin typeface="Arial" pitchFamily="34" charset="0"/>
                <a:cs typeface="Arial" pitchFamily="34" charset="0"/>
              </a:rPr>
            </a:br>
            <a:r>
              <a:rPr lang="es-MX" sz="2200" dirty="0">
                <a:latin typeface="Arial" pitchFamily="34" charset="0"/>
                <a:cs typeface="Arial" pitchFamily="34" charset="0"/>
              </a:rPr>
              <a:t/>
            </a:r>
            <a:br>
              <a:rPr lang="es-MX" sz="2200" dirty="0">
                <a:latin typeface="Arial" pitchFamily="34" charset="0"/>
                <a:cs typeface="Arial" pitchFamily="34" charset="0"/>
              </a:rPr>
            </a:br>
            <a:r>
              <a:rPr lang="es-MX" sz="2200" dirty="0" smtClean="0">
                <a:latin typeface="Arial" pitchFamily="34" charset="0"/>
                <a:cs typeface="Arial" pitchFamily="34" charset="0"/>
              </a:rPr>
              <a:t>OCTUBRE 2018.</a:t>
            </a:r>
            <a:r>
              <a:rPr lang="es-MX" sz="2000" dirty="0" smtClean="0"/>
              <a:t/>
            </a:r>
            <a:br>
              <a:rPr lang="es-MX" sz="2000" dirty="0" smtClean="0"/>
            </a:br>
            <a:endParaRPr lang="es-MX"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799" y="382064"/>
            <a:ext cx="11501713" cy="1266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01323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lamada rectangular redondeada 3"/>
          <p:cNvSpPr/>
          <p:nvPr/>
        </p:nvSpPr>
        <p:spPr>
          <a:xfrm>
            <a:off x="259773" y="0"/>
            <a:ext cx="5496790" cy="5538354"/>
          </a:xfrm>
          <a:prstGeom prst="wedgeRoundRectCallou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2800" dirty="0" smtClean="0">
              <a:solidFill>
                <a:schemeClr val="tx1"/>
              </a:solidFill>
            </a:endParaRPr>
          </a:p>
          <a:p>
            <a:pPr algn="ctr"/>
            <a:r>
              <a:rPr lang="es-MX" sz="2800" dirty="0" smtClean="0">
                <a:solidFill>
                  <a:schemeClr val="tx1"/>
                </a:solidFill>
              </a:rPr>
              <a:t>Paradigma </a:t>
            </a:r>
            <a:r>
              <a:rPr lang="es-MX" sz="2800" dirty="0">
                <a:solidFill>
                  <a:schemeClr val="tx1"/>
                </a:solidFill>
              </a:rPr>
              <a:t>constructivo </a:t>
            </a:r>
            <a:endParaRPr lang="es-MX" sz="2800" dirty="0" smtClean="0">
              <a:solidFill>
                <a:schemeClr val="tx1"/>
              </a:solidFill>
            </a:endParaRPr>
          </a:p>
          <a:p>
            <a:pPr algn="ctr"/>
            <a:endParaRPr lang="es-MX" sz="2000" dirty="0" smtClean="0">
              <a:solidFill>
                <a:schemeClr val="tx1"/>
              </a:solidFill>
              <a:latin typeface="Aharoni" panose="02010803020104030203" pitchFamily="2" charset="-79"/>
              <a:cs typeface="Aharoni" panose="02010803020104030203" pitchFamily="2" charset="-79"/>
            </a:endParaRPr>
          </a:p>
          <a:p>
            <a:pPr algn="ctr"/>
            <a:r>
              <a:rPr lang="es-MX" sz="2000" dirty="0">
                <a:solidFill>
                  <a:schemeClr val="tx1"/>
                </a:solidFill>
                <a:latin typeface="Aharoni" panose="02010803020104030203" pitchFamily="2" charset="-79"/>
                <a:cs typeface="Aharoni" panose="02010803020104030203" pitchFamily="2" charset="-79"/>
              </a:rPr>
              <a:t>A</a:t>
            </a:r>
            <a:r>
              <a:rPr lang="es-MX" sz="2000" dirty="0" smtClean="0">
                <a:solidFill>
                  <a:schemeClr val="tx1"/>
                </a:solidFill>
                <a:latin typeface="Aharoni" panose="02010803020104030203" pitchFamily="2" charset="-79"/>
                <a:cs typeface="Aharoni" panose="02010803020104030203" pitchFamily="2" charset="-79"/>
              </a:rPr>
              <a:t>punta </a:t>
            </a:r>
            <a:r>
              <a:rPr lang="es-MX" sz="2000" dirty="0">
                <a:solidFill>
                  <a:schemeClr val="tx1"/>
                </a:solidFill>
                <a:latin typeface="Aharoni" panose="02010803020104030203" pitchFamily="2" charset="-79"/>
                <a:cs typeface="Aharoni" panose="02010803020104030203" pitchFamily="2" charset="-79"/>
              </a:rPr>
              <a:t>hacia la manera en como el ser humano adquiere conocimientos mediante el aprendizaje. Explica que aplica dichos conocimientos de alguna u otra forma dentro de la sociedad. Percibe el aprendizaje como algo constante que no se desecha, sino que se </a:t>
            </a:r>
            <a:r>
              <a:rPr lang="es-MX" sz="2000" dirty="0" smtClean="0">
                <a:solidFill>
                  <a:schemeClr val="tx1"/>
                </a:solidFill>
                <a:latin typeface="Aharoni" panose="02010803020104030203" pitchFamily="2" charset="-79"/>
                <a:cs typeface="Aharoni" panose="02010803020104030203" pitchFamily="2" charset="-79"/>
              </a:rPr>
              <a:t>acumula</a:t>
            </a:r>
          </a:p>
          <a:p>
            <a:pPr algn="ctr"/>
            <a:r>
              <a:rPr lang="es-MX" sz="2000" dirty="0" smtClean="0">
                <a:solidFill>
                  <a:schemeClr val="tx1"/>
                </a:solidFill>
                <a:latin typeface="Aharoni" panose="02010803020104030203" pitchFamily="2" charset="-79"/>
                <a:cs typeface="Aharoni" panose="02010803020104030203" pitchFamily="2" charset="-79"/>
              </a:rPr>
              <a:t>(Brunner,1960)</a:t>
            </a:r>
            <a:r>
              <a:rPr lang="es-MX" dirty="0" smtClean="0"/>
              <a:t>.</a:t>
            </a:r>
          </a:p>
          <a:p>
            <a:pPr algn="ctr"/>
            <a:endParaRPr lang="es-MX" dirty="0"/>
          </a:p>
          <a:p>
            <a:pPr algn="ctr"/>
            <a:endParaRPr lang="es-MX" dirty="0" smtClean="0"/>
          </a:p>
          <a:p>
            <a:pPr algn="ctr"/>
            <a:endParaRPr lang="es-MX" dirty="0"/>
          </a:p>
          <a:p>
            <a:pPr algn="ctr"/>
            <a:endParaRPr lang="es-MX" dirty="0"/>
          </a:p>
        </p:txBody>
      </p:sp>
      <p:sp>
        <p:nvSpPr>
          <p:cNvPr id="5" name="Proceso alternativo 4"/>
          <p:cNvSpPr/>
          <p:nvPr/>
        </p:nvSpPr>
        <p:spPr>
          <a:xfrm>
            <a:off x="6483927" y="280555"/>
            <a:ext cx="4987636" cy="5777345"/>
          </a:xfrm>
          <a:prstGeom prst="flowChartAlternateProcess">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5400000" scaled="1"/>
            <a:tileRect/>
          </a:gradFill>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latin typeface="Aharoni" panose="02010803020104030203" pitchFamily="2" charset="-79"/>
                <a:cs typeface="Aharoni" panose="02010803020104030203" pitchFamily="2" charset="-79"/>
              </a:rPr>
              <a:t>Paradigma histórico social. </a:t>
            </a:r>
            <a:endParaRPr lang="es-MX" dirty="0" smtClean="0">
              <a:solidFill>
                <a:schemeClr val="tx1"/>
              </a:solidFill>
              <a:latin typeface="Aharoni" panose="02010803020104030203" pitchFamily="2" charset="-79"/>
              <a:cs typeface="Aharoni" panose="02010803020104030203" pitchFamily="2" charset="-79"/>
            </a:endParaRPr>
          </a:p>
          <a:p>
            <a:pPr algn="ctr"/>
            <a:r>
              <a:rPr lang="es-MX" dirty="0">
                <a:solidFill>
                  <a:schemeClr val="tx1"/>
                </a:solidFill>
              </a:rPr>
              <a:t>A</a:t>
            </a:r>
            <a:r>
              <a:rPr lang="es-MX" dirty="0" smtClean="0">
                <a:solidFill>
                  <a:schemeClr val="tx1"/>
                </a:solidFill>
              </a:rPr>
              <a:t>punta </a:t>
            </a:r>
            <a:r>
              <a:rPr lang="es-MX" dirty="0">
                <a:solidFill>
                  <a:schemeClr val="tx1"/>
                </a:solidFill>
              </a:rPr>
              <a:t>a la idea de que el aprendizaje humano no depende única y exclusivamente de este como individuo. Las situaciones que ha pasado, el entorno en que se rodea, posiblemente otros aspectos como su clase social son parte de el mismo. Ese tipo de factores que construye su historia, influyen directamente en el proceso de aprendizaje del mismo</a:t>
            </a:r>
            <a:r>
              <a:rPr lang="es-MX" dirty="0" smtClean="0">
                <a:solidFill>
                  <a:schemeClr val="tx1"/>
                </a:solidFill>
              </a:rPr>
              <a:t>.</a:t>
            </a:r>
          </a:p>
          <a:p>
            <a:pPr algn="ctr"/>
            <a:r>
              <a:rPr lang="es-MX" dirty="0" smtClean="0">
                <a:solidFill>
                  <a:schemeClr val="tx1"/>
                </a:solidFill>
              </a:rPr>
              <a:t>(</a:t>
            </a:r>
            <a:r>
              <a:rPr lang="es-MX" dirty="0" err="1" smtClean="0">
                <a:solidFill>
                  <a:schemeClr val="tx1"/>
                </a:solidFill>
              </a:rPr>
              <a:t>vygosky</a:t>
            </a:r>
            <a:r>
              <a:rPr lang="es-MX" dirty="0" smtClean="0">
                <a:solidFill>
                  <a:schemeClr val="tx1"/>
                </a:solidFill>
              </a:rPr>
              <a:t>) </a:t>
            </a:r>
          </a:p>
          <a:p>
            <a:pPr algn="ctr"/>
            <a:endParaRPr lang="es-MX" dirty="0">
              <a:solidFill>
                <a:schemeClr val="tx1"/>
              </a:solidFill>
            </a:endParaRPr>
          </a:p>
          <a:p>
            <a:pPr algn="ctr"/>
            <a:endParaRPr lang="es-MX" dirty="0" smtClean="0">
              <a:solidFill>
                <a:schemeClr val="tx1"/>
              </a:solidFill>
            </a:endParaRPr>
          </a:p>
          <a:p>
            <a:pPr algn="ctr"/>
            <a:endParaRPr lang="es-MX" dirty="0">
              <a:solidFill>
                <a:schemeClr val="tx1"/>
              </a:solidFill>
            </a:endParaRPr>
          </a:p>
          <a:p>
            <a:pPr algn="ctr"/>
            <a:endParaRPr lang="es-MX" dirty="0" smtClean="0">
              <a:solidFill>
                <a:schemeClr val="tx1"/>
              </a:solidFill>
            </a:endParaRPr>
          </a:p>
          <a:p>
            <a:pPr algn="ctr"/>
            <a:endParaRPr lang="es-MX" dirty="0">
              <a:solidFill>
                <a:schemeClr val="tx1"/>
              </a:solidFill>
            </a:endParaRPr>
          </a:p>
          <a:p>
            <a:pPr algn="ctr"/>
            <a:endParaRPr lang="es-MX" dirty="0"/>
          </a:p>
        </p:txBody>
      </p:sp>
      <p:pic>
        <p:nvPicPr>
          <p:cNvPr id="2" name="Imagen 1"/>
          <p:cNvPicPr>
            <a:picLocks noChangeAspect="1"/>
          </p:cNvPicPr>
          <p:nvPr/>
        </p:nvPicPr>
        <p:blipFill>
          <a:blip r:embed="rId3"/>
          <a:stretch>
            <a:fillRect/>
          </a:stretch>
        </p:blipFill>
        <p:spPr>
          <a:xfrm>
            <a:off x="653534" y="4185634"/>
            <a:ext cx="4188921" cy="2586207"/>
          </a:xfrm>
          <a:prstGeom prst="rect">
            <a:avLst/>
          </a:prstGeom>
        </p:spPr>
      </p:pic>
      <p:pic>
        <p:nvPicPr>
          <p:cNvPr id="3" name="Imagen 2"/>
          <p:cNvPicPr>
            <a:picLocks noChangeAspect="1"/>
          </p:cNvPicPr>
          <p:nvPr/>
        </p:nvPicPr>
        <p:blipFill>
          <a:blip r:embed="rId4"/>
          <a:stretch>
            <a:fillRect/>
          </a:stretch>
        </p:blipFill>
        <p:spPr>
          <a:xfrm>
            <a:off x="6908441" y="3981450"/>
            <a:ext cx="4257541" cy="2876550"/>
          </a:xfrm>
          <a:prstGeom prst="rect">
            <a:avLst/>
          </a:prstGeom>
        </p:spPr>
      </p:pic>
    </p:spTree>
    <p:extLst>
      <p:ext uri="{BB962C8B-B14F-4D97-AF65-F5344CB8AC3E}">
        <p14:creationId xmlns:p14="http://schemas.microsoft.com/office/powerpoint/2010/main" val="4723273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103908" y="0"/>
            <a:ext cx="5413663" cy="5424054"/>
          </a:xfrm>
          <a:prstGeom prst="roundRect">
            <a:avLst/>
          </a:prstGeom>
          <a:solidFill>
            <a:schemeClr val="accent1">
              <a:lumMod val="50000"/>
            </a:schemeClr>
          </a:solidFill>
          <a:ln>
            <a:solidFill>
              <a:schemeClr val="accent6"/>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b="1" dirty="0"/>
              <a:t>Paradigma contextual </a:t>
            </a:r>
            <a:endParaRPr lang="es-MX" sz="3200" b="1" dirty="0" smtClean="0"/>
          </a:p>
          <a:p>
            <a:pPr algn="ctr"/>
            <a:r>
              <a:rPr lang="es-MX" dirty="0" smtClean="0"/>
              <a:t>Este </a:t>
            </a:r>
            <a:r>
              <a:rPr lang="es-MX" dirty="0"/>
              <a:t>paradigma se inclina </a:t>
            </a:r>
            <a:r>
              <a:rPr lang="es-MX" dirty="0" smtClean="0"/>
              <a:t>porque </a:t>
            </a:r>
            <a:r>
              <a:rPr lang="es-MX" dirty="0"/>
              <a:t>la enseñanza que se aplique sea basada en experiencias , como un método significativo y vivencial</a:t>
            </a:r>
            <a:r>
              <a:rPr lang="es-MX" dirty="0" smtClean="0"/>
              <a:t>.</a:t>
            </a:r>
          </a:p>
          <a:p>
            <a:pPr algn="ctr"/>
            <a:r>
              <a:rPr lang="es-MX" dirty="0" smtClean="0"/>
              <a:t>(</a:t>
            </a:r>
            <a:r>
              <a:rPr lang="es-MX" dirty="0"/>
              <a:t>L. S. </a:t>
            </a:r>
            <a:r>
              <a:rPr lang="es-MX" dirty="0" err="1"/>
              <a:t>Vigotsky</a:t>
            </a:r>
            <a:r>
              <a:rPr lang="es-MX" dirty="0"/>
              <a:t>, J. Bruner, M. Cole, </a:t>
            </a:r>
            <a:r>
              <a:rPr lang="es-MX" dirty="0" err="1"/>
              <a:t>Scribner</a:t>
            </a:r>
            <a:r>
              <a:rPr lang="es-MX" dirty="0"/>
              <a:t>, Lev </a:t>
            </a:r>
            <a:r>
              <a:rPr lang="es-MX" dirty="0" err="1"/>
              <a:t>Semionovich</a:t>
            </a:r>
            <a:r>
              <a:rPr lang="es-MX" dirty="0"/>
              <a:t>, </a:t>
            </a:r>
            <a:r>
              <a:rPr lang="es-MX" dirty="0" err="1"/>
              <a:t>Reuven</a:t>
            </a:r>
            <a:r>
              <a:rPr lang="es-MX" dirty="0"/>
              <a:t> </a:t>
            </a:r>
            <a:r>
              <a:rPr lang="es-MX" dirty="0" err="1"/>
              <a:t>Feuerestein</a:t>
            </a:r>
            <a:r>
              <a:rPr lang="es-MX" dirty="0"/>
              <a:t>., R. </a:t>
            </a:r>
            <a:r>
              <a:rPr lang="es-MX" dirty="0" err="1"/>
              <a:t>Glasser</a:t>
            </a:r>
            <a:r>
              <a:rPr lang="es-MX" dirty="0"/>
              <a:t>, Brown</a:t>
            </a:r>
            <a:r>
              <a:rPr lang="es-MX" dirty="0" smtClean="0"/>
              <a:t>)</a:t>
            </a:r>
            <a:endParaRPr lang="es-MX" dirty="0"/>
          </a:p>
          <a:p>
            <a:pPr algn="ctr"/>
            <a:endParaRPr lang="es-MX" dirty="0" smtClean="0"/>
          </a:p>
          <a:p>
            <a:pPr algn="ctr"/>
            <a:endParaRPr lang="es-MX" dirty="0"/>
          </a:p>
          <a:p>
            <a:pPr algn="ctr"/>
            <a:endParaRPr lang="es-MX" dirty="0"/>
          </a:p>
          <a:p>
            <a:pPr algn="ctr"/>
            <a:endParaRPr lang="es-MX" dirty="0"/>
          </a:p>
        </p:txBody>
      </p:sp>
      <p:sp>
        <p:nvSpPr>
          <p:cNvPr id="5" name="Proceso 4"/>
          <p:cNvSpPr/>
          <p:nvPr/>
        </p:nvSpPr>
        <p:spPr>
          <a:xfrm>
            <a:off x="6764482" y="166254"/>
            <a:ext cx="5029200" cy="5257800"/>
          </a:xfrm>
          <a:prstGeom prst="flowChartProcess">
            <a:avLst/>
          </a:prstGeom>
          <a:solidFill>
            <a:schemeClr val="accent1">
              <a:lumMod val="50000"/>
            </a:schemeClr>
          </a:solidFill>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latin typeface="Aharoni" panose="02010803020104030203" pitchFamily="2" charset="-79"/>
                <a:cs typeface="Aharoni" panose="02010803020104030203" pitchFamily="2" charset="-79"/>
              </a:rPr>
              <a:t>Paradigma emergente </a:t>
            </a:r>
            <a:endParaRPr lang="es-MX" sz="2400" dirty="0" smtClean="0">
              <a:latin typeface="Aharoni" panose="02010803020104030203" pitchFamily="2" charset="-79"/>
              <a:cs typeface="Aharoni" panose="02010803020104030203" pitchFamily="2" charset="-79"/>
            </a:endParaRPr>
          </a:p>
          <a:p>
            <a:pPr algn="ctr"/>
            <a:r>
              <a:rPr lang="es-MX" dirty="0" smtClean="0"/>
              <a:t>El </a:t>
            </a:r>
            <a:r>
              <a:rPr lang="es-MX" dirty="0"/>
              <a:t>paradigma emergente trata de no estancarse por resultados, deja abierta la posibilidad </a:t>
            </a:r>
            <a:r>
              <a:rPr lang="es-MX" dirty="0" smtClean="0"/>
              <a:t>de </a:t>
            </a:r>
            <a:r>
              <a:rPr lang="es-MX" dirty="0"/>
              <a:t>cambio. Es emergente porque es una brecha que se abre ante lo que normalmente se establece como paradigma, que no es cambiante. Lo que lo convierte en un paradigma revolucionario. </a:t>
            </a:r>
            <a:endParaRPr lang="es-MX" dirty="0" smtClean="0"/>
          </a:p>
          <a:p>
            <a:pPr algn="ctr"/>
            <a:endParaRPr lang="es-MX" dirty="0"/>
          </a:p>
          <a:p>
            <a:pPr algn="ctr"/>
            <a:endParaRPr lang="es-MX" dirty="0" smtClean="0"/>
          </a:p>
          <a:p>
            <a:pPr algn="ctr"/>
            <a:endParaRPr lang="es-MX" dirty="0"/>
          </a:p>
          <a:p>
            <a:pPr algn="ctr"/>
            <a:endParaRPr lang="es-MX" dirty="0" smtClean="0"/>
          </a:p>
          <a:p>
            <a:pPr algn="ctr"/>
            <a:endParaRPr lang="es-MX" dirty="0"/>
          </a:p>
          <a:p>
            <a:pPr algn="ctr"/>
            <a:endParaRPr lang="es-MX" dirty="0"/>
          </a:p>
        </p:txBody>
      </p:sp>
      <p:pic>
        <p:nvPicPr>
          <p:cNvPr id="2" name="Imagen 1"/>
          <p:cNvPicPr>
            <a:picLocks noChangeAspect="1"/>
          </p:cNvPicPr>
          <p:nvPr/>
        </p:nvPicPr>
        <p:blipFill>
          <a:blip r:embed="rId2"/>
          <a:stretch>
            <a:fillRect/>
          </a:stretch>
        </p:blipFill>
        <p:spPr>
          <a:xfrm>
            <a:off x="232257" y="3065171"/>
            <a:ext cx="5156963" cy="3026536"/>
          </a:xfrm>
          <a:prstGeom prst="rect">
            <a:avLst/>
          </a:prstGeom>
        </p:spPr>
      </p:pic>
      <p:pic>
        <p:nvPicPr>
          <p:cNvPr id="3" name="Imagen 2"/>
          <p:cNvPicPr>
            <a:picLocks noChangeAspect="1"/>
          </p:cNvPicPr>
          <p:nvPr/>
        </p:nvPicPr>
        <p:blipFill>
          <a:blip r:embed="rId3"/>
          <a:stretch>
            <a:fillRect/>
          </a:stretch>
        </p:blipFill>
        <p:spPr>
          <a:xfrm>
            <a:off x="7225048" y="3422963"/>
            <a:ext cx="4391696" cy="3228975"/>
          </a:xfrm>
          <a:prstGeom prst="rect">
            <a:avLst/>
          </a:prstGeom>
        </p:spPr>
      </p:pic>
    </p:spTree>
    <p:extLst>
      <p:ext uri="{BB962C8B-B14F-4D97-AF65-F5344CB8AC3E}">
        <p14:creationId xmlns:p14="http://schemas.microsoft.com/office/powerpoint/2010/main" val="18941553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91489" y="426683"/>
            <a:ext cx="8911687" cy="1280890"/>
          </a:xfrm>
        </p:spPr>
        <p:txBody>
          <a:bodyPr>
            <a:noAutofit/>
          </a:bodyPr>
          <a:lstStyle/>
          <a:p>
            <a:pPr algn="ctr"/>
            <a:r>
              <a:rPr lang="es-MX" sz="6600" dirty="0" smtClean="0">
                <a:latin typeface="Arial Black" panose="020B0A04020102020204" pitchFamily="34" charset="0"/>
              </a:rPr>
              <a:t>Paradigmas de la educación</a:t>
            </a:r>
            <a:endParaRPr lang="es-MX" sz="6600" dirty="0">
              <a:latin typeface="Arial Black" panose="020B0A04020102020204" pitchFamily="34" charset="0"/>
            </a:endParaRPr>
          </a:p>
        </p:txBody>
      </p:sp>
      <p:pic>
        <p:nvPicPr>
          <p:cNvPr id="3" name="Imagen 2"/>
          <p:cNvPicPr>
            <a:picLocks noChangeAspect="1"/>
          </p:cNvPicPr>
          <p:nvPr/>
        </p:nvPicPr>
        <p:blipFill>
          <a:blip r:embed="rId2"/>
          <a:stretch>
            <a:fillRect/>
          </a:stretch>
        </p:blipFill>
        <p:spPr>
          <a:xfrm>
            <a:off x="582773" y="2962141"/>
            <a:ext cx="5030448" cy="2730321"/>
          </a:xfrm>
          <a:prstGeom prst="rect">
            <a:avLst/>
          </a:prstGeom>
        </p:spPr>
      </p:pic>
      <p:pic>
        <p:nvPicPr>
          <p:cNvPr id="4" name="Imagen 3"/>
          <p:cNvPicPr>
            <a:picLocks noChangeAspect="1"/>
          </p:cNvPicPr>
          <p:nvPr/>
        </p:nvPicPr>
        <p:blipFill>
          <a:blip r:embed="rId3"/>
          <a:stretch>
            <a:fillRect/>
          </a:stretch>
        </p:blipFill>
        <p:spPr>
          <a:xfrm>
            <a:off x="6329956" y="2601532"/>
            <a:ext cx="5238463" cy="3932953"/>
          </a:xfrm>
          <a:prstGeom prst="rect">
            <a:avLst/>
          </a:prstGeom>
        </p:spPr>
      </p:pic>
    </p:spTree>
    <p:extLst>
      <p:ext uri="{BB962C8B-B14F-4D97-AF65-F5344CB8AC3E}">
        <p14:creationId xmlns:p14="http://schemas.microsoft.com/office/powerpoint/2010/main" val="18937078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lamada rectangular redondeada 3"/>
          <p:cNvSpPr/>
          <p:nvPr/>
        </p:nvSpPr>
        <p:spPr>
          <a:xfrm>
            <a:off x="488372" y="41563"/>
            <a:ext cx="5361710" cy="5382490"/>
          </a:xfrm>
          <a:prstGeom prst="wedgeRound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2400" u="sng" dirty="0">
                <a:latin typeface="Arial Black" panose="020B0A04020102020204" pitchFamily="34" charset="0"/>
              </a:rPr>
              <a:t>CONDUCTISTA </a:t>
            </a:r>
            <a:endParaRPr lang="es-MX" sz="2400" u="sng" dirty="0" smtClean="0">
              <a:latin typeface="Arial Black" panose="020B0A04020102020204" pitchFamily="34" charset="0"/>
            </a:endParaRPr>
          </a:p>
          <a:p>
            <a:pPr marL="285750" indent="-285750" algn="ctr">
              <a:buFont typeface="Wingdings" panose="05000000000000000000" pitchFamily="2" charset="2"/>
              <a:buChar char="ü"/>
            </a:pPr>
            <a:r>
              <a:rPr lang="es-MX" dirty="0" smtClean="0"/>
              <a:t> </a:t>
            </a:r>
            <a:r>
              <a:rPr lang="es-MX" dirty="0"/>
              <a:t>Es una alternativa para educar basada en el modelo de estímulo y respuesta. </a:t>
            </a:r>
            <a:endParaRPr lang="es-MX" dirty="0" smtClean="0"/>
          </a:p>
          <a:p>
            <a:pPr marL="285750" indent="-285750" algn="ctr">
              <a:buFont typeface="Wingdings" panose="05000000000000000000" pitchFamily="2" charset="2"/>
              <a:buChar char="ü"/>
            </a:pPr>
            <a:r>
              <a:rPr lang="es-MX" dirty="0" smtClean="0"/>
              <a:t> Estudia </a:t>
            </a:r>
            <a:r>
              <a:rPr lang="es-MX" dirty="0"/>
              <a:t>la conducta del ser humano con un método deductivo y como un comportamiento observable, medible y cuantificable</a:t>
            </a:r>
            <a:r>
              <a:rPr lang="es-MX" dirty="0" smtClean="0"/>
              <a:t>.</a:t>
            </a:r>
          </a:p>
          <a:p>
            <a:pPr marL="285750" indent="-285750" algn="ctr">
              <a:buFont typeface="Wingdings" panose="05000000000000000000" pitchFamily="2" charset="2"/>
              <a:buChar char="ü"/>
            </a:pPr>
            <a:r>
              <a:rPr lang="es-MX" dirty="0" smtClean="0"/>
              <a:t> Estudia </a:t>
            </a:r>
            <a:r>
              <a:rPr lang="es-MX" dirty="0"/>
              <a:t>la conducta para evitar las limitantes que genera el estudio de la conciencia y no poder utilizar el método científico para comprobar sus hipótesis</a:t>
            </a:r>
            <a:r>
              <a:rPr lang="es-MX" dirty="0" smtClean="0"/>
              <a:t>.</a:t>
            </a:r>
          </a:p>
          <a:p>
            <a:pPr algn="ctr"/>
            <a:r>
              <a:rPr lang="es-MX" dirty="0" smtClean="0"/>
              <a:t>(J.B. </a:t>
            </a:r>
            <a:r>
              <a:rPr lang="es-MX" dirty="0" err="1" smtClean="0"/>
              <a:t>Watson,pavlov</a:t>
            </a:r>
            <a:r>
              <a:rPr lang="es-MX" dirty="0" smtClean="0"/>
              <a:t> y Thorndike)</a:t>
            </a:r>
            <a:endParaRPr lang="es-MX" dirty="0"/>
          </a:p>
        </p:txBody>
      </p:sp>
      <p:sp>
        <p:nvSpPr>
          <p:cNvPr id="6" name="Llamada rectangular redondeada 5"/>
          <p:cNvSpPr/>
          <p:nvPr/>
        </p:nvSpPr>
        <p:spPr>
          <a:xfrm>
            <a:off x="6213763" y="83126"/>
            <a:ext cx="5569528" cy="5299364"/>
          </a:xfrm>
          <a:prstGeom prst="wedgeRoundRectCallou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2400" u="sng" dirty="0" smtClean="0">
                <a:latin typeface="Aharoni" panose="02010803020104030203" pitchFamily="2" charset="-79"/>
                <a:cs typeface="Aharoni" panose="02010803020104030203" pitchFamily="2" charset="-79"/>
              </a:rPr>
              <a:t>HUMANISTA</a:t>
            </a:r>
          </a:p>
          <a:p>
            <a:pPr marL="285750" indent="-285750" algn="ctr">
              <a:buFont typeface="Wingdings" panose="05000000000000000000" pitchFamily="2" charset="2"/>
              <a:buChar char="ü"/>
            </a:pPr>
            <a:r>
              <a:rPr lang="es-MX" dirty="0" smtClean="0"/>
              <a:t>  </a:t>
            </a:r>
            <a:r>
              <a:rPr lang="es-MX" dirty="0"/>
              <a:t>El ser humano es una totalidad que excede a la suma de sus partes. </a:t>
            </a:r>
            <a:endParaRPr lang="es-MX" dirty="0" smtClean="0"/>
          </a:p>
          <a:p>
            <a:pPr marL="285750" indent="-285750" algn="ctr">
              <a:buFont typeface="Wingdings" panose="05000000000000000000" pitchFamily="2" charset="2"/>
              <a:buChar char="ü"/>
            </a:pPr>
            <a:endParaRPr lang="es-MX" dirty="0" smtClean="0"/>
          </a:p>
          <a:p>
            <a:pPr marL="285750" indent="-285750" algn="ctr">
              <a:buFont typeface="Wingdings" panose="05000000000000000000" pitchFamily="2" charset="2"/>
              <a:buChar char="ü"/>
            </a:pPr>
            <a:r>
              <a:rPr lang="es-MX" dirty="0" smtClean="0"/>
              <a:t> </a:t>
            </a:r>
            <a:r>
              <a:rPr lang="es-MX" dirty="0"/>
              <a:t>A la hora de tratar de comprender a un alumno hay que verlo en forma integral</a:t>
            </a:r>
            <a:r>
              <a:rPr lang="es-MX" dirty="0" smtClean="0"/>
              <a:t>.</a:t>
            </a:r>
          </a:p>
          <a:p>
            <a:pPr algn="ctr"/>
            <a:r>
              <a:rPr lang="es-MX" dirty="0" smtClean="0"/>
              <a:t> </a:t>
            </a:r>
          </a:p>
          <a:p>
            <a:pPr marL="285750" indent="-285750" algn="ctr">
              <a:buFont typeface="Wingdings" panose="05000000000000000000" pitchFamily="2" charset="2"/>
              <a:buChar char="ü"/>
            </a:pPr>
            <a:r>
              <a:rPr lang="es-MX" dirty="0" smtClean="0"/>
              <a:t>El </a:t>
            </a:r>
            <a:r>
              <a:rPr lang="es-MX" dirty="0"/>
              <a:t>ser humano tiende hacia su autorrealización y trascendencia</a:t>
            </a:r>
            <a:r>
              <a:rPr lang="es-MX" dirty="0" smtClean="0"/>
              <a:t>.</a:t>
            </a:r>
          </a:p>
          <a:p>
            <a:pPr algn="ctr"/>
            <a:endParaRPr lang="es-MX" dirty="0" smtClean="0"/>
          </a:p>
          <a:p>
            <a:pPr marL="285750" indent="-285750" algn="ctr">
              <a:buFont typeface="Wingdings" panose="05000000000000000000" pitchFamily="2" charset="2"/>
              <a:buChar char="ü"/>
            </a:pPr>
            <a:r>
              <a:rPr lang="es-MX" dirty="0" smtClean="0"/>
              <a:t> </a:t>
            </a:r>
            <a:r>
              <a:rPr lang="es-MX" dirty="0"/>
              <a:t>El ser humano requiere de vivir en grupo para crecer. </a:t>
            </a:r>
            <a:endParaRPr lang="es-MX" dirty="0" smtClean="0"/>
          </a:p>
          <a:p>
            <a:pPr algn="ctr"/>
            <a:r>
              <a:rPr lang="es-MX" dirty="0" smtClean="0"/>
              <a:t>(</a:t>
            </a:r>
            <a:r>
              <a:rPr lang="es-MX" dirty="0"/>
              <a:t>A. </a:t>
            </a:r>
            <a:r>
              <a:rPr lang="es-MX" dirty="0" err="1"/>
              <a:t>Maslow</a:t>
            </a:r>
            <a:r>
              <a:rPr lang="es-MX" dirty="0"/>
              <a:t> </a:t>
            </a:r>
            <a:r>
              <a:rPr lang="es-MX" dirty="0" smtClean="0"/>
              <a:t>, </a:t>
            </a:r>
            <a:r>
              <a:rPr lang="es-MX" dirty="0"/>
              <a:t>G. Allport, G. </a:t>
            </a:r>
            <a:r>
              <a:rPr lang="es-MX" dirty="0" err="1"/>
              <a:t>Moustakas</a:t>
            </a:r>
            <a:r>
              <a:rPr lang="es-MX" dirty="0"/>
              <a:t>, G. Murphy, Montessori y C. </a:t>
            </a:r>
            <a:r>
              <a:rPr lang="es-MX" dirty="0" smtClean="0"/>
              <a:t>Rogers)</a:t>
            </a:r>
            <a:endParaRPr lang="es-MX" dirty="0"/>
          </a:p>
        </p:txBody>
      </p:sp>
      <p:pic>
        <p:nvPicPr>
          <p:cNvPr id="2" name="Imagen 1"/>
          <p:cNvPicPr>
            <a:picLocks noChangeAspect="1"/>
          </p:cNvPicPr>
          <p:nvPr/>
        </p:nvPicPr>
        <p:blipFill>
          <a:blip r:embed="rId2"/>
          <a:stretch>
            <a:fillRect/>
          </a:stretch>
        </p:blipFill>
        <p:spPr>
          <a:xfrm>
            <a:off x="4075870" y="4824163"/>
            <a:ext cx="4275786" cy="2359514"/>
          </a:xfrm>
          <a:prstGeom prst="rect">
            <a:avLst/>
          </a:prstGeom>
        </p:spPr>
      </p:pic>
    </p:spTree>
    <p:extLst>
      <p:ext uri="{BB962C8B-B14F-4D97-AF65-F5344CB8AC3E}">
        <p14:creationId xmlns:p14="http://schemas.microsoft.com/office/powerpoint/2010/main" val="20229552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lamada ovalada 3"/>
          <p:cNvSpPr/>
          <p:nvPr/>
        </p:nvSpPr>
        <p:spPr>
          <a:xfrm>
            <a:off x="399245" y="0"/>
            <a:ext cx="6369628" cy="4592781"/>
          </a:xfrm>
          <a:prstGeom prst="wedgeEllipseCallou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2800" u="sng" dirty="0" smtClean="0">
                <a:latin typeface="Aharoni" panose="02010803020104030203" pitchFamily="2" charset="-79"/>
                <a:cs typeface="Aharoni" panose="02010803020104030203" pitchFamily="2" charset="-79"/>
              </a:rPr>
              <a:t>COGNITIVO</a:t>
            </a:r>
          </a:p>
          <a:p>
            <a:pPr marL="285750" indent="-285750" algn="ctr">
              <a:buFont typeface="Wingdings" panose="05000000000000000000" pitchFamily="2" charset="2"/>
              <a:buChar char="Ø"/>
            </a:pPr>
            <a:r>
              <a:rPr lang="es-MX" dirty="0" smtClean="0"/>
              <a:t> </a:t>
            </a:r>
            <a:r>
              <a:rPr lang="es-MX" sz="1600" dirty="0"/>
              <a:t>Al paradigma cognitivo, se le conoce como psicología instruccional, cuya problemática se enfoca en estudiar las representaciones mentales, teniendo características racionalistas con tendencias hacia el constructivismo</a:t>
            </a:r>
            <a:r>
              <a:rPr lang="es-MX" sz="1600" dirty="0" smtClean="0"/>
              <a:t>.</a:t>
            </a:r>
          </a:p>
          <a:p>
            <a:pPr marL="285750" indent="-285750" algn="ctr">
              <a:buFont typeface="Wingdings" panose="05000000000000000000" pitchFamily="2" charset="2"/>
              <a:buChar char="Ø"/>
            </a:pPr>
            <a:endParaRPr lang="es-MX" sz="1600" dirty="0" smtClean="0"/>
          </a:p>
          <a:p>
            <a:pPr marL="285750" indent="-285750" algn="ctr">
              <a:buFont typeface="Wingdings" panose="05000000000000000000" pitchFamily="2" charset="2"/>
              <a:buChar char="Ø"/>
            </a:pPr>
            <a:r>
              <a:rPr lang="es-MX" sz="1600" dirty="0" smtClean="0"/>
              <a:t> </a:t>
            </a:r>
            <a:r>
              <a:rPr lang="es-MX" sz="1600" dirty="0"/>
              <a:t>La principal característica es que considera al sujeto como un ente activo, cuyas acciones dependen en gran parte de representaciones y procesos internos que él ha elaborado como resultado de las relaciones previas con su entorno físico y social </a:t>
            </a:r>
            <a:endParaRPr lang="es-MX" sz="1600" dirty="0" smtClean="0"/>
          </a:p>
          <a:p>
            <a:pPr algn="ctr"/>
            <a:r>
              <a:rPr lang="es-MX" sz="1600" dirty="0"/>
              <a:t>(John Dewey • Jean Piaget • </a:t>
            </a:r>
            <a:r>
              <a:rPr lang="es-MX" sz="1600" dirty="0" err="1"/>
              <a:t>Vigotsky</a:t>
            </a:r>
            <a:r>
              <a:rPr lang="es-MX" sz="1600" dirty="0"/>
              <a:t> • </a:t>
            </a:r>
            <a:r>
              <a:rPr lang="es-MX" sz="1600" dirty="0" err="1"/>
              <a:t>Jeroneme</a:t>
            </a:r>
            <a:r>
              <a:rPr lang="es-MX" sz="1600" dirty="0"/>
              <a:t> B. Bruner • </a:t>
            </a:r>
            <a:r>
              <a:rPr lang="es-MX" sz="1600" dirty="0" err="1"/>
              <a:t>Gagné</a:t>
            </a:r>
            <a:r>
              <a:rPr lang="es-MX" sz="1600" dirty="0"/>
              <a:t> • Posteriormente: • David P. Ausubel </a:t>
            </a:r>
            <a:r>
              <a:rPr lang="es-MX" sz="1600" dirty="0" smtClean="0"/>
              <a:t>)</a:t>
            </a:r>
            <a:endParaRPr lang="es-MX" sz="1600" dirty="0"/>
          </a:p>
        </p:txBody>
      </p:sp>
      <p:sp>
        <p:nvSpPr>
          <p:cNvPr id="5" name="Proceso 4"/>
          <p:cNvSpPr/>
          <p:nvPr/>
        </p:nvSpPr>
        <p:spPr>
          <a:xfrm>
            <a:off x="7533408" y="602672"/>
            <a:ext cx="3855027" cy="5647816"/>
          </a:xfrm>
          <a:prstGeom prst="flowChartProces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dirty="0"/>
          </a:p>
          <a:p>
            <a:pPr algn="ctr"/>
            <a:r>
              <a:rPr lang="es-MX" sz="2400" u="sng" dirty="0">
                <a:latin typeface="Aharoni" panose="02010803020104030203" pitchFamily="2" charset="-79"/>
                <a:cs typeface="Aharoni" panose="02010803020104030203" pitchFamily="2" charset="-79"/>
              </a:rPr>
              <a:t>SOCIOCULTURAL </a:t>
            </a:r>
            <a:endParaRPr lang="es-MX" sz="2400" u="sng" dirty="0" smtClean="0">
              <a:latin typeface="Aharoni" panose="02010803020104030203" pitchFamily="2" charset="-79"/>
              <a:cs typeface="Aharoni" panose="02010803020104030203" pitchFamily="2" charset="-79"/>
            </a:endParaRPr>
          </a:p>
          <a:p>
            <a:pPr algn="ctr"/>
            <a:endParaRPr lang="es-MX" sz="2400" u="sng" dirty="0" smtClean="0">
              <a:latin typeface="Aharoni" panose="02010803020104030203" pitchFamily="2" charset="-79"/>
              <a:cs typeface="Aharoni" panose="02010803020104030203" pitchFamily="2" charset="-79"/>
            </a:endParaRPr>
          </a:p>
          <a:p>
            <a:pPr marL="285750" indent="-285750" algn="ctr">
              <a:buFont typeface="Wingdings" panose="05000000000000000000" pitchFamily="2" charset="2"/>
              <a:buChar char="ü"/>
            </a:pPr>
            <a:r>
              <a:rPr lang="es-MX" dirty="0" smtClean="0"/>
              <a:t> </a:t>
            </a:r>
            <a:r>
              <a:rPr lang="es-MX" dirty="0"/>
              <a:t>El individuo aunque importante no es la única variable en el aprendizaje. Su historia personal, su clase social y consecuentemente sus oportunidades sociales, su época histórica, las herramientas que tenga a su disposición, son variables que no solo apoyan el aprendizaje sino que son parte integral de “él", estas ideas lo diferencia de otros paradigmas</a:t>
            </a:r>
            <a:r>
              <a:rPr lang="es-MX" dirty="0" smtClean="0"/>
              <a:t>.</a:t>
            </a:r>
          </a:p>
          <a:p>
            <a:pPr algn="ctr"/>
            <a:r>
              <a:rPr lang="es-MX" dirty="0"/>
              <a:t>(L. S. </a:t>
            </a:r>
            <a:r>
              <a:rPr lang="es-MX" dirty="0" err="1"/>
              <a:t>Vigotsky</a:t>
            </a:r>
            <a:r>
              <a:rPr lang="es-MX" dirty="0"/>
              <a:t> • J. Bruner • M. Cole • </a:t>
            </a:r>
            <a:r>
              <a:rPr lang="es-MX" dirty="0" err="1"/>
              <a:t>Scribner</a:t>
            </a:r>
            <a:r>
              <a:rPr lang="es-MX" dirty="0"/>
              <a:t>. • Lev </a:t>
            </a:r>
            <a:r>
              <a:rPr lang="es-MX" dirty="0" err="1"/>
              <a:t>Semionovich</a:t>
            </a:r>
            <a:r>
              <a:rPr lang="es-MX" dirty="0"/>
              <a:t> • </a:t>
            </a:r>
            <a:r>
              <a:rPr lang="es-MX" dirty="0" err="1"/>
              <a:t>Reuven</a:t>
            </a:r>
            <a:r>
              <a:rPr lang="es-MX" dirty="0"/>
              <a:t> </a:t>
            </a:r>
            <a:r>
              <a:rPr lang="es-MX" dirty="0" err="1"/>
              <a:t>Feuerestein</a:t>
            </a:r>
            <a:r>
              <a:rPr lang="es-MX" dirty="0" smtClean="0"/>
              <a:t>.) </a:t>
            </a:r>
            <a:endParaRPr lang="es-MX" dirty="0"/>
          </a:p>
        </p:txBody>
      </p:sp>
      <p:pic>
        <p:nvPicPr>
          <p:cNvPr id="2" name="Imagen 1"/>
          <p:cNvPicPr>
            <a:picLocks noChangeAspect="1"/>
          </p:cNvPicPr>
          <p:nvPr/>
        </p:nvPicPr>
        <p:blipFill>
          <a:blip r:embed="rId2"/>
          <a:stretch>
            <a:fillRect/>
          </a:stretch>
        </p:blipFill>
        <p:spPr>
          <a:xfrm>
            <a:off x="399246" y="5386192"/>
            <a:ext cx="2132090" cy="1569881"/>
          </a:xfrm>
          <a:prstGeom prst="rect">
            <a:avLst/>
          </a:prstGeom>
        </p:spPr>
      </p:pic>
      <p:pic>
        <p:nvPicPr>
          <p:cNvPr id="3" name="Imagen 2"/>
          <p:cNvPicPr>
            <a:picLocks noChangeAspect="1"/>
          </p:cNvPicPr>
          <p:nvPr/>
        </p:nvPicPr>
        <p:blipFill>
          <a:blip r:embed="rId3"/>
          <a:stretch>
            <a:fillRect/>
          </a:stretch>
        </p:blipFill>
        <p:spPr>
          <a:xfrm>
            <a:off x="3786032" y="4949189"/>
            <a:ext cx="3544380" cy="187064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8837143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lamada de nube 3"/>
          <p:cNvSpPr/>
          <p:nvPr/>
        </p:nvSpPr>
        <p:spPr>
          <a:xfrm>
            <a:off x="1350821" y="93518"/>
            <a:ext cx="5569526" cy="2701636"/>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2400" u="sng" dirty="0" smtClean="0"/>
              <a:t>CONSTRUCTIVISTA</a:t>
            </a:r>
          </a:p>
          <a:p>
            <a:pPr algn="ctr"/>
            <a:endParaRPr lang="es-MX" dirty="0" smtClean="0"/>
          </a:p>
          <a:p>
            <a:pPr algn="ctr"/>
            <a:r>
              <a:rPr lang="es-MX" dirty="0" smtClean="0"/>
              <a:t> </a:t>
            </a:r>
            <a:r>
              <a:rPr lang="es-MX" dirty="0"/>
              <a:t>Existen 2 clases de constructivismo, el psicológico y el social. </a:t>
            </a:r>
          </a:p>
        </p:txBody>
      </p:sp>
      <p:sp>
        <p:nvSpPr>
          <p:cNvPr id="8" name="Proceso 7"/>
          <p:cNvSpPr/>
          <p:nvPr/>
        </p:nvSpPr>
        <p:spPr>
          <a:xfrm>
            <a:off x="8188036" y="93518"/>
            <a:ext cx="3740727" cy="3938154"/>
          </a:xfrm>
          <a:prstGeom prst="flowChartProcess">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2400" u="sng" dirty="0">
                <a:latin typeface="Aharoni" panose="02010803020104030203" pitchFamily="2" charset="-79"/>
                <a:cs typeface="Aharoni" panose="02010803020104030203" pitchFamily="2" charset="-79"/>
              </a:rPr>
              <a:t>En el Psicológico: </a:t>
            </a:r>
            <a:endParaRPr lang="es-MX" sz="2400" u="sng" dirty="0" smtClean="0">
              <a:latin typeface="Aharoni" panose="02010803020104030203" pitchFamily="2" charset="-79"/>
              <a:cs typeface="Aharoni" panose="02010803020104030203" pitchFamily="2" charset="-79"/>
            </a:endParaRPr>
          </a:p>
          <a:p>
            <a:pPr algn="ctr"/>
            <a:endParaRPr lang="es-MX" sz="2400" u="sng" dirty="0"/>
          </a:p>
          <a:p>
            <a:pPr marL="285750" indent="-285750" algn="ctr">
              <a:buFont typeface="Wingdings" panose="05000000000000000000" pitchFamily="2" charset="2"/>
              <a:buChar char="ü"/>
            </a:pPr>
            <a:r>
              <a:rPr lang="es-MX" dirty="0" smtClean="0"/>
              <a:t> </a:t>
            </a:r>
            <a:r>
              <a:rPr lang="es-MX" dirty="0"/>
              <a:t>Es en primer lugar una teoría que intenta explicar cuál es la naturaleza del conocimiento humano.</a:t>
            </a:r>
          </a:p>
          <a:p>
            <a:pPr marL="285750" indent="-285750" algn="ctr">
              <a:buFont typeface="Wingdings" panose="05000000000000000000" pitchFamily="2" charset="2"/>
              <a:buChar char="ü"/>
            </a:pPr>
            <a:r>
              <a:rPr lang="es-MX" dirty="0"/>
              <a:t>Sostiene que el aprendizaje es esencialmente activo. Una persona que aprende algo nuevo, lo incorpora a sus experiencias previas y a sus propias estructuras mentales</a:t>
            </a:r>
            <a:r>
              <a:rPr lang="es-MX" dirty="0" smtClean="0"/>
              <a:t>.</a:t>
            </a:r>
          </a:p>
          <a:p>
            <a:pPr algn="ctr"/>
            <a:endParaRPr lang="es-MX" dirty="0"/>
          </a:p>
        </p:txBody>
      </p:sp>
      <p:sp>
        <p:nvSpPr>
          <p:cNvPr id="9" name="Proceso 8"/>
          <p:cNvSpPr/>
          <p:nvPr/>
        </p:nvSpPr>
        <p:spPr>
          <a:xfrm>
            <a:off x="1517073" y="4031672"/>
            <a:ext cx="5579918" cy="2649682"/>
          </a:xfrm>
          <a:prstGeom prst="flowChartProcess">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3200" u="sng" dirty="0">
                <a:latin typeface="Aharoni" panose="02010803020104030203" pitchFamily="2" charset="-79"/>
                <a:cs typeface="Aharoni" panose="02010803020104030203" pitchFamily="2" charset="-79"/>
              </a:rPr>
              <a:t>En el Social: </a:t>
            </a:r>
            <a:endParaRPr lang="es-MX" sz="3200" u="sng" dirty="0" smtClean="0">
              <a:latin typeface="Aharoni" panose="02010803020104030203" pitchFamily="2" charset="-79"/>
              <a:cs typeface="Aharoni" panose="02010803020104030203" pitchFamily="2" charset="-79"/>
            </a:endParaRPr>
          </a:p>
          <a:p>
            <a:pPr algn="ctr"/>
            <a:endParaRPr lang="es-MX" sz="3200" u="sng" dirty="0" smtClean="0">
              <a:latin typeface="Aharoni" panose="02010803020104030203" pitchFamily="2" charset="-79"/>
              <a:cs typeface="Aharoni" panose="02010803020104030203" pitchFamily="2" charset="-79"/>
            </a:endParaRPr>
          </a:p>
          <a:p>
            <a:pPr marL="285750" indent="-285750" algn="ctr">
              <a:buFont typeface="Wingdings" panose="05000000000000000000" pitchFamily="2" charset="2"/>
              <a:buChar char="ü"/>
            </a:pPr>
            <a:r>
              <a:rPr lang="es-MX" dirty="0" smtClean="0"/>
              <a:t>También </a:t>
            </a:r>
            <a:r>
              <a:rPr lang="es-MX" dirty="0"/>
              <a:t>llamada constructivismo situado, el aprendizaje tiene una interpretación audaz: Sólo en un contexto social se logra aprendizaje significativo.</a:t>
            </a:r>
          </a:p>
        </p:txBody>
      </p:sp>
      <p:pic>
        <p:nvPicPr>
          <p:cNvPr id="2" name="Imagen 1"/>
          <p:cNvPicPr>
            <a:picLocks noChangeAspect="1"/>
          </p:cNvPicPr>
          <p:nvPr/>
        </p:nvPicPr>
        <p:blipFill>
          <a:blip r:embed="rId2"/>
          <a:stretch>
            <a:fillRect/>
          </a:stretch>
        </p:blipFill>
        <p:spPr>
          <a:xfrm>
            <a:off x="7833998" y="4275980"/>
            <a:ext cx="3860017" cy="2161066"/>
          </a:xfrm>
          <a:prstGeom prst="rect">
            <a:avLst/>
          </a:prstGeom>
        </p:spPr>
      </p:pic>
      <p:sp>
        <p:nvSpPr>
          <p:cNvPr id="3" name="Rectángulo 2"/>
          <p:cNvSpPr/>
          <p:nvPr/>
        </p:nvSpPr>
        <p:spPr>
          <a:xfrm>
            <a:off x="5073041" y="2346971"/>
            <a:ext cx="3114995" cy="19290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Autores:</a:t>
            </a:r>
          </a:p>
          <a:p>
            <a:pPr algn="ctr"/>
            <a:r>
              <a:rPr lang="es-MX" dirty="0" smtClean="0"/>
              <a:t>Jean </a:t>
            </a:r>
            <a:r>
              <a:rPr lang="es-MX" dirty="0"/>
              <a:t>Piaget • L. S. Vygotsky • David P. Ausubel • Bruner • Decroly • Montessori • Dewey • </a:t>
            </a:r>
            <a:r>
              <a:rPr lang="es-MX" dirty="0" err="1"/>
              <a:t>Ferriere</a:t>
            </a:r>
            <a:r>
              <a:rPr lang="es-MX" dirty="0"/>
              <a:t> • </a:t>
            </a:r>
            <a:r>
              <a:rPr lang="es-MX" dirty="0" err="1"/>
              <a:t>Celestin</a:t>
            </a:r>
            <a:r>
              <a:rPr lang="es-MX" dirty="0"/>
              <a:t> </a:t>
            </a:r>
            <a:r>
              <a:rPr lang="es-MX" dirty="0" err="1"/>
              <a:t>Freinett</a:t>
            </a:r>
            <a:r>
              <a:rPr lang="es-MX" dirty="0"/>
              <a:t> </a:t>
            </a:r>
          </a:p>
        </p:txBody>
      </p:sp>
    </p:spTree>
    <p:extLst>
      <p:ext uri="{BB962C8B-B14F-4D97-AF65-F5344CB8AC3E}">
        <p14:creationId xmlns:p14="http://schemas.microsoft.com/office/powerpoint/2010/main" val="17906456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ube 3"/>
          <p:cNvSpPr/>
          <p:nvPr/>
        </p:nvSpPr>
        <p:spPr>
          <a:xfrm>
            <a:off x="-70441" y="1027906"/>
            <a:ext cx="12938760" cy="650748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914400" y="59109"/>
            <a:ext cx="10515600" cy="1325563"/>
          </a:xfrm>
        </p:spPr>
        <p:txBody>
          <a:bodyPr/>
          <a:lstStyle/>
          <a:p>
            <a:pPr algn="ctr"/>
            <a:r>
              <a:rPr lang="es-MX" dirty="0" smtClean="0">
                <a:latin typeface="Arial" panose="020B0604020202020204" pitchFamily="34" charset="0"/>
                <a:cs typeface="Arial" panose="020B0604020202020204" pitchFamily="34" charset="0"/>
              </a:rPr>
              <a:t>Ejemplo Paradigma que me identifica</a:t>
            </a:r>
            <a:br>
              <a:rPr lang="es-MX" dirty="0" smtClean="0">
                <a:latin typeface="Arial" panose="020B0604020202020204" pitchFamily="34" charset="0"/>
                <a:cs typeface="Arial" panose="020B0604020202020204" pitchFamily="34" charset="0"/>
              </a:rPr>
            </a:br>
            <a:r>
              <a:rPr lang="es-MX" dirty="0" smtClean="0">
                <a:latin typeface="Arial" panose="020B0604020202020204" pitchFamily="34" charset="0"/>
                <a:cs typeface="Arial" panose="020B0604020202020204" pitchFamily="34" charset="0"/>
              </a:rPr>
              <a:t>una ALUMNA </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sz="quarter" idx="13"/>
          </p:nvPr>
        </p:nvSpPr>
        <p:spPr>
          <a:xfrm rot="20985849">
            <a:off x="1373462" y="2590376"/>
            <a:ext cx="10515600" cy="4351338"/>
          </a:xfrm>
        </p:spPr>
        <p:txBody>
          <a:bodyPr/>
          <a:lstStyle/>
          <a:p>
            <a:pPr marL="0" indent="0" algn="just">
              <a:buNone/>
            </a:pPr>
            <a:r>
              <a:rPr lang="es-MX" dirty="0" smtClean="0">
                <a:latin typeface="AR BLANCA" panose="02000000000000000000" pitchFamily="2" charset="0"/>
                <a:cs typeface="Arial" panose="020B0604020202020204" pitchFamily="34" charset="0"/>
              </a:rPr>
              <a:t>Yo me identifico con el paradigma  conductual el  cual estudia las conductas de ser humano, ya que yo puedo decir que desde que me embarace descubrí que mi manera de actuar era muy diferente a como tenia mi vida anterior cambio bastante mi conducta después de a ver nacido mi bebe, con esto mi vida cotidianas muy diferente la forma en como actuó o me relaciono con mis demás compañeros es muy diferente .</a:t>
            </a:r>
            <a:endParaRPr lang="es-MX" dirty="0">
              <a:latin typeface="AR BLANCA" panose="02000000000000000000" pitchFamily="2" charset="0"/>
              <a:cs typeface="Arial" panose="020B0604020202020204" pitchFamily="34" charset="0"/>
            </a:endParaRPr>
          </a:p>
        </p:txBody>
      </p:sp>
    </p:spTree>
    <p:extLst>
      <p:ext uri="{BB962C8B-B14F-4D97-AF65-F5344CB8AC3E}">
        <p14:creationId xmlns:p14="http://schemas.microsoft.com/office/powerpoint/2010/main" val="17436902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2063119" y="1118991"/>
            <a:ext cx="8915400" cy="3777622"/>
          </a:xfrm>
          <a:prstGeom prst="rect">
            <a:avLst/>
          </a:prstGeom>
        </p:spPr>
        <p:txBody>
          <a:bodyPr>
            <a:normAutofit fontScale="85000" lnSpcReduction="20000"/>
          </a:bodyPr>
          <a:lstStyle/>
          <a:p>
            <a:pPr algn="just"/>
            <a:r>
              <a:rPr lang="es-MX" dirty="0"/>
              <a:t>Uno ve lo que espera ver, cuando hay una idea de alternativa la </a:t>
            </a:r>
            <a:r>
              <a:rPr lang="es-MX" dirty="0" smtClean="0"/>
              <a:t>rechazamos. </a:t>
            </a:r>
            <a:r>
              <a:rPr lang="es-MX" dirty="0"/>
              <a:t>Las personas que dicen no que no se puede hacer algo no deben interponerse con las que si pueden y quieren hacerlo, un nuevo paradigma debe tener fe para que se pueda crear el paradigma.</a:t>
            </a:r>
          </a:p>
          <a:p>
            <a:pPr algn="just"/>
            <a:r>
              <a:rPr lang="es-MX" dirty="0"/>
              <a:t>Es esencial pensar, soñar y visualizar el futuro en situaciones </a:t>
            </a:r>
            <a:r>
              <a:rPr lang="es-MX" dirty="0" smtClean="0"/>
              <a:t>difíciles, </a:t>
            </a:r>
            <a:r>
              <a:rPr lang="es-MX" dirty="0"/>
              <a:t>una visión de futuro presenta triunfo, para tener una visión del futuro debemos saber como, por que , cuando.</a:t>
            </a:r>
          </a:p>
          <a:p>
            <a:pPr algn="just"/>
            <a:r>
              <a:rPr lang="es-MX" b="1" dirty="0"/>
              <a:t>Conclusión:</a:t>
            </a:r>
            <a:endParaRPr lang="es-MX" dirty="0"/>
          </a:p>
          <a:p>
            <a:pPr algn="just"/>
            <a:r>
              <a:rPr lang="es-MX" dirty="0"/>
              <a:t>Una visión de futuro sin acciones es solamente un sueño</a:t>
            </a:r>
          </a:p>
          <a:p>
            <a:pPr algn="just"/>
            <a:r>
              <a:rPr lang="es-MX" dirty="0"/>
              <a:t>Una acción sin visión del futuro carece de sentido</a:t>
            </a:r>
          </a:p>
          <a:p>
            <a:pPr algn="just"/>
            <a:r>
              <a:rPr lang="es-MX" dirty="0"/>
              <a:t>Una visión del futuro, puesta en practica puede cambiar el mundo.</a:t>
            </a:r>
          </a:p>
          <a:p>
            <a:pPr algn="just"/>
            <a:endParaRPr lang="es-MX" dirty="0"/>
          </a:p>
        </p:txBody>
      </p:sp>
    </p:spTree>
    <p:extLst>
      <p:ext uri="{BB962C8B-B14F-4D97-AF65-F5344CB8AC3E}">
        <p14:creationId xmlns:p14="http://schemas.microsoft.com/office/powerpoint/2010/main" val="13510740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540582"/>
          </a:xfrm>
        </p:spPr>
        <p:txBody>
          <a:bodyPr>
            <a:normAutofit fontScale="90000"/>
          </a:bodyPr>
          <a:lstStyle/>
          <a:p>
            <a:r>
              <a:rPr lang="es-MX" dirty="0" smtClean="0"/>
              <a:t>REFERENCIAS UNIDAD I</a:t>
            </a:r>
            <a:br>
              <a:rPr lang="es-MX" dirty="0" smtClean="0"/>
            </a:br>
            <a:endParaRPr lang="es-MX" dirty="0"/>
          </a:p>
        </p:txBody>
      </p:sp>
      <p:sp>
        <p:nvSpPr>
          <p:cNvPr id="6" name="5 CuadroTexto"/>
          <p:cNvSpPr txBox="1"/>
          <p:nvPr/>
        </p:nvSpPr>
        <p:spPr>
          <a:xfrm>
            <a:off x="1223493" y="1532586"/>
            <a:ext cx="8976575" cy="3970318"/>
          </a:xfrm>
          <a:prstGeom prst="rect">
            <a:avLst/>
          </a:prstGeom>
          <a:noFill/>
        </p:spPr>
        <p:txBody>
          <a:bodyPr wrap="square" rtlCol="0">
            <a:spAutoFit/>
          </a:bodyPr>
          <a:lstStyle/>
          <a:p>
            <a:pPr marL="342900" indent="-342900" algn="just">
              <a:buFont typeface="+mj-lt"/>
              <a:buAutoNum type="arabicPeriod"/>
            </a:pPr>
            <a:r>
              <a:rPr lang="es-MX" dirty="0">
                <a:latin typeface="Arial" panose="020B0604020202020204" pitchFamily="34" charset="0"/>
                <a:cs typeface="Arial" panose="020B0604020202020204" pitchFamily="34" charset="0"/>
              </a:rPr>
              <a:t>Argudin, Y.(2009) Educación basada en competencias. México: Trillas. </a:t>
            </a:r>
            <a:endParaRPr lang="es-MX" dirty="0" smtClean="0">
              <a:latin typeface="Arial" panose="020B0604020202020204" pitchFamily="34" charset="0"/>
              <a:cs typeface="Arial" panose="020B0604020202020204" pitchFamily="34" charset="0"/>
            </a:endParaRPr>
          </a:p>
          <a:p>
            <a:pPr marL="342900" indent="-342900" algn="just">
              <a:buFont typeface="+mj-lt"/>
              <a:buAutoNum type="arabicPeriod"/>
            </a:pPr>
            <a:r>
              <a:rPr lang="es-MX" dirty="0" smtClean="0">
                <a:latin typeface="Arial" panose="020B0604020202020204" pitchFamily="34" charset="0"/>
                <a:cs typeface="Arial" panose="020B0604020202020204" pitchFamily="34" charset="0"/>
              </a:rPr>
              <a:t>Biggs</a:t>
            </a:r>
            <a:r>
              <a:rPr lang="es-MX" dirty="0">
                <a:latin typeface="Arial" panose="020B0604020202020204" pitchFamily="34" charset="0"/>
                <a:cs typeface="Arial" panose="020B0604020202020204" pitchFamily="34" charset="0"/>
              </a:rPr>
              <a:t>, J. (2005). Calidad del Aprendizaje Universitario. Madrid, Narcea. Capítulos 1, 2, 3, 6, 8 y 9</a:t>
            </a:r>
            <a:r>
              <a:rPr lang="es-MX" dirty="0" smtClean="0">
                <a:latin typeface="Arial" panose="020B0604020202020204" pitchFamily="34" charset="0"/>
                <a:cs typeface="Arial" panose="020B0604020202020204" pitchFamily="34" charset="0"/>
              </a:rPr>
              <a:t>.</a:t>
            </a:r>
          </a:p>
          <a:p>
            <a:pPr marL="342900" indent="-342900" algn="just">
              <a:buFont typeface="+mj-lt"/>
              <a:buAutoNum type="arabicPeriod"/>
            </a:pPr>
            <a:r>
              <a:rPr lang="es-MX" dirty="0" smtClean="0">
                <a:latin typeface="Arial" panose="020B0604020202020204" pitchFamily="34" charset="0"/>
                <a:cs typeface="Arial" panose="020B0604020202020204" pitchFamily="34" charset="0"/>
              </a:rPr>
              <a:t>Barr</a:t>
            </a:r>
            <a:r>
              <a:rPr lang="es-MX" dirty="0">
                <a:latin typeface="Arial" panose="020B0604020202020204" pitchFamily="34" charset="0"/>
                <a:cs typeface="Arial" panose="020B0604020202020204" pitchFamily="34" charset="0"/>
              </a:rPr>
              <a:t>, R. y Tagg, J. (1998). De la Enseñanza al Aprendizaje. Un nuevo paradigma para la educación de pregrado (mimeo). </a:t>
            </a:r>
            <a:endParaRPr lang="es-MX" dirty="0" smtClean="0">
              <a:latin typeface="Arial" panose="020B0604020202020204" pitchFamily="34" charset="0"/>
              <a:cs typeface="Arial" panose="020B0604020202020204" pitchFamily="34" charset="0"/>
            </a:endParaRPr>
          </a:p>
          <a:p>
            <a:pPr marL="342900" indent="-342900" algn="just">
              <a:buFont typeface="+mj-lt"/>
              <a:buAutoNum type="arabicPeriod"/>
            </a:pPr>
            <a:r>
              <a:rPr lang="es-MX" dirty="0" smtClean="0">
                <a:latin typeface="Arial" panose="020B0604020202020204" pitchFamily="34" charset="0"/>
                <a:cs typeface="Arial" panose="020B0604020202020204" pitchFamily="34" charset="0"/>
              </a:rPr>
              <a:t>Perrenoud</a:t>
            </a:r>
            <a:r>
              <a:rPr lang="es-MX" dirty="0">
                <a:latin typeface="Arial" panose="020B0604020202020204" pitchFamily="34" charset="0"/>
                <a:cs typeface="Arial" panose="020B0604020202020204" pitchFamily="34" charset="0"/>
              </a:rPr>
              <a:t>, P. (2010) Construir Competencias desde la Escuela. México, J. C. SAEZ. </a:t>
            </a:r>
            <a:r>
              <a:rPr lang="es-MX" dirty="0" err="1">
                <a:latin typeface="Arial" panose="020B0604020202020204" pitchFamily="34" charset="0"/>
                <a:cs typeface="Arial" panose="020B0604020202020204" pitchFamily="34" charset="0"/>
              </a:rPr>
              <a:t>Pp</a:t>
            </a:r>
            <a:r>
              <a:rPr lang="es-MX" dirty="0">
                <a:latin typeface="Arial" panose="020B0604020202020204" pitchFamily="34" charset="0"/>
                <a:cs typeface="Arial" panose="020B0604020202020204" pitchFamily="34" charset="0"/>
              </a:rPr>
              <a:t> 23-41. </a:t>
            </a:r>
          </a:p>
          <a:p>
            <a:pPr marL="342900" indent="-342900" algn="just">
              <a:buFont typeface="+mj-lt"/>
              <a:buAutoNum type="arabicPeriod"/>
            </a:pPr>
            <a:r>
              <a:rPr lang="es-MX" dirty="0" smtClean="0">
                <a:latin typeface="Arial" panose="020B0604020202020204" pitchFamily="34" charset="0"/>
                <a:cs typeface="Arial" panose="020B0604020202020204" pitchFamily="34" charset="0"/>
              </a:rPr>
              <a:t>Perrenoud</a:t>
            </a:r>
            <a:r>
              <a:rPr lang="es-MX" dirty="0">
                <a:latin typeface="Arial" panose="020B0604020202020204" pitchFamily="34" charset="0"/>
                <a:cs typeface="Arial" panose="020B0604020202020204" pitchFamily="34" charset="0"/>
              </a:rPr>
              <a:t>, P. (2007). Diez nuevas competencias para enseñar. Barcelona, GRAÓ. </a:t>
            </a:r>
          </a:p>
          <a:p>
            <a:pPr marL="342900" indent="-342900" algn="just">
              <a:buFont typeface="+mj-lt"/>
              <a:buAutoNum type="arabicPeriod"/>
            </a:pPr>
            <a:r>
              <a:rPr lang="es-MX" dirty="0" smtClean="0">
                <a:latin typeface="Arial" panose="020B0604020202020204" pitchFamily="34" charset="0"/>
                <a:cs typeface="Arial" panose="020B0604020202020204" pitchFamily="34" charset="0"/>
              </a:rPr>
              <a:t>Tobón</a:t>
            </a:r>
            <a:r>
              <a:rPr lang="es-MX" dirty="0">
                <a:latin typeface="Arial" panose="020B0604020202020204" pitchFamily="34" charset="0"/>
                <a:cs typeface="Arial" panose="020B0604020202020204" pitchFamily="34" charset="0"/>
              </a:rPr>
              <a:t>, S. (2005). Formación Basada en Competencias. Pensamiento complejo, diseño curricular y didáctica. Bogotá. ECOE EDICIONES. </a:t>
            </a:r>
            <a:endParaRPr lang="es-MX" dirty="0" smtClean="0">
              <a:latin typeface="Arial" panose="020B0604020202020204" pitchFamily="34" charset="0"/>
              <a:cs typeface="Arial" panose="020B0604020202020204" pitchFamily="34" charset="0"/>
            </a:endParaRPr>
          </a:p>
          <a:p>
            <a:pPr marL="342900" indent="-342900" algn="just">
              <a:buFont typeface="+mj-lt"/>
              <a:buAutoNum type="arabicPeriod"/>
            </a:pPr>
            <a:r>
              <a:rPr lang="es-MX" dirty="0">
                <a:latin typeface="Arial" panose="020B0604020202020204" pitchFamily="34" charset="0"/>
                <a:cs typeface="Arial" panose="020B0604020202020204" pitchFamily="34" charset="0"/>
              </a:rPr>
              <a:t>Tobón, S. (2006). Aspectos básicos e la formación basada en competencias. Talca: Proyecto Mesesup (mimeo). </a:t>
            </a:r>
          </a:p>
          <a:p>
            <a:pPr marL="342900" indent="-342900" algn="just">
              <a:buFont typeface="+mj-lt"/>
              <a:buAutoNum type="arabicPeriod"/>
            </a:pPr>
            <a:r>
              <a:rPr lang="es-MX" dirty="0" smtClean="0">
                <a:latin typeface="Arial" panose="020B0604020202020204" pitchFamily="34" charset="0"/>
                <a:cs typeface="Arial" panose="020B0604020202020204" pitchFamily="34" charset="0"/>
              </a:rPr>
              <a:t>Zabalza</a:t>
            </a:r>
            <a:r>
              <a:rPr lang="es-MX" dirty="0">
                <a:latin typeface="Arial" panose="020B0604020202020204" pitchFamily="34" charset="0"/>
                <a:cs typeface="Arial" panose="020B0604020202020204" pitchFamily="34" charset="0"/>
              </a:rPr>
              <a:t>, M. (2009). Competencias docentes del profesorado universitario. Calidad y desarrollo profesional. Madrid. Narcea. </a:t>
            </a:r>
          </a:p>
        </p:txBody>
      </p:sp>
    </p:spTree>
    <p:extLst>
      <p:ext uri="{BB962C8B-B14F-4D97-AF65-F5344CB8AC3E}">
        <p14:creationId xmlns:p14="http://schemas.microsoft.com/office/powerpoint/2010/main" val="6705733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673739" y="2807614"/>
            <a:ext cx="8689976" cy="1017412"/>
          </a:xfrm>
        </p:spPr>
        <p:txBody>
          <a:bodyPr>
            <a:normAutofit fontScale="90000"/>
          </a:bodyPr>
          <a:lstStyle/>
          <a:p>
            <a:r>
              <a:rPr lang="es-MX" dirty="0"/>
              <a:t>Unidad II</a:t>
            </a:r>
            <a:br>
              <a:rPr lang="es-MX" dirty="0"/>
            </a:br>
            <a:r>
              <a:rPr lang="es-MX" dirty="0"/>
              <a:t>La formación basada en competencias </a:t>
            </a:r>
            <a:br>
              <a:rPr lang="es-MX" dirty="0"/>
            </a:br>
            <a:endParaRPr lang="es-MX" dirty="0"/>
          </a:p>
        </p:txBody>
      </p:sp>
    </p:spTree>
    <p:extLst>
      <p:ext uri="{BB962C8B-B14F-4D97-AF65-F5344CB8AC3E}">
        <p14:creationId xmlns:p14="http://schemas.microsoft.com/office/powerpoint/2010/main" val="740354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0008" y="245026"/>
            <a:ext cx="4971244" cy="334523"/>
          </a:xfrm>
        </p:spPr>
        <p:txBody>
          <a:bodyPr>
            <a:normAutofit fontScale="90000"/>
          </a:bodyPr>
          <a:lstStyle/>
          <a:p>
            <a:pPr algn="just"/>
            <a:r>
              <a:rPr lang="es-MX" dirty="0" smtClean="0"/>
              <a:t>ÍNDICE </a:t>
            </a:r>
            <a:endParaRPr lang="es-MX" dirty="0"/>
          </a:p>
        </p:txBody>
      </p:sp>
      <p:sp>
        <p:nvSpPr>
          <p:cNvPr id="4" name="3 CuadroTexto"/>
          <p:cNvSpPr txBox="1"/>
          <p:nvPr/>
        </p:nvSpPr>
        <p:spPr>
          <a:xfrm>
            <a:off x="746975" y="746974"/>
            <a:ext cx="4675032" cy="6494085"/>
          </a:xfrm>
          <a:prstGeom prst="rect">
            <a:avLst/>
          </a:prstGeom>
          <a:noFill/>
        </p:spPr>
        <p:txBody>
          <a:bodyPr wrap="square" rtlCol="0">
            <a:spAutoFit/>
          </a:bodyPr>
          <a:lstStyle/>
          <a:p>
            <a:r>
              <a:rPr lang="es-MX" sz="1600" dirty="0" smtClean="0">
                <a:latin typeface="Arial" panose="020B0604020202020204" pitchFamily="34" charset="0"/>
                <a:cs typeface="Arial" panose="020B0604020202020204" pitchFamily="34" charset="0"/>
              </a:rPr>
              <a:t>ESTRATEGIAS DE ENSEÑANZA APRENDIZAJE</a:t>
            </a:r>
          </a:p>
          <a:p>
            <a:endParaRPr lang="es-MX" sz="1600" dirty="0" smtClean="0">
              <a:latin typeface="Arial" panose="020B0604020202020204" pitchFamily="34" charset="0"/>
              <a:cs typeface="Arial" panose="020B0604020202020204" pitchFamily="34" charset="0"/>
            </a:endParaRPr>
          </a:p>
          <a:p>
            <a:r>
              <a:rPr lang="es-MX" sz="1600" dirty="0" smtClean="0">
                <a:latin typeface="Arial" panose="020B0604020202020204" pitchFamily="34" charset="0"/>
                <a:cs typeface="Arial" panose="020B0604020202020204" pitchFamily="34" charset="0"/>
              </a:rPr>
              <a:t>Unidad I: </a:t>
            </a:r>
            <a:r>
              <a:rPr lang="es-MX" sz="1600" dirty="0">
                <a:latin typeface="Arial" panose="020B0604020202020204" pitchFamily="34" charset="0"/>
                <a:cs typeface="Arial" panose="020B0604020202020204" pitchFamily="34" charset="0"/>
              </a:rPr>
              <a:t>Q</a:t>
            </a:r>
            <a:r>
              <a:rPr lang="es-MX" sz="1600" dirty="0" smtClean="0">
                <a:latin typeface="Arial" panose="020B0604020202020204" pitchFamily="34" charset="0"/>
                <a:cs typeface="Arial" panose="020B0604020202020204" pitchFamily="34" charset="0"/>
              </a:rPr>
              <a:t>ue es un paradigma</a:t>
            </a:r>
          </a:p>
          <a:p>
            <a:r>
              <a:rPr lang="es-MX" sz="1600" dirty="0" smtClean="0">
                <a:latin typeface="Arial" panose="020B0604020202020204" pitchFamily="34" charset="0"/>
                <a:cs typeface="Arial" panose="020B0604020202020204" pitchFamily="34" charset="0"/>
              </a:rPr>
              <a:t>Introducción</a:t>
            </a:r>
          </a:p>
          <a:p>
            <a:r>
              <a:rPr lang="es-MX" sz="1600" dirty="0" smtClean="0">
                <a:latin typeface="Arial" panose="020B0604020202020204" pitchFamily="34" charset="0"/>
                <a:cs typeface="Arial" panose="020B0604020202020204" pitchFamily="34" charset="0"/>
              </a:rPr>
              <a:t>Tipos de paradigmas</a:t>
            </a:r>
          </a:p>
          <a:p>
            <a:r>
              <a:rPr lang="es-MX" sz="1600" dirty="0" smtClean="0">
                <a:latin typeface="Arial" panose="020B0604020202020204" pitchFamily="34" charset="0"/>
                <a:cs typeface="Arial" panose="020B0604020202020204" pitchFamily="34" charset="0"/>
              </a:rPr>
              <a:t>Ejemplo paradigma que me identifica</a:t>
            </a:r>
            <a:br>
              <a:rPr lang="es-MX" sz="1600" dirty="0" smtClean="0">
                <a:latin typeface="Arial" panose="020B0604020202020204" pitchFamily="34" charset="0"/>
                <a:cs typeface="Arial" panose="020B0604020202020204" pitchFamily="34" charset="0"/>
              </a:rPr>
            </a:br>
            <a:r>
              <a:rPr lang="es-MX" sz="1600" dirty="0" smtClean="0">
                <a:latin typeface="Arial" panose="020B0604020202020204" pitchFamily="34" charset="0"/>
                <a:cs typeface="Arial" panose="020B0604020202020204" pitchFamily="34" charset="0"/>
              </a:rPr>
              <a:t>una alumna</a:t>
            </a:r>
          </a:p>
          <a:p>
            <a:r>
              <a:rPr lang="es-MX" sz="1600" dirty="0" smtClean="0">
                <a:latin typeface="Arial" panose="020B0604020202020204" pitchFamily="34" charset="0"/>
                <a:cs typeface="Arial" panose="020B0604020202020204" pitchFamily="34" charset="0"/>
              </a:rPr>
              <a:t>Ejemplo paradigma de alumna</a:t>
            </a:r>
          </a:p>
          <a:p>
            <a:r>
              <a:rPr lang="es-MX" sz="1600" dirty="0" smtClean="0">
                <a:latin typeface="Arial" panose="020B0604020202020204" pitchFamily="34" charset="0"/>
                <a:cs typeface="Arial" panose="020B0604020202020204" pitchFamily="34" charset="0"/>
              </a:rPr>
              <a:t>Video de paradigma</a:t>
            </a:r>
          </a:p>
          <a:p>
            <a:r>
              <a:rPr lang="es-MX" sz="1600" dirty="0" smtClean="0">
                <a:latin typeface="Arial" panose="020B0604020202020204" pitchFamily="34" charset="0"/>
                <a:cs typeface="Arial" panose="020B0604020202020204" pitchFamily="34" charset="0"/>
              </a:rPr>
              <a:t>Conclusión y referencias </a:t>
            </a:r>
          </a:p>
          <a:p>
            <a:endParaRPr lang="es-MX" sz="1600" dirty="0" smtClean="0">
              <a:latin typeface="Arial" panose="020B0604020202020204" pitchFamily="34" charset="0"/>
              <a:cs typeface="Arial" panose="020B0604020202020204" pitchFamily="34" charset="0"/>
            </a:endParaRPr>
          </a:p>
          <a:p>
            <a:r>
              <a:rPr lang="es-MX" sz="1600" dirty="0" smtClean="0">
                <a:latin typeface="Arial" panose="020B0604020202020204" pitchFamily="34" charset="0"/>
                <a:cs typeface="Arial" panose="020B0604020202020204" pitchFamily="34" charset="0"/>
              </a:rPr>
              <a:t>Unidad II: La formación basada en competencias</a:t>
            </a:r>
          </a:p>
          <a:p>
            <a:r>
              <a:rPr lang="es-MX" sz="1600" dirty="0" smtClean="0">
                <a:latin typeface="Arial" panose="020B0604020202020204" pitchFamily="34" charset="0"/>
                <a:cs typeface="Arial" panose="020B0604020202020204" pitchFamily="34" charset="0"/>
              </a:rPr>
              <a:t>¿Qué es una competencia?</a:t>
            </a:r>
          </a:p>
          <a:p>
            <a:r>
              <a:rPr lang="es-MX" sz="1600" dirty="0" smtClean="0">
                <a:latin typeface="Arial" panose="020B0604020202020204" pitchFamily="34" charset="0"/>
                <a:cs typeface="Arial" panose="020B0604020202020204" pitchFamily="34" charset="0"/>
              </a:rPr>
              <a:t>Tipos de competencias</a:t>
            </a:r>
          </a:p>
          <a:p>
            <a:r>
              <a:rPr lang="es-MX" sz="1600" dirty="0" smtClean="0">
                <a:latin typeface="Arial" panose="020B0604020202020204" pitchFamily="34" charset="0"/>
                <a:cs typeface="Arial" panose="020B0604020202020204" pitchFamily="34" charset="0"/>
              </a:rPr>
              <a:t>Enfoques de competencias </a:t>
            </a:r>
          </a:p>
          <a:p>
            <a:r>
              <a:rPr lang="es-MX" sz="1600" dirty="0" smtClean="0">
                <a:latin typeface="Arial" panose="020B0604020202020204" pitchFamily="34" charset="0"/>
                <a:cs typeface="Arial" panose="020B0604020202020204" pitchFamily="34" charset="0"/>
              </a:rPr>
              <a:t>Las habilidades centradas en las competencias</a:t>
            </a:r>
          </a:p>
          <a:p>
            <a:r>
              <a:rPr lang="es-MX" sz="1600" dirty="0" smtClean="0">
                <a:latin typeface="Arial" panose="020B0604020202020204" pitchFamily="34" charset="0"/>
                <a:cs typeface="Arial" panose="020B0604020202020204" pitchFamily="34" charset="0"/>
              </a:rPr>
              <a:t>Tres ejes centrales</a:t>
            </a:r>
          </a:p>
          <a:p>
            <a:r>
              <a:rPr lang="es-MX" sz="1600" dirty="0" smtClean="0">
                <a:latin typeface="Arial" panose="020B0604020202020204" pitchFamily="34" charset="0"/>
                <a:cs typeface="Arial" panose="020B0604020202020204" pitchFamily="34" charset="0"/>
              </a:rPr>
              <a:t>Ejemplo de un curso con alineamiento constructivo</a:t>
            </a:r>
          </a:p>
          <a:p>
            <a:r>
              <a:rPr lang="es-MX" sz="1600" dirty="0" smtClean="0">
                <a:latin typeface="Arial" panose="020B0604020202020204" pitchFamily="34" charset="0"/>
                <a:cs typeface="Arial" panose="020B0604020202020204" pitchFamily="34" charset="0"/>
              </a:rPr>
              <a:t>Preguntas de retroalimentación</a:t>
            </a:r>
          </a:p>
          <a:p>
            <a:r>
              <a:rPr lang="es-MX" sz="1600" dirty="0" smtClean="0">
                <a:latin typeface="Arial" panose="020B0604020202020204" pitchFamily="34" charset="0"/>
                <a:cs typeface="Arial" panose="020B0604020202020204" pitchFamily="34" charset="0"/>
              </a:rPr>
              <a:t>Referencias de la unidad II</a:t>
            </a:r>
          </a:p>
          <a:p>
            <a:endParaRPr lang="es-MX" sz="1600" dirty="0" smtClean="0">
              <a:latin typeface="Arial" panose="020B0604020202020204" pitchFamily="34" charset="0"/>
              <a:cs typeface="Arial" panose="020B0604020202020204" pitchFamily="34" charset="0"/>
            </a:endParaRPr>
          </a:p>
          <a:p>
            <a:endParaRPr lang="es-MX" sz="1600" dirty="0" smtClean="0">
              <a:latin typeface="Arial" panose="020B0604020202020204" pitchFamily="34" charset="0"/>
              <a:cs typeface="Arial" panose="020B0604020202020204" pitchFamily="34" charset="0"/>
            </a:endParaRPr>
          </a:p>
          <a:p>
            <a:endParaRPr lang="es-MX" sz="1600" dirty="0" smtClean="0">
              <a:latin typeface="Arial" panose="020B0604020202020204" pitchFamily="34" charset="0"/>
              <a:cs typeface="Arial" panose="020B0604020202020204" pitchFamily="34" charset="0"/>
            </a:endParaRPr>
          </a:p>
          <a:p>
            <a:endParaRPr lang="es-MX" sz="1600" dirty="0" smtClean="0">
              <a:latin typeface="Arial" panose="020B0604020202020204" pitchFamily="34" charset="0"/>
              <a:cs typeface="Arial" panose="020B0604020202020204" pitchFamily="34" charset="0"/>
            </a:endParaRPr>
          </a:p>
          <a:p>
            <a:endParaRPr lang="es-MX" sz="1600" dirty="0" smtClean="0">
              <a:latin typeface="Arial" panose="020B0604020202020204" pitchFamily="34" charset="0"/>
              <a:cs typeface="Arial" panose="020B0604020202020204" pitchFamily="34" charset="0"/>
            </a:endParaRPr>
          </a:p>
        </p:txBody>
      </p:sp>
      <p:sp>
        <p:nvSpPr>
          <p:cNvPr id="5" name="4 CuadroTexto"/>
          <p:cNvSpPr txBox="1"/>
          <p:nvPr/>
        </p:nvSpPr>
        <p:spPr>
          <a:xfrm>
            <a:off x="6156123" y="476516"/>
            <a:ext cx="5203065" cy="7725192"/>
          </a:xfrm>
          <a:prstGeom prst="rect">
            <a:avLst/>
          </a:prstGeom>
          <a:noFill/>
        </p:spPr>
        <p:txBody>
          <a:bodyPr wrap="square" rtlCol="0">
            <a:spAutoFit/>
          </a:bodyPr>
          <a:lstStyle/>
          <a:p>
            <a:r>
              <a:rPr lang="es-MX" sz="1600" dirty="0" smtClean="0">
                <a:latin typeface="Arial" panose="020B0604020202020204" pitchFamily="34" charset="0"/>
                <a:cs typeface="Arial" panose="020B0604020202020204" pitchFamily="34" charset="0"/>
              </a:rPr>
              <a:t>Unidad III. Estrategias de enseñanza y aprendizaje</a:t>
            </a:r>
          </a:p>
          <a:p>
            <a:r>
              <a:rPr lang="es-MX" sz="1600" dirty="0" smtClean="0">
                <a:latin typeface="Arial" panose="020B0604020202020204" pitchFamily="34" charset="0"/>
                <a:cs typeface="Arial" panose="020B0604020202020204" pitchFamily="34" charset="0"/>
              </a:rPr>
              <a:t>Introducción</a:t>
            </a:r>
          </a:p>
          <a:p>
            <a:r>
              <a:rPr lang="es-MX" sz="1600" dirty="0" smtClean="0">
                <a:latin typeface="Arial" panose="020B0604020202020204" pitchFamily="34" charset="0"/>
                <a:cs typeface="Arial" panose="020B0604020202020204" pitchFamily="34" charset="0"/>
              </a:rPr>
              <a:t>Que es una estrategia</a:t>
            </a:r>
          </a:p>
          <a:p>
            <a:r>
              <a:rPr lang="es-MX" sz="1600" dirty="0" smtClean="0">
                <a:latin typeface="Arial" panose="020B0604020202020204" pitchFamily="34" charset="0"/>
                <a:cs typeface="Arial" panose="020B0604020202020204" pitchFamily="34" charset="0"/>
              </a:rPr>
              <a:t>Estrategia de enseñanza</a:t>
            </a:r>
          </a:p>
          <a:p>
            <a:r>
              <a:rPr lang="es-MX" sz="1600" dirty="0" smtClean="0">
                <a:latin typeface="Arial" panose="020B0604020202020204" pitchFamily="34" charset="0"/>
                <a:cs typeface="Arial" panose="020B0604020202020204" pitchFamily="34" charset="0"/>
              </a:rPr>
              <a:t>Estrategia de aprendizaje</a:t>
            </a:r>
          </a:p>
          <a:p>
            <a:r>
              <a:rPr lang="es-MX" sz="1600" dirty="0" smtClean="0">
                <a:latin typeface="Arial" panose="020B0604020202020204" pitchFamily="34" charset="0"/>
                <a:cs typeface="Arial" panose="020B0604020202020204" pitchFamily="34" charset="0"/>
              </a:rPr>
              <a:t>Para que nos sirven las estrategias </a:t>
            </a:r>
          </a:p>
          <a:p>
            <a:r>
              <a:rPr lang="es-MX" sz="1600" dirty="0" smtClean="0">
                <a:latin typeface="Arial" panose="020B0604020202020204" pitchFamily="34" charset="0"/>
                <a:cs typeface="Arial" panose="020B0604020202020204" pitchFamily="34" charset="0"/>
              </a:rPr>
              <a:t>Tipos de estrategias</a:t>
            </a:r>
          </a:p>
          <a:p>
            <a:r>
              <a:rPr lang="es-MX" sz="1600" dirty="0" smtClean="0">
                <a:latin typeface="Arial" panose="020B0604020202020204" pitchFamily="34" charset="0"/>
                <a:cs typeface="Arial" panose="020B0604020202020204" pitchFamily="34" charset="0"/>
              </a:rPr>
              <a:t>Estrategias de enseñanza –aprendizaje</a:t>
            </a:r>
          </a:p>
          <a:p>
            <a:r>
              <a:rPr lang="es-MX" sz="1600" spc="50" dirty="0" smtClean="0">
                <a:ln w="11430"/>
                <a:latin typeface="Arial" panose="020B0604020202020204" pitchFamily="34" charset="0"/>
                <a:cs typeface="Arial" panose="020B0604020202020204" pitchFamily="34" charset="0"/>
              </a:rPr>
              <a:t>Estrategias  que  promueven la comprensión mediante la organización de la información</a:t>
            </a:r>
          </a:p>
          <a:p>
            <a:r>
              <a:rPr lang="es-MX" sz="1600" dirty="0" smtClean="0">
                <a:latin typeface="Arial" panose="020B0604020202020204" pitchFamily="34" charset="0"/>
                <a:cs typeface="Arial" panose="020B0604020202020204" pitchFamily="34" charset="0"/>
              </a:rPr>
              <a:t>Estrategias para indagar sobre los conocimientos previos</a:t>
            </a:r>
          </a:p>
          <a:p>
            <a:r>
              <a:rPr lang="es-MX" sz="1600" spc="50" dirty="0" smtClean="0">
                <a:ln w="11430"/>
                <a:latin typeface="Arial" panose="020B0604020202020204" pitchFamily="34" charset="0"/>
                <a:cs typeface="Arial" panose="020B0604020202020204" pitchFamily="34" charset="0"/>
              </a:rPr>
              <a:t>Conclusiones</a:t>
            </a:r>
          </a:p>
          <a:p>
            <a:r>
              <a:rPr lang="es-MX" sz="1600" spc="50" dirty="0" smtClean="0">
                <a:ln w="11430"/>
                <a:latin typeface="Arial" panose="020B0604020202020204" pitchFamily="34" charset="0"/>
                <a:cs typeface="Arial" panose="020B0604020202020204" pitchFamily="34" charset="0"/>
              </a:rPr>
              <a:t>Referencias</a:t>
            </a:r>
          </a:p>
          <a:p>
            <a:r>
              <a:rPr lang="es-MX" sz="1600" spc="50" dirty="0">
                <a:ln w="11430"/>
                <a:latin typeface="Arial" panose="020B0604020202020204" pitchFamily="34" charset="0"/>
                <a:cs typeface="Arial" panose="020B0604020202020204" pitchFamily="34" charset="0"/>
              </a:rPr>
              <a:t>Unidad </a:t>
            </a:r>
            <a:r>
              <a:rPr lang="es-MX" sz="1600" spc="50" dirty="0" smtClean="0">
                <a:ln w="11430"/>
                <a:latin typeface="Arial" panose="020B0604020202020204" pitchFamily="34" charset="0"/>
                <a:cs typeface="Arial" panose="020B0604020202020204" pitchFamily="34" charset="0"/>
              </a:rPr>
              <a:t>IV: Enseñar</a:t>
            </a:r>
            <a:r>
              <a:rPr lang="es-MX" sz="1600" spc="50" dirty="0">
                <a:ln w="11430"/>
                <a:latin typeface="Arial" panose="020B0604020202020204" pitchFamily="34" charset="0"/>
                <a:cs typeface="Arial" panose="020B0604020202020204" pitchFamily="34" charset="0"/>
              </a:rPr>
              <a:t>, aprender y </a:t>
            </a:r>
            <a:r>
              <a:rPr lang="es-MX" sz="1600" spc="50" dirty="0" smtClean="0">
                <a:ln w="11430"/>
                <a:latin typeface="Arial" panose="020B0604020202020204" pitchFamily="34" charset="0"/>
                <a:cs typeface="Arial" panose="020B0604020202020204" pitchFamily="34" charset="0"/>
              </a:rPr>
              <a:t>evaluar</a:t>
            </a:r>
          </a:p>
          <a:p>
            <a:r>
              <a:rPr lang="es-MX" sz="1600" spc="50" dirty="0" smtClean="0">
                <a:ln w="11430"/>
                <a:latin typeface="Arial" panose="020B0604020202020204" pitchFamily="34" charset="0"/>
                <a:cs typeface="Arial" panose="020B0604020202020204" pitchFamily="34" charset="0"/>
              </a:rPr>
              <a:t>Introducción</a:t>
            </a:r>
          </a:p>
          <a:p>
            <a:r>
              <a:rPr lang="es-MX" sz="1600" dirty="0">
                <a:latin typeface="Arial" panose="020B0604020202020204" pitchFamily="34" charset="0"/>
                <a:cs typeface="Arial" panose="020B0604020202020204" pitchFamily="34" charset="0"/>
              </a:rPr>
              <a:t>¿Para que nos sirven las estrategias de enseñanza</a:t>
            </a:r>
            <a:r>
              <a:rPr lang="es-MX" sz="1600" dirty="0" smtClean="0">
                <a:latin typeface="Arial" panose="020B0604020202020204" pitchFamily="34" charset="0"/>
                <a:cs typeface="Arial" panose="020B0604020202020204" pitchFamily="34" charset="0"/>
              </a:rPr>
              <a:t>?</a:t>
            </a:r>
          </a:p>
          <a:p>
            <a:r>
              <a:rPr lang="es-MX" sz="1600" spc="50" dirty="0" smtClean="0">
                <a:ln w="11430"/>
                <a:latin typeface="Arial" panose="020B0604020202020204" pitchFamily="34" charset="0"/>
                <a:cs typeface="Arial" panose="020B0604020202020204" pitchFamily="34" charset="0"/>
              </a:rPr>
              <a:t>Estrategias de enseñanza: preinstruccionales, construccionales y posintruccionales.</a:t>
            </a:r>
          </a:p>
          <a:p>
            <a:r>
              <a:rPr lang="es-ES_tradnl" altLang="es-MX" sz="1600" dirty="0">
                <a:latin typeface="Arial" panose="020B0604020202020204" pitchFamily="34" charset="0"/>
                <a:cs typeface="Arial" panose="020B0604020202020204" pitchFamily="34" charset="0"/>
              </a:rPr>
              <a:t>¿Estrategias de aprendizaje</a:t>
            </a:r>
            <a:r>
              <a:rPr lang="es-ES_tradnl" altLang="es-MX" sz="1600" dirty="0" smtClean="0">
                <a:latin typeface="Arial" panose="020B0604020202020204" pitchFamily="34" charset="0"/>
                <a:cs typeface="Arial" panose="020B0604020202020204" pitchFamily="34" charset="0"/>
              </a:rPr>
              <a:t>?</a:t>
            </a:r>
          </a:p>
          <a:p>
            <a:r>
              <a:rPr lang="es-ES_tradnl" sz="1600" spc="50" dirty="0" smtClean="0">
                <a:ln w="11430"/>
                <a:latin typeface="Arial" panose="020B0604020202020204" pitchFamily="34" charset="0"/>
                <a:cs typeface="Arial" panose="020B0604020202020204" pitchFamily="34" charset="0"/>
              </a:rPr>
              <a:t>Estrategias de aprendizaje con docente</a:t>
            </a:r>
          </a:p>
          <a:p>
            <a:r>
              <a:rPr lang="es-ES_tradnl" sz="1600" spc="50" dirty="0" smtClean="0">
                <a:ln w="11430"/>
                <a:latin typeface="Arial" panose="020B0604020202020204" pitchFamily="34" charset="0"/>
                <a:cs typeface="Arial" panose="020B0604020202020204" pitchFamily="34" charset="0"/>
              </a:rPr>
              <a:t>Estrategias de aprendizaje sin docente</a:t>
            </a:r>
          </a:p>
          <a:p>
            <a:r>
              <a:rPr lang="es-ES_tradnl" sz="1600" spc="50" dirty="0" smtClean="0">
                <a:ln w="11430"/>
                <a:latin typeface="Arial" panose="020B0604020202020204" pitchFamily="34" charset="0"/>
                <a:cs typeface="Arial" panose="020B0604020202020204" pitchFamily="34" charset="0"/>
              </a:rPr>
              <a:t>Cuadro: ensenar, aplicar y evaluar</a:t>
            </a:r>
          </a:p>
          <a:p>
            <a:r>
              <a:rPr lang="es-ES_tradnl" sz="1600" spc="50" dirty="0" smtClean="0">
                <a:ln w="11430"/>
                <a:latin typeface="Arial" panose="020B0604020202020204" pitchFamily="34" charset="0"/>
                <a:cs typeface="Arial" panose="020B0604020202020204" pitchFamily="34" charset="0"/>
              </a:rPr>
              <a:t>Conclusiones</a:t>
            </a:r>
          </a:p>
          <a:p>
            <a:r>
              <a:rPr lang="es-ES_tradnl" sz="1600" spc="50" dirty="0" smtClean="0">
                <a:ln w="11430"/>
                <a:latin typeface="Arial" panose="020B0604020202020204" pitchFamily="34" charset="0"/>
                <a:cs typeface="Arial" panose="020B0604020202020204" pitchFamily="34" charset="0"/>
              </a:rPr>
              <a:t>Referencias de la unidad IV</a:t>
            </a:r>
            <a:endParaRPr lang="es-MX" sz="1600" spc="50" dirty="0" smtClean="0">
              <a:ln w="11430"/>
              <a:latin typeface="Arial" panose="020B0604020202020204" pitchFamily="34" charset="0"/>
              <a:cs typeface="Arial" panose="020B0604020202020204" pitchFamily="34" charset="0"/>
            </a:endParaRPr>
          </a:p>
          <a:p>
            <a:r>
              <a:rPr lang="es-MX" sz="1600" spc="50" dirty="0" smtClean="0">
                <a:ln w="11430"/>
                <a:latin typeface="Arial" panose="020B0604020202020204" pitchFamily="34" charset="0"/>
                <a:cs typeface="Arial" panose="020B0604020202020204" pitchFamily="34" charset="0"/>
              </a:rPr>
              <a:t> </a:t>
            </a:r>
          </a:p>
          <a:p>
            <a:endParaRPr lang="es-MX" sz="1600" spc="50" dirty="0" smtClean="0">
              <a:ln w="11430"/>
              <a:latin typeface="Arial" panose="020B0604020202020204" pitchFamily="34" charset="0"/>
              <a:cs typeface="Arial" panose="020B0604020202020204" pitchFamily="34" charset="0"/>
            </a:endParaRPr>
          </a:p>
          <a:p>
            <a:endParaRPr lang="es-MX" sz="1600" spc="50" dirty="0" smtClean="0">
              <a:ln w="11430"/>
              <a:latin typeface="Arial" panose="020B0604020202020204" pitchFamily="34" charset="0"/>
              <a:cs typeface="Arial" panose="020B0604020202020204" pitchFamily="34" charset="0"/>
            </a:endParaRPr>
          </a:p>
          <a:p>
            <a:endParaRPr lang="es-MX" sz="1600" dirty="0" smtClean="0">
              <a:latin typeface="Arial" panose="020B0604020202020204" pitchFamily="34" charset="0"/>
              <a:cs typeface="Arial" panose="020B0604020202020204" pitchFamily="34" charset="0"/>
            </a:endParaRPr>
          </a:p>
          <a:p>
            <a:endParaRPr lang="es-MX" sz="1600" dirty="0" smtClean="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567753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Resultado de imagen para enfoque de competenci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124" name="Picture 4" descr="Resultado de imagen para enfoque de competenci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5916" y="1340998"/>
            <a:ext cx="10122794" cy="5517002"/>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1468192" y="618186"/>
            <a:ext cx="5988676" cy="707886"/>
          </a:xfrm>
          <a:prstGeom prst="rect">
            <a:avLst/>
          </a:prstGeom>
          <a:noFill/>
        </p:spPr>
        <p:txBody>
          <a:bodyPr wrap="square" rtlCol="0">
            <a:spAutoFit/>
          </a:bodyPr>
          <a:lstStyle/>
          <a:p>
            <a:r>
              <a:rPr lang="es-MX" sz="4000" dirty="0" smtClean="0"/>
              <a:t>¿Qué es una competencia?</a:t>
            </a:r>
            <a:endParaRPr lang="es-MX" sz="4000" dirty="0"/>
          </a:p>
        </p:txBody>
      </p:sp>
    </p:spTree>
    <p:extLst>
      <p:ext uri="{BB962C8B-B14F-4D97-AF65-F5344CB8AC3E}">
        <p14:creationId xmlns:p14="http://schemas.microsoft.com/office/powerpoint/2010/main" val="26377847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tipos de competenci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8415" y="2453640"/>
            <a:ext cx="4553585" cy="19431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2052" name="Picture 4" descr="Resultado de imagen para tipos de competenci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5" y="17829"/>
            <a:ext cx="11339895" cy="6581091"/>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rot="20021176">
            <a:off x="978866" y="2449174"/>
            <a:ext cx="9379492" cy="923330"/>
          </a:xfrm>
          <a:prstGeom prst="rect">
            <a:avLst/>
          </a:prstGeom>
          <a:noFill/>
        </p:spPr>
        <p:txBody>
          <a:bodyPr wrap="none" lIns="91440" tIns="45720" rIns="91440" bIns="45720">
            <a:spAutoFit/>
          </a:bodyPr>
          <a:lstStyle/>
          <a:p>
            <a:pPr algn="ctr"/>
            <a:r>
              <a:rPr lang="es-E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panose="020B0604020202020204" pitchFamily="34" charset="0"/>
                <a:cs typeface="Arial" panose="020B0604020202020204" pitchFamily="34" charset="0"/>
              </a:rPr>
              <a:t>TIPOS DE COMPETENCIAS </a:t>
            </a:r>
            <a:endParaRPr lang="es-E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642928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sz="quarter" idx="13"/>
            <p:extLst>
              <p:ext uri="{D42A27DB-BD31-4B8C-83A1-F6EECF244321}">
                <p14:modId xmlns:p14="http://schemas.microsoft.com/office/powerpoint/2010/main" val="3322042443"/>
              </p:ext>
            </p:extLst>
          </p:nvPr>
        </p:nvGraphicFramePr>
        <p:xfrm>
          <a:off x="838200" y="594360"/>
          <a:ext cx="11094720" cy="55826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497352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Resultado de imagen para enfoque de competenci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100" name="Picture 4" descr="Resultado de imagen para enfoque de competencias"/>
          <p:cNvPicPr>
            <a:picLocks noChangeAspect="1" noChangeArrowheads="1"/>
          </p:cNvPicPr>
          <p:nvPr/>
        </p:nvPicPr>
        <p:blipFill rotWithShape="1">
          <a:blip r:embed="rId2">
            <a:extLst>
              <a:ext uri="{28A0092B-C50C-407E-A947-70E740481C1C}">
                <a14:useLocalDpi xmlns:a14="http://schemas.microsoft.com/office/drawing/2010/main" val="0"/>
              </a:ext>
            </a:extLst>
          </a:blip>
          <a:srcRect b="86933"/>
          <a:stretch/>
        </p:blipFill>
        <p:spPr bwMode="auto">
          <a:xfrm>
            <a:off x="2576657" y="559700"/>
            <a:ext cx="6076950" cy="596179"/>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Resultado de imagen para enfoque de competencias"/>
          <p:cNvPicPr>
            <a:picLocks noChangeAspect="1" noChangeArrowheads="1"/>
          </p:cNvPicPr>
          <p:nvPr/>
        </p:nvPicPr>
        <p:blipFill rotWithShape="1">
          <a:blip r:embed="rId2">
            <a:extLst>
              <a:ext uri="{28A0092B-C50C-407E-A947-70E740481C1C}">
                <a14:useLocalDpi xmlns:a14="http://schemas.microsoft.com/office/drawing/2010/main" val="0"/>
              </a:ext>
            </a:extLst>
          </a:blip>
          <a:srcRect l="48394" t="18990" r="3216" b="12914"/>
          <a:stretch/>
        </p:blipFill>
        <p:spPr bwMode="auto">
          <a:xfrm>
            <a:off x="3522519" y="1257299"/>
            <a:ext cx="4331854" cy="4576765"/>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2511390" y="375034"/>
            <a:ext cx="2833352" cy="369332"/>
          </a:xfrm>
          <a:prstGeom prst="rect">
            <a:avLst/>
          </a:prstGeom>
          <a:noFill/>
        </p:spPr>
        <p:txBody>
          <a:bodyPr wrap="square" rtlCol="0">
            <a:spAutoFit/>
          </a:bodyPr>
          <a:lstStyle/>
          <a:p>
            <a:r>
              <a:rPr lang="es-MX" dirty="0" smtClean="0"/>
              <a:t>Adquirido de en línea </a:t>
            </a:r>
            <a:endParaRPr lang="es-MX" dirty="0"/>
          </a:p>
        </p:txBody>
      </p:sp>
    </p:spTree>
    <p:extLst>
      <p:ext uri="{BB962C8B-B14F-4D97-AF65-F5344CB8AC3E}">
        <p14:creationId xmlns:p14="http://schemas.microsoft.com/office/powerpoint/2010/main" val="22640621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Resultado de imagen para enfoque de competencias"/>
          <p:cNvPicPr>
            <a:picLocks noChangeAspect="1" noChangeArrowheads="1"/>
          </p:cNvPicPr>
          <p:nvPr/>
        </p:nvPicPr>
        <p:blipFill rotWithShape="1">
          <a:blip r:embed="rId2">
            <a:extLst>
              <a:ext uri="{28A0092B-C50C-407E-A947-70E740481C1C}">
                <a14:useLocalDpi xmlns:a14="http://schemas.microsoft.com/office/drawing/2010/main" val="0"/>
              </a:ext>
            </a:extLst>
          </a:blip>
          <a:srcRect t="20259" b="5045"/>
          <a:stretch/>
        </p:blipFill>
        <p:spPr bwMode="auto">
          <a:xfrm>
            <a:off x="1631085" y="976748"/>
            <a:ext cx="9144000" cy="5122718"/>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1596977" y="614865"/>
            <a:ext cx="2833352" cy="369332"/>
          </a:xfrm>
          <a:prstGeom prst="rect">
            <a:avLst/>
          </a:prstGeom>
          <a:noFill/>
        </p:spPr>
        <p:txBody>
          <a:bodyPr wrap="square" rtlCol="0">
            <a:spAutoFit/>
          </a:bodyPr>
          <a:lstStyle/>
          <a:p>
            <a:r>
              <a:rPr lang="es-MX" dirty="0" smtClean="0"/>
              <a:t>Adquirido de en línea </a:t>
            </a:r>
            <a:endParaRPr lang="es-MX" dirty="0"/>
          </a:p>
        </p:txBody>
      </p:sp>
    </p:spTree>
    <p:extLst>
      <p:ext uri="{BB962C8B-B14F-4D97-AF65-F5344CB8AC3E}">
        <p14:creationId xmlns:p14="http://schemas.microsoft.com/office/powerpoint/2010/main" val="17000245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20410" t="21478" r="40854" b="28368"/>
          <a:stretch/>
        </p:blipFill>
        <p:spPr>
          <a:xfrm>
            <a:off x="1614541" y="724873"/>
            <a:ext cx="8263554" cy="5736893"/>
          </a:xfrm>
          <a:prstGeom prst="rect">
            <a:avLst/>
          </a:prstGeom>
        </p:spPr>
      </p:pic>
      <p:sp>
        <p:nvSpPr>
          <p:cNvPr id="3" name="2 CuadroTexto"/>
          <p:cNvSpPr txBox="1"/>
          <p:nvPr/>
        </p:nvSpPr>
        <p:spPr>
          <a:xfrm>
            <a:off x="1764408" y="780181"/>
            <a:ext cx="2833352" cy="369332"/>
          </a:xfrm>
          <a:prstGeom prst="rect">
            <a:avLst/>
          </a:prstGeom>
          <a:noFill/>
        </p:spPr>
        <p:txBody>
          <a:bodyPr wrap="square" rtlCol="0">
            <a:spAutoFit/>
          </a:bodyPr>
          <a:lstStyle/>
          <a:p>
            <a:r>
              <a:rPr lang="es-MX" dirty="0" smtClean="0"/>
              <a:t>Adquirido de en línea </a:t>
            </a:r>
            <a:endParaRPr lang="es-MX" dirty="0"/>
          </a:p>
        </p:txBody>
      </p:sp>
    </p:spTree>
    <p:extLst>
      <p:ext uri="{BB962C8B-B14F-4D97-AF65-F5344CB8AC3E}">
        <p14:creationId xmlns:p14="http://schemas.microsoft.com/office/powerpoint/2010/main" val="9509419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33600" y="577426"/>
            <a:ext cx="10288394" cy="923330"/>
          </a:xfrm>
          <a:prstGeom prst="rect">
            <a:avLst/>
          </a:prstGeom>
          <a:noFill/>
        </p:spPr>
        <p:txBody>
          <a:bodyPr wrap="none" lIns="91440" tIns="45720" rIns="91440" bIns="45720">
            <a:spAutoFit/>
          </a:bodyPr>
          <a:lstStyle/>
          <a:p>
            <a:pPr algn="ctr"/>
            <a:r>
              <a:rPr lang="es-ES" sz="5400" b="0" cap="none" spc="0" dirty="0" smtClean="0">
                <a:ln w="0"/>
                <a:solidFill>
                  <a:schemeClr val="tx1"/>
                </a:solidFill>
                <a:effectLst>
                  <a:outerShdw blurRad="38100" dist="19050" dir="2700000" algn="tl" rotWithShape="0">
                    <a:schemeClr val="dk1">
                      <a:alpha val="40000"/>
                    </a:schemeClr>
                  </a:outerShdw>
                </a:effectLst>
              </a:rPr>
              <a:t>DIFERENCIADORAS Y UMBRAL</a:t>
            </a:r>
            <a:endParaRPr lang="es-ES" sz="5400" b="0" cap="none" spc="0" dirty="0">
              <a:ln w="0"/>
              <a:solidFill>
                <a:schemeClr val="tx1"/>
              </a:solidFill>
              <a:effectLst>
                <a:outerShdw blurRad="38100" dist="19050" dir="2700000" algn="tl" rotWithShape="0">
                  <a:schemeClr val="dk1">
                    <a:alpha val="40000"/>
                  </a:schemeClr>
                </a:outerShdw>
              </a:effectLst>
            </a:endParaRPr>
          </a:p>
        </p:txBody>
      </p:sp>
      <p:sp>
        <p:nvSpPr>
          <p:cNvPr id="3" name="Rectángulo 2"/>
          <p:cNvSpPr/>
          <p:nvPr/>
        </p:nvSpPr>
        <p:spPr>
          <a:xfrm>
            <a:off x="917864" y="1835278"/>
            <a:ext cx="9753600" cy="3139321"/>
          </a:xfrm>
          <a:prstGeom prst="rect">
            <a:avLst/>
          </a:prstGeom>
        </p:spPr>
        <p:txBody>
          <a:bodyPr wrap="square">
            <a:spAutoFit/>
          </a:bodyPr>
          <a:lstStyle/>
          <a:p>
            <a:pPr algn="just"/>
            <a:r>
              <a:rPr lang="es-MX" dirty="0"/>
              <a:t>: Las primeras son aquellas características personales que distinguen un desempeño normal de uno sobresaliente o exitoso, vale decir es una cualidad particular que hace que una persona en las mismas circunstancias de otra, con su misma preparación y en condiciones idénticas, se desempeñe en forma superior. El reconocimiento de estas características ha permitido demostrar que no es la formación académica, por ejemplo, la que agrega valor al desempeño de un cargo. Ejemplo : Es el caso de Henry Ford que sin estudios universitarios llego a formar el imperio “ Ford Motors Company”. </a:t>
            </a:r>
            <a:endParaRPr lang="es-MX" dirty="0" smtClean="0"/>
          </a:p>
          <a:p>
            <a:pPr algn="just"/>
            <a:endParaRPr lang="es-MX" dirty="0" smtClean="0"/>
          </a:p>
          <a:p>
            <a:pPr algn="just"/>
            <a:r>
              <a:rPr lang="es-MX" dirty="0" smtClean="0"/>
              <a:t>:Las </a:t>
            </a:r>
            <a:r>
              <a:rPr lang="es-MX" dirty="0"/>
              <a:t>competencias de Umbral son las que permiten un desempeño normal o adecuado y ha sido la identificación de estas competencias las que han caracterizado los procesos tradicionales de selección de personal, es decir, se ha buscado quien pueda desempeñar adecuadamente un cargo y no quién lo pueda desempeñar en forma exitosa o sobresaliente. </a:t>
            </a:r>
          </a:p>
        </p:txBody>
      </p:sp>
    </p:spTree>
    <p:extLst>
      <p:ext uri="{BB962C8B-B14F-4D97-AF65-F5344CB8AC3E}">
        <p14:creationId xmlns:p14="http://schemas.microsoft.com/office/powerpoint/2010/main" val="35257922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19199" y="1437420"/>
            <a:ext cx="10106891" cy="3046988"/>
          </a:xfrm>
          <a:prstGeom prst="rect">
            <a:avLst/>
          </a:prstGeom>
        </p:spPr>
        <p:txBody>
          <a:bodyPr wrap="square">
            <a:spAutoFit/>
          </a:bodyPr>
          <a:lstStyle/>
          <a:p>
            <a:endParaRPr lang="es-MX" sz="3300" dirty="0" smtClean="0"/>
          </a:p>
          <a:p>
            <a:r>
              <a:rPr lang="es-MX" sz="3300" dirty="0" smtClean="0"/>
              <a:t>Competencias </a:t>
            </a:r>
            <a:r>
              <a:rPr lang="es-MX" sz="3300" dirty="0"/>
              <a:t>primarias y secundarias </a:t>
            </a:r>
            <a:endParaRPr lang="es-MX" sz="3300" dirty="0" smtClean="0"/>
          </a:p>
          <a:p>
            <a:endParaRPr lang="es-MX" dirty="0" smtClean="0"/>
          </a:p>
          <a:p>
            <a:endParaRPr lang="es-MX" dirty="0"/>
          </a:p>
          <a:p>
            <a:pPr algn="just"/>
            <a:r>
              <a:rPr lang="es-MX" dirty="0" smtClean="0"/>
              <a:t>Desde </a:t>
            </a:r>
            <a:r>
              <a:rPr lang="es-MX" dirty="0"/>
              <a:t>otro punto de vista se han clasificado las competencias como: primarias, si se identifican en forma independiente (un rasgo de personalidad, por ejemplo) y secundarias cuando son el resultado de la interrelación de varias, por ejemplo en la Capacidad para negociar como competencia intervienen varios rasgos o características primarias, algunas asociadas al comportamiento otras a la personalidad u otras al conocimiento. </a:t>
            </a:r>
            <a:endParaRPr lang="es-MX" dirty="0" smtClean="0"/>
          </a:p>
          <a:p>
            <a:endParaRPr lang="es-MX" dirty="0" smtClean="0"/>
          </a:p>
        </p:txBody>
      </p:sp>
    </p:spTree>
    <p:extLst>
      <p:ext uri="{BB962C8B-B14F-4D97-AF65-F5344CB8AC3E}">
        <p14:creationId xmlns:p14="http://schemas.microsoft.com/office/powerpoint/2010/main" val="25465711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54627" y="969829"/>
            <a:ext cx="10151918" cy="4755148"/>
          </a:xfrm>
          <a:prstGeom prst="rect">
            <a:avLst/>
          </a:prstGeom>
        </p:spPr>
        <p:txBody>
          <a:bodyPr wrap="square">
            <a:spAutoFit/>
          </a:bodyPr>
          <a:lstStyle/>
          <a:p>
            <a:r>
              <a:rPr lang="es-MX" sz="3300" dirty="0" smtClean="0"/>
              <a:t>Competencias </a:t>
            </a:r>
            <a:r>
              <a:rPr lang="es-MX" sz="3300" dirty="0"/>
              <a:t>Genéricas y Especificas </a:t>
            </a:r>
            <a:endParaRPr lang="es-MX" sz="3300" dirty="0" smtClean="0"/>
          </a:p>
          <a:p>
            <a:r>
              <a:rPr lang="es-MX" dirty="0" smtClean="0"/>
              <a:t>a</a:t>
            </a:r>
            <a:r>
              <a:rPr lang="es-MX" dirty="0"/>
              <a:t>.-Genéricas: Son referidas a un conjunto o grupo de actividades. Son aquellos comportamientos observables y habituales que posibilitan el éxito de una persona en su función directiva. Se clasifican a su vez en competencias: </a:t>
            </a:r>
            <a:endParaRPr lang="es-MX" dirty="0" smtClean="0"/>
          </a:p>
          <a:p>
            <a:pPr marL="285750" indent="-285750">
              <a:buFontTx/>
              <a:buChar char="-"/>
            </a:pPr>
            <a:endParaRPr lang="es-MX" dirty="0" smtClean="0"/>
          </a:p>
          <a:p>
            <a:pPr marL="285750" indent="-285750">
              <a:buFontTx/>
              <a:buChar char="-"/>
            </a:pPr>
            <a:r>
              <a:rPr lang="es-MX" dirty="0" smtClean="0"/>
              <a:t>Estratégicas</a:t>
            </a:r>
            <a:r>
              <a:rPr lang="es-MX" dirty="0"/>
              <a:t>. Son aquellas necesarias para obtener buenos resultados económicos: la visión, la resolución de problemas, la gestión de recursos, la orientación al cliente y al red de relaciones efectivas</a:t>
            </a:r>
            <a:r>
              <a:rPr lang="es-MX" dirty="0" smtClean="0"/>
              <a:t>.</a:t>
            </a:r>
          </a:p>
          <a:p>
            <a:endParaRPr lang="es-MX" dirty="0" smtClean="0"/>
          </a:p>
          <a:p>
            <a:pPr marL="285750" indent="-285750">
              <a:buFontTx/>
              <a:buChar char="-"/>
            </a:pPr>
            <a:r>
              <a:rPr lang="es-MX" dirty="0" smtClean="0"/>
              <a:t> </a:t>
            </a:r>
            <a:r>
              <a:rPr lang="es-MX" dirty="0"/>
              <a:t>Intratégicas. Son aquellas necesarias para desarrollar en los empleados e incrementar su compromiso y confianza con la empresa, que según el referido modelo , se trata en esencia de la capacidad ejecutiva y de la capacidad de liderazgo , entre las cuales se mencionan la comunicación, la empatía , la delegación y el trabajo en equipos</a:t>
            </a:r>
            <a:r>
              <a:rPr lang="es-MX" dirty="0" smtClean="0"/>
              <a:t>.</a:t>
            </a:r>
          </a:p>
          <a:p>
            <a:pPr marL="285750" indent="-285750">
              <a:buFontTx/>
              <a:buChar char="-"/>
            </a:pPr>
            <a:endParaRPr lang="es-MX" dirty="0"/>
          </a:p>
          <a:p>
            <a:pPr marL="285750" indent="-285750">
              <a:buFontTx/>
              <a:buChar char="-"/>
            </a:pPr>
            <a:r>
              <a:rPr lang="es-MX" dirty="0" smtClean="0"/>
              <a:t> </a:t>
            </a:r>
            <a:r>
              <a:rPr lang="es-MX" dirty="0"/>
              <a:t>b.- Especificas Destinadas a funciones o tareas especificas. Son atributos o rasgos distintivos que requiere un trabajador excepcional en un puesto determinado. Estas incluyen conocimientos, habilidades, o actitudes especificas necesarias para desempeñar una tarea concreta</a:t>
            </a:r>
          </a:p>
        </p:txBody>
      </p:sp>
    </p:spTree>
    <p:extLst>
      <p:ext uri="{BB962C8B-B14F-4D97-AF65-F5344CB8AC3E}">
        <p14:creationId xmlns:p14="http://schemas.microsoft.com/office/powerpoint/2010/main" val="21826117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Resultado de imagen para ALINEAMIENTO CONSTRUCTI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691" y="484475"/>
            <a:ext cx="11222473" cy="6103361"/>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1390919" y="115143"/>
            <a:ext cx="2833352" cy="369332"/>
          </a:xfrm>
          <a:prstGeom prst="rect">
            <a:avLst/>
          </a:prstGeom>
          <a:noFill/>
        </p:spPr>
        <p:txBody>
          <a:bodyPr wrap="square" rtlCol="0">
            <a:spAutoFit/>
          </a:bodyPr>
          <a:lstStyle/>
          <a:p>
            <a:r>
              <a:rPr lang="es-MX" dirty="0" smtClean="0"/>
              <a:t>Adquirido de en línea </a:t>
            </a:r>
            <a:endParaRPr lang="es-MX" dirty="0"/>
          </a:p>
        </p:txBody>
      </p:sp>
    </p:spTree>
    <p:extLst>
      <p:ext uri="{BB962C8B-B14F-4D97-AF65-F5344CB8AC3E}">
        <p14:creationId xmlns:p14="http://schemas.microsoft.com/office/powerpoint/2010/main" val="29401084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ube 3"/>
          <p:cNvSpPr/>
          <p:nvPr/>
        </p:nvSpPr>
        <p:spPr>
          <a:xfrm>
            <a:off x="283335" y="192324"/>
            <a:ext cx="12054626" cy="661416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contenido 2"/>
          <p:cNvSpPr>
            <a:spLocks noGrp="1"/>
          </p:cNvSpPr>
          <p:nvPr>
            <p:ph sz="quarter" idx="13"/>
          </p:nvPr>
        </p:nvSpPr>
        <p:spPr>
          <a:xfrm>
            <a:off x="1391992" y="1077644"/>
            <a:ext cx="10515600" cy="5780356"/>
          </a:xfrm>
        </p:spPr>
        <p:txBody>
          <a:bodyPr/>
          <a:lstStyle/>
          <a:p>
            <a:pPr marL="0" indent="0" algn="ctr">
              <a:lnSpc>
                <a:spcPct val="100000"/>
              </a:lnSpc>
              <a:buNone/>
            </a:pPr>
            <a:r>
              <a:rPr lang="es-MX" dirty="0" smtClean="0">
                <a:latin typeface="Aharoni" panose="02010803020104030203" pitchFamily="2" charset="-79"/>
                <a:cs typeface="Aharoni" panose="02010803020104030203" pitchFamily="2" charset="-79"/>
              </a:rPr>
              <a:t>INTRODUCCIÓN </a:t>
            </a:r>
          </a:p>
          <a:p>
            <a:pPr marL="0" indent="0">
              <a:lnSpc>
                <a:spcPct val="100000"/>
              </a:lnSpc>
              <a:buNone/>
            </a:pPr>
            <a:r>
              <a:rPr lang="es-MX" dirty="0" smtClean="0">
                <a:latin typeface="Arial" panose="020B0604020202020204" pitchFamily="34" charset="0"/>
                <a:cs typeface="Arial" panose="020B0604020202020204" pitchFamily="34" charset="0"/>
              </a:rPr>
              <a:t>  En el presente trabajo se podrá observar la </a:t>
            </a:r>
            <a:r>
              <a:rPr lang="es-MX" dirty="0">
                <a:latin typeface="Arial" panose="020B0604020202020204" pitchFamily="34" charset="0"/>
                <a:cs typeface="Arial" panose="020B0604020202020204" pitchFamily="34" charset="0"/>
              </a:rPr>
              <a:t>investigación se abordará de manera </a:t>
            </a:r>
            <a:r>
              <a:rPr lang="es-MX" dirty="0" smtClean="0">
                <a:latin typeface="Arial" panose="020B0604020202020204" pitchFamily="34" charset="0"/>
                <a:cs typeface="Arial" panose="020B0604020202020204" pitchFamily="34" charset="0"/>
              </a:rPr>
              <a:t>ESPECIFICA POR UNIDAD DEL CURSO, CONOCIENDO QUE ES UNA ASIGNATURA DE GRAN APOYO Y DESARROLLO PARA EL ESTUDIANTE DE NIVEL LICENCIATURA, COMENTANDO QUE CASI NO SE IMPARTEN CURSOS CON EL PERFIL EDUCATIVO, ENTONCES SE LES PIDE A LOS ALUMNOS QUE APROVECHE AL MÁXIMO QUE TODO LO VISTO LO APOYARA EN EL ÁREA EDUCATIVA. RECONOCIENDO QUE EL HABLAR DE ESTRATEGIAS ES UN SINFÍN DE ESTRATEGIAS DE ENSEÑANZA-APRENDIZAJE; SIN EMBARGO AQUÍ SOLO </a:t>
            </a:r>
          </a:p>
          <a:p>
            <a:pPr marL="0" indent="0">
              <a:lnSpc>
                <a:spcPct val="100000"/>
              </a:lnSpc>
              <a:buNone/>
            </a:pPr>
            <a:r>
              <a:rPr lang="es-MX" dirty="0" smtClean="0">
                <a:latin typeface="Arial" panose="020B0604020202020204" pitchFamily="34" charset="0"/>
                <a:cs typeface="Arial" panose="020B0604020202020204" pitchFamily="34" charset="0"/>
              </a:rPr>
              <a:t>DARÉ A CONOCER LA GAMA DE CONOCIMIENTOS TEÓRICOS QUE SE CONOCEN, ANALIZAN Y APLICAN EN SU VIDA DIARIA. </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55256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24232" t="16010" r="26084" b="18185"/>
          <a:stretch/>
        </p:blipFill>
        <p:spPr>
          <a:xfrm>
            <a:off x="498764" y="519546"/>
            <a:ext cx="11191009" cy="5838482"/>
          </a:xfrm>
          <a:prstGeom prst="rect">
            <a:avLst/>
          </a:prstGeom>
        </p:spPr>
      </p:pic>
    </p:spTree>
    <p:extLst>
      <p:ext uri="{BB962C8B-B14F-4D97-AF65-F5344CB8AC3E}">
        <p14:creationId xmlns:p14="http://schemas.microsoft.com/office/powerpoint/2010/main" val="31227265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24929" t="19652" r="25631" b="24417"/>
          <a:stretch/>
        </p:blipFill>
        <p:spPr>
          <a:xfrm>
            <a:off x="561111" y="509153"/>
            <a:ext cx="11263744" cy="5673437"/>
          </a:xfrm>
          <a:prstGeom prst="rect">
            <a:avLst/>
          </a:prstGeom>
        </p:spPr>
      </p:pic>
    </p:spTree>
    <p:extLst>
      <p:ext uri="{BB962C8B-B14F-4D97-AF65-F5344CB8AC3E}">
        <p14:creationId xmlns:p14="http://schemas.microsoft.com/office/powerpoint/2010/main" val="20004205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24920" t="18089" r="26971" b="9918"/>
          <a:stretch/>
        </p:blipFill>
        <p:spPr>
          <a:xfrm>
            <a:off x="436418" y="550718"/>
            <a:ext cx="11139055" cy="5870864"/>
          </a:xfrm>
          <a:prstGeom prst="rect">
            <a:avLst/>
          </a:prstGeom>
        </p:spPr>
      </p:pic>
    </p:spTree>
    <p:extLst>
      <p:ext uri="{BB962C8B-B14F-4D97-AF65-F5344CB8AC3E}">
        <p14:creationId xmlns:p14="http://schemas.microsoft.com/office/powerpoint/2010/main" val="27021003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672616" y="411171"/>
            <a:ext cx="4472699" cy="954107"/>
          </a:xfrm>
          <a:prstGeom prst="rect">
            <a:avLst/>
          </a:prstGeom>
          <a:noFill/>
        </p:spPr>
        <p:txBody>
          <a:bodyPr wrap="none" lIns="91440" tIns="45720" rIns="91440" bIns="45720">
            <a:spAutoFit/>
          </a:bodyPr>
          <a:lstStyle/>
          <a:p>
            <a:pPr algn="ctr"/>
            <a:r>
              <a:rPr lang="es-ES" sz="2800" b="0" cap="none" spc="0"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REFERENCIAS UNIDAD II</a:t>
            </a:r>
          </a:p>
          <a:p>
            <a:pPr algn="ctr"/>
            <a:endParaRPr lang="es-ES" sz="2800" b="0" cap="none" spc="0"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3" name="Rectángulo 2"/>
          <p:cNvSpPr/>
          <p:nvPr/>
        </p:nvSpPr>
        <p:spPr>
          <a:xfrm>
            <a:off x="685799" y="1056514"/>
            <a:ext cx="11003973" cy="6124754"/>
          </a:xfrm>
          <a:prstGeom prst="rect">
            <a:avLst/>
          </a:prstGeom>
        </p:spPr>
        <p:txBody>
          <a:bodyPr wrap="square">
            <a:spAutoFit/>
          </a:bodyPr>
          <a:lstStyle/>
          <a:p>
            <a:pPr marL="228600" indent="-228600">
              <a:buFont typeface="+mj-lt"/>
              <a:buAutoNum type="arabicPeriod"/>
            </a:pPr>
            <a:r>
              <a:rPr lang="es-MX" sz="1400" dirty="0" err="1" smtClean="0">
                <a:latin typeface="Arial" panose="020B0604020202020204" pitchFamily="34" charset="0"/>
                <a:cs typeface="Arial" panose="020B0604020202020204" pitchFamily="34" charset="0"/>
              </a:rPr>
              <a:t>Aguerrondo</a:t>
            </a:r>
            <a:r>
              <a:rPr lang="es-MX" sz="1400" dirty="0">
                <a:latin typeface="Arial" panose="020B0604020202020204" pitchFamily="34" charset="0"/>
                <a:cs typeface="Arial" panose="020B0604020202020204" pitchFamily="34" charset="0"/>
              </a:rPr>
              <a:t>, Inés. (2009). Conocimiento complejo y competencias educativas. IBE </a:t>
            </a:r>
            <a:r>
              <a:rPr lang="es-MX" sz="1400" dirty="0" err="1">
                <a:latin typeface="Arial" panose="020B0604020202020204" pitchFamily="34" charset="0"/>
                <a:cs typeface="Arial" panose="020B0604020202020204" pitchFamily="34" charset="0"/>
              </a:rPr>
              <a:t>Working</a:t>
            </a:r>
            <a:r>
              <a:rPr lang="es-MX" sz="1400" dirty="0">
                <a:latin typeface="Arial" panose="020B0604020202020204" pitchFamily="34" charset="0"/>
                <a:cs typeface="Arial" panose="020B0604020202020204" pitchFamily="34" charset="0"/>
              </a:rPr>
              <a:t> </a:t>
            </a:r>
            <a:r>
              <a:rPr lang="es-MX" sz="1400" dirty="0" err="1">
                <a:latin typeface="Arial" panose="020B0604020202020204" pitchFamily="34" charset="0"/>
                <a:cs typeface="Arial" panose="020B0604020202020204" pitchFamily="34" charset="0"/>
              </a:rPr>
              <a:t>Papers</a:t>
            </a:r>
            <a:r>
              <a:rPr lang="es-MX" sz="1400" dirty="0">
                <a:latin typeface="Arial" panose="020B0604020202020204" pitchFamily="34" charset="0"/>
                <a:cs typeface="Arial" panose="020B0604020202020204" pitchFamily="34" charset="0"/>
              </a:rPr>
              <a:t> </a:t>
            </a:r>
            <a:r>
              <a:rPr lang="es-MX" sz="1400" dirty="0" err="1">
                <a:latin typeface="Arial" panose="020B0604020202020204" pitchFamily="34" charset="0"/>
                <a:cs typeface="Arial" panose="020B0604020202020204" pitchFamily="34" charset="0"/>
              </a:rPr>
              <a:t>on</a:t>
            </a:r>
            <a:r>
              <a:rPr lang="es-MX" sz="1400" dirty="0">
                <a:latin typeface="Arial" panose="020B0604020202020204" pitchFamily="34" charset="0"/>
                <a:cs typeface="Arial" panose="020B0604020202020204" pitchFamily="34" charset="0"/>
              </a:rPr>
              <a:t> </a:t>
            </a:r>
            <a:r>
              <a:rPr lang="es-MX" sz="1400" dirty="0" err="1">
                <a:latin typeface="Arial" panose="020B0604020202020204" pitchFamily="34" charset="0"/>
                <a:cs typeface="Arial" panose="020B0604020202020204" pitchFamily="34" charset="0"/>
              </a:rPr>
              <a:t>Curriculum</a:t>
            </a:r>
            <a:r>
              <a:rPr lang="es-MX" sz="1400" dirty="0">
                <a:latin typeface="Arial" panose="020B0604020202020204" pitchFamily="34" charset="0"/>
                <a:cs typeface="Arial" panose="020B0604020202020204" pitchFamily="34" charset="0"/>
              </a:rPr>
              <a:t> </a:t>
            </a:r>
            <a:r>
              <a:rPr lang="es-MX" sz="1400" dirty="0" err="1">
                <a:latin typeface="Arial" panose="020B0604020202020204" pitchFamily="34" charset="0"/>
                <a:cs typeface="Arial" panose="020B0604020202020204" pitchFamily="34" charset="0"/>
              </a:rPr>
              <a:t>Issues</a:t>
            </a:r>
            <a:r>
              <a:rPr lang="es-MX" sz="1400" dirty="0">
                <a:latin typeface="Arial" panose="020B0604020202020204" pitchFamily="34" charset="0"/>
                <a:cs typeface="Arial" panose="020B0604020202020204" pitchFamily="34" charset="0"/>
              </a:rPr>
              <a:t> Nº 8. UNESCO. Ginebra, Suiza. Recuperado el 08 de Febrero de 2011 </a:t>
            </a:r>
            <a:endParaRPr lang="es-MX" sz="1400" dirty="0" smtClean="0">
              <a:latin typeface="Arial" panose="020B0604020202020204" pitchFamily="34" charset="0"/>
              <a:cs typeface="Arial" panose="020B0604020202020204" pitchFamily="34" charset="0"/>
            </a:endParaRPr>
          </a:p>
          <a:p>
            <a:pPr marL="228600" indent="-228600">
              <a:buFont typeface="+mj-lt"/>
              <a:buAutoNum type="arabicPeriod"/>
            </a:pPr>
            <a:r>
              <a:rPr lang="es-MX" sz="1400" dirty="0">
                <a:latin typeface="Arial" panose="020B0604020202020204" pitchFamily="34" charset="0"/>
                <a:cs typeface="Arial" panose="020B0604020202020204" pitchFamily="34" charset="0"/>
              </a:rPr>
              <a:t>Alonso, Catalina y Gallego, Domingo. (2010). Los estilos de aprendizaje como competencias para el estudio, el trabajo y la vida. Revista de Estilos de Aprendizaje, 6 (6). Recuperado el 18 de Febrero de 2011 de www.uned.es/revistaestilosdeaprendizaje</a:t>
            </a:r>
            <a:endParaRPr lang="es-MX" sz="1400" dirty="0" smtClean="0">
              <a:latin typeface="Arial" panose="020B0604020202020204" pitchFamily="34" charset="0"/>
              <a:cs typeface="Arial" panose="020B0604020202020204" pitchFamily="34" charset="0"/>
            </a:endParaRPr>
          </a:p>
          <a:p>
            <a:pPr marL="228600" indent="-228600">
              <a:buFont typeface="+mj-lt"/>
              <a:buAutoNum type="arabicPeriod"/>
            </a:pPr>
            <a:r>
              <a:rPr lang="es-MX" sz="1400" dirty="0" err="1">
                <a:latin typeface="Arial" panose="020B0604020202020204" pitchFamily="34" charset="0"/>
                <a:cs typeface="Arial" panose="020B0604020202020204" pitchFamily="34" charset="0"/>
              </a:rPr>
              <a:t>Akhyar</a:t>
            </a:r>
            <a:r>
              <a:rPr lang="es-MX" sz="1400" dirty="0">
                <a:latin typeface="Arial" panose="020B0604020202020204" pitchFamily="34" charset="0"/>
                <a:cs typeface="Arial" panose="020B0604020202020204" pitchFamily="34" charset="0"/>
              </a:rPr>
              <a:t>, Muhammad. (2010). A </a:t>
            </a:r>
            <a:r>
              <a:rPr lang="es-MX" sz="1400" dirty="0" err="1">
                <a:latin typeface="Arial" panose="020B0604020202020204" pitchFamily="34" charset="0"/>
                <a:cs typeface="Arial" panose="020B0604020202020204" pitchFamily="34" charset="0"/>
              </a:rPr>
              <a:t>model</a:t>
            </a:r>
            <a:r>
              <a:rPr lang="es-MX" sz="1400" dirty="0">
                <a:latin typeface="Arial" panose="020B0604020202020204" pitchFamily="34" charset="0"/>
                <a:cs typeface="Arial" panose="020B0604020202020204" pitchFamily="34" charset="0"/>
              </a:rPr>
              <a:t> of </a:t>
            </a:r>
            <a:r>
              <a:rPr lang="es-MX" sz="1400" dirty="0" err="1">
                <a:latin typeface="Arial" panose="020B0604020202020204" pitchFamily="34" charset="0"/>
                <a:cs typeface="Arial" panose="020B0604020202020204" pitchFamily="34" charset="0"/>
              </a:rPr>
              <a:t>vocational</a:t>
            </a:r>
            <a:r>
              <a:rPr lang="es-MX" sz="1400" dirty="0">
                <a:latin typeface="Arial" panose="020B0604020202020204" pitchFamily="34" charset="0"/>
                <a:cs typeface="Arial" panose="020B0604020202020204" pitchFamily="34" charset="0"/>
              </a:rPr>
              <a:t> </a:t>
            </a:r>
            <a:r>
              <a:rPr lang="es-MX" sz="1400" dirty="0" err="1">
                <a:latin typeface="Arial" panose="020B0604020202020204" pitchFamily="34" charset="0"/>
                <a:cs typeface="Arial" panose="020B0604020202020204" pitchFamily="34" charset="0"/>
              </a:rPr>
              <a:t>competency</a:t>
            </a:r>
            <a:r>
              <a:rPr lang="es-MX" sz="1400" dirty="0">
                <a:latin typeface="Arial" panose="020B0604020202020204" pitchFamily="34" charset="0"/>
                <a:cs typeface="Arial" panose="020B0604020202020204" pitchFamily="34" charset="0"/>
              </a:rPr>
              <a:t> </a:t>
            </a:r>
            <a:r>
              <a:rPr lang="es-MX" sz="1400" dirty="0" err="1">
                <a:latin typeface="Arial" panose="020B0604020202020204" pitchFamily="34" charset="0"/>
                <a:cs typeface="Arial" panose="020B0604020202020204" pitchFamily="34" charset="0"/>
              </a:rPr>
              <a:t>assesment</a:t>
            </a:r>
            <a:r>
              <a:rPr lang="es-MX" sz="1400" dirty="0">
                <a:latin typeface="Arial" panose="020B0604020202020204" pitchFamily="34" charset="0"/>
                <a:cs typeface="Arial" panose="020B0604020202020204" pitchFamily="34" charset="0"/>
              </a:rPr>
              <a:t> of industrial </a:t>
            </a:r>
            <a:r>
              <a:rPr lang="es-MX" sz="1400" dirty="0" err="1">
                <a:latin typeface="Arial" panose="020B0604020202020204" pitchFamily="34" charset="0"/>
                <a:cs typeface="Arial" panose="020B0604020202020204" pitchFamily="34" charset="0"/>
              </a:rPr>
              <a:t>engineering</a:t>
            </a:r>
            <a:r>
              <a:rPr lang="es-MX" sz="1400" dirty="0">
                <a:latin typeface="Arial" panose="020B0604020202020204" pitchFamily="34" charset="0"/>
                <a:cs typeface="Arial" panose="020B0604020202020204" pitchFamily="34" charset="0"/>
              </a:rPr>
              <a:t> </a:t>
            </a:r>
            <a:r>
              <a:rPr lang="es-MX" sz="1400" dirty="0" err="1">
                <a:latin typeface="Arial" panose="020B0604020202020204" pitchFamily="34" charset="0"/>
                <a:cs typeface="Arial" panose="020B0604020202020204" pitchFamily="34" charset="0"/>
              </a:rPr>
              <a:t>students</a:t>
            </a:r>
            <a:r>
              <a:rPr lang="es-MX" sz="1400" dirty="0">
                <a:latin typeface="Arial" panose="020B0604020202020204" pitchFamily="34" charset="0"/>
                <a:cs typeface="Arial" panose="020B0604020202020204" pitchFamily="34" charset="0"/>
              </a:rPr>
              <a:t> of </a:t>
            </a:r>
            <a:r>
              <a:rPr lang="es-MX" sz="1400" dirty="0" err="1">
                <a:latin typeface="Arial" panose="020B0604020202020204" pitchFamily="34" charset="0"/>
                <a:cs typeface="Arial" panose="020B0604020202020204" pitchFamily="34" charset="0"/>
              </a:rPr>
              <a:t>Vocational</a:t>
            </a:r>
            <a:r>
              <a:rPr lang="es-MX" sz="1400" dirty="0">
                <a:latin typeface="Arial" panose="020B0604020202020204" pitchFamily="34" charset="0"/>
                <a:cs typeface="Arial" panose="020B0604020202020204" pitchFamily="34" charset="0"/>
              </a:rPr>
              <a:t> </a:t>
            </a:r>
            <a:r>
              <a:rPr lang="es-MX" sz="1400" dirty="0" err="1">
                <a:latin typeface="Arial" panose="020B0604020202020204" pitchFamily="34" charset="0"/>
                <a:cs typeface="Arial" panose="020B0604020202020204" pitchFamily="34" charset="0"/>
              </a:rPr>
              <a:t>Hig</a:t>
            </a:r>
            <a:r>
              <a:rPr lang="es-MX" sz="1400" dirty="0">
                <a:latin typeface="Arial" panose="020B0604020202020204" pitchFamily="34" charset="0"/>
                <a:cs typeface="Arial" panose="020B0604020202020204" pitchFamily="34" charset="0"/>
              </a:rPr>
              <a:t> </a:t>
            </a:r>
            <a:r>
              <a:rPr lang="es-MX" sz="1400" dirty="0" err="1">
                <a:latin typeface="Arial" panose="020B0604020202020204" pitchFamily="34" charset="0"/>
                <a:cs typeface="Arial" panose="020B0604020202020204" pitchFamily="34" charset="0"/>
              </a:rPr>
              <a:t>Schools</a:t>
            </a:r>
            <a:r>
              <a:rPr lang="es-MX" sz="1400" dirty="0">
                <a:latin typeface="Arial" panose="020B0604020202020204" pitchFamily="34" charset="0"/>
                <a:cs typeface="Arial" panose="020B0604020202020204" pitchFamily="34" charset="0"/>
              </a:rPr>
              <a:t>. Recuperado el 10 de Febrero de 2011 de </a:t>
            </a:r>
            <a:r>
              <a:rPr lang="es-MX" sz="1400" dirty="0" smtClean="0">
                <a:solidFill>
                  <a:srgbClr val="0070C0"/>
                </a:solidFill>
                <a:latin typeface="Arial" panose="020B0604020202020204" pitchFamily="34" charset="0"/>
                <a:cs typeface="Arial" panose="020B0604020202020204" pitchFamily="34" charset="0"/>
                <a:hlinkClick r:id="rId2"/>
              </a:rPr>
              <a:t>www.journal.uny.ac.id/index,php/joe/article/view/193/94</a:t>
            </a:r>
            <a:endParaRPr lang="es-MX" sz="1400" dirty="0" smtClean="0">
              <a:solidFill>
                <a:srgbClr val="0070C0"/>
              </a:solidFill>
              <a:latin typeface="Arial" panose="020B0604020202020204" pitchFamily="34" charset="0"/>
              <a:cs typeface="Arial" panose="020B0604020202020204" pitchFamily="34" charset="0"/>
            </a:endParaRPr>
          </a:p>
          <a:p>
            <a:pPr marL="228600" indent="-228600">
              <a:buFont typeface="+mj-lt"/>
              <a:buAutoNum type="arabicPeriod"/>
            </a:pPr>
            <a:r>
              <a:rPr lang="es-MX" sz="1400" dirty="0">
                <a:latin typeface="Arial" panose="020B0604020202020204" pitchFamily="34" charset="0"/>
                <a:cs typeface="Arial" panose="020B0604020202020204" pitchFamily="34" charset="0"/>
              </a:rPr>
              <a:t>Archivo: Capitulo 5 Ogalde y González.pdf Molina, O. Riesco, M. galaz, M y Fredes, l- (s/f). Módulo: Creación de Material didáctico. Archivo: Unid 3 material didáctico (complementario).pdf  De: </a:t>
            </a:r>
            <a:r>
              <a:rPr lang="es-MX" sz="1400" u="sng" dirty="0">
                <a:solidFill>
                  <a:srgbClr val="0070C0"/>
                </a:solidFill>
                <a:latin typeface="Arial" panose="020B0604020202020204" pitchFamily="34" charset="0"/>
                <a:cs typeface="Arial" panose="020B0604020202020204" pitchFamily="34" charset="0"/>
              </a:rPr>
              <a:t>www.octi.guanajuato.gob.mx/</a:t>
            </a:r>
            <a:r>
              <a:rPr lang="es-MX" sz="1400" u="sng" dirty="0" err="1">
                <a:solidFill>
                  <a:srgbClr val="0070C0"/>
                </a:solidFill>
                <a:latin typeface="Arial" panose="020B0604020202020204" pitchFamily="34" charset="0"/>
                <a:cs typeface="Arial" panose="020B0604020202020204" pitchFamily="34" charset="0"/>
              </a:rPr>
              <a:t>octigto</a:t>
            </a:r>
            <a:r>
              <a:rPr lang="es-MX" sz="1400" u="sng" dirty="0">
                <a:solidFill>
                  <a:srgbClr val="0070C0"/>
                </a:solidFill>
                <a:latin typeface="Arial" panose="020B0604020202020204" pitchFamily="34" charset="0"/>
                <a:cs typeface="Arial" panose="020B0604020202020204" pitchFamily="34" charset="0"/>
              </a:rPr>
              <a:t>/.../39022008_CONOCIMIENTO_COMPLEJO_COMPETENCIAS_EDUCATIVAS.pdf </a:t>
            </a:r>
          </a:p>
          <a:p>
            <a:pPr marL="228600" indent="-228600">
              <a:buFont typeface="+mj-lt"/>
              <a:buAutoNum type="arabicPeriod"/>
            </a:pPr>
            <a:r>
              <a:rPr lang="es-MX" sz="1400" dirty="0" smtClean="0">
                <a:latin typeface="Arial" panose="020B0604020202020204" pitchFamily="34" charset="0"/>
                <a:cs typeface="Arial" panose="020B0604020202020204" pitchFamily="34" charset="0"/>
              </a:rPr>
              <a:t> Argudin</a:t>
            </a:r>
            <a:r>
              <a:rPr lang="es-MX" sz="1400" dirty="0">
                <a:latin typeface="Arial" panose="020B0604020202020204" pitchFamily="34" charset="0"/>
                <a:cs typeface="Arial" panose="020B0604020202020204" pitchFamily="34" charset="0"/>
              </a:rPr>
              <a:t>, Y.(2009) Educación basada en competencias. México: Trillas</a:t>
            </a:r>
          </a:p>
          <a:p>
            <a:pPr marL="228600" indent="-228600">
              <a:buFont typeface="+mj-lt"/>
              <a:buAutoNum type="arabicPeriod"/>
            </a:pPr>
            <a:r>
              <a:rPr lang="es-MX" sz="1400" dirty="0" smtClean="0">
                <a:latin typeface="Arial" panose="020B0604020202020204" pitchFamily="34" charset="0"/>
                <a:cs typeface="Arial" panose="020B0604020202020204" pitchFamily="34" charset="0"/>
              </a:rPr>
              <a:t>Asociación </a:t>
            </a:r>
            <a:r>
              <a:rPr lang="es-MX" sz="1400" dirty="0">
                <a:latin typeface="Arial" panose="020B0604020202020204" pitchFamily="34" charset="0"/>
                <a:cs typeface="Arial" panose="020B0604020202020204" pitchFamily="34" charset="0"/>
              </a:rPr>
              <a:t>Nacional de Universidades e Instituciones de Educación Superior </a:t>
            </a:r>
            <a:r>
              <a:rPr lang="es-MX" sz="1400" dirty="0" err="1">
                <a:latin typeface="Arial" panose="020B0604020202020204" pitchFamily="34" charset="0"/>
                <a:cs typeface="Arial" panose="020B0604020202020204" pitchFamily="34" charset="0"/>
              </a:rPr>
              <a:t>ANUIES</a:t>
            </a:r>
            <a:r>
              <a:rPr lang="es-MX" sz="1400" dirty="0">
                <a:latin typeface="Arial" panose="020B0604020202020204" pitchFamily="34" charset="0"/>
                <a:cs typeface="Arial" panose="020B0604020202020204" pitchFamily="34" charset="0"/>
              </a:rPr>
              <a:t>. (2004). Documento estratégico para “La Innovación en la Educación Superior”. México: </a:t>
            </a:r>
            <a:r>
              <a:rPr lang="es-MX" sz="1400" dirty="0" err="1">
                <a:latin typeface="Arial" panose="020B0604020202020204" pitchFamily="34" charset="0"/>
                <a:cs typeface="Arial" panose="020B0604020202020204" pitchFamily="34" charset="0"/>
              </a:rPr>
              <a:t>ANUIES</a:t>
            </a:r>
            <a:r>
              <a:rPr lang="es-MX" sz="1400" dirty="0">
                <a:latin typeface="Arial" panose="020B0604020202020204" pitchFamily="34" charset="0"/>
                <a:cs typeface="Arial" panose="020B0604020202020204" pitchFamily="34" charset="0"/>
              </a:rPr>
              <a:t>. </a:t>
            </a:r>
            <a:endParaRPr lang="es-MX" sz="1400" dirty="0" smtClean="0">
              <a:latin typeface="Arial" panose="020B0604020202020204" pitchFamily="34" charset="0"/>
              <a:cs typeface="Arial" panose="020B0604020202020204" pitchFamily="34" charset="0"/>
            </a:endParaRPr>
          </a:p>
          <a:p>
            <a:pPr marL="228600" indent="-228600">
              <a:buFont typeface="+mj-lt"/>
              <a:buAutoNum type="arabicPeriod"/>
            </a:pPr>
            <a:r>
              <a:rPr lang="es-MX" sz="1400" dirty="0">
                <a:latin typeface="Arial" panose="020B0604020202020204" pitchFamily="34" charset="0"/>
                <a:cs typeface="Arial" panose="020B0604020202020204" pitchFamily="34" charset="0"/>
              </a:rPr>
              <a:t>Beltrán Llera, J. y Bueno Alvarez, J. A. (1997) Psicología de la educación. México. Alfaomega marcombo, pp. 479-527. </a:t>
            </a:r>
          </a:p>
          <a:p>
            <a:pPr marL="228600" indent="-228600">
              <a:buFont typeface="+mj-lt"/>
              <a:buAutoNum type="arabicPeriod"/>
            </a:pPr>
            <a:r>
              <a:rPr lang="es-MX" sz="1400" dirty="0" smtClean="0">
                <a:latin typeface="Arial" panose="020B0604020202020204" pitchFamily="34" charset="0"/>
                <a:cs typeface="Arial" panose="020B0604020202020204" pitchFamily="34" charset="0"/>
              </a:rPr>
              <a:t>Chan</a:t>
            </a:r>
            <a:r>
              <a:rPr lang="es-MX" sz="1400" dirty="0">
                <a:latin typeface="Arial" panose="020B0604020202020204" pitchFamily="34" charset="0"/>
                <a:cs typeface="Arial" panose="020B0604020202020204" pitchFamily="34" charset="0"/>
              </a:rPr>
              <a:t>, N. M.E y Tiburcio, S. A. (2000) Guía para la elaboración de materiales educativos orientados al aprendizaje autogestivo. U. de G. </a:t>
            </a:r>
            <a:r>
              <a:rPr lang="es-MX" sz="1400" dirty="0" err="1">
                <a:latin typeface="Arial" panose="020B0604020202020204" pitchFamily="34" charset="0"/>
                <a:cs typeface="Arial" panose="020B0604020202020204" pitchFamily="34" charset="0"/>
              </a:rPr>
              <a:t>pp</a:t>
            </a:r>
            <a:r>
              <a:rPr lang="es-MX" sz="1400" dirty="0">
                <a:latin typeface="Arial" panose="020B0604020202020204" pitchFamily="34" charset="0"/>
                <a:cs typeface="Arial" panose="020B0604020202020204" pitchFamily="34" charset="0"/>
              </a:rPr>
              <a:t> 1-26.</a:t>
            </a:r>
          </a:p>
          <a:p>
            <a:pPr marL="228600" indent="-228600">
              <a:buFont typeface="+mj-lt"/>
              <a:buAutoNum type="arabicPeriod"/>
            </a:pPr>
            <a:r>
              <a:rPr lang="es-MX" sz="1400" dirty="0" smtClean="0">
                <a:latin typeface="Arial" panose="020B0604020202020204" pitchFamily="34" charset="0"/>
                <a:cs typeface="Arial" panose="020B0604020202020204" pitchFamily="34" charset="0"/>
              </a:rPr>
              <a:t>Díaz-Barriga</a:t>
            </a:r>
            <a:r>
              <a:rPr lang="es-MX" sz="1400" dirty="0">
                <a:latin typeface="Arial" panose="020B0604020202020204" pitchFamily="34" charset="0"/>
                <a:cs typeface="Arial" panose="020B0604020202020204" pitchFamily="34" charset="0"/>
              </a:rPr>
              <a:t>, A. F. y Hernández, R. G. (2004). Estrategias docentes para un aprendizaje significativo. Una interpretación constructivista. México. Mc Graw-Hill, pp. 52-59, 352-425. </a:t>
            </a:r>
            <a:endParaRPr lang="es-MX" sz="1400" dirty="0" smtClean="0">
              <a:latin typeface="Arial" panose="020B0604020202020204" pitchFamily="34" charset="0"/>
              <a:cs typeface="Arial" panose="020B0604020202020204" pitchFamily="34" charset="0"/>
            </a:endParaRPr>
          </a:p>
          <a:p>
            <a:pPr marL="228600" indent="-228600">
              <a:buFont typeface="+mj-lt"/>
              <a:buAutoNum type="arabicPeriod"/>
            </a:pPr>
            <a:r>
              <a:rPr lang="es-MX" sz="1400" dirty="0">
                <a:latin typeface="Arial" panose="020B0604020202020204" pitchFamily="34" charset="0"/>
                <a:cs typeface="Arial" panose="020B0604020202020204" pitchFamily="34" charset="0"/>
              </a:rPr>
              <a:t>Estévez, H. E. (2002). Enseñar a aprender. Estrategias cognitivas. México. Paidós editores, cap. 3. </a:t>
            </a:r>
            <a:endParaRPr lang="es-MX" sz="1400" dirty="0" smtClean="0">
              <a:latin typeface="Arial" panose="020B0604020202020204" pitchFamily="34" charset="0"/>
              <a:cs typeface="Arial" panose="020B0604020202020204" pitchFamily="34" charset="0"/>
            </a:endParaRPr>
          </a:p>
          <a:p>
            <a:pPr marL="228600" indent="-228600">
              <a:buFont typeface="+mj-lt"/>
              <a:buAutoNum type="arabicPeriod"/>
            </a:pPr>
            <a:r>
              <a:rPr lang="es-MX" sz="1400" dirty="0">
                <a:latin typeface="Arial" panose="020B0604020202020204" pitchFamily="34" charset="0"/>
                <a:cs typeface="Arial" panose="020B0604020202020204" pitchFamily="34" charset="0"/>
              </a:rPr>
              <a:t>Marzano, R. J. y Pickering, D. J. (2005). Dimensiones del aprendizaje. Manual para el maestro. México. Ed. ITESO, </a:t>
            </a:r>
            <a:r>
              <a:rPr lang="es-MX" sz="1400" dirty="0" err="1">
                <a:latin typeface="Arial" panose="020B0604020202020204" pitchFamily="34" charset="0"/>
                <a:cs typeface="Arial" panose="020B0604020202020204" pitchFamily="34" charset="0"/>
              </a:rPr>
              <a:t>pp</a:t>
            </a:r>
            <a:r>
              <a:rPr lang="es-MX" sz="1400" dirty="0">
                <a:latin typeface="Arial" panose="020B0604020202020204" pitchFamily="34" charset="0"/>
                <a:cs typeface="Arial" panose="020B0604020202020204" pitchFamily="34" charset="0"/>
              </a:rPr>
              <a:t> 1-11. </a:t>
            </a:r>
          </a:p>
          <a:p>
            <a:pPr marL="228600" indent="-228600">
              <a:buFont typeface="+mj-lt"/>
              <a:buAutoNum type="arabicPeriod"/>
            </a:pPr>
            <a:r>
              <a:rPr lang="es-MX" sz="1400" dirty="0" smtClean="0">
                <a:latin typeface="Arial" panose="020B0604020202020204" pitchFamily="34" charset="0"/>
                <a:cs typeface="Arial" panose="020B0604020202020204" pitchFamily="34" charset="0"/>
              </a:rPr>
              <a:t>Ogalde</a:t>
            </a:r>
            <a:r>
              <a:rPr lang="es-MX" sz="1400" dirty="0">
                <a:latin typeface="Arial" panose="020B0604020202020204" pitchFamily="34" charset="0"/>
                <a:cs typeface="Arial" panose="020B0604020202020204" pitchFamily="34" charset="0"/>
              </a:rPr>
              <a:t>, C. I. y González, M. (2008). Nuevas Tecnologías en Educación. Diseño, desarrollo, uso y evaluación de materiales didácticos. México. Trillas. Cap. 5. </a:t>
            </a:r>
            <a:r>
              <a:rPr lang="es-MX" sz="1400" dirty="0" smtClean="0">
                <a:latin typeface="Arial" panose="020B0604020202020204" pitchFamily="34" charset="0"/>
                <a:cs typeface="Arial" panose="020B0604020202020204" pitchFamily="34" charset="0"/>
              </a:rPr>
              <a:t>Serrano</a:t>
            </a:r>
            <a:r>
              <a:rPr lang="es-MX" sz="1400" dirty="0">
                <a:latin typeface="Arial" panose="020B0604020202020204" pitchFamily="34" charset="0"/>
                <a:cs typeface="Arial" panose="020B0604020202020204" pitchFamily="34" charset="0"/>
              </a:rPr>
              <a:t>, J. y Troche. P. (2007) Teorías Psicológicas de la Educación. UAEM. </a:t>
            </a:r>
          </a:p>
          <a:p>
            <a:pPr marL="228600" indent="-228600">
              <a:buFont typeface="+mj-lt"/>
              <a:buAutoNum type="arabicPeriod"/>
            </a:pPr>
            <a:r>
              <a:rPr lang="es-MX" sz="1400" dirty="0">
                <a:latin typeface="Arial" panose="020B0604020202020204" pitchFamily="34" charset="0"/>
                <a:cs typeface="Arial" panose="020B0604020202020204" pitchFamily="34" charset="0"/>
              </a:rPr>
              <a:t>Tobón, S. (2008) La Formación Basada en Competencias. Colombia. Magisterio Pedro Marqués. Evaluación y selección de software educativo. http://www.tecnoneet.org/docs/2002/62002.pdf o en archivo: Unid 3 material didáctico marquez (basico).pdf </a:t>
            </a:r>
          </a:p>
          <a:p>
            <a:pPr marL="228600" indent="-228600">
              <a:buFont typeface="+mj-lt"/>
              <a:buAutoNum type="arabicPeriod"/>
            </a:pPr>
            <a:r>
              <a:rPr lang="es-MX" sz="1400" dirty="0" smtClean="0">
                <a:latin typeface="Arial" panose="020B0604020202020204" pitchFamily="34" charset="0"/>
                <a:cs typeface="Arial" panose="020B0604020202020204" pitchFamily="34" charset="0"/>
              </a:rPr>
              <a:t>Zabala</a:t>
            </a:r>
            <a:r>
              <a:rPr lang="es-MX" sz="1400" dirty="0">
                <a:latin typeface="Arial" panose="020B0604020202020204" pitchFamily="34" charset="0"/>
                <a:cs typeface="Arial" panose="020B0604020202020204" pitchFamily="34" charset="0"/>
              </a:rPr>
              <a:t>, A. y Arnau, L. (2008). Cómo aprender y enseñar competencias. España, GRAÓ, </a:t>
            </a:r>
            <a:r>
              <a:rPr lang="es-MX" sz="1400" dirty="0" err="1">
                <a:latin typeface="Arial" panose="020B0604020202020204" pitchFamily="34" charset="0"/>
                <a:cs typeface="Arial" panose="020B0604020202020204" pitchFamily="34" charset="0"/>
              </a:rPr>
              <a:t>pp</a:t>
            </a:r>
            <a:r>
              <a:rPr lang="es-MX" sz="1400" dirty="0">
                <a:latin typeface="Arial" panose="020B0604020202020204" pitchFamily="34" charset="0"/>
                <a:cs typeface="Arial" panose="020B0604020202020204" pitchFamily="34" charset="0"/>
              </a:rPr>
              <a:t> 19-52 y 193-209. </a:t>
            </a:r>
          </a:p>
          <a:p>
            <a:pPr marL="228600" indent="-228600">
              <a:buFont typeface="+mj-lt"/>
              <a:buAutoNum type="arabicPeriod"/>
            </a:pPr>
            <a:endParaRPr lang="es-MX" sz="1400" dirty="0" smtClean="0">
              <a:latin typeface="Arial" panose="020B0604020202020204" pitchFamily="34" charset="0"/>
              <a:cs typeface="Arial" panose="020B0604020202020204" pitchFamily="34" charset="0"/>
            </a:endParaRPr>
          </a:p>
          <a:p>
            <a:pPr marL="228600" indent="-228600">
              <a:buFont typeface="+mj-lt"/>
              <a:buAutoNum type="arabicPeriod"/>
            </a:pPr>
            <a:endParaRPr lang="es-MX" sz="1400" dirty="0" smtClean="0">
              <a:latin typeface="Arial" panose="020B0604020202020204" pitchFamily="34" charset="0"/>
              <a:cs typeface="Arial" panose="020B0604020202020204" pitchFamily="34" charset="0"/>
            </a:endParaRPr>
          </a:p>
          <a:p>
            <a:endParaRPr lang="es-MX" sz="1400" dirty="0">
              <a:latin typeface="Arial" panose="020B0604020202020204" pitchFamily="34" charset="0"/>
              <a:cs typeface="Arial" panose="020B0604020202020204" pitchFamily="34" charset="0"/>
            </a:endParaRPr>
          </a:p>
          <a:p>
            <a:pPr marL="228600" indent="-228600">
              <a:buFont typeface="+mj-lt"/>
              <a:buAutoNum type="arabicPeriod"/>
            </a:pP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884066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a:t>Unidad iii</a:t>
            </a:r>
            <a:br>
              <a:rPr lang="es-MX" dirty="0"/>
            </a:br>
            <a:r>
              <a:rPr lang="es-MX" dirty="0"/>
              <a:t>Estrategias de enseñanza y  </a:t>
            </a:r>
            <a:r>
              <a:rPr lang="es-MX" dirty="0" smtClean="0"/>
              <a:t>aprendizaje</a:t>
            </a:r>
            <a:endParaRPr lang="es-MX" dirty="0"/>
          </a:p>
        </p:txBody>
      </p:sp>
    </p:spTree>
    <p:extLst>
      <p:ext uri="{BB962C8B-B14F-4D97-AF65-F5344CB8AC3E}">
        <p14:creationId xmlns:p14="http://schemas.microsoft.com/office/powerpoint/2010/main" val="10952566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554182" y="316089"/>
            <a:ext cx="11222182" cy="6057002"/>
          </a:xfrm>
          <a:prstGeom prst="rect">
            <a:avLst/>
          </a:prstGeom>
        </p:spPr>
        <p:txBody>
          <a:bodyPr>
            <a:noAutofit/>
          </a:bodyPr>
          <a:lstStyle/>
          <a:p>
            <a:pPr marL="0" indent="0" algn="ctr">
              <a:buNone/>
            </a:pPr>
            <a:r>
              <a:rPr lang="es-MX" sz="1600" b="1" i="1" dirty="0" smtClean="0"/>
              <a:t>Introducción </a:t>
            </a:r>
          </a:p>
          <a:p>
            <a:pPr marL="0" indent="0" algn="just">
              <a:buNone/>
            </a:pPr>
            <a:r>
              <a:rPr lang="es-MX" sz="1600" dirty="0" smtClean="0"/>
              <a:t>Las estrategias de enseñanza y </a:t>
            </a:r>
            <a:r>
              <a:rPr lang="es-MX" sz="1600" dirty="0"/>
              <a:t> </a:t>
            </a:r>
            <a:r>
              <a:rPr lang="es-MX" sz="1600" dirty="0" smtClean="0"/>
              <a:t>aprendizaje</a:t>
            </a:r>
            <a:r>
              <a:rPr lang="es-MX" sz="1600" dirty="0"/>
              <a:t> </a:t>
            </a:r>
            <a:r>
              <a:rPr lang="es-MX" sz="1600" dirty="0" smtClean="0"/>
              <a:t>son bastante importantes e importantes en el proceso de enseñanza del estudiante y estas permiten un</a:t>
            </a:r>
            <a:r>
              <a:rPr lang="es-MX" sz="1600" dirty="0"/>
              <a:t> </a:t>
            </a:r>
            <a:r>
              <a:rPr lang="es-MX" sz="1600" dirty="0" smtClean="0"/>
              <a:t>cambio</a:t>
            </a:r>
            <a:r>
              <a:rPr lang="es-MX" sz="1600" dirty="0"/>
              <a:t> relativamente permanente que se presenta en el </a:t>
            </a:r>
            <a:r>
              <a:rPr lang="es-MX" sz="1600" dirty="0" smtClean="0"/>
              <a:t>individuo, </a:t>
            </a:r>
            <a:r>
              <a:rPr lang="es-MX" sz="1600" dirty="0"/>
              <a:t>haciendo uso de los </a:t>
            </a:r>
            <a:r>
              <a:rPr lang="es-MX" sz="1600" dirty="0" smtClean="0"/>
              <a:t>procesos</a:t>
            </a:r>
            <a:r>
              <a:rPr lang="es-MX" sz="1600" dirty="0"/>
              <a:t> mentales básicos, así como de las experiencias vividas día a día</a:t>
            </a:r>
            <a:r>
              <a:rPr lang="es-MX" sz="1600" dirty="0" smtClean="0"/>
              <a:t>.</a:t>
            </a:r>
          </a:p>
          <a:p>
            <a:pPr marL="0" indent="0" algn="just">
              <a:buNone/>
            </a:pPr>
            <a:r>
              <a:rPr lang="es-MX" sz="1600" dirty="0" smtClean="0"/>
              <a:t>Además el aprendizaje </a:t>
            </a:r>
            <a:r>
              <a:rPr lang="es-MX" sz="1600" dirty="0"/>
              <a:t>escolar, para que éste sea posible, es necesaria la </a:t>
            </a:r>
            <a:r>
              <a:rPr lang="es-MX" sz="1600" dirty="0" smtClean="0"/>
              <a:t>enseñanza; </a:t>
            </a:r>
            <a:r>
              <a:rPr lang="es-MX" sz="1600" dirty="0"/>
              <a:t>la enseñanza y </a:t>
            </a:r>
            <a:r>
              <a:rPr lang="es-MX" sz="1600" dirty="0" smtClean="0"/>
              <a:t>el aprendizaje</a:t>
            </a:r>
            <a:r>
              <a:rPr lang="es-MX" sz="1600" dirty="0"/>
              <a:t> </a:t>
            </a:r>
            <a:r>
              <a:rPr lang="es-MX" sz="1600" dirty="0" smtClean="0"/>
              <a:t>siempre están juntos, </a:t>
            </a:r>
            <a:r>
              <a:rPr lang="es-MX" sz="1600" dirty="0"/>
              <a:t>sino como un </a:t>
            </a:r>
            <a:r>
              <a:rPr lang="es-MX" sz="1600" dirty="0" smtClean="0"/>
              <a:t>proceso, </a:t>
            </a:r>
            <a:r>
              <a:rPr lang="es-MX" sz="1600" dirty="0"/>
              <a:t>cuando realmente queremos que </a:t>
            </a:r>
            <a:r>
              <a:rPr lang="es-MX" sz="1600" dirty="0" smtClean="0"/>
              <a:t>sea significativo.</a:t>
            </a:r>
          </a:p>
          <a:p>
            <a:pPr marL="0" indent="0" algn="just">
              <a:buNone/>
            </a:pPr>
            <a:r>
              <a:rPr lang="es-MX" sz="1600" dirty="0" smtClean="0"/>
              <a:t>Es de reconocer si existe un buen docente, atrás de el hay unos buenos estudiantes, si yo como docente guio, oriento, organizo, hago y evaluó a los alumnos, lograre que el alumno sepa construir su propio aprendizaje, ya que es el quien lo tiene que hacer.</a:t>
            </a:r>
          </a:p>
          <a:p>
            <a:pPr marL="0" indent="0" algn="just">
              <a:buNone/>
            </a:pPr>
            <a:r>
              <a:rPr lang="es-MX" sz="1600" dirty="0"/>
              <a:t/>
            </a:r>
            <a:br>
              <a:rPr lang="es-MX" sz="1600" dirty="0"/>
            </a:br>
            <a:r>
              <a:rPr lang="es-MX" sz="1600" dirty="0" smtClean="0"/>
              <a:t>A continuación veremos algunos tipos de estrategias, que son, como se desarrolla, que tipos hay y cuales les favorecen más.</a:t>
            </a:r>
            <a:endParaRPr lang="es-MX" sz="1600" dirty="0"/>
          </a:p>
        </p:txBody>
      </p:sp>
    </p:spTree>
    <p:extLst>
      <p:ext uri="{BB962C8B-B14F-4D97-AF65-F5344CB8AC3E}">
        <p14:creationId xmlns:p14="http://schemas.microsoft.com/office/powerpoint/2010/main" val="30364530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0304" y="400594"/>
            <a:ext cx="10131425" cy="1456267"/>
          </a:xfrm>
        </p:spPr>
        <p:txBody>
          <a:bodyPr>
            <a:normAutofit/>
          </a:bodyPr>
          <a:lstStyle/>
          <a:p>
            <a:pPr algn="ctr"/>
            <a:r>
              <a:rPr lang="es-MX" sz="5400" dirty="0" smtClean="0"/>
              <a:t>¿Qué son? </a:t>
            </a:r>
            <a:endParaRPr lang="es-MX" sz="5400" dirty="0"/>
          </a:p>
        </p:txBody>
      </p:sp>
      <p:sp>
        <p:nvSpPr>
          <p:cNvPr id="3" name="Marcador de contenido 2"/>
          <p:cNvSpPr>
            <a:spLocks noGrp="1"/>
          </p:cNvSpPr>
          <p:nvPr>
            <p:ph sz="quarter" idx="13"/>
          </p:nvPr>
        </p:nvSpPr>
        <p:spPr>
          <a:xfrm>
            <a:off x="685801" y="2142067"/>
            <a:ext cx="10665822" cy="3649133"/>
          </a:xfrm>
        </p:spPr>
        <p:txBody>
          <a:bodyPr>
            <a:noAutofit/>
          </a:bodyPr>
          <a:lstStyle/>
          <a:p>
            <a:pPr algn="just"/>
            <a:r>
              <a:rPr lang="es-MX" sz="2800" dirty="0" smtClean="0"/>
              <a:t>Se refieren al conjunto </a:t>
            </a:r>
            <a:r>
              <a:rPr lang="es-MX" sz="2800" dirty="0"/>
              <a:t>de recursos didácticos organizados y seleccionados teniendo en cuenta los fundamentos psicológicos, y lógicos, así como los principios de la educación, que son utilizados por el docente para mediar en el aprendizaje del estudiante, conduciéndolo en la construcción del conocimiento, contribuyendo de esta manera a su desarrollo integral.</a:t>
            </a:r>
          </a:p>
        </p:txBody>
      </p:sp>
    </p:spTree>
    <p:extLst>
      <p:ext uri="{BB962C8B-B14F-4D97-AF65-F5344CB8AC3E}">
        <p14:creationId xmlns:p14="http://schemas.microsoft.com/office/powerpoint/2010/main" val="19525382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11497" y="701753"/>
            <a:ext cx="10515600" cy="1325563"/>
          </a:xfrm>
        </p:spPr>
        <p:txBody>
          <a:bodyPr/>
          <a:lstStyle/>
          <a:p>
            <a:r>
              <a:rPr lang="es-MX" dirty="0" smtClean="0"/>
              <a:t>¿</a:t>
            </a:r>
            <a:r>
              <a:rPr lang="es-MX" b="1" dirty="0" smtClean="0">
                <a:solidFill>
                  <a:srgbClr val="C00000"/>
                </a:solidFill>
              </a:rPr>
              <a:t>Estrategias de enseñanza</a:t>
            </a:r>
            <a:r>
              <a:rPr lang="es-MX" dirty="0" smtClean="0"/>
              <a:t>?</a:t>
            </a:r>
            <a:endParaRPr lang="es-MX" dirty="0"/>
          </a:p>
        </p:txBody>
      </p:sp>
      <p:sp>
        <p:nvSpPr>
          <p:cNvPr id="4" name="Nube 3"/>
          <p:cNvSpPr/>
          <p:nvPr/>
        </p:nvSpPr>
        <p:spPr>
          <a:xfrm rot="285599">
            <a:off x="135203" y="1868141"/>
            <a:ext cx="5537915" cy="3488770"/>
          </a:xfrm>
          <a:prstGeom prst="cloud">
            <a:avLst/>
          </a:prstGeom>
          <a:solidFill>
            <a:schemeClr val="accent1">
              <a:lumMod val="20000"/>
              <a:lumOff val="80000"/>
            </a:schemeClr>
          </a:solid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contenido 2"/>
          <p:cNvSpPr>
            <a:spLocks noGrp="1"/>
          </p:cNvSpPr>
          <p:nvPr>
            <p:ph idx="4294967295"/>
          </p:nvPr>
        </p:nvSpPr>
        <p:spPr>
          <a:xfrm>
            <a:off x="785317" y="2558095"/>
            <a:ext cx="4237686" cy="528034"/>
          </a:xfrm>
          <a:prstGeom prst="rect">
            <a:avLst/>
          </a:prstGeom>
          <a:noFill/>
          <a:ln>
            <a:noFill/>
          </a:ln>
        </p:spPr>
        <p:txBody>
          <a:bodyPr>
            <a:noAutofit/>
          </a:bodyPr>
          <a:lstStyle/>
          <a:p>
            <a:pPr marL="0" indent="0" algn="ctr">
              <a:buNone/>
            </a:pPr>
            <a:r>
              <a:rPr lang="es-MX" sz="2400" dirty="0" smtClean="0"/>
              <a:t>Son acciones </a:t>
            </a:r>
            <a:r>
              <a:rPr lang="es-MX" sz="2400" dirty="0"/>
              <a:t>que desarrolla el docente para organizar </a:t>
            </a:r>
            <a:r>
              <a:rPr lang="es-MX" sz="2400" dirty="0" smtClean="0"/>
              <a:t>y presentar </a:t>
            </a:r>
            <a:r>
              <a:rPr lang="es-MX" sz="2400" dirty="0"/>
              <a:t>los contenidos de la asignatura que </a:t>
            </a:r>
            <a:r>
              <a:rPr lang="es-MX" sz="2400" dirty="0" smtClean="0"/>
              <a:t>imparte</a:t>
            </a:r>
            <a:endParaRPr lang="es-MX" altLang="es-MX" sz="2400" dirty="0" smtClean="0">
              <a:solidFill>
                <a:schemeClr val="accent2"/>
              </a:solidFill>
              <a:latin typeface="Comic Sans MS" panose="030F0702030302020204" pitchFamily="66" charset="0"/>
            </a:endParaRPr>
          </a:p>
        </p:txBody>
      </p:sp>
      <p:sp>
        <p:nvSpPr>
          <p:cNvPr id="8" name="Rectángulo 7"/>
          <p:cNvSpPr/>
          <p:nvPr/>
        </p:nvSpPr>
        <p:spPr>
          <a:xfrm>
            <a:off x="5731097" y="4442629"/>
            <a:ext cx="6096000" cy="2246769"/>
          </a:xfrm>
          <a:prstGeom prst="rect">
            <a:avLst/>
          </a:prstGeom>
          <a:solidFill>
            <a:srgbClr val="92D050"/>
          </a:solidFill>
          <a:ln w="76200">
            <a:solidFill>
              <a:schemeClr val="tx1"/>
            </a:solidFill>
          </a:ln>
        </p:spPr>
        <p:txBody>
          <a:bodyPr>
            <a:spAutoFit/>
          </a:bodyPr>
          <a:lstStyle/>
          <a:p>
            <a:pPr algn="just"/>
            <a:r>
              <a:rPr lang="es-MX" sz="2000" dirty="0"/>
              <a:t>Las estrategias de enseñanza implican un tratamiento de los contenidos en función </a:t>
            </a:r>
            <a:r>
              <a:rPr lang="es-MX" sz="2000" dirty="0" smtClean="0"/>
              <a:t>de un </a:t>
            </a:r>
            <a:r>
              <a:rPr lang="es-MX" sz="2000" dirty="0"/>
              <a:t>orden lógico (disciplinar) y psicológico, es decir, considerando las características delos estudiantes: conocimiento previo, familiaridad con el contenido, motivación y </a:t>
            </a:r>
            <a:r>
              <a:rPr lang="es-MX" sz="2000" dirty="0" smtClean="0"/>
              <a:t>metas hacia </a:t>
            </a:r>
            <a:r>
              <a:rPr lang="es-MX" sz="2000" dirty="0"/>
              <a:t>el aprendizaje.</a:t>
            </a:r>
            <a:endParaRPr lang="es-MX" altLang="es-MX" sz="2000" dirty="0">
              <a:solidFill>
                <a:schemeClr val="accent2"/>
              </a:solidFill>
              <a:latin typeface="Comic Sans MS" panose="030F0702030302020204" pitchFamily="66" charset="0"/>
            </a:endParaRPr>
          </a:p>
        </p:txBody>
      </p:sp>
      <p:pic>
        <p:nvPicPr>
          <p:cNvPr id="1026" name="Picture 2" descr="Resultado de imagen para ESTRATEGIAS DE ENSEÑANZ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9297" y="1207265"/>
            <a:ext cx="4955242" cy="3757728"/>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5088697"/>
      </p:ext>
    </p:extLst>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444241" y="406399"/>
            <a:ext cx="5990046" cy="10218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sz="3200" dirty="0" smtClean="0"/>
              <a:t>ESTRATEGIAS DE ENSEÑANZA </a:t>
            </a:r>
            <a:endParaRPr lang="es-MX" sz="3200" dirty="0"/>
          </a:p>
        </p:txBody>
      </p:sp>
      <p:sp>
        <p:nvSpPr>
          <p:cNvPr id="5" name="Rectángulo 4"/>
          <p:cNvSpPr/>
          <p:nvPr/>
        </p:nvSpPr>
        <p:spPr>
          <a:xfrm>
            <a:off x="159658" y="1851661"/>
            <a:ext cx="5132432" cy="21252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t>Según Díaz (2002) son procedimientos que el agente de enseñanza utiliza en forma reflexible y flexible para promover el logro de aprendizajes significativos </a:t>
            </a:r>
            <a:endParaRPr lang="es-MX" sz="2400" dirty="0"/>
          </a:p>
        </p:txBody>
      </p:sp>
      <p:sp>
        <p:nvSpPr>
          <p:cNvPr id="6" name="Rectángulo 5"/>
          <p:cNvSpPr/>
          <p:nvPr/>
        </p:nvSpPr>
        <p:spPr>
          <a:xfrm>
            <a:off x="6937829" y="2075543"/>
            <a:ext cx="4818741" cy="19013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t>Según campo (2000) se refiere a las utilizadas por el docente para facilitar promover y organizar a aprendizajes, esto se lleva acabo en el proceso de enseñanza </a:t>
            </a:r>
            <a:endParaRPr lang="es-MX" sz="2400" dirty="0"/>
          </a:p>
        </p:txBody>
      </p:sp>
      <p:pic>
        <p:nvPicPr>
          <p:cNvPr id="11" name="Imagen 10"/>
          <p:cNvPicPr>
            <a:picLocks noChangeAspect="1"/>
          </p:cNvPicPr>
          <p:nvPr/>
        </p:nvPicPr>
        <p:blipFill>
          <a:blip r:embed="rId2"/>
          <a:stretch>
            <a:fillRect/>
          </a:stretch>
        </p:blipFill>
        <p:spPr>
          <a:xfrm>
            <a:off x="7880669" y="1382273"/>
            <a:ext cx="653730" cy="780356"/>
          </a:xfrm>
          <a:prstGeom prst="rect">
            <a:avLst/>
          </a:prstGeom>
        </p:spPr>
      </p:pic>
      <p:pic>
        <p:nvPicPr>
          <p:cNvPr id="12" name="Imagen 11"/>
          <p:cNvPicPr>
            <a:picLocks noChangeAspect="1"/>
          </p:cNvPicPr>
          <p:nvPr/>
        </p:nvPicPr>
        <p:blipFill>
          <a:blip r:embed="rId3"/>
          <a:stretch>
            <a:fillRect/>
          </a:stretch>
        </p:blipFill>
        <p:spPr>
          <a:xfrm>
            <a:off x="4639761" y="1382273"/>
            <a:ext cx="652329" cy="780356"/>
          </a:xfrm>
          <a:prstGeom prst="rect">
            <a:avLst/>
          </a:prstGeom>
        </p:spPr>
      </p:pic>
      <p:pic>
        <p:nvPicPr>
          <p:cNvPr id="13" name="Imagen 12"/>
          <p:cNvPicPr>
            <a:picLocks noChangeAspect="1"/>
          </p:cNvPicPr>
          <p:nvPr/>
        </p:nvPicPr>
        <p:blipFill>
          <a:blip r:embed="rId4"/>
          <a:stretch>
            <a:fillRect/>
          </a:stretch>
        </p:blipFill>
        <p:spPr>
          <a:xfrm>
            <a:off x="4550229" y="3570514"/>
            <a:ext cx="2823028" cy="3287485"/>
          </a:xfrm>
          <a:prstGeom prst="rect">
            <a:avLst/>
          </a:prstGeom>
        </p:spPr>
      </p:pic>
    </p:spTree>
    <p:extLst>
      <p:ext uri="{BB962C8B-B14F-4D97-AF65-F5344CB8AC3E}">
        <p14:creationId xmlns:p14="http://schemas.microsoft.com/office/powerpoint/2010/main" val="3857588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04661" y="45204"/>
            <a:ext cx="10515600" cy="1325563"/>
          </a:xfrm>
        </p:spPr>
        <p:txBody>
          <a:bodyPr/>
          <a:lstStyle/>
          <a:p>
            <a:r>
              <a:rPr lang="es-ES_tradnl" altLang="es-MX" b="1" dirty="0" smtClean="0">
                <a:solidFill>
                  <a:srgbClr val="FF3399"/>
                </a:solidFill>
                <a:latin typeface="Comic Sans MS" panose="030F0702030302020204" pitchFamily="66" charset="0"/>
              </a:rPr>
              <a:t>¿Estrategias de aprendizaje?</a:t>
            </a:r>
            <a:endParaRPr lang="es-MX" dirty="0"/>
          </a:p>
        </p:txBody>
      </p:sp>
      <p:sp>
        <p:nvSpPr>
          <p:cNvPr id="4" name="Nube 3"/>
          <p:cNvSpPr/>
          <p:nvPr/>
        </p:nvSpPr>
        <p:spPr>
          <a:xfrm>
            <a:off x="100884" y="1876714"/>
            <a:ext cx="11423344" cy="4981286"/>
          </a:xfrm>
          <a:prstGeom prst="cloud">
            <a:avLst/>
          </a:prstGeom>
          <a:solidFill>
            <a:schemeClr val="accent1">
              <a:lumMod val="20000"/>
              <a:lumOff val="80000"/>
            </a:schemeClr>
          </a:solid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050" name="Picture 2" descr="Imagen relacionada"/>
          <p:cNvPicPr>
            <a:picLocks noChangeAspect="1" noChangeArrowheads="1"/>
          </p:cNvPicPr>
          <p:nvPr/>
        </p:nvPicPr>
        <p:blipFill rotWithShape="1">
          <a:blip r:embed="rId3">
            <a:extLst>
              <a:ext uri="{28A0092B-C50C-407E-A947-70E740481C1C}">
                <a14:useLocalDpi xmlns:a14="http://schemas.microsoft.com/office/drawing/2010/main" val="0"/>
              </a:ext>
            </a:extLst>
          </a:blip>
          <a:srcRect r="70445" b="69066"/>
          <a:stretch/>
        </p:blipFill>
        <p:spPr bwMode="auto">
          <a:xfrm>
            <a:off x="-366116" y="296414"/>
            <a:ext cx="2877398" cy="3186993"/>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pic>
        <p:nvPicPr>
          <p:cNvPr id="7" name="Picture 2" descr="Imagen relacionada"/>
          <p:cNvPicPr>
            <a:picLocks noChangeAspect="1" noChangeArrowheads="1"/>
          </p:cNvPicPr>
          <p:nvPr/>
        </p:nvPicPr>
        <p:blipFill rotWithShape="1">
          <a:blip r:embed="rId3">
            <a:extLst>
              <a:ext uri="{28A0092B-C50C-407E-A947-70E740481C1C}">
                <a14:useLocalDpi xmlns:a14="http://schemas.microsoft.com/office/drawing/2010/main" val="0"/>
              </a:ext>
            </a:extLst>
          </a:blip>
          <a:srcRect l="30364" r="35628" b="70596"/>
          <a:stretch/>
        </p:blipFill>
        <p:spPr bwMode="auto">
          <a:xfrm>
            <a:off x="-244830" y="4554533"/>
            <a:ext cx="2634825" cy="2410692"/>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4294967295"/>
          </p:nvPr>
        </p:nvSpPr>
        <p:spPr>
          <a:xfrm>
            <a:off x="1632738" y="2545724"/>
            <a:ext cx="8060747" cy="1687133"/>
          </a:xfrm>
          <a:prstGeom prst="rect">
            <a:avLst/>
          </a:prstGeom>
          <a:noFill/>
          <a:ln>
            <a:noFill/>
          </a:ln>
        </p:spPr>
        <p:txBody>
          <a:bodyPr>
            <a:noAutofit/>
          </a:bodyPr>
          <a:lstStyle/>
          <a:p>
            <a:pPr marL="0" indent="0" algn="ctr">
              <a:buNone/>
            </a:pPr>
            <a:r>
              <a:rPr lang="es-MX" altLang="es-MX" sz="2800" dirty="0">
                <a:solidFill>
                  <a:schemeClr val="accent2"/>
                </a:solidFill>
                <a:latin typeface="Comic Sans MS" panose="030F0702030302020204" pitchFamily="66" charset="0"/>
              </a:rPr>
              <a:t> </a:t>
            </a:r>
            <a:r>
              <a:rPr lang="es-MX" sz="2800" dirty="0"/>
              <a:t>son procedimientos (conjunto de </a:t>
            </a:r>
            <a:r>
              <a:rPr lang="es-MX" sz="2800" dirty="0" smtClean="0"/>
              <a:t>pasos, operaciones </a:t>
            </a:r>
            <a:r>
              <a:rPr lang="es-MX" sz="2800" dirty="0"/>
              <a:t>o habilidades) que un estudiante elige y emplea en </a:t>
            </a:r>
            <a:r>
              <a:rPr lang="es-MX" sz="2800" dirty="0" smtClean="0"/>
              <a:t>forma consciente, </a:t>
            </a:r>
            <a:r>
              <a:rPr lang="es-MX" sz="2800" dirty="0"/>
              <a:t>controlada e intencional como instrumentos flexibles para facilitar </a:t>
            </a:r>
            <a:r>
              <a:rPr lang="es-MX" sz="2800" dirty="0" smtClean="0"/>
              <a:t>la adquisición, </a:t>
            </a:r>
            <a:r>
              <a:rPr lang="es-MX" sz="2800" dirty="0"/>
              <a:t>almacenamiento y utilización de la información, esto es, </a:t>
            </a:r>
            <a:r>
              <a:rPr lang="es-MX" sz="2800" dirty="0" smtClean="0"/>
              <a:t>aprender significativamente </a:t>
            </a:r>
            <a:r>
              <a:rPr lang="es-MX" sz="2800" dirty="0"/>
              <a:t>y solucionar problemas.</a:t>
            </a:r>
          </a:p>
        </p:txBody>
      </p:sp>
      <p:pic>
        <p:nvPicPr>
          <p:cNvPr id="6" name="Picture 2" descr="Imagen relacionada"/>
          <p:cNvPicPr>
            <a:picLocks noChangeAspect="1" noChangeArrowheads="1"/>
          </p:cNvPicPr>
          <p:nvPr/>
        </p:nvPicPr>
        <p:blipFill rotWithShape="1">
          <a:blip r:embed="rId3">
            <a:extLst>
              <a:ext uri="{28A0092B-C50C-407E-A947-70E740481C1C}">
                <a14:useLocalDpi xmlns:a14="http://schemas.microsoft.com/office/drawing/2010/main" val="0"/>
              </a:ext>
            </a:extLst>
          </a:blip>
          <a:srcRect l="65587" b="66770"/>
          <a:stretch/>
        </p:blipFill>
        <p:spPr bwMode="auto">
          <a:xfrm>
            <a:off x="9965091" y="468981"/>
            <a:ext cx="2055170" cy="2100009"/>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pic>
        <p:nvPicPr>
          <p:cNvPr id="8" name="Picture 2" descr="Imagen relacionada"/>
          <p:cNvPicPr>
            <a:picLocks noChangeAspect="1" noChangeArrowheads="1"/>
          </p:cNvPicPr>
          <p:nvPr/>
        </p:nvPicPr>
        <p:blipFill rotWithShape="1">
          <a:blip r:embed="rId3">
            <a:extLst>
              <a:ext uri="{28A0092B-C50C-407E-A947-70E740481C1C}">
                <a14:useLocalDpi xmlns:a14="http://schemas.microsoft.com/office/drawing/2010/main" val="0"/>
              </a:ext>
            </a:extLst>
          </a:blip>
          <a:srcRect l="71660" t="74932"/>
          <a:stretch/>
        </p:blipFill>
        <p:spPr bwMode="auto">
          <a:xfrm>
            <a:off x="9218292" y="2921512"/>
            <a:ext cx="2801969" cy="2622690"/>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pic>
        <p:nvPicPr>
          <p:cNvPr id="9" name="Picture 2" descr="Imagen relacionada"/>
          <p:cNvPicPr>
            <a:picLocks noChangeAspect="1" noChangeArrowheads="1"/>
          </p:cNvPicPr>
          <p:nvPr/>
        </p:nvPicPr>
        <p:blipFill rotWithShape="1">
          <a:blip r:embed="rId3">
            <a:extLst>
              <a:ext uri="{28A0092B-C50C-407E-A947-70E740481C1C}">
                <a14:useLocalDpi xmlns:a14="http://schemas.microsoft.com/office/drawing/2010/main" val="0"/>
              </a:ext>
            </a:extLst>
          </a:blip>
          <a:srcRect l="49393" t="62689" r="24696" b="15120"/>
          <a:stretch/>
        </p:blipFill>
        <p:spPr bwMode="auto">
          <a:xfrm>
            <a:off x="9747643" y="4979326"/>
            <a:ext cx="2024602" cy="1834796"/>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3489633"/>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31396"/>
            <a:ext cx="10364451" cy="1596177"/>
          </a:xfrm>
        </p:spPr>
        <p:txBody>
          <a:bodyPr/>
          <a:lstStyle/>
          <a:p>
            <a:r>
              <a:rPr lang="es-MX" dirty="0" smtClean="0"/>
              <a:t>¿Qué es un paradigma?</a:t>
            </a:r>
            <a:endParaRPr lang="es-MX" dirty="0"/>
          </a:p>
        </p:txBody>
      </p:sp>
      <p:sp>
        <p:nvSpPr>
          <p:cNvPr id="3" name="Marcador de contenido 2"/>
          <p:cNvSpPr>
            <a:spLocks noGrp="1"/>
          </p:cNvSpPr>
          <p:nvPr>
            <p:ph idx="4294967295"/>
          </p:nvPr>
        </p:nvSpPr>
        <p:spPr>
          <a:xfrm>
            <a:off x="1629617" y="1814751"/>
            <a:ext cx="9166657" cy="3916167"/>
          </a:xfrm>
          <a:prstGeom prst="rect">
            <a:avLst/>
          </a:prstGeom>
        </p:spPr>
        <p:txBody>
          <a:bodyPr>
            <a:normAutofit fontScale="92500" lnSpcReduction="20000"/>
          </a:bodyPr>
          <a:lstStyle/>
          <a:p>
            <a:pPr algn="just"/>
            <a:r>
              <a:rPr lang="es-MX" dirty="0" smtClean="0"/>
              <a:t>Se </a:t>
            </a:r>
            <a:r>
              <a:rPr lang="es-MX" dirty="0"/>
              <a:t>define paradigma como acciones que se llevan a cabo de cierta forma establecida para obtener conclusiones individuales o en conjunto. Funciona así, porque de alguna manera representa creencias y costumbres que llevan a actuar de cierta manera, aunque no representan una verdad absoluta.</a:t>
            </a:r>
            <a:br>
              <a:rPr lang="es-MX" dirty="0"/>
            </a:br>
            <a:endParaRPr lang="es-MX" dirty="0" smtClean="0"/>
          </a:p>
          <a:p>
            <a:pPr algn="just"/>
            <a:r>
              <a:rPr lang="es-MX" dirty="0"/>
              <a:t/>
            </a:r>
            <a:br>
              <a:rPr lang="es-MX" dirty="0"/>
            </a:br>
            <a:r>
              <a:rPr lang="es-MX" dirty="0"/>
              <a:t>El concepto de paradigma fue acuñado por el </a:t>
            </a:r>
            <a:r>
              <a:rPr lang="es-MX" dirty="0" smtClean="0"/>
              <a:t>filósofo </a:t>
            </a:r>
            <a:r>
              <a:rPr lang="es-MX" dirty="0"/>
              <a:t>estadounidense </a:t>
            </a:r>
            <a:r>
              <a:rPr lang="es-MX" dirty="0" smtClean="0"/>
              <a:t> </a:t>
            </a:r>
            <a:r>
              <a:rPr lang="es-MX" dirty="0" err="1" smtClean="0"/>
              <a:t>Khun</a:t>
            </a:r>
            <a:r>
              <a:rPr lang="es-MX" dirty="0" smtClean="0"/>
              <a:t>(1960). </a:t>
            </a:r>
            <a:r>
              <a:rPr lang="es-MX" dirty="0"/>
              <a:t>explicó: “Considero a los paradigmas como realizaciones científicas universalmente reconocidas que, durante cierto tiempo, proporcionan modelos de problemas y soluciones a una comunidad científica”.</a:t>
            </a:r>
          </a:p>
          <a:p>
            <a:pPr algn="just"/>
            <a:endParaRPr lang="es-MX" dirty="0"/>
          </a:p>
        </p:txBody>
      </p:sp>
    </p:spTree>
    <p:extLst>
      <p:ext uri="{BB962C8B-B14F-4D97-AF65-F5344CB8AC3E}">
        <p14:creationId xmlns:p14="http://schemas.microsoft.com/office/powerpoint/2010/main" val="23345122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para estrategia de diferenciacion de coca co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095" y="0"/>
            <a:ext cx="4370705" cy="653796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6" name="Picture 4" descr="Resultado de imagen para estrategia de diferenciacion de coca col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0720" y="-196146"/>
            <a:ext cx="6431279" cy="701745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Rectángulo 3"/>
          <p:cNvSpPr/>
          <p:nvPr/>
        </p:nvSpPr>
        <p:spPr>
          <a:xfrm rot="20698382">
            <a:off x="611889" y="2554962"/>
            <a:ext cx="10328148" cy="1107996"/>
          </a:xfrm>
          <a:prstGeom prst="rect">
            <a:avLst/>
          </a:prstGeom>
          <a:noFill/>
        </p:spPr>
        <p:txBody>
          <a:bodyPr wrap="none" lIns="91440" tIns="45720" rIns="91440" bIns="45720">
            <a:spAutoFit/>
          </a:bodyPr>
          <a:lstStyle/>
          <a:p>
            <a:pPr algn="ctr"/>
            <a:r>
              <a:rPr lang="es-ES" sz="6600" b="1" cap="none" spc="0" dirty="0" smtClean="0">
                <a:ln w="9525">
                  <a:solidFill>
                    <a:schemeClr val="bg1"/>
                  </a:solidFill>
                  <a:prstDash val="solid"/>
                </a:ln>
                <a:solidFill>
                  <a:schemeClr val="tx1"/>
                </a:solidFill>
                <a:effectLst>
                  <a:glow rad="228600">
                    <a:schemeClr val="accent4">
                      <a:satMod val="175000"/>
                      <a:alpha val="40000"/>
                    </a:schemeClr>
                  </a:glow>
                  <a:outerShdw blurRad="12700" dist="38100" dir="2700000" algn="tl" rotWithShape="0">
                    <a:schemeClr val="bg1">
                      <a:lumMod val="50000"/>
                    </a:schemeClr>
                  </a:outerShdw>
                </a:effectLst>
                <a:latin typeface="Arial" panose="020B0604020202020204" pitchFamily="34" charset="0"/>
                <a:cs typeface="Arial" panose="020B0604020202020204" pitchFamily="34" charset="0"/>
              </a:rPr>
              <a:t>TIPOS DE ESTRATEGIAS</a:t>
            </a:r>
            <a:endParaRPr lang="es-ES" sz="6600" b="1" cap="none" spc="0" dirty="0">
              <a:ln w="9525">
                <a:solidFill>
                  <a:schemeClr val="bg1"/>
                </a:solidFill>
                <a:prstDash val="solid"/>
              </a:ln>
              <a:solidFill>
                <a:schemeClr val="tx1"/>
              </a:solidFill>
              <a:effectLst>
                <a:glow rad="228600">
                  <a:schemeClr val="accent4">
                    <a:satMod val="175000"/>
                    <a:alpha val="40000"/>
                  </a:schemeClr>
                </a:glow>
                <a:outerShdw blurRad="12700" dist="38100" dir="2700000" algn="tl" rotWithShape="0">
                  <a:schemeClr val="bg1">
                    <a:lumMod val="50000"/>
                  </a:scheme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780323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Marcador de contenido 8"/>
          <p:cNvGraphicFramePr>
            <a:graphicFrameLocks noGrp="1"/>
          </p:cNvGraphicFramePr>
          <p:nvPr>
            <p:ph sz="quarter" idx="13"/>
            <p:extLst>
              <p:ext uri="{D42A27DB-BD31-4B8C-83A1-F6EECF244321}">
                <p14:modId xmlns:p14="http://schemas.microsoft.com/office/powerpoint/2010/main" val="4144813373"/>
              </p:ext>
            </p:extLst>
          </p:nvPr>
        </p:nvGraphicFramePr>
        <p:xfrm>
          <a:off x="198120" y="289560"/>
          <a:ext cx="11993880" cy="6568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9893774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sz="quarter" idx="13"/>
            <p:extLst>
              <p:ext uri="{D42A27DB-BD31-4B8C-83A1-F6EECF244321}">
                <p14:modId xmlns:p14="http://schemas.microsoft.com/office/powerpoint/2010/main" val="2152809190"/>
              </p:ext>
            </p:extLst>
          </p:nvPr>
        </p:nvGraphicFramePr>
        <p:xfrm>
          <a:off x="182880" y="350520"/>
          <a:ext cx="11170920" cy="58264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5568025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198120" y="236220"/>
            <a:ext cx="12496800" cy="6781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contenido 2"/>
          <p:cNvSpPr>
            <a:spLocks noGrp="1"/>
          </p:cNvSpPr>
          <p:nvPr>
            <p:ph sz="quarter" idx="13"/>
          </p:nvPr>
        </p:nvSpPr>
        <p:spPr>
          <a:xfrm>
            <a:off x="-45720" y="518160"/>
            <a:ext cx="12192000" cy="6217920"/>
          </a:xfrm>
        </p:spPr>
        <p:txBody>
          <a:bodyPr>
            <a:normAutofit fontScale="55000" lnSpcReduction="20000"/>
          </a:bodyPr>
          <a:lstStyle/>
          <a:p>
            <a:pPr marL="0" indent="0" algn="ctr">
              <a:buNone/>
            </a:pPr>
            <a:r>
              <a:rPr lang="es-MX" sz="3200" dirty="0" smtClean="0">
                <a:latin typeface="Arial" panose="020B0604020202020204" pitchFamily="34" charset="0"/>
                <a:cs typeface="Arial" panose="020B0604020202020204" pitchFamily="34" charset="0"/>
              </a:rPr>
              <a:t>Estrategia aplicada</a:t>
            </a:r>
          </a:p>
          <a:p>
            <a:pPr marL="0" indent="0" algn="just">
              <a:buNone/>
            </a:pPr>
            <a:r>
              <a:rPr lang="es-MX" sz="3200" dirty="0" smtClean="0">
                <a:latin typeface="Arial" panose="020B0604020202020204" pitchFamily="34" charset="0"/>
                <a:cs typeface="Arial" panose="020B0604020202020204" pitchFamily="34" charset="0"/>
              </a:rPr>
              <a:t>Es necesario primero ver en población si es aceptada esta estrategia de espacios públicos ya que muchas de las personas les agrada y se sienten seguras al estar en estos lugares </a:t>
            </a:r>
          </a:p>
          <a:p>
            <a:pPr marL="0" indent="0" algn="just">
              <a:buNone/>
            </a:pPr>
            <a:r>
              <a:rPr lang="es-MX" sz="3200" dirty="0" smtClean="0">
                <a:latin typeface="Arial" panose="020B0604020202020204" pitchFamily="34" charset="0"/>
                <a:cs typeface="Arial" panose="020B0604020202020204" pitchFamily="34" charset="0"/>
              </a:rPr>
              <a:t>Pero para ello es necesario que haya seguridad, alumbrado, y sobre todo donde haya gente que no este muy solido para que así puedan lograr su objetivo.</a:t>
            </a:r>
          </a:p>
          <a:p>
            <a:pPr marL="0" indent="0" algn="just">
              <a:buNone/>
            </a:pPr>
            <a:r>
              <a:rPr lang="es-MX" sz="3200" dirty="0" smtClean="0">
                <a:latin typeface="Arial" panose="020B0604020202020204" pitchFamily="34" charset="0"/>
                <a:cs typeface="Arial" panose="020B0604020202020204" pitchFamily="34" charset="0"/>
              </a:rPr>
              <a:t>Una acción decidida y sistemática de prohibir el uso del espacio publico para dormir o acampar debe concebirse como estrategia que apunta a garantizar los derechos humanos, en primer lugar de quienes duermen y viven en la calle. Todos comprendemos que hay que defender los derechos de las personas incluso cuando la misma no lo desee o demuestre una actitud contraria. Esta acción es la consecuencia lógica de un estado que esta reconstruyendo un sistema de bienestar y protección social y no da vuelta la cara a este problema. Pero también hay que concebirlo como una decisión de hacer valer los derechos de todos los ciudadanos. Sabemos que en la actualidad no existen capacitaciones instaladas de asumir en los centros disponibles el tipo de tratamiento adecuado para lo que hemos dominado núcleo  duro en situación de calle. Sabemos que nos encontramos frente una población de carácter heterogéneo, cambiante, vulnerable. Esto significa definir un presupuesto para esta población garantizando la infraestructura y los equipos necesarios a tal fin. Para así poder darles a la población lo que piden en parte estaría bien porque muchas de las personas necesitan de sus tiempos libres  para poder descansar.</a:t>
            </a:r>
          </a:p>
        </p:txBody>
      </p:sp>
    </p:spTree>
    <p:extLst>
      <p:ext uri="{BB962C8B-B14F-4D97-AF65-F5344CB8AC3E}">
        <p14:creationId xmlns:p14="http://schemas.microsoft.com/office/powerpoint/2010/main" val="69225883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58140" y="731520"/>
            <a:ext cx="9688830" cy="3348990"/>
          </a:xfrm>
        </p:spPr>
        <p:txBody>
          <a:bodyPr>
            <a:noAutofit/>
            <a:scene3d>
              <a:camera prst="perspectiveHeroicExtremeLeftFacing"/>
              <a:lightRig rig="threePt" dir="t"/>
            </a:scene3d>
          </a:bodyPr>
          <a:lstStyle/>
          <a:p>
            <a:r>
              <a:rPr lang="es-MX" dirty="0"/>
              <a:t>C</a:t>
            </a:r>
            <a:r>
              <a:rPr lang="es-MX" dirty="0" smtClean="0"/>
              <a:t>lasificación  de las estrategias de enseñanza y aprendizaje</a:t>
            </a:r>
            <a:endParaRPr lang="es-MX" dirty="0"/>
          </a:p>
        </p:txBody>
      </p:sp>
      <p:pic>
        <p:nvPicPr>
          <p:cNvPr id="4098" name="Picture 2" descr="Resultado de imagen para ESTRATEG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721" y="4291012"/>
            <a:ext cx="4987834" cy="2395538"/>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10835640" y="8245"/>
            <a:ext cx="701040" cy="1446550"/>
          </a:xfrm>
          <a:prstGeom prst="rect">
            <a:avLst/>
          </a:prstGeom>
          <a:noFill/>
        </p:spPr>
        <p:txBody>
          <a:bodyPr wrap="square" rtlCol="0">
            <a:spAutoFit/>
          </a:bodyPr>
          <a:lstStyle/>
          <a:p>
            <a:r>
              <a:rPr lang="es-MX" sz="8800" dirty="0" smtClean="0">
                <a:latin typeface="Aharoni" panose="02010803020104030203" pitchFamily="2" charset="-79"/>
                <a:cs typeface="Aharoni" panose="02010803020104030203" pitchFamily="2" charset="-79"/>
              </a:rPr>
              <a:t>2</a:t>
            </a:r>
            <a:endParaRPr lang="es-MX" sz="8800"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32523101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1" y="374468"/>
            <a:ext cx="10221685" cy="1456267"/>
          </a:xfrm>
        </p:spPr>
        <p:txBody>
          <a:bodyPr>
            <a:normAutofit fontScale="90000"/>
          </a:bodyPr>
          <a:lstStyle/>
          <a:p>
            <a:pPr algn="ctr"/>
            <a:r>
              <a:rPr lang="es-MX" sz="4000" b="1" u="sng" dirty="0" smtClean="0"/>
              <a:t>Clasificación de las </a:t>
            </a:r>
            <a:r>
              <a:rPr lang="es-MX" sz="4000" b="1" u="sng" dirty="0"/>
              <a:t/>
            </a:r>
            <a:br>
              <a:rPr lang="es-MX" sz="4000" b="1" u="sng" dirty="0"/>
            </a:br>
            <a:r>
              <a:rPr lang="es-MX" sz="4000" b="1" u="sng" dirty="0" smtClean="0"/>
              <a:t>estrategias de enseñanza aprendizaje </a:t>
            </a:r>
            <a:r>
              <a:rPr lang="es-MX" sz="4000" b="1" u="sng" dirty="0" err="1" smtClean="0">
                <a:solidFill>
                  <a:schemeClr val="bg1"/>
                </a:solidFill>
              </a:rPr>
              <a:t>prendizaje</a:t>
            </a:r>
            <a:r>
              <a:rPr lang="es-MX" sz="4000" b="1" u="sng" dirty="0" smtClean="0">
                <a:solidFill>
                  <a:schemeClr val="bg1"/>
                </a:solidFill>
              </a:rPr>
              <a:t> </a:t>
            </a:r>
            <a:endParaRPr lang="es-MX" sz="4000" b="1" u="sng" dirty="0">
              <a:solidFill>
                <a:schemeClr val="bg1"/>
              </a:solidFill>
            </a:endParaRPr>
          </a:p>
        </p:txBody>
      </p:sp>
      <p:sp>
        <p:nvSpPr>
          <p:cNvPr id="4" name="CuadroTexto 3"/>
          <p:cNvSpPr txBox="1"/>
          <p:nvPr/>
        </p:nvSpPr>
        <p:spPr>
          <a:xfrm>
            <a:off x="463733" y="2332334"/>
            <a:ext cx="3873136" cy="523220"/>
          </a:xfrm>
          <a:prstGeom prst="rect">
            <a:avLst/>
          </a:prstGeom>
          <a:noFill/>
        </p:spPr>
        <p:txBody>
          <a:bodyPr wrap="square" rtlCol="0">
            <a:spAutoFit/>
          </a:bodyPr>
          <a:lstStyle/>
          <a:p>
            <a:r>
              <a:rPr lang="es-MX" sz="2800" b="1" dirty="0" smtClean="0"/>
              <a:t>E. METACOGNITIVA </a:t>
            </a:r>
            <a:endParaRPr lang="es-MX" sz="2800" b="1" dirty="0"/>
          </a:p>
        </p:txBody>
      </p:sp>
      <p:sp>
        <p:nvSpPr>
          <p:cNvPr id="5" name="CuadroTexto 4"/>
          <p:cNvSpPr txBox="1"/>
          <p:nvPr/>
        </p:nvSpPr>
        <p:spPr>
          <a:xfrm>
            <a:off x="7550331" y="2312126"/>
            <a:ext cx="3892732" cy="830997"/>
          </a:xfrm>
          <a:prstGeom prst="rect">
            <a:avLst/>
          </a:prstGeom>
          <a:noFill/>
        </p:spPr>
        <p:txBody>
          <a:bodyPr wrap="square" rtlCol="0">
            <a:spAutoFit/>
          </a:bodyPr>
          <a:lstStyle/>
          <a:p>
            <a:pPr algn="ctr"/>
            <a:r>
              <a:rPr lang="es-MX" sz="2400" dirty="0" smtClean="0"/>
              <a:t>Permiten el conocimiento de los procesos mentales. </a:t>
            </a:r>
            <a:endParaRPr lang="es-MX" sz="2400" dirty="0"/>
          </a:p>
        </p:txBody>
      </p:sp>
      <p:sp>
        <p:nvSpPr>
          <p:cNvPr id="6" name="CuadroTexto 5"/>
          <p:cNvSpPr txBox="1"/>
          <p:nvPr/>
        </p:nvSpPr>
        <p:spPr>
          <a:xfrm>
            <a:off x="463733" y="3902835"/>
            <a:ext cx="2945673" cy="523220"/>
          </a:xfrm>
          <a:prstGeom prst="rect">
            <a:avLst/>
          </a:prstGeom>
          <a:noFill/>
        </p:spPr>
        <p:txBody>
          <a:bodyPr wrap="square" rtlCol="0">
            <a:spAutoFit/>
          </a:bodyPr>
          <a:lstStyle/>
          <a:p>
            <a:r>
              <a:rPr lang="es-MX" sz="2800" b="1" dirty="0" smtClean="0"/>
              <a:t>E. COGNITIVA </a:t>
            </a:r>
            <a:endParaRPr lang="es-MX" sz="2800" b="1" dirty="0"/>
          </a:p>
        </p:txBody>
      </p:sp>
      <p:sp>
        <p:nvSpPr>
          <p:cNvPr id="7" name="CuadroTexto 6"/>
          <p:cNvSpPr txBox="1"/>
          <p:nvPr/>
        </p:nvSpPr>
        <p:spPr>
          <a:xfrm>
            <a:off x="7550331" y="3566160"/>
            <a:ext cx="3997235" cy="1200329"/>
          </a:xfrm>
          <a:prstGeom prst="rect">
            <a:avLst/>
          </a:prstGeom>
          <a:noFill/>
        </p:spPr>
        <p:txBody>
          <a:bodyPr wrap="square" rtlCol="0">
            <a:spAutoFit/>
          </a:bodyPr>
          <a:lstStyle/>
          <a:p>
            <a:pPr algn="ctr"/>
            <a:r>
              <a:rPr lang="es-MX" sz="2400" dirty="0" smtClean="0"/>
              <a:t>Hacen referencia a la integración del nuevo material con el conocimiento previo </a:t>
            </a:r>
            <a:endParaRPr lang="es-MX" sz="2400" dirty="0"/>
          </a:p>
        </p:txBody>
      </p:sp>
      <p:sp>
        <p:nvSpPr>
          <p:cNvPr id="8" name="CuadroTexto 7"/>
          <p:cNvSpPr txBox="1"/>
          <p:nvPr/>
        </p:nvSpPr>
        <p:spPr>
          <a:xfrm>
            <a:off x="9798" y="5473336"/>
            <a:ext cx="3853542" cy="954107"/>
          </a:xfrm>
          <a:prstGeom prst="rect">
            <a:avLst/>
          </a:prstGeom>
          <a:noFill/>
        </p:spPr>
        <p:txBody>
          <a:bodyPr wrap="square" rtlCol="0">
            <a:spAutoFit/>
          </a:bodyPr>
          <a:lstStyle/>
          <a:p>
            <a:pPr algn="ctr"/>
            <a:r>
              <a:rPr lang="es-MX" sz="2800" b="1" dirty="0" smtClean="0"/>
              <a:t>E. DE MANEJO DE RECURSOS </a:t>
            </a:r>
            <a:endParaRPr lang="es-MX" sz="2800" b="1" dirty="0"/>
          </a:p>
        </p:txBody>
      </p:sp>
      <p:sp>
        <p:nvSpPr>
          <p:cNvPr id="9" name="CuadroTexto 8"/>
          <p:cNvSpPr txBox="1"/>
          <p:nvPr/>
        </p:nvSpPr>
        <p:spPr>
          <a:xfrm>
            <a:off x="7680959" y="5316583"/>
            <a:ext cx="3971109" cy="1200329"/>
          </a:xfrm>
          <a:prstGeom prst="rect">
            <a:avLst/>
          </a:prstGeom>
          <a:noFill/>
        </p:spPr>
        <p:txBody>
          <a:bodyPr wrap="square" rtlCol="0">
            <a:spAutoFit/>
          </a:bodyPr>
          <a:lstStyle/>
          <a:p>
            <a:pPr algn="ctr"/>
            <a:r>
              <a:rPr lang="es-MX" sz="2400" dirty="0" smtClean="0"/>
              <a:t>Estrategias de apoyo que incluyen diferentes tipos de recursos </a:t>
            </a:r>
            <a:endParaRPr lang="es-MX" sz="2400" dirty="0"/>
          </a:p>
        </p:txBody>
      </p:sp>
      <p:cxnSp>
        <p:nvCxnSpPr>
          <p:cNvPr id="11" name="Conector recto de flecha 10"/>
          <p:cNvCxnSpPr/>
          <p:nvPr/>
        </p:nvCxnSpPr>
        <p:spPr>
          <a:xfrm>
            <a:off x="3863340" y="2593944"/>
            <a:ext cx="3686991" cy="0"/>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4" name="Conector recto de flecha 13"/>
          <p:cNvCxnSpPr/>
          <p:nvPr/>
        </p:nvCxnSpPr>
        <p:spPr>
          <a:xfrm>
            <a:off x="3489960" y="4164445"/>
            <a:ext cx="3686991" cy="0"/>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5" name="Conector recto de flecha 14"/>
          <p:cNvCxnSpPr/>
          <p:nvPr/>
        </p:nvCxnSpPr>
        <p:spPr>
          <a:xfrm>
            <a:off x="3820885" y="5705510"/>
            <a:ext cx="3686991" cy="0"/>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pic>
        <p:nvPicPr>
          <p:cNvPr id="16" name="Imagen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72154">
            <a:off x="9492682" y="196226"/>
            <a:ext cx="1812750" cy="1812750"/>
          </a:xfrm>
          <a:prstGeom prst="rect">
            <a:avLst/>
          </a:prstGeom>
          <a:ln>
            <a:noFill/>
          </a:ln>
          <a:effectLst>
            <a:softEdge rad="112500"/>
          </a:effectLst>
        </p:spPr>
      </p:pic>
      <p:pic>
        <p:nvPicPr>
          <p:cNvPr id="18" name="Imagen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6093" y="2689141"/>
            <a:ext cx="1987550" cy="1380108"/>
          </a:xfrm>
          <a:prstGeom prst="rect">
            <a:avLst/>
          </a:prstGeom>
          <a:ln>
            <a:noFill/>
          </a:ln>
          <a:effectLst>
            <a:softEdge rad="112500"/>
          </a:effectLst>
        </p:spPr>
      </p:pic>
    </p:spTree>
    <p:extLst>
      <p:ext uri="{BB962C8B-B14F-4D97-AF65-F5344CB8AC3E}">
        <p14:creationId xmlns:p14="http://schemas.microsoft.com/office/powerpoint/2010/main" val="304057718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p:cNvSpPr/>
          <p:nvPr/>
        </p:nvSpPr>
        <p:spPr>
          <a:xfrm>
            <a:off x="4253412" y="2105297"/>
            <a:ext cx="3788228" cy="2416629"/>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s-MX" sz="2800" b="1" dirty="0" smtClean="0"/>
              <a:t>TIPOS DE ESTRATEGIAS </a:t>
            </a:r>
            <a:endParaRPr lang="es-MX" sz="2800" b="1" dirty="0"/>
          </a:p>
        </p:txBody>
      </p:sp>
      <p:sp>
        <p:nvSpPr>
          <p:cNvPr id="5" name="Rectángulo redondeado 4"/>
          <p:cNvSpPr/>
          <p:nvPr/>
        </p:nvSpPr>
        <p:spPr>
          <a:xfrm>
            <a:off x="5969726" y="404949"/>
            <a:ext cx="2677885" cy="1123405"/>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2400" b="1" dirty="0" smtClean="0"/>
              <a:t>ESTRATEGIAS DE ENSAYO </a:t>
            </a:r>
            <a:endParaRPr lang="es-MX" sz="2400" b="1" dirty="0"/>
          </a:p>
        </p:txBody>
      </p:sp>
      <p:sp>
        <p:nvSpPr>
          <p:cNvPr id="6" name="Rectángulo redondeado 5"/>
          <p:cNvSpPr/>
          <p:nvPr/>
        </p:nvSpPr>
        <p:spPr>
          <a:xfrm>
            <a:off x="9035143" y="3313612"/>
            <a:ext cx="2677885" cy="1123405"/>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2400" b="1" dirty="0" smtClean="0"/>
              <a:t>ESTRATEGIAS DE ELABORACIÓN </a:t>
            </a:r>
            <a:endParaRPr lang="es-MX" sz="2400" b="1" dirty="0"/>
          </a:p>
        </p:txBody>
      </p:sp>
      <p:sp>
        <p:nvSpPr>
          <p:cNvPr id="7" name="Rectángulo redondeado 6"/>
          <p:cNvSpPr/>
          <p:nvPr/>
        </p:nvSpPr>
        <p:spPr>
          <a:xfrm>
            <a:off x="5404789" y="5377635"/>
            <a:ext cx="2677885" cy="1123405"/>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2400" b="1" dirty="0" smtClean="0"/>
              <a:t>ESTRATEGIAS DE ORGANIZACIÓN  </a:t>
            </a:r>
            <a:endParaRPr lang="es-MX" sz="2400" b="1" dirty="0"/>
          </a:p>
        </p:txBody>
      </p:sp>
      <p:sp>
        <p:nvSpPr>
          <p:cNvPr id="8" name="Rectángulo redondeado 7"/>
          <p:cNvSpPr/>
          <p:nvPr/>
        </p:nvSpPr>
        <p:spPr>
          <a:xfrm>
            <a:off x="52978" y="4775655"/>
            <a:ext cx="2677885" cy="1123405"/>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2400" b="1" dirty="0" smtClean="0"/>
              <a:t>ESTRATEGIAS DE COMPRENSIÓN </a:t>
            </a:r>
            <a:endParaRPr lang="es-MX" sz="2400" b="1" dirty="0"/>
          </a:p>
        </p:txBody>
      </p:sp>
      <p:sp>
        <p:nvSpPr>
          <p:cNvPr id="9" name="Rectángulo redondeado 8"/>
          <p:cNvSpPr/>
          <p:nvPr/>
        </p:nvSpPr>
        <p:spPr>
          <a:xfrm>
            <a:off x="197512" y="1128645"/>
            <a:ext cx="2677885" cy="1123405"/>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2400" b="1" dirty="0" smtClean="0"/>
              <a:t>ESTRATEGIAS DE APOYO  </a:t>
            </a:r>
            <a:endParaRPr lang="es-MX" sz="2400" b="1" dirty="0"/>
          </a:p>
        </p:txBody>
      </p:sp>
      <p:cxnSp>
        <p:nvCxnSpPr>
          <p:cNvPr id="3" name="Conector curvado 2"/>
          <p:cNvCxnSpPr>
            <a:stCxn id="4" idx="7"/>
          </p:cNvCxnSpPr>
          <p:nvPr/>
        </p:nvCxnSpPr>
        <p:spPr>
          <a:xfrm rot="5400000" flipH="1" flipV="1">
            <a:off x="7429610" y="1722711"/>
            <a:ext cx="793751" cy="679236"/>
          </a:xfrm>
          <a:prstGeom prst="curvedConnector3">
            <a:avLst/>
          </a:prstGeom>
          <a:ln>
            <a:tailEnd type="triangle"/>
          </a:ln>
        </p:spPr>
        <p:style>
          <a:lnRef idx="3">
            <a:schemeClr val="dk1"/>
          </a:lnRef>
          <a:fillRef idx="0">
            <a:schemeClr val="dk1"/>
          </a:fillRef>
          <a:effectRef idx="2">
            <a:schemeClr val="dk1"/>
          </a:effectRef>
          <a:fontRef idx="minor">
            <a:schemeClr val="tx1"/>
          </a:fontRef>
        </p:style>
      </p:cxnSp>
      <p:cxnSp>
        <p:nvCxnSpPr>
          <p:cNvPr id="12" name="Conector curvado 11"/>
          <p:cNvCxnSpPr/>
          <p:nvPr/>
        </p:nvCxnSpPr>
        <p:spPr>
          <a:xfrm>
            <a:off x="7826485" y="3875314"/>
            <a:ext cx="1038115" cy="12700"/>
          </a:xfrm>
          <a:prstGeom prst="curvedConnector3">
            <a:avLst/>
          </a:prstGeom>
          <a:ln>
            <a:tailEnd type="triangle"/>
          </a:ln>
        </p:spPr>
        <p:style>
          <a:lnRef idx="3">
            <a:schemeClr val="dk1"/>
          </a:lnRef>
          <a:fillRef idx="0">
            <a:schemeClr val="dk1"/>
          </a:fillRef>
          <a:effectRef idx="2">
            <a:schemeClr val="dk1"/>
          </a:effectRef>
          <a:fontRef idx="minor">
            <a:schemeClr val="tx1"/>
          </a:fontRef>
        </p:style>
      </p:cxnSp>
      <p:cxnSp>
        <p:nvCxnSpPr>
          <p:cNvPr id="14" name="Conector curvado 13"/>
          <p:cNvCxnSpPr>
            <a:stCxn id="4" idx="4"/>
          </p:cNvCxnSpPr>
          <p:nvPr/>
        </p:nvCxnSpPr>
        <p:spPr>
          <a:xfrm rot="16200000" flipH="1">
            <a:off x="6133012" y="4536440"/>
            <a:ext cx="790303" cy="761274"/>
          </a:xfrm>
          <a:prstGeom prst="curvedConnector3">
            <a:avLst/>
          </a:prstGeom>
          <a:ln>
            <a:tailEnd type="triangle"/>
          </a:ln>
        </p:spPr>
        <p:style>
          <a:lnRef idx="3">
            <a:schemeClr val="dk1"/>
          </a:lnRef>
          <a:fillRef idx="0">
            <a:schemeClr val="dk1"/>
          </a:fillRef>
          <a:effectRef idx="2">
            <a:schemeClr val="dk1"/>
          </a:effectRef>
          <a:fontRef idx="minor">
            <a:schemeClr val="tx1"/>
          </a:fontRef>
        </p:style>
      </p:cxnSp>
      <p:cxnSp>
        <p:nvCxnSpPr>
          <p:cNvPr id="16" name="Conector curvado 15"/>
          <p:cNvCxnSpPr/>
          <p:nvPr/>
        </p:nvCxnSpPr>
        <p:spPr>
          <a:xfrm rot="10800000">
            <a:off x="2875397" y="2252050"/>
            <a:ext cx="1427140" cy="780106"/>
          </a:xfrm>
          <a:prstGeom prst="curvedConnector3">
            <a:avLst/>
          </a:prstGeom>
          <a:ln>
            <a:tailEnd type="triangle"/>
          </a:ln>
        </p:spPr>
        <p:style>
          <a:lnRef idx="3">
            <a:schemeClr val="dk1"/>
          </a:lnRef>
          <a:fillRef idx="0">
            <a:schemeClr val="dk1"/>
          </a:fillRef>
          <a:effectRef idx="2">
            <a:schemeClr val="dk1"/>
          </a:effectRef>
          <a:fontRef idx="minor">
            <a:schemeClr val="tx1"/>
          </a:fontRef>
        </p:style>
      </p:cxnSp>
      <p:cxnSp>
        <p:nvCxnSpPr>
          <p:cNvPr id="18" name="Conector curvado 17"/>
          <p:cNvCxnSpPr/>
          <p:nvPr/>
        </p:nvCxnSpPr>
        <p:spPr>
          <a:xfrm rot="10800000" flipV="1">
            <a:off x="2159000" y="3733798"/>
            <a:ext cx="2094412" cy="895169"/>
          </a:xfrm>
          <a:prstGeom prst="curvedConnector3">
            <a:avLst/>
          </a:prstGeom>
          <a:ln>
            <a:tailEnd type="triangle"/>
          </a:ln>
        </p:spPr>
        <p:style>
          <a:lnRef idx="3">
            <a:schemeClr val="dk1"/>
          </a:lnRef>
          <a:fillRef idx="0">
            <a:schemeClr val="dk1"/>
          </a:fillRef>
          <a:effectRef idx="2">
            <a:schemeClr val="dk1"/>
          </a:effectRef>
          <a:fontRef idx="minor">
            <a:schemeClr val="tx1"/>
          </a:fontRef>
        </p:style>
      </p:cxnSp>
      <p:pic>
        <p:nvPicPr>
          <p:cNvPr id="21" name="Imagen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3164" y="255284"/>
            <a:ext cx="2506356" cy="1879767"/>
          </a:xfrm>
          <a:prstGeom prst="rect">
            <a:avLst/>
          </a:prstGeom>
        </p:spPr>
      </p:pic>
      <p:pic>
        <p:nvPicPr>
          <p:cNvPr id="22" name="Imagen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5542" y="4539253"/>
            <a:ext cx="2857500" cy="2152650"/>
          </a:xfrm>
          <a:prstGeom prst="rect">
            <a:avLst/>
          </a:prstGeom>
        </p:spPr>
      </p:pic>
      <p:pic>
        <p:nvPicPr>
          <p:cNvPr id="23" name="Imagen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31634" y="4521924"/>
            <a:ext cx="2392932" cy="1643743"/>
          </a:xfrm>
          <a:prstGeom prst="rect">
            <a:avLst/>
          </a:prstGeom>
        </p:spPr>
      </p:pic>
      <p:pic>
        <p:nvPicPr>
          <p:cNvPr id="24" name="Imagen 2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932" y="2325394"/>
            <a:ext cx="2063568" cy="2303573"/>
          </a:xfrm>
          <a:prstGeom prst="rect">
            <a:avLst/>
          </a:prstGeom>
        </p:spPr>
      </p:pic>
      <p:pic>
        <p:nvPicPr>
          <p:cNvPr id="25" name="Imagen 2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31730" y="275279"/>
            <a:ext cx="2453033" cy="1839775"/>
          </a:xfrm>
          <a:prstGeom prst="rect">
            <a:avLst/>
          </a:prstGeom>
        </p:spPr>
      </p:pic>
    </p:spTree>
    <p:extLst>
      <p:ext uri="{BB962C8B-B14F-4D97-AF65-F5344CB8AC3E}">
        <p14:creationId xmlns:p14="http://schemas.microsoft.com/office/powerpoint/2010/main" val="184653141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3118" y="198870"/>
            <a:ext cx="10515600" cy="1325563"/>
          </a:xfrm>
        </p:spPr>
        <p:txBody>
          <a:bodyPr>
            <a:normAutofit/>
          </a:bodyPr>
          <a:lstStyle/>
          <a:p>
            <a:pPr algn="ctr"/>
            <a:r>
              <a:rPr lang="es-MX" sz="6000" dirty="0" smtClean="0">
                <a:ln>
                  <a:solidFill>
                    <a:schemeClr val="accent6">
                      <a:lumMod val="50000"/>
                    </a:schemeClr>
                  </a:solidFill>
                </a:ln>
                <a:solidFill>
                  <a:srgbClr val="92D050"/>
                </a:solidFill>
              </a:rPr>
              <a:t>Aprendizaje situado </a:t>
            </a:r>
            <a:endParaRPr lang="es-MX" sz="6000" dirty="0">
              <a:ln>
                <a:solidFill>
                  <a:schemeClr val="accent6">
                    <a:lumMod val="50000"/>
                  </a:schemeClr>
                </a:solidFill>
              </a:ln>
              <a:solidFill>
                <a:srgbClr val="92D050"/>
              </a:solidFill>
            </a:endParaRPr>
          </a:p>
        </p:txBody>
      </p:sp>
      <p:pic>
        <p:nvPicPr>
          <p:cNvPr id="4" name="Imagen 3"/>
          <p:cNvPicPr>
            <a:picLocks noChangeAspect="1"/>
          </p:cNvPicPr>
          <p:nvPr/>
        </p:nvPicPr>
        <p:blipFill>
          <a:blip r:embed="rId2"/>
          <a:stretch>
            <a:fillRect/>
          </a:stretch>
        </p:blipFill>
        <p:spPr>
          <a:xfrm>
            <a:off x="2333625" y="1310553"/>
            <a:ext cx="7524750" cy="4943475"/>
          </a:xfrm>
          <a:prstGeom prst="rect">
            <a:avLst/>
          </a:prstGeom>
        </p:spPr>
      </p:pic>
      <p:sp>
        <p:nvSpPr>
          <p:cNvPr id="5" name="4 CuadroTexto"/>
          <p:cNvSpPr txBox="1"/>
          <p:nvPr/>
        </p:nvSpPr>
        <p:spPr>
          <a:xfrm>
            <a:off x="2202295" y="239268"/>
            <a:ext cx="2833352" cy="369332"/>
          </a:xfrm>
          <a:prstGeom prst="rect">
            <a:avLst/>
          </a:prstGeom>
          <a:noFill/>
        </p:spPr>
        <p:txBody>
          <a:bodyPr wrap="square" rtlCol="0">
            <a:spAutoFit/>
          </a:bodyPr>
          <a:lstStyle/>
          <a:p>
            <a:r>
              <a:rPr lang="es-MX" dirty="0" smtClean="0"/>
              <a:t>Adquirido de en línea </a:t>
            </a:r>
            <a:endParaRPr lang="es-MX" dirty="0"/>
          </a:p>
        </p:txBody>
      </p:sp>
    </p:spTree>
    <p:extLst>
      <p:ext uri="{BB962C8B-B14F-4D97-AF65-F5344CB8AC3E}">
        <p14:creationId xmlns:p14="http://schemas.microsoft.com/office/powerpoint/2010/main" val="35269846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u="sng" dirty="0" smtClean="0"/>
              <a:t>APRENDIZAJE SITUADO </a:t>
            </a:r>
            <a:endParaRPr lang="es-MX" b="1" u="sng" dirty="0"/>
          </a:p>
        </p:txBody>
      </p:sp>
      <p:sp>
        <p:nvSpPr>
          <p:cNvPr id="4" name="CuadroTexto 3"/>
          <p:cNvSpPr txBox="1"/>
          <p:nvPr/>
        </p:nvSpPr>
        <p:spPr>
          <a:xfrm>
            <a:off x="2349500" y="1371600"/>
            <a:ext cx="184731" cy="369332"/>
          </a:xfrm>
          <a:prstGeom prst="rect">
            <a:avLst/>
          </a:prstGeom>
          <a:noFill/>
        </p:spPr>
        <p:txBody>
          <a:bodyPr wrap="none" rtlCol="0">
            <a:spAutoFit/>
          </a:bodyPr>
          <a:lstStyle/>
          <a:p>
            <a:endParaRPr lang="es-MX" dirty="0"/>
          </a:p>
        </p:txBody>
      </p:sp>
      <p:sp>
        <p:nvSpPr>
          <p:cNvPr id="6" name="CuadroTexto 5"/>
          <p:cNvSpPr txBox="1"/>
          <p:nvPr/>
        </p:nvSpPr>
        <p:spPr>
          <a:xfrm>
            <a:off x="672192" y="2296241"/>
            <a:ext cx="2185307" cy="1569660"/>
          </a:xfrm>
          <a:prstGeom prst="rect">
            <a:avLst/>
          </a:prstGeom>
          <a:noFill/>
        </p:spPr>
        <p:txBody>
          <a:bodyPr wrap="square" rtlCol="0">
            <a:spAutoFit/>
          </a:bodyPr>
          <a:lstStyle/>
          <a:p>
            <a:pPr algn="ctr"/>
            <a:r>
              <a:rPr lang="es-MX" sz="2800" b="1" dirty="0" smtClean="0"/>
              <a:t>Aprendizaje</a:t>
            </a:r>
            <a:r>
              <a:rPr lang="es-MX" sz="3200" b="1" dirty="0" smtClean="0"/>
              <a:t> y </a:t>
            </a:r>
          </a:p>
          <a:p>
            <a:pPr algn="ctr"/>
            <a:r>
              <a:rPr lang="es-MX" sz="3200" b="1" dirty="0"/>
              <a:t>C</a:t>
            </a:r>
            <a:r>
              <a:rPr lang="es-MX" sz="3200" b="1" dirty="0" smtClean="0"/>
              <a:t>ontexto </a:t>
            </a:r>
            <a:endParaRPr lang="es-MX" sz="3200" b="1" dirty="0"/>
          </a:p>
        </p:txBody>
      </p:sp>
      <p:sp>
        <p:nvSpPr>
          <p:cNvPr id="9" name="CuadroTexto 8"/>
          <p:cNvSpPr txBox="1"/>
          <p:nvPr/>
        </p:nvSpPr>
        <p:spPr>
          <a:xfrm>
            <a:off x="4994728" y="2757838"/>
            <a:ext cx="1600200" cy="584775"/>
          </a:xfrm>
          <a:prstGeom prst="rect">
            <a:avLst/>
          </a:prstGeom>
          <a:noFill/>
        </p:spPr>
        <p:txBody>
          <a:bodyPr wrap="square" rtlCol="0">
            <a:spAutoFit/>
          </a:bodyPr>
          <a:lstStyle/>
          <a:p>
            <a:r>
              <a:rPr lang="es-MX" sz="3200" b="1" dirty="0" smtClean="0"/>
              <a:t>Práctica</a:t>
            </a:r>
            <a:r>
              <a:rPr lang="es-MX" dirty="0" smtClean="0"/>
              <a:t> </a:t>
            </a:r>
            <a:endParaRPr lang="es-MX" dirty="0"/>
          </a:p>
        </p:txBody>
      </p:sp>
      <p:sp>
        <p:nvSpPr>
          <p:cNvPr id="11" name="CuadroTexto 10"/>
          <p:cNvSpPr txBox="1"/>
          <p:nvPr/>
        </p:nvSpPr>
        <p:spPr>
          <a:xfrm>
            <a:off x="8487228" y="2644888"/>
            <a:ext cx="2667000" cy="1077218"/>
          </a:xfrm>
          <a:prstGeom prst="rect">
            <a:avLst/>
          </a:prstGeom>
          <a:noFill/>
        </p:spPr>
        <p:txBody>
          <a:bodyPr wrap="square" rtlCol="0">
            <a:spAutoFit/>
          </a:bodyPr>
          <a:lstStyle/>
          <a:p>
            <a:pPr algn="ctr"/>
            <a:r>
              <a:rPr lang="es-MX" sz="3200" b="1" dirty="0" smtClean="0"/>
              <a:t>Aprendizaje </a:t>
            </a:r>
          </a:p>
          <a:p>
            <a:pPr algn="ctr"/>
            <a:r>
              <a:rPr lang="es-MX" sz="3200" b="1" dirty="0" smtClean="0"/>
              <a:t>efectivo </a:t>
            </a:r>
            <a:endParaRPr lang="es-MX" sz="3200" b="1" dirty="0"/>
          </a:p>
        </p:txBody>
      </p:sp>
      <p:cxnSp>
        <p:nvCxnSpPr>
          <p:cNvPr id="5" name="Conector recto de flecha 4"/>
          <p:cNvCxnSpPr/>
          <p:nvPr/>
        </p:nvCxnSpPr>
        <p:spPr>
          <a:xfrm>
            <a:off x="3116943" y="2977207"/>
            <a:ext cx="1465942" cy="1153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8" name="Conector recto de flecha 7"/>
          <p:cNvCxnSpPr/>
          <p:nvPr/>
        </p:nvCxnSpPr>
        <p:spPr>
          <a:xfrm flipV="1">
            <a:off x="7006771" y="2988738"/>
            <a:ext cx="1068614" cy="1632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12" name="Imagen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5430" y="4055888"/>
            <a:ext cx="3720970" cy="2574697"/>
          </a:xfrm>
          <a:prstGeom prst="rect">
            <a:avLst/>
          </a:prstGeom>
        </p:spPr>
      </p:pic>
      <p:pic>
        <p:nvPicPr>
          <p:cNvPr id="13" name="Imagen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4404" y="4192924"/>
            <a:ext cx="3584795" cy="2437661"/>
          </a:xfrm>
          <a:prstGeom prst="rect">
            <a:avLst/>
          </a:prstGeom>
        </p:spPr>
      </p:pic>
    </p:spTree>
    <p:extLst>
      <p:ext uri="{BB962C8B-B14F-4D97-AF65-F5344CB8AC3E}">
        <p14:creationId xmlns:p14="http://schemas.microsoft.com/office/powerpoint/2010/main" val="37395686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4268" y="592759"/>
            <a:ext cx="10364451" cy="1596177"/>
          </a:xfrm>
        </p:spPr>
        <p:txBody>
          <a:bodyPr>
            <a:normAutofit/>
          </a:bodyPr>
          <a:lstStyle/>
          <a:p>
            <a:r>
              <a:rPr lang="es-MX" sz="4800" b="1" u="sng" dirty="0" smtClean="0"/>
              <a:t>Características : </a:t>
            </a:r>
            <a:endParaRPr lang="es-MX" sz="4800" b="1" u="sng" dirty="0"/>
          </a:p>
        </p:txBody>
      </p:sp>
      <p:sp>
        <p:nvSpPr>
          <p:cNvPr id="3" name="Marcador de contenido 2"/>
          <p:cNvSpPr>
            <a:spLocks noGrp="1"/>
          </p:cNvSpPr>
          <p:nvPr>
            <p:ph sz="quarter" idx="13"/>
          </p:nvPr>
        </p:nvSpPr>
        <p:spPr/>
        <p:txBody>
          <a:bodyPr>
            <a:normAutofit fontScale="77500" lnSpcReduction="20000"/>
          </a:bodyPr>
          <a:lstStyle/>
          <a:p>
            <a:r>
              <a:rPr lang="es-MX" sz="3600" dirty="0" smtClean="0"/>
              <a:t>No es teórico es práctico </a:t>
            </a:r>
          </a:p>
          <a:p>
            <a:r>
              <a:rPr lang="es-MX" sz="3600" dirty="0" smtClean="0"/>
              <a:t>Se relaciona con la realidad </a:t>
            </a:r>
          </a:p>
          <a:p>
            <a:r>
              <a:rPr lang="es-MX" sz="3600" dirty="0" smtClean="0"/>
              <a:t>Destaca las potencialidades de las personas </a:t>
            </a:r>
          </a:p>
          <a:p>
            <a:r>
              <a:rPr lang="es-MX" sz="3600" dirty="0" smtClean="0"/>
              <a:t>Promueve que lo aprendido se ponga en practica </a:t>
            </a:r>
          </a:p>
          <a:p>
            <a:r>
              <a:rPr lang="es-MX" sz="3600" dirty="0" smtClean="0"/>
              <a:t>Nos dice que todos somos capaces de aprender </a:t>
            </a:r>
          </a:p>
          <a:p>
            <a:r>
              <a:rPr lang="es-MX" sz="3600" dirty="0" smtClean="0"/>
              <a:t>Permite la reflexión, análisis, y decisión </a:t>
            </a:r>
            <a:endParaRPr lang="es-MX" sz="3600"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6568" y="312639"/>
            <a:ext cx="3227231" cy="1778339"/>
          </a:xfrm>
          <a:prstGeom prst="rect">
            <a:avLst/>
          </a:prstGeom>
          <a:ln>
            <a:noFill/>
          </a:ln>
          <a:effectLst>
            <a:softEdge rad="112500"/>
          </a:effectLst>
        </p:spPr>
      </p:pic>
    </p:spTree>
    <p:extLst>
      <p:ext uri="{BB962C8B-B14F-4D97-AF65-F5344CB8AC3E}">
        <p14:creationId xmlns:p14="http://schemas.microsoft.com/office/powerpoint/2010/main" val="29441780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Resultado de imagen para paradigma positivista dibuj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1003" y="3272874"/>
            <a:ext cx="7374836" cy="3279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028" name="Picture 4" descr="Resultado de imagen para paradigma positivista dibuj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78273" y="121185"/>
            <a:ext cx="3270671" cy="289433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Rectángulo 3"/>
          <p:cNvSpPr/>
          <p:nvPr/>
        </p:nvSpPr>
        <p:spPr>
          <a:xfrm rot="20257654">
            <a:off x="2200120" y="2284289"/>
            <a:ext cx="7086684" cy="923330"/>
          </a:xfrm>
          <a:prstGeom prst="rect">
            <a:avLst/>
          </a:prstGeom>
          <a:noFill/>
        </p:spPr>
        <p:txBody>
          <a:bodyPr wrap="none" lIns="91440" tIns="45720" rIns="91440" bIns="45720">
            <a:spAutoFit/>
          </a:bodyPr>
          <a:lstStyle/>
          <a:p>
            <a:pPr algn="ctr"/>
            <a:r>
              <a:rPr lang="es-ES"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TIPOS DE PARADIGMAS </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1026" name="Picture 2"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728" y="121187"/>
            <a:ext cx="3870494" cy="25008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56217442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4" y="96002"/>
            <a:ext cx="10364451" cy="1596177"/>
          </a:xfrm>
        </p:spPr>
        <p:txBody>
          <a:bodyPr>
            <a:normAutofit fontScale="90000"/>
          </a:bodyPr>
          <a:lstStyle/>
          <a:p>
            <a:pPr algn="ctr"/>
            <a:r>
              <a:rPr lang="es-MX" sz="6600" u="sng" dirty="0" smtClean="0">
                <a:ln w="0"/>
                <a:effectLst>
                  <a:outerShdw blurRad="38100" dist="19050" dir="2700000" algn="tl" rotWithShape="0">
                    <a:schemeClr val="dk1">
                      <a:alpha val="40000"/>
                    </a:schemeClr>
                  </a:outerShdw>
                </a:effectLst>
              </a:rPr>
              <a:t>Aprendizaje basado en proyectos </a:t>
            </a:r>
            <a:endParaRPr lang="es-MX" sz="6600" u="sng" dirty="0">
              <a:ln w="0"/>
              <a:effectLst>
                <a:outerShdw blurRad="38100" dist="19050" dir="2700000" algn="tl" rotWithShape="0">
                  <a:schemeClr val="dk1">
                    <a:alpha val="40000"/>
                  </a:schemeClr>
                </a:outerShdw>
              </a:effectLst>
            </a:endParaRPr>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137727426"/>
              </p:ext>
            </p:extLst>
          </p:nvPr>
        </p:nvGraphicFramePr>
        <p:xfrm>
          <a:off x="838200" y="1825625"/>
          <a:ext cx="10515600" cy="4637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91576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u="sng" dirty="0" smtClean="0"/>
              <a:t> VENTAJAS DE  EL APRENDIZAJE BASADO EN PROYECTOS </a:t>
            </a:r>
            <a:endParaRPr lang="es-MX" dirty="0"/>
          </a:p>
        </p:txBody>
      </p:sp>
      <p:graphicFrame>
        <p:nvGraphicFramePr>
          <p:cNvPr id="4" name="Marcador de contenido 3"/>
          <p:cNvGraphicFramePr>
            <a:graphicFrameLocks noGrp="1"/>
          </p:cNvGraphicFramePr>
          <p:nvPr>
            <p:ph sz="quarter" idx="13"/>
            <p:extLst/>
          </p:nvPr>
        </p:nvGraphicFramePr>
        <p:xfrm>
          <a:off x="-1" y="914400"/>
          <a:ext cx="12105409"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78895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u="sng" dirty="0" smtClean="0"/>
              <a:t>APRENDIZAJE BASADO EN PROBLEMAS </a:t>
            </a:r>
            <a:br>
              <a:rPr lang="es-MX" b="1" u="sng" dirty="0" smtClean="0"/>
            </a:br>
            <a:r>
              <a:rPr lang="es-MX" b="1" u="sng" dirty="0" smtClean="0"/>
              <a:t>PASOS </a:t>
            </a:r>
            <a:endParaRPr lang="es-MX" b="1" u="sng" dirty="0"/>
          </a:p>
        </p:txBody>
      </p:sp>
      <p:graphicFrame>
        <p:nvGraphicFramePr>
          <p:cNvPr id="4" name="Marcador de contenido 3"/>
          <p:cNvGraphicFramePr>
            <a:graphicFrameLocks noGrp="1"/>
          </p:cNvGraphicFramePr>
          <p:nvPr>
            <p:ph sz="quarter" idx="13"/>
            <p:extLst/>
          </p:nvPr>
        </p:nvGraphicFramePr>
        <p:xfrm>
          <a:off x="0" y="1690688"/>
          <a:ext cx="12047220" cy="49263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294486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sz="quarter" idx="13"/>
            <p:extLst/>
          </p:nvPr>
        </p:nvGraphicFramePr>
        <p:xfrm>
          <a:off x="537210" y="354330"/>
          <a:ext cx="10816590" cy="58226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861598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sz="quarter" idx="13"/>
            <p:extLst/>
          </p:nvPr>
        </p:nvGraphicFramePr>
        <p:xfrm>
          <a:off x="605790" y="434340"/>
          <a:ext cx="10748010" cy="57426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0092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sz="quarter" idx="13"/>
            <p:extLst/>
          </p:nvPr>
        </p:nvGraphicFramePr>
        <p:xfrm>
          <a:off x="605790" y="365760"/>
          <a:ext cx="10748010" cy="58112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032373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MX" sz="5400" u="sng" dirty="0" smtClean="0">
                <a:ln w="0"/>
                <a:effectLst>
                  <a:outerShdw blurRad="38100" dist="19050" dir="2700000" algn="tl" rotWithShape="0">
                    <a:schemeClr val="dk1">
                      <a:alpha val="40000"/>
                    </a:schemeClr>
                  </a:outerShdw>
                </a:effectLst>
              </a:rPr>
              <a:t>Características del aprendizaje basado en problemas </a:t>
            </a:r>
            <a:endParaRPr lang="es-MX" sz="5400" u="sng" dirty="0">
              <a:ln w="0"/>
              <a:effectLst>
                <a:outerShdw blurRad="38100" dist="19050" dir="2700000" algn="tl" rotWithShape="0">
                  <a:schemeClr val="dk1">
                    <a:alpha val="40000"/>
                  </a:schemeClr>
                </a:outerShdw>
              </a:effectLst>
            </a:endParaRPr>
          </a:p>
        </p:txBody>
      </p:sp>
      <p:pic>
        <p:nvPicPr>
          <p:cNvPr id="4" name="Marcador de contenido 3"/>
          <p:cNvPicPr>
            <a:picLocks noGrp="1" noChangeAspect="1"/>
          </p:cNvPicPr>
          <p:nvPr>
            <p:ph sz="quarter" idx="13"/>
          </p:nvPr>
        </p:nvPicPr>
        <p:blipFill>
          <a:blip r:embed="rId2"/>
          <a:stretch>
            <a:fillRect/>
          </a:stretch>
        </p:blipFill>
        <p:spPr>
          <a:xfrm>
            <a:off x="913775" y="2457471"/>
            <a:ext cx="10106525" cy="4400529"/>
          </a:xfrm>
          <a:prstGeom prst="rect">
            <a:avLst/>
          </a:prstGeom>
        </p:spPr>
      </p:pic>
    </p:spTree>
    <p:extLst>
      <p:ext uri="{BB962C8B-B14F-4D97-AF65-F5344CB8AC3E}">
        <p14:creationId xmlns:p14="http://schemas.microsoft.com/office/powerpoint/2010/main" val="31414371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3"/>
          </p:nvPr>
        </p:nvPicPr>
        <p:blipFill>
          <a:blip r:embed="rId2"/>
          <a:stretch>
            <a:fillRect/>
          </a:stretch>
        </p:blipFill>
        <p:spPr>
          <a:xfrm>
            <a:off x="1306285" y="315488"/>
            <a:ext cx="9334005" cy="6330105"/>
          </a:xfrm>
          <a:prstGeom prst="rect">
            <a:avLst/>
          </a:prstGeom>
          <a:gradFill flip="none" rotWithShape="1">
            <a:gsLst>
              <a:gs pos="68150">
                <a:schemeClr val="tx1"/>
              </a:gs>
              <a:gs pos="16800">
                <a:srgbClr val="FFFFFF"/>
              </a:gs>
              <a:gs pos="0">
                <a:schemeClr val="accent2">
                  <a:lumMod val="0"/>
                  <a:lumOff val="100000"/>
                </a:schemeClr>
              </a:gs>
              <a:gs pos="35000">
                <a:schemeClr val="accent2">
                  <a:lumMod val="0"/>
                  <a:lumOff val="100000"/>
                </a:schemeClr>
              </a:gs>
              <a:gs pos="100000">
                <a:schemeClr val="accent4"/>
              </a:gs>
            </a:gsLst>
            <a:path path="circle">
              <a:fillToRect r="100000" b="100000"/>
            </a:path>
            <a:tileRect l="-100000" t="-100000"/>
          </a:gradFill>
        </p:spPr>
      </p:pic>
    </p:spTree>
    <p:extLst>
      <p:ext uri="{BB962C8B-B14F-4D97-AF65-F5344CB8AC3E}">
        <p14:creationId xmlns:p14="http://schemas.microsoft.com/office/powerpoint/2010/main" val="302739493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5138" y="257908"/>
            <a:ext cx="10364451" cy="1596177"/>
          </a:xfrm>
        </p:spPr>
        <p:txBody>
          <a:bodyPr/>
          <a:lstStyle/>
          <a:p>
            <a:pPr algn="ctr"/>
            <a:r>
              <a:rPr lang="es-MX" b="1" u="sng" dirty="0" smtClean="0"/>
              <a:t>TICS EN EDUCACIÓN </a:t>
            </a:r>
            <a:endParaRPr lang="es-MX" b="1" u="sng" dirty="0"/>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3419428320"/>
              </p:ext>
            </p:extLst>
          </p:nvPr>
        </p:nvGraphicFramePr>
        <p:xfrm>
          <a:off x="297180" y="1477368"/>
          <a:ext cx="11761470" cy="52235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6702349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tics en educacion"/>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3429000" y="1027906"/>
            <a:ext cx="5109210" cy="520683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tics en educac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456" y="126102"/>
            <a:ext cx="3374370" cy="225133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38210" y="126102"/>
            <a:ext cx="3598195" cy="26986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sultado de imagen para tics en educac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30895" y="4309483"/>
            <a:ext cx="3563917" cy="234468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n relacionad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3547" y="4420819"/>
            <a:ext cx="3205453" cy="21220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0131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2398" y="187692"/>
            <a:ext cx="8911687" cy="1280890"/>
          </a:xfrm>
        </p:spPr>
        <p:txBody>
          <a:bodyPr>
            <a:normAutofit fontScale="90000"/>
          </a:bodyPr>
          <a:lstStyle/>
          <a:p>
            <a:r>
              <a:rPr lang="es-MX" dirty="0"/>
              <a:t>Paradigma positivista</a:t>
            </a:r>
            <a:br>
              <a:rPr lang="es-MX" dirty="0"/>
            </a:br>
            <a:r>
              <a:rPr lang="es-MX" dirty="0"/>
              <a:t/>
            </a:r>
            <a:br>
              <a:rPr lang="es-MX" dirty="0"/>
            </a:br>
            <a:endParaRPr lang="es-MX" dirty="0"/>
          </a:p>
        </p:txBody>
      </p:sp>
      <p:sp>
        <p:nvSpPr>
          <p:cNvPr id="3" name="Marcador de contenido 2"/>
          <p:cNvSpPr>
            <a:spLocks noGrp="1"/>
          </p:cNvSpPr>
          <p:nvPr>
            <p:ph idx="4294967295"/>
          </p:nvPr>
        </p:nvSpPr>
        <p:spPr>
          <a:xfrm>
            <a:off x="583767" y="1219200"/>
            <a:ext cx="4185661" cy="3777622"/>
          </a:xfrm>
          <a:prstGeom prst="rect">
            <a:avLst/>
          </a:prstGeom>
        </p:spPr>
        <p:txBody>
          <a:bodyPr>
            <a:normAutofit fontScale="85000" lnSpcReduction="20000"/>
          </a:bodyPr>
          <a:lstStyle/>
          <a:p>
            <a:r>
              <a:rPr lang="es-MX" dirty="0"/>
              <a:t>Es también conocido como paradigma cuantitativo. Es un tipo de paradigma que se inclina por la búsqueda de los hechos y como estos hechos se llevan a cabo. Incluyendo sus leyes, métodos y herramientas. Estos hechos tratan de ser explicados para la comprensión de un fenómeno. Es un concepto un tanto empírico, aunque aplica el método científico como base.</a:t>
            </a:r>
            <a:br>
              <a:rPr lang="es-MX" dirty="0"/>
            </a:br>
            <a:r>
              <a:rPr lang="es-MX" dirty="0" smtClean="0"/>
              <a:t>(</a:t>
            </a:r>
            <a:r>
              <a:rPr lang="es-MX" dirty="0"/>
              <a:t>Zúñiga </a:t>
            </a:r>
            <a:r>
              <a:rPr lang="es-MX" dirty="0" smtClean="0"/>
              <a:t>y García 1998)</a:t>
            </a:r>
            <a:r>
              <a:rPr lang="es-MX" dirty="0"/>
              <a:t/>
            </a:r>
            <a:br>
              <a:rPr lang="es-MX" dirty="0"/>
            </a:br>
            <a:endParaRPr lang="es-MX" dirty="0"/>
          </a:p>
        </p:txBody>
      </p:sp>
      <p:sp>
        <p:nvSpPr>
          <p:cNvPr id="4" name="Rectángulo redondeado 3"/>
          <p:cNvSpPr/>
          <p:nvPr/>
        </p:nvSpPr>
        <p:spPr>
          <a:xfrm>
            <a:off x="6982691" y="1693718"/>
            <a:ext cx="4842164" cy="43226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Es también conocido como paradigma cualitativo. Este paradigma se dirige a la parte cultural que forma a la sociedad, aspectos que pueden ser religiosos, económicos o costumbres. Estos son aspectos existentes y que el paradigma interpretativo necesita profundizar para su mejor entendimiento.</a:t>
            </a:r>
            <a:br>
              <a:rPr lang="es-MX" dirty="0"/>
            </a:br>
            <a:r>
              <a:rPr lang="es-MX" dirty="0" smtClean="0"/>
              <a:t>(Ramirez,2011)</a:t>
            </a:r>
            <a:r>
              <a:rPr lang="es-MX" dirty="0"/>
              <a:t/>
            </a:r>
            <a:br>
              <a:rPr lang="es-MX" dirty="0"/>
            </a:br>
            <a:endParaRPr lang="es-MX" dirty="0"/>
          </a:p>
        </p:txBody>
      </p:sp>
      <p:sp>
        <p:nvSpPr>
          <p:cNvPr id="5" name="Rectángulo 4"/>
          <p:cNvSpPr/>
          <p:nvPr/>
        </p:nvSpPr>
        <p:spPr>
          <a:xfrm>
            <a:off x="6826827" y="704850"/>
            <a:ext cx="4956464" cy="876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p>
          <a:p>
            <a:pPr algn="ctr"/>
            <a:r>
              <a:rPr lang="es-MX" dirty="0" smtClean="0"/>
              <a:t>Paradigma </a:t>
            </a:r>
            <a:r>
              <a:rPr lang="es-MX" dirty="0"/>
              <a:t>interpretativo</a:t>
            </a:r>
            <a:br>
              <a:rPr lang="es-MX" dirty="0"/>
            </a:br>
            <a:r>
              <a:rPr lang="es-MX" dirty="0"/>
              <a:t/>
            </a:r>
            <a:br>
              <a:rPr lang="es-MX" dirty="0"/>
            </a:br>
            <a:endParaRPr lang="es-MX" dirty="0"/>
          </a:p>
        </p:txBody>
      </p:sp>
      <p:pic>
        <p:nvPicPr>
          <p:cNvPr id="6" name="Imagen 5"/>
          <p:cNvPicPr>
            <a:picLocks noChangeAspect="1"/>
          </p:cNvPicPr>
          <p:nvPr/>
        </p:nvPicPr>
        <p:blipFill>
          <a:blip r:embed="rId2"/>
          <a:stretch>
            <a:fillRect/>
          </a:stretch>
        </p:blipFill>
        <p:spPr>
          <a:xfrm>
            <a:off x="995795" y="4666817"/>
            <a:ext cx="3009900" cy="1514475"/>
          </a:xfrm>
          <a:prstGeom prst="rect">
            <a:avLst/>
          </a:prstGeom>
          <a:ln>
            <a:noFill/>
          </a:ln>
          <a:effectLst>
            <a:softEdge rad="112500"/>
          </a:effectLst>
        </p:spPr>
      </p:pic>
      <p:pic>
        <p:nvPicPr>
          <p:cNvPr id="7" name="Imagen 6"/>
          <p:cNvPicPr>
            <a:picLocks noChangeAspect="1"/>
          </p:cNvPicPr>
          <p:nvPr/>
        </p:nvPicPr>
        <p:blipFill>
          <a:blip r:embed="rId3"/>
          <a:stretch>
            <a:fillRect/>
          </a:stretch>
        </p:blipFill>
        <p:spPr>
          <a:xfrm>
            <a:off x="8529205" y="5190692"/>
            <a:ext cx="2685220" cy="1417927"/>
          </a:xfrm>
          <a:prstGeom prst="rect">
            <a:avLst/>
          </a:prstGeom>
          <a:ln>
            <a:noFill/>
          </a:ln>
          <a:effectLst>
            <a:softEdge rad="112500"/>
          </a:effectLst>
        </p:spPr>
      </p:pic>
    </p:spTree>
    <p:extLst>
      <p:ext uri="{BB962C8B-B14F-4D97-AF65-F5344CB8AC3E}">
        <p14:creationId xmlns:p14="http://schemas.microsoft.com/office/powerpoint/2010/main" val="36220645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u="sng" dirty="0" smtClean="0"/>
              <a:t>ESTUDIO DE CASOS  </a:t>
            </a:r>
            <a:endParaRPr lang="es-MX" b="1" u="sng" dirty="0"/>
          </a:p>
        </p:txBody>
      </p:sp>
      <p:graphicFrame>
        <p:nvGraphicFramePr>
          <p:cNvPr id="4" name="Marcador de contenido 3"/>
          <p:cNvGraphicFramePr>
            <a:graphicFrameLocks noGrp="1"/>
          </p:cNvGraphicFramePr>
          <p:nvPr>
            <p:ph sz="quarter" idx="13"/>
            <p:extLst/>
          </p:nvPr>
        </p:nvGraphicFramePr>
        <p:xfrm>
          <a:off x="677863" y="216058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2761650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para pasos de estudio de caso"/>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497330" y="92234"/>
            <a:ext cx="8823960" cy="6617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785664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00666" y="537634"/>
            <a:ext cx="9072033" cy="2548466"/>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182880" indent="0" algn="ctr">
              <a:buNone/>
            </a:pPr>
            <a:r>
              <a:rPr lang="es-MX" sz="3600" spc="50" dirty="0" smtClean="0">
                <a:ln w="11430"/>
                <a:solidFill>
                  <a:srgbClr val="FF0000"/>
                </a:solidFill>
                <a:effectLst>
                  <a:outerShdw blurRad="76200" dist="50800" dir="5400000" algn="tl" rotWithShape="0">
                    <a:srgbClr val="000000">
                      <a:alpha val="65000"/>
                    </a:srgbClr>
                  </a:outerShdw>
                </a:effectLst>
                <a:latin typeface="Broadway" pitchFamily="82" charset="0"/>
              </a:rPr>
              <a:t>ESTRATEGIAS  QUE  PROMUEVEN LA COMPRENSIÓN MEDIANTE LA ORGANIZACIÓN DE LA INFORMACIÓN</a:t>
            </a:r>
            <a:endParaRPr lang="es-MX" sz="3600" spc="50" dirty="0">
              <a:ln w="11430"/>
              <a:solidFill>
                <a:srgbClr val="FF0000"/>
              </a:solidFill>
              <a:effectLst>
                <a:outerShdw blurRad="76200" dist="50800" dir="5400000" algn="tl" rotWithShape="0">
                  <a:srgbClr val="000000">
                    <a:alpha val="65000"/>
                  </a:srgbClr>
                </a:outerShdw>
              </a:effectLst>
              <a:latin typeface="Broadway" pitchFamily="82" charset="0"/>
            </a:endParaRPr>
          </a:p>
        </p:txBody>
      </p:sp>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4910138" y="3429000"/>
            <a:ext cx="2945400" cy="273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descr="http://2.bp.blogspot.com/-quZ7qPuh88c/UaEnDe5BlII/AAAAAAAAAJ4/EOjLQeIJfNs/s1600/MAPA%2BDE%2BMAPAS%2BCONCEPTUALES80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37461">
            <a:off x="8630976" y="2453084"/>
            <a:ext cx="3080207" cy="214074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73661" y="4909295"/>
            <a:ext cx="2952750" cy="155257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1980" b="100000" l="0" r="100000"/>
                    </a14:imgEffect>
                  </a14:imgLayer>
                </a14:imgProps>
              </a:ext>
              <a:ext uri="{28A0092B-C50C-407E-A947-70E740481C1C}">
                <a14:useLocalDpi xmlns:a14="http://schemas.microsoft.com/office/drawing/2010/main" val="0"/>
              </a:ext>
            </a:extLst>
          </a:blip>
          <a:srcRect/>
          <a:stretch>
            <a:fillRect/>
          </a:stretch>
        </p:blipFill>
        <p:spPr bwMode="auto">
          <a:xfrm>
            <a:off x="3906838" y="2816970"/>
            <a:ext cx="2371725" cy="192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17613" y="2537618"/>
            <a:ext cx="2314575" cy="197167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20495185">
            <a:off x="556776" y="4600845"/>
            <a:ext cx="2362200" cy="193357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119041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06878" y="300507"/>
            <a:ext cx="8596668" cy="1320800"/>
          </a:xfrm>
        </p:spPr>
        <p:txBody>
          <a:bodyPr/>
          <a:lstStyle/>
          <a:p>
            <a:pPr algn="ctr"/>
            <a:r>
              <a:rPr lang="es-MX" dirty="0">
                <a:solidFill>
                  <a:srgbClr val="0070C0"/>
                </a:solidFill>
                <a:latin typeface="Algerian" panose="04020705040A02060702" pitchFamily="82" charset="0"/>
              </a:rPr>
              <a:t>Cuadro sinóptico</a:t>
            </a:r>
          </a:p>
        </p:txBody>
      </p:sp>
      <p:sp>
        <p:nvSpPr>
          <p:cNvPr id="14" name="Rectángulo 13"/>
          <p:cNvSpPr/>
          <p:nvPr/>
        </p:nvSpPr>
        <p:spPr>
          <a:xfrm>
            <a:off x="4474215" y="1712891"/>
            <a:ext cx="5906157" cy="173864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s-MX" dirty="0" smtClean="0">
                <a:solidFill>
                  <a:schemeClr val="tx1"/>
                </a:solidFill>
              </a:rPr>
              <a:t>El cuadro sinóptico es un organizador gráfico muy utilizado, ya que permite organizar y clasificar información. Se caracteriza por organizar los conceptos de lo general a lo particular, y de izquierda a derecha, en orden jerárquico; para clasificar la información se utilizan llaves.</a:t>
            </a:r>
            <a:endParaRPr lang="es-MX" dirty="0">
              <a:solidFill>
                <a:schemeClr val="tx1"/>
              </a:solidFill>
            </a:endParaRPr>
          </a:p>
        </p:txBody>
      </p:sp>
      <p:sp>
        <p:nvSpPr>
          <p:cNvPr id="17" name="Rectángulo redondeado 16"/>
          <p:cNvSpPr/>
          <p:nvPr/>
        </p:nvSpPr>
        <p:spPr>
          <a:xfrm>
            <a:off x="723604" y="1712891"/>
            <a:ext cx="2452232" cy="73409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3600" dirty="0"/>
              <a:t>¿</a:t>
            </a:r>
            <a:r>
              <a:rPr lang="es-MX" sz="3600" dirty="0" smtClean="0"/>
              <a:t>Que es?</a:t>
            </a:r>
            <a:endParaRPr lang="es-MX" sz="3600" dirty="0"/>
          </a:p>
        </p:txBody>
      </p:sp>
      <p:sp>
        <p:nvSpPr>
          <p:cNvPr id="19" name="Rectángulo redondeado 18"/>
          <p:cNvSpPr/>
          <p:nvPr/>
        </p:nvSpPr>
        <p:spPr>
          <a:xfrm>
            <a:off x="687590" y="3890006"/>
            <a:ext cx="2287430" cy="70833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2800" dirty="0" smtClean="0"/>
              <a:t>¿Cómo se realiza?</a:t>
            </a:r>
            <a:endParaRPr lang="es-MX" sz="2800" dirty="0"/>
          </a:p>
        </p:txBody>
      </p:sp>
      <p:sp>
        <p:nvSpPr>
          <p:cNvPr id="22" name="Rectángulo 21"/>
          <p:cNvSpPr/>
          <p:nvPr/>
        </p:nvSpPr>
        <p:spPr>
          <a:xfrm>
            <a:off x="4474214" y="3543122"/>
            <a:ext cx="5906157" cy="189176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b="1" dirty="0" smtClean="0">
                <a:solidFill>
                  <a:schemeClr val="tx1"/>
                </a:solidFill>
              </a:rPr>
              <a:t>1.-  </a:t>
            </a:r>
            <a:r>
              <a:rPr lang="es-MX" dirty="0" smtClean="0">
                <a:solidFill>
                  <a:schemeClr val="tx1"/>
                </a:solidFill>
              </a:rPr>
              <a:t>identifican los conceptos generales o inclusivos.</a:t>
            </a:r>
          </a:p>
          <a:p>
            <a:pPr algn="ctr"/>
            <a:r>
              <a:rPr lang="es-MX" b="1" dirty="0" smtClean="0">
                <a:solidFill>
                  <a:schemeClr val="tx1"/>
                </a:solidFill>
              </a:rPr>
              <a:t>2.  </a:t>
            </a:r>
            <a:r>
              <a:rPr lang="es-MX" dirty="0" smtClean="0">
                <a:solidFill>
                  <a:schemeClr val="tx1"/>
                </a:solidFill>
              </a:rPr>
              <a:t>Se derivan los conceptos secundarios o  subordinados.</a:t>
            </a:r>
          </a:p>
          <a:p>
            <a:pPr algn="ctr"/>
            <a:r>
              <a:rPr lang="es-MX" b="1" dirty="0" smtClean="0">
                <a:solidFill>
                  <a:schemeClr val="tx1"/>
                </a:solidFill>
              </a:rPr>
              <a:t> 3.-</a:t>
            </a:r>
            <a:r>
              <a:rPr lang="es-MX" dirty="0" smtClean="0">
                <a:solidFill>
                  <a:schemeClr val="tx1"/>
                </a:solidFill>
              </a:rPr>
              <a:t>Se categorizan los conceptos estableciendo relaciones de jerarquía</a:t>
            </a:r>
          </a:p>
          <a:p>
            <a:pPr algn="ctr"/>
            <a:r>
              <a:rPr lang="es-MX" b="1" dirty="0" smtClean="0">
                <a:solidFill>
                  <a:schemeClr val="tx1"/>
                </a:solidFill>
              </a:rPr>
              <a:t>4.-  </a:t>
            </a:r>
            <a:r>
              <a:rPr lang="es-MX" dirty="0" smtClean="0">
                <a:solidFill>
                  <a:schemeClr val="tx1"/>
                </a:solidFill>
              </a:rPr>
              <a:t>Se utilizan llaves para señalar las relaciones.</a:t>
            </a:r>
            <a:endParaRPr lang="es-MX" dirty="0">
              <a:solidFill>
                <a:schemeClr val="tx1"/>
              </a:solidFill>
            </a:endParaRPr>
          </a:p>
        </p:txBody>
      </p:sp>
      <p:sp>
        <p:nvSpPr>
          <p:cNvPr id="23" name="Flecha derecha 22"/>
          <p:cNvSpPr/>
          <p:nvPr/>
        </p:nvSpPr>
        <p:spPr>
          <a:xfrm>
            <a:off x="3335628" y="2228044"/>
            <a:ext cx="978795" cy="359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Flecha derecha 23"/>
          <p:cNvSpPr/>
          <p:nvPr/>
        </p:nvSpPr>
        <p:spPr>
          <a:xfrm>
            <a:off x="3335628" y="4095483"/>
            <a:ext cx="978795" cy="3606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4841240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8943" y="714568"/>
            <a:ext cx="8683348" cy="1143000"/>
          </a:xfrm>
        </p:spPr>
        <p:txBody>
          <a:bodyPr/>
          <a:lstStyle/>
          <a:p>
            <a:r>
              <a:rPr lang="es-MX" dirty="0">
                <a:solidFill>
                  <a:schemeClr val="accent2">
                    <a:lumMod val="75000"/>
                  </a:schemeClr>
                </a:solidFill>
                <a:latin typeface="Algerian" panose="04020705040A02060702" pitchFamily="82" charset="0"/>
              </a:rPr>
              <a:t>¿Para qué se utiliza?</a:t>
            </a:r>
          </a:p>
        </p:txBody>
      </p:sp>
      <p:sp>
        <p:nvSpPr>
          <p:cNvPr id="3" name="Marcador de contenido 2"/>
          <p:cNvSpPr>
            <a:spLocks noGrp="1"/>
          </p:cNvSpPr>
          <p:nvPr>
            <p:ph sz="quarter" idx="13"/>
          </p:nvPr>
        </p:nvSpPr>
        <p:spPr>
          <a:xfrm>
            <a:off x="677334" y="1827369"/>
            <a:ext cx="8596668" cy="2602963"/>
          </a:xfrm>
        </p:spPr>
        <p:txBody>
          <a:bodyPr>
            <a:normAutofit lnSpcReduction="10000"/>
          </a:bodyPr>
          <a:lstStyle/>
          <a:p>
            <a:pPr marL="0" indent="0" algn="just">
              <a:buNone/>
            </a:pPr>
            <a:r>
              <a:rPr lang="es-MX" sz="2400" dirty="0">
                <a:ln w="0"/>
                <a:effectLst>
                  <a:outerShdw blurRad="38100" dist="25400" dir="5400000" algn="ctr" rotWithShape="0">
                    <a:srgbClr val="6E747A">
                      <a:alpha val="43000"/>
                    </a:srgbClr>
                  </a:outerShdw>
                </a:effectLst>
              </a:rPr>
              <a:t>•</a:t>
            </a:r>
            <a:r>
              <a:rPr lang="es-MX" sz="2400" dirty="0">
                <a:ln w="0"/>
                <a:solidFill>
                  <a:schemeClr val="accent1"/>
                </a:solidFill>
                <a:effectLst>
                  <a:outerShdw blurRad="38100" dist="25400" dir="5400000" algn="ctr" rotWithShape="0">
                    <a:srgbClr val="6E747A">
                      <a:alpha val="43000"/>
                    </a:srgbClr>
                  </a:outerShdw>
                </a:effectLst>
              </a:rPr>
              <a:t> </a:t>
            </a:r>
            <a:r>
              <a:rPr lang="es-MX" sz="2400" dirty="0">
                <a:ln w="0"/>
                <a:effectLst>
                  <a:outerShdw blurRad="38100" dist="25400" dir="5400000" algn="ctr" rotWithShape="0">
                    <a:srgbClr val="6E747A">
                      <a:alpha val="43000"/>
                    </a:srgbClr>
                  </a:outerShdw>
                </a:effectLst>
              </a:rPr>
              <a:t>Establecer relaciones entre conceptos.</a:t>
            </a:r>
          </a:p>
          <a:p>
            <a:pPr marL="0" indent="0" algn="just">
              <a:buNone/>
            </a:pPr>
            <a:r>
              <a:rPr lang="es-MX" sz="2400" dirty="0">
                <a:ln w="0"/>
                <a:effectLst>
                  <a:outerShdw blurRad="38100" dist="25400" dir="5400000" algn="ctr" rotWithShape="0">
                    <a:srgbClr val="6E747A">
                      <a:alpha val="43000"/>
                    </a:srgbClr>
                  </a:outerShdw>
                </a:effectLst>
              </a:rPr>
              <a:t>• Desarrollar la habilidad para clasificar y establecer jerarquías.</a:t>
            </a:r>
          </a:p>
          <a:p>
            <a:pPr marL="0" indent="0" algn="just">
              <a:buNone/>
            </a:pPr>
            <a:r>
              <a:rPr lang="es-MX" sz="2400" dirty="0">
                <a:ln w="0"/>
                <a:effectLst>
                  <a:outerShdw blurRad="38100" dist="25400" dir="5400000" algn="ctr" rotWithShape="0">
                    <a:srgbClr val="6E747A">
                      <a:alpha val="43000"/>
                    </a:srgbClr>
                  </a:outerShdw>
                </a:effectLst>
              </a:rPr>
              <a:t>• Organizar el pensamiento.</a:t>
            </a:r>
          </a:p>
          <a:p>
            <a:pPr marL="0" indent="0" algn="just">
              <a:buNone/>
            </a:pPr>
            <a:r>
              <a:rPr lang="es-MX" sz="2400" dirty="0">
                <a:ln w="0"/>
                <a:effectLst>
                  <a:outerShdw blurRad="38100" dist="25400" dir="5400000" algn="ctr" rotWithShape="0">
                    <a:srgbClr val="6E747A">
                      <a:alpha val="43000"/>
                    </a:srgbClr>
                  </a:outerShdw>
                </a:effectLst>
              </a:rPr>
              <a:t>• Facilitar la comprensión de un tema.</a:t>
            </a:r>
          </a:p>
        </p:txBody>
      </p:sp>
      <p:pic>
        <p:nvPicPr>
          <p:cNvPr id="3074" name="Picture 2" descr="Resultado de imagen para cuadro sinopt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0616" y="3086100"/>
            <a:ext cx="4111983" cy="3644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1121300"/>
      </p:ext>
    </p:extLst>
  </p:cSld>
  <p:clrMapOvr>
    <a:masterClrMapping/>
  </p:clrMapOvr>
  <p:transition spd="slow">
    <p:push dir="u"/>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17953" y="866968"/>
            <a:ext cx="8683348" cy="1143000"/>
          </a:xfrm>
        </p:spPr>
        <p:txBody>
          <a:bodyPr/>
          <a:lstStyle/>
          <a:p>
            <a:pPr marL="0" indent="0" algn="l">
              <a:buNone/>
            </a:pPr>
            <a:r>
              <a:rPr lang="es-MX" dirty="0">
                <a:solidFill>
                  <a:schemeClr val="accent6"/>
                </a:solidFill>
                <a:latin typeface="Algerian" panose="04020705040A02060702" pitchFamily="82" charset="0"/>
              </a:rPr>
              <a:t>Cuadro comparativo</a:t>
            </a:r>
          </a:p>
        </p:txBody>
      </p:sp>
      <p:sp>
        <p:nvSpPr>
          <p:cNvPr id="4" name="Rectángulo redondeado 3"/>
          <p:cNvSpPr/>
          <p:nvPr/>
        </p:nvSpPr>
        <p:spPr>
          <a:xfrm>
            <a:off x="677334" y="2160589"/>
            <a:ext cx="2387838" cy="78867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2800" dirty="0" smtClean="0"/>
              <a:t>¿Qué es?</a:t>
            </a:r>
            <a:endParaRPr lang="es-MX" sz="2800" dirty="0"/>
          </a:p>
        </p:txBody>
      </p:sp>
      <p:sp>
        <p:nvSpPr>
          <p:cNvPr id="5" name="Flecha derecha 4"/>
          <p:cNvSpPr/>
          <p:nvPr/>
        </p:nvSpPr>
        <p:spPr>
          <a:xfrm>
            <a:off x="3309870" y="2550017"/>
            <a:ext cx="1339403" cy="4893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4649271" y="2202287"/>
            <a:ext cx="5460641" cy="149394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s-MX" sz="1600" b="1" dirty="0" smtClean="0">
                <a:solidFill>
                  <a:schemeClr val="tx1"/>
                </a:solidFill>
              </a:rPr>
              <a:t>El cuadro comparativo es una estrategia que permite identificar las semejanzas y diferencias de dos o más objetos o hechos. Una cuestión importante es que, luego de hacer el cuadro comparativo, es conveniente enunciar la conclusión a la que se llegó</a:t>
            </a:r>
            <a:endParaRPr lang="es-MX" sz="1600" b="1" dirty="0">
              <a:solidFill>
                <a:schemeClr val="tx1"/>
              </a:solidFill>
            </a:endParaRPr>
          </a:p>
        </p:txBody>
      </p:sp>
      <p:sp>
        <p:nvSpPr>
          <p:cNvPr id="7" name="Rectángulo redondeado 6"/>
          <p:cNvSpPr/>
          <p:nvPr/>
        </p:nvSpPr>
        <p:spPr>
          <a:xfrm>
            <a:off x="677332" y="3953814"/>
            <a:ext cx="2387840" cy="9144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2400" dirty="0" smtClean="0"/>
              <a:t>¿Cómo se realiza?</a:t>
            </a:r>
            <a:endParaRPr lang="es-MX" sz="2400" dirty="0"/>
          </a:p>
        </p:txBody>
      </p:sp>
      <p:sp>
        <p:nvSpPr>
          <p:cNvPr id="8" name="Flecha derecha 7"/>
          <p:cNvSpPr/>
          <p:nvPr/>
        </p:nvSpPr>
        <p:spPr>
          <a:xfrm>
            <a:off x="3477295" y="4411014"/>
            <a:ext cx="1171978" cy="4507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p:cNvSpPr/>
          <p:nvPr/>
        </p:nvSpPr>
        <p:spPr>
          <a:xfrm>
            <a:off x="4649272" y="3737934"/>
            <a:ext cx="5460641" cy="21605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smtClean="0">
                <a:solidFill>
                  <a:schemeClr val="tx1"/>
                </a:solidFill>
              </a:rPr>
              <a:t>1.- Se identifican los elementos que se desea comparar.</a:t>
            </a:r>
          </a:p>
          <a:p>
            <a:pPr algn="ctr"/>
            <a:r>
              <a:rPr lang="es-MX" b="1" dirty="0" smtClean="0">
                <a:solidFill>
                  <a:schemeClr val="tx1"/>
                </a:solidFill>
              </a:rPr>
              <a:t>2.- </a:t>
            </a:r>
            <a:r>
              <a:rPr lang="es-MX" dirty="0" smtClean="0">
                <a:solidFill>
                  <a:schemeClr val="tx1"/>
                </a:solidFill>
              </a:rPr>
              <a:t>Se marcan los parámetros a comparar.</a:t>
            </a:r>
          </a:p>
          <a:p>
            <a:pPr algn="ctr"/>
            <a:r>
              <a:rPr lang="es-MX" b="1" dirty="0" smtClean="0">
                <a:solidFill>
                  <a:schemeClr val="tx1"/>
                </a:solidFill>
              </a:rPr>
              <a:t>3.- </a:t>
            </a:r>
            <a:r>
              <a:rPr lang="es-MX" dirty="0" smtClean="0">
                <a:solidFill>
                  <a:schemeClr val="tx1"/>
                </a:solidFill>
              </a:rPr>
              <a:t>Se identifican y escriben las características de   cada objeto o evento.</a:t>
            </a:r>
          </a:p>
          <a:p>
            <a:pPr algn="ctr"/>
            <a:r>
              <a:rPr lang="es-MX" dirty="0" smtClean="0">
                <a:solidFill>
                  <a:schemeClr val="tx1"/>
                </a:solidFill>
              </a:rPr>
              <a:t>4.- Se enuncian afirmaciones donde se mencionen las semejanzas y diferencias más relevantes de los  elementos comparados.</a:t>
            </a:r>
            <a:endParaRPr lang="es-MX" dirty="0">
              <a:solidFill>
                <a:schemeClr val="tx1"/>
              </a:solidFill>
            </a:endParaRPr>
          </a:p>
        </p:txBody>
      </p:sp>
    </p:spTree>
    <p:extLst>
      <p:ext uri="{BB962C8B-B14F-4D97-AF65-F5344CB8AC3E}">
        <p14:creationId xmlns:p14="http://schemas.microsoft.com/office/powerpoint/2010/main" val="3684928955"/>
      </p:ext>
    </p:extLst>
  </p:cSld>
  <p:clrMapOvr>
    <a:masterClrMapping/>
  </p:clrMapOvr>
  <p:transition spd="slow">
    <p:wip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8247" y="562168"/>
            <a:ext cx="8683348" cy="1143000"/>
          </a:xfrm>
        </p:spPr>
        <p:txBody>
          <a:bodyPr/>
          <a:lstStyle/>
          <a:p>
            <a:pPr marL="0" indent="0">
              <a:buNone/>
            </a:pPr>
            <a:r>
              <a:rPr lang="es-MX" dirty="0">
                <a:solidFill>
                  <a:schemeClr val="accent3"/>
                </a:solidFill>
                <a:latin typeface="Algerian" panose="04020705040A02060702" pitchFamily="82" charset="0"/>
              </a:rPr>
              <a:t>¿Para qué se utiliza?</a:t>
            </a:r>
          </a:p>
        </p:txBody>
      </p:sp>
      <p:sp>
        <p:nvSpPr>
          <p:cNvPr id="3" name="Marcador de contenido 2"/>
          <p:cNvSpPr>
            <a:spLocks noGrp="1"/>
          </p:cNvSpPr>
          <p:nvPr>
            <p:ph sz="quarter" idx="13"/>
          </p:nvPr>
        </p:nvSpPr>
        <p:spPr>
          <a:xfrm>
            <a:off x="190500" y="1747520"/>
            <a:ext cx="8534400" cy="3474720"/>
          </a:xfrm>
        </p:spPr>
        <p:txBody>
          <a:bodyPr>
            <a:normAutofit/>
          </a:bodyPr>
          <a:lstStyle/>
          <a:p>
            <a:pPr algn="just"/>
            <a:r>
              <a:rPr lang="es-MX" sz="2400" dirty="0">
                <a:latin typeface="Arial" pitchFamily="34" charset="0"/>
                <a:cs typeface="Arial" pitchFamily="34" charset="0"/>
              </a:rPr>
              <a:t>Permite desarrollar la habilidad de comparar, lo que constituye la base para la emisión de juicios de valor. </a:t>
            </a:r>
            <a:endParaRPr lang="es-MX" sz="2400" dirty="0" smtClean="0">
              <a:latin typeface="Arial" pitchFamily="34" charset="0"/>
              <a:cs typeface="Arial" pitchFamily="34" charset="0"/>
            </a:endParaRPr>
          </a:p>
          <a:p>
            <a:pPr algn="just"/>
            <a:r>
              <a:rPr lang="es-MX" sz="2400" dirty="0" smtClean="0">
                <a:latin typeface="Arial" pitchFamily="34" charset="0"/>
                <a:cs typeface="Arial" pitchFamily="34" charset="0"/>
              </a:rPr>
              <a:t> </a:t>
            </a:r>
            <a:r>
              <a:rPr lang="es-MX" sz="2400" dirty="0">
                <a:latin typeface="Arial" pitchFamily="34" charset="0"/>
                <a:cs typeface="Arial" pitchFamily="34" charset="0"/>
              </a:rPr>
              <a:t>Facilita el procesamiento de datos, lo cual antecede a la habilidad de clasificar y categorizar información</a:t>
            </a:r>
            <a:r>
              <a:rPr lang="es-MX" sz="2400" dirty="0" smtClean="0">
                <a:latin typeface="Arial" pitchFamily="34" charset="0"/>
                <a:cs typeface="Arial" pitchFamily="34" charset="0"/>
              </a:rPr>
              <a:t>.</a:t>
            </a:r>
          </a:p>
          <a:p>
            <a:pPr algn="just"/>
            <a:r>
              <a:rPr lang="es-MX" sz="2400" dirty="0" smtClean="0">
                <a:latin typeface="Arial" pitchFamily="34" charset="0"/>
                <a:cs typeface="Arial" pitchFamily="34" charset="0"/>
              </a:rPr>
              <a:t>Ayuda </a:t>
            </a:r>
            <a:r>
              <a:rPr lang="es-MX" sz="2400" dirty="0">
                <a:latin typeface="Arial" pitchFamily="34" charset="0"/>
                <a:cs typeface="Arial" pitchFamily="34" charset="0"/>
              </a:rPr>
              <a:t>a organizar el pensamiento.</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51900" y="1249362"/>
            <a:ext cx="2984500" cy="466883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943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24253" y="536768"/>
            <a:ext cx="8683348" cy="1143000"/>
          </a:xfrm>
        </p:spPr>
        <p:txBody>
          <a:bodyPr/>
          <a:lstStyle/>
          <a:p>
            <a:pPr marL="0" indent="0" algn="ctr">
              <a:buNone/>
            </a:pPr>
            <a:r>
              <a:rPr lang="es-MX" dirty="0">
                <a:latin typeface="Algerian" panose="04020705040A02060702" pitchFamily="82" charset="0"/>
              </a:rPr>
              <a:t>Matriz de </a:t>
            </a:r>
            <a:r>
              <a:rPr lang="es-MX" dirty="0" smtClean="0">
                <a:latin typeface="Algerian" panose="04020705040A02060702" pitchFamily="82" charset="0"/>
              </a:rPr>
              <a:t>clasificación</a:t>
            </a:r>
            <a:endParaRPr lang="es-MX" dirty="0">
              <a:latin typeface="Algerian" panose="04020705040A02060702" pitchFamily="82" charset="0"/>
            </a:endParaRPr>
          </a:p>
        </p:txBody>
      </p:sp>
      <p:pic>
        <p:nvPicPr>
          <p:cNvPr id="8" name="Marcador de contenido 7"/>
          <p:cNvPicPr>
            <a:picLocks noGrp="1" noChangeAspect="1"/>
          </p:cNvPicPr>
          <p:nvPr>
            <p:ph sz="quarter" idx="13"/>
          </p:nvPr>
        </p:nvPicPr>
        <p:blipFill>
          <a:blip r:embed="rId2"/>
          <a:stretch>
            <a:fillRect/>
          </a:stretch>
        </p:blipFill>
        <p:spPr>
          <a:xfrm>
            <a:off x="3451538" y="4374066"/>
            <a:ext cx="1213209" cy="481626"/>
          </a:xfrm>
          <a:prstGeom prst="rect">
            <a:avLst/>
          </a:prstGeom>
        </p:spPr>
      </p:pic>
      <p:sp>
        <p:nvSpPr>
          <p:cNvPr id="4" name="Rectángulo redondeado 3"/>
          <p:cNvSpPr/>
          <p:nvPr/>
        </p:nvSpPr>
        <p:spPr>
          <a:xfrm>
            <a:off x="677334" y="2160589"/>
            <a:ext cx="2619658" cy="81443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lvl="0" algn="ctr"/>
            <a:r>
              <a:rPr lang="es-MX" sz="3600">
                <a:solidFill>
                  <a:prstClr val="white"/>
                </a:solidFill>
              </a:rPr>
              <a:t>¿Que es?</a:t>
            </a:r>
            <a:endParaRPr lang="es-MX" sz="3600" dirty="0">
              <a:solidFill>
                <a:prstClr val="white"/>
              </a:solidFill>
            </a:endParaRPr>
          </a:p>
        </p:txBody>
      </p:sp>
      <p:sp>
        <p:nvSpPr>
          <p:cNvPr id="5" name="Flecha derecha 4"/>
          <p:cNvSpPr/>
          <p:nvPr/>
        </p:nvSpPr>
        <p:spPr>
          <a:xfrm flipV="1">
            <a:off x="3451538" y="2550016"/>
            <a:ext cx="1184856" cy="4250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4636395" y="2194315"/>
            <a:ext cx="5640946" cy="1136403"/>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s-MX" dirty="0" smtClean="0">
                <a:solidFill>
                  <a:schemeClr val="tx1"/>
                </a:solidFill>
              </a:rPr>
              <a:t>La matriz de clasificación es una estrategia que permite hacer distinciones detalladas de las características de algún tipo de información específica. El objetivo es formar conjuntos o clases</a:t>
            </a:r>
            <a:endParaRPr lang="es-MX" dirty="0">
              <a:solidFill>
                <a:schemeClr val="tx1"/>
              </a:solidFill>
            </a:endParaRPr>
          </a:p>
        </p:txBody>
      </p:sp>
      <p:sp>
        <p:nvSpPr>
          <p:cNvPr id="7" name="Rectángulo redondeado 6"/>
          <p:cNvSpPr/>
          <p:nvPr/>
        </p:nvSpPr>
        <p:spPr>
          <a:xfrm>
            <a:off x="677332" y="4031087"/>
            <a:ext cx="2619660" cy="914400"/>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lvl="0" algn="ctr"/>
            <a:r>
              <a:rPr lang="es-MX" sz="2400">
                <a:solidFill>
                  <a:prstClr val="white"/>
                </a:solidFill>
              </a:rPr>
              <a:t>¿Cómo se realiza?</a:t>
            </a:r>
            <a:endParaRPr lang="es-MX" sz="2400" dirty="0">
              <a:solidFill>
                <a:prstClr val="white"/>
              </a:solidFill>
            </a:endParaRPr>
          </a:p>
        </p:txBody>
      </p:sp>
      <p:sp>
        <p:nvSpPr>
          <p:cNvPr id="9" name="Rectángulo 8"/>
          <p:cNvSpPr/>
          <p:nvPr/>
        </p:nvSpPr>
        <p:spPr>
          <a:xfrm>
            <a:off x="4636395" y="3477295"/>
            <a:ext cx="5640946" cy="338070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r>
              <a:rPr lang="es-MX" sz="1600" b="1" dirty="0" smtClean="0">
                <a:solidFill>
                  <a:schemeClr val="tx1"/>
                </a:solidFill>
              </a:rPr>
              <a:t>a) </a:t>
            </a:r>
            <a:r>
              <a:rPr lang="es-MX" sz="1600" dirty="0" smtClean="0">
                <a:solidFill>
                  <a:schemeClr val="tx1"/>
                </a:solidFill>
              </a:rPr>
              <a:t>Se identifican los elementos que se desean clasificar y se hace un listado.</a:t>
            </a:r>
          </a:p>
          <a:p>
            <a:r>
              <a:rPr lang="es-MX" sz="1600" b="1" dirty="0" smtClean="0">
                <a:solidFill>
                  <a:schemeClr val="tx1"/>
                </a:solidFill>
              </a:rPr>
              <a:t>b)  </a:t>
            </a:r>
            <a:r>
              <a:rPr lang="es-MX" sz="1600" dirty="0" smtClean="0">
                <a:solidFill>
                  <a:schemeClr val="tx1"/>
                </a:solidFill>
              </a:rPr>
              <a:t>Se organizan los elementos en grupos iniciales.</a:t>
            </a:r>
          </a:p>
          <a:p>
            <a:r>
              <a:rPr lang="es-MX" sz="1600" b="1" dirty="0" smtClean="0">
                <a:solidFill>
                  <a:schemeClr val="tx1"/>
                </a:solidFill>
              </a:rPr>
              <a:t>c) </a:t>
            </a:r>
            <a:r>
              <a:rPr lang="es-MX" sz="1600" dirty="0" smtClean="0">
                <a:solidFill>
                  <a:schemeClr val="tx1"/>
                </a:solidFill>
              </a:rPr>
              <a:t>Se determinan los elementos y las categorías que se van a  clasificar. </a:t>
            </a:r>
          </a:p>
          <a:p>
            <a:r>
              <a:rPr lang="es-MX" sz="1600" b="1" dirty="0" smtClean="0">
                <a:solidFill>
                  <a:schemeClr val="tx1"/>
                </a:solidFill>
              </a:rPr>
              <a:t>d) </a:t>
            </a:r>
            <a:r>
              <a:rPr lang="es-MX" sz="1600" dirty="0" smtClean="0">
                <a:solidFill>
                  <a:schemeClr val="tx1"/>
                </a:solidFill>
              </a:rPr>
              <a:t>Se identifican las características que hacen a cada categoría distinta de otra.</a:t>
            </a:r>
          </a:p>
          <a:p>
            <a:r>
              <a:rPr lang="es-MX" sz="1600" b="1" dirty="0" smtClean="0">
                <a:solidFill>
                  <a:schemeClr val="tx1"/>
                </a:solidFill>
              </a:rPr>
              <a:t>e) </a:t>
            </a:r>
            <a:r>
              <a:rPr lang="es-MX" sz="1600" dirty="0" smtClean="0">
                <a:solidFill>
                  <a:schemeClr val="tx1"/>
                </a:solidFill>
              </a:rPr>
              <a:t>Se verifica si las características de los elementos cubren las necesidades de las categorías.</a:t>
            </a:r>
          </a:p>
          <a:p>
            <a:r>
              <a:rPr lang="es-MX" sz="1600" b="1" dirty="0" smtClean="0">
                <a:solidFill>
                  <a:schemeClr val="tx1"/>
                </a:solidFill>
              </a:rPr>
              <a:t> f)</a:t>
            </a:r>
            <a:r>
              <a:rPr lang="es-MX" sz="1600" dirty="0" smtClean="0">
                <a:solidFill>
                  <a:schemeClr val="tx1"/>
                </a:solidFill>
              </a:rPr>
              <a:t> Se da una conclusión de los resultados de la clasificación de los elementos</a:t>
            </a:r>
            <a:r>
              <a:rPr lang="es-MX" dirty="0" smtClean="0">
                <a:solidFill>
                  <a:schemeClr val="tx1"/>
                </a:solidFill>
              </a:rPr>
              <a:t>.</a:t>
            </a:r>
            <a:endParaRPr lang="es-MX" dirty="0">
              <a:solidFill>
                <a:schemeClr val="tx1"/>
              </a:solidFill>
            </a:endParaRPr>
          </a:p>
        </p:txBody>
      </p:sp>
    </p:spTree>
    <p:extLst>
      <p:ext uri="{BB962C8B-B14F-4D97-AF65-F5344CB8AC3E}">
        <p14:creationId xmlns:p14="http://schemas.microsoft.com/office/powerpoint/2010/main" val="275737302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753" y="295468"/>
            <a:ext cx="8683348" cy="1143000"/>
          </a:xfrm>
        </p:spPr>
        <p:txBody>
          <a:bodyPr/>
          <a:lstStyle/>
          <a:p>
            <a:r>
              <a:rPr lang="es-MX" dirty="0">
                <a:latin typeface="Algerian" panose="04020705040A02060702" pitchFamily="82" charset="0"/>
              </a:rPr>
              <a:t>¿Para qué se utiliza?</a:t>
            </a:r>
          </a:p>
        </p:txBody>
      </p:sp>
      <p:sp>
        <p:nvSpPr>
          <p:cNvPr id="3" name="Marcador de contenido 2"/>
          <p:cNvSpPr>
            <a:spLocks noGrp="1"/>
          </p:cNvSpPr>
          <p:nvPr>
            <p:ph sz="quarter" idx="13"/>
          </p:nvPr>
        </p:nvSpPr>
        <p:spPr>
          <a:xfrm>
            <a:off x="1257300" y="1226820"/>
            <a:ext cx="6540500" cy="5307330"/>
          </a:xfrm>
        </p:spPr>
        <p:txBody>
          <a:bodyPr>
            <a:normAutofit/>
          </a:bodyPr>
          <a:lstStyle/>
          <a:p>
            <a:pPr algn="just"/>
            <a:r>
              <a:rPr lang="es-MX" dirty="0" smtClean="0"/>
              <a:t> </a:t>
            </a:r>
            <a:r>
              <a:rPr lang="es-MX" dirty="0"/>
              <a:t>Llegar a determinar detalles que a simple vista no podríamos determinar. </a:t>
            </a:r>
            <a:endParaRPr lang="es-MX" dirty="0" smtClean="0"/>
          </a:p>
          <a:p>
            <a:pPr algn="just"/>
            <a:r>
              <a:rPr lang="es-MX" dirty="0" smtClean="0"/>
              <a:t>Agrupar </a:t>
            </a:r>
            <a:r>
              <a:rPr lang="es-MX" dirty="0"/>
              <a:t>en clases determinadas o no, dependiendo del interés del trabajo que estemos </a:t>
            </a:r>
            <a:r>
              <a:rPr lang="es-MX" dirty="0" smtClean="0"/>
              <a:t>desarrollando.</a:t>
            </a:r>
          </a:p>
          <a:p>
            <a:pPr algn="just"/>
            <a:r>
              <a:rPr lang="es-MX" dirty="0" smtClean="0"/>
              <a:t> </a:t>
            </a:r>
            <a:r>
              <a:rPr lang="es-MX" dirty="0"/>
              <a:t>Si para una clasificación, tenemos las categorías a priori, entonces las utilizamos; de lo contrario, primero realizamos el agrupamiento, y después hacemos emerger las categorías</a:t>
            </a:r>
            <a:r>
              <a:rPr lang="es-MX" dirty="0" smtClean="0"/>
              <a:t>.</a:t>
            </a:r>
          </a:p>
          <a:p>
            <a:pPr algn="just"/>
            <a:r>
              <a:rPr lang="es-MX" dirty="0" smtClean="0"/>
              <a:t> </a:t>
            </a:r>
            <a:r>
              <a:rPr lang="es-MX" dirty="0"/>
              <a:t>Es muy útil en el análisis de datos cualitativos (hermenéutica).</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5680" y="457200"/>
            <a:ext cx="2824819" cy="607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57111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1953" y="651068"/>
            <a:ext cx="8683348" cy="1143000"/>
          </a:xfrm>
        </p:spPr>
        <p:txBody>
          <a:bodyPr>
            <a:normAutofit/>
          </a:bodyPr>
          <a:lstStyle/>
          <a:p>
            <a:pPr marL="0" indent="0" algn="ctr">
              <a:buNone/>
            </a:pPr>
            <a:r>
              <a:rPr lang="pt-BR" dirty="0" smtClean="0">
                <a:solidFill>
                  <a:srgbClr val="FFC000"/>
                </a:solidFill>
                <a:latin typeface="Aharoni" panose="02010803020104030203" pitchFamily="2" charset="-79"/>
                <a:cs typeface="Aharoni" panose="02010803020104030203" pitchFamily="2" charset="-79"/>
              </a:rPr>
              <a:t>TÉCNICA HEURÍSTICA UVE DE GOWIN</a:t>
            </a:r>
            <a:endParaRPr lang="es-MX" dirty="0">
              <a:solidFill>
                <a:srgbClr val="FFC000"/>
              </a:solidFill>
              <a:latin typeface="Aharoni" panose="02010803020104030203" pitchFamily="2" charset="-79"/>
              <a:cs typeface="Aharoni" panose="02010803020104030203" pitchFamily="2" charset="-79"/>
            </a:endParaRPr>
          </a:p>
        </p:txBody>
      </p:sp>
      <p:sp>
        <p:nvSpPr>
          <p:cNvPr id="3" name="Marcador de contenido 2"/>
          <p:cNvSpPr>
            <a:spLocks noGrp="1"/>
          </p:cNvSpPr>
          <p:nvPr>
            <p:ph sz="quarter" idx="13"/>
          </p:nvPr>
        </p:nvSpPr>
        <p:spPr>
          <a:xfrm>
            <a:off x="114300" y="2052320"/>
            <a:ext cx="8534400" cy="3474720"/>
          </a:xfrm>
        </p:spPr>
        <p:txBody>
          <a:bodyPr/>
          <a:lstStyle/>
          <a:p>
            <a:r>
              <a:rPr lang="es-MX" dirty="0" smtClean="0">
                <a:solidFill>
                  <a:srgbClr val="0070C0"/>
                </a:solidFill>
              </a:rPr>
              <a:t>QUE ES? </a:t>
            </a:r>
          </a:p>
          <a:p>
            <a:pPr algn="just"/>
            <a:r>
              <a:rPr lang="es-MX" dirty="0" smtClean="0"/>
              <a:t>Es </a:t>
            </a:r>
            <a:r>
              <a:rPr lang="es-MX" dirty="0"/>
              <a:t>una estrategia que sirve para adquirir conocimiento sobre el propio conocimiento y sobre cómo este se construye y utiliza</a:t>
            </a:r>
            <a:r>
              <a:rPr lang="es-MX" dirty="0" smtClean="0"/>
              <a:t>.</a:t>
            </a:r>
          </a:p>
          <a:p>
            <a:pPr algn="just"/>
            <a:r>
              <a:rPr lang="es-MX" dirty="0" smtClean="0"/>
              <a:t>Su </a:t>
            </a:r>
            <a:r>
              <a:rPr lang="es-MX" dirty="0"/>
              <a:t>uso se recomienda para situaciones prácticas en las que los alumnos tengan contacto directo con los </a:t>
            </a:r>
            <a:r>
              <a:rPr lang="es-MX" dirty="0" smtClean="0"/>
              <a:t>fenómenos </a:t>
            </a:r>
            <a:r>
              <a:rPr lang="es-MX" dirty="0"/>
              <a:t>o las situaciones </a:t>
            </a:r>
            <a:r>
              <a:rPr lang="es-MX" dirty="0" smtClean="0"/>
              <a:t>observables.</a:t>
            </a:r>
          </a:p>
          <a:p>
            <a:pPr algn="just"/>
            <a:endParaRPr lang="es-MX" dirty="0"/>
          </a:p>
        </p:txBody>
      </p:sp>
      <p:pic>
        <p:nvPicPr>
          <p:cNvPr id="4098"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8926513" y="1879600"/>
            <a:ext cx="3100387" cy="46831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7725" y="4221162"/>
            <a:ext cx="5057775" cy="2293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4211325"/>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103031" y="206062"/>
            <a:ext cx="5344732" cy="4726157"/>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MX" sz="3200" dirty="0">
                <a:effectLst>
                  <a:outerShdw blurRad="38100" dist="38100" dir="2700000" algn="tl">
                    <a:srgbClr val="000000">
                      <a:alpha val="43137"/>
                    </a:srgbClr>
                  </a:outerShdw>
                </a:effectLst>
                <a:latin typeface="Aharoni" panose="02010803020104030203" pitchFamily="2" charset="-79"/>
                <a:cs typeface="Aharoni" panose="02010803020104030203" pitchFamily="2" charset="-79"/>
              </a:rPr>
              <a:t>Paradigma socio crítico </a:t>
            </a:r>
            <a:endParaRPr lang="es-MX" sz="3200" dirty="0" smtClean="0">
              <a:effectLst>
                <a:outerShdw blurRad="38100" dist="38100" dir="2700000" algn="tl">
                  <a:srgbClr val="000000">
                    <a:alpha val="43137"/>
                  </a:srgbClr>
                </a:outerShdw>
              </a:effectLst>
              <a:latin typeface="Aharoni" panose="02010803020104030203" pitchFamily="2" charset="-79"/>
              <a:cs typeface="Aharoni" panose="02010803020104030203" pitchFamily="2" charset="-79"/>
            </a:endParaRPr>
          </a:p>
          <a:p>
            <a:pPr algn="ctr"/>
            <a:r>
              <a:rPr lang="es-MX" dirty="0" smtClean="0"/>
              <a:t>Un </a:t>
            </a:r>
            <a:r>
              <a:rPr lang="es-MX" dirty="0"/>
              <a:t>paradigma socio crítico nace como una manera de liberación grupal</a:t>
            </a:r>
            <a:r>
              <a:rPr lang="es-MX" dirty="0" smtClean="0"/>
              <a:t>. Se </a:t>
            </a:r>
            <a:r>
              <a:rPr lang="es-MX" dirty="0"/>
              <a:t>manifiesta de forma auto reflexiva sobre lo que debería o no ser en cuanto a su participación e importancia dentro de la sociedad. Tuvo sus inicios basados en el entendimiento de factores sociales como la economía y los empleados y en como afectaban a la misma sociedad</a:t>
            </a:r>
            <a:r>
              <a:rPr lang="es-MX" dirty="0" smtClean="0"/>
              <a:t>.</a:t>
            </a:r>
          </a:p>
          <a:p>
            <a:pPr algn="ctr"/>
            <a:r>
              <a:rPr lang="es-MX" dirty="0"/>
              <a:t>(L. S. </a:t>
            </a:r>
            <a:r>
              <a:rPr lang="es-MX" dirty="0" err="1"/>
              <a:t>Vigotsky</a:t>
            </a:r>
            <a:r>
              <a:rPr lang="es-MX" dirty="0"/>
              <a:t> • J. Bruner • M. Cole • </a:t>
            </a:r>
            <a:r>
              <a:rPr lang="es-MX" dirty="0" err="1"/>
              <a:t>Scribner</a:t>
            </a:r>
            <a:r>
              <a:rPr lang="es-MX" dirty="0"/>
              <a:t>. • Lev </a:t>
            </a:r>
            <a:r>
              <a:rPr lang="es-MX" dirty="0" err="1"/>
              <a:t>Semionovich</a:t>
            </a:r>
            <a:r>
              <a:rPr lang="es-MX" dirty="0"/>
              <a:t> • </a:t>
            </a:r>
            <a:r>
              <a:rPr lang="es-MX" dirty="0" err="1"/>
              <a:t>Reuven</a:t>
            </a:r>
            <a:r>
              <a:rPr lang="es-MX" dirty="0"/>
              <a:t> </a:t>
            </a:r>
            <a:r>
              <a:rPr lang="es-MX" dirty="0" err="1"/>
              <a:t>Feuerestein</a:t>
            </a:r>
            <a:r>
              <a:rPr lang="es-MX" dirty="0"/>
              <a:t>. </a:t>
            </a:r>
            <a:r>
              <a:rPr lang="es-MX" dirty="0" smtClean="0"/>
              <a:t>)</a:t>
            </a:r>
            <a:endParaRPr lang="es-MX" dirty="0"/>
          </a:p>
          <a:p>
            <a:pPr algn="ctr"/>
            <a:endParaRPr lang="es-MX" dirty="0"/>
          </a:p>
        </p:txBody>
      </p:sp>
      <p:sp>
        <p:nvSpPr>
          <p:cNvPr id="7" name="Proceso alternativo 6"/>
          <p:cNvSpPr/>
          <p:nvPr/>
        </p:nvSpPr>
        <p:spPr>
          <a:xfrm>
            <a:off x="6485759" y="0"/>
            <a:ext cx="5392882" cy="5698023"/>
          </a:xfrm>
          <a:prstGeom prst="flowChartAlternateProcess">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latin typeface="Aharoni" panose="02010803020104030203" pitchFamily="2" charset="-79"/>
                <a:cs typeface="Aharoni" panose="02010803020104030203" pitchFamily="2" charset="-79"/>
              </a:rPr>
              <a:t>Paradigma orientado a la decisión y al cambio </a:t>
            </a:r>
            <a:endParaRPr lang="es-MX" b="1" dirty="0" smtClean="0">
              <a:solidFill>
                <a:schemeClr val="tx1"/>
              </a:solidFill>
              <a:latin typeface="Aharoni" panose="02010803020104030203" pitchFamily="2" charset="-79"/>
              <a:cs typeface="Aharoni" panose="02010803020104030203" pitchFamily="2" charset="-79"/>
            </a:endParaRPr>
          </a:p>
          <a:p>
            <a:pPr algn="ctr"/>
            <a:r>
              <a:rPr lang="es-MX" dirty="0" smtClean="0">
                <a:solidFill>
                  <a:schemeClr val="tx1"/>
                </a:solidFill>
              </a:rPr>
              <a:t>Este </a:t>
            </a:r>
            <a:r>
              <a:rPr lang="es-MX" dirty="0">
                <a:solidFill>
                  <a:schemeClr val="tx1"/>
                </a:solidFill>
              </a:rPr>
              <a:t>tipo de paradigmas se inclina no solo por encontrar respuestas a cómo o porqué suceden las cosas, no se limita a tener razones. Intenta buscar soluciones a dichos problemas y cambiarlos</a:t>
            </a:r>
            <a:r>
              <a:rPr lang="es-MX" dirty="0" smtClean="0">
                <a:solidFill>
                  <a:schemeClr val="tx1"/>
                </a:solidFill>
              </a:rPr>
              <a:t>.</a:t>
            </a:r>
            <a:endParaRPr lang="es-MX" dirty="0">
              <a:solidFill>
                <a:schemeClr val="tx1"/>
              </a:solidFill>
            </a:endParaRPr>
          </a:p>
        </p:txBody>
      </p:sp>
      <p:pic>
        <p:nvPicPr>
          <p:cNvPr id="8" name="Imagen 7"/>
          <p:cNvPicPr>
            <a:picLocks noChangeAspect="1"/>
          </p:cNvPicPr>
          <p:nvPr/>
        </p:nvPicPr>
        <p:blipFill>
          <a:blip r:embed="rId2"/>
          <a:stretch>
            <a:fillRect/>
          </a:stretch>
        </p:blipFill>
        <p:spPr>
          <a:xfrm>
            <a:off x="1764290" y="4578928"/>
            <a:ext cx="2392074" cy="1788782"/>
          </a:xfrm>
          <a:prstGeom prst="rect">
            <a:avLst/>
          </a:prstGeom>
          <a:ln>
            <a:noFill/>
          </a:ln>
          <a:effectLst>
            <a:softEdge rad="112500"/>
          </a:effectLst>
        </p:spPr>
      </p:pic>
    </p:spTree>
    <p:extLst>
      <p:ext uri="{BB962C8B-B14F-4D97-AF65-F5344CB8AC3E}">
        <p14:creationId xmlns:p14="http://schemas.microsoft.com/office/powerpoint/2010/main" val="22599446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677334" y="257577"/>
            <a:ext cx="8596668" cy="5783785"/>
          </a:xfrm>
        </p:spPr>
        <p:txBody>
          <a:bodyPr>
            <a:normAutofit fontScale="70000" lnSpcReduction="20000"/>
          </a:bodyPr>
          <a:lstStyle/>
          <a:p>
            <a:pPr marL="0" indent="0">
              <a:buNone/>
            </a:pPr>
            <a:r>
              <a:rPr lang="es-MX" dirty="0" smtClean="0">
                <a:solidFill>
                  <a:srgbClr val="0070C0"/>
                </a:solidFill>
              </a:rPr>
              <a:t>ELEMENTOS:</a:t>
            </a:r>
          </a:p>
          <a:p>
            <a:pPr algn="just"/>
            <a:r>
              <a:rPr lang="es-MX" sz="1900" b="1" dirty="0" smtClean="0">
                <a:latin typeface="Arial" panose="020B0604020202020204" pitchFamily="34" charset="0"/>
                <a:cs typeface="Arial" panose="020B0604020202020204" pitchFamily="34" charset="0"/>
              </a:rPr>
              <a:t>a</a:t>
            </a:r>
            <a:r>
              <a:rPr lang="es-MX" sz="1900" b="1" dirty="0">
                <a:latin typeface="Arial" panose="020B0604020202020204" pitchFamily="34" charset="0"/>
                <a:cs typeface="Arial" panose="020B0604020202020204" pitchFamily="34" charset="0"/>
              </a:rPr>
              <a:t>) Parte central: </a:t>
            </a:r>
            <a:r>
              <a:rPr lang="es-MX" sz="1900" dirty="0">
                <a:latin typeface="Arial" panose="020B0604020202020204" pitchFamily="34" charset="0"/>
                <a:cs typeface="Arial" panose="020B0604020202020204" pitchFamily="34" charset="0"/>
              </a:rPr>
              <a:t>título o tema (es decir, el tema general). </a:t>
            </a:r>
            <a:endParaRPr lang="es-MX" sz="1900" dirty="0" smtClean="0">
              <a:latin typeface="Arial" panose="020B0604020202020204" pitchFamily="34" charset="0"/>
              <a:cs typeface="Arial" panose="020B0604020202020204" pitchFamily="34" charset="0"/>
            </a:endParaRPr>
          </a:p>
          <a:p>
            <a:pPr algn="just"/>
            <a:r>
              <a:rPr lang="es-MX" sz="1900" b="1" dirty="0" smtClean="0">
                <a:latin typeface="Arial" panose="020B0604020202020204" pitchFamily="34" charset="0"/>
                <a:cs typeface="Arial" panose="020B0604020202020204" pitchFamily="34" charset="0"/>
              </a:rPr>
              <a:t>b</a:t>
            </a:r>
            <a:r>
              <a:rPr lang="es-MX" sz="1900" b="1" dirty="0">
                <a:latin typeface="Arial" panose="020B0604020202020204" pitchFamily="34" charset="0"/>
                <a:cs typeface="Arial" panose="020B0604020202020204" pitchFamily="34" charset="0"/>
              </a:rPr>
              <a:t>) Punto de enfoque: </a:t>
            </a:r>
            <a:r>
              <a:rPr lang="es-MX" sz="1900" dirty="0">
                <a:latin typeface="Arial" panose="020B0604020202020204" pitchFamily="34" charset="0"/>
                <a:cs typeface="Arial" panose="020B0604020202020204" pitchFamily="34" charset="0"/>
              </a:rPr>
              <a:t>fenómeno, hecho o acontecimiento de interés en el aprendizaje. </a:t>
            </a:r>
            <a:endParaRPr lang="es-MX" sz="1900" dirty="0" smtClean="0">
              <a:latin typeface="Arial" panose="020B0604020202020204" pitchFamily="34" charset="0"/>
              <a:cs typeface="Arial" panose="020B0604020202020204" pitchFamily="34" charset="0"/>
            </a:endParaRPr>
          </a:p>
          <a:p>
            <a:pPr algn="just"/>
            <a:r>
              <a:rPr lang="es-MX" sz="1900" b="1" dirty="0" smtClean="0">
                <a:latin typeface="Arial" panose="020B0604020202020204" pitchFamily="34" charset="0"/>
                <a:cs typeface="Arial" panose="020B0604020202020204" pitchFamily="34" charset="0"/>
              </a:rPr>
              <a:t>c</a:t>
            </a:r>
            <a:r>
              <a:rPr lang="es-MX" sz="1900" b="1" dirty="0">
                <a:latin typeface="Arial" panose="020B0604020202020204" pitchFamily="34" charset="0"/>
                <a:cs typeface="Arial" panose="020B0604020202020204" pitchFamily="34" charset="0"/>
              </a:rPr>
              <a:t>) Propósito: </a:t>
            </a:r>
            <a:r>
              <a:rPr lang="es-MX" sz="1900" dirty="0">
                <a:latin typeface="Arial" panose="020B0604020202020204" pitchFamily="34" charset="0"/>
                <a:cs typeface="Arial" panose="020B0604020202020204" pitchFamily="34" charset="0"/>
              </a:rPr>
              <a:t>objetivo de la práctica que contiene tres momentos: ¿qué voy hacer? ,</a:t>
            </a:r>
            <a:r>
              <a:rPr lang="es-MX" sz="1900" dirty="0" smtClean="0">
                <a:latin typeface="Arial" panose="020B0604020202020204" pitchFamily="34" charset="0"/>
                <a:cs typeface="Arial" panose="020B0604020202020204" pitchFamily="34" charset="0"/>
              </a:rPr>
              <a:t>¿</a:t>
            </a:r>
            <a:r>
              <a:rPr lang="es-MX" sz="1900" dirty="0">
                <a:latin typeface="Arial" panose="020B0604020202020204" pitchFamily="34" charset="0"/>
                <a:cs typeface="Arial" panose="020B0604020202020204" pitchFamily="34" charset="0"/>
              </a:rPr>
              <a:t>cómo lo voy </a:t>
            </a:r>
            <a:r>
              <a:rPr lang="es-MX" sz="1900" dirty="0" smtClean="0">
                <a:latin typeface="Arial" panose="020B0604020202020204" pitchFamily="34" charset="0"/>
                <a:cs typeface="Arial" panose="020B0604020202020204" pitchFamily="34" charset="0"/>
              </a:rPr>
              <a:t>hacer? y </a:t>
            </a:r>
            <a:r>
              <a:rPr lang="es-MX" sz="1900" dirty="0">
                <a:latin typeface="Arial" panose="020B0604020202020204" pitchFamily="34" charset="0"/>
                <a:cs typeface="Arial" panose="020B0604020202020204" pitchFamily="34" charset="0"/>
              </a:rPr>
              <a:t>¿para qué lo voy hacer? </a:t>
            </a:r>
            <a:endParaRPr lang="es-MX" sz="1900" dirty="0" smtClean="0">
              <a:latin typeface="Arial" panose="020B0604020202020204" pitchFamily="34" charset="0"/>
              <a:cs typeface="Arial" panose="020B0604020202020204" pitchFamily="34" charset="0"/>
            </a:endParaRPr>
          </a:p>
          <a:p>
            <a:pPr algn="just"/>
            <a:r>
              <a:rPr lang="es-MX" sz="1900" b="1" dirty="0" smtClean="0">
                <a:latin typeface="Arial" panose="020B0604020202020204" pitchFamily="34" charset="0"/>
                <a:cs typeface="Arial" panose="020B0604020202020204" pitchFamily="34" charset="0"/>
              </a:rPr>
              <a:t>d</a:t>
            </a:r>
            <a:r>
              <a:rPr lang="es-MX" sz="1900" b="1" dirty="0">
                <a:latin typeface="Arial" panose="020B0604020202020204" pitchFamily="34" charset="0"/>
                <a:cs typeface="Arial" panose="020B0604020202020204" pitchFamily="34" charset="0"/>
              </a:rPr>
              <a:t>) Preguntas centrales: </a:t>
            </a:r>
            <a:r>
              <a:rPr lang="es-MX" sz="1900" dirty="0">
                <a:latin typeface="Arial" panose="020B0604020202020204" pitchFamily="34" charset="0"/>
                <a:cs typeface="Arial" panose="020B0604020202020204" pitchFamily="34" charset="0"/>
              </a:rPr>
              <a:t>son preguntas exploratorias que concuerdan con el propósito y el punto de enfoque para delimitar el tema de investigación</a:t>
            </a:r>
            <a:r>
              <a:rPr lang="es-MX" sz="1900" dirty="0" smtClean="0">
                <a:latin typeface="Arial" panose="020B0604020202020204" pitchFamily="34" charset="0"/>
                <a:cs typeface="Arial" panose="020B0604020202020204" pitchFamily="34" charset="0"/>
              </a:rPr>
              <a:t>.</a:t>
            </a:r>
          </a:p>
          <a:p>
            <a:pPr algn="just"/>
            <a:r>
              <a:rPr lang="es-MX" sz="1900" b="1" dirty="0" smtClean="0">
                <a:latin typeface="Arial" panose="020B0604020202020204" pitchFamily="34" charset="0"/>
                <a:cs typeface="Arial" panose="020B0604020202020204" pitchFamily="34" charset="0"/>
              </a:rPr>
              <a:t> </a:t>
            </a:r>
            <a:r>
              <a:rPr lang="es-MX" sz="1900" b="1" dirty="0">
                <a:latin typeface="Arial" panose="020B0604020202020204" pitchFamily="34" charset="0"/>
                <a:cs typeface="Arial" panose="020B0604020202020204" pitchFamily="34" charset="0"/>
              </a:rPr>
              <a:t>e) Teoría: </a:t>
            </a:r>
            <a:r>
              <a:rPr lang="es-MX" sz="1900" dirty="0">
                <a:latin typeface="Arial" panose="020B0604020202020204" pitchFamily="34" charset="0"/>
                <a:cs typeface="Arial" panose="020B0604020202020204" pitchFamily="34" charset="0"/>
              </a:rPr>
              <a:t>es el marco que explica el porqué de un comportamiento del fenómeno de estudio. </a:t>
            </a:r>
            <a:endParaRPr lang="es-MX" sz="1900" dirty="0" smtClean="0">
              <a:latin typeface="Arial" panose="020B0604020202020204" pitchFamily="34" charset="0"/>
              <a:cs typeface="Arial" panose="020B0604020202020204" pitchFamily="34" charset="0"/>
            </a:endParaRPr>
          </a:p>
          <a:p>
            <a:pPr algn="just"/>
            <a:r>
              <a:rPr lang="es-MX" sz="1900" b="1" dirty="0" smtClean="0">
                <a:latin typeface="Arial" panose="020B0604020202020204" pitchFamily="34" charset="0"/>
                <a:cs typeface="Arial" panose="020B0604020202020204" pitchFamily="34" charset="0"/>
              </a:rPr>
              <a:t>f</a:t>
            </a:r>
            <a:r>
              <a:rPr lang="es-MX" sz="1900" b="1" dirty="0">
                <a:latin typeface="Arial" panose="020B0604020202020204" pitchFamily="34" charset="0"/>
                <a:cs typeface="Arial" panose="020B0604020202020204" pitchFamily="34" charset="0"/>
              </a:rPr>
              <a:t>) Conceptos: </a:t>
            </a:r>
            <a:r>
              <a:rPr lang="es-MX" sz="1900" dirty="0">
                <a:latin typeface="Arial" panose="020B0604020202020204" pitchFamily="34" charset="0"/>
                <a:cs typeface="Arial" panose="020B0604020202020204" pitchFamily="34" charset="0"/>
              </a:rPr>
              <a:t>son palabras clave o ideas principales que no se comprenden, pero que son necesarias para la interpretación de la </a:t>
            </a:r>
            <a:r>
              <a:rPr lang="es-MX" sz="1900" dirty="0" smtClean="0">
                <a:latin typeface="Arial" panose="020B0604020202020204" pitchFamily="34" charset="0"/>
                <a:cs typeface="Arial" panose="020B0604020202020204" pitchFamily="34" charset="0"/>
              </a:rPr>
              <a:t>práctica.</a:t>
            </a:r>
          </a:p>
          <a:p>
            <a:pPr algn="just"/>
            <a:r>
              <a:rPr lang="es-MX" sz="1900" b="1" dirty="0" smtClean="0">
                <a:latin typeface="Arial" panose="020B0604020202020204" pitchFamily="34" charset="0"/>
                <a:cs typeface="Arial" panose="020B0604020202020204" pitchFamily="34" charset="0"/>
              </a:rPr>
              <a:t>g</a:t>
            </a:r>
            <a:r>
              <a:rPr lang="es-MX" sz="1900" b="1" dirty="0">
                <a:latin typeface="Arial" panose="020B0604020202020204" pitchFamily="34" charset="0"/>
                <a:cs typeface="Arial" panose="020B0604020202020204" pitchFamily="34" charset="0"/>
              </a:rPr>
              <a:t>) Hipótesis: </a:t>
            </a:r>
            <a:r>
              <a:rPr lang="es-MX" sz="1900" dirty="0">
                <a:latin typeface="Arial" panose="020B0604020202020204" pitchFamily="34" charset="0"/>
                <a:cs typeface="Arial" panose="020B0604020202020204" pitchFamily="34" charset="0"/>
              </a:rPr>
              <a:t>suposición que resulta de la observación de un hecho o fenómeno a estudiar. </a:t>
            </a:r>
            <a:endParaRPr lang="es-MX" sz="1900" dirty="0" smtClean="0">
              <a:latin typeface="Arial" panose="020B0604020202020204" pitchFamily="34" charset="0"/>
              <a:cs typeface="Arial" panose="020B0604020202020204" pitchFamily="34" charset="0"/>
            </a:endParaRPr>
          </a:p>
          <a:p>
            <a:pPr algn="just"/>
            <a:r>
              <a:rPr lang="es-MX" sz="1900" b="1" dirty="0" smtClean="0">
                <a:latin typeface="Arial" panose="020B0604020202020204" pitchFamily="34" charset="0"/>
                <a:cs typeface="Arial" panose="020B0604020202020204" pitchFamily="34" charset="0"/>
              </a:rPr>
              <a:t>h</a:t>
            </a:r>
            <a:r>
              <a:rPr lang="es-MX" sz="1900" b="1" dirty="0">
                <a:latin typeface="Arial" panose="020B0604020202020204" pitchFamily="34" charset="0"/>
                <a:cs typeface="Arial" panose="020B0604020202020204" pitchFamily="34" charset="0"/>
              </a:rPr>
              <a:t>) Material: </a:t>
            </a:r>
            <a:r>
              <a:rPr lang="es-MX" sz="1900" dirty="0">
                <a:latin typeface="Arial" panose="020B0604020202020204" pitchFamily="34" charset="0"/>
                <a:cs typeface="Arial" panose="020B0604020202020204" pitchFamily="34" charset="0"/>
              </a:rPr>
              <a:t>lista de utensilios requeridos para la práctica, especificando el tipo y la calidad de éstos</a:t>
            </a:r>
            <a:r>
              <a:rPr lang="es-MX" sz="1900" dirty="0" smtClean="0">
                <a:latin typeface="Arial" panose="020B0604020202020204" pitchFamily="34" charset="0"/>
                <a:cs typeface="Arial" panose="020B0604020202020204" pitchFamily="34" charset="0"/>
              </a:rPr>
              <a:t>.</a:t>
            </a:r>
          </a:p>
          <a:p>
            <a:pPr algn="just"/>
            <a:r>
              <a:rPr lang="es-MX" sz="1900" b="1" dirty="0" smtClean="0">
                <a:latin typeface="Arial" panose="020B0604020202020204" pitchFamily="34" charset="0"/>
                <a:cs typeface="Arial" panose="020B0604020202020204" pitchFamily="34" charset="0"/>
              </a:rPr>
              <a:t> </a:t>
            </a:r>
            <a:r>
              <a:rPr lang="es-MX" sz="1900" b="1" dirty="0">
                <a:latin typeface="Arial" panose="020B0604020202020204" pitchFamily="34" charset="0"/>
                <a:cs typeface="Arial" panose="020B0604020202020204" pitchFamily="34" charset="0"/>
              </a:rPr>
              <a:t>i) Procedimiento: </a:t>
            </a:r>
            <a:r>
              <a:rPr lang="es-MX" sz="1900" dirty="0">
                <a:latin typeface="Arial" panose="020B0604020202020204" pitchFamily="34" charset="0"/>
                <a:cs typeface="Arial" panose="020B0604020202020204" pitchFamily="34" charset="0"/>
              </a:rPr>
              <a:t>es la secuencia de pasos listados para la realización del </a:t>
            </a:r>
            <a:r>
              <a:rPr lang="es-MX" sz="1900" dirty="0" smtClean="0">
                <a:latin typeface="Arial" panose="020B0604020202020204" pitchFamily="34" charset="0"/>
                <a:cs typeface="Arial" panose="020B0604020202020204" pitchFamily="34" charset="0"/>
              </a:rPr>
              <a:t>experimento.</a:t>
            </a:r>
            <a:endParaRPr lang="es-MX" sz="19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8901879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677334" y="283335"/>
            <a:ext cx="8596668" cy="5758027"/>
          </a:xfrm>
        </p:spPr>
        <p:txBody>
          <a:bodyPr>
            <a:normAutofit/>
          </a:bodyPr>
          <a:lstStyle/>
          <a:p>
            <a:pPr algn="just"/>
            <a:r>
              <a:rPr lang="es-MX" sz="1500" b="1" dirty="0">
                <a:latin typeface="Arial" panose="020B0604020202020204" pitchFamily="34" charset="0"/>
                <a:cs typeface="Arial" panose="020B0604020202020204" pitchFamily="34" charset="0"/>
              </a:rPr>
              <a:t>j) Registro de resultados: </a:t>
            </a:r>
            <a:r>
              <a:rPr lang="es-MX" sz="1500" dirty="0">
                <a:latin typeface="Arial" panose="020B0604020202020204" pitchFamily="34" charset="0"/>
                <a:cs typeface="Arial" panose="020B0604020202020204" pitchFamily="34" charset="0"/>
              </a:rPr>
              <a:t>pueden ser datos cuantitativos y/o cualitativos; son resultados expresados empleando una estrategia como cuadro organizativo, cuadro comparativo, etcétera. Se realiza por escrito e incluye las observaciones más importantes que el alumno realizó durante el procedimiento, las fallas, los errores, las correcciones, etcétera. Además, pueden incluirse tablas, gráficas y otros recursos visuales</a:t>
            </a:r>
            <a:r>
              <a:rPr lang="es-MX" sz="1500" dirty="0" smtClean="0">
                <a:latin typeface="Arial" panose="020B0604020202020204" pitchFamily="34" charset="0"/>
                <a:cs typeface="Arial" panose="020B0604020202020204" pitchFamily="34" charset="0"/>
              </a:rPr>
              <a:t>.</a:t>
            </a:r>
          </a:p>
          <a:p>
            <a:pPr algn="just"/>
            <a:r>
              <a:rPr lang="es-MX" sz="1500" b="1" dirty="0" smtClean="0">
                <a:latin typeface="Arial" panose="020B0604020202020204" pitchFamily="34" charset="0"/>
                <a:cs typeface="Arial" panose="020B0604020202020204" pitchFamily="34" charset="0"/>
              </a:rPr>
              <a:t> </a:t>
            </a:r>
            <a:r>
              <a:rPr lang="es-MX" sz="1500" b="1" dirty="0">
                <a:latin typeface="Arial" panose="020B0604020202020204" pitchFamily="34" charset="0"/>
                <a:cs typeface="Arial" panose="020B0604020202020204" pitchFamily="34" charset="0"/>
              </a:rPr>
              <a:t>k) Transformación del conocimiento: </a:t>
            </a:r>
            <a:r>
              <a:rPr lang="es-MX" sz="1500" dirty="0">
                <a:latin typeface="Arial" panose="020B0604020202020204" pitchFamily="34" charset="0"/>
                <a:cs typeface="Arial" panose="020B0604020202020204" pitchFamily="34" charset="0"/>
              </a:rPr>
              <a:t>implica organizar lógicamente los requisitos a través de esquemas gráficos que permitan presentar la información (análisis de los resultados para su mejor interpretación a través de gráficas, por ejemplo</a:t>
            </a:r>
            <a:r>
              <a:rPr lang="es-MX" sz="1500" dirty="0" smtClean="0">
                <a:latin typeface="Arial" panose="020B0604020202020204" pitchFamily="34" charset="0"/>
                <a:cs typeface="Arial" panose="020B0604020202020204" pitchFamily="34" charset="0"/>
              </a:rPr>
              <a:t>).</a:t>
            </a:r>
          </a:p>
          <a:p>
            <a:pPr algn="just"/>
            <a:r>
              <a:rPr lang="es-MX" sz="1500" b="1" dirty="0" smtClean="0">
                <a:latin typeface="Arial" panose="020B0604020202020204" pitchFamily="34" charset="0"/>
                <a:cs typeface="Arial" panose="020B0604020202020204" pitchFamily="34" charset="0"/>
              </a:rPr>
              <a:t> </a:t>
            </a:r>
            <a:r>
              <a:rPr lang="es-MX" sz="1500" b="1" dirty="0">
                <a:latin typeface="Arial" panose="020B0604020202020204" pitchFamily="34" charset="0"/>
                <a:cs typeface="Arial" panose="020B0604020202020204" pitchFamily="34" charset="0"/>
              </a:rPr>
              <a:t>l) Afirmación del conocimiento: </a:t>
            </a:r>
            <a:r>
              <a:rPr lang="es-MX" sz="1500" dirty="0">
                <a:latin typeface="Arial" panose="020B0604020202020204" pitchFamily="34" charset="0"/>
                <a:cs typeface="Arial" panose="020B0604020202020204" pitchFamily="34" charset="0"/>
              </a:rPr>
              <a:t>es el conjunto de las respuestas a las preguntas centrales apoyadas en los registros y las transformaciones del conocimiento. </a:t>
            </a:r>
            <a:endParaRPr lang="es-MX" sz="1500" dirty="0" smtClean="0">
              <a:latin typeface="Arial" panose="020B0604020202020204" pitchFamily="34" charset="0"/>
              <a:cs typeface="Arial" panose="020B0604020202020204" pitchFamily="34" charset="0"/>
            </a:endParaRPr>
          </a:p>
          <a:p>
            <a:pPr algn="just"/>
            <a:r>
              <a:rPr lang="es-MX" sz="1500" b="1" dirty="0" smtClean="0">
                <a:latin typeface="Arial" panose="020B0604020202020204" pitchFamily="34" charset="0"/>
                <a:cs typeface="Arial" panose="020B0604020202020204" pitchFamily="34" charset="0"/>
              </a:rPr>
              <a:t>m</a:t>
            </a:r>
            <a:r>
              <a:rPr lang="es-MX" sz="1500" b="1" dirty="0">
                <a:latin typeface="Arial" panose="020B0604020202020204" pitchFamily="34" charset="0"/>
                <a:cs typeface="Arial" panose="020B0604020202020204" pitchFamily="34" charset="0"/>
              </a:rPr>
              <a:t>) Conclusiones: </a:t>
            </a:r>
            <a:r>
              <a:rPr lang="es-MX" sz="1500" dirty="0">
                <a:latin typeface="Arial" panose="020B0604020202020204" pitchFamily="34" charset="0"/>
                <a:cs typeface="Arial" panose="020B0604020202020204" pitchFamily="34" charset="0"/>
              </a:rPr>
              <a:t>es el conjunto de resultados que se logran a partir de la relación entre propósito, hipótesis y transformación del conocimiento.</a:t>
            </a:r>
          </a:p>
        </p:txBody>
      </p:sp>
      <p:pic>
        <p:nvPicPr>
          <p:cNvPr id="5122" name="Picture 2" descr="http://1.bp.blogspot.com/-FIFZg3wY9p0/VgP_9Xtg6rI/AAAAAAAAGk4/nt5kST0SIMA/s1600/interrogac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40214" y="3902297"/>
            <a:ext cx="2700270" cy="269025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81961" y="991139"/>
            <a:ext cx="2510039" cy="167335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005893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rot="20946912">
            <a:off x="1326523" y="1161471"/>
            <a:ext cx="3271234" cy="3847207"/>
          </a:xfrm>
          <a:prstGeom prst="rect">
            <a:avLst/>
          </a:prstGeom>
          <a:noFill/>
          <a:ln>
            <a:solidFill>
              <a:srgbClr val="FF0000"/>
            </a:solidFill>
          </a:ln>
        </p:spPr>
        <p:txBody>
          <a:bodyPr wrap="square" rtlCol="0">
            <a:spAutoFit/>
          </a:bodyPr>
          <a:lstStyle/>
          <a:p>
            <a:r>
              <a:rPr lang="es-MX" dirty="0" smtClean="0">
                <a:solidFill>
                  <a:srgbClr val="00B050"/>
                </a:solidFill>
              </a:rPr>
              <a:t>¿CÓMO SE REALIZA?</a:t>
            </a:r>
          </a:p>
          <a:p>
            <a:pPr algn="just"/>
            <a:r>
              <a:rPr lang="es-MX" sz="1600" dirty="0">
                <a:latin typeface="Arial" panose="020B0604020202020204" pitchFamily="34" charset="0"/>
                <a:cs typeface="Arial" panose="020B0604020202020204" pitchFamily="34" charset="0"/>
              </a:rPr>
              <a:t>• Se presenta a los alumnos una situación o un fenómeno real</a:t>
            </a:r>
            <a:r>
              <a:rPr lang="es-MX" sz="1600" dirty="0" smtClean="0">
                <a:latin typeface="Arial" panose="020B0604020202020204" pitchFamily="34" charset="0"/>
                <a:cs typeface="Arial" panose="020B0604020202020204" pitchFamily="34" charset="0"/>
              </a:rPr>
              <a:t>.</a:t>
            </a:r>
          </a:p>
          <a:p>
            <a:pPr algn="just"/>
            <a:r>
              <a:rPr lang="es-MX" sz="1600" dirty="0" smtClean="0">
                <a:latin typeface="Arial" panose="020B0604020202020204" pitchFamily="34" charset="0"/>
                <a:cs typeface="Arial" panose="020B0604020202020204" pitchFamily="34" charset="0"/>
              </a:rPr>
              <a:t> </a:t>
            </a:r>
            <a:r>
              <a:rPr lang="es-MX" sz="1600" dirty="0">
                <a:latin typeface="Arial" panose="020B0604020202020204" pitchFamily="34" charset="0"/>
                <a:cs typeface="Arial" panose="020B0604020202020204" pitchFamily="34" charset="0"/>
              </a:rPr>
              <a:t>• Se presenta la técnica uve para que los alumnos comiencen a organizar su pensamiento, sepan hacia dónde dirigir el estudio y cómo registrar las observaciones realizadas in situ</a:t>
            </a:r>
            <a:r>
              <a:rPr lang="es-MX" sz="1600" dirty="0" smtClean="0">
                <a:latin typeface="Arial" panose="020B0604020202020204" pitchFamily="34" charset="0"/>
                <a:cs typeface="Arial" panose="020B0604020202020204" pitchFamily="34" charset="0"/>
              </a:rPr>
              <a:t>.</a:t>
            </a:r>
          </a:p>
          <a:p>
            <a:pPr algn="just"/>
            <a:r>
              <a:rPr lang="es-MX" sz="1600" dirty="0" smtClean="0">
                <a:latin typeface="Arial" panose="020B0604020202020204" pitchFamily="34" charset="0"/>
                <a:cs typeface="Arial" panose="020B0604020202020204" pitchFamily="34" charset="0"/>
              </a:rPr>
              <a:t> </a:t>
            </a:r>
            <a:r>
              <a:rPr lang="es-MX" sz="1600" dirty="0">
                <a:latin typeface="Arial" panose="020B0604020202020204" pitchFamily="34" charset="0"/>
                <a:cs typeface="Arial" panose="020B0604020202020204" pitchFamily="34" charset="0"/>
              </a:rPr>
              <a:t>• Se describe cada una de las secciones que conforman la técnica. </a:t>
            </a:r>
            <a:endParaRPr lang="es-MX" sz="1600" dirty="0" smtClean="0">
              <a:latin typeface="Arial" panose="020B0604020202020204" pitchFamily="34" charset="0"/>
              <a:cs typeface="Arial" panose="020B0604020202020204" pitchFamily="34" charset="0"/>
            </a:endParaRPr>
          </a:p>
          <a:p>
            <a:pPr algn="just"/>
            <a:r>
              <a:rPr lang="es-MX" sz="1600" dirty="0" smtClean="0">
                <a:latin typeface="Arial" panose="020B0604020202020204" pitchFamily="34" charset="0"/>
                <a:cs typeface="Arial" panose="020B0604020202020204" pitchFamily="34" charset="0"/>
              </a:rPr>
              <a:t>• </a:t>
            </a:r>
            <a:r>
              <a:rPr lang="es-MX" sz="1600" dirty="0">
                <a:latin typeface="Arial" panose="020B0604020202020204" pitchFamily="34" charset="0"/>
                <a:cs typeface="Arial" panose="020B0604020202020204" pitchFamily="34" charset="0"/>
              </a:rPr>
              <a:t>Se sigue la secuencia presentada </a:t>
            </a:r>
            <a:r>
              <a:rPr lang="es-MX" sz="1600" dirty="0" smtClean="0">
                <a:latin typeface="Arial" panose="020B0604020202020204" pitchFamily="34" charset="0"/>
                <a:cs typeface="Arial" panose="020B0604020202020204" pitchFamily="34" charset="0"/>
              </a:rPr>
              <a:t>anteriormente.</a:t>
            </a:r>
            <a:endParaRPr lang="es-MX" sz="1600" dirty="0" smtClean="0">
              <a:solidFill>
                <a:srgbClr val="00B050"/>
              </a:solidFill>
              <a:latin typeface="Arial" panose="020B0604020202020204" pitchFamily="34" charset="0"/>
              <a:cs typeface="Arial" panose="020B0604020202020204" pitchFamily="34" charset="0"/>
            </a:endParaRPr>
          </a:p>
          <a:p>
            <a:endParaRPr lang="es-MX" dirty="0">
              <a:solidFill>
                <a:srgbClr val="00B050"/>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1574" y="3774807"/>
            <a:ext cx="2409825" cy="2752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Marcador de contenido 5"/>
          <p:cNvSpPr txBox="1">
            <a:spLocks noGrp="1"/>
          </p:cNvSpPr>
          <p:nvPr>
            <p:ph sz="quarter" idx="13"/>
          </p:nvPr>
        </p:nvSpPr>
        <p:spPr>
          <a:xfrm rot="1224557">
            <a:off x="7256401" y="1112226"/>
            <a:ext cx="3687295" cy="3945696"/>
          </a:xfrm>
          <a:prstGeom prst="rect">
            <a:avLst/>
          </a:prstGeom>
          <a:noFill/>
          <a:ln>
            <a:solidFill>
              <a:srgbClr val="FF0000"/>
            </a:solidFill>
          </a:ln>
        </p:spPr>
        <p:txBody>
          <a:bodyPr wrap="square" rtlCol="0">
            <a:spAutoFit/>
          </a:bodyPr>
          <a:lstStyle/>
          <a:p>
            <a:pPr marL="0" indent="0">
              <a:buNone/>
            </a:pPr>
            <a:r>
              <a:rPr lang="es-MX" dirty="0" smtClean="0">
                <a:solidFill>
                  <a:srgbClr val="FFC000"/>
                </a:solidFill>
              </a:rPr>
              <a:t>¿PARA QUÉ SE UTILIZA?</a:t>
            </a:r>
          </a:p>
          <a:p>
            <a:r>
              <a:rPr lang="es-MX" sz="2000" dirty="0"/>
              <a:t>Desarrollar la metacognición</a:t>
            </a:r>
            <a:r>
              <a:rPr lang="es-MX" sz="2000" dirty="0" smtClean="0"/>
              <a:t>.</a:t>
            </a:r>
          </a:p>
          <a:p>
            <a:r>
              <a:rPr lang="es-MX" sz="2000" dirty="0" smtClean="0"/>
              <a:t> </a:t>
            </a:r>
            <a:r>
              <a:rPr lang="es-MX" sz="2000" dirty="0"/>
              <a:t>Organizar procesos para desarrollar un proyecto. </a:t>
            </a:r>
            <a:endParaRPr lang="es-MX" sz="2000" dirty="0" smtClean="0"/>
          </a:p>
          <a:p>
            <a:r>
              <a:rPr lang="es-MX" sz="2000" dirty="0" smtClean="0"/>
              <a:t> </a:t>
            </a:r>
            <a:r>
              <a:rPr lang="es-MX" sz="2000" dirty="0"/>
              <a:t>Favorecer el uso del método científico tradicional; pero también es factible aplicarla en las ciencias sociales</a:t>
            </a:r>
            <a:endParaRPr lang="es-MX" sz="2000" dirty="0" smtClean="0">
              <a:solidFill>
                <a:srgbClr val="FFC000"/>
              </a:solidFill>
            </a:endParaRPr>
          </a:p>
          <a:p>
            <a:endParaRPr lang="es-MX" dirty="0">
              <a:solidFill>
                <a:srgbClr val="FFC000"/>
              </a:solidFill>
            </a:endParaRPr>
          </a:p>
        </p:txBody>
      </p:sp>
    </p:spTree>
    <p:extLst>
      <p:ext uri="{BB962C8B-B14F-4D97-AF65-F5344CB8AC3E}">
        <p14:creationId xmlns:p14="http://schemas.microsoft.com/office/powerpoint/2010/main" val="105367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7553" y="333568"/>
            <a:ext cx="8683348" cy="1143000"/>
          </a:xfrm>
        </p:spPr>
        <p:txBody>
          <a:bodyPr/>
          <a:lstStyle/>
          <a:p>
            <a:pPr algn="ctr"/>
            <a:r>
              <a:rPr lang="es-MX" dirty="0" smtClean="0">
                <a:latin typeface="Baskerville Old Face" panose="02020602080505020303" pitchFamily="18" charset="0"/>
              </a:rPr>
              <a:t>CORRELACIÓN</a:t>
            </a:r>
            <a:endParaRPr lang="es-MX" dirty="0">
              <a:latin typeface="Baskerville Old Face" panose="02020602080505020303" pitchFamily="18" charset="0"/>
            </a:endParaRPr>
          </a:p>
        </p:txBody>
      </p:sp>
      <p:sp>
        <p:nvSpPr>
          <p:cNvPr id="3" name="Marcador de contenido 2"/>
          <p:cNvSpPr>
            <a:spLocks noGrp="1"/>
          </p:cNvSpPr>
          <p:nvPr>
            <p:ph sz="quarter" idx="13"/>
          </p:nvPr>
        </p:nvSpPr>
        <p:spPr>
          <a:xfrm>
            <a:off x="677334" y="1593918"/>
            <a:ext cx="8596668" cy="3880773"/>
          </a:xfrm>
        </p:spPr>
        <p:txBody>
          <a:bodyPr>
            <a:normAutofit fontScale="85000" lnSpcReduction="10000"/>
          </a:bodyPr>
          <a:lstStyle/>
          <a:p>
            <a:pPr algn="just"/>
            <a:r>
              <a:rPr lang="es-MX" dirty="0" smtClean="0">
                <a:solidFill>
                  <a:srgbClr val="F830BF"/>
                </a:solidFill>
              </a:rPr>
              <a:t>QUE ES? ……</a:t>
            </a:r>
          </a:p>
          <a:p>
            <a:pPr algn="just"/>
            <a:r>
              <a:rPr lang="es-MX" dirty="0"/>
              <a:t>E</a:t>
            </a:r>
            <a:r>
              <a:rPr lang="es-MX" dirty="0" smtClean="0"/>
              <a:t>s </a:t>
            </a:r>
            <a:r>
              <a:rPr lang="es-MX" dirty="0"/>
              <a:t>un diagrama semejante a un modelo atómico donde se relacionan entre sí los conceptos o acontecimientos de un tema</a:t>
            </a:r>
            <a:r>
              <a:rPr lang="es-MX" dirty="0" smtClean="0"/>
              <a:t>.</a:t>
            </a:r>
          </a:p>
          <a:p>
            <a:pPr algn="just"/>
            <a:r>
              <a:rPr lang="es-MX" dirty="0" smtClean="0">
                <a:solidFill>
                  <a:srgbClr val="7030A0"/>
                </a:solidFill>
              </a:rPr>
              <a:t>¿CÓMO SE REALIZA?</a:t>
            </a:r>
          </a:p>
          <a:p>
            <a:pPr marL="0" indent="0" algn="just">
              <a:buNone/>
            </a:pPr>
            <a:r>
              <a:rPr lang="es-MX" dirty="0"/>
              <a:t>a) La principal característica de este diagrama es la jerarquía de los conceptos</a:t>
            </a:r>
            <a:r>
              <a:rPr lang="es-MX" dirty="0" smtClean="0"/>
              <a:t>.</a:t>
            </a:r>
          </a:p>
          <a:p>
            <a:pPr marL="0" indent="0" algn="just">
              <a:buNone/>
            </a:pPr>
            <a:r>
              <a:rPr lang="es-MX" dirty="0" smtClean="0"/>
              <a:t>b</a:t>
            </a:r>
            <a:r>
              <a:rPr lang="es-MX" dirty="0"/>
              <a:t>) En el círculo central marcado se anota el tema o concepto </a:t>
            </a:r>
            <a:r>
              <a:rPr lang="es-MX" dirty="0" smtClean="0"/>
              <a:t>principal.</a:t>
            </a:r>
          </a:p>
          <a:p>
            <a:pPr marL="0" indent="0" algn="just">
              <a:buNone/>
            </a:pPr>
            <a:r>
              <a:rPr lang="es-MX" dirty="0" smtClean="0"/>
              <a:t>c</a:t>
            </a:r>
            <a:r>
              <a:rPr lang="es-MX" dirty="0"/>
              <a:t>) En los círculos de la parte inferior se anotan los conceptos subordinados al tema principal. </a:t>
            </a:r>
          </a:p>
          <a:p>
            <a:pPr marL="0" indent="0" algn="just">
              <a:buNone/>
            </a:pPr>
            <a:r>
              <a:rPr lang="es-MX" dirty="0" smtClean="0"/>
              <a:t>d</a:t>
            </a:r>
            <a:r>
              <a:rPr lang="es-MX" dirty="0"/>
              <a:t>) En los círculos de la parte superior se anotan los conceptos supraordenados.</a:t>
            </a: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18637" y="1625599"/>
            <a:ext cx="2585358" cy="3619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9502899"/>
      </p:ext>
    </p:extLst>
  </p:cSld>
  <p:clrMapOvr>
    <a:masterClrMapping/>
  </p:clrMapOvr>
  <p:transition spd="slow">
    <p:push dir="u"/>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588135"/>
          </a:xfrm>
        </p:spPr>
        <p:txBody>
          <a:bodyPr>
            <a:normAutofit/>
          </a:bodyPr>
          <a:lstStyle/>
          <a:p>
            <a:r>
              <a:rPr lang="es-MX" sz="2400" dirty="0" smtClean="0">
                <a:solidFill>
                  <a:srgbClr val="06BA64"/>
                </a:solidFill>
              </a:rPr>
              <a:t>¿PARA QUÉ SE UTILIZA? </a:t>
            </a:r>
            <a:endParaRPr lang="es-MX" sz="2400" dirty="0">
              <a:solidFill>
                <a:srgbClr val="06BA64"/>
              </a:solidFill>
            </a:endParaRPr>
          </a:p>
        </p:txBody>
      </p:sp>
      <p:sp>
        <p:nvSpPr>
          <p:cNvPr id="3" name="Marcador de contenido 2"/>
          <p:cNvSpPr>
            <a:spLocks noGrp="1"/>
          </p:cNvSpPr>
          <p:nvPr>
            <p:ph sz="quarter" idx="13"/>
          </p:nvPr>
        </p:nvSpPr>
        <p:spPr>
          <a:xfrm>
            <a:off x="767486" y="1197735"/>
            <a:ext cx="8596668" cy="3880773"/>
          </a:xfrm>
        </p:spPr>
        <p:txBody>
          <a:bodyPr>
            <a:normAutofit fontScale="85000" lnSpcReduction="20000"/>
          </a:bodyPr>
          <a:lstStyle/>
          <a:p>
            <a:r>
              <a:rPr lang="es-MX" dirty="0" smtClean="0"/>
              <a:t>La </a:t>
            </a:r>
            <a:r>
              <a:rPr lang="es-MX" dirty="0"/>
              <a:t>correlación permite: </a:t>
            </a:r>
            <a:endParaRPr lang="es-MX" dirty="0" smtClean="0"/>
          </a:p>
          <a:p>
            <a:pPr marL="0" indent="0">
              <a:buNone/>
            </a:pPr>
            <a:r>
              <a:rPr lang="es-MX" dirty="0" smtClean="0"/>
              <a:t>• </a:t>
            </a:r>
            <a:r>
              <a:rPr lang="es-MX" dirty="0"/>
              <a:t>Identificar conceptos o ideas clave de un texto y establecer relaciones entre ellos. </a:t>
            </a:r>
            <a:endParaRPr lang="es-MX" dirty="0" smtClean="0"/>
          </a:p>
          <a:p>
            <a:pPr marL="0" indent="0">
              <a:buNone/>
            </a:pPr>
            <a:r>
              <a:rPr lang="es-MX" dirty="0" smtClean="0"/>
              <a:t>• </a:t>
            </a:r>
            <a:r>
              <a:rPr lang="es-MX" dirty="0"/>
              <a:t>Interpretar y comprender la lectura realizada. </a:t>
            </a:r>
            <a:endParaRPr lang="es-MX" dirty="0" smtClean="0"/>
          </a:p>
          <a:p>
            <a:pPr marL="0" indent="0">
              <a:buNone/>
            </a:pPr>
            <a:r>
              <a:rPr lang="es-MX" dirty="0" smtClean="0"/>
              <a:t>• </a:t>
            </a:r>
            <a:r>
              <a:rPr lang="es-MX" dirty="0"/>
              <a:t>Promover el pensamiento lógico</a:t>
            </a:r>
            <a:r>
              <a:rPr lang="es-MX" dirty="0" smtClean="0"/>
              <a:t>.</a:t>
            </a:r>
          </a:p>
          <a:p>
            <a:pPr marL="0" indent="0">
              <a:buNone/>
            </a:pPr>
            <a:r>
              <a:rPr lang="es-MX" dirty="0" smtClean="0"/>
              <a:t>• </a:t>
            </a:r>
            <a:r>
              <a:rPr lang="es-MX" dirty="0"/>
              <a:t>Establecer relaciones de subordinación e interrelación. </a:t>
            </a:r>
            <a:endParaRPr lang="es-MX" dirty="0" smtClean="0"/>
          </a:p>
          <a:p>
            <a:pPr marL="0" indent="0">
              <a:buNone/>
            </a:pPr>
            <a:r>
              <a:rPr lang="es-MX" dirty="0" smtClean="0"/>
              <a:t>• </a:t>
            </a:r>
            <a:r>
              <a:rPr lang="es-MX" dirty="0"/>
              <a:t>Insertar nuevos conocimientos en la propia estructura del pensamiento. </a:t>
            </a:r>
            <a:endParaRPr lang="es-MX" dirty="0" smtClean="0"/>
          </a:p>
          <a:p>
            <a:pPr marL="0" indent="0">
              <a:buNone/>
            </a:pPr>
            <a:r>
              <a:rPr lang="es-MX" dirty="0" smtClean="0"/>
              <a:t>• </a:t>
            </a:r>
            <a:r>
              <a:rPr lang="es-MX" dirty="0"/>
              <a:t>Indagar conocimientos previos. </a:t>
            </a:r>
            <a:endParaRPr lang="es-MX" dirty="0" smtClean="0"/>
          </a:p>
          <a:p>
            <a:pPr marL="0" indent="0">
              <a:buNone/>
            </a:pPr>
            <a:r>
              <a:rPr lang="es-MX" dirty="0" smtClean="0"/>
              <a:t>• </a:t>
            </a:r>
            <a:r>
              <a:rPr lang="es-MX" dirty="0"/>
              <a:t>Organizar el pensamiento. </a:t>
            </a:r>
            <a:endParaRPr lang="es-MX" dirty="0" smtClean="0"/>
          </a:p>
          <a:p>
            <a:pPr marL="0" indent="0">
              <a:buNone/>
            </a:pPr>
            <a:r>
              <a:rPr lang="es-MX" dirty="0" smtClean="0"/>
              <a:t>• </a:t>
            </a:r>
            <a:r>
              <a:rPr lang="es-MX" dirty="0"/>
              <a:t>Llevar a cabo un estudio eficaz.</a:t>
            </a:r>
          </a:p>
        </p:txBody>
      </p:sp>
    </p:spTree>
    <p:extLst>
      <p:ext uri="{BB962C8B-B14F-4D97-AF65-F5344CB8AC3E}">
        <p14:creationId xmlns:p14="http://schemas.microsoft.com/office/powerpoint/2010/main" val="602981659"/>
      </p:ext>
    </p:extLst>
  </p:cSld>
  <p:clrMapOvr>
    <a:masterClrMapping/>
  </p:clrMapOvr>
  <p:transition spd="slow">
    <p:wip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94053" y="358968"/>
            <a:ext cx="8683348" cy="1143000"/>
          </a:xfrm>
        </p:spPr>
        <p:txBody>
          <a:bodyPr/>
          <a:lstStyle/>
          <a:p>
            <a:pPr algn="ctr"/>
            <a:r>
              <a:rPr lang="es-MX" dirty="0" smtClean="0">
                <a:latin typeface="Bauhaus 93" panose="04030905020B02020C02" pitchFamily="82" charset="0"/>
              </a:rPr>
              <a:t>ANALOGÍA </a:t>
            </a:r>
            <a:endParaRPr lang="es-MX" dirty="0">
              <a:latin typeface="Bauhaus 93" panose="04030905020B02020C02" pitchFamily="82" charset="0"/>
            </a:endParaRPr>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4270339040"/>
              </p:ext>
            </p:extLst>
          </p:nvPr>
        </p:nvGraphicFramePr>
        <p:xfrm>
          <a:off x="1068387" y="1633538"/>
          <a:ext cx="9088213" cy="43436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19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223500" y="0"/>
            <a:ext cx="1968500" cy="197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5311014"/>
      </p:ext>
    </p:extLst>
  </p:cSld>
  <p:clrMapOvr>
    <a:masterClrMapping/>
  </p:clrMapOvr>
  <p:transition spd="slow">
    <p:pull/>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910107"/>
          </a:xfrm>
        </p:spPr>
        <p:txBody>
          <a:bodyPr>
            <a:normAutofit/>
          </a:bodyPr>
          <a:lstStyle/>
          <a:p>
            <a:pPr algn="ctr"/>
            <a:r>
              <a:rPr lang="es-MX" sz="4400" dirty="0" smtClean="0">
                <a:latin typeface="Bernard MT Condensed" panose="02050806060905020404" pitchFamily="18" charset="0"/>
              </a:rPr>
              <a:t>DIAGRAMAS</a:t>
            </a:r>
            <a:endParaRPr lang="es-MX" sz="4400" dirty="0">
              <a:latin typeface="Bernard MT Condensed" panose="02050806060905020404" pitchFamily="18" charset="0"/>
            </a:endParaRPr>
          </a:p>
        </p:txBody>
      </p:sp>
      <p:sp>
        <p:nvSpPr>
          <p:cNvPr id="3" name="Marcador de contenido 2"/>
          <p:cNvSpPr>
            <a:spLocks noGrp="1"/>
          </p:cNvSpPr>
          <p:nvPr>
            <p:ph sz="quarter" idx="13"/>
          </p:nvPr>
        </p:nvSpPr>
        <p:spPr>
          <a:xfrm>
            <a:off x="677334" y="1645435"/>
            <a:ext cx="8596668" cy="4381878"/>
          </a:xfrm>
        </p:spPr>
        <p:txBody>
          <a:bodyPr>
            <a:normAutofit fontScale="77500" lnSpcReduction="20000"/>
          </a:bodyPr>
          <a:lstStyle/>
          <a:p>
            <a:pPr algn="just"/>
            <a:r>
              <a:rPr lang="es-MX" dirty="0" smtClean="0">
                <a:latin typeface="Arial" panose="020B0604020202020204" pitchFamily="34" charset="0"/>
                <a:cs typeface="Arial" panose="020B0604020202020204" pitchFamily="34" charset="0"/>
              </a:rPr>
              <a:t>Son </a:t>
            </a:r>
            <a:r>
              <a:rPr lang="es-MX" dirty="0">
                <a:latin typeface="Arial" panose="020B0604020202020204" pitchFamily="34" charset="0"/>
                <a:cs typeface="Arial" panose="020B0604020202020204" pitchFamily="34" charset="0"/>
              </a:rPr>
              <a:t>representaciones esquemáticas que relacionan palabras o frases dentro de un proceso informativo. Esto induce al estudiante a organizar esta información no solo en un documento, sino también mentalmente, al </a:t>
            </a:r>
            <a:r>
              <a:rPr lang="es-MX" dirty="0" smtClean="0">
                <a:latin typeface="Arial" panose="020B0604020202020204" pitchFamily="34" charset="0"/>
                <a:cs typeface="Arial" panose="020B0604020202020204" pitchFamily="34" charset="0"/>
              </a:rPr>
              <a:t>identificar </a:t>
            </a:r>
            <a:r>
              <a:rPr lang="es-MX" dirty="0">
                <a:latin typeface="Arial" panose="020B0604020202020204" pitchFamily="34" charset="0"/>
                <a:cs typeface="Arial" panose="020B0604020202020204" pitchFamily="34" charset="0"/>
              </a:rPr>
              <a:t>las ideas principales y subordinadas según un orden </a:t>
            </a:r>
            <a:r>
              <a:rPr lang="es-MX" dirty="0" smtClean="0">
                <a:latin typeface="Arial" panose="020B0604020202020204" pitchFamily="34" charset="0"/>
                <a:cs typeface="Arial" panose="020B0604020202020204" pitchFamily="34" charset="0"/>
              </a:rPr>
              <a:t>lógico.</a:t>
            </a:r>
          </a:p>
          <a:p>
            <a:pPr algn="just"/>
            <a:endParaRPr lang="es-MX" dirty="0">
              <a:latin typeface="Arial" panose="020B0604020202020204" pitchFamily="34" charset="0"/>
              <a:cs typeface="Arial" panose="020B0604020202020204" pitchFamily="34" charset="0"/>
            </a:endParaRPr>
          </a:p>
          <a:p>
            <a:pPr algn="just"/>
            <a:r>
              <a:rPr lang="es-MX" dirty="0" smtClean="0">
                <a:solidFill>
                  <a:srgbClr val="FF0000"/>
                </a:solidFill>
              </a:rPr>
              <a:t>¿PARA QUÉ SE UTILIZAN? </a:t>
            </a:r>
          </a:p>
          <a:p>
            <a:pPr algn="just"/>
            <a:r>
              <a:rPr lang="es-MX" dirty="0" smtClean="0"/>
              <a:t>Los </a:t>
            </a:r>
            <a:r>
              <a:rPr lang="es-MX" dirty="0"/>
              <a:t>diagramas permiten: </a:t>
            </a:r>
            <a:endParaRPr lang="es-MX" dirty="0" smtClean="0"/>
          </a:p>
          <a:p>
            <a:pPr marL="0" indent="0" algn="just">
              <a:buNone/>
            </a:pPr>
            <a:r>
              <a:rPr lang="es-MX" dirty="0" smtClean="0"/>
              <a:t>• </a:t>
            </a:r>
            <a:r>
              <a:rPr lang="es-MX" dirty="0"/>
              <a:t>Organizar la información. </a:t>
            </a:r>
            <a:endParaRPr lang="es-MX" dirty="0" smtClean="0"/>
          </a:p>
          <a:p>
            <a:pPr marL="0" indent="0" algn="just">
              <a:buNone/>
            </a:pPr>
            <a:r>
              <a:rPr lang="es-MX" dirty="0" smtClean="0"/>
              <a:t>• </a:t>
            </a:r>
            <a:r>
              <a:rPr lang="es-MX" dirty="0"/>
              <a:t>Identificar detalles. </a:t>
            </a:r>
            <a:endParaRPr lang="es-MX" dirty="0" smtClean="0"/>
          </a:p>
          <a:p>
            <a:pPr marL="0" indent="0" algn="just">
              <a:buNone/>
            </a:pPr>
            <a:r>
              <a:rPr lang="es-MX" dirty="0" smtClean="0"/>
              <a:t>• </a:t>
            </a:r>
            <a:r>
              <a:rPr lang="es-MX" dirty="0"/>
              <a:t>Identificar ideas principales. </a:t>
            </a:r>
            <a:endParaRPr lang="es-MX" dirty="0" smtClean="0"/>
          </a:p>
          <a:p>
            <a:pPr marL="0" indent="0" algn="just">
              <a:buNone/>
            </a:pPr>
            <a:r>
              <a:rPr lang="es-MX" dirty="0" smtClean="0"/>
              <a:t>• </a:t>
            </a:r>
            <a:r>
              <a:rPr lang="es-MX" dirty="0"/>
              <a:t>Desarrollar la capacidad de análisis. </a:t>
            </a:r>
            <a:endParaRPr lang="es-MX" dirty="0" smtClean="0"/>
          </a:p>
          <a:p>
            <a:pPr marL="0" indent="0" algn="just">
              <a:buNone/>
            </a:pPr>
            <a:r>
              <a:rPr lang="es-MX" dirty="0" smtClean="0"/>
              <a:t>• </a:t>
            </a:r>
            <a:r>
              <a:rPr lang="es-MX" dirty="0"/>
              <a:t>Existen dos tipos de diagramas: radial y de árbol.</a:t>
            </a:r>
            <a:endParaRPr lang="es-MX" dirty="0">
              <a:latin typeface="Arial" panose="020B0604020202020204" pitchFamily="34" charset="0"/>
              <a:cs typeface="Arial" panose="020B0604020202020204" pitchFamily="34"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0163" y="2994025"/>
            <a:ext cx="4333875" cy="363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08649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2853" y="333568"/>
            <a:ext cx="8683348" cy="1143000"/>
          </a:xfrm>
        </p:spPr>
        <p:txBody>
          <a:bodyPr/>
          <a:lstStyle/>
          <a:p>
            <a:pPr marL="0" indent="0" algn="l">
              <a:buNone/>
            </a:pPr>
            <a:r>
              <a:rPr lang="es-MX" dirty="0">
                <a:solidFill>
                  <a:srgbClr val="FFC000"/>
                </a:solidFill>
              </a:rPr>
              <a:t>Diagrama radial</a:t>
            </a:r>
          </a:p>
        </p:txBody>
      </p:sp>
      <p:graphicFrame>
        <p:nvGraphicFramePr>
          <p:cNvPr id="4" name="Diagrama 3"/>
          <p:cNvGraphicFramePr/>
          <p:nvPr>
            <p:extLst>
              <p:ext uri="{D42A27DB-BD31-4B8C-83A1-F6EECF244321}">
                <p14:modId xmlns:p14="http://schemas.microsoft.com/office/powerpoint/2010/main" val="1995404368"/>
              </p:ext>
            </p:extLst>
          </p:nvPr>
        </p:nvGraphicFramePr>
        <p:xfrm>
          <a:off x="524933" y="1393448"/>
          <a:ext cx="9482665" cy="46628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960019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431990"/>
            <a:ext cx="8596668" cy="1046007"/>
          </a:xfrm>
        </p:spPr>
        <p:txBody>
          <a:bodyPr/>
          <a:lstStyle/>
          <a:p>
            <a:pPr marL="0" indent="0" algn="ctr">
              <a:buNone/>
            </a:pPr>
            <a:r>
              <a:rPr lang="es-MX" dirty="0" smtClean="0">
                <a:solidFill>
                  <a:srgbClr val="0070C0"/>
                </a:solidFill>
                <a:latin typeface="Berlin Sans FB" pitchFamily="34" charset="0"/>
              </a:rPr>
              <a:t>Diagrama de árbol</a:t>
            </a:r>
            <a:endParaRPr lang="es-MX" dirty="0">
              <a:solidFill>
                <a:srgbClr val="0070C0"/>
              </a:solidFill>
              <a:latin typeface="Berlin Sans FB" pitchFamily="34" charset="0"/>
            </a:endParaRPr>
          </a:p>
        </p:txBody>
      </p:sp>
      <p:graphicFrame>
        <p:nvGraphicFramePr>
          <p:cNvPr id="6" name="Diagrama 5"/>
          <p:cNvGraphicFramePr/>
          <p:nvPr>
            <p:extLst>
              <p:ext uri="{D42A27DB-BD31-4B8C-83A1-F6EECF244321}">
                <p14:modId xmlns:p14="http://schemas.microsoft.com/office/powerpoint/2010/main" val="1541663191"/>
              </p:ext>
            </p:extLst>
          </p:nvPr>
        </p:nvGraphicFramePr>
        <p:xfrm>
          <a:off x="238990" y="1956689"/>
          <a:ext cx="9019309" cy="43014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lecha abajo 6"/>
          <p:cNvSpPr/>
          <p:nvPr/>
        </p:nvSpPr>
        <p:spPr>
          <a:xfrm>
            <a:off x="4436918" y="1184564"/>
            <a:ext cx="623455" cy="56110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6" name="Picture 2" descr="http://cdn4.plantillas-powerpoint.com/blog/wp-content/uploads/2013/02/tree-diagram-example-powerpoint.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26275" y="1184564"/>
            <a:ext cx="4329687" cy="28590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41137" y="4210050"/>
            <a:ext cx="4314825"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414904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30145438"/>
              </p:ext>
            </p:extLst>
          </p:nvPr>
        </p:nvGraphicFramePr>
        <p:xfrm>
          <a:off x="724227" y="590712"/>
          <a:ext cx="10513674"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CuadroTexto"/>
          <p:cNvSpPr txBox="1"/>
          <p:nvPr/>
        </p:nvSpPr>
        <p:spPr>
          <a:xfrm>
            <a:off x="8445500" y="1155700"/>
            <a:ext cx="1435100" cy="369332"/>
          </a:xfrm>
          <a:prstGeom prst="rect">
            <a:avLst/>
          </a:prstGeom>
          <a:noFill/>
        </p:spPr>
        <p:txBody>
          <a:bodyPr wrap="square" rtlCol="0">
            <a:spAutoFit/>
          </a:bodyPr>
          <a:lstStyle/>
          <a:p>
            <a:r>
              <a:rPr lang="es-MX" dirty="0" smtClean="0">
                <a:solidFill>
                  <a:schemeClr val="accent6">
                    <a:lumMod val="75000"/>
                  </a:schemeClr>
                </a:solidFill>
              </a:rPr>
              <a:t>¿QUÉ ES?</a:t>
            </a:r>
            <a:endParaRPr lang="es-MX" dirty="0">
              <a:solidFill>
                <a:schemeClr val="accent6">
                  <a:lumMod val="75000"/>
                </a:schemeClr>
              </a:solidFill>
            </a:endParaRPr>
          </a:p>
        </p:txBody>
      </p:sp>
      <p:sp>
        <p:nvSpPr>
          <p:cNvPr id="3" name="2 CuadroTexto"/>
          <p:cNvSpPr txBox="1"/>
          <p:nvPr/>
        </p:nvSpPr>
        <p:spPr>
          <a:xfrm>
            <a:off x="9067800" y="2768600"/>
            <a:ext cx="1879600" cy="646331"/>
          </a:xfrm>
          <a:prstGeom prst="rect">
            <a:avLst/>
          </a:prstGeom>
          <a:noFill/>
        </p:spPr>
        <p:txBody>
          <a:bodyPr wrap="square" rtlCol="0">
            <a:spAutoFit/>
          </a:bodyPr>
          <a:lstStyle/>
          <a:p>
            <a:r>
              <a:rPr lang="es-MX" dirty="0" smtClean="0">
                <a:solidFill>
                  <a:schemeClr val="accent5">
                    <a:lumMod val="75000"/>
                  </a:schemeClr>
                </a:solidFill>
              </a:rPr>
              <a:t>¿CÓMO SE REALIZA?</a:t>
            </a:r>
            <a:endParaRPr lang="es-MX" dirty="0">
              <a:solidFill>
                <a:schemeClr val="accent5">
                  <a:lumMod val="75000"/>
                </a:schemeClr>
              </a:solidFill>
            </a:endParaRPr>
          </a:p>
        </p:txBody>
      </p:sp>
      <p:sp>
        <p:nvSpPr>
          <p:cNvPr id="6" name="5 CuadroTexto"/>
          <p:cNvSpPr txBox="1"/>
          <p:nvPr/>
        </p:nvSpPr>
        <p:spPr>
          <a:xfrm>
            <a:off x="8864600" y="5257800"/>
            <a:ext cx="2641600" cy="646331"/>
          </a:xfrm>
          <a:prstGeom prst="rect">
            <a:avLst/>
          </a:prstGeom>
          <a:noFill/>
        </p:spPr>
        <p:txBody>
          <a:bodyPr wrap="square" rtlCol="0">
            <a:spAutoFit/>
          </a:bodyPr>
          <a:lstStyle/>
          <a:p>
            <a:pPr lvl="0"/>
            <a:r>
              <a:rPr lang="es-MX" dirty="0">
                <a:solidFill>
                  <a:srgbClr val="FFC000"/>
                </a:solidFill>
                <a:latin typeface="Arial" pitchFamily="34" charset="0"/>
                <a:cs typeface="Arial" pitchFamily="34" charset="0"/>
              </a:rPr>
              <a:t>¿</a:t>
            </a:r>
            <a:r>
              <a:rPr lang="es-MX" dirty="0" smtClean="0">
                <a:solidFill>
                  <a:srgbClr val="FFC000"/>
                </a:solidFill>
                <a:latin typeface="Arial" pitchFamily="34" charset="0"/>
                <a:cs typeface="Arial" pitchFamily="34" charset="0"/>
              </a:rPr>
              <a:t>PARA QUÉ SE UTILIZAN?</a:t>
            </a:r>
            <a:endParaRPr lang="es-MX" dirty="0">
              <a:solidFill>
                <a:srgbClr val="FFC000"/>
              </a:solidFill>
              <a:latin typeface="Arial" pitchFamily="34" charset="0"/>
              <a:cs typeface="Arial" pitchFamily="34" charset="0"/>
            </a:endParaRPr>
          </a:p>
        </p:txBody>
      </p:sp>
      <p:pic>
        <p:nvPicPr>
          <p:cNvPr id="2050" name="Picture 2" descr="https://upload.wikimedia.org/wikipedia/commons/d/d1/Dishikawa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5100" y="5210051"/>
            <a:ext cx="2789863" cy="1388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44880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ceso alternativo 3"/>
          <p:cNvSpPr/>
          <p:nvPr/>
        </p:nvSpPr>
        <p:spPr>
          <a:xfrm>
            <a:off x="135082" y="-238991"/>
            <a:ext cx="5933208" cy="6483928"/>
          </a:xfrm>
          <a:prstGeom prst="flowChartAlternateProcess">
            <a:avLst/>
          </a:prstGeom>
          <a:solidFill>
            <a:schemeClr val="tx1"/>
          </a:solidFill>
          <a:ln>
            <a:solidFill>
              <a:schemeClr val="bg1"/>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latin typeface="Aharoni" panose="02010803020104030203" pitchFamily="2" charset="-79"/>
                <a:cs typeface="Aharoni" panose="02010803020104030203" pitchFamily="2" charset="-79"/>
              </a:rPr>
              <a:t>Paradigma de </a:t>
            </a:r>
            <a:r>
              <a:rPr lang="es-MX" b="1" dirty="0" smtClean="0">
                <a:latin typeface="Aharoni" panose="02010803020104030203" pitchFamily="2" charset="-79"/>
                <a:cs typeface="Aharoni" panose="02010803020104030203" pitchFamily="2" charset="-79"/>
              </a:rPr>
              <a:t>complejidad</a:t>
            </a:r>
          </a:p>
          <a:p>
            <a:pPr algn="ctr"/>
            <a:r>
              <a:rPr lang="es-MX" b="1" dirty="0" smtClean="0">
                <a:latin typeface="Aharoni" panose="02010803020104030203" pitchFamily="2" charset="-79"/>
                <a:cs typeface="Aharoni" panose="02010803020104030203" pitchFamily="2" charset="-79"/>
              </a:rPr>
              <a:t> </a:t>
            </a:r>
            <a:r>
              <a:rPr lang="es-MX" dirty="0"/>
              <a:t>Este es un paradigma que busca ir mas allá. El paradigma de complejidad intenta no caer en lo obvio y simple, buscando más horizontes disponibles para extender posibilidades de estudio. Vivimos en un mundo cada vez más complicado, con todo lo que acarrea su desarrollo y evolución. Esto implica no poder entender las cosas de la manera como se vivía antes, a como se vive ahora.</a:t>
            </a:r>
          </a:p>
          <a:p>
            <a:pPr algn="ctr"/>
            <a:endParaRPr lang="es-MX" dirty="0"/>
          </a:p>
        </p:txBody>
      </p:sp>
      <p:sp>
        <p:nvSpPr>
          <p:cNvPr id="6" name="Llamada ovalada 5"/>
          <p:cNvSpPr/>
          <p:nvPr/>
        </p:nvSpPr>
        <p:spPr>
          <a:xfrm>
            <a:off x="6508172" y="197427"/>
            <a:ext cx="5683828" cy="5216237"/>
          </a:xfrm>
          <a:prstGeom prst="wedgeEllipseCallou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latin typeface="Aharoni" panose="02010803020104030203" pitchFamily="2" charset="-79"/>
                <a:cs typeface="Aharoni" panose="02010803020104030203" pitchFamily="2" charset="-79"/>
              </a:rPr>
              <a:t>Paradigma metafísico </a:t>
            </a:r>
            <a:endParaRPr lang="es-MX" sz="2400" b="1" dirty="0" smtClean="0">
              <a:latin typeface="Aharoni" panose="02010803020104030203" pitchFamily="2" charset="-79"/>
              <a:cs typeface="Aharoni" panose="02010803020104030203" pitchFamily="2" charset="-79"/>
            </a:endParaRPr>
          </a:p>
          <a:p>
            <a:pPr algn="ctr"/>
            <a:r>
              <a:rPr lang="es-MX" dirty="0" smtClean="0"/>
              <a:t>El </a:t>
            </a:r>
            <a:r>
              <a:rPr lang="es-MX" dirty="0"/>
              <a:t>paradigma metafísico constituye una visión de la vida de acuerdo a lo que creemos que es porque así lo venimos viendo desde siempre. Estableciendo de alguna manera un orden de como actuar socialmente y que se sigue sin objetar. Esto sucede sin pensar si esa visión puede no ser de esa manera, ser más ampliada, o simplemente no ser.</a:t>
            </a:r>
          </a:p>
          <a:p>
            <a:pPr algn="ctr"/>
            <a:endParaRPr lang="es-MX" dirty="0"/>
          </a:p>
        </p:txBody>
      </p:sp>
      <p:pic>
        <p:nvPicPr>
          <p:cNvPr id="7" name="Imagen 6"/>
          <p:cNvPicPr>
            <a:picLocks noChangeAspect="1"/>
          </p:cNvPicPr>
          <p:nvPr/>
        </p:nvPicPr>
        <p:blipFill>
          <a:blip r:embed="rId2"/>
          <a:stretch>
            <a:fillRect/>
          </a:stretch>
        </p:blipFill>
        <p:spPr>
          <a:xfrm>
            <a:off x="7579085" y="4644737"/>
            <a:ext cx="3919538" cy="234834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2" name="Imagen 1"/>
          <p:cNvPicPr>
            <a:picLocks noChangeAspect="1"/>
          </p:cNvPicPr>
          <p:nvPr/>
        </p:nvPicPr>
        <p:blipFill>
          <a:blip r:embed="rId3"/>
          <a:stretch>
            <a:fillRect/>
          </a:stretch>
        </p:blipFill>
        <p:spPr>
          <a:xfrm>
            <a:off x="1565888" y="5061671"/>
            <a:ext cx="3505200" cy="15144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43379474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07934" y="266700"/>
            <a:ext cx="5494866" cy="901700"/>
          </a:xfrm>
        </p:spPr>
        <p:txBody>
          <a:bodyPr>
            <a:normAutofit/>
          </a:bodyPr>
          <a:lstStyle/>
          <a:p>
            <a:pPr marL="0" indent="0">
              <a:buNone/>
            </a:pPr>
            <a:r>
              <a:rPr lang="es-MX" dirty="0">
                <a:solidFill>
                  <a:srgbClr val="7030A0"/>
                </a:solidFill>
                <a:latin typeface="Bauhaus 93" pitchFamily="82" charset="0"/>
              </a:rPr>
              <a:t>Diagrama de </a:t>
            </a:r>
            <a:r>
              <a:rPr lang="es-MX" dirty="0" smtClean="0">
                <a:solidFill>
                  <a:srgbClr val="7030A0"/>
                </a:solidFill>
                <a:latin typeface="Bauhaus 93" pitchFamily="82" charset="0"/>
              </a:rPr>
              <a:t>flujo</a:t>
            </a:r>
            <a:endParaRPr lang="es-MX" dirty="0">
              <a:solidFill>
                <a:srgbClr val="7030A0"/>
              </a:solidFill>
              <a:latin typeface="Bauhaus 93" pitchFamily="82" charset="0"/>
            </a:endParaRPr>
          </a:p>
        </p:txBody>
      </p:sp>
      <p:sp>
        <p:nvSpPr>
          <p:cNvPr id="3" name="Marcador de contenido 2"/>
          <p:cNvSpPr>
            <a:spLocks noGrp="1"/>
          </p:cNvSpPr>
          <p:nvPr>
            <p:ph sz="quarter" idx="13"/>
          </p:nvPr>
        </p:nvSpPr>
        <p:spPr>
          <a:xfrm>
            <a:off x="474491" y="1011002"/>
            <a:ext cx="9042995" cy="5377098"/>
          </a:xfrm>
        </p:spPr>
        <p:txBody>
          <a:bodyPr>
            <a:noAutofit/>
          </a:bodyPr>
          <a:lstStyle/>
          <a:p>
            <a:r>
              <a:rPr lang="es-MX" sz="1200" b="1" dirty="0">
                <a:solidFill>
                  <a:schemeClr val="tx1"/>
                </a:solidFill>
                <a:latin typeface="Arial" panose="020B0604020202020204" pitchFamily="34" charset="0"/>
                <a:cs typeface="Arial" panose="020B0604020202020204" pitchFamily="34" charset="0"/>
              </a:rPr>
              <a:t>¿Qué es?</a:t>
            </a:r>
          </a:p>
          <a:p>
            <a:pPr marL="0" indent="0">
              <a:buNone/>
            </a:pPr>
            <a:r>
              <a:rPr lang="es-MX" sz="1200" dirty="0">
                <a:solidFill>
                  <a:schemeClr val="tx1"/>
                </a:solidFill>
                <a:latin typeface="Arial" panose="020B0604020202020204" pitchFamily="34" charset="0"/>
                <a:cs typeface="Arial" panose="020B0604020202020204" pitchFamily="34" charset="0"/>
              </a:rPr>
              <a:t>Es un diagrama jerárquico que permite identificar un proceso; tiene una simbología </a:t>
            </a:r>
            <a:r>
              <a:rPr lang="es-MX" sz="1200" dirty="0" smtClean="0">
                <a:solidFill>
                  <a:schemeClr val="tx1"/>
                </a:solidFill>
                <a:latin typeface="Arial" panose="020B0604020202020204" pitchFamily="34" charset="0"/>
                <a:cs typeface="Arial" panose="020B0604020202020204" pitchFamily="34" charset="0"/>
              </a:rPr>
              <a:t>específica para </a:t>
            </a:r>
            <a:r>
              <a:rPr lang="es-MX" sz="1200" dirty="0">
                <a:solidFill>
                  <a:schemeClr val="tx1"/>
                </a:solidFill>
                <a:latin typeface="Arial" panose="020B0604020202020204" pitchFamily="34" charset="0"/>
                <a:cs typeface="Arial" panose="020B0604020202020204" pitchFamily="34" charset="0"/>
              </a:rPr>
              <a:t>una adecuada </a:t>
            </a:r>
            <a:r>
              <a:rPr lang="es-MX" sz="1200" dirty="0" smtClean="0">
                <a:solidFill>
                  <a:schemeClr val="tx1"/>
                </a:solidFill>
                <a:latin typeface="Arial" panose="020B0604020202020204" pitchFamily="34" charset="0"/>
                <a:cs typeface="Arial" panose="020B0604020202020204" pitchFamily="34" charset="0"/>
              </a:rPr>
              <a:t>lectura.</a:t>
            </a:r>
          </a:p>
          <a:p>
            <a:pPr marL="0" indent="0">
              <a:buNone/>
            </a:pPr>
            <a:r>
              <a:rPr lang="es-MX" sz="1200" b="1" dirty="0" smtClean="0">
                <a:solidFill>
                  <a:schemeClr val="tx1"/>
                </a:solidFill>
                <a:latin typeface="Arial" panose="020B0604020202020204" pitchFamily="34" charset="0"/>
                <a:cs typeface="Arial" panose="020B0604020202020204" pitchFamily="34" charset="0"/>
              </a:rPr>
              <a:t>¿</a:t>
            </a:r>
            <a:r>
              <a:rPr lang="es-MX" sz="1200" b="1" dirty="0">
                <a:solidFill>
                  <a:schemeClr val="tx1"/>
                </a:solidFill>
                <a:latin typeface="Arial" panose="020B0604020202020204" pitchFamily="34" charset="0"/>
                <a:cs typeface="Arial" panose="020B0604020202020204" pitchFamily="34" charset="0"/>
              </a:rPr>
              <a:t>Cómo se realiza</a:t>
            </a:r>
            <a:r>
              <a:rPr lang="es-MX" sz="1200" b="1" dirty="0" smtClean="0">
                <a:solidFill>
                  <a:schemeClr val="tx1"/>
                </a:solidFill>
                <a:latin typeface="Arial" panose="020B0604020202020204" pitchFamily="34" charset="0"/>
                <a:cs typeface="Arial" panose="020B0604020202020204" pitchFamily="34" charset="0"/>
              </a:rPr>
              <a:t>?</a:t>
            </a:r>
          </a:p>
          <a:p>
            <a:pPr marL="0" indent="0">
              <a:buNone/>
            </a:pPr>
            <a:r>
              <a:rPr lang="es-MX" sz="1200" dirty="0" smtClean="0">
                <a:solidFill>
                  <a:schemeClr val="tx1"/>
                </a:solidFill>
                <a:latin typeface="Arial" panose="020B0604020202020204" pitchFamily="34" charset="0"/>
                <a:cs typeface="Arial" panose="020B0604020202020204" pitchFamily="34" charset="0"/>
              </a:rPr>
              <a:t> </a:t>
            </a:r>
            <a:r>
              <a:rPr lang="es-MX" sz="1200" dirty="0">
                <a:solidFill>
                  <a:schemeClr val="tx1"/>
                </a:solidFill>
                <a:latin typeface="Arial" panose="020B0604020202020204" pitchFamily="34" charset="0"/>
                <a:cs typeface="Arial" panose="020B0604020202020204" pitchFamily="34" charset="0"/>
              </a:rPr>
              <a:t>a) Se identifica el proceso a ilustrar</a:t>
            </a:r>
            <a:r>
              <a:rPr lang="es-MX" sz="1200" dirty="0" smtClean="0">
                <a:solidFill>
                  <a:schemeClr val="tx1"/>
                </a:solidFill>
                <a:latin typeface="Arial" panose="020B0604020202020204" pitchFamily="34" charset="0"/>
                <a:cs typeface="Arial" panose="020B0604020202020204" pitchFamily="34" charset="0"/>
              </a:rPr>
              <a:t>.</a:t>
            </a:r>
          </a:p>
          <a:p>
            <a:pPr marL="0" indent="0">
              <a:buNone/>
            </a:pPr>
            <a:r>
              <a:rPr lang="es-MX" sz="1200" dirty="0" smtClean="0">
                <a:solidFill>
                  <a:schemeClr val="tx1"/>
                </a:solidFill>
                <a:latin typeface="Arial" panose="020B0604020202020204" pitchFamily="34" charset="0"/>
                <a:cs typeface="Arial" panose="020B0604020202020204" pitchFamily="34" charset="0"/>
              </a:rPr>
              <a:t> </a:t>
            </a:r>
            <a:r>
              <a:rPr lang="es-MX" sz="1200" dirty="0">
                <a:solidFill>
                  <a:schemeClr val="tx1"/>
                </a:solidFill>
                <a:latin typeface="Arial" panose="020B0604020202020204" pitchFamily="34" charset="0"/>
                <a:cs typeface="Arial" panose="020B0604020202020204" pitchFamily="34" charset="0"/>
              </a:rPr>
              <a:t>b) Se elabora una lista de pasos, actividades o subprocesos que conforman el proceso</a:t>
            </a:r>
            <a:r>
              <a:rPr lang="es-MX" sz="1200" dirty="0" smtClean="0">
                <a:solidFill>
                  <a:schemeClr val="tx1"/>
                </a:solidFill>
                <a:latin typeface="Arial" panose="020B0604020202020204" pitchFamily="34" charset="0"/>
                <a:cs typeface="Arial" panose="020B0604020202020204" pitchFamily="34" charset="0"/>
              </a:rPr>
              <a:t>.</a:t>
            </a:r>
          </a:p>
          <a:p>
            <a:pPr marL="0" indent="0">
              <a:buNone/>
            </a:pPr>
            <a:r>
              <a:rPr lang="es-MX" sz="1200" dirty="0" smtClean="0">
                <a:solidFill>
                  <a:schemeClr val="tx1"/>
                </a:solidFill>
                <a:latin typeface="Arial" panose="020B0604020202020204" pitchFamily="34" charset="0"/>
                <a:cs typeface="Arial" panose="020B0604020202020204" pitchFamily="34" charset="0"/>
              </a:rPr>
              <a:t> </a:t>
            </a:r>
            <a:r>
              <a:rPr lang="es-MX" sz="1200" dirty="0">
                <a:solidFill>
                  <a:schemeClr val="tx1"/>
                </a:solidFill>
                <a:latin typeface="Arial" panose="020B0604020202020204" pitchFamily="34" charset="0"/>
                <a:cs typeface="Arial" panose="020B0604020202020204" pitchFamily="34" charset="0"/>
              </a:rPr>
              <a:t>c) Se establece qué se espera del </a:t>
            </a:r>
            <a:r>
              <a:rPr lang="es-MX" sz="1200" dirty="0" smtClean="0">
                <a:solidFill>
                  <a:schemeClr val="tx1"/>
                </a:solidFill>
                <a:latin typeface="Arial" panose="020B0604020202020204" pitchFamily="34" charset="0"/>
                <a:cs typeface="Arial" panose="020B0604020202020204" pitchFamily="34" charset="0"/>
              </a:rPr>
              <a:t>proceso.</a:t>
            </a:r>
          </a:p>
          <a:p>
            <a:pPr marL="0" indent="0">
              <a:buNone/>
            </a:pPr>
            <a:r>
              <a:rPr lang="es-MX" sz="1200" dirty="0" smtClean="0">
                <a:solidFill>
                  <a:schemeClr val="tx1"/>
                </a:solidFill>
                <a:latin typeface="Arial" panose="020B0604020202020204" pitchFamily="34" charset="0"/>
                <a:cs typeface="Arial" panose="020B0604020202020204" pitchFamily="34" charset="0"/>
              </a:rPr>
              <a:t> </a:t>
            </a:r>
            <a:r>
              <a:rPr lang="es-MX" sz="1200" dirty="0">
                <a:solidFill>
                  <a:schemeClr val="tx1"/>
                </a:solidFill>
                <a:latin typeface="Arial" panose="020B0604020202020204" pitchFamily="34" charset="0"/>
                <a:cs typeface="Arial" panose="020B0604020202020204" pitchFamily="34" charset="0"/>
              </a:rPr>
              <a:t>d) Se formulan preguntas clave de los subprocesos</a:t>
            </a:r>
            <a:r>
              <a:rPr lang="es-MX" sz="1200" dirty="0" smtClean="0">
                <a:solidFill>
                  <a:schemeClr val="tx1"/>
                </a:solidFill>
                <a:latin typeface="Arial" panose="020B0604020202020204" pitchFamily="34" charset="0"/>
                <a:cs typeface="Arial" panose="020B0604020202020204" pitchFamily="34" charset="0"/>
              </a:rPr>
              <a:t>.</a:t>
            </a:r>
          </a:p>
          <a:p>
            <a:pPr marL="0" indent="0">
              <a:buNone/>
            </a:pPr>
            <a:r>
              <a:rPr lang="es-MX" sz="1200" dirty="0" smtClean="0">
                <a:solidFill>
                  <a:schemeClr val="tx1"/>
                </a:solidFill>
                <a:latin typeface="Arial" panose="020B0604020202020204" pitchFamily="34" charset="0"/>
                <a:cs typeface="Arial" panose="020B0604020202020204" pitchFamily="34" charset="0"/>
              </a:rPr>
              <a:t> </a:t>
            </a:r>
            <a:r>
              <a:rPr lang="es-MX" sz="1200" dirty="0">
                <a:solidFill>
                  <a:schemeClr val="tx1"/>
                </a:solidFill>
                <a:latin typeface="Arial" panose="020B0604020202020204" pitchFamily="34" charset="0"/>
                <a:cs typeface="Arial" panose="020B0604020202020204" pitchFamily="34" charset="0"/>
              </a:rPr>
              <a:t>e) Se elabora el diagrama de flujo con base en la simbología predeterminada. </a:t>
            </a:r>
            <a:endParaRPr lang="es-MX" sz="1200" dirty="0" smtClean="0">
              <a:solidFill>
                <a:schemeClr val="tx1"/>
              </a:solidFill>
              <a:latin typeface="Arial" panose="020B0604020202020204" pitchFamily="34" charset="0"/>
              <a:cs typeface="Arial" panose="020B0604020202020204" pitchFamily="34" charset="0"/>
            </a:endParaRPr>
          </a:p>
          <a:p>
            <a:pPr marL="0" indent="0">
              <a:buNone/>
            </a:pPr>
            <a:r>
              <a:rPr lang="es-MX" sz="1200" b="1" dirty="0" smtClean="0">
                <a:solidFill>
                  <a:schemeClr val="tx1"/>
                </a:solidFill>
                <a:latin typeface="Arial" panose="020B0604020202020204" pitchFamily="34" charset="0"/>
                <a:cs typeface="Arial" panose="020B0604020202020204" pitchFamily="34" charset="0"/>
              </a:rPr>
              <a:t>¿</a:t>
            </a:r>
            <a:r>
              <a:rPr lang="es-MX" sz="1200" b="1" dirty="0">
                <a:solidFill>
                  <a:schemeClr val="tx1"/>
                </a:solidFill>
                <a:latin typeface="Arial" panose="020B0604020202020204" pitchFamily="34" charset="0"/>
                <a:cs typeface="Arial" panose="020B0604020202020204" pitchFamily="34" charset="0"/>
              </a:rPr>
              <a:t>Para qué se utiliza? </a:t>
            </a:r>
            <a:endParaRPr lang="es-MX" sz="1200" b="1" dirty="0" smtClean="0">
              <a:solidFill>
                <a:schemeClr val="tx1"/>
              </a:solidFill>
              <a:latin typeface="Arial" panose="020B0604020202020204" pitchFamily="34" charset="0"/>
              <a:cs typeface="Arial" panose="020B0604020202020204" pitchFamily="34" charset="0"/>
            </a:endParaRPr>
          </a:p>
          <a:p>
            <a:pPr marL="0" indent="0">
              <a:buNone/>
            </a:pPr>
            <a:r>
              <a:rPr lang="es-MX" sz="1200" dirty="0" smtClean="0">
                <a:solidFill>
                  <a:schemeClr val="tx1"/>
                </a:solidFill>
                <a:latin typeface="Arial" panose="020B0604020202020204" pitchFamily="34" charset="0"/>
                <a:cs typeface="Arial" panose="020B0604020202020204" pitchFamily="34" charset="0"/>
              </a:rPr>
              <a:t>• </a:t>
            </a:r>
            <a:r>
              <a:rPr lang="es-MX" sz="1200" dirty="0">
                <a:solidFill>
                  <a:schemeClr val="tx1"/>
                </a:solidFill>
                <a:latin typeface="Arial" panose="020B0604020202020204" pitchFamily="34" charset="0"/>
                <a:cs typeface="Arial" panose="020B0604020202020204" pitchFamily="34" charset="0"/>
              </a:rPr>
              <a:t>Esquematizar procesos que requieren una serie de actividades, subprocesos o pasos definidos y sobre los cuales hay que tomar decisiones</a:t>
            </a:r>
            <a:r>
              <a:rPr lang="es-MX" sz="1200" dirty="0" smtClean="0">
                <a:solidFill>
                  <a:schemeClr val="tx1"/>
                </a:solidFill>
                <a:latin typeface="Arial" panose="020B0604020202020204" pitchFamily="34" charset="0"/>
                <a:cs typeface="Arial" panose="020B0604020202020204" pitchFamily="34" charset="0"/>
              </a:rPr>
              <a:t>.</a:t>
            </a:r>
          </a:p>
          <a:p>
            <a:pPr marL="0" indent="0">
              <a:buNone/>
            </a:pPr>
            <a:r>
              <a:rPr lang="es-MX" sz="1200" dirty="0" smtClean="0">
                <a:solidFill>
                  <a:schemeClr val="tx1"/>
                </a:solidFill>
                <a:latin typeface="Arial" panose="020B0604020202020204" pitchFamily="34" charset="0"/>
                <a:cs typeface="Arial" panose="020B0604020202020204" pitchFamily="34" charset="0"/>
              </a:rPr>
              <a:t> </a:t>
            </a:r>
            <a:r>
              <a:rPr lang="es-MX" sz="1200" dirty="0">
                <a:solidFill>
                  <a:schemeClr val="tx1"/>
                </a:solidFill>
                <a:latin typeface="Arial" panose="020B0604020202020204" pitchFamily="34" charset="0"/>
                <a:cs typeface="Arial" panose="020B0604020202020204" pitchFamily="34" charset="0"/>
              </a:rPr>
              <a:t>• Analizar un proceso</a:t>
            </a:r>
            <a:r>
              <a:rPr lang="es-MX" sz="1200" dirty="0" smtClean="0">
                <a:solidFill>
                  <a:schemeClr val="tx1"/>
                </a:solidFill>
                <a:latin typeface="Arial" panose="020B0604020202020204" pitchFamily="34" charset="0"/>
                <a:cs typeface="Arial" panose="020B0604020202020204" pitchFamily="34" charset="0"/>
              </a:rPr>
              <a:t>.</a:t>
            </a:r>
          </a:p>
          <a:p>
            <a:pPr marL="0" indent="0">
              <a:buNone/>
            </a:pPr>
            <a:r>
              <a:rPr lang="es-MX" sz="1200" dirty="0" smtClean="0">
                <a:solidFill>
                  <a:schemeClr val="tx1"/>
                </a:solidFill>
                <a:latin typeface="Arial" panose="020B0604020202020204" pitchFamily="34" charset="0"/>
                <a:cs typeface="Arial" panose="020B0604020202020204" pitchFamily="34" charset="0"/>
              </a:rPr>
              <a:t> </a:t>
            </a:r>
            <a:r>
              <a:rPr lang="es-MX" sz="1200" dirty="0">
                <a:solidFill>
                  <a:schemeClr val="tx1"/>
                </a:solidFill>
                <a:latin typeface="Arial" panose="020B0604020202020204" pitchFamily="34" charset="0"/>
                <a:cs typeface="Arial" panose="020B0604020202020204" pitchFamily="34" charset="0"/>
              </a:rPr>
              <a:t>• Plantear </a:t>
            </a:r>
            <a:r>
              <a:rPr lang="es-MX" sz="1200" dirty="0" smtClean="0">
                <a:solidFill>
                  <a:schemeClr val="tx1"/>
                </a:solidFill>
                <a:latin typeface="Arial" panose="020B0604020202020204" pitchFamily="34" charset="0"/>
                <a:cs typeface="Arial" panose="020B0604020202020204" pitchFamily="34" charset="0"/>
              </a:rPr>
              <a:t>hipótesis</a:t>
            </a:r>
          </a:p>
          <a:p>
            <a:pPr marL="0" indent="0">
              <a:buNone/>
            </a:pPr>
            <a:r>
              <a:rPr lang="es-MX" sz="1200" dirty="0" smtClean="0">
                <a:solidFill>
                  <a:schemeClr val="tx1"/>
                </a:solidFill>
                <a:latin typeface="Arial" panose="020B0604020202020204" pitchFamily="34" charset="0"/>
                <a:cs typeface="Arial" panose="020B0604020202020204" pitchFamily="34" charset="0"/>
              </a:rPr>
              <a:t>. </a:t>
            </a:r>
            <a:r>
              <a:rPr lang="es-MX" sz="1200" dirty="0">
                <a:solidFill>
                  <a:schemeClr val="tx1"/>
                </a:solidFill>
                <a:latin typeface="Arial" panose="020B0604020202020204" pitchFamily="34" charset="0"/>
                <a:cs typeface="Arial" panose="020B0604020202020204" pitchFamily="34" charset="0"/>
              </a:rPr>
              <a:t>• Enfocar al aprendizaje sobre actividades específicas; en esa labor auxilia al profesor y al estudiante</a:t>
            </a:r>
            <a:r>
              <a:rPr lang="es-MX" sz="1200" dirty="0" smtClean="0">
                <a:solidFill>
                  <a:schemeClr val="tx1"/>
                </a:solidFill>
                <a:latin typeface="Arial" panose="020B0604020202020204" pitchFamily="34" charset="0"/>
                <a:cs typeface="Arial" panose="020B0604020202020204" pitchFamily="34" charset="0"/>
              </a:rPr>
              <a:t>.</a:t>
            </a:r>
          </a:p>
          <a:p>
            <a:pPr marL="0" indent="0">
              <a:buNone/>
            </a:pPr>
            <a:r>
              <a:rPr lang="es-MX" sz="1200" dirty="0" smtClean="0">
                <a:solidFill>
                  <a:schemeClr val="tx1"/>
                </a:solidFill>
                <a:latin typeface="Arial" panose="020B0604020202020204" pitchFamily="34" charset="0"/>
                <a:cs typeface="Arial" panose="020B0604020202020204" pitchFamily="34" charset="0"/>
              </a:rPr>
              <a:t> </a:t>
            </a:r>
            <a:r>
              <a:rPr lang="es-MX" sz="1200" dirty="0">
                <a:solidFill>
                  <a:schemeClr val="tx1"/>
                </a:solidFill>
                <a:latin typeface="Arial" panose="020B0604020202020204" pitchFamily="34" charset="0"/>
                <a:cs typeface="Arial" panose="020B0604020202020204" pitchFamily="34" charset="0"/>
              </a:rPr>
              <a:t>• Redefinir procesos de acuerdo con los resultados de haberlo implementado.</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69400" y="1633538"/>
            <a:ext cx="2921000" cy="4754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936974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87801" y="790576"/>
            <a:ext cx="2463800" cy="1847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366843">
            <a:off x="49768" y="4769231"/>
            <a:ext cx="3018677" cy="2012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Título"/>
          <p:cNvSpPr>
            <a:spLocks noGrp="1"/>
          </p:cNvSpPr>
          <p:nvPr>
            <p:ph type="ctrTitle"/>
          </p:nvPr>
        </p:nvSpPr>
        <p:spPr>
          <a:xfrm rot="20371852">
            <a:off x="1820433" y="2167653"/>
            <a:ext cx="9567135" cy="1793167"/>
          </a:xfrm>
        </p:spPr>
        <p:style>
          <a:lnRef idx="1">
            <a:schemeClr val="accent4"/>
          </a:lnRef>
          <a:fillRef idx="2">
            <a:schemeClr val="accent4"/>
          </a:fillRef>
          <a:effectRef idx="1">
            <a:schemeClr val="accent4"/>
          </a:effectRef>
          <a:fontRef idx="minor">
            <a:schemeClr val="dk1"/>
          </a:fontRef>
        </p:style>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182880" indent="0" algn="ctr">
              <a:buNone/>
            </a:pPr>
            <a:r>
              <a:rPr lang="es-MX"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doni MT Black" pitchFamily="18" charset="0"/>
              </a:rPr>
              <a:t>MAPAS COGNITIVOS</a:t>
            </a:r>
            <a:endParaRPr lang="es-MX"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doni MT Black" pitchFamily="18" charset="0"/>
            </a:endParaRP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9543634">
            <a:off x="774700" y="1192212"/>
            <a:ext cx="2362200" cy="193357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655194">
            <a:off x="8686800" y="4275139"/>
            <a:ext cx="2975112" cy="213836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94250" y="4736292"/>
            <a:ext cx="2857500" cy="16002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408677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5153" y="-94673"/>
            <a:ext cx="8596668" cy="1320800"/>
          </a:xfrm>
        </p:spPr>
        <p:txBody>
          <a:bodyPr>
            <a:normAutofit/>
          </a:bodyPr>
          <a:lstStyle/>
          <a:p>
            <a:pPr marL="0" indent="0">
              <a:buNone/>
            </a:pPr>
            <a:r>
              <a:rPr lang="es-MX" dirty="0"/>
              <a:t/>
            </a:r>
            <a:br>
              <a:rPr lang="es-MX" dirty="0"/>
            </a:br>
            <a:r>
              <a:rPr lang="es-MX" dirty="0">
                <a:solidFill>
                  <a:srgbClr val="FF0000"/>
                </a:solidFill>
              </a:rPr>
              <a:t>Mapas cognitivos</a:t>
            </a:r>
          </a:p>
        </p:txBody>
      </p:sp>
      <p:sp>
        <p:nvSpPr>
          <p:cNvPr id="3" name="Marcador de contenido 2"/>
          <p:cNvSpPr>
            <a:spLocks noGrp="1"/>
          </p:cNvSpPr>
          <p:nvPr>
            <p:ph sz="quarter" idx="13"/>
          </p:nvPr>
        </p:nvSpPr>
        <p:spPr>
          <a:xfrm>
            <a:off x="677334" y="1226127"/>
            <a:ext cx="8596668" cy="4815235"/>
          </a:xfrm>
        </p:spPr>
        <p:txBody>
          <a:bodyPr>
            <a:normAutofit/>
          </a:bodyPr>
          <a:lstStyle/>
          <a:p>
            <a:pPr>
              <a:buFont typeface="Arial" panose="020B0604020202020204" pitchFamily="34" charset="0"/>
              <a:buChar char="•"/>
            </a:pPr>
            <a:r>
              <a:rPr lang="es-MX" dirty="0" smtClean="0"/>
              <a:t>¿</a:t>
            </a:r>
            <a:r>
              <a:rPr lang="es-MX" dirty="0"/>
              <a:t>Qué </a:t>
            </a:r>
            <a:r>
              <a:rPr lang="es-MX" dirty="0" smtClean="0"/>
              <a:t>son?</a:t>
            </a:r>
          </a:p>
          <a:p>
            <a:pPr marL="0" indent="0">
              <a:buNone/>
            </a:pPr>
            <a:r>
              <a:rPr lang="es-MX" dirty="0" smtClean="0"/>
              <a:t>Los </a:t>
            </a:r>
            <a:r>
              <a:rPr lang="es-MX" dirty="0"/>
              <a:t>mapas cognitivos son organizadores </a:t>
            </a:r>
            <a:r>
              <a:rPr lang="es-MX" dirty="0" smtClean="0"/>
              <a:t>gráficos avanzados que </a:t>
            </a:r>
            <a:r>
              <a:rPr lang="es-MX" dirty="0"/>
              <a:t>permiten la representación de una serie </a:t>
            </a:r>
            <a:r>
              <a:rPr lang="es-MX" dirty="0" smtClean="0"/>
              <a:t>de ideas</a:t>
            </a:r>
            <a:r>
              <a:rPr lang="es-MX" dirty="0"/>
              <a:t>, conceptos y temas con un </a:t>
            </a:r>
            <a:r>
              <a:rPr lang="es-MX" dirty="0" smtClean="0"/>
              <a:t>significado </a:t>
            </a:r>
            <a:r>
              <a:rPr lang="es-MX" dirty="0"/>
              <a:t>y sus </a:t>
            </a:r>
            <a:r>
              <a:rPr lang="es-MX" dirty="0" smtClean="0"/>
              <a:t>relaciones, enmarcando </a:t>
            </a:r>
            <a:r>
              <a:rPr lang="es-MX" dirty="0"/>
              <a:t>todo ello en un esquema o diagrama</a:t>
            </a:r>
            <a:r>
              <a:rPr lang="es-MX" dirty="0" smtClean="0"/>
              <a:t>.</a:t>
            </a:r>
          </a:p>
          <a:p>
            <a:pPr marL="0" indent="0">
              <a:buNone/>
            </a:pPr>
            <a:r>
              <a:rPr lang="es-MX" dirty="0" smtClean="0"/>
              <a:t>¿</a:t>
            </a:r>
            <a:r>
              <a:rPr lang="es-MX" dirty="0"/>
              <a:t>Para qué se utilizan</a:t>
            </a:r>
            <a:r>
              <a:rPr lang="es-MX" dirty="0" smtClean="0"/>
              <a:t>?</a:t>
            </a:r>
          </a:p>
        </p:txBody>
      </p:sp>
      <p:graphicFrame>
        <p:nvGraphicFramePr>
          <p:cNvPr id="9" name="Diagrama 8"/>
          <p:cNvGraphicFramePr/>
          <p:nvPr>
            <p:extLst>
              <p:ext uri="{D42A27DB-BD31-4B8C-83A1-F6EECF244321}">
                <p14:modId xmlns:p14="http://schemas.microsoft.com/office/powerpoint/2010/main" val="983761744"/>
              </p:ext>
            </p:extLst>
          </p:nvPr>
        </p:nvGraphicFramePr>
        <p:xfrm>
          <a:off x="2232507" y="3975100"/>
          <a:ext cx="7091679" cy="26851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0" name="Conector angular 9"/>
          <p:cNvCxnSpPr/>
          <p:nvPr/>
        </p:nvCxnSpPr>
        <p:spPr>
          <a:xfrm rot="16200000" flipH="1">
            <a:off x="3347652" y="3322252"/>
            <a:ext cx="666076" cy="63961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pic>
        <p:nvPicPr>
          <p:cNvPr id="512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77350" y="1845011"/>
            <a:ext cx="2476500"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60639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6553" y="371668"/>
            <a:ext cx="8683348" cy="1143000"/>
          </a:xfrm>
        </p:spPr>
        <p:txBody>
          <a:bodyPr/>
          <a:lstStyle/>
          <a:p>
            <a:pPr marL="0" indent="0">
              <a:buNone/>
            </a:pPr>
            <a:r>
              <a:rPr lang="es-MX" dirty="0">
                <a:solidFill>
                  <a:schemeClr val="accent5">
                    <a:lumMod val="50000"/>
                  </a:schemeClr>
                </a:solidFill>
              </a:rPr>
              <a:t>Mapa mental</a:t>
            </a:r>
          </a:p>
        </p:txBody>
      </p:sp>
      <p:sp>
        <p:nvSpPr>
          <p:cNvPr id="3" name="Marcador de contenido 2"/>
          <p:cNvSpPr>
            <a:spLocks noGrp="1"/>
          </p:cNvSpPr>
          <p:nvPr>
            <p:ph sz="quarter" idx="13"/>
          </p:nvPr>
        </p:nvSpPr>
        <p:spPr>
          <a:xfrm>
            <a:off x="677334" y="1475509"/>
            <a:ext cx="8596668" cy="4659371"/>
          </a:xfrm>
        </p:spPr>
        <p:txBody>
          <a:bodyPr>
            <a:normAutofit/>
          </a:bodyPr>
          <a:lstStyle/>
          <a:p>
            <a:pPr>
              <a:buFont typeface="Arial" panose="020B0604020202020204" pitchFamily="34" charset="0"/>
              <a:buChar char="•"/>
            </a:pPr>
            <a:r>
              <a:rPr lang="es-MX" dirty="0" smtClean="0"/>
              <a:t>¿</a:t>
            </a:r>
            <a:r>
              <a:rPr lang="es-MX" dirty="0"/>
              <a:t>Qué es?</a:t>
            </a:r>
          </a:p>
          <a:p>
            <a:pPr marL="0" indent="0">
              <a:buNone/>
            </a:pPr>
            <a:r>
              <a:rPr lang="es-MX" dirty="0"/>
              <a:t>El mapa mental (Buzan, 1996) es una forma gráfica de expresar los pensamientos en </a:t>
            </a:r>
            <a:r>
              <a:rPr lang="es-MX" dirty="0" smtClean="0"/>
              <a:t>función de </a:t>
            </a:r>
            <a:r>
              <a:rPr lang="es-MX" dirty="0"/>
              <a:t>los conocimientos que se han almacenado en el cerebro. Su aplicación permite </a:t>
            </a:r>
            <a:r>
              <a:rPr lang="es-MX" dirty="0" smtClean="0"/>
              <a:t>generar, organizar, </a:t>
            </a:r>
            <a:r>
              <a:rPr lang="es-MX" dirty="0"/>
              <a:t>expresar los aprendizajes y asociar más fácilmente nuestras </a:t>
            </a:r>
            <a:r>
              <a:rPr lang="es-MX" dirty="0" smtClean="0"/>
              <a:t>ideas.</a:t>
            </a:r>
          </a:p>
        </p:txBody>
      </p:sp>
    </p:spTree>
    <p:extLst>
      <p:ext uri="{BB962C8B-B14F-4D97-AF65-F5344CB8AC3E}">
        <p14:creationId xmlns:p14="http://schemas.microsoft.com/office/powerpoint/2010/main" val="3337751826"/>
      </p:ext>
    </p:extLst>
  </p:cSld>
  <p:clrMapOvr>
    <a:masterClrMapping/>
  </p:clrMapOvr>
  <p:transition spd="slow">
    <p:push dir="u"/>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Marcador de contenido 10"/>
          <p:cNvGraphicFramePr>
            <a:graphicFrameLocks noGrp="1"/>
          </p:cNvGraphicFramePr>
          <p:nvPr>
            <p:ph sz="quarter" idx="13"/>
            <p:extLst>
              <p:ext uri="{D42A27DB-BD31-4B8C-83A1-F6EECF244321}">
                <p14:modId xmlns:p14="http://schemas.microsoft.com/office/powerpoint/2010/main" val="3206127375"/>
              </p:ext>
            </p:extLst>
          </p:nvPr>
        </p:nvGraphicFramePr>
        <p:xfrm>
          <a:off x="1807634" y="919019"/>
          <a:ext cx="8596668" cy="5376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702169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32353" y="397068"/>
            <a:ext cx="8683348" cy="1143000"/>
          </a:xfrm>
        </p:spPr>
        <p:txBody>
          <a:bodyPr/>
          <a:lstStyle/>
          <a:p>
            <a:pPr marL="0" indent="0">
              <a:buNone/>
            </a:pPr>
            <a:r>
              <a:rPr lang="es-MX" dirty="0">
                <a:solidFill>
                  <a:schemeClr val="accent3">
                    <a:lumMod val="75000"/>
                  </a:schemeClr>
                </a:solidFill>
                <a:latin typeface="Berlin Sans FB" pitchFamily="34" charset="0"/>
              </a:rPr>
              <a:t>Mapa conceptual</a:t>
            </a:r>
          </a:p>
        </p:txBody>
      </p:sp>
      <p:sp>
        <p:nvSpPr>
          <p:cNvPr id="3" name="Marcador de contenido 2"/>
          <p:cNvSpPr>
            <a:spLocks noGrp="1"/>
          </p:cNvSpPr>
          <p:nvPr>
            <p:ph sz="quarter" idx="13"/>
          </p:nvPr>
        </p:nvSpPr>
        <p:spPr>
          <a:xfrm>
            <a:off x="1346200" y="1455420"/>
            <a:ext cx="8534400" cy="3474720"/>
          </a:xfrm>
        </p:spPr>
        <p:txBody>
          <a:bodyPr/>
          <a:lstStyle/>
          <a:p>
            <a:pPr algn="just"/>
            <a:r>
              <a:rPr lang="es-MX" dirty="0"/>
              <a:t>¿Qué es?</a:t>
            </a:r>
          </a:p>
          <a:p>
            <a:pPr marL="0" indent="0" algn="just">
              <a:buNone/>
            </a:pPr>
            <a:r>
              <a:rPr lang="es-MX" dirty="0"/>
              <a:t>El mapa conceptual (Novak y </a:t>
            </a:r>
            <a:r>
              <a:rPr lang="es-MX" dirty="0" err="1"/>
              <a:t>Godwin</a:t>
            </a:r>
            <a:r>
              <a:rPr lang="es-MX" dirty="0"/>
              <a:t>, 1999) es una representación gráfica de conceptos y </a:t>
            </a:r>
            <a:r>
              <a:rPr lang="es-MX" dirty="0" smtClean="0"/>
              <a:t>sus relaciones. </a:t>
            </a:r>
            <a:r>
              <a:rPr lang="es-MX" dirty="0"/>
              <a:t>Los conceptos guardan entre sí un orden jerárquico y están unidos por líneas </a:t>
            </a:r>
            <a:r>
              <a:rPr lang="es-MX" dirty="0" smtClean="0"/>
              <a:t>identificadas por </a:t>
            </a:r>
            <a:r>
              <a:rPr lang="es-MX" dirty="0"/>
              <a:t>palabras (de enlace) que establecen la relación que hay entre </a:t>
            </a:r>
            <a:r>
              <a:rPr lang="es-MX" dirty="0" smtClean="0"/>
              <a:t>ellas. Se </a:t>
            </a:r>
            <a:r>
              <a:rPr lang="es-MX" dirty="0"/>
              <a:t>caracteriza por partir de un concepto principal (de mayor grado de inclusión), del cual </a:t>
            </a:r>
            <a:r>
              <a:rPr lang="es-MX" dirty="0" smtClean="0"/>
              <a:t>se derivan </a:t>
            </a:r>
            <a:r>
              <a:rPr lang="es-MX" dirty="0"/>
              <a:t>ramas que indican las relaciones entre los conceptos.</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7750" y="4641850"/>
            <a:ext cx="2933700"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2524" y="4641850"/>
            <a:ext cx="2886075" cy="1637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272672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sz="quarter" idx="13"/>
            <p:extLst>
              <p:ext uri="{D42A27DB-BD31-4B8C-83A1-F6EECF244321}">
                <p14:modId xmlns:p14="http://schemas.microsoft.com/office/powerpoint/2010/main" val="1852229262"/>
              </p:ext>
            </p:extLst>
          </p:nvPr>
        </p:nvGraphicFramePr>
        <p:xfrm>
          <a:off x="485605" y="153517"/>
          <a:ext cx="11357350" cy="63800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08106105"/>
      </p:ext>
    </p:extLst>
  </p:cSld>
  <p:clrMapOvr>
    <a:masterClrMapping/>
  </p:clrMapOvr>
  <p:transition spd="slow">
    <p:wip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6"/>
          <p:cNvGraphicFramePr>
            <a:graphicFrameLocks noGrp="1"/>
          </p:cNvGraphicFramePr>
          <p:nvPr>
            <p:ph sz="quarter" idx="13"/>
            <p:extLst>
              <p:ext uri="{D42A27DB-BD31-4B8C-83A1-F6EECF244321}">
                <p14:modId xmlns:p14="http://schemas.microsoft.com/office/powerpoint/2010/main" val="840513068"/>
              </p:ext>
            </p:extLst>
          </p:nvPr>
        </p:nvGraphicFramePr>
        <p:xfrm>
          <a:off x="1725795" y="216086"/>
          <a:ext cx="8596668" cy="58231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9" name="Conector recto de flecha 8"/>
          <p:cNvCxnSpPr/>
          <p:nvPr/>
        </p:nvCxnSpPr>
        <p:spPr>
          <a:xfrm flipH="1">
            <a:off x="3584713" y="1748351"/>
            <a:ext cx="1141156" cy="405246"/>
          </a:xfrm>
          <a:prstGeom prst="straightConnector1">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p:nvPr/>
        </p:nvCxnSpPr>
        <p:spPr>
          <a:xfrm>
            <a:off x="6584786" y="1797627"/>
            <a:ext cx="1070263" cy="477982"/>
          </a:xfrm>
          <a:prstGeom prst="straightConnector1">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p:cNvCxnSpPr/>
          <p:nvPr/>
        </p:nvCxnSpPr>
        <p:spPr>
          <a:xfrm flipH="1">
            <a:off x="3886745" y="2073710"/>
            <a:ext cx="1129357" cy="1246909"/>
          </a:xfrm>
          <a:prstGeom prst="straightConnector1">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p:cNvCxnSpPr/>
          <p:nvPr/>
        </p:nvCxnSpPr>
        <p:spPr>
          <a:xfrm>
            <a:off x="6415062" y="2076225"/>
            <a:ext cx="1356013" cy="1319645"/>
          </a:xfrm>
          <a:prstGeom prst="straightConnector1">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p:nvPr/>
        </p:nvCxnSpPr>
        <p:spPr>
          <a:xfrm flipH="1">
            <a:off x="4681104" y="2229015"/>
            <a:ext cx="841663" cy="1704109"/>
          </a:xfrm>
          <a:prstGeom prst="straightConnector1">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p:cNvCxnSpPr/>
          <p:nvPr/>
        </p:nvCxnSpPr>
        <p:spPr>
          <a:xfrm>
            <a:off x="6002895" y="2229016"/>
            <a:ext cx="779318" cy="1704109"/>
          </a:xfrm>
          <a:prstGeom prst="straightConnector1">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0988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71333433"/>
              </p:ext>
            </p:extLst>
          </p:nvPr>
        </p:nvGraphicFramePr>
        <p:xfrm>
          <a:off x="504535" y="622696"/>
          <a:ext cx="8128000" cy="59993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17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01088" y="541338"/>
            <a:ext cx="2486025" cy="183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01088" y="2379663"/>
            <a:ext cx="2057400" cy="221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32535" y="4879975"/>
            <a:ext cx="3144259" cy="197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5177696"/>
      </p:ext>
    </p:extLst>
  </p:cSld>
  <p:clrMapOvr>
    <a:masterClrMapping/>
  </p:clrMapOvr>
  <p:transition spd="slow">
    <p:wip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4999" y="803468"/>
            <a:ext cx="3695701" cy="1139632"/>
          </a:xfrm>
        </p:spPr>
        <p:txBody>
          <a:bodyPr>
            <a:normAutofit/>
          </a:bodyPr>
          <a:lstStyle/>
          <a:p>
            <a:r>
              <a:rPr lang="es-MX" dirty="0" smtClean="0">
                <a:latin typeface="Aharoni" panose="02010803020104030203" pitchFamily="2" charset="-79"/>
                <a:cs typeface="Aharoni" panose="02010803020104030203" pitchFamily="2" charset="-79"/>
              </a:rPr>
              <a:t>¿QUÉ ES?</a:t>
            </a:r>
            <a:br>
              <a:rPr lang="es-MX" dirty="0" smtClean="0">
                <a:latin typeface="Aharoni" panose="02010803020104030203" pitchFamily="2" charset="-79"/>
                <a:cs typeface="Aharoni" panose="02010803020104030203" pitchFamily="2" charset="-79"/>
              </a:rPr>
            </a:br>
            <a:endParaRPr lang="es-MX" sz="3100" dirty="0">
              <a:latin typeface="Aharoni" panose="02010803020104030203" pitchFamily="2" charset="-79"/>
              <a:cs typeface="Aharoni" panose="02010803020104030203" pitchFamily="2" charset="-79"/>
            </a:endParaRP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11212" y="4114800"/>
            <a:ext cx="3480788" cy="261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Marcador de contenido 2"/>
          <p:cNvSpPr>
            <a:spLocks noGrp="1"/>
          </p:cNvSpPr>
          <p:nvPr>
            <p:ph sz="quarter" idx="13"/>
          </p:nvPr>
        </p:nvSpPr>
        <p:spPr>
          <a:xfrm>
            <a:off x="622300" y="1899920"/>
            <a:ext cx="8534400" cy="3474720"/>
          </a:xfrm>
        </p:spPr>
        <p:txBody>
          <a:bodyPr>
            <a:normAutofit fontScale="85000" lnSpcReduction="10000"/>
          </a:bodyPr>
          <a:lstStyle/>
          <a:p>
            <a:r>
              <a:rPr lang="es-MX" dirty="0"/>
              <a:t>Es un diagrama o esquema semejante a la figura del sol que sirve para introducir u organizar</a:t>
            </a:r>
            <a:br>
              <a:rPr lang="es-MX" dirty="0"/>
            </a:br>
            <a:r>
              <a:rPr lang="es-MX" dirty="0"/>
              <a:t>un tema. En él se colocan las ideas respecto a un tema o </a:t>
            </a:r>
            <a:r>
              <a:rPr lang="es-MX" dirty="0" smtClean="0"/>
              <a:t>concepto.</a:t>
            </a:r>
          </a:p>
          <a:p>
            <a:endParaRPr lang="es-MX" dirty="0"/>
          </a:p>
          <a:p>
            <a:r>
              <a:rPr lang="es-MX" dirty="0">
                <a:solidFill>
                  <a:srgbClr val="FF0000"/>
                </a:solidFill>
                <a:latin typeface="Aharoni" panose="02010803020104030203" pitchFamily="2" charset="-79"/>
                <a:cs typeface="Aharoni" panose="02010803020104030203" pitchFamily="2" charset="-79"/>
              </a:rPr>
              <a:t>¿CÓMO SE REALIZA</a:t>
            </a:r>
            <a:r>
              <a:rPr lang="es-MX" dirty="0" smtClean="0">
                <a:solidFill>
                  <a:srgbClr val="FF0000"/>
                </a:solidFill>
                <a:latin typeface="Aharoni" panose="02010803020104030203" pitchFamily="2" charset="-79"/>
                <a:cs typeface="Aharoni" panose="02010803020104030203" pitchFamily="2" charset="-79"/>
              </a:rPr>
              <a:t>?</a:t>
            </a:r>
          </a:p>
          <a:p>
            <a:r>
              <a:rPr lang="es-MX" dirty="0"/>
              <a:t>a) En la parte central (círculo del sol) se anota el título del tema a tratar.</a:t>
            </a:r>
          </a:p>
          <a:p>
            <a:r>
              <a:rPr lang="es-MX" dirty="0"/>
              <a:t/>
            </a:r>
            <a:br>
              <a:rPr lang="es-MX" dirty="0"/>
            </a:br>
            <a:r>
              <a:rPr lang="es-MX" dirty="0"/>
              <a:t>b) En las líneas o rayos que circundan al sol (círculo) se añaden ideas obtenidas sobre</a:t>
            </a:r>
            <a:br>
              <a:rPr lang="es-MX" dirty="0"/>
            </a:br>
            <a:r>
              <a:rPr lang="es-MX" dirty="0"/>
              <a:t>el tema.</a:t>
            </a:r>
          </a:p>
          <a:p>
            <a:endParaRPr lang="es-MX" dirty="0">
              <a:solidFill>
                <a:srgbClr val="FF0000"/>
              </a:solidFill>
            </a:endParaRPr>
          </a:p>
        </p:txBody>
      </p:sp>
      <p:sp>
        <p:nvSpPr>
          <p:cNvPr id="4" name="3 CuadroTexto"/>
          <p:cNvSpPr txBox="1"/>
          <p:nvPr/>
        </p:nvSpPr>
        <p:spPr>
          <a:xfrm>
            <a:off x="5270500" y="596900"/>
            <a:ext cx="6159500" cy="1077218"/>
          </a:xfrm>
          <a:prstGeom prst="rect">
            <a:avLst/>
          </a:prstGeom>
          <a:noFill/>
        </p:spPr>
        <p:txBody>
          <a:bodyPr wrap="square" rtlCol="0">
            <a:spAutoFit/>
          </a:bodyPr>
          <a:lstStyle/>
          <a:p>
            <a:pPr algn="ctr"/>
            <a:r>
              <a:rPr lang="es-MX" sz="3200" b="1" dirty="0">
                <a:solidFill>
                  <a:srgbClr val="FFC000"/>
                </a:solidFill>
                <a:latin typeface="Bodoni MT Black" pitchFamily="18" charset="0"/>
                <a:cs typeface="Aharoni" panose="02010803020104030203" pitchFamily="2" charset="-79"/>
              </a:rPr>
              <a:t>MAPA COGNITIVO</a:t>
            </a:r>
            <a:br>
              <a:rPr lang="es-MX" sz="3200" b="1" dirty="0">
                <a:solidFill>
                  <a:srgbClr val="FFC000"/>
                </a:solidFill>
                <a:latin typeface="Bodoni MT Black" pitchFamily="18" charset="0"/>
                <a:cs typeface="Aharoni" panose="02010803020104030203" pitchFamily="2" charset="-79"/>
              </a:rPr>
            </a:br>
            <a:r>
              <a:rPr lang="es-MX" sz="3200" b="1" dirty="0">
                <a:solidFill>
                  <a:srgbClr val="FFC000"/>
                </a:solidFill>
                <a:latin typeface="Bodoni MT Black" pitchFamily="18" charset="0"/>
                <a:cs typeface="Aharoni" panose="02010803020104030203" pitchFamily="2" charset="-79"/>
              </a:rPr>
              <a:t>TIPO SOL</a:t>
            </a:r>
            <a:endParaRPr lang="es-MX" sz="3200" b="1" dirty="0">
              <a:solidFill>
                <a:srgbClr val="FFC000"/>
              </a:solidFill>
              <a:latin typeface="Bodoni MT Black" pitchFamily="18" charset="0"/>
            </a:endParaRPr>
          </a:p>
        </p:txBody>
      </p:sp>
    </p:spTree>
    <p:extLst>
      <p:ext uri="{BB962C8B-B14F-4D97-AF65-F5344CB8AC3E}">
        <p14:creationId xmlns:p14="http://schemas.microsoft.com/office/powerpoint/2010/main" val="3699212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0" y="0"/>
            <a:ext cx="5704609" cy="5070764"/>
          </a:xfrm>
          <a:prstGeom prst="roundRect">
            <a:avLst/>
          </a:prstGeom>
          <a:solidFill>
            <a:schemeClr val="accent3">
              <a:lumMod val="75000"/>
            </a:schemeClr>
          </a:solidFill>
          <a:effectLst>
            <a:outerShdw blurRad="50800" dist="50800" dir="5400000" algn="ctr" rotWithShape="0">
              <a:srgbClr val="000000">
                <a:alpha val="35000"/>
              </a:srgbClr>
            </a:outerShdw>
            <a:reflection stA="71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latin typeface="Aharoni" panose="02010803020104030203" pitchFamily="2" charset="-79"/>
                <a:cs typeface="Aharoni" panose="02010803020104030203" pitchFamily="2" charset="-79"/>
              </a:rPr>
              <a:t>Paradigma cognitivo </a:t>
            </a:r>
            <a:endParaRPr lang="es-MX" sz="2400" dirty="0" smtClean="0">
              <a:latin typeface="Aharoni" panose="02010803020104030203" pitchFamily="2" charset="-79"/>
              <a:cs typeface="Aharoni" panose="02010803020104030203" pitchFamily="2" charset="-79"/>
            </a:endParaRPr>
          </a:p>
          <a:p>
            <a:pPr algn="ctr"/>
            <a:r>
              <a:rPr lang="es-MX" dirty="0" smtClean="0"/>
              <a:t>Este </a:t>
            </a:r>
            <a:r>
              <a:rPr lang="es-MX" dirty="0"/>
              <a:t>tipo de paradigma se enfoca al entendimiento de los procesos mentales que afecta directamente el aprendizaje y como estos conocimientos se aplican</a:t>
            </a:r>
            <a:r>
              <a:rPr lang="es-MX" dirty="0" smtClean="0"/>
              <a:t>.</a:t>
            </a:r>
          </a:p>
          <a:p>
            <a:pPr algn="ctr"/>
            <a:r>
              <a:rPr lang="es-MX" dirty="0" smtClean="0"/>
              <a:t>(</a:t>
            </a:r>
            <a:r>
              <a:rPr lang="es-MX" dirty="0"/>
              <a:t>John Dewey, Jean Piaget, </a:t>
            </a:r>
            <a:r>
              <a:rPr lang="es-MX" dirty="0" err="1"/>
              <a:t>Jeroneme</a:t>
            </a:r>
            <a:r>
              <a:rPr lang="es-MX" dirty="0"/>
              <a:t> B. Bruner, </a:t>
            </a:r>
            <a:r>
              <a:rPr lang="es-MX" dirty="0" err="1"/>
              <a:t>Gagné</a:t>
            </a:r>
            <a:r>
              <a:rPr lang="es-MX" dirty="0"/>
              <a:t> y posteriormente, David P. Ausubel, </a:t>
            </a:r>
            <a:r>
              <a:rPr lang="es-MX" dirty="0" err="1"/>
              <a:t>Novak</a:t>
            </a:r>
            <a:r>
              <a:rPr lang="es-MX" dirty="0"/>
              <a:t>, Luria, Gardner</a:t>
            </a:r>
            <a:r>
              <a:rPr lang="es-MX" dirty="0" smtClean="0"/>
              <a:t>)</a:t>
            </a:r>
          </a:p>
          <a:p>
            <a:pPr algn="ctr"/>
            <a:endParaRPr lang="es-MX" dirty="0"/>
          </a:p>
          <a:p>
            <a:pPr algn="ctr"/>
            <a:endParaRPr lang="es-MX" dirty="0"/>
          </a:p>
        </p:txBody>
      </p:sp>
      <p:sp>
        <p:nvSpPr>
          <p:cNvPr id="5" name="Rectángulo redondeado 4"/>
          <p:cNvSpPr/>
          <p:nvPr/>
        </p:nvSpPr>
        <p:spPr>
          <a:xfrm>
            <a:off x="6920345" y="415636"/>
            <a:ext cx="4925291" cy="6348847"/>
          </a:xfrm>
          <a:prstGeom prst="round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1"/>
                </a:solidFill>
                <a:latin typeface="Aharoni" panose="02010803020104030203" pitchFamily="2" charset="-79"/>
                <a:cs typeface="Aharoni" panose="02010803020104030203" pitchFamily="2" charset="-79"/>
              </a:rPr>
              <a:t>Paradigma </a:t>
            </a:r>
            <a:r>
              <a:rPr lang="es-MX" sz="2000" dirty="0" smtClean="0">
                <a:solidFill>
                  <a:schemeClr val="tx1"/>
                </a:solidFill>
                <a:latin typeface="Aharoni" panose="02010803020104030203" pitchFamily="2" charset="-79"/>
                <a:cs typeface="Aharoni" panose="02010803020104030203" pitchFamily="2" charset="-79"/>
              </a:rPr>
              <a:t>conductista</a:t>
            </a:r>
          </a:p>
          <a:p>
            <a:pPr algn="ctr"/>
            <a:r>
              <a:rPr lang="es-MX" sz="2000" dirty="0" smtClean="0">
                <a:solidFill>
                  <a:schemeClr val="tx1"/>
                </a:solidFill>
              </a:rPr>
              <a:t> </a:t>
            </a:r>
          </a:p>
          <a:p>
            <a:pPr algn="ctr"/>
            <a:r>
              <a:rPr lang="es-MX" sz="2000" dirty="0" smtClean="0">
                <a:solidFill>
                  <a:schemeClr val="tx1"/>
                </a:solidFill>
                <a:latin typeface="Arial Black" panose="020B0A04020102020204" pitchFamily="34" charset="0"/>
              </a:rPr>
              <a:t>Este </a:t>
            </a:r>
            <a:r>
              <a:rPr lang="es-MX" sz="2000" dirty="0">
                <a:solidFill>
                  <a:schemeClr val="tx1"/>
                </a:solidFill>
                <a:latin typeface="Arial Black" panose="020B0A04020102020204" pitchFamily="34" charset="0"/>
              </a:rPr>
              <a:t>paradigma tiene una estrecha con la psicología, se dirige al comportamiento humano, y su respuesta con respecto a aspectos ocurridos en su entorno. Esta se maneja de manera empírica y percibe al humano como un ser cada vez más pensante con respecto a lo que lo rodea</a:t>
            </a:r>
            <a:r>
              <a:rPr lang="es-MX" sz="2000" dirty="0" smtClean="0">
                <a:solidFill>
                  <a:schemeClr val="tx1"/>
                </a:solidFill>
                <a:latin typeface="Arial Black" panose="020B0A04020102020204" pitchFamily="34" charset="0"/>
              </a:rPr>
              <a:t>.</a:t>
            </a:r>
          </a:p>
          <a:p>
            <a:pPr algn="ctr"/>
            <a:r>
              <a:rPr lang="es-MX" sz="2000" dirty="0" smtClean="0">
                <a:solidFill>
                  <a:schemeClr val="tx1"/>
                </a:solidFill>
                <a:latin typeface="Arial Black" panose="020B0A04020102020204" pitchFamily="34" charset="0"/>
              </a:rPr>
              <a:t>(</a:t>
            </a:r>
            <a:r>
              <a:rPr lang="es-MX" sz="2000" dirty="0" err="1">
                <a:solidFill>
                  <a:schemeClr val="tx1"/>
                </a:solidFill>
              </a:rPr>
              <a:t>Burrhus.F.Skinner</a:t>
            </a:r>
            <a:r>
              <a:rPr lang="es-MX" sz="2000" dirty="0">
                <a:solidFill>
                  <a:schemeClr val="tx1"/>
                </a:solidFill>
              </a:rPr>
              <a:t>, </a:t>
            </a:r>
            <a:r>
              <a:rPr lang="es-MX" sz="2000" dirty="0" err="1">
                <a:solidFill>
                  <a:schemeClr val="tx1"/>
                </a:solidFill>
              </a:rPr>
              <a:t>Ivan</a:t>
            </a:r>
            <a:r>
              <a:rPr lang="es-MX" sz="2000" dirty="0">
                <a:solidFill>
                  <a:schemeClr val="tx1"/>
                </a:solidFill>
              </a:rPr>
              <a:t> </a:t>
            </a:r>
            <a:r>
              <a:rPr lang="es-MX" sz="2000" dirty="0" err="1">
                <a:solidFill>
                  <a:schemeClr val="tx1"/>
                </a:solidFill>
              </a:rPr>
              <a:t>Petrovich</a:t>
            </a:r>
            <a:r>
              <a:rPr lang="es-MX" sz="2000" dirty="0">
                <a:solidFill>
                  <a:schemeClr val="tx1"/>
                </a:solidFill>
              </a:rPr>
              <a:t> </a:t>
            </a:r>
            <a:r>
              <a:rPr lang="es-MX" sz="2000" dirty="0" err="1">
                <a:solidFill>
                  <a:schemeClr val="tx1"/>
                </a:solidFill>
              </a:rPr>
              <a:t>Pavlov</a:t>
            </a:r>
            <a:r>
              <a:rPr lang="es-MX" sz="2000" dirty="0">
                <a:solidFill>
                  <a:schemeClr val="tx1"/>
                </a:solidFill>
              </a:rPr>
              <a:t>, John B. Watson, Vladimir M. </a:t>
            </a:r>
            <a:r>
              <a:rPr lang="es-MX" sz="2000" dirty="0" err="1">
                <a:solidFill>
                  <a:schemeClr val="tx1"/>
                </a:solidFill>
              </a:rPr>
              <a:t>Bekhterev</a:t>
            </a:r>
            <a:r>
              <a:rPr lang="es-MX" sz="2000" dirty="0">
                <a:solidFill>
                  <a:schemeClr val="tx1"/>
                </a:solidFill>
              </a:rPr>
              <a:t>, Edwin </a:t>
            </a:r>
            <a:r>
              <a:rPr lang="es-MX" sz="2000" dirty="0" err="1">
                <a:solidFill>
                  <a:schemeClr val="tx1"/>
                </a:solidFill>
              </a:rPr>
              <a:t>Guthrie</a:t>
            </a:r>
            <a:r>
              <a:rPr lang="es-MX" sz="2000" dirty="0">
                <a:solidFill>
                  <a:schemeClr val="tx1"/>
                </a:solidFill>
              </a:rPr>
              <a:t>, Clark L Hull, Edward C. Tolman y Edward Thorndike.</a:t>
            </a:r>
            <a:r>
              <a:rPr lang="es-MX" sz="2000" dirty="0" smtClean="0">
                <a:solidFill>
                  <a:schemeClr val="tx1"/>
                </a:solidFill>
                <a:latin typeface="Arial Black" panose="020B0A04020102020204" pitchFamily="34" charset="0"/>
              </a:rPr>
              <a:t>)</a:t>
            </a:r>
            <a:endParaRPr lang="es-MX" sz="2000" dirty="0">
              <a:solidFill>
                <a:schemeClr val="tx1"/>
              </a:solidFill>
              <a:latin typeface="Arial Black" panose="020B0A04020102020204" pitchFamily="34" charset="0"/>
            </a:endParaRPr>
          </a:p>
          <a:p>
            <a:pPr algn="ctr"/>
            <a:endParaRPr lang="es-MX" dirty="0"/>
          </a:p>
        </p:txBody>
      </p:sp>
      <p:pic>
        <p:nvPicPr>
          <p:cNvPr id="2" name="Imagen 1"/>
          <p:cNvPicPr>
            <a:picLocks noChangeAspect="1"/>
          </p:cNvPicPr>
          <p:nvPr/>
        </p:nvPicPr>
        <p:blipFill>
          <a:blip r:embed="rId3"/>
          <a:stretch>
            <a:fillRect/>
          </a:stretch>
        </p:blipFill>
        <p:spPr>
          <a:xfrm>
            <a:off x="1267140" y="3953815"/>
            <a:ext cx="3240465" cy="2573580"/>
          </a:xfrm>
          <a:prstGeom prst="rect">
            <a:avLst/>
          </a:prstGeom>
          <a:ln>
            <a:noFill/>
          </a:ln>
          <a:effectLst>
            <a:outerShdw blurRad="292100" dist="139700" dir="2700000" algn="tl" rotWithShape="0">
              <a:srgbClr val="333333">
                <a:alpha val="65000"/>
              </a:srgbClr>
            </a:outerShdw>
          </a:effectLst>
        </p:spPr>
      </p:pic>
      <p:pic>
        <p:nvPicPr>
          <p:cNvPr id="6" name="Imagen 5"/>
          <p:cNvPicPr>
            <a:picLocks noChangeAspect="1"/>
          </p:cNvPicPr>
          <p:nvPr/>
        </p:nvPicPr>
        <p:blipFill>
          <a:blip r:embed="rId4"/>
          <a:stretch>
            <a:fillRect/>
          </a:stretch>
        </p:blipFill>
        <p:spPr>
          <a:xfrm>
            <a:off x="4507605" y="4967564"/>
            <a:ext cx="2590316" cy="1452025"/>
          </a:xfrm>
          <a:prstGeom prst="rect">
            <a:avLst/>
          </a:prstGeom>
        </p:spPr>
      </p:pic>
    </p:spTree>
    <p:extLst>
      <p:ext uri="{BB962C8B-B14F-4D97-AF65-F5344CB8AC3E}">
        <p14:creationId xmlns:p14="http://schemas.microsoft.com/office/powerpoint/2010/main" val="395763478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45053" y="485968"/>
            <a:ext cx="8683348" cy="1495232"/>
          </a:xfrm>
        </p:spPr>
        <p:txBody>
          <a:bodyPr>
            <a:normAutofit/>
          </a:bodyPr>
          <a:lstStyle/>
          <a:p>
            <a:pPr marL="0" indent="0" algn="ctr">
              <a:buNone/>
            </a:pPr>
            <a:r>
              <a:rPr lang="es-MX" dirty="0" smtClean="0">
                <a:solidFill>
                  <a:schemeClr val="accent5">
                    <a:lumMod val="60000"/>
                    <a:lumOff val="40000"/>
                  </a:schemeClr>
                </a:solidFill>
                <a:latin typeface="Aharoni" panose="02010803020104030203" pitchFamily="2" charset="-79"/>
                <a:cs typeface="Aharoni" panose="02010803020104030203" pitchFamily="2" charset="-79"/>
              </a:rPr>
              <a:t>MAPA COGNITIVO</a:t>
            </a:r>
            <a:br>
              <a:rPr lang="es-MX" dirty="0" smtClean="0">
                <a:solidFill>
                  <a:schemeClr val="accent5">
                    <a:lumMod val="60000"/>
                    <a:lumOff val="40000"/>
                  </a:schemeClr>
                </a:solidFill>
                <a:latin typeface="Aharoni" panose="02010803020104030203" pitchFamily="2" charset="-79"/>
                <a:cs typeface="Aharoni" panose="02010803020104030203" pitchFamily="2" charset="-79"/>
              </a:rPr>
            </a:br>
            <a:r>
              <a:rPr lang="es-MX" dirty="0" smtClean="0">
                <a:solidFill>
                  <a:schemeClr val="accent5">
                    <a:lumMod val="60000"/>
                    <a:lumOff val="40000"/>
                  </a:schemeClr>
                </a:solidFill>
                <a:latin typeface="Aharoni" panose="02010803020104030203" pitchFamily="2" charset="-79"/>
                <a:cs typeface="Aharoni" panose="02010803020104030203" pitchFamily="2" charset="-79"/>
              </a:rPr>
              <a:t>DE TELARAÑA</a:t>
            </a:r>
            <a:endParaRPr lang="es-MX" dirty="0">
              <a:solidFill>
                <a:schemeClr val="accent5">
                  <a:lumMod val="60000"/>
                  <a:lumOff val="40000"/>
                </a:schemeClr>
              </a:solidFill>
              <a:latin typeface="Aharoni" panose="02010803020104030203" pitchFamily="2" charset="-79"/>
              <a:cs typeface="Aharoni" panose="02010803020104030203" pitchFamily="2" charset="-79"/>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37600" y="2466974"/>
            <a:ext cx="3187699" cy="3286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Marcador de contenido 2"/>
          <p:cNvSpPr>
            <a:spLocks noGrp="1"/>
          </p:cNvSpPr>
          <p:nvPr>
            <p:ph sz="quarter" idx="13"/>
          </p:nvPr>
        </p:nvSpPr>
        <p:spPr>
          <a:xfrm>
            <a:off x="812800" y="2649220"/>
            <a:ext cx="8534400" cy="3474720"/>
          </a:xfrm>
        </p:spPr>
        <p:txBody>
          <a:bodyPr/>
          <a:lstStyle/>
          <a:p>
            <a:r>
              <a:rPr lang="es-MX" b="1" dirty="0" smtClean="0"/>
              <a:t>¿QUÉ ES?</a:t>
            </a:r>
          </a:p>
          <a:p>
            <a:pPr algn="just"/>
            <a:r>
              <a:rPr lang="es-MX" dirty="0" smtClean="0"/>
              <a:t>Es un esquema semejante a la tela de una araña donde se clasifica la información en temas y </a:t>
            </a:r>
            <a:r>
              <a:rPr lang="es-MX" dirty="0"/>
              <a:t>subtemas; sirve para organizar los contenidos señalando sus </a:t>
            </a:r>
            <a:r>
              <a:rPr lang="es-MX" dirty="0" smtClean="0"/>
              <a:t>características.</a:t>
            </a:r>
            <a:endParaRPr lang="es-MX" dirty="0"/>
          </a:p>
        </p:txBody>
      </p:sp>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7600" y="4365625"/>
            <a:ext cx="2654300" cy="2267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7525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2902" y="598905"/>
            <a:ext cx="9601196" cy="1010654"/>
          </a:xfrm>
        </p:spPr>
        <p:txBody>
          <a:bodyPr>
            <a:normAutofit fontScale="90000"/>
          </a:bodyPr>
          <a:lstStyle/>
          <a:p>
            <a:pPr marL="0" indent="0" algn="l">
              <a:buNone/>
            </a:pPr>
            <a:r>
              <a:rPr lang="es-MX" dirty="0" smtClean="0">
                <a:solidFill>
                  <a:schemeClr val="accent5"/>
                </a:solidFill>
                <a:latin typeface="Aharoni" panose="02010803020104030203" pitchFamily="2" charset="-79"/>
                <a:cs typeface="Aharoni" panose="02010803020104030203" pitchFamily="2" charset="-79"/>
              </a:rPr>
              <a:t>¿CÓMO SE REALIZA?</a:t>
            </a:r>
            <a:r>
              <a:rPr lang="es-MX" dirty="0" smtClean="0">
                <a:latin typeface="Aharoni" panose="02010803020104030203" pitchFamily="2" charset="-79"/>
                <a:cs typeface="Aharoni" panose="02010803020104030203" pitchFamily="2" charset="-79"/>
              </a:rPr>
              <a:t/>
            </a:r>
            <a:br>
              <a:rPr lang="es-MX" dirty="0" smtClean="0">
                <a:latin typeface="Aharoni" panose="02010803020104030203" pitchFamily="2" charset="-79"/>
                <a:cs typeface="Aharoni" panose="02010803020104030203" pitchFamily="2" charset="-79"/>
              </a:rPr>
            </a:br>
            <a:endParaRPr lang="es-MX" dirty="0">
              <a:latin typeface="Aharoni" panose="02010803020104030203" pitchFamily="2" charset="-79"/>
              <a:cs typeface="Aharoni" panose="02010803020104030203" pitchFamily="2" charset="-79"/>
            </a:endParaRPr>
          </a:p>
        </p:txBody>
      </p:sp>
      <p:sp>
        <p:nvSpPr>
          <p:cNvPr id="3" name="Marcador de contenido 2"/>
          <p:cNvSpPr>
            <a:spLocks noGrp="1"/>
          </p:cNvSpPr>
          <p:nvPr>
            <p:ph sz="quarter" idx="13"/>
          </p:nvPr>
        </p:nvSpPr>
        <p:spPr>
          <a:xfrm>
            <a:off x="317500" y="1544320"/>
            <a:ext cx="5168900" cy="3980180"/>
          </a:xfrm>
        </p:spPr>
        <p:txBody>
          <a:bodyPr/>
          <a:lstStyle/>
          <a:p>
            <a:pPr marL="0" indent="0" algn="just">
              <a:buNone/>
            </a:pPr>
            <a:r>
              <a:rPr lang="es-MX" dirty="0" smtClean="0"/>
              <a:t> a</a:t>
            </a:r>
            <a:r>
              <a:rPr lang="es-MX" dirty="0"/>
              <a:t>) El nombre del tema se escribe en el centro de la telaraña (círculo).</a:t>
            </a:r>
          </a:p>
          <a:p>
            <a:pPr marL="45720" indent="0" algn="just">
              <a:buNone/>
            </a:pPr>
            <a:r>
              <a:rPr lang="es-MX" dirty="0"/>
              <a:t>b) Alrededor del círculo, sobre las líneas que salen de este, se anotan los subtemas.</a:t>
            </a:r>
          </a:p>
          <a:p>
            <a:pPr marL="45720" indent="0" algn="just">
              <a:buNone/>
            </a:pPr>
            <a:r>
              <a:rPr lang="es-MX" dirty="0"/>
              <a:t>c) En torno a las líneas se anotan las características sobre las líneas curvas que </a:t>
            </a:r>
            <a:r>
              <a:rPr lang="es-MX" dirty="0" smtClean="0"/>
              <a:t>asemejan telarañas</a:t>
            </a:r>
            <a:r>
              <a:rPr lang="es-MX" dirty="0"/>
              <a:t>.</a:t>
            </a:r>
          </a:p>
        </p:txBody>
      </p:sp>
      <p:sp>
        <p:nvSpPr>
          <p:cNvPr id="4" name="Marcador de contenido 2"/>
          <p:cNvSpPr txBox="1">
            <a:spLocks/>
          </p:cNvSpPr>
          <p:nvPr/>
        </p:nvSpPr>
        <p:spPr>
          <a:xfrm>
            <a:off x="6311900" y="2534920"/>
            <a:ext cx="4699000" cy="3474720"/>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0" indent="0">
              <a:buFont typeface="Georgia" pitchFamily="18" charset="0"/>
              <a:buNone/>
            </a:pPr>
            <a:endParaRPr lang="es-MX" smtClean="0"/>
          </a:p>
          <a:p>
            <a:r>
              <a:rPr lang="es-MX" smtClean="0"/>
              <a:t>El mapa cognitivo de telaraña permite:</a:t>
            </a:r>
          </a:p>
          <a:p>
            <a:r>
              <a:rPr lang="es-MX" smtClean="0"/>
              <a:t>• Desarrollar la habilidad de clasificar.</a:t>
            </a:r>
          </a:p>
          <a:p>
            <a:r>
              <a:rPr lang="es-MX" smtClean="0"/>
              <a:t>• Evocar información.</a:t>
            </a:r>
          </a:p>
          <a:p>
            <a:r>
              <a:rPr lang="es-MX" smtClean="0"/>
              <a:t>• Organizar el pensamiento</a:t>
            </a:r>
            <a:endParaRPr lang="es-MX" dirty="0"/>
          </a:p>
        </p:txBody>
      </p:sp>
      <p:sp>
        <p:nvSpPr>
          <p:cNvPr id="5" name="Título 1"/>
          <p:cNvSpPr txBox="1">
            <a:spLocks/>
          </p:cNvSpPr>
          <p:nvPr/>
        </p:nvSpPr>
        <p:spPr>
          <a:xfrm>
            <a:off x="6048652" y="1679768"/>
            <a:ext cx="5813147" cy="1177732"/>
          </a:xfrm>
          <a:prstGeom prst="rect">
            <a:avLst/>
          </a:prstGeom>
          <a:effectLst/>
        </p:spPr>
        <p:txBody>
          <a:bodyPr vert="horz" lIns="91440" tIns="45720" rIns="91440" bIns="45720" rtlCol="0" anchor="t" anchorCtr="0">
            <a:normAutofit fontScale="75000" lnSpcReduction="20000"/>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buNone/>
            </a:pPr>
            <a:r>
              <a:rPr lang="es-MX" dirty="0" smtClean="0">
                <a:solidFill>
                  <a:schemeClr val="accent3"/>
                </a:solidFill>
                <a:latin typeface="Aharoni" panose="02010803020104030203" pitchFamily="2" charset="-79"/>
                <a:cs typeface="Aharoni" panose="02010803020104030203" pitchFamily="2" charset="-79"/>
              </a:rPr>
              <a:t>¿PARA QUÉ SE UTILIZA?</a:t>
            </a:r>
            <a:r>
              <a:rPr lang="es-MX" dirty="0" smtClean="0">
                <a:latin typeface="Aharoni" panose="02010803020104030203" pitchFamily="2" charset="-79"/>
                <a:cs typeface="Aharoni" panose="02010803020104030203" pitchFamily="2" charset="-79"/>
              </a:rPr>
              <a:t/>
            </a:r>
            <a:br>
              <a:rPr lang="es-MX" dirty="0" smtClean="0">
                <a:latin typeface="Aharoni" panose="02010803020104030203" pitchFamily="2" charset="-79"/>
                <a:cs typeface="Aharoni" panose="02010803020104030203" pitchFamily="2" charset="-79"/>
              </a:rPr>
            </a:br>
            <a:endParaRPr lang="es-MX"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406129509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87752" y="689168"/>
            <a:ext cx="8924647" cy="1279332"/>
          </a:xfrm>
        </p:spPr>
        <p:txBody>
          <a:bodyPr>
            <a:normAutofit fontScale="90000"/>
          </a:bodyPr>
          <a:lstStyle/>
          <a:p>
            <a:pPr marL="0" indent="0">
              <a:buNone/>
            </a:pPr>
            <a:r>
              <a:rPr lang="es-MX" dirty="0" smtClean="0">
                <a:solidFill>
                  <a:schemeClr val="accent4">
                    <a:lumMod val="75000"/>
                  </a:schemeClr>
                </a:solidFill>
                <a:latin typeface="Aharoni" panose="02010803020104030203" pitchFamily="2" charset="-79"/>
                <a:cs typeface="Aharoni" panose="02010803020104030203" pitchFamily="2" charset="-79"/>
              </a:rPr>
              <a:t>MAPA COGNITIVO DE ASPECTOS COMUNES</a:t>
            </a:r>
            <a:br>
              <a:rPr lang="es-MX" dirty="0" smtClean="0">
                <a:solidFill>
                  <a:schemeClr val="accent4">
                    <a:lumMod val="75000"/>
                  </a:schemeClr>
                </a:solidFill>
                <a:latin typeface="Aharoni" panose="02010803020104030203" pitchFamily="2" charset="-79"/>
                <a:cs typeface="Aharoni" panose="02010803020104030203" pitchFamily="2" charset="-79"/>
              </a:rPr>
            </a:br>
            <a:endParaRPr lang="es-MX" dirty="0">
              <a:solidFill>
                <a:schemeClr val="accent4">
                  <a:lumMod val="75000"/>
                </a:schemeClr>
              </a:solidFill>
              <a:latin typeface="Aharoni" panose="02010803020104030203" pitchFamily="2" charset="-79"/>
              <a:cs typeface="Aharoni" panose="02010803020104030203" pitchFamily="2" charset="-79"/>
            </a:endParaRPr>
          </a:p>
        </p:txBody>
      </p:sp>
      <p:sp>
        <p:nvSpPr>
          <p:cNvPr id="3" name="Marcador de contenido 2"/>
          <p:cNvSpPr>
            <a:spLocks noGrp="1"/>
          </p:cNvSpPr>
          <p:nvPr>
            <p:ph sz="quarter" idx="13"/>
          </p:nvPr>
        </p:nvSpPr>
        <p:spPr>
          <a:xfrm>
            <a:off x="1295401" y="2556931"/>
            <a:ext cx="9601196" cy="3956163"/>
          </a:xfrm>
        </p:spPr>
        <p:txBody>
          <a:bodyPr>
            <a:normAutofit/>
          </a:bodyPr>
          <a:lstStyle/>
          <a:p>
            <a:pPr marL="0" indent="0">
              <a:buNone/>
            </a:pPr>
            <a:r>
              <a:rPr lang="es-MX" b="1" dirty="0" smtClean="0">
                <a:latin typeface="Aharoni" panose="02010803020104030203" pitchFamily="2" charset="-79"/>
                <a:cs typeface="Aharoni" panose="02010803020104030203" pitchFamily="2" charset="-79"/>
              </a:rPr>
              <a:t>¿QUÉ ES?</a:t>
            </a:r>
          </a:p>
          <a:p>
            <a:pPr marL="0" indent="0">
              <a:buNone/>
            </a:pPr>
            <a:r>
              <a:rPr lang="es-MX" dirty="0" smtClean="0"/>
              <a:t>Es </a:t>
            </a:r>
            <a:r>
              <a:rPr lang="es-MX" dirty="0"/>
              <a:t>un diagrama similar a los diagramas de </a:t>
            </a:r>
            <a:r>
              <a:rPr lang="es-MX" dirty="0" err="1"/>
              <a:t>Venn</a:t>
            </a:r>
            <a:r>
              <a:rPr lang="es-MX" dirty="0"/>
              <a:t>, donde se identifican los aspectos o </a:t>
            </a:r>
            <a:r>
              <a:rPr lang="es-MX" dirty="0" smtClean="0"/>
              <a:t>elementos comunes </a:t>
            </a:r>
            <a:r>
              <a:rPr lang="es-MX" dirty="0"/>
              <a:t>entre dos temas o </a:t>
            </a:r>
            <a:r>
              <a:rPr lang="es-MX" dirty="0" smtClean="0"/>
              <a:t>conjuntos.</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8138" y="3903663"/>
            <a:ext cx="4716462" cy="2620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972996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09953" y="397068"/>
            <a:ext cx="8683348" cy="1143000"/>
          </a:xfrm>
        </p:spPr>
        <p:txBody>
          <a:bodyPr>
            <a:normAutofit/>
          </a:bodyPr>
          <a:lstStyle/>
          <a:p>
            <a:r>
              <a:rPr lang="es-MX" dirty="0" smtClean="0">
                <a:solidFill>
                  <a:schemeClr val="accent4">
                    <a:lumMod val="75000"/>
                  </a:schemeClr>
                </a:solidFill>
                <a:latin typeface="Aharoni" panose="02010803020104030203" pitchFamily="2" charset="-79"/>
                <a:cs typeface="Aharoni" panose="02010803020104030203" pitchFamily="2" charset="-79"/>
              </a:rPr>
              <a:t>¿CÓMO SE REALIZA?</a:t>
            </a:r>
            <a:br>
              <a:rPr lang="es-MX" dirty="0" smtClean="0">
                <a:solidFill>
                  <a:schemeClr val="accent4">
                    <a:lumMod val="75000"/>
                  </a:schemeClr>
                </a:solidFill>
                <a:latin typeface="Aharoni" panose="02010803020104030203" pitchFamily="2" charset="-79"/>
                <a:cs typeface="Aharoni" panose="02010803020104030203" pitchFamily="2" charset="-79"/>
              </a:rPr>
            </a:br>
            <a:endParaRPr lang="es-MX" dirty="0">
              <a:solidFill>
                <a:schemeClr val="accent4">
                  <a:lumMod val="75000"/>
                </a:schemeClr>
              </a:solidFill>
              <a:latin typeface="Aharoni" panose="02010803020104030203" pitchFamily="2" charset="-79"/>
              <a:cs typeface="Aharoni" panose="02010803020104030203" pitchFamily="2" charset="-79"/>
            </a:endParaRPr>
          </a:p>
        </p:txBody>
      </p:sp>
      <p:sp>
        <p:nvSpPr>
          <p:cNvPr id="3" name="Marcador de contenido 2"/>
          <p:cNvSpPr>
            <a:spLocks noGrp="1"/>
          </p:cNvSpPr>
          <p:nvPr>
            <p:ph sz="quarter" idx="13"/>
          </p:nvPr>
        </p:nvSpPr>
        <p:spPr>
          <a:xfrm>
            <a:off x="497305" y="1684422"/>
            <a:ext cx="10988842" cy="4876800"/>
          </a:xfrm>
        </p:spPr>
        <p:txBody>
          <a:bodyPr>
            <a:normAutofit/>
          </a:bodyPr>
          <a:lstStyle/>
          <a:p>
            <a:pPr marL="457200" indent="-457200">
              <a:buAutoNum type="alphaLcParenR"/>
            </a:pPr>
            <a:r>
              <a:rPr lang="es-MX" dirty="0" smtClean="0"/>
              <a:t>En </a:t>
            </a:r>
            <a:r>
              <a:rPr lang="es-MX" dirty="0"/>
              <a:t>el conjunto “A” (primer círculo) se anota el primer tema y sus </a:t>
            </a:r>
            <a:r>
              <a:rPr lang="es-MX" dirty="0" smtClean="0"/>
              <a:t>características.</a:t>
            </a:r>
          </a:p>
          <a:p>
            <a:pPr marL="457200" indent="-457200">
              <a:buAutoNum type="alphaLcParenR"/>
            </a:pPr>
            <a:r>
              <a:rPr lang="es-MX" dirty="0"/>
              <a:t>b) En el conjunto “B” se anota el segundo tema y sus características.</a:t>
            </a:r>
          </a:p>
          <a:p>
            <a:pPr marL="457200" indent="-457200">
              <a:buAutoNum type="alphaLcParenR"/>
            </a:pPr>
            <a:r>
              <a:rPr lang="es-MX" dirty="0"/>
              <a:t>c) En la intersección que hay entre ambos círculos se colocan los elementos comunes o </a:t>
            </a:r>
            <a:r>
              <a:rPr lang="es-MX" dirty="0" smtClean="0"/>
              <a:t>semejantes que </a:t>
            </a:r>
            <a:r>
              <a:rPr lang="es-MX" dirty="0"/>
              <a:t>existen entre dichos temas</a:t>
            </a:r>
            <a:r>
              <a:rPr lang="es-MX" dirty="0" smtClean="0"/>
              <a:t>.</a:t>
            </a:r>
          </a:p>
          <a:p>
            <a:pPr marL="457200" indent="-457200">
              <a:buAutoNum type="alphaLcParenR"/>
            </a:pPr>
            <a:r>
              <a:rPr lang="es-MX" dirty="0"/>
              <a:t>d) Los elementos que quedan fuera de la intersección se pueden denominar diferencias.</a:t>
            </a:r>
          </a:p>
        </p:txBody>
      </p:sp>
    </p:spTree>
    <p:extLst>
      <p:ext uri="{BB962C8B-B14F-4D97-AF65-F5344CB8AC3E}">
        <p14:creationId xmlns:p14="http://schemas.microsoft.com/office/powerpoint/2010/main" val="282732681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5307" y="1426515"/>
            <a:ext cx="2366684" cy="429179"/>
          </a:xfrm>
        </p:spPr>
        <p:txBody>
          <a:bodyPr>
            <a:normAutofit fontScale="90000"/>
          </a:bodyPr>
          <a:lstStyle/>
          <a:p>
            <a:r>
              <a:rPr lang="es-MX" dirty="0"/>
              <a:t>¿</a:t>
            </a:r>
            <a:r>
              <a:rPr lang="es-MX" sz="2000" dirty="0" smtClean="0"/>
              <a:t>Que es</a:t>
            </a:r>
            <a:r>
              <a:rPr lang="es-MX" dirty="0" smtClean="0"/>
              <a:t>?</a:t>
            </a:r>
            <a:endParaRPr lang="es-MX" dirty="0"/>
          </a:p>
        </p:txBody>
      </p:sp>
      <p:sp>
        <p:nvSpPr>
          <p:cNvPr id="3" name="Marcador de contenido 2"/>
          <p:cNvSpPr>
            <a:spLocks noGrp="1"/>
          </p:cNvSpPr>
          <p:nvPr>
            <p:ph sz="quarter" idx="13"/>
          </p:nvPr>
        </p:nvSpPr>
        <p:spPr>
          <a:xfrm>
            <a:off x="1524000" y="731520"/>
            <a:ext cx="8534400" cy="3954780"/>
          </a:xfrm>
        </p:spPr>
        <p:txBody>
          <a:bodyPr>
            <a:normAutofit fontScale="92500" lnSpcReduction="10000"/>
          </a:bodyPr>
          <a:lstStyle/>
          <a:p>
            <a:pPr marL="45720" indent="0" algn="ctr">
              <a:buNone/>
            </a:pPr>
            <a:r>
              <a:rPr lang="es-MX" sz="2600" dirty="0" smtClean="0">
                <a:solidFill>
                  <a:schemeClr val="accent6"/>
                </a:solidFill>
                <a:latin typeface="Berlin Sans FB Demi" pitchFamily="34" charset="0"/>
              </a:rPr>
              <a:t>MAPA COGNITIVO</a:t>
            </a:r>
          </a:p>
          <a:p>
            <a:pPr marL="45720" indent="0" algn="ctr">
              <a:buNone/>
            </a:pPr>
            <a:r>
              <a:rPr lang="es-MX" sz="2600" dirty="0" smtClean="0">
                <a:solidFill>
                  <a:schemeClr val="accent6"/>
                </a:solidFill>
                <a:latin typeface="Berlin Sans FB Demi" pitchFamily="34" charset="0"/>
              </a:rPr>
              <a:t>DE CICLOS</a:t>
            </a:r>
            <a:endParaRPr lang="es-MX" dirty="0" smtClean="0"/>
          </a:p>
          <a:p>
            <a:r>
              <a:rPr lang="es-MX" dirty="0" smtClean="0"/>
              <a:t>Es </a:t>
            </a:r>
            <a:r>
              <a:rPr lang="es-MX" dirty="0"/>
              <a:t>un diagrama donde se anota la información en un orden cronológico o por secuencias a través de círculos y flechas que llevan seriación continua y periódica</a:t>
            </a:r>
            <a:r>
              <a:rPr lang="es-MX" dirty="0" smtClean="0"/>
              <a:t>.</a:t>
            </a:r>
          </a:p>
          <a:p>
            <a:r>
              <a:rPr lang="es-MX" dirty="0"/>
              <a:t>¿Cómo se realiza</a:t>
            </a:r>
            <a:r>
              <a:rPr lang="es-MX" dirty="0" smtClean="0"/>
              <a:t>?</a:t>
            </a:r>
          </a:p>
          <a:p>
            <a:r>
              <a:rPr lang="es-MX" dirty="0"/>
              <a:t>a) En el círculo superior se anota el inicio del ciclo</a:t>
            </a:r>
            <a:r>
              <a:rPr lang="es-MX" dirty="0" smtClean="0"/>
              <a:t>.</a:t>
            </a:r>
          </a:p>
          <a:p>
            <a:r>
              <a:rPr lang="es-MX" dirty="0" smtClean="0"/>
              <a:t> </a:t>
            </a:r>
            <a:r>
              <a:rPr lang="es-MX" dirty="0"/>
              <a:t>b) En los subsiguientes se registran las etapas que completan un ciclo. </a:t>
            </a:r>
          </a:p>
        </p:txBody>
      </p:sp>
      <p:pic>
        <p:nvPicPr>
          <p:cNvPr id="4" name="Imagen 3"/>
          <p:cNvPicPr>
            <a:picLocks noChangeAspect="1"/>
          </p:cNvPicPr>
          <p:nvPr/>
        </p:nvPicPr>
        <p:blipFill>
          <a:blip r:embed="rId2"/>
          <a:stretch>
            <a:fillRect/>
          </a:stretch>
        </p:blipFill>
        <p:spPr>
          <a:xfrm>
            <a:off x="3860801" y="4542016"/>
            <a:ext cx="4140200" cy="1907972"/>
          </a:xfrm>
          <a:prstGeom prst="rect">
            <a:avLst/>
          </a:prstGeom>
        </p:spPr>
      </p:pic>
    </p:spTree>
    <p:extLst>
      <p:ext uri="{BB962C8B-B14F-4D97-AF65-F5344CB8AC3E}">
        <p14:creationId xmlns:p14="http://schemas.microsoft.com/office/powerpoint/2010/main" val="325329704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472168" y="324488"/>
            <a:ext cx="4401832" cy="830997"/>
          </a:xfrm>
          <a:prstGeom prst="rect">
            <a:avLst/>
          </a:prstGeom>
        </p:spPr>
        <p:txBody>
          <a:bodyPr wrap="square">
            <a:spAutoFit/>
          </a:bodyPr>
          <a:lstStyle/>
          <a:p>
            <a:pPr algn="ctr"/>
            <a:r>
              <a:rPr lang="es-MX" sz="2400" b="1" dirty="0" smtClean="0">
                <a:solidFill>
                  <a:srgbClr val="FF0000"/>
                </a:solidFill>
              </a:rPr>
              <a:t>MAPA COGNITIVO DE SECUENCIA</a:t>
            </a:r>
            <a:endParaRPr lang="es-MX" sz="2400" b="1" dirty="0">
              <a:solidFill>
                <a:srgbClr val="FF0000"/>
              </a:solidFill>
            </a:endParaRPr>
          </a:p>
        </p:txBody>
      </p:sp>
      <p:sp>
        <p:nvSpPr>
          <p:cNvPr id="4" name="Rectángulo 3"/>
          <p:cNvSpPr/>
          <p:nvPr/>
        </p:nvSpPr>
        <p:spPr>
          <a:xfrm>
            <a:off x="1284896" y="1547336"/>
            <a:ext cx="1225015" cy="400110"/>
          </a:xfrm>
          <a:prstGeom prst="rect">
            <a:avLst/>
          </a:prstGeom>
        </p:spPr>
        <p:txBody>
          <a:bodyPr wrap="none">
            <a:spAutoFit/>
          </a:bodyPr>
          <a:lstStyle/>
          <a:p>
            <a:r>
              <a:rPr lang="es-MX" sz="2000" b="1" dirty="0"/>
              <a:t>¿Qué es?</a:t>
            </a:r>
          </a:p>
        </p:txBody>
      </p:sp>
      <p:sp>
        <p:nvSpPr>
          <p:cNvPr id="5" name="Rectángulo 4"/>
          <p:cNvSpPr/>
          <p:nvPr/>
        </p:nvSpPr>
        <p:spPr>
          <a:xfrm>
            <a:off x="293948" y="2242234"/>
            <a:ext cx="6246551" cy="707886"/>
          </a:xfrm>
          <a:prstGeom prst="rect">
            <a:avLst/>
          </a:prstGeom>
        </p:spPr>
        <p:txBody>
          <a:bodyPr wrap="square">
            <a:spAutoFit/>
          </a:bodyPr>
          <a:lstStyle/>
          <a:p>
            <a:r>
              <a:rPr lang="es-MX" sz="2000" dirty="0"/>
              <a:t>Es un esquema o diagrama que simula una cadena continua de temas con secuencia cronológica</a:t>
            </a:r>
          </a:p>
        </p:txBody>
      </p:sp>
      <p:sp>
        <p:nvSpPr>
          <p:cNvPr id="6" name="Rectángulo 5"/>
          <p:cNvSpPr/>
          <p:nvPr/>
        </p:nvSpPr>
        <p:spPr>
          <a:xfrm>
            <a:off x="6389949" y="3580368"/>
            <a:ext cx="2308645" cy="400110"/>
          </a:xfrm>
          <a:prstGeom prst="rect">
            <a:avLst/>
          </a:prstGeom>
        </p:spPr>
        <p:txBody>
          <a:bodyPr wrap="none">
            <a:spAutoFit/>
          </a:bodyPr>
          <a:lstStyle/>
          <a:p>
            <a:r>
              <a:rPr lang="es-MX" sz="2000" b="1" dirty="0"/>
              <a:t>¿Cómo se realiza?</a:t>
            </a:r>
          </a:p>
        </p:txBody>
      </p:sp>
      <p:sp>
        <p:nvSpPr>
          <p:cNvPr id="7" name="Rectángulo 6"/>
          <p:cNvSpPr/>
          <p:nvPr/>
        </p:nvSpPr>
        <p:spPr>
          <a:xfrm>
            <a:off x="4398819" y="4178300"/>
            <a:ext cx="6096000" cy="1323439"/>
          </a:xfrm>
          <a:prstGeom prst="rect">
            <a:avLst/>
          </a:prstGeom>
        </p:spPr>
        <p:txBody>
          <a:bodyPr>
            <a:spAutoFit/>
          </a:bodyPr>
          <a:lstStyle/>
          <a:p>
            <a:pPr marL="342900" indent="-342900">
              <a:buAutoNum type="alphaLcParenR"/>
            </a:pPr>
            <a:r>
              <a:rPr lang="es-MX" sz="2000" dirty="0" smtClean="0"/>
              <a:t>En </a:t>
            </a:r>
            <a:r>
              <a:rPr lang="es-MX" sz="2000" dirty="0"/>
              <a:t>el primer círculo se anota el título del tema</a:t>
            </a:r>
            <a:r>
              <a:rPr lang="es-MX" sz="2000" dirty="0" smtClean="0"/>
              <a:t>.</a:t>
            </a:r>
          </a:p>
          <a:p>
            <a:r>
              <a:rPr lang="es-MX" sz="2000" dirty="0" smtClean="0"/>
              <a:t> </a:t>
            </a:r>
            <a:r>
              <a:rPr lang="es-MX" sz="2000" dirty="0"/>
              <a:t>b) En los siguientes círculos se anotan los pasos o las etapas que se requieren para llegar a la solución</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0013" y="899263"/>
            <a:ext cx="3201987" cy="2130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915" y="3649712"/>
            <a:ext cx="3469382" cy="2598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8800064"/>
      </p:ext>
    </p:extLst>
  </p:cSld>
  <p:clrMapOvr>
    <a:masterClrMapping/>
  </p:clrMapOvr>
  <p:transition spd="slow">
    <p:push dir="u"/>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a 8"/>
          <p:cNvGraphicFramePr/>
          <p:nvPr>
            <p:extLst>
              <p:ext uri="{D42A27DB-BD31-4B8C-83A1-F6EECF244321}">
                <p14:modId xmlns:p14="http://schemas.microsoft.com/office/powerpoint/2010/main" val="839673026"/>
              </p:ext>
            </p:extLst>
          </p:nvPr>
        </p:nvGraphicFramePr>
        <p:xfrm>
          <a:off x="952500" y="175364"/>
          <a:ext cx="10172700" cy="60113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894266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sz="quarter" idx="13"/>
            <p:extLst>
              <p:ext uri="{D42A27DB-BD31-4B8C-83A1-F6EECF244321}">
                <p14:modId xmlns:p14="http://schemas.microsoft.com/office/powerpoint/2010/main" val="3822708666"/>
              </p:ext>
            </p:extLst>
          </p:nvPr>
        </p:nvGraphicFramePr>
        <p:xfrm>
          <a:off x="1484310" y="438411"/>
          <a:ext cx="10064687" cy="61098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456186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890252904"/>
              </p:ext>
            </p:extLst>
          </p:nvPr>
        </p:nvGraphicFramePr>
        <p:xfrm>
          <a:off x="132735" y="0"/>
          <a:ext cx="1137029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57936435"/>
      </p:ext>
    </p:extLst>
  </p:cSld>
  <p:clrMapOvr>
    <a:masterClrMapping/>
  </p:clrMapOvr>
  <p:transition spd="slow">
    <p:wipe/>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Conclusión </a:t>
            </a:r>
            <a:endParaRPr lang="es-MX" dirty="0"/>
          </a:p>
        </p:txBody>
      </p:sp>
      <p:sp>
        <p:nvSpPr>
          <p:cNvPr id="3" name="Marcador de contenido 2"/>
          <p:cNvSpPr>
            <a:spLocks noGrp="1"/>
          </p:cNvSpPr>
          <p:nvPr>
            <p:ph sz="quarter" idx="13"/>
          </p:nvPr>
        </p:nvSpPr>
        <p:spPr/>
        <p:txBody>
          <a:bodyPr>
            <a:normAutofit/>
          </a:bodyPr>
          <a:lstStyle/>
          <a:p>
            <a:pPr algn="just">
              <a:lnSpc>
                <a:spcPct val="150000"/>
              </a:lnSpc>
            </a:pPr>
            <a:r>
              <a:rPr lang="es-MX" dirty="0" smtClean="0">
                <a:latin typeface="AR BLANCA" panose="02000000000000000000" pitchFamily="2" charset="0"/>
              </a:rPr>
              <a:t>Las competencias se pueden rescatar diferentes puntos de significados para nosotros los alumnos ya estos nos pueden ayudar para un futuro, ya que con estas competencias y estrategias nos sirven mucho para nuestra vida cotidiana y poder enseñar a los demás como podemos aprender con estas competencias.</a:t>
            </a:r>
            <a:endParaRPr lang="es-MX" dirty="0">
              <a:latin typeface="AR BLANCA" panose="02000000000000000000" pitchFamily="2" charset="0"/>
            </a:endParaRPr>
          </a:p>
        </p:txBody>
      </p:sp>
    </p:spTree>
    <p:extLst>
      <p:ext uri="{BB962C8B-B14F-4D97-AF65-F5344CB8AC3E}">
        <p14:creationId xmlns:p14="http://schemas.microsoft.com/office/powerpoint/2010/main" val="1770819006"/>
      </p:ext>
    </p:extLst>
  </p:cSld>
  <p:clrMapOvr>
    <a:masterClrMapping/>
  </p:clrMapOvr>
  <p:timing>
    <p:tnLst>
      <p:par>
        <p:cTn id="1" dur="indefinite" restart="never" nodeType="tmRoot"/>
      </p:par>
    </p:tnLst>
  </p:timing>
</p:sld>
</file>

<file path=ppt/theme/theme1.xml><?xml version="1.0" encoding="utf-8"?>
<a:theme xmlns:a="http://schemas.openxmlformats.org/drawingml/2006/main" name="Gota">
  <a:themeElements>
    <a:clrScheme name="Gota">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Gota">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ot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Gota</Template>
  <TotalTime>1116</TotalTime>
  <Words>7529</Words>
  <Application>Microsoft Office PowerPoint</Application>
  <PresentationFormat>Personalizado</PresentationFormat>
  <Paragraphs>536</Paragraphs>
  <Slides>99</Slides>
  <Notes>1</Notes>
  <HiddenSlides>0</HiddenSlides>
  <MMClips>0</MMClips>
  <ScaleCrop>false</ScaleCrop>
  <HeadingPairs>
    <vt:vector size="4" baseType="variant">
      <vt:variant>
        <vt:lpstr>Tema</vt:lpstr>
      </vt:variant>
      <vt:variant>
        <vt:i4>1</vt:i4>
      </vt:variant>
      <vt:variant>
        <vt:lpstr>Títulos de diapositiva</vt:lpstr>
      </vt:variant>
      <vt:variant>
        <vt:i4>99</vt:i4>
      </vt:variant>
    </vt:vector>
  </HeadingPairs>
  <TitlesOfParts>
    <vt:vector size="100" baseType="lpstr">
      <vt:lpstr>Gota</vt:lpstr>
      <vt:lpstr>  UNIDAD ACADÉMICA PROFESIONAL DE TEJUPILCO  LICENCIATURA  EN  PSICOLOGÍA  MATERIA: ESTRATEGIAS DE ENSEÑANZA APRENDIZAJE parte 1  MODALIDAD: APUNTES  ELABORO:  LORENA  LÓPEZ  VILLAFAÑA   CICLO ESCOLAR: 2016-2017  OCTUBRE 2018. </vt:lpstr>
      <vt:lpstr>ÍNDICE </vt:lpstr>
      <vt:lpstr>Presentación de PowerPoint</vt:lpstr>
      <vt:lpstr>¿Qué es un paradigma?</vt:lpstr>
      <vt:lpstr>Presentación de PowerPoint</vt:lpstr>
      <vt:lpstr>Paradigma positivista  </vt:lpstr>
      <vt:lpstr>Presentación de PowerPoint</vt:lpstr>
      <vt:lpstr>Presentación de PowerPoint</vt:lpstr>
      <vt:lpstr>Presentación de PowerPoint</vt:lpstr>
      <vt:lpstr>Presentación de PowerPoint</vt:lpstr>
      <vt:lpstr>Presentación de PowerPoint</vt:lpstr>
      <vt:lpstr>Paradigmas de la educación</vt:lpstr>
      <vt:lpstr>Presentación de PowerPoint</vt:lpstr>
      <vt:lpstr>Presentación de PowerPoint</vt:lpstr>
      <vt:lpstr>Presentación de PowerPoint</vt:lpstr>
      <vt:lpstr>Ejemplo Paradigma que me identifica una ALUMNA </vt:lpstr>
      <vt:lpstr>Presentación de PowerPoint</vt:lpstr>
      <vt:lpstr>REFERENCIAS UNIDAD I </vt:lpstr>
      <vt:lpstr>Unidad II La formación basada en competencias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Unidad iii Estrategias de enseñanza y  aprendizaje</vt:lpstr>
      <vt:lpstr>Presentación de PowerPoint</vt:lpstr>
      <vt:lpstr>¿Qué son? </vt:lpstr>
      <vt:lpstr>¿Estrategias de enseñanza?</vt:lpstr>
      <vt:lpstr>Presentación de PowerPoint</vt:lpstr>
      <vt:lpstr>¿Estrategias de aprendizaje?</vt:lpstr>
      <vt:lpstr>Presentación de PowerPoint</vt:lpstr>
      <vt:lpstr>Presentación de PowerPoint</vt:lpstr>
      <vt:lpstr>Presentación de PowerPoint</vt:lpstr>
      <vt:lpstr>Presentación de PowerPoint</vt:lpstr>
      <vt:lpstr>Clasificación  de las estrategias de enseñanza y aprendizaje</vt:lpstr>
      <vt:lpstr>Clasificación de las  estrategias de enseñanza aprendizaje prendizaje </vt:lpstr>
      <vt:lpstr>Presentación de PowerPoint</vt:lpstr>
      <vt:lpstr>Aprendizaje situado </vt:lpstr>
      <vt:lpstr>APRENDIZAJE SITUADO </vt:lpstr>
      <vt:lpstr>Características : </vt:lpstr>
      <vt:lpstr>Aprendizaje basado en proyectos </vt:lpstr>
      <vt:lpstr> VENTAJAS DE  EL APRENDIZAJE BASADO EN PROYECTOS </vt:lpstr>
      <vt:lpstr>APRENDIZAJE BASADO EN PROBLEMAS  PASOS </vt:lpstr>
      <vt:lpstr>Presentación de PowerPoint</vt:lpstr>
      <vt:lpstr>Presentación de PowerPoint</vt:lpstr>
      <vt:lpstr>Presentación de PowerPoint</vt:lpstr>
      <vt:lpstr>Características del aprendizaje basado en problemas </vt:lpstr>
      <vt:lpstr>Presentación de PowerPoint</vt:lpstr>
      <vt:lpstr>TICS EN EDUCACIÓN </vt:lpstr>
      <vt:lpstr>Presentación de PowerPoint</vt:lpstr>
      <vt:lpstr>ESTUDIO DE CASOS  </vt:lpstr>
      <vt:lpstr>Presentación de PowerPoint</vt:lpstr>
      <vt:lpstr>ESTRATEGIAS  QUE  PROMUEVEN LA COMPRENSIÓN MEDIANTE LA ORGANIZACIÓN DE LA INFORMACIÓN</vt:lpstr>
      <vt:lpstr>Cuadro sinóptico</vt:lpstr>
      <vt:lpstr>¿Para qué se utiliza?</vt:lpstr>
      <vt:lpstr>Cuadro comparativo</vt:lpstr>
      <vt:lpstr>¿Para qué se utiliza?</vt:lpstr>
      <vt:lpstr>Matriz de clasificación</vt:lpstr>
      <vt:lpstr>¿Para qué se utiliza?</vt:lpstr>
      <vt:lpstr>TÉCNICA HEURÍSTICA UVE DE GOWIN</vt:lpstr>
      <vt:lpstr>Presentación de PowerPoint</vt:lpstr>
      <vt:lpstr>Presentación de PowerPoint</vt:lpstr>
      <vt:lpstr>Presentación de PowerPoint</vt:lpstr>
      <vt:lpstr>CORRELACIÓN</vt:lpstr>
      <vt:lpstr>¿PARA QUÉ SE UTILIZA? </vt:lpstr>
      <vt:lpstr>ANALOGÍA </vt:lpstr>
      <vt:lpstr>DIAGRAMAS</vt:lpstr>
      <vt:lpstr>Diagrama radial</vt:lpstr>
      <vt:lpstr>Diagrama de árbol</vt:lpstr>
      <vt:lpstr>Presentación de PowerPoint</vt:lpstr>
      <vt:lpstr>Diagrama de flujo</vt:lpstr>
      <vt:lpstr>MAPAS COGNITIVOS</vt:lpstr>
      <vt:lpstr> Mapas cognitivos</vt:lpstr>
      <vt:lpstr>Mapa mental</vt:lpstr>
      <vt:lpstr>Presentación de PowerPoint</vt:lpstr>
      <vt:lpstr>Mapa conceptual</vt:lpstr>
      <vt:lpstr>Presentación de PowerPoint</vt:lpstr>
      <vt:lpstr>Presentación de PowerPoint</vt:lpstr>
      <vt:lpstr>Presentación de PowerPoint</vt:lpstr>
      <vt:lpstr>¿QUÉ ES? </vt:lpstr>
      <vt:lpstr>MAPA COGNITIVO DE TELARAÑA</vt:lpstr>
      <vt:lpstr>¿CÓMO SE REALIZA? </vt:lpstr>
      <vt:lpstr>MAPA COGNITIVO DE ASPECTOS COMUNES </vt:lpstr>
      <vt:lpstr>¿CÓMO SE REALIZA? </vt:lpstr>
      <vt:lpstr>¿Que es?</vt:lpstr>
      <vt:lpstr>Presentación de PowerPoint</vt:lpstr>
      <vt:lpstr>Presentación de PowerPoint</vt:lpstr>
      <vt:lpstr>Presentación de PowerPoint</vt:lpstr>
      <vt:lpstr>Presentación de PowerPoint</vt:lpstr>
      <vt:lpstr>Conclusión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sarai lopez avellaneda</dc:creator>
  <cp:lastModifiedBy>LoreLV</cp:lastModifiedBy>
  <cp:revision>78</cp:revision>
  <dcterms:created xsi:type="dcterms:W3CDTF">2017-05-22T15:16:10Z</dcterms:created>
  <dcterms:modified xsi:type="dcterms:W3CDTF">2017-10-20T19:50:22Z</dcterms:modified>
</cp:coreProperties>
</file>