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2.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6.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7.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32"/>
  </p:notesMasterIdLst>
  <p:sldIdLst>
    <p:sldId id="258" r:id="rId2"/>
    <p:sldId id="260" r:id="rId3"/>
    <p:sldId id="259" r:id="rId4"/>
    <p:sldId id="267" r:id="rId5"/>
    <p:sldId id="268" r:id="rId6"/>
    <p:sldId id="261" r:id="rId7"/>
    <p:sldId id="279" r:id="rId8"/>
    <p:sldId id="283" r:id="rId9"/>
    <p:sldId id="280" r:id="rId10"/>
    <p:sldId id="284" r:id="rId11"/>
    <p:sldId id="285" r:id="rId12"/>
    <p:sldId id="286" r:id="rId13"/>
    <p:sldId id="287" r:id="rId14"/>
    <p:sldId id="288" r:id="rId15"/>
    <p:sldId id="262" r:id="rId16"/>
    <p:sldId id="269" r:id="rId17"/>
    <p:sldId id="270" r:id="rId18"/>
    <p:sldId id="281" r:id="rId19"/>
    <p:sldId id="263" r:id="rId20"/>
    <p:sldId id="271" r:id="rId21"/>
    <p:sldId id="272" r:id="rId22"/>
    <p:sldId id="277" r:id="rId23"/>
    <p:sldId id="278" r:id="rId24"/>
    <p:sldId id="264" r:id="rId25"/>
    <p:sldId id="273" r:id="rId26"/>
    <p:sldId id="274" r:id="rId27"/>
    <p:sldId id="275" r:id="rId28"/>
    <p:sldId id="276" r:id="rId29"/>
    <p:sldId id="265" r:id="rId30"/>
    <p:sldId id="266" r:id="rId3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6" autoAdjust="0"/>
    <p:restoredTop sz="68917" autoAdjust="0"/>
  </p:normalViewPr>
  <p:slideViewPr>
    <p:cSldViewPr>
      <p:cViewPr varScale="1">
        <p:scale>
          <a:sx n="38" d="100"/>
          <a:sy n="38" d="100"/>
        </p:scale>
        <p:origin x="1608" y="38"/>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DA80A3-034A-473B-A8E6-9F0C735A6360}" type="doc">
      <dgm:prSet loTypeId="urn:microsoft.com/office/officeart/2005/8/layout/process1" loCatId="process" qsTypeId="urn:microsoft.com/office/officeart/2005/8/quickstyle/simple1" qsCatId="simple" csTypeId="urn:microsoft.com/office/officeart/2005/8/colors/colorful2" csCatId="colorful" phldr="1"/>
      <dgm:spPr/>
    </dgm:pt>
    <dgm:pt modelId="{155D395F-6214-4692-A57A-78BA0AAB5354}">
      <dgm:prSet phldrT="[Texto]"/>
      <dgm:spPr/>
      <dgm:t>
        <a:bodyPr/>
        <a:lstStyle/>
        <a:p>
          <a:r>
            <a:rPr lang="es-MX" dirty="0"/>
            <a:t>Descriptivo</a:t>
          </a:r>
        </a:p>
      </dgm:t>
    </dgm:pt>
    <dgm:pt modelId="{A145A4F6-1C81-44B8-A274-239BA0CB731D}" type="parTrans" cxnId="{D3BD00D7-3003-4A89-913F-B8BE9874B35B}">
      <dgm:prSet/>
      <dgm:spPr/>
      <dgm:t>
        <a:bodyPr/>
        <a:lstStyle/>
        <a:p>
          <a:endParaRPr lang="es-MX"/>
        </a:p>
      </dgm:t>
    </dgm:pt>
    <dgm:pt modelId="{6497A97A-7E9A-4AD6-85B2-61FD8B5AB5F0}" type="sibTrans" cxnId="{D3BD00D7-3003-4A89-913F-B8BE9874B35B}">
      <dgm:prSet/>
      <dgm:spPr/>
      <dgm:t>
        <a:bodyPr/>
        <a:lstStyle/>
        <a:p>
          <a:endParaRPr lang="es-MX"/>
        </a:p>
      </dgm:t>
    </dgm:pt>
    <dgm:pt modelId="{A487759D-9D93-49D6-9C15-AF002E6A45EF}">
      <dgm:prSet phldrT="[Texto]"/>
      <dgm:spPr/>
      <dgm:t>
        <a:bodyPr/>
        <a:lstStyle/>
        <a:p>
          <a:r>
            <a:rPr lang="es-MX" dirty="0"/>
            <a:t>Explicativo</a:t>
          </a:r>
        </a:p>
      </dgm:t>
    </dgm:pt>
    <dgm:pt modelId="{1F5CC879-CE1B-4758-A931-F342BE321EC9}" type="parTrans" cxnId="{E6C8E1B3-93C3-48EE-A362-2D9B230E3C82}">
      <dgm:prSet/>
      <dgm:spPr/>
      <dgm:t>
        <a:bodyPr/>
        <a:lstStyle/>
        <a:p>
          <a:endParaRPr lang="es-MX"/>
        </a:p>
      </dgm:t>
    </dgm:pt>
    <dgm:pt modelId="{64052C15-7650-439C-8281-2D5CE952032E}" type="sibTrans" cxnId="{E6C8E1B3-93C3-48EE-A362-2D9B230E3C82}">
      <dgm:prSet/>
      <dgm:spPr/>
      <dgm:t>
        <a:bodyPr/>
        <a:lstStyle/>
        <a:p>
          <a:endParaRPr lang="es-MX"/>
        </a:p>
      </dgm:t>
    </dgm:pt>
    <dgm:pt modelId="{985AE3A8-EA15-46C2-A80A-42E78382B08F}">
      <dgm:prSet phldrT="[Texto]"/>
      <dgm:spPr/>
      <dgm:t>
        <a:bodyPr/>
        <a:lstStyle/>
        <a:p>
          <a:r>
            <a:rPr lang="es-MX" dirty="0"/>
            <a:t>Modelos de Crecimiento </a:t>
          </a:r>
        </a:p>
      </dgm:t>
    </dgm:pt>
    <dgm:pt modelId="{8B3958C2-982C-4C71-8B62-59B8D0F5ACEF}" type="parTrans" cxnId="{55E7CF9B-BBCB-443F-93E5-C4D9054B5F6B}">
      <dgm:prSet/>
      <dgm:spPr/>
      <dgm:t>
        <a:bodyPr/>
        <a:lstStyle/>
        <a:p>
          <a:endParaRPr lang="es-MX"/>
        </a:p>
      </dgm:t>
    </dgm:pt>
    <dgm:pt modelId="{E3E1F304-5A50-4269-998B-A725D9736B93}" type="sibTrans" cxnId="{55E7CF9B-BBCB-443F-93E5-C4D9054B5F6B}">
      <dgm:prSet/>
      <dgm:spPr/>
      <dgm:t>
        <a:bodyPr/>
        <a:lstStyle/>
        <a:p>
          <a:endParaRPr lang="es-MX"/>
        </a:p>
      </dgm:t>
    </dgm:pt>
    <dgm:pt modelId="{A2E92338-21AE-439D-9FF2-757C96E62A27}">
      <dgm:prSet/>
      <dgm:spPr/>
      <dgm:t>
        <a:bodyPr/>
        <a:lstStyle/>
        <a:p>
          <a:r>
            <a:rPr lang="es-MX" dirty="0"/>
            <a:t>Predictivo</a:t>
          </a:r>
        </a:p>
      </dgm:t>
    </dgm:pt>
    <dgm:pt modelId="{F5F30096-4E8F-42C3-9FB4-94622A350CA3}" type="parTrans" cxnId="{120315F0-9DF3-471D-8396-6743E0034CC2}">
      <dgm:prSet/>
      <dgm:spPr/>
      <dgm:t>
        <a:bodyPr/>
        <a:lstStyle/>
        <a:p>
          <a:endParaRPr lang="es-MX"/>
        </a:p>
      </dgm:t>
    </dgm:pt>
    <dgm:pt modelId="{80C62E6C-941A-4860-84EB-C80D544DF879}" type="sibTrans" cxnId="{120315F0-9DF3-471D-8396-6743E0034CC2}">
      <dgm:prSet/>
      <dgm:spPr/>
      <dgm:t>
        <a:bodyPr/>
        <a:lstStyle/>
        <a:p>
          <a:endParaRPr lang="es-MX"/>
        </a:p>
      </dgm:t>
    </dgm:pt>
    <dgm:pt modelId="{FE17A25A-70F5-4A27-A390-2C9FC961D759}" type="pres">
      <dgm:prSet presAssocID="{CADA80A3-034A-473B-A8E6-9F0C735A6360}" presName="Name0" presStyleCnt="0">
        <dgm:presLayoutVars>
          <dgm:dir/>
          <dgm:resizeHandles val="exact"/>
        </dgm:presLayoutVars>
      </dgm:prSet>
      <dgm:spPr/>
    </dgm:pt>
    <dgm:pt modelId="{D51A192F-A3BC-426A-80F4-99585B0EE426}" type="pres">
      <dgm:prSet presAssocID="{155D395F-6214-4692-A57A-78BA0AAB5354}" presName="node" presStyleLbl="node1" presStyleIdx="0" presStyleCnt="4">
        <dgm:presLayoutVars>
          <dgm:bulletEnabled val="1"/>
        </dgm:presLayoutVars>
      </dgm:prSet>
      <dgm:spPr/>
      <dgm:t>
        <a:bodyPr/>
        <a:lstStyle/>
        <a:p>
          <a:endParaRPr lang="es-MX"/>
        </a:p>
      </dgm:t>
    </dgm:pt>
    <dgm:pt modelId="{2DF32758-67D7-4CD0-B931-633A735BA4C8}" type="pres">
      <dgm:prSet presAssocID="{6497A97A-7E9A-4AD6-85B2-61FD8B5AB5F0}" presName="sibTrans" presStyleLbl="sibTrans2D1" presStyleIdx="0" presStyleCnt="3"/>
      <dgm:spPr/>
      <dgm:t>
        <a:bodyPr/>
        <a:lstStyle/>
        <a:p>
          <a:endParaRPr lang="es-MX"/>
        </a:p>
      </dgm:t>
    </dgm:pt>
    <dgm:pt modelId="{3FE6839D-C7E0-4CC1-8A8B-17E24C0AECE1}" type="pres">
      <dgm:prSet presAssocID="{6497A97A-7E9A-4AD6-85B2-61FD8B5AB5F0}" presName="connectorText" presStyleLbl="sibTrans2D1" presStyleIdx="0" presStyleCnt="3"/>
      <dgm:spPr/>
      <dgm:t>
        <a:bodyPr/>
        <a:lstStyle/>
        <a:p>
          <a:endParaRPr lang="es-MX"/>
        </a:p>
      </dgm:t>
    </dgm:pt>
    <dgm:pt modelId="{499B0A1B-403B-4646-944C-BAD2667B7A89}" type="pres">
      <dgm:prSet presAssocID="{A487759D-9D93-49D6-9C15-AF002E6A45EF}" presName="node" presStyleLbl="node1" presStyleIdx="1" presStyleCnt="4">
        <dgm:presLayoutVars>
          <dgm:bulletEnabled val="1"/>
        </dgm:presLayoutVars>
      </dgm:prSet>
      <dgm:spPr/>
      <dgm:t>
        <a:bodyPr/>
        <a:lstStyle/>
        <a:p>
          <a:endParaRPr lang="es-MX"/>
        </a:p>
      </dgm:t>
    </dgm:pt>
    <dgm:pt modelId="{BFB02391-4EC3-46AE-80B6-BA2A24A99950}" type="pres">
      <dgm:prSet presAssocID="{64052C15-7650-439C-8281-2D5CE952032E}" presName="sibTrans" presStyleLbl="sibTrans2D1" presStyleIdx="1" presStyleCnt="3"/>
      <dgm:spPr/>
      <dgm:t>
        <a:bodyPr/>
        <a:lstStyle/>
        <a:p>
          <a:endParaRPr lang="es-MX"/>
        </a:p>
      </dgm:t>
    </dgm:pt>
    <dgm:pt modelId="{8C23D864-1649-40CC-9530-D7966063B4E0}" type="pres">
      <dgm:prSet presAssocID="{64052C15-7650-439C-8281-2D5CE952032E}" presName="connectorText" presStyleLbl="sibTrans2D1" presStyleIdx="1" presStyleCnt="3"/>
      <dgm:spPr/>
      <dgm:t>
        <a:bodyPr/>
        <a:lstStyle/>
        <a:p>
          <a:endParaRPr lang="es-MX"/>
        </a:p>
      </dgm:t>
    </dgm:pt>
    <dgm:pt modelId="{FD278E90-A36C-45CA-A4E6-B7DC4D89A9E6}" type="pres">
      <dgm:prSet presAssocID="{A2E92338-21AE-439D-9FF2-757C96E62A27}" presName="node" presStyleLbl="node1" presStyleIdx="2" presStyleCnt="4">
        <dgm:presLayoutVars>
          <dgm:bulletEnabled val="1"/>
        </dgm:presLayoutVars>
      </dgm:prSet>
      <dgm:spPr/>
      <dgm:t>
        <a:bodyPr/>
        <a:lstStyle/>
        <a:p>
          <a:endParaRPr lang="es-MX"/>
        </a:p>
      </dgm:t>
    </dgm:pt>
    <dgm:pt modelId="{AC2AFE19-9763-4985-8D92-E769205BF2A3}" type="pres">
      <dgm:prSet presAssocID="{80C62E6C-941A-4860-84EB-C80D544DF879}" presName="sibTrans" presStyleLbl="sibTrans2D1" presStyleIdx="2" presStyleCnt="3"/>
      <dgm:spPr/>
      <dgm:t>
        <a:bodyPr/>
        <a:lstStyle/>
        <a:p>
          <a:endParaRPr lang="es-MX"/>
        </a:p>
      </dgm:t>
    </dgm:pt>
    <dgm:pt modelId="{E594BAE2-1347-4837-B28D-8C6A56CF6ED7}" type="pres">
      <dgm:prSet presAssocID="{80C62E6C-941A-4860-84EB-C80D544DF879}" presName="connectorText" presStyleLbl="sibTrans2D1" presStyleIdx="2" presStyleCnt="3"/>
      <dgm:spPr/>
      <dgm:t>
        <a:bodyPr/>
        <a:lstStyle/>
        <a:p>
          <a:endParaRPr lang="es-MX"/>
        </a:p>
      </dgm:t>
    </dgm:pt>
    <dgm:pt modelId="{E565B578-6C1E-431E-90FE-D28BD0464C4D}" type="pres">
      <dgm:prSet presAssocID="{985AE3A8-EA15-46C2-A80A-42E78382B08F}" presName="node" presStyleLbl="node1" presStyleIdx="3" presStyleCnt="4">
        <dgm:presLayoutVars>
          <dgm:bulletEnabled val="1"/>
        </dgm:presLayoutVars>
      </dgm:prSet>
      <dgm:spPr/>
      <dgm:t>
        <a:bodyPr/>
        <a:lstStyle/>
        <a:p>
          <a:endParaRPr lang="es-MX"/>
        </a:p>
      </dgm:t>
    </dgm:pt>
  </dgm:ptLst>
  <dgm:cxnLst>
    <dgm:cxn modelId="{E5282823-5E95-48EE-AB6A-AA44CF6B4C81}" type="presOf" srcId="{CADA80A3-034A-473B-A8E6-9F0C735A6360}" destId="{FE17A25A-70F5-4A27-A390-2C9FC961D759}" srcOrd="0" destOrd="0" presId="urn:microsoft.com/office/officeart/2005/8/layout/process1"/>
    <dgm:cxn modelId="{AD43A6BB-2E20-422B-9838-2E09D302EE7E}" type="presOf" srcId="{155D395F-6214-4692-A57A-78BA0AAB5354}" destId="{D51A192F-A3BC-426A-80F4-99585B0EE426}" srcOrd="0" destOrd="0" presId="urn:microsoft.com/office/officeart/2005/8/layout/process1"/>
    <dgm:cxn modelId="{E6C8E1B3-93C3-48EE-A362-2D9B230E3C82}" srcId="{CADA80A3-034A-473B-A8E6-9F0C735A6360}" destId="{A487759D-9D93-49D6-9C15-AF002E6A45EF}" srcOrd="1" destOrd="0" parTransId="{1F5CC879-CE1B-4758-A931-F342BE321EC9}" sibTransId="{64052C15-7650-439C-8281-2D5CE952032E}"/>
    <dgm:cxn modelId="{36B13A4A-86F4-467A-88E3-0B02D5137641}" type="presOf" srcId="{80C62E6C-941A-4860-84EB-C80D544DF879}" destId="{E594BAE2-1347-4837-B28D-8C6A56CF6ED7}" srcOrd="1" destOrd="0" presId="urn:microsoft.com/office/officeart/2005/8/layout/process1"/>
    <dgm:cxn modelId="{01174452-013D-411F-B84A-0CE36CC98005}" type="presOf" srcId="{64052C15-7650-439C-8281-2D5CE952032E}" destId="{BFB02391-4EC3-46AE-80B6-BA2A24A99950}" srcOrd="0" destOrd="0" presId="urn:microsoft.com/office/officeart/2005/8/layout/process1"/>
    <dgm:cxn modelId="{C9D210A1-AE04-4B12-994B-008B8639890D}" type="presOf" srcId="{985AE3A8-EA15-46C2-A80A-42E78382B08F}" destId="{E565B578-6C1E-431E-90FE-D28BD0464C4D}" srcOrd="0" destOrd="0" presId="urn:microsoft.com/office/officeart/2005/8/layout/process1"/>
    <dgm:cxn modelId="{05E2886F-54AE-4FB9-AFBB-B41A2491910F}" type="presOf" srcId="{A487759D-9D93-49D6-9C15-AF002E6A45EF}" destId="{499B0A1B-403B-4646-944C-BAD2667B7A89}" srcOrd="0" destOrd="0" presId="urn:microsoft.com/office/officeart/2005/8/layout/process1"/>
    <dgm:cxn modelId="{55E7CF9B-BBCB-443F-93E5-C4D9054B5F6B}" srcId="{CADA80A3-034A-473B-A8E6-9F0C735A6360}" destId="{985AE3A8-EA15-46C2-A80A-42E78382B08F}" srcOrd="3" destOrd="0" parTransId="{8B3958C2-982C-4C71-8B62-59B8D0F5ACEF}" sibTransId="{E3E1F304-5A50-4269-998B-A725D9736B93}"/>
    <dgm:cxn modelId="{D3BD00D7-3003-4A89-913F-B8BE9874B35B}" srcId="{CADA80A3-034A-473B-A8E6-9F0C735A6360}" destId="{155D395F-6214-4692-A57A-78BA0AAB5354}" srcOrd="0" destOrd="0" parTransId="{A145A4F6-1C81-44B8-A274-239BA0CB731D}" sibTransId="{6497A97A-7E9A-4AD6-85B2-61FD8B5AB5F0}"/>
    <dgm:cxn modelId="{6E6A75BE-0752-4ECE-A117-6C9C37713CE7}" type="presOf" srcId="{6497A97A-7E9A-4AD6-85B2-61FD8B5AB5F0}" destId="{3FE6839D-C7E0-4CC1-8A8B-17E24C0AECE1}" srcOrd="1" destOrd="0" presId="urn:microsoft.com/office/officeart/2005/8/layout/process1"/>
    <dgm:cxn modelId="{2AE50722-6295-4EC5-BD5F-4A9CF190EE50}" type="presOf" srcId="{64052C15-7650-439C-8281-2D5CE952032E}" destId="{8C23D864-1649-40CC-9530-D7966063B4E0}" srcOrd="1" destOrd="0" presId="urn:microsoft.com/office/officeart/2005/8/layout/process1"/>
    <dgm:cxn modelId="{5C6AC7D5-CE1D-4CD7-BB03-DD6BA73D1305}" type="presOf" srcId="{6497A97A-7E9A-4AD6-85B2-61FD8B5AB5F0}" destId="{2DF32758-67D7-4CD0-B931-633A735BA4C8}" srcOrd="0" destOrd="0" presId="urn:microsoft.com/office/officeart/2005/8/layout/process1"/>
    <dgm:cxn modelId="{65A94AB6-64EC-4CFD-9406-5A7953814B92}" type="presOf" srcId="{80C62E6C-941A-4860-84EB-C80D544DF879}" destId="{AC2AFE19-9763-4985-8D92-E769205BF2A3}" srcOrd="0" destOrd="0" presId="urn:microsoft.com/office/officeart/2005/8/layout/process1"/>
    <dgm:cxn modelId="{3C1D1868-3A7D-493F-B0D0-BC90F2880258}" type="presOf" srcId="{A2E92338-21AE-439D-9FF2-757C96E62A27}" destId="{FD278E90-A36C-45CA-A4E6-B7DC4D89A9E6}" srcOrd="0" destOrd="0" presId="urn:microsoft.com/office/officeart/2005/8/layout/process1"/>
    <dgm:cxn modelId="{120315F0-9DF3-471D-8396-6743E0034CC2}" srcId="{CADA80A3-034A-473B-A8E6-9F0C735A6360}" destId="{A2E92338-21AE-439D-9FF2-757C96E62A27}" srcOrd="2" destOrd="0" parTransId="{F5F30096-4E8F-42C3-9FB4-94622A350CA3}" sibTransId="{80C62E6C-941A-4860-84EB-C80D544DF879}"/>
    <dgm:cxn modelId="{0B90DE30-4978-455E-A232-353EE1E7B51D}" type="presParOf" srcId="{FE17A25A-70F5-4A27-A390-2C9FC961D759}" destId="{D51A192F-A3BC-426A-80F4-99585B0EE426}" srcOrd="0" destOrd="0" presId="urn:microsoft.com/office/officeart/2005/8/layout/process1"/>
    <dgm:cxn modelId="{6F034262-6B01-4EBA-9F41-B266E0F966FE}" type="presParOf" srcId="{FE17A25A-70F5-4A27-A390-2C9FC961D759}" destId="{2DF32758-67D7-4CD0-B931-633A735BA4C8}" srcOrd="1" destOrd="0" presId="urn:microsoft.com/office/officeart/2005/8/layout/process1"/>
    <dgm:cxn modelId="{D064A8C7-685F-4ED4-AD3C-38BD18F4E5ED}" type="presParOf" srcId="{2DF32758-67D7-4CD0-B931-633A735BA4C8}" destId="{3FE6839D-C7E0-4CC1-8A8B-17E24C0AECE1}" srcOrd="0" destOrd="0" presId="urn:microsoft.com/office/officeart/2005/8/layout/process1"/>
    <dgm:cxn modelId="{BBD9CF5D-1BD0-46C7-81B2-E4F8D23FAEC7}" type="presParOf" srcId="{FE17A25A-70F5-4A27-A390-2C9FC961D759}" destId="{499B0A1B-403B-4646-944C-BAD2667B7A89}" srcOrd="2" destOrd="0" presId="urn:microsoft.com/office/officeart/2005/8/layout/process1"/>
    <dgm:cxn modelId="{AEAE91CA-D039-4405-B7E6-F681965F5296}" type="presParOf" srcId="{FE17A25A-70F5-4A27-A390-2C9FC961D759}" destId="{BFB02391-4EC3-46AE-80B6-BA2A24A99950}" srcOrd="3" destOrd="0" presId="urn:microsoft.com/office/officeart/2005/8/layout/process1"/>
    <dgm:cxn modelId="{F2B91441-B30B-4013-8BA6-A2E6CF0F5784}" type="presParOf" srcId="{BFB02391-4EC3-46AE-80B6-BA2A24A99950}" destId="{8C23D864-1649-40CC-9530-D7966063B4E0}" srcOrd="0" destOrd="0" presId="urn:microsoft.com/office/officeart/2005/8/layout/process1"/>
    <dgm:cxn modelId="{5815C957-8BF3-42EB-8189-B1D98F7244DC}" type="presParOf" srcId="{FE17A25A-70F5-4A27-A390-2C9FC961D759}" destId="{FD278E90-A36C-45CA-A4E6-B7DC4D89A9E6}" srcOrd="4" destOrd="0" presId="urn:microsoft.com/office/officeart/2005/8/layout/process1"/>
    <dgm:cxn modelId="{5C2AC168-E21E-4581-833D-E47CDEB7EE0D}" type="presParOf" srcId="{FE17A25A-70F5-4A27-A390-2C9FC961D759}" destId="{AC2AFE19-9763-4985-8D92-E769205BF2A3}" srcOrd="5" destOrd="0" presId="urn:microsoft.com/office/officeart/2005/8/layout/process1"/>
    <dgm:cxn modelId="{0E680E46-C655-4E79-85D0-D24A26330F43}" type="presParOf" srcId="{AC2AFE19-9763-4985-8D92-E769205BF2A3}" destId="{E594BAE2-1347-4837-B28D-8C6A56CF6ED7}" srcOrd="0" destOrd="0" presId="urn:microsoft.com/office/officeart/2005/8/layout/process1"/>
    <dgm:cxn modelId="{0FDDF535-4530-4DDF-9116-AA0DEF6792E9}" type="presParOf" srcId="{FE17A25A-70F5-4A27-A390-2C9FC961D759}" destId="{E565B578-6C1E-431E-90FE-D28BD0464C4D}"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A7B501A-2566-464A-B7EE-1000152FEB4D}" type="doc">
      <dgm:prSet loTypeId="urn:microsoft.com/office/officeart/2005/8/layout/hierarchy4" loCatId="list" qsTypeId="urn:microsoft.com/office/officeart/2005/8/quickstyle/simple1" qsCatId="simple" csTypeId="urn:microsoft.com/office/officeart/2005/8/colors/colorful3" csCatId="colorful" phldr="1"/>
      <dgm:spPr/>
      <dgm:t>
        <a:bodyPr/>
        <a:lstStyle/>
        <a:p>
          <a:endParaRPr lang="es-MX"/>
        </a:p>
      </dgm:t>
    </dgm:pt>
    <dgm:pt modelId="{992A18DE-9029-464D-9CA7-5E4238A146E9}">
      <dgm:prSet phldrT="[Texto]"/>
      <dgm:spPr/>
      <dgm:t>
        <a:bodyPr/>
        <a:lstStyle/>
        <a:p>
          <a:r>
            <a:rPr lang="es-MX" dirty="0"/>
            <a:t>Enfoques de localización espacial</a:t>
          </a:r>
        </a:p>
      </dgm:t>
    </dgm:pt>
    <dgm:pt modelId="{FD071AFD-CF96-4145-B87A-76680D5B447C}" type="parTrans" cxnId="{04967D20-8175-4325-9125-9019678DCB4F}">
      <dgm:prSet/>
      <dgm:spPr/>
      <dgm:t>
        <a:bodyPr/>
        <a:lstStyle/>
        <a:p>
          <a:endParaRPr lang="es-MX"/>
        </a:p>
      </dgm:t>
    </dgm:pt>
    <dgm:pt modelId="{172B7B69-C8FF-4ED8-943C-88622A3BACE9}" type="sibTrans" cxnId="{04967D20-8175-4325-9125-9019678DCB4F}">
      <dgm:prSet/>
      <dgm:spPr/>
      <dgm:t>
        <a:bodyPr/>
        <a:lstStyle/>
        <a:p>
          <a:endParaRPr lang="es-MX"/>
        </a:p>
      </dgm:t>
    </dgm:pt>
    <dgm:pt modelId="{8B624473-672E-4A01-8001-26EA120409E8}">
      <dgm:prSet phldrT="[Texto]"/>
      <dgm:spPr/>
      <dgm:t>
        <a:bodyPr/>
        <a:lstStyle/>
        <a:p>
          <a:r>
            <a:rPr lang="es-ES" dirty="0"/>
            <a:t>Von </a:t>
          </a:r>
          <a:r>
            <a:rPr lang="es-ES" dirty="0" err="1"/>
            <a:t>Thünen</a:t>
          </a:r>
          <a:r>
            <a:rPr lang="es-ES" dirty="0"/>
            <a:t> (1966)</a:t>
          </a:r>
          <a:endParaRPr lang="es-MX" dirty="0"/>
        </a:p>
      </dgm:t>
    </dgm:pt>
    <dgm:pt modelId="{36D98206-196F-4455-B425-DA74D4D44767}" type="parTrans" cxnId="{3C4C60F9-AD0A-4F3D-9137-73424C50B0DD}">
      <dgm:prSet/>
      <dgm:spPr/>
      <dgm:t>
        <a:bodyPr/>
        <a:lstStyle/>
        <a:p>
          <a:endParaRPr lang="es-MX"/>
        </a:p>
      </dgm:t>
    </dgm:pt>
    <dgm:pt modelId="{A0A3C738-9BB2-441B-9BBD-8F00FF5813E4}" type="sibTrans" cxnId="{3C4C60F9-AD0A-4F3D-9137-73424C50B0DD}">
      <dgm:prSet/>
      <dgm:spPr/>
      <dgm:t>
        <a:bodyPr/>
        <a:lstStyle/>
        <a:p>
          <a:endParaRPr lang="es-MX"/>
        </a:p>
      </dgm:t>
    </dgm:pt>
    <dgm:pt modelId="{9043048A-D11B-4AC4-859A-7239AC376630}">
      <dgm:prSet phldrT="[Texto]"/>
      <dgm:spPr/>
      <dgm:t>
        <a:bodyPr/>
        <a:lstStyle/>
        <a:p>
          <a:r>
            <a:rPr lang="es-ES" dirty="0" err="1"/>
            <a:t>Christaller</a:t>
          </a:r>
          <a:r>
            <a:rPr lang="es-ES" dirty="0"/>
            <a:t> (1966) </a:t>
          </a:r>
          <a:endParaRPr lang="es-MX" dirty="0"/>
        </a:p>
      </dgm:t>
    </dgm:pt>
    <dgm:pt modelId="{EA0A0D0D-B070-4AF9-AE55-49F83CDEB15C}" type="parTrans" cxnId="{CF85A640-1643-4AA9-B21F-707731CF9F6F}">
      <dgm:prSet/>
      <dgm:spPr/>
      <dgm:t>
        <a:bodyPr/>
        <a:lstStyle/>
        <a:p>
          <a:endParaRPr lang="es-MX"/>
        </a:p>
      </dgm:t>
    </dgm:pt>
    <dgm:pt modelId="{444B2A7D-0BDE-4434-8340-851E8A8C1F20}" type="sibTrans" cxnId="{CF85A640-1643-4AA9-B21F-707731CF9F6F}">
      <dgm:prSet/>
      <dgm:spPr/>
      <dgm:t>
        <a:bodyPr/>
        <a:lstStyle/>
        <a:p>
          <a:endParaRPr lang="es-MX"/>
        </a:p>
      </dgm:t>
    </dgm:pt>
    <dgm:pt modelId="{41151872-2261-45F4-BABC-B859BD022D32}">
      <dgm:prSet phldrT="[Texto]"/>
      <dgm:spPr/>
      <dgm:t>
        <a:bodyPr/>
        <a:lstStyle/>
        <a:p>
          <a:r>
            <a:rPr lang="es-ES" dirty="0" err="1"/>
            <a:t>Lösch</a:t>
          </a:r>
          <a:r>
            <a:rPr lang="es-ES" dirty="0"/>
            <a:t> (1954), </a:t>
          </a:r>
          <a:endParaRPr lang="es-MX" dirty="0"/>
        </a:p>
      </dgm:t>
    </dgm:pt>
    <dgm:pt modelId="{1B376A0E-556E-4B40-8637-070689CA6407}" type="parTrans" cxnId="{EBC9FCA0-E574-46F1-8625-5338312396BB}">
      <dgm:prSet/>
      <dgm:spPr/>
      <dgm:t>
        <a:bodyPr/>
        <a:lstStyle/>
        <a:p>
          <a:endParaRPr lang="es-MX"/>
        </a:p>
      </dgm:t>
    </dgm:pt>
    <dgm:pt modelId="{42DBD23B-7438-44A5-9EF1-07B4E7A170AF}" type="sibTrans" cxnId="{EBC9FCA0-E574-46F1-8625-5338312396BB}">
      <dgm:prSet/>
      <dgm:spPr/>
      <dgm:t>
        <a:bodyPr/>
        <a:lstStyle/>
        <a:p>
          <a:endParaRPr lang="es-MX"/>
        </a:p>
      </dgm:t>
    </dgm:pt>
    <dgm:pt modelId="{34EC2F0E-23C1-4FB9-89EA-D89E07DD6868}">
      <dgm:prSet phldrT="[Texto]"/>
      <dgm:spPr/>
      <dgm:t>
        <a:bodyPr/>
        <a:lstStyle/>
        <a:p>
          <a:r>
            <a:rPr lang="es-ES" dirty="0"/>
            <a:t>Weber (1929)</a:t>
          </a:r>
          <a:endParaRPr lang="es-MX" dirty="0"/>
        </a:p>
      </dgm:t>
    </dgm:pt>
    <dgm:pt modelId="{2A81DF11-EB4A-418C-8D89-58C1BAD0F90C}" type="parTrans" cxnId="{1776199C-B3F9-4699-B76E-F24C8FA03103}">
      <dgm:prSet/>
      <dgm:spPr/>
      <dgm:t>
        <a:bodyPr/>
        <a:lstStyle/>
        <a:p>
          <a:endParaRPr lang="es-MX"/>
        </a:p>
      </dgm:t>
    </dgm:pt>
    <dgm:pt modelId="{910A7BB0-F644-46BC-87D8-F0C06F348059}" type="sibTrans" cxnId="{1776199C-B3F9-4699-B76E-F24C8FA03103}">
      <dgm:prSet/>
      <dgm:spPr/>
      <dgm:t>
        <a:bodyPr/>
        <a:lstStyle/>
        <a:p>
          <a:endParaRPr lang="es-MX"/>
        </a:p>
      </dgm:t>
    </dgm:pt>
    <dgm:pt modelId="{43C5440B-132A-416F-8DB7-984B70CED476}" type="pres">
      <dgm:prSet presAssocID="{8A7B501A-2566-464A-B7EE-1000152FEB4D}" presName="Name0" presStyleCnt="0">
        <dgm:presLayoutVars>
          <dgm:chPref val="1"/>
          <dgm:dir/>
          <dgm:animOne val="branch"/>
          <dgm:animLvl val="lvl"/>
          <dgm:resizeHandles/>
        </dgm:presLayoutVars>
      </dgm:prSet>
      <dgm:spPr/>
      <dgm:t>
        <a:bodyPr/>
        <a:lstStyle/>
        <a:p>
          <a:endParaRPr lang="es-MX"/>
        </a:p>
      </dgm:t>
    </dgm:pt>
    <dgm:pt modelId="{4DA51BED-CAD9-4B50-A131-9991DCE155B0}" type="pres">
      <dgm:prSet presAssocID="{992A18DE-9029-464D-9CA7-5E4238A146E9}" presName="vertOne" presStyleCnt="0"/>
      <dgm:spPr/>
    </dgm:pt>
    <dgm:pt modelId="{2DB676AD-93CC-4E29-AE75-403AD70D0C89}" type="pres">
      <dgm:prSet presAssocID="{992A18DE-9029-464D-9CA7-5E4238A146E9}" presName="txOne" presStyleLbl="node0" presStyleIdx="0" presStyleCnt="1">
        <dgm:presLayoutVars>
          <dgm:chPref val="3"/>
        </dgm:presLayoutVars>
      </dgm:prSet>
      <dgm:spPr/>
      <dgm:t>
        <a:bodyPr/>
        <a:lstStyle/>
        <a:p>
          <a:endParaRPr lang="es-MX"/>
        </a:p>
      </dgm:t>
    </dgm:pt>
    <dgm:pt modelId="{1AA56335-2235-47B8-96FC-BA3C4C2E626B}" type="pres">
      <dgm:prSet presAssocID="{992A18DE-9029-464D-9CA7-5E4238A146E9}" presName="parTransOne" presStyleCnt="0"/>
      <dgm:spPr/>
    </dgm:pt>
    <dgm:pt modelId="{09F46B68-829F-4304-BF01-1CA6F1700855}" type="pres">
      <dgm:prSet presAssocID="{992A18DE-9029-464D-9CA7-5E4238A146E9}" presName="horzOne" presStyleCnt="0"/>
      <dgm:spPr/>
    </dgm:pt>
    <dgm:pt modelId="{38DE923C-2081-44FB-9D93-D01B8A017124}" type="pres">
      <dgm:prSet presAssocID="{8B624473-672E-4A01-8001-26EA120409E8}" presName="vertTwo" presStyleCnt="0"/>
      <dgm:spPr/>
    </dgm:pt>
    <dgm:pt modelId="{2387D4B0-6D2A-4985-87B4-E0C10A7FFD22}" type="pres">
      <dgm:prSet presAssocID="{8B624473-672E-4A01-8001-26EA120409E8}" presName="txTwo" presStyleLbl="node2" presStyleIdx="0" presStyleCnt="2">
        <dgm:presLayoutVars>
          <dgm:chPref val="3"/>
        </dgm:presLayoutVars>
      </dgm:prSet>
      <dgm:spPr/>
      <dgm:t>
        <a:bodyPr/>
        <a:lstStyle/>
        <a:p>
          <a:endParaRPr lang="es-MX"/>
        </a:p>
      </dgm:t>
    </dgm:pt>
    <dgm:pt modelId="{1467A102-13EE-4845-9403-764930716B2B}" type="pres">
      <dgm:prSet presAssocID="{8B624473-672E-4A01-8001-26EA120409E8}" presName="parTransTwo" presStyleCnt="0"/>
      <dgm:spPr/>
    </dgm:pt>
    <dgm:pt modelId="{22DD1BE3-E087-4364-808B-4020E03B7638}" type="pres">
      <dgm:prSet presAssocID="{8B624473-672E-4A01-8001-26EA120409E8}" presName="horzTwo" presStyleCnt="0"/>
      <dgm:spPr/>
    </dgm:pt>
    <dgm:pt modelId="{A4E51F17-89F5-47A6-8920-B11195D3412B}" type="pres">
      <dgm:prSet presAssocID="{9043048A-D11B-4AC4-859A-7239AC376630}" presName="vertThree" presStyleCnt="0"/>
      <dgm:spPr/>
    </dgm:pt>
    <dgm:pt modelId="{6251FA72-958B-4758-B70F-4090CCA2CA01}" type="pres">
      <dgm:prSet presAssocID="{9043048A-D11B-4AC4-859A-7239AC376630}" presName="txThree" presStyleLbl="node3" presStyleIdx="0" presStyleCnt="2">
        <dgm:presLayoutVars>
          <dgm:chPref val="3"/>
        </dgm:presLayoutVars>
      </dgm:prSet>
      <dgm:spPr/>
      <dgm:t>
        <a:bodyPr/>
        <a:lstStyle/>
        <a:p>
          <a:endParaRPr lang="es-MX"/>
        </a:p>
      </dgm:t>
    </dgm:pt>
    <dgm:pt modelId="{AEB2CAE0-A981-4EB6-A4C8-60B2C2F5CF5C}" type="pres">
      <dgm:prSet presAssocID="{9043048A-D11B-4AC4-859A-7239AC376630}" presName="horzThree" presStyleCnt="0"/>
      <dgm:spPr/>
    </dgm:pt>
    <dgm:pt modelId="{C3DD4631-AE52-43E9-8779-2ABCF6E65F4C}" type="pres">
      <dgm:prSet presAssocID="{444B2A7D-0BDE-4434-8340-851E8A8C1F20}" presName="sibSpaceThree" presStyleCnt="0"/>
      <dgm:spPr/>
    </dgm:pt>
    <dgm:pt modelId="{E27F1BD6-EF64-4F48-A672-B7E19249FFD4}" type="pres">
      <dgm:prSet presAssocID="{41151872-2261-45F4-BABC-B859BD022D32}" presName="vertThree" presStyleCnt="0"/>
      <dgm:spPr/>
    </dgm:pt>
    <dgm:pt modelId="{5258E1DE-2696-45A7-8F35-F79F879805C5}" type="pres">
      <dgm:prSet presAssocID="{41151872-2261-45F4-BABC-B859BD022D32}" presName="txThree" presStyleLbl="node3" presStyleIdx="1" presStyleCnt="2">
        <dgm:presLayoutVars>
          <dgm:chPref val="3"/>
        </dgm:presLayoutVars>
      </dgm:prSet>
      <dgm:spPr/>
      <dgm:t>
        <a:bodyPr/>
        <a:lstStyle/>
        <a:p>
          <a:endParaRPr lang="es-MX"/>
        </a:p>
      </dgm:t>
    </dgm:pt>
    <dgm:pt modelId="{FACC224C-F736-4B92-98CC-493FAEE30099}" type="pres">
      <dgm:prSet presAssocID="{41151872-2261-45F4-BABC-B859BD022D32}" presName="horzThree" presStyleCnt="0"/>
      <dgm:spPr/>
    </dgm:pt>
    <dgm:pt modelId="{0F9564C8-80A0-409F-843E-9E5039F6EF10}" type="pres">
      <dgm:prSet presAssocID="{A0A3C738-9BB2-441B-9BBD-8F00FF5813E4}" presName="sibSpaceTwo" presStyleCnt="0"/>
      <dgm:spPr/>
    </dgm:pt>
    <dgm:pt modelId="{053F02A6-CD7F-4F39-BD00-A5A6CBD592EA}" type="pres">
      <dgm:prSet presAssocID="{34EC2F0E-23C1-4FB9-89EA-D89E07DD6868}" presName="vertTwo" presStyleCnt="0"/>
      <dgm:spPr/>
    </dgm:pt>
    <dgm:pt modelId="{4C555C2D-3BE4-4AAA-A5DE-F8284988F80C}" type="pres">
      <dgm:prSet presAssocID="{34EC2F0E-23C1-4FB9-89EA-D89E07DD6868}" presName="txTwo" presStyleLbl="node2" presStyleIdx="1" presStyleCnt="2">
        <dgm:presLayoutVars>
          <dgm:chPref val="3"/>
        </dgm:presLayoutVars>
      </dgm:prSet>
      <dgm:spPr/>
      <dgm:t>
        <a:bodyPr/>
        <a:lstStyle/>
        <a:p>
          <a:endParaRPr lang="es-MX"/>
        </a:p>
      </dgm:t>
    </dgm:pt>
    <dgm:pt modelId="{CF9275C1-B5C2-425C-9D61-1EB9FEB9230C}" type="pres">
      <dgm:prSet presAssocID="{34EC2F0E-23C1-4FB9-89EA-D89E07DD6868}" presName="horzTwo" presStyleCnt="0"/>
      <dgm:spPr/>
    </dgm:pt>
  </dgm:ptLst>
  <dgm:cxnLst>
    <dgm:cxn modelId="{66EAF3F0-5842-4534-9E47-6C5CDFAB471A}" type="presOf" srcId="{34EC2F0E-23C1-4FB9-89EA-D89E07DD6868}" destId="{4C555C2D-3BE4-4AAA-A5DE-F8284988F80C}" srcOrd="0" destOrd="0" presId="urn:microsoft.com/office/officeart/2005/8/layout/hierarchy4"/>
    <dgm:cxn modelId="{A73F8F29-78D6-41BA-8057-1D371C391D3F}" type="presOf" srcId="{41151872-2261-45F4-BABC-B859BD022D32}" destId="{5258E1DE-2696-45A7-8F35-F79F879805C5}" srcOrd="0" destOrd="0" presId="urn:microsoft.com/office/officeart/2005/8/layout/hierarchy4"/>
    <dgm:cxn modelId="{04967D20-8175-4325-9125-9019678DCB4F}" srcId="{8A7B501A-2566-464A-B7EE-1000152FEB4D}" destId="{992A18DE-9029-464D-9CA7-5E4238A146E9}" srcOrd="0" destOrd="0" parTransId="{FD071AFD-CF96-4145-B87A-76680D5B447C}" sibTransId="{172B7B69-C8FF-4ED8-943C-88622A3BACE9}"/>
    <dgm:cxn modelId="{1776199C-B3F9-4699-B76E-F24C8FA03103}" srcId="{992A18DE-9029-464D-9CA7-5E4238A146E9}" destId="{34EC2F0E-23C1-4FB9-89EA-D89E07DD6868}" srcOrd="1" destOrd="0" parTransId="{2A81DF11-EB4A-418C-8D89-58C1BAD0F90C}" sibTransId="{910A7BB0-F644-46BC-87D8-F0C06F348059}"/>
    <dgm:cxn modelId="{8DFA7D56-E19A-446D-BBA4-5288B9B2B894}" type="presOf" srcId="{8A7B501A-2566-464A-B7EE-1000152FEB4D}" destId="{43C5440B-132A-416F-8DB7-984B70CED476}" srcOrd="0" destOrd="0" presId="urn:microsoft.com/office/officeart/2005/8/layout/hierarchy4"/>
    <dgm:cxn modelId="{3C4C60F9-AD0A-4F3D-9137-73424C50B0DD}" srcId="{992A18DE-9029-464D-9CA7-5E4238A146E9}" destId="{8B624473-672E-4A01-8001-26EA120409E8}" srcOrd="0" destOrd="0" parTransId="{36D98206-196F-4455-B425-DA74D4D44767}" sibTransId="{A0A3C738-9BB2-441B-9BBD-8F00FF5813E4}"/>
    <dgm:cxn modelId="{1B0748AB-3D6E-49EB-A769-662CED0BB0D7}" type="presOf" srcId="{8B624473-672E-4A01-8001-26EA120409E8}" destId="{2387D4B0-6D2A-4985-87B4-E0C10A7FFD22}" srcOrd="0" destOrd="0" presId="urn:microsoft.com/office/officeart/2005/8/layout/hierarchy4"/>
    <dgm:cxn modelId="{B01FD860-C7AC-49E8-BAF7-6A35389FE754}" type="presOf" srcId="{992A18DE-9029-464D-9CA7-5E4238A146E9}" destId="{2DB676AD-93CC-4E29-AE75-403AD70D0C89}" srcOrd="0" destOrd="0" presId="urn:microsoft.com/office/officeart/2005/8/layout/hierarchy4"/>
    <dgm:cxn modelId="{CF85A640-1643-4AA9-B21F-707731CF9F6F}" srcId="{8B624473-672E-4A01-8001-26EA120409E8}" destId="{9043048A-D11B-4AC4-859A-7239AC376630}" srcOrd="0" destOrd="0" parTransId="{EA0A0D0D-B070-4AF9-AE55-49F83CDEB15C}" sibTransId="{444B2A7D-0BDE-4434-8340-851E8A8C1F20}"/>
    <dgm:cxn modelId="{12B5596C-4E2C-4F8D-8585-B26E918F6895}" type="presOf" srcId="{9043048A-D11B-4AC4-859A-7239AC376630}" destId="{6251FA72-958B-4758-B70F-4090CCA2CA01}" srcOrd="0" destOrd="0" presId="urn:microsoft.com/office/officeart/2005/8/layout/hierarchy4"/>
    <dgm:cxn modelId="{EBC9FCA0-E574-46F1-8625-5338312396BB}" srcId="{8B624473-672E-4A01-8001-26EA120409E8}" destId="{41151872-2261-45F4-BABC-B859BD022D32}" srcOrd="1" destOrd="0" parTransId="{1B376A0E-556E-4B40-8637-070689CA6407}" sibTransId="{42DBD23B-7438-44A5-9EF1-07B4E7A170AF}"/>
    <dgm:cxn modelId="{0739EBE0-2424-4D68-BDC9-7798EFCDCF63}" type="presParOf" srcId="{43C5440B-132A-416F-8DB7-984B70CED476}" destId="{4DA51BED-CAD9-4B50-A131-9991DCE155B0}" srcOrd="0" destOrd="0" presId="urn:microsoft.com/office/officeart/2005/8/layout/hierarchy4"/>
    <dgm:cxn modelId="{A84C9A53-3162-4695-AEDE-B05EC5D389B5}" type="presParOf" srcId="{4DA51BED-CAD9-4B50-A131-9991DCE155B0}" destId="{2DB676AD-93CC-4E29-AE75-403AD70D0C89}" srcOrd="0" destOrd="0" presId="urn:microsoft.com/office/officeart/2005/8/layout/hierarchy4"/>
    <dgm:cxn modelId="{BFA8A1C9-F7C5-408B-9276-58670ADAE169}" type="presParOf" srcId="{4DA51BED-CAD9-4B50-A131-9991DCE155B0}" destId="{1AA56335-2235-47B8-96FC-BA3C4C2E626B}" srcOrd="1" destOrd="0" presId="urn:microsoft.com/office/officeart/2005/8/layout/hierarchy4"/>
    <dgm:cxn modelId="{CC4FDF4E-5EE8-4C65-97CA-95CD01985A10}" type="presParOf" srcId="{4DA51BED-CAD9-4B50-A131-9991DCE155B0}" destId="{09F46B68-829F-4304-BF01-1CA6F1700855}" srcOrd="2" destOrd="0" presId="urn:microsoft.com/office/officeart/2005/8/layout/hierarchy4"/>
    <dgm:cxn modelId="{909D1C17-469E-4C99-940F-27268923749E}" type="presParOf" srcId="{09F46B68-829F-4304-BF01-1CA6F1700855}" destId="{38DE923C-2081-44FB-9D93-D01B8A017124}" srcOrd="0" destOrd="0" presId="urn:microsoft.com/office/officeart/2005/8/layout/hierarchy4"/>
    <dgm:cxn modelId="{32B0F635-1F16-45D5-83D5-0FF8CE3FFD6B}" type="presParOf" srcId="{38DE923C-2081-44FB-9D93-D01B8A017124}" destId="{2387D4B0-6D2A-4985-87B4-E0C10A7FFD22}" srcOrd="0" destOrd="0" presId="urn:microsoft.com/office/officeart/2005/8/layout/hierarchy4"/>
    <dgm:cxn modelId="{D975F933-AAD3-4F85-AF59-17E5EA97FCB5}" type="presParOf" srcId="{38DE923C-2081-44FB-9D93-D01B8A017124}" destId="{1467A102-13EE-4845-9403-764930716B2B}" srcOrd="1" destOrd="0" presId="urn:microsoft.com/office/officeart/2005/8/layout/hierarchy4"/>
    <dgm:cxn modelId="{8E8C4F4D-C173-42E8-8A89-73F818EAED05}" type="presParOf" srcId="{38DE923C-2081-44FB-9D93-D01B8A017124}" destId="{22DD1BE3-E087-4364-808B-4020E03B7638}" srcOrd="2" destOrd="0" presId="urn:microsoft.com/office/officeart/2005/8/layout/hierarchy4"/>
    <dgm:cxn modelId="{B08DDFF8-6C4E-4CBE-89AD-9F57C5FB0939}" type="presParOf" srcId="{22DD1BE3-E087-4364-808B-4020E03B7638}" destId="{A4E51F17-89F5-47A6-8920-B11195D3412B}" srcOrd="0" destOrd="0" presId="urn:microsoft.com/office/officeart/2005/8/layout/hierarchy4"/>
    <dgm:cxn modelId="{D7EA75FB-AEA7-45F0-855A-8010ACE2BAD1}" type="presParOf" srcId="{A4E51F17-89F5-47A6-8920-B11195D3412B}" destId="{6251FA72-958B-4758-B70F-4090CCA2CA01}" srcOrd="0" destOrd="0" presId="urn:microsoft.com/office/officeart/2005/8/layout/hierarchy4"/>
    <dgm:cxn modelId="{BE240809-6B46-43C4-97EF-9482647CE6F4}" type="presParOf" srcId="{A4E51F17-89F5-47A6-8920-B11195D3412B}" destId="{AEB2CAE0-A981-4EB6-A4C8-60B2C2F5CF5C}" srcOrd="1" destOrd="0" presId="urn:microsoft.com/office/officeart/2005/8/layout/hierarchy4"/>
    <dgm:cxn modelId="{E1A5A335-4DA3-4DCD-B697-B977C7808CC3}" type="presParOf" srcId="{22DD1BE3-E087-4364-808B-4020E03B7638}" destId="{C3DD4631-AE52-43E9-8779-2ABCF6E65F4C}" srcOrd="1" destOrd="0" presId="urn:microsoft.com/office/officeart/2005/8/layout/hierarchy4"/>
    <dgm:cxn modelId="{4DACD589-A4DE-4571-B253-D6B0F76DAF96}" type="presParOf" srcId="{22DD1BE3-E087-4364-808B-4020E03B7638}" destId="{E27F1BD6-EF64-4F48-A672-B7E19249FFD4}" srcOrd="2" destOrd="0" presId="urn:microsoft.com/office/officeart/2005/8/layout/hierarchy4"/>
    <dgm:cxn modelId="{1D08C777-E6DA-468E-9C94-B8F230D87A7D}" type="presParOf" srcId="{E27F1BD6-EF64-4F48-A672-B7E19249FFD4}" destId="{5258E1DE-2696-45A7-8F35-F79F879805C5}" srcOrd="0" destOrd="0" presId="urn:microsoft.com/office/officeart/2005/8/layout/hierarchy4"/>
    <dgm:cxn modelId="{544CE418-B062-4808-8F4B-4AD28C24FC7D}" type="presParOf" srcId="{E27F1BD6-EF64-4F48-A672-B7E19249FFD4}" destId="{FACC224C-F736-4B92-98CC-493FAEE30099}" srcOrd="1" destOrd="0" presId="urn:microsoft.com/office/officeart/2005/8/layout/hierarchy4"/>
    <dgm:cxn modelId="{FF58B1D0-2FBF-471D-BA4F-4DDA118B8DF5}" type="presParOf" srcId="{09F46B68-829F-4304-BF01-1CA6F1700855}" destId="{0F9564C8-80A0-409F-843E-9E5039F6EF10}" srcOrd="1" destOrd="0" presId="urn:microsoft.com/office/officeart/2005/8/layout/hierarchy4"/>
    <dgm:cxn modelId="{D6EA4B0F-4CAE-4BF1-97B8-28B45F2157B0}" type="presParOf" srcId="{09F46B68-829F-4304-BF01-1CA6F1700855}" destId="{053F02A6-CD7F-4F39-BD00-A5A6CBD592EA}" srcOrd="2" destOrd="0" presId="urn:microsoft.com/office/officeart/2005/8/layout/hierarchy4"/>
    <dgm:cxn modelId="{FEF7C3FD-4032-46BE-AB84-C802FA23E65D}" type="presParOf" srcId="{053F02A6-CD7F-4F39-BD00-A5A6CBD592EA}" destId="{4C555C2D-3BE4-4AAA-A5DE-F8284988F80C}" srcOrd="0" destOrd="0" presId="urn:microsoft.com/office/officeart/2005/8/layout/hierarchy4"/>
    <dgm:cxn modelId="{D9C72BC8-8C10-454C-AC5A-B7EF27580FB5}" type="presParOf" srcId="{053F02A6-CD7F-4F39-BD00-A5A6CBD592EA}" destId="{CF9275C1-B5C2-425C-9D61-1EB9FEB9230C}"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8E944B0-194F-427D-B144-B59E20CA7BB8}"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s-MX"/>
        </a:p>
      </dgm:t>
    </dgm:pt>
    <dgm:pt modelId="{D495CB63-C6EC-4117-8058-4A443B454F3F}">
      <dgm:prSet phldrT="[Texto]"/>
      <dgm:spPr/>
      <dgm:t>
        <a:bodyPr/>
        <a:lstStyle/>
        <a:p>
          <a:r>
            <a:rPr lang="es-MX" dirty="0"/>
            <a:t>Eslabonamientos hacia atrás</a:t>
          </a:r>
        </a:p>
      </dgm:t>
    </dgm:pt>
    <dgm:pt modelId="{708771C1-E4E7-43C3-A1B9-63A88B482EBA}" type="parTrans" cxnId="{2152C891-0CA5-4B73-9A47-2CF9BF874B73}">
      <dgm:prSet/>
      <dgm:spPr/>
      <dgm:t>
        <a:bodyPr/>
        <a:lstStyle/>
        <a:p>
          <a:endParaRPr lang="es-MX"/>
        </a:p>
      </dgm:t>
    </dgm:pt>
    <dgm:pt modelId="{6C455591-F065-4840-810A-BE268E6C74EC}" type="sibTrans" cxnId="{2152C891-0CA5-4B73-9A47-2CF9BF874B73}">
      <dgm:prSet/>
      <dgm:spPr/>
      <dgm:t>
        <a:bodyPr/>
        <a:lstStyle/>
        <a:p>
          <a:endParaRPr lang="es-MX"/>
        </a:p>
      </dgm:t>
    </dgm:pt>
    <dgm:pt modelId="{6BB26C34-95E4-4E93-AC5D-51857416BC16}">
      <dgm:prSet phldrT="[Texto]"/>
      <dgm:spPr/>
      <dgm:t>
        <a:bodyPr/>
        <a:lstStyle/>
        <a:p>
          <a:r>
            <a:rPr lang="es-MX" dirty="0"/>
            <a:t>Eslabonamientos hacia adelante</a:t>
          </a:r>
        </a:p>
      </dgm:t>
    </dgm:pt>
    <dgm:pt modelId="{2EF5EF07-1B2F-4FEE-AB18-015FE2642F22}" type="parTrans" cxnId="{DE99AFE0-0AB6-45FD-A073-06B6DD6BF88B}">
      <dgm:prSet/>
      <dgm:spPr/>
      <dgm:t>
        <a:bodyPr/>
        <a:lstStyle/>
        <a:p>
          <a:endParaRPr lang="es-MX"/>
        </a:p>
      </dgm:t>
    </dgm:pt>
    <dgm:pt modelId="{8EB65F7A-C88C-44EF-B1BE-8BE25CA5087B}" type="sibTrans" cxnId="{DE99AFE0-0AB6-45FD-A073-06B6DD6BF88B}">
      <dgm:prSet/>
      <dgm:spPr/>
      <dgm:t>
        <a:bodyPr/>
        <a:lstStyle/>
        <a:p>
          <a:endParaRPr lang="es-MX"/>
        </a:p>
      </dgm:t>
    </dgm:pt>
    <dgm:pt modelId="{E95EBE79-D663-4517-A2E8-41E0DBAA97D7}" type="pres">
      <dgm:prSet presAssocID="{78E944B0-194F-427D-B144-B59E20CA7BB8}" presName="compositeShape" presStyleCnt="0">
        <dgm:presLayoutVars>
          <dgm:chMax val="2"/>
          <dgm:dir/>
          <dgm:resizeHandles val="exact"/>
        </dgm:presLayoutVars>
      </dgm:prSet>
      <dgm:spPr/>
      <dgm:t>
        <a:bodyPr/>
        <a:lstStyle/>
        <a:p>
          <a:endParaRPr lang="es-MX"/>
        </a:p>
      </dgm:t>
    </dgm:pt>
    <dgm:pt modelId="{00339299-AFCF-40DF-BDDC-681C64488574}" type="pres">
      <dgm:prSet presAssocID="{78E944B0-194F-427D-B144-B59E20CA7BB8}" presName="ribbon" presStyleLbl="node1" presStyleIdx="0" presStyleCnt="1"/>
      <dgm:spPr/>
    </dgm:pt>
    <dgm:pt modelId="{081485D0-EE26-4B02-949D-50289FDD2135}" type="pres">
      <dgm:prSet presAssocID="{78E944B0-194F-427D-B144-B59E20CA7BB8}" presName="leftArrowText" presStyleLbl="node1" presStyleIdx="0" presStyleCnt="1">
        <dgm:presLayoutVars>
          <dgm:chMax val="0"/>
          <dgm:bulletEnabled val="1"/>
        </dgm:presLayoutVars>
      </dgm:prSet>
      <dgm:spPr/>
      <dgm:t>
        <a:bodyPr/>
        <a:lstStyle/>
        <a:p>
          <a:endParaRPr lang="es-MX"/>
        </a:p>
      </dgm:t>
    </dgm:pt>
    <dgm:pt modelId="{01BFECBB-4BC7-4E8A-9D7A-8E62C0252628}" type="pres">
      <dgm:prSet presAssocID="{78E944B0-194F-427D-B144-B59E20CA7BB8}" presName="rightArrowText" presStyleLbl="node1" presStyleIdx="0" presStyleCnt="1">
        <dgm:presLayoutVars>
          <dgm:chMax val="0"/>
          <dgm:bulletEnabled val="1"/>
        </dgm:presLayoutVars>
      </dgm:prSet>
      <dgm:spPr/>
      <dgm:t>
        <a:bodyPr/>
        <a:lstStyle/>
        <a:p>
          <a:endParaRPr lang="es-MX"/>
        </a:p>
      </dgm:t>
    </dgm:pt>
  </dgm:ptLst>
  <dgm:cxnLst>
    <dgm:cxn modelId="{2152C891-0CA5-4B73-9A47-2CF9BF874B73}" srcId="{78E944B0-194F-427D-B144-B59E20CA7BB8}" destId="{D495CB63-C6EC-4117-8058-4A443B454F3F}" srcOrd="0" destOrd="0" parTransId="{708771C1-E4E7-43C3-A1B9-63A88B482EBA}" sibTransId="{6C455591-F065-4840-810A-BE268E6C74EC}"/>
    <dgm:cxn modelId="{DE99AFE0-0AB6-45FD-A073-06B6DD6BF88B}" srcId="{78E944B0-194F-427D-B144-B59E20CA7BB8}" destId="{6BB26C34-95E4-4E93-AC5D-51857416BC16}" srcOrd="1" destOrd="0" parTransId="{2EF5EF07-1B2F-4FEE-AB18-015FE2642F22}" sibTransId="{8EB65F7A-C88C-44EF-B1BE-8BE25CA5087B}"/>
    <dgm:cxn modelId="{1D1A1D81-C031-4686-9BF0-62FAF8E888ED}" type="presOf" srcId="{D495CB63-C6EC-4117-8058-4A443B454F3F}" destId="{081485D0-EE26-4B02-949D-50289FDD2135}" srcOrd="0" destOrd="0" presId="urn:microsoft.com/office/officeart/2005/8/layout/arrow6"/>
    <dgm:cxn modelId="{9D245DA0-16B0-4026-BDA0-27FDA744F945}" type="presOf" srcId="{6BB26C34-95E4-4E93-AC5D-51857416BC16}" destId="{01BFECBB-4BC7-4E8A-9D7A-8E62C0252628}" srcOrd="0" destOrd="0" presId="urn:microsoft.com/office/officeart/2005/8/layout/arrow6"/>
    <dgm:cxn modelId="{AF80C9E3-C680-4198-9830-15224FD2BF0F}" type="presOf" srcId="{78E944B0-194F-427D-B144-B59E20CA7BB8}" destId="{E95EBE79-D663-4517-A2E8-41E0DBAA97D7}" srcOrd="0" destOrd="0" presId="urn:microsoft.com/office/officeart/2005/8/layout/arrow6"/>
    <dgm:cxn modelId="{746F4927-D428-42B0-8BE9-4990FB76EB8A}" type="presParOf" srcId="{E95EBE79-D663-4517-A2E8-41E0DBAA97D7}" destId="{00339299-AFCF-40DF-BDDC-681C64488574}" srcOrd="0" destOrd="0" presId="urn:microsoft.com/office/officeart/2005/8/layout/arrow6"/>
    <dgm:cxn modelId="{32BD25C6-1E8F-4443-B586-448665000244}" type="presParOf" srcId="{E95EBE79-D663-4517-A2E8-41E0DBAA97D7}" destId="{081485D0-EE26-4B02-949D-50289FDD2135}" srcOrd="1" destOrd="0" presId="urn:microsoft.com/office/officeart/2005/8/layout/arrow6"/>
    <dgm:cxn modelId="{DDDE8151-1C02-4367-BA96-FEB75816D2BA}" type="presParOf" srcId="{E95EBE79-D663-4517-A2E8-41E0DBAA97D7}" destId="{01BFECBB-4BC7-4E8A-9D7A-8E62C0252628}"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2C40E5D-687A-43EC-9224-1CACCF87ACFF}" type="doc">
      <dgm:prSet loTypeId="urn:microsoft.com/office/officeart/2005/8/layout/hierarchy5" loCatId="hierarchy" qsTypeId="urn:microsoft.com/office/officeart/2005/8/quickstyle/simple1" qsCatId="simple" csTypeId="urn:microsoft.com/office/officeart/2005/8/colors/colorful3" csCatId="colorful" phldr="1"/>
      <dgm:spPr/>
      <dgm:t>
        <a:bodyPr/>
        <a:lstStyle/>
        <a:p>
          <a:endParaRPr lang="es-MX"/>
        </a:p>
      </dgm:t>
    </dgm:pt>
    <dgm:pt modelId="{0B036894-939B-4A43-803C-4E5F95E7340C}">
      <dgm:prSet phldrT="[Texto]"/>
      <dgm:spPr/>
      <dgm:t>
        <a:bodyPr/>
        <a:lstStyle/>
        <a:p>
          <a:r>
            <a:rPr lang="es-MX" dirty="0"/>
            <a:t>Pública y Privada</a:t>
          </a:r>
        </a:p>
      </dgm:t>
    </dgm:pt>
    <dgm:pt modelId="{8D79A138-B552-4D3A-B623-ABEBF692F446}" type="parTrans" cxnId="{833727A5-5756-4891-AFAE-C3DE31A07545}">
      <dgm:prSet/>
      <dgm:spPr/>
      <dgm:t>
        <a:bodyPr/>
        <a:lstStyle/>
        <a:p>
          <a:endParaRPr lang="es-MX"/>
        </a:p>
      </dgm:t>
    </dgm:pt>
    <dgm:pt modelId="{5C910391-1505-4BAF-BCA2-7A0B0151FE18}" type="sibTrans" cxnId="{833727A5-5756-4891-AFAE-C3DE31A07545}">
      <dgm:prSet/>
      <dgm:spPr/>
      <dgm:t>
        <a:bodyPr/>
        <a:lstStyle/>
        <a:p>
          <a:endParaRPr lang="es-MX"/>
        </a:p>
      </dgm:t>
    </dgm:pt>
    <dgm:pt modelId="{B1E4C9AF-33FE-48B8-BECA-9AB7248E0BCC}">
      <dgm:prSet phldrT="[Texto]"/>
      <dgm:spPr/>
      <dgm:t>
        <a:bodyPr/>
        <a:lstStyle/>
        <a:p>
          <a:r>
            <a:rPr lang="es-MX" dirty="0"/>
            <a:t>Estáticas</a:t>
          </a:r>
        </a:p>
      </dgm:t>
    </dgm:pt>
    <dgm:pt modelId="{0F3EA0CF-EB31-4FCA-9C18-0B03A99427CD}" type="parTrans" cxnId="{E9533209-ED28-468E-B918-64756EFE37C8}">
      <dgm:prSet/>
      <dgm:spPr/>
      <dgm:t>
        <a:bodyPr/>
        <a:lstStyle/>
        <a:p>
          <a:endParaRPr lang="es-MX"/>
        </a:p>
      </dgm:t>
    </dgm:pt>
    <dgm:pt modelId="{3F0036BC-F6C4-4375-8DDE-C09731CB887A}" type="sibTrans" cxnId="{E9533209-ED28-468E-B918-64756EFE37C8}">
      <dgm:prSet/>
      <dgm:spPr/>
      <dgm:t>
        <a:bodyPr/>
        <a:lstStyle/>
        <a:p>
          <a:endParaRPr lang="es-MX"/>
        </a:p>
      </dgm:t>
    </dgm:pt>
    <dgm:pt modelId="{A85B601E-B008-44BC-A96D-D12F1FD7E861}">
      <dgm:prSet phldrT="[Texto]"/>
      <dgm:spPr/>
      <dgm:t>
        <a:bodyPr/>
        <a:lstStyle/>
        <a:p>
          <a:r>
            <a:rPr lang="es-MX" dirty="0"/>
            <a:t>Desintegración</a:t>
          </a:r>
        </a:p>
      </dgm:t>
    </dgm:pt>
    <dgm:pt modelId="{71C1C216-15D2-4DC6-8417-A81DE9F6245B}" type="parTrans" cxnId="{28394836-1760-4556-BE41-7CB84D67F632}">
      <dgm:prSet/>
      <dgm:spPr/>
      <dgm:t>
        <a:bodyPr/>
        <a:lstStyle/>
        <a:p>
          <a:endParaRPr lang="es-MX"/>
        </a:p>
      </dgm:t>
    </dgm:pt>
    <dgm:pt modelId="{C4029B14-CFB8-4B07-83DB-745E0E3B2CA1}" type="sibTrans" cxnId="{28394836-1760-4556-BE41-7CB84D67F632}">
      <dgm:prSet/>
      <dgm:spPr/>
      <dgm:t>
        <a:bodyPr/>
        <a:lstStyle/>
        <a:p>
          <a:endParaRPr lang="es-MX"/>
        </a:p>
      </dgm:t>
    </dgm:pt>
    <dgm:pt modelId="{A37FB7D6-B5CB-4129-A2FA-2630D4DBB47C}">
      <dgm:prSet phldrT="[Texto]"/>
      <dgm:spPr/>
      <dgm:t>
        <a:bodyPr/>
        <a:lstStyle/>
        <a:p>
          <a:r>
            <a:rPr lang="es-MX" dirty="0"/>
            <a:t>Asociación</a:t>
          </a:r>
        </a:p>
      </dgm:t>
    </dgm:pt>
    <dgm:pt modelId="{21B670B6-6A3E-4FF8-9537-90218B69C0CB}" type="parTrans" cxnId="{43EC59C4-CB1E-4156-AF0A-BF0D3C3DC692}">
      <dgm:prSet/>
      <dgm:spPr/>
      <dgm:t>
        <a:bodyPr/>
        <a:lstStyle/>
        <a:p>
          <a:endParaRPr lang="es-MX"/>
        </a:p>
      </dgm:t>
    </dgm:pt>
    <dgm:pt modelId="{5864273F-6543-449D-B790-3AF92318811E}" type="sibTrans" cxnId="{43EC59C4-CB1E-4156-AF0A-BF0D3C3DC692}">
      <dgm:prSet/>
      <dgm:spPr/>
      <dgm:t>
        <a:bodyPr/>
        <a:lstStyle/>
        <a:p>
          <a:endParaRPr lang="es-MX"/>
        </a:p>
      </dgm:t>
    </dgm:pt>
    <dgm:pt modelId="{0D4F5003-2527-43E4-B9B9-ADE2FD42BC47}">
      <dgm:prSet phldrT="[Texto]"/>
      <dgm:spPr/>
      <dgm:t>
        <a:bodyPr/>
        <a:lstStyle/>
        <a:p>
          <a:r>
            <a:rPr lang="es-MX" dirty="0"/>
            <a:t>Dinámicas</a:t>
          </a:r>
        </a:p>
      </dgm:t>
    </dgm:pt>
    <dgm:pt modelId="{D1F74315-617E-4D0B-98FD-2AED54311D7C}" type="parTrans" cxnId="{958202BF-EA2A-42FB-81F4-924623E75F91}">
      <dgm:prSet/>
      <dgm:spPr/>
      <dgm:t>
        <a:bodyPr/>
        <a:lstStyle/>
        <a:p>
          <a:endParaRPr lang="es-MX"/>
        </a:p>
      </dgm:t>
    </dgm:pt>
    <dgm:pt modelId="{DBA80556-00F0-4E55-BFDE-8B00FDBC6354}" type="sibTrans" cxnId="{958202BF-EA2A-42FB-81F4-924623E75F91}">
      <dgm:prSet/>
      <dgm:spPr/>
      <dgm:t>
        <a:bodyPr/>
        <a:lstStyle/>
        <a:p>
          <a:endParaRPr lang="es-MX"/>
        </a:p>
      </dgm:t>
    </dgm:pt>
    <dgm:pt modelId="{7544DACE-B0FC-41E9-A7AD-04B353993710}">
      <dgm:prSet phldrT="[Texto]"/>
      <dgm:spPr/>
      <dgm:t>
        <a:bodyPr/>
        <a:lstStyle/>
        <a:p>
          <a:r>
            <a:rPr lang="es-MX" dirty="0"/>
            <a:t>Conocimiento e Innovación</a:t>
          </a:r>
        </a:p>
      </dgm:t>
    </dgm:pt>
    <dgm:pt modelId="{20660A16-5F4E-4461-8878-C01C75225882}" type="parTrans" cxnId="{3C67CF1A-7F2B-41FD-950D-45E31306ACF9}">
      <dgm:prSet/>
      <dgm:spPr/>
      <dgm:t>
        <a:bodyPr/>
        <a:lstStyle/>
        <a:p>
          <a:endParaRPr lang="es-MX"/>
        </a:p>
      </dgm:t>
    </dgm:pt>
    <dgm:pt modelId="{650FC565-6B4E-4C6B-A127-A3DC4EB99B6E}" type="sibTrans" cxnId="{3C67CF1A-7F2B-41FD-950D-45E31306ACF9}">
      <dgm:prSet/>
      <dgm:spPr/>
      <dgm:t>
        <a:bodyPr/>
        <a:lstStyle/>
        <a:p>
          <a:endParaRPr lang="es-MX"/>
        </a:p>
      </dgm:t>
    </dgm:pt>
    <dgm:pt modelId="{2095FE1B-C708-419A-A125-D5CE88DE0FBF}">
      <dgm:prSet phldrT="[Texto]"/>
      <dgm:spPr/>
      <dgm:t>
        <a:bodyPr/>
        <a:lstStyle/>
        <a:p>
          <a:r>
            <a:rPr lang="es-MX" dirty="0"/>
            <a:t>Coordinación</a:t>
          </a:r>
        </a:p>
      </dgm:t>
    </dgm:pt>
    <dgm:pt modelId="{6E3E89A4-4217-4FB5-8E4D-9786F2D2FF41}" type="parTrans" cxnId="{7DD0CE2B-5A47-4DEA-9DE9-F46D63AA3809}">
      <dgm:prSet/>
      <dgm:spPr/>
      <dgm:t>
        <a:bodyPr/>
        <a:lstStyle/>
        <a:p>
          <a:endParaRPr lang="es-MX"/>
        </a:p>
      </dgm:t>
    </dgm:pt>
    <dgm:pt modelId="{C6891029-2B04-4E69-9ED0-904DA0E46B23}" type="sibTrans" cxnId="{7DD0CE2B-5A47-4DEA-9DE9-F46D63AA3809}">
      <dgm:prSet/>
      <dgm:spPr/>
      <dgm:t>
        <a:bodyPr/>
        <a:lstStyle/>
        <a:p>
          <a:endParaRPr lang="es-MX"/>
        </a:p>
      </dgm:t>
    </dgm:pt>
    <dgm:pt modelId="{CB93C454-A9C3-4F30-99A9-19D19A81A78D}">
      <dgm:prSet phldrT="[Texto]"/>
      <dgm:spPr/>
      <dgm:t>
        <a:bodyPr/>
        <a:lstStyle/>
        <a:p>
          <a:r>
            <a:rPr lang="es-MX" dirty="0"/>
            <a:t>Ventajas</a:t>
          </a:r>
        </a:p>
      </dgm:t>
    </dgm:pt>
    <dgm:pt modelId="{1C89150D-B336-4EAF-8CBD-28C30514714B}" type="parTrans" cxnId="{2CAF72D5-2ABE-44E6-A571-BA4D1AE20CC6}">
      <dgm:prSet/>
      <dgm:spPr/>
      <dgm:t>
        <a:bodyPr/>
        <a:lstStyle/>
        <a:p>
          <a:endParaRPr lang="es-MX"/>
        </a:p>
      </dgm:t>
    </dgm:pt>
    <dgm:pt modelId="{DE356329-E024-4D94-B074-54CF5186E3FA}" type="sibTrans" cxnId="{2CAF72D5-2ABE-44E6-A571-BA4D1AE20CC6}">
      <dgm:prSet/>
      <dgm:spPr/>
      <dgm:t>
        <a:bodyPr/>
        <a:lstStyle/>
        <a:p>
          <a:endParaRPr lang="es-MX"/>
        </a:p>
      </dgm:t>
    </dgm:pt>
    <dgm:pt modelId="{D762FEA7-90DA-4885-9D56-E7EEE87196B5}">
      <dgm:prSet phldrT="[Texto]" phldr="1"/>
      <dgm:spPr/>
      <dgm:t>
        <a:bodyPr/>
        <a:lstStyle/>
        <a:p>
          <a:endParaRPr lang="es-MX" dirty="0"/>
        </a:p>
      </dgm:t>
    </dgm:pt>
    <dgm:pt modelId="{9AA36F0F-2796-45BE-A2F6-C58B3D1EEB97}" type="parTrans" cxnId="{0AB670EA-1D33-466A-91D5-057062D7ED07}">
      <dgm:prSet/>
      <dgm:spPr/>
      <dgm:t>
        <a:bodyPr/>
        <a:lstStyle/>
        <a:p>
          <a:endParaRPr lang="es-MX"/>
        </a:p>
      </dgm:t>
    </dgm:pt>
    <dgm:pt modelId="{E4179896-A1EA-41FC-8EDC-674275ABA93D}" type="sibTrans" cxnId="{0AB670EA-1D33-466A-91D5-057062D7ED07}">
      <dgm:prSet/>
      <dgm:spPr/>
      <dgm:t>
        <a:bodyPr/>
        <a:lstStyle/>
        <a:p>
          <a:endParaRPr lang="es-MX"/>
        </a:p>
      </dgm:t>
    </dgm:pt>
    <dgm:pt modelId="{58E40DEF-1D4D-4711-B890-4A4848C79C69}" type="pres">
      <dgm:prSet presAssocID="{A2C40E5D-687A-43EC-9224-1CACCF87ACFF}" presName="mainComposite" presStyleCnt="0">
        <dgm:presLayoutVars>
          <dgm:chPref val="1"/>
          <dgm:dir/>
          <dgm:animOne val="branch"/>
          <dgm:animLvl val="lvl"/>
          <dgm:resizeHandles val="exact"/>
        </dgm:presLayoutVars>
      </dgm:prSet>
      <dgm:spPr/>
      <dgm:t>
        <a:bodyPr/>
        <a:lstStyle/>
        <a:p>
          <a:endParaRPr lang="es-MX"/>
        </a:p>
      </dgm:t>
    </dgm:pt>
    <dgm:pt modelId="{4FEAC908-BCD5-47AC-AEB4-0B8E2B968A29}" type="pres">
      <dgm:prSet presAssocID="{A2C40E5D-687A-43EC-9224-1CACCF87ACFF}" presName="hierFlow" presStyleCnt="0"/>
      <dgm:spPr/>
    </dgm:pt>
    <dgm:pt modelId="{02BB0C7A-88EA-403C-9CA6-2AF8E1294659}" type="pres">
      <dgm:prSet presAssocID="{A2C40E5D-687A-43EC-9224-1CACCF87ACFF}" presName="firstBuf" presStyleCnt="0"/>
      <dgm:spPr/>
    </dgm:pt>
    <dgm:pt modelId="{E7474CA2-BE2D-4CFD-881D-23721A3D795C}" type="pres">
      <dgm:prSet presAssocID="{A2C40E5D-687A-43EC-9224-1CACCF87ACFF}" presName="hierChild1" presStyleCnt="0">
        <dgm:presLayoutVars>
          <dgm:chPref val="1"/>
          <dgm:animOne val="branch"/>
          <dgm:animLvl val="lvl"/>
        </dgm:presLayoutVars>
      </dgm:prSet>
      <dgm:spPr/>
    </dgm:pt>
    <dgm:pt modelId="{FB184A47-3164-4E34-832A-97AD5130F7A6}" type="pres">
      <dgm:prSet presAssocID="{0B036894-939B-4A43-803C-4E5F95E7340C}" presName="Name17" presStyleCnt="0"/>
      <dgm:spPr/>
    </dgm:pt>
    <dgm:pt modelId="{0D26903B-ECB5-4E9B-9A3F-7C4F71F367FC}" type="pres">
      <dgm:prSet presAssocID="{0B036894-939B-4A43-803C-4E5F95E7340C}" presName="level1Shape" presStyleLbl="node0" presStyleIdx="0" presStyleCnt="1">
        <dgm:presLayoutVars>
          <dgm:chPref val="3"/>
        </dgm:presLayoutVars>
      </dgm:prSet>
      <dgm:spPr/>
      <dgm:t>
        <a:bodyPr/>
        <a:lstStyle/>
        <a:p>
          <a:endParaRPr lang="es-MX"/>
        </a:p>
      </dgm:t>
    </dgm:pt>
    <dgm:pt modelId="{AB21F68E-E79B-4E84-8B31-8CCE334C35AC}" type="pres">
      <dgm:prSet presAssocID="{0B036894-939B-4A43-803C-4E5F95E7340C}" presName="hierChild2" presStyleCnt="0"/>
      <dgm:spPr/>
    </dgm:pt>
    <dgm:pt modelId="{27868B12-4E08-480E-8135-18D8AF5B6D9D}" type="pres">
      <dgm:prSet presAssocID="{0F3EA0CF-EB31-4FCA-9C18-0B03A99427CD}" presName="Name25" presStyleLbl="parChTrans1D2" presStyleIdx="0" presStyleCnt="2"/>
      <dgm:spPr/>
      <dgm:t>
        <a:bodyPr/>
        <a:lstStyle/>
        <a:p>
          <a:endParaRPr lang="es-MX"/>
        </a:p>
      </dgm:t>
    </dgm:pt>
    <dgm:pt modelId="{B464E249-54B8-4371-A944-F2B3E91B5A51}" type="pres">
      <dgm:prSet presAssocID="{0F3EA0CF-EB31-4FCA-9C18-0B03A99427CD}" presName="connTx" presStyleLbl="parChTrans1D2" presStyleIdx="0" presStyleCnt="2"/>
      <dgm:spPr/>
      <dgm:t>
        <a:bodyPr/>
        <a:lstStyle/>
        <a:p>
          <a:endParaRPr lang="es-MX"/>
        </a:p>
      </dgm:t>
    </dgm:pt>
    <dgm:pt modelId="{A1BD56E5-28A2-48E4-AF32-ED26F5D0DBF6}" type="pres">
      <dgm:prSet presAssocID="{B1E4C9AF-33FE-48B8-BECA-9AB7248E0BCC}" presName="Name30" presStyleCnt="0"/>
      <dgm:spPr/>
    </dgm:pt>
    <dgm:pt modelId="{F65EE8CB-911B-4483-A2EA-2A0CC0C2591A}" type="pres">
      <dgm:prSet presAssocID="{B1E4C9AF-33FE-48B8-BECA-9AB7248E0BCC}" presName="level2Shape" presStyleLbl="node2" presStyleIdx="0" presStyleCnt="2"/>
      <dgm:spPr/>
      <dgm:t>
        <a:bodyPr/>
        <a:lstStyle/>
        <a:p>
          <a:endParaRPr lang="es-MX"/>
        </a:p>
      </dgm:t>
    </dgm:pt>
    <dgm:pt modelId="{64D4661A-BC3D-427B-98B7-FCE4A9D60229}" type="pres">
      <dgm:prSet presAssocID="{B1E4C9AF-33FE-48B8-BECA-9AB7248E0BCC}" presName="hierChild3" presStyleCnt="0"/>
      <dgm:spPr/>
    </dgm:pt>
    <dgm:pt modelId="{BCA4B41A-0828-42F8-BB03-129032A8F79E}" type="pres">
      <dgm:prSet presAssocID="{71C1C216-15D2-4DC6-8417-A81DE9F6245B}" presName="Name25" presStyleLbl="parChTrans1D3" presStyleIdx="0" presStyleCnt="3"/>
      <dgm:spPr/>
      <dgm:t>
        <a:bodyPr/>
        <a:lstStyle/>
        <a:p>
          <a:endParaRPr lang="es-MX"/>
        </a:p>
      </dgm:t>
    </dgm:pt>
    <dgm:pt modelId="{9F064FFE-5F00-4864-937F-D439262A0C1B}" type="pres">
      <dgm:prSet presAssocID="{71C1C216-15D2-4DC6-8417-A81DE9F6245B}" presName="connTx" presStyleLbl="parChTrans1D3" presStyleIdx="0" presStyleCnt="3"/>
      <dgm:spPr/>
      <dgm:t>
        <a:bodyPr/>
        <a:lstStyle/>
        <a:p>
          <a:endParaRPr lang="es-MX"/>
        </a:p>
      </dgm:t>
    </dgm:pt>
    <dgm:pt modelId="{41BE7161-9ECB-44A9-ADD3-1A7CE8AF1C9F}" type="pres">
      <dgm:prSet presAssocID="{A85B601E-B008-44BC-A96D-D12F1FD7E861}" presName="Name30" presStyleCnt="0"/>
      <dgm:spPr/>
    </dgm:pt>
    <dgm:pt modelId="{16C3E008-E145-422E-877E-E21603F3AAE4}" type="pres">
      <dgm:prSet presAssocID="{A85B601E-B008-44BC-A96D-D12F1FD7E861}" presName="level2Shape" presStyleLbl="node3" presStyleIdx="0" presStyleCnt="3"/>
      <dgm:spPr/>
      <dgm:t>
        <a:bodyPr/>
        <a:lstStyle/>
        <a:p>
          <a:endParaRPr lang="es-MX"/>
        </a:p>
      </dgm:t>
    </dgm:pt>
    <dgm:pt modelId="{56B508B7-BBDB-4DFC-9C15-024CA78E2A84}" type="pres">
      <dgm:prSet presAssocID="{A85B601E-B008-44BC-A96D-D12F1FD7E861}" presName="hierChild3" presStyleCnt="0"/>
      <dgm:spPr/>
    </dgm:pt>
    <dgm:pt modelId="{513F32AE-0447-4D50-8538-6868865239BE}" type="pres">
      <dgm:prSet presAssocID="{21B670B6-6A3E-4FF8-9537-90218B69C0CB}" presName="Name25" presStyleLbl="parChTrans1D3" presStyleIdx="1" presStyleCnt="3"/>
      <dgm:spPr/>
      <dgm:t>
        <a:bodyPr/>
        <a:lstStyle/>
        <a:p>
          <a:endParaRPr lang="es-MX"/>
        </a:p>
      </dgm:t>
    </dgm:pt>
    <dgm:pt modelId="{56447A6B-947B-445E-B6FF-FF60E7B030B9}" type="pres">
      <dgm:prSet presAssocID="{21B670B6-6A3E-4FF8-9537-90218B69C0CB}" presName="connTx" presStyleLbl="parChTrans1D3" presStyleIdx="1" presStyleCnt="3"/>
      <dgm:spPr/>
      <dgm:t>
        <a:bodyPr/>
        <a:lstStyle/>
        <a:p>
          <a:endParaRPr lang="es-MX"/>
        </a:p>
      </dgm:t>
    </dgm:pt>
    <dgm:pt modelId="{78378A4B-FBD3-48BF-A721-F9949B081B4A}" type="pres">
      <dgm:prSet presAssocID="{A37FB7D6-B5CB-4129-A2FA-2630D4DBB47C}" presName="Name30" presStyleCnt="0"/>
      <dgm:spPr/>
    </dgm:pt>
    <dgm:pt modelId="{832237F8-F6CA-4ACA-A285-F48A90C54609}" type="pres">
      <dgm:prSet presAssocID="{A37FB7D6-B5CB-4129-A2FA-2630D4DBB47C}" presName="level2Shape" presStyleLbl="node3" presStyleIdx="1" presStyleCnt="3"/>
      <dgm:spPr/>
      <dgm:t>
        <a:bodyPr/>
        <a:lstStyle/>
        <a:p>
          <a:endParaRPr lang="es-MX"/>
        </a:p>
      </dgm:t>
    </dgm:pt>
    <dgm:pt modelId="{D7A6BA18-3619-4E78-A32F-9DC901ACE7FE}" type="pres">
      <dgm:prSet presAssocID="{A37FB7D6-B5CB-4129-A2FA-2630D4DBB47C}" presName="hierChild3" presStyleCnt="0"/>
      <dgm:spPr/>
    </dgm:pt>
    <dgm:pt modelId="{FF55E8DF-26CC-4924-BFEE-6AED85634567}" type="pres">
      <dgm:prSet presAssocID="{D1F74315-617E-4D0B-98FD-2AED54311D7C}" presName="Name25" presStyleLbl="parChTrans1D2" presStyleIdx="1" presStyleCnt="2"/>
      <dgm:spPr/>
      <dgm:t>
        <a:bodyPr/>
        <a:lstStyle/>
        <a:p>
          <a:endParaRPr lang="es-MX"/>
        </a:p>
      </dgm:t>
    </dgm:pt>
    <dgm:pt modelId="{1E264EEB-DE01-4AA0-8A69-B8BF279159F2}" type="pres">
      <dgm:prSet presAssocID="{D1F74315-617E-4D0B-98FD-2AED54311D7C}" presName="connTx" presStyleLbl="parChTrans1D2" presStyleIdx="1" presStyleCnt="2"/>
      <dgm:spPr/>
      <dgm:t>
        <a:bodyPr/>
        <a:lstStyle/>
        <a:p>
          <a:endParaRPr lang="es-MX"/>
        </a:p>
      </dgm:t>
    </dgm:pt>
    <dgm:pt modelId="{240C63DF-F798-4E55-81C2-A94E1CFDCD3B}" type="pres">
      <dgm:prSet presAssocID="{0D4F5003-2527-43E4-B9B9-ADE2FD42BC47}" presName="Name30" presStyleCnt="0"/>
      <dgm:spPr/>
    </dgm:pt>
    <dgm:pt modelId="{D481A2D7-AD58-4D1C-AFC3-A9AD4B721C22}" type="pres">
      <dgm:prSet presAssocID="{0D4F5003-2527-43E4-B9B9-ADE2FD42BC47}" presName="level2Shape" presStyleLbl="node2" presStyleIdx="1" presStyleCnt="2"/>
      <dgm:spPr/>
      <dgm:t>
        <a:bodyPr/>
        <a:lstStyle/>
        <a:p>
          <a:endParaRPr lang="es-MX"/>
        </a:p>
      </dgm:t>
    </dgm:pt>
    <dgm:pt modelId="{83B791EC-E680-4B38-B01C-8F81B2590EBD}" type="pres">
      <dgm:prSet presAssocID="{0D4F5003-2527-43E4-B9B9-ADE2FD42BC47}" presName="hierChild3" presStyleCnt="0"/>
      <dgm:spPr/>
    </dgm:pt>
    <dgm:pt modelId="{DBB65966-174C-41A6-A662-435C92941F55}" type="pres">
      <dgm:prSet presAssocID="{20660A16-5F4E-4461-8878-C01C75225882}" presName="Name25" presStyleLbl="parChTrans1D3" presStyleIdx="2" presStyleCnt="3"/>
      <dgm:spPr/>
      <dgm:t>
        <a:bodyPr/>
        <a:lstStyle/>
        <a:p>
          <a:endParaRPr lang="es-MX"/>
        </a:p>
      </dgm:t>
    </dgm:pt>
    <dgm:pt modelId="{140C5D9B-6DD4-412B-BFB4-98420729A32C}" type="pres">
      <dgm:prSet presAssocID="{20660A16-5F4E-4461-8878-C01C75225882}" presName="connTx" presStyleLbl="parChTrans1D3" presStyleIdx="2" presStyleCnt="3"/>
      <dgm:spPr/>
      <dgm:t>
        <a:bodyPr/>
        <a:lstStyle/>
        <a:p>
          <a:endParaRPr lang="es-MX"/>
        </a:p>
      </dgm:t>
    </dgm:pt>
    <dgm:pt modelId="{D7F6919F-4B38-4916-9D6D-4936A0BFABD5}" type="pres">
      <dgm:prSet presAssocID="{7544DACE-B0FC-41E9-A7AD-04B353993710}" presName="Name30" presStyleCnt="0"/>
      <dgm:spPr/>
    </dgm:pt>
    <dgm:pt modelId="{38D74779-D489-4D30-AF62-A674A3884D35}" type="pres">
      <dgm:prSet presAssocID="{7544DACE-B0FC-41E9-A7AD-04B353993710}" presName="level2Shape" presStyleLbl="node3" presStyleIdx="2" presStyleCnt="3"/>
      <dgm:spPr/>
      <dgm:t>
        <a:bodyPr/>
        <a:lstStyle/>
        <a:p>
          <a:endParaRPr lang="es-MX"/>
        </a:p>
      </dgm:t>
    </dgm:pt>
    <dgm:pt modelId="{F00C1861-5A4F-4A6A-A959-E29B4C6F9338}" type="pres">
      <dgm:prSet presAssocID="{7544DACE-B0FC-41E9-A7AD-04B353993710}" presName="hierChild3" presStyleCnt="0"/>
      <dgm:spPr/>
    </dgm:pt>
    <dgm:pt modelId="{9D9507C5-3309-4886-81EF-5FEA25982A37}" type="pres">
      <dgm:prSet presAssocID="{A2C40E5D-687A-43EC-9224-1CACCF87ACFF}" presName="bgShapesFlow" presStyleCnt="0"/>
      <dgm:spPr/>
    </dgm:pt>
    <dgm:pt modelId="{E4CC69A9-D0DF-44DA-94C8-7B128C30E483}" type="pres">
      <dgm:prSet presAssocID="{2095FE1B-C708-419A-A125-D5CE88DE0FBF}" presName="rectComp" presStyleCnt="0"/>
      <dgm:spPr/>
    </dgm:pt>
    <dgm:pt modelId="{4C817ADC-DCC8-4E82-8EB5-300B00BEAD01}" type="pres">
      <dgm:prSet presAssocID="{2095FE1B-C708-419A-A125-D5CE88DE0FBF}" presName="bgRect" presStyleLbl="bgShp" presStyleIdx="0" presStyleCnt="3"/>
      <dgm:spPr/>
      <dgm:t>
        <a:bodyPr/>
        <a:lstStyle/>
        <a:p>
          <a:endParaRPr lang="es-MX"/>
        </a:p>
      </dgm:t>
    </dgm:pt>
    <dgm:pt modelId="{2DC39BC1-9731-4200-8D07-3BFC13DF3945}" type="pres">
      <dgm:prSet presAssocID="{2095FE1B-C708-419A-A125-D5CE88DE0FBF}" presName="bgRectTx" presStyleLbl="bgShp" presStyleIdx="0" presStyleCnt="3">
        <dgm:presLayoutVars>
          <dgm:bulletEnabled val="1"/>
        </dgm:presLayoutVars>
      </dgm:prSet>
      <dgm:spPr/>
      <dgm:t>
        <a:bodyPr/>
        <a:lstStyle/>
        <a:p>
          <a:endParaRPr lang="es-MX"/>
        </a:p>
      </dgm:t>
    </dgm:pt>
    <dgm:pt modelId="{A22E29BC-022D-48D0-8A14-CF02C2078BF6}" type="pres">
      <dgm:prSet presAssocID="{2095FE1B-C708-419A-A125-D5CE88DE0FBF}" presName="spComp" presStyleCnt="0"/>
      <dgm:spPr/>
    </dgm:pt>
    <dgm:pt modelId="{B6368C1D-89EB-47B8-A969-209C45C47A0E}" type="pres">
      <dgm:prSet presAssocID="{2095FE1B-C708-419A-A125-D5CE88DE0FBF}" presName="hSp" presStyleCnt="0"/>
      <dgm:spPr/>
    </dgm:pt>
    <dgm:pt modelId="{2D185955-5F95-4DE8-8AC9-FDBC04967FBC}" type="pres">
      <dgm:prSet presAssocID="{CB93C454-A9C3-4F30-99A9-19D19A81A78D}" presName="rectComp" presStyleCnt="0"/>
      <dgm:spPr/>
    </dgm:pt>
    <dgm:pt modelId="{80822622-FCF1-4275-8A5E-D3C4D1642802}" type="pres">
      <dgm:prSet presAssocID="{CB93C454-A9C3-4F30-99A9-19D19A81A78D}" presName="bgRect" presStyleLbl="bgShp" presStyleIdx="1" presStyleCnt="3"/>
      <dgm:spPr/>
      <dgm:t>
        <a:bodyPr/>
        <a:lstStyle/>
        <a:p>
          <a:endParaRPr lang="es-MX"/>
        </a:p>
      </dgm:t>
    </dgm:pt>
    <dgm:pt modelId="{EEB51A3D-33EA-4E39-8CAB-B061A413DAE3}" type="pres">
      <dgm:prSet presAssocID="{CB93C454-A9C3-4F30-99A9-19D19A81A78D}" presName="bgRectTx" presStyleLbl="bgShp" presStyleIdx="1" presStyleCnt="3">
        <dgm:presLayoutVars>
          <dgm:bulletEnabled val="1"/>
        </dgm:presLayoutVars>
      </dgm:prSet>
      <dgm:spPr/>
      <dgm:t>
        <a:bodyPr/>
        <a:lstStyle/>
        <a:p>
          <a:endParaRPr lang="es-MX"/>
        </a:p>
      </dgm:t>
    </dgm:pt>
    <dgm:pt modelId="{E3DD46B2-3501-4390-BE48-B0AB4DDB0AF7}" type="pres">
      <dgm:prSet presAssocID="{CB93C454-A9C3-4F30-99A9-19D19A81A78D}" presName="spComp" presStyleCnt="0"/>
      <dgm:spPr/>
    </dgm:pt>
    <dgm:pt modelId="{A7AEE579-2C23-44DE-9332-A7A6DC4EA822}" type="pres">
      <dgm:prSet presAssocID="{CB93C454-A9C3-4F30-99A9-19D19A81A78D}" presName="hSp" presStyleCnt="0"/>
      <dgm:spPr/>
    </dgm:pt>
    <dgm:pt modelId="{2C2428CD-0A32-4BC2-9EE9-B5E67583B939}" type="pres">
      <dgm:prSet presAssocID="{D762FEA7-90DA-4885-9D56-E7EEE87196B5}" presName="rectComp" presStyleCnt="0"/>
      <dgm:spPr/>
    </dgm:pt>
    <dgm:pt modelId="{BA8422E5-89EC-4A11-8FC4-2AB118875D8A}" type="pres">
      <dgm:prSet presAssocID="{D762FEA7-90DA-4885-9D56-E7EEE87196B5}" presName="bgRect" presStyleLbl="bgShp" presStyleIdx="2" presStyleCnt="3"/>
      <dgm:spPr/>
      <dgm:t>
        <a:bodyPr/>
        <a:lstStyle/>
        <a:p>
          <a:endParaRPr lang="es-MX"/>
        </a:p>
      </dgm:t>
    </dgm:pt>
    <dgm:pt modelId="{BE5E292C-4E83-4E59-B2C6-A3B637DD820B}" type="pres">
      <dgm:prSet presAssocID="{D762FEA7-90DA-4885-9D56-E7EEE87196B5}" presName="bgRectTx" presStyleLbl="bgShp" presStyleIdx="2" presStyleCnt="3">
        <dgm:presLayoutVars>
          <dgm:bulletEnabled val="1"/>
        </dgm:presLayoutVars>
      </dgm:prSet>
      <dgm:spPr/>
      <dgm:t>
        <a:bodyPr/>
        <a:lstStyle/>
        <a:p>
          <a:endParaRPr lang="es-MX"/>
        </a:p>
      </dgm:t>
    </dgm:pt>
  </dgm:ptLst>
  <dgm:cxnLst>
    <dgm:cxn modelId="{43EC59C4-CB1E-4156-AF0A-BF0D3C3DC692}" srcId="{B1E4C9AF-33FE-48B8-BECA-9AB7248E0BCC}" destId="{A37FB7D6-B5CB-4129-A2FA-2630D4DBB47C}" srcOrd="1" destOrd="0" parTransId="{21B670B6-6A3E-4FF8-9537-90218B69C0CB}" sibTransId="{5864273F-6543-449D-B790-3AF92318811E}"/>
    <dgm:cxn modelId="{958202BF-EA2A-42FB-81F4-924623E75F91}" srcId="{0B036894-939B-4A43-803C-4E5F95E7340C}" destId="{0D4F5003-2527-43E4-B9B9-ADE2FD42BC47}" srcOrd="1" destOrd="0" parTransId="{D1F74315-617E-4D0B-98FD-2AED54311D7C}" sibTransId="{DBA80556-00F0-4E55-BFDE-8B00FDBC6354}"/>
    <dgm:cxn modelId="{352D3C58-FAE0-474D-B766-F703FF811296}" type="presOf" srcId="{A37FB7D6-B5CB-4129-A2FA-2630D4DBB47C}" destId="{832237F8-F6CA-4ACA-A285-F48A90C54609}" srcOrd="0" destOrd="0" presId="urn:microsoft.com/office/officeart/2005/8/layout/hierarchy5"/>
    <dgm:cxn modelId="{3C1BA67C-0CFA-46CB-8256-C09819EBBE48}" type="presOf" srcId="{CB93C454-A9C3-4F30-99A9-19D19A81A78D}" destId="{EEB51A3D-33EA-4E39-8CAB-B061A413DAE3}" srcOrd="1" destOrd="0" presId="urn:microsoft.com/office/officeart/2005/8/layout/hierarchy5"/>
    <dgm:cxn modelId="{B949E4E0-6F05-4FFB-BC97-59099AE0E058}" type="presOf" srcId="{0F3EA0CF-EB31-4FCA-9C18-0B03A99427CD}" destId="{B464E249-54B8-4371-A944-F2B3E91B5A51}" srcOrd="1" destOrd="0" presId="urn:microsoft.com/office/officeart/2005/8/layout/hierarchy5"/>
    <dgm:cxn modelId="{11FBD4D1-065F-4B03-9E3F-395CB9D0642C}" type="presOf" srcId="{D762FEA7-90DA-4885-9D56-E7EEE87196B5}" destId="{BE5E292C-4E83-4E59-B2C6-A3B637DD820B}" srcOrd="1" destOrd="0" presId="urn:microsoft.com/office/officeart/2005/8/layout/hierarchy5"/>
    <dgm:cxn modelId="{6AD1F194-D9AF-4F8D-BE3D-245BE7E5D6B3}" type="presOf" srcId="{71C1C216-15D2-4DC6-8417-A81DE9F6245B}" destId="{BCA4B41A-0828-42F8-BB03-129032A8F79E}" srcOrd="0" destOrd="0" presId="urn:microsoft.com/office/officeart/2005/8/layout/hierarchy5"/>
    <dgm:cxn modelId="{3E556B26-6961-4025-99BE-C4CA6D3EBB41}" type="presOf" srcId="{21B670B6-6A3E-4FF8-9537-90218B69C0CB}" destId="{513F32AE-0447-4D50-8538-6868865239BE}" srcOrd="0" destOrd="0" presId="urn:microsoft.com/office/officeart/2005/8/layout/hierarchy5"/>
    <dgm:cxn modelId="{3C67CF1A-7F2B-41FD-950D-45E31306ACF9}" srcId="{0D4F5003-2527-43E4-B9B9-ADE2FD42BC47}" destId="{7544DACE-B0FC-41E9-A7AD-04B353993710}" srcOrd="0" destOrd="0" parTransId="{20660A16-5F4E-4461-8878-C01C75225882}" sibTransId="{650FC565-6B4E-4C6B-A127-A3DC4EB99B6E}"/>
    <dgm:cxn modelId="{67072C15-095E-425F-9368-02C60A9CF40F}" type="presOf" srcId="{2095FE1B-C708-419A-A125-D5CE88DE0FBF}" destId="{4C817ADC-DCC8-4E82-8EB5-300B00BEAD01}" srcOrd="0" destOrd="0" presId="urn:microsoft.com/office/officeart/2005/8/layout/hierarchy5"/>
    <dgm:cxn modelId="{2584B559-79B6-4F28-AB13-A8C2BF3FDBBE}" type="presOf" srcId="{A2C40E5D-687A-43EC-9224-1CACCF87ACFF}" destId="{58E40DEF-1D4D-4711-B890-4A4848C79C69}" srcOrd="0" destOrd="0" presId="urn:microsoft.com/office/officeart/2005/8/layout/hierarchy5"/>
    <dgm:cxn modelId="{87123C35-DE78-44A0-8A27-58302F96788E}" type="presOf" srcId="{20660A16-5F4E-4461-8878-C01C75225882}" destId="{DBB65966-174C-41A6-A662-435C92941F55}" srcOrd="0" destOrd="0" presId="urn:microsoft.com/office/officeart/2005/8/layout/hierarchy5"/>
    <dgm:cxn modelId="{0A9C3D30-E61A-40FA-AAE5-C49EE77561E8}" type="presOf" srcId="{D1F74315-617E-4D0B-98FD-2AED54311D7C}" destId="{FF55E8DF-26CC-4924-BFEE-6AED85634567}" srcOrd="0" destOrd="0" presId="urn:microsoft.com/office/officeart/2005/8/layout/hierarchy5"/>
    <dgm:cxn modelId="{70231C8C-30C6-4F0D-BD68-8B1C39135D76}" type="presOf" srcId="{2095FE1B-C708-419A-A125-D5CE88DE0FBF}" destId="{2DC39BC1-9731-4200-8D07-3BFC13DF3945}" srcOrd="1" destOrd="0" presId="urn:microsoft.com/office/officeart/2005/8/layout/hierarchy5"/>
    <dgm:cxn modelId="{833727A5-5756-4891-AFAE-C3DE31A07545}" srcId="{A2C40E5D-687A-43EC-9224-1CACCF87ACFF}" destId="{0B036894-939B-4A43-803C-4E5F95E7340C}" srcOrd="0" destOrd="0" parTransId="{8D79A138-B552-4D3A-B623-ABEBF692F446}" sibTransId="{5C910391-1505-4BAF-BCA2-7A0B0151FE18}"/>
    <dgm:cxn modelId="{C8E5DE54-60E1-4901-9A47-623EB7388A16}" type="presOf" srcId="{A85B601E-B008-44BC-A96D-D12F1FD7E861}" destId="{16C3E008-E145-422E-877E-E21603F3AAE4}" srcOrd="0" destOrd="0" presId="urn:microsoft.com/office/officeart/2005/8/layout/hierarchy5"/>
    <dgm:cxn modelId="{F5485169-ABFD-436E-B658-B8CDD0CA3904}" type="presOf" srcId="{71C1C216-15D2-4DC6-8417-A81DE9F6245B}" destId="{9F064FFE-5F00-4864-937F-D439262A0C1B}" srcOrd="1" destOrd="0" presId="urn:microsoft.com/office/officeart/2005/8/layout/hierarchy5"/>
    <dgm:cxn modelId="{8B38F428-AE19-4666-84FE-37FC6DEFAA9C}" type="presOf" srcId="{0D4F5003-2527-43E4-B9B9-ADE2FD42BC47}" destId="{D481A2D7-AD58-4D1C-AFC3-A9AD4B721C22}" srcOrd="0" destOrd="0" presId="urn:microsoft.com/office/officeart/2005/8/layout/hierarchy5"/>
    <dgm:cxn modelId="{7E667D79-41D1-4EC4-901D-97CA6B536E44}" type="presOf" srcId="{D762FEA7-90DA-4885-9D56-E7EEE87196B5}" destId="{BA8422E5-89EC-4A11-8FC4-2AB118875D8A}" srcOrd="0" destOrd="0" presId="urn:microsoft.com/office/officeart/2005/8/layout/hierarchy5"/>
    <dgm:cxn modelId="{D90721D5-9B02-46BE-8C91-2168C0F766DE}" type="presOf" srcId="{D1F74315-617E-4D0B-98FD-2AED54311D7C}" destId="{1E264EEB-DE01-4AA0-8A69-B8BF279159F2}" srcOrd="1" destOrd="0" presId="urn:microsoft.com/office/officeart/2005/8/layout/hierarchy5"/>
    <dgm:cxn modelId="{A4EEF167-9028-49B8-9027-87DBDC25D9EE}" type="presOf" srcId="{CB93C454-A9C3-4F30-99A9-19D19A81A78D}" destId="{80822622-FCF1-4275-8A5E-D3C4D1642802}" srcOrd="0" destOrd="0" presId="urn:microsoft.com/office/officeart/2005/8/layout/hierarchy5"/>
    <dgm:cxn modelId="{608FFB7F-B501-4CDD-A395-ABFB37747CD2}" type="presOf" srcId="{B1E4C9AF-33FE-48B8-BECA-9AB7248E0BCC}" destId="{F65EE8CB-911B-4483-A2EA-2A0CC0C2591A}" srcOrd="0" destOrd="0" presId="urn:microsoft.com/office/officeart/2005/8/layout/hierarchy5"/>
    <dgm:cxn modelId="{0AB670EA-1D33-466A-91D5-057062D7ED07}" srcId="{A2C40E5D-687A-43EC-9224-1CACCF87ACFF}" destId="{D762FEA7-90DA-4885-9D56-E7EEE87196B5}" srcOrd="3" destOrd="0" parTransId="{9AA36F0F-2796-45BE-A2F6-C58B3D1EEB97}" sibTransId="{E4179896-A1EA-41FC-8EDC-674275ABA93D}"/>
    <dgm:cxn modelId="{7DD0CE2B-5A47-4DEA-9DE9-F46D63AA3809}" srcId="{A2C40E5D-687A-43EC-9224-1CACCF87ACFF}" destId="{2095FE1B-C708-419A-A125-D5CE88DE0FBF}" srcOrd="1" destOrd="0" parTransId="{6E3E89A4-4217-4FB5-8E4D-9786F2D2FF41}" sibTransId="{C6891029-2B04-4E69-9ED0-904DA0E46B23}"/>
    <dgm:cxn modelId="{42A4FA5D-B816-4C67-A4A5-38065FD0CFE3}" type="presOf" srcId="{21B670B6-6A3E-4FF8-9537-90218B69C0CB}" destId="{56447A6B-947B-445E-B6FF-FF60E7B030B9}" srcOrd="1" destOrd="0" presId="urn:microsoft.com/office/officeart/2005/8/layout/hierarchy5"/>
    <dgm:cxn modelId="{E9533209-ED28-468E-B918-64756EFE37C8}" srcId="{0B036894-939B-4A43-803C-4E5F95E7340C}" destId="{B1E4C9AF-33FE-48B8-BECA-9AB7248E0BCC}" srcOrd="0" destOrd="0" parTransId="{0F3EA0CF-EB31-4FCA-9C18-0B03A99427CD}" sibTransId="{3F0036BC-F6C4-4375-8DDE-C09731CB887A}"/>
    <dgm:cxn modelId="{2E6D601F-2780-49B1-B579-72FBF2A5DB90}" type="presOf" srcId="{0F3EA0CF-EB31-4FCA-9C18-0B03A99427CD}" destId="{27868B12-4E08-480E-8135-18D8AF5B6D9D}" srcOrd="0" destOrd="0" presId="urn:microsoft.com/office/officeart/2005/8/layout/hierarchy5"/>
    <dgm:cxn modelId="{2CAF72D5-2ABE-44E6-A571-BA4D1AE20CC6}" srcId="{A2C40E5D-687A-43EC-9224-1CACCF87ACFF}" destId="{CB93C454-A9C3-4F30-99A9-19D19A81A78D}" srcOrd="2" destOrd="0" parTransId="{1C89150D-B336-4EAF-8CBD-28C30514714B}" sibTransId="{DE356329-E024-4D94-B074-54CF5186E3FA}"/>
    <dgm:cxn modelId="{28394836-1760-4556-BE41-7CB84D67F632}" srcId="{B1E4C9AF-33FE-48B8-BECA-9AB7248E0BCC}" destId="{A85B601E-B008-44BC-A96D-D12F1FD7E861}" srcOrd="0" destOrd="0" parTransId="{71C1C216-15D2-4DC6-8417-A81DE9F6245B}" sibTransId="{C4029B14-CFB8-4B07-83DB-745E0E3B2CA1}"/>
    <dgm:cxn modelId="{344B68F3-717C-4C70-8D1F-96C1918978F5}" type="presOf" srcId="{20660A16-5F4E-4461-8878-C01C75225882}" destId="{140C5D9B-6DD4-412B-BFB4-98420729A32C}" srcOrd="1" destOrd="0" presId="urn:microsoft.com/office/officeart/2005/8/layout/hierarchy5"/>
    <dgm:cxn modelId="{A67856AA-BF84-4045-86E0-91A4D2D2C854}" type="presOf" srcId="{0B036894-939B-4A43-803C-4E5F95E7340C}" destId="{0D26903B-ECB5-4E9B-9A3F-7C4F71F367FC}" srcOrd="0" destOrd="0" presId="urn:microsoft.com/office/officeart/2005/8/layout/hierarchy5"/>
    <dgm:cxn modelId="{4FEE643A-DD11-41A3-8213-11D7705D3CFC}" type="presOf" srcId="{7544DACE-B0FC-41E9-A7AD-04B353993710}" destId="{38D74779-D489-4D30-AF62-A674A3884D35}" srcOrd="0" destOrd="0" presId="urn:microsoft.com/office/officeart/2005/8/layout/hierarchy5"/>
    <dgm:cxn modelId="{88DC9331-D1FF-43E9-BCEE-B4F0B1960FDF}" type="presParOf" srcId="{58E40DEF-1D4D-4711-B890-4A4848C79C69}" destId="{4FEAC908-BCD5-47AC-AEB4-0B8E2B968A29}" srcOrd="0" destOrd="0" presId="urn:microsoft.com/office/officeart/2005/8/layout/hierarchy5"/>
    <dgm:cxn modelId="{2056166D-529E-4D05-A114-2C1A9CE2D001}" type="presParOf" srcId="{4FEAC908-BCD5-47AC-AEB4-0B8E2B968A29}" destId="{02BB0C7A-88EA-403C-9CA6-2AF8E1294659}" srcOrd="0" destOrd="0" presId="urn:microsoft.com/office/officeart/2005/8/layout/hierarchy5"/>
    <dgm:cxn modelId="{CCB84913-2333-4A13-9493-184C437F3C4D}" type="presParOf" srcId="{4FEAC908-BCD5-47AC-AEB4-0B8E2B968A29}" destId="{E7474CA2-BE2D-4CFD-881D-23721A3D795C}" srcOrd="1" destOrd="0" presId="urn:microsoft.com/office/officeart/2005/8/layout/hierarchy5"/>
    <dgm:cxn modelId="{FAE1EC41-0C2B-4C6B-9DA1-7FF533983554}" type="presParOf" srcId="{E7474CA2-BE2D-4CFD-881D-23721A3D795C}" destId="{FB184A47-3164-4E34-832A-97AD5130F7A6}" srcOrd="0" destOrd="0" presId="urn:microsoft.com/office/officeart/2005/8/layout/hierarchy5"/>
    <dgm:cxn modelId="{CD18D4BF-88F4-4CB8-BFBA-766C95317EE2}" type="presParOf" srcId="{FB184A47-3164-4E34-832A-97AD5130F7A6}" destId="{0D26903B-ECB5-4E9B-9A3F-7C4F71F367FC}" srcOrd="0" destOrd="0" presId="urn:microsoft.com/office/officeart/2005/8/layout/hierarchy5"/>
    <dgm:cxn modelId="{F7173CF4-F8D0-47FA-B741-CAF0663C8842}" type="presParOf" srcId="{FB184A47-3164-4E34-832A-97AD5130F7A6}" destId="{AB21F68E-E79B-4E84-8B31-8CCE334C35AC}" srcOrd="1" destOrd="0" presId="urn:microsoft.com/office/officeart/2005/8/layout/hierarchy5"/>
    <dgm:cxn modelId="{923640B9-5591-45CC-9A01-16A7D911C4C6}" type="presParOf" srcId="{AB21F68E-E79B-4E84-8B31-8CCE334C35AC}" destId="{27868B12-4E08-480E-8135-18D8AF5B6D9D}" srcOrd="0" destOrd="0" presId="urn:microsoft.com/office/officeart/2005/8/layout/hierarchy5"/>
    <dgm:cxn modelId="{256DFAA8-16BD-47D8-B97A-2A5A0BFEC427}" type="presParOf" srcId="{27868B12-4E08-480E-8135-18D8AF5B6D9D}" destId="{B464E249-54B8-4371-A944-F2B3E91B5A51}" srcOrd="0" destOrd="0" presId="urn:microsoft.com/office/officeart/2005/8/layout/hierarchy5"/>
    <dgm:cxn modelId="{691CB620-F549-4DE3-99D0-3A08B9978B34}" type="presParOf" srcId="{AB21F68E-E79B-4E84-8B31-8CCE334C35AC}" destId="{A1BD56E5-28A2-48E4-AF32-ED26F5D0DBF6}" srcOrd="1" destOrd="0" presId="urn:microsoft.com/office/officeart/2005/8/layout/hierarchy5"/>
    <dgm:cxn modelId="{35EE7F01-0488-474E-B51B-BAFA658C5FA6}" type="presParOf" srcId="{A1BD56E5-28A2-48E4-AF32-ED26F5D0DBF6}" destId="{F65EE8CB-911B-4483-A2EA-2A0CC0C2591A}" srcOrd="0" destOrd="0" presId="urn:microsoft.com/office/officeart/2005/8/layout/hierarchy5"/>
    <dgm:cxn modelId="{1467A041-7579-46EA-86B6-C7EE62794E5A}" type="presParOf" srcId="{A1BD56E5-28A2-48E4-AF32-ED26F5D0DBF6}" destId="{64D4661A-BC3D-427B-98B7-FCE4A9D60229}" srcOrd="1" destOrd="0" presId="urn:microsoft.com/office/officeart/2005/8/layout/hierarchy5"/>
    <dgm:cxn modelId="{F4F89981-5AEB-4E17-AAF7-00ABEC55D4D3}" type="presParOf" srcId="{64D4661A-BC3D-427B-98B7-FCE4A9D60229}" destId="{BCA4B41A-0828-42F8-BB03-129032A8F79E}" srcOrd="0" destOrd="0" presId="urn:microsoft.com/office/officeart/2005/8/layout/hierarchy5"/>
    <dgm:cxn modelId="{D2CF7B91-BC8E-4A0C-9E5A-CCA603BA6051}" type="presParOf" srcId="{BCA4B41A-0828-42F8-BB03-129032A8F79E}" destId="{9F064FFE-5F00-4864-937F-D439262A0C1B}" srcOrd="0" destOrd="0" presId="urn:microsoft.com/office/officeart/2005/8/layout/hierarchy5"/>
    <dgm:cxn modelId="{EC1A60E8-3CAA-426F-86D2-13ACB1AB6C0B}" type="presParOf" srcId="{64D4661A-BC3D-427B-98B7-FCE4A9D60229}" destId="{41BE7161-9ECB-44A9-ADD3-1A7CE8AF1C9F}" srcOrd="1" destOrd="0" presId="urn:microsoft.com/office/officeart/2005/8/layout/hierarchy5"/>
    <dgm:cxn modelId="{E1E16B94-ACFE-4A97-9780-208715FC0DAB}" type="presParOf" srcId="{41BE7161-9ECB-44A9-ADD3-1A7CE8AF1C9F}" destId="{16C3E008-E145-422E-877E-E21603F3AAE4}" srcOrd="0" destOrd="0" presId="urn:microsoft.com/office/officeart/2005/8/layout/hierarchy5"/>
    <dgm:cxn modelId="{ED67A666-4309-4B59-ACA1-032975ABE918}" type="presParOf" srcId="{41BE7161-9ECB-44A9-ADD3-1A7CE8AF1C9F}" destId="{56B508B7-BBDB-4DFC-9C15-024CA78E2A84}" srcOrd="1" destOrd="0" presId="urn:microsoft.com/office/officeart/2005/8/layout/hierarchy5"/>
    <dgm:cxn modelId="{38B16C28-FC17-4F4C-A68A-72E0BA3EF516}" type="presParOf" srcId="{64D4661A-BC3D-427B-98B7-FCE4A9D60229}" destId="{513F32AE-0447-4D50-8538-6868865239BE}" srcOrd="2" destOrd="0" presId="urn:microsoft.com/office/officeart/2005/8/layout/hierarchy5"/>
    <dgm:cxn modelId="{67003BC8-9B3D-4ECC-B64E-93BA105FE6CD}" type="presParOf" srcId="{513F32AE-0447-4D50-8538-6868865239BE}" destId="{56447A6B-947B-445E-B6FF-FF60E7B030B9}" srcOrd="0" destOrd="0" presId="urn:microsoft.com/office/officeart/2005/8/layout/hierarchy5"/>
    <dgm:cxn modelId="{77EE7090-FEF1-4C46-92E2-E27476816785}" type="presParOf" srcId="{64D4661A-BC3D-427B-98B7-FCE4A9D60229}" destId="{78378A4B-FBD3-48BF-A721-F9949B081B4A}" srcOrd="3" destOrd="0" presId="urn:microsoft.com/office/officeart/2005/8/layout/hierarchy5"/>
    <dgm:cxn modelId="{0EB2E798-3F6B-456A-987B-B7E8900A719A}" type="presParOf" srcId="{78378A4B-FBD3-48BF-A721-F9949B081B4A}" destId="{832237F8-F6CA-4ACA-A285-F48A90C54609}" srcOrd="0" destOrd="0" presId="urn:microsoft.com/office/officeart/2005/8/layout/hierarchy5"/>
    <dgm:cxn modelId="{9E6D93F5-FC33-479D-BC5D-81781AFE643E}" type="presParOf" srcId="{78378A4B-FBD3-48BF-A721-F9949B081B4A}" destId="{D7A6BA18-3619-4E78-A32F-9DC901ACE7FE}" srcOrd="1" destOrd="0" presId="urn:microsoft.com/office/officeart/2005/8/layout/hierarchy5"/>
    <dgm:cxn modelId="{8C9FFB85-3E81-450E-8651-5CD5E4F719F3}" type="presParOf" srcId="{AB21F68E-E79B-4E84-8B31-8CCE334C35AC}" destId="{FF55E8DF-26CC-4924-BFEE-6AED85634567}" srcOrd="2" destOrd="0" presId="urn:microsoft.com/office/officeart/2005/8/layout/hierarchy5"/>
    <dgm:cxn modelId="{D64A4FBC-DDE5-4E97-9866-45D7F0770054}" type="presParOf" srcId="{FF55E8DF-26CC-4924-BFEE-6AED85634567}" destId="{1E264EEB-DE01-4AA0-8A69-B8BF279159F2}" srcOrd="0" destOrd="0" presId="urn:microsoft.com/office/officeart/2005/8/layout/hierarchy5"/>
    <dgm:cxn modelId="{3326C69F-5D57-44F4-BE7B-1FD3E4A6BE47}" type="presParOf" srcId="{AB21F68E-E79B-4E84-8B31-8CCE334C35AC}" destId="{240C63DF-F798-4E55-81C2-A94E1CFDCD3B}" srcOrd="3" destOrd="0" presId="urn:microsoft.com/office/officeart/2005/8/layout/hierarchy5"/>
    <dgm:cxn modelId="{78831949-8FA9-4EC0-9DEE-7B20F359DE51}" type="presParOf" srcId="{240C63DF-F798-4E55-81C2-A94E1CFDCD3B}" destId="{D481A2D7-AD58-4D1C-AFC3-A9AD4B721C22}" srcOrd="0" destOrd="0" presId="urn:microsoft.com/office/officeart/2005/8/layout/hierarchy5"/>
    <dgm:cxn modelId="{CF14C7F5-ECA1-49C7-AD78-9A8070568010}" type="presParOf" srcId="{240C63DF-F798-4E55-81C2-A94E1CFDCD3B}" destId="{83B791EC-E680-4B38-B01C-8F81B2590EBD}" srcOrd="1" destOrd="0" presId="urn:microsoft.com/office/officeart/2005/8/layout/hierarchy5"/>
    <dgm:cxn modelId="{06B28C9F-AA6B-4A2B-93B1-9D6478A9F981}" type="presParOf" srcId="{83B791EC-E680-4B38-B01C-8F81B2590EBD}" destId="{DBB65966-174C-41A6-A662-435C92941F55}" srcOrd="0" destOrd="0" presId="urn:microsoft.com/office/officeart/2005/8/layout/hierarchy5"/>
    <dgm:cxn modelId="{8848F140-6CF3-4FC1-BBBE-65A637B9C33E}" type="presParOf" srcId="{DBB65966-174C-41A6-A662-435C92941F55}" destId="{140C5D9B-6DD4-412B-BFB4-98420729A32C}" srcOrd="0" destOrd="0" presId="urn:microsoft.com/office/officeart/2005/8/layout/hierarchy5"/>
    <dgm:cxn modelId="{2798F1AA-3474-4228-B625-2163FA7102A3}" type="presParOf" srcId="{83B791EC-E680-4B38-B01C-8F81B2590EBD}" destId="{D7F6919F-4B38-4916-9D6D-4936A0BFABD5}" srcOrd="1" destOrd="0" presId="urn:microsoft.com/office/officeart/2005/8/layout/hierarchy5"/>
    <dgm:cxn modelId="{2C85B721-8F96-41EE-BCB4-D3AF40EA455F}" type="presParOf" srcId="{D7F6919F-4B38-4916-9D6D-4936A0BFABD5}" destId="{38D74779-D489-4D30-AF62-A674A3884D35}" srcOrd="0" destOrd="0" presId="urn:microsoft.com/office/officeart/2005/8/layout/hierarchy5"/>
    <dgm:cxn modelId="{2BC8D228-F342-4D31-8B53-73234810313B}" type="presParOf" srcId="{D7F6919F-4B38-4916-9D6D-4936A0BFABD5}" destId="{F00C1861-5A4F-4A6A-A959-E29B4C6F9338}" srcOrd="1" destOrd="0" presId="urn:microsoft.com/office/officeart/2005/8/layout/hierarchy5"/>
    <dgm:cxn modelId="{FF2A9EC3-7FBA-4A49-A356-DC7734C6D50B}" type="presParOf" srcId="{58E40DEF-1D4D-4711-B890-4A4848C79C69}" destId="{9D9507C5-3309-4886-81EF-5FEA25982A37}" srcOrd="1" destOrd="0" presId="urn:microsoft.com/office/officeart/2005/8/layout/hierarchy5"/>
    <dgm:cxn modelId="{680EA721-A62C-4CA2-83FB-142F9955510F}" type="presParOf" srcId="{9D9507C5-3309-4886-81EF-5FEA25982A37}" destId="{E4CC69A9-D0DF-44DA-94C8-7B128C30E483}" srcOrd="0" destOrd="0" presId="urn:microsoft.com/office/officeart/2005/8/layout/hierarchy5"/>
    <dgm:cxn modelId="{53220538-B0CF-4285-9660-07993E1262C9}" type="presParOf" srcId="{E4CC69A9-D0DF-44DA-94C8-7B128C30E483}" destId="{4C817ADC-DCC8-4E82-8EB5-300B00BEAD01}" srcOrd="0" destOrd="0" presId="urn:microsoft.com/office/officeart/2005/8/layout/hierarchy5"/>
    <dgm:cxn modelId="{B75F25D2-95C0-4B92-B688-9CF1C0392118}" type="presParOf" srcId="{E4CC69A9-D0DF-44DA-94C8-7B128C30E483}" destId="{2DC39BC1-9731-4200-8D07-3BFC13DF3945}" srcOrd="1" destOrd="0" presId="urn:microsoft.com/office/officeart/2005/8/layout/hierarchy5"/>
    <dgm:cxn modelId="{140A97DB-885E-4B5E-BDA2-11494E6BF069}" type="presParOf" srcId="{9D9507C5-3309-4886-81EF-5FEA25982A37}" destId="{A22E29BC-022D-48D0-8A14-CF02C2078BF6}" srcOrd="1" destOrd="0" presId="urn:microsoft.com/office/officeart/2005/8/layout/hierarchy5"/>
    <dgm:cxn modelId="{68B4113D-33C1-4B7E-8F68-8097910D60DD}" type="presParOf" srcId="{A22E29BC-022D-48D0-8A14-CF02C2078BF6}" destId="{B6368C1D-89EB-47B8-A969-209C45C47A0E}" srcOrd="0" destOrd="0" presId="urn:microsoft.com/office/officeart/2005/8/layout/hierarchy5"/>
    <dgm:cxn modelId="{659B3896-3A06-4792-A0FD-2EE1876ECC69}" type="presParOf" srcId="{9D9507C5-3309-4886-81EF-5FEA25982A37}" destId="{2D185955-5F95-4DE8-8AC9-FDBC04967FBC}" srcOrd="2" destOrd="0" presId="urn:microsoft.com/office/officeart/2005/8/layout/hierarchy5"/>
    <dgm:cxn modelId="{98DFCD84-EDA0-4EE4-B8B7-97D54E13BA7D}" type="presParOf" srcId="{2D185955-5F95-4DE8-8AC9-FDBC04967FBC}" destId="{80822622-FCF1-4275-8A5E-D3C4D1642802}" srcOrd="0" destOrd="0" presId="urn:microsoft.com/office/officeart/2005/8/layout/hierarchy5"/>
    <dgm:cxn modelId="{7D31F800-438A-456F-A1A2-FFEF61052BA4}" type="presParOf" srcId="{2D185955-5F95-4DE8-8AC9-FDBC04967FBC}" destId="{EEB51A3D-33EA-4E39-8CAB-B061A413DAE3}" srcOrd="1" destOrd="0" presId="urn:microsoft.com/office/officeart/2005/8/layout/hierarchy5"/>
    <dgm:cxn modelId="{D147D9BA-2E2B-41E4-B3AA-A1851B3FD154}" type="presParOf" srcId="{9D9507C5-3309-4886-81EF-5FEA25982A37}" destId="{E3DD46B2-3501-4390-BE48-B0AB4DDB0AF7}" srcOrd="3" destOrd="0" presId="urn:microsoft.com/office/officeart/2005/8/layout/hierarchy5"/>
    <dgm:cxn modelId="{0EE74752-184B-48AC-8A73-51C3F0A21F76}" type="presParOf" srcId="{E3DD46B2-3501-4390-BE48-B0AB4DDB0AF7}" destId="{A7AEE579-2C23-44DE-9332-A7A6DC4EA822}" srcOrd="0" destOrd="0" presId="urn:microsoft.com/office/officeart/2005/8/layout/hierarchy5"/>
    <dgm:cxn modelId="{68D7EBB6-D21C-4A31-9F30-610135366155}" type="presParOf" srcId="{9D9507C5-3309-4886-81EF-5FEA25982A37}" destId="{2C2428CD-0A32-4BC2-9EE9-B5E67583B939}" srcOrd="4" destOrd="0" presId="urn:microsoft.com/office/officeart/2005/8/layout/hierarchy5"/>
    <dgm:cxn modelId="{85CD33B4-D268-4D05-8D9D-B3577FFA349A}" type="presParOf" srcId="{2C2428CD-0A32-4BC2-9EE9-B5E67583B939}" destId="{BA8422E5-89EC-4A11-8FC4-2AB118875D8A}" srcOrd="0" destOrd="0" presId="urn:microsoft.com/office/officeart/2005/8/layout/hierarchy5"/>
    <dgm:cxn modelId="{19A816F0-AB66-483B-938C-63F7BF954060}" type="presParOf" srcId="{2C2428CD-0A32-4BC2-9EE9-B5E67583B939}" destId="{BE5E292C-4E83-4E59-B2C6-A3B637DD820B}" srcOrd="1" destOrd="0" presId="urn:microsoft.com/office/officeart/2005/8/layout/hierarchy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EA4E749-6E34-4218-A91F-7F6D12E64373}" type="doc">
      <dgm:prSet loTypeId="urn:microsoft.com/office/officeart/2005/8/layout/equation2" loCatId="process" qsTypeId="urn:microsoft.com/office/officeart/2005/8/quickstyle/simple1" qsCatId="simple" csTypeId="urn:microsoft.com/office/officeart/2005/8/colors/colorful4" csCatId="colorful" phldr="1"/>
      <dgm:spPr/>
    </dgm:pt>
    <dgm:pt modelId="{78B68D17-A37C-4543-8227-741CE6446159}">
      <dgm:prSet phldrT="[Texto]"/>
      <dgm:spPr/>
      <dgm:t>
        <a:bodyPr/>
        <a:lstStyle/>
        <a:p>
          <a:r>
            <a:rPr lang="es-MX" dirty="0"/>
            <a:t>Construcción social</a:t>
          </a:r>
        </a:p>
      </dgm:t>
    </dgm:pt>
    <dgm:pt modelId="{6D241888-E94C-468F-9690-292E59DE7F90}" type="parTrans" cxnId="{D7DF6A42-1F3F-4695-B5E9-98001DD3245B}">
      <dgm:prSet/>
      <dgm:spPr/>
      <dgm:t>
        <a:bodyPr/>
        <a:lstStyle/>
        <a:p>
          <a:endParaRPr lang="es-MX"/>
        </a:p>
      </dgm:t>
    </dgm:pt>
    <dgm:pt modelId="{3E309642-1751-43D8-AB29-6CDA03657AD6}" type="sibTrans" cxnId="{D7DF6A42-1F3F-4695-B5E9-98001DD3245B}">
      <dgm:prSet/>
      <dgm:spPr/>
      <dgm:t>
        <a:bodyPr/>
        <a:lstStyle/>
        <a:p>
          <a:endParaRPr lang="es-MX"/>
        </a:p>
      </dgm:t>
    </dgm:pt>
    <dgm:pt modelId="{AAC117F4-5677-4989-9070-0B6A4063ABD0}">
      <dgm:prSet phldrT="[Texto]"/>
      <dgm:spPr/>
      <dgm:t>
        <a:bodyPr/>
        <a:lstStyle/>
        <a:p>
          <a:r>
            <a:rPr lang="es-MX" dirty="0"/>
            <a:t>Construcción Política</a:t>
          </a:r>
        </a:p>
      </dgm:t>
    </dgm:pt>
    <dgm:pt modelId="{10602D55-F26E-41D3-8D40-E181E93D521A}" type="parTrans" cxnId="{803E2A5F-617A-4CEB-82A0-62C8D2B8C2C1}">
      <dgm:prSet/>
      <dgm:spPr/>
      <dgm:t>
        <a:bodyPr/>
        <a:lstStyle/>
        <a:p>
          <a:endParaRPr lang="es-MX"/>
        </a:p>
      </dgm:t>
    </dgm:pt>
    <dgm:pt modelId="{A8527EA9-D11F-4540-AC2E-BD99DCE77D02}" type="sibTrans" cxnId="{803E2A5F-617A-4CEB-82A0-62C8D2B8C2C1}">
      <dgm:prSet/>
      <dgm:spPr/>
      <dgm:t>
        <a:bodyPr/>
        <a:lstStyle/>
        <a:p>
          <a:endParaRPr lang="es-MX"/>
        </a:p>
      </dgm:t>
    </dgm:pt>
    <dgm:pt modelId="{81D66EFF-A81D-474D-BC35-DEAAE80737EA}">
      <dgm:prSet phldrT="[Texto]"/>
      <dgm:spPr/>
      <dgm:t>
        <a:bodyPr/>
        <a:lstStyle/>
        <a:p>
          <a:r>
            <a:rPr lang="es-MX" dirty="0"/>
            <a:t>Espacio</a:t>
          </a:r>
        </a:p>
      </dgm:t>
    </dgm:pt>
    <dgm:pt modelId="{0B7BE5CB-9052-41A9-A34E-52397FFBC73C}" type="parTrans" cxnId="{9260053D-B9A0-4733-8079-BB902D6D0548}">
      <dgm:prSet/>
      <dgm:spPr/>
      <dgm:t>
        <a:bodyPr/>
        <a:lstStyle/>
        <a:p>
          <a:endParaRPr lang="es-MX"/>
        </a:p>
      </dgm:t>
    </dgm:pt>
    <dgm:pt modelId="{4DF8945C-CD00-47DA-A1AA-66039AC139C2}" type="sibTrans" cxnId="{9260053D-B9A0-4733-8079-BB902D6D0548}">
      <dgm:prSet/>
      <dgm:spPr/>
      <dgm:t>
        <a:bodyPr/>
        <a:lstStyle/>
        <a:p>
          <a:endParaRPr lang="es-MX"/>
        </a:p>
      </dgm:t>
    </dgm:pt>
    <dgm:pt modelId="{4308493E-4C88-44AD-B2C3-DF5C36A47DBD}" type="pres">
      <dgm:prSet presAssocID="{FEA4E749-6E34-4218-A91F-7F6D12E64373}" presName="Name0" presStyleCnt="0">
        <dgm:presLayoutVars>
          <dgm:dir/>
          <dgm:resizeHandles val="exact"/>
        </dgm:presLayoutVars>
      </dgm:prSet>
      <dgm:spPr/>
    </dgm:pt>
    <dgm:pt modelId="{B0D258BF-BE80-4B6C-A842-3814134E0D8C}" type="pres">
      <dgm:prSet presAssocID="{FEA4E749-6E34-4218-A91F-7F6D12E64373}" presName="vNodes" presStyleCnt="0"/>
      <dgm:spPr/>
    </dgm:pt>
    <dgm:pt modelId="{C6E95CB2-0451-4CDF-A00D-2CCA54FBA7D9}" type="pres">
      <dgm:prSet presAssocID="{78B68D17-A37C-4543-8227-741CE6446159}" presName="node" presStyleLbl="node1" presStyleIdx="0" presStyleCnt="3">
        <dgm:presLayoutVars>
          <dgm:bulletEnabled val="1"/>
        </dgm:presLayoutVars>
      </dgm:prSet>
      <dgm:spPr/>
      <dgm:t>
        <a:bodyPr/>
        <a:lstStyle/>
        <a:p>
          <a:endParaRPr lang="es-MX"/>
        </a:p>
      </dgm:t>
    </dgm:pt>
    <dgm:pt modelId="{68C6D929-AD13-4D31-9AFF-E20303D251AC}" type="pres">
      <dgm:prSet presAssocID="{3E309642-1751-43D8-AB29-6CDA03657AD6}" presName="spacerT" presStyleCnt="0"/>
      <dgm:spPr/>
    </dgm:pt>
    <dgm:pt modelId="{2FCEBC5D-15FA-43A7-97E2-0C4A38AE7009}" type="pres">
      <dgm:prSet presAssocID="{3E309642-1751-43D8-AB29-6CDA03657AD6}" presName="sibTrans" presStyleLbl="sibTrans2D1" presStyleIdx="0" presStyleCnt="2"/>
      <dgm:spPr/>
      <dgm:t>
        <a:bodyPr/>
        <a:lstStyle/>
        <a:p>
          <a:endParaRPr lang="es-MX"/>
        </a:p>
      </dgm:t>
    </dgm:pt>
    <dgm:pt modelId="{483633C6-A30F-47EB-9133-C922AA480450}" type="pres">
      <dgm:prSet presAssocID="{3E309642-1751-43D8-AB29-6CDA03657AD6}" presName="spacerB" presStyleCnt="0"/>
      <dgm:spPr/>
    </dgm:pt>
    <dgm:pt modelId="{BE2C388C-7742-4598-84E0-1718F590FE08}" type="pres">
      <dgm:prSet presAssocID="{AAC117F4-5677-4989-9070-0B6A4063ABD0}" presName="node" presStyleLbl="node1" presStyleIdx="1" presStyleCnt="3">
        <dgm:presLayoutVars>
          <dgm:bulletEnabled val="1"/>
        </dgm:presLayoutVars>
      </dgm:prSet>
      <dgm:spPr/>
      <dgm:t>
        <a:bodyPr/>
        <a:lstStyle/>
        <a:p>
          <a:endParaRPr lang="es-MX"/>
        </a:p>
      </dgm:t>
    </dgm:pt>
    <dgm:pt modelId="{CF91762A-B601-4A2F-A633-446910F3949A}" type="pres">
      <dgm:prSet presAssocID="{FEA4E749-6E34-4218-A91F-7F6D12E64373}" presName="sibTransLast" presStyleLbl="sibTrans2D1" presStyleIdx="1" presStyleCnt="2"/>
      <dgm:spPr/>
      <dgm:t>
        <a:bodyPr/>
        <a:lstStyle/>
        <a:p>
          <a:endParaRPr lang="es-MX"/>
        </a:p>
      </dgm:t>
    </dgm:pt>
    <dgm:pt modelId="{3089BADB-A718-47BC-9E4A-66DC9B746CD5}" type="pres">
      <dgm:prSet presAssocID="{FEA4E749-6E34-4218-A91F-7F6D12E64373}" presName="connectorText" presStyleLbl="sibTrans2D1" presStyleIdx="1" presStyleCnt="2"/>
      <dgm:spPr/>
      <dgm:t>
        <a:bodyPr/>
        <a:lstStyle/>
        <a:p>
          <a:endParaRPr lang="es-MX"/>
        </a:p>
      </dgm:t>
    </dgm:pt>
    <dgm:pt modelId="{5373C811-114A-404C-9C2F-04E283377A14}" type="pres">
      <dgm:prSet presAssocID="{FEA4E749-6E34-4218-A91F-7F6D12E64373}" presName="lastNode" presStyleLbl="node1" presStyleIdx="2" presStyleCnt="3">
        <dgm:presLayoutVars>
          <dgm:bulletEnabled val="1"/>
        </dgm:presLayoutVars>
      </dgm:prSet>
      <dgm:spPr/>
      <dgm:t>
        <a:bodyPr/>
        <a:lstStyle/>
        <a:p>
          <a:endParaRPr lang="es-MX"/>
        </a:p>
      </dgm:t>
    </dgm:pt>
  </dgm:ptLst>
  <dgm:cxnLst>
    <dgm:cxn modelId="{51B7476B-0C33-4EF0-8245-8CB2A5BD954E}" type="presOf" srcId="{FEA4E749-6E34-4218-A91F-7F6D12E64373}" destId="{4308493E-4C88-44AD-B2C3-DF5C36A47DBD}" srcOrd="0" destOrd="0" presId="urn:microsoft.com/office/officeart/2005/8/layout/equation2"/>
    <dgm:cxn modelId="{2A752E62-B4B6-4A9F-AE90-27FADC948EFE}" type="presOf" srcId="{3E309642-1751-43D8-AB29-6CDA03657AD6}" destId="{2FCEBC5D-15FA-43A7-97E2-0C4A38AE7009}" srcOrd="0" destOrd="0" presId="urn:microsoft.com/office/officeart/2005/8/layout/equation2"/>
    <dgm:cxn modelId="{803E2A5F-617A-4CEB-82A0-62C8D2B8C2C1}" srcId="{FEA4E749-6E34-4218-A91F-7F6D12E64373}" destId="{AAC117F4-5677-4989-9070-0B6A4063ABD0}" srcOrd="1" destOrd="0" parTransId="{10602D55-F26E-41D3-8D40-E181E93D521A}" sibTransId="{A8527EA9-D11F-4540-AC2E-BD99DCE77D02}"/>
    <dgm:cxn modelId="{D7DF6A42-1F3F-4695-B5E9-98001DD3245B}" srcId="{FEA4E749-6E34-4218-A91F-7F6D12E64373}" destId="{78B68D17-A37C-4543-8227-741CE6446159}" srcOrd="0" destOrd="0" parTransId="{6D241888-E94C-468F-9690-292E59DE7F90}" sibTransId="{3E309642-1751-43D8-AB29-6CDA03657AD6}"/>
    <dgm:cxn modelId="{BB551A41-AC19-4E71-ADD7-22DCADCC6E52}" type="presOf" srcId="{A8527EA9-D11F-4540-AC2E-BD99DCE77D02}" destId="{3089BADB-A718-47BC-9E4A-66DC9B746CD5}" srcOrd="1" destOrd="0" presId="urn:microsoft.com/office/officeart/2005/8/layout/equation2"/>
    <dgm:cxn modelId="{6014D7EA-91DD-48CB-8A77-89C72BB9966F}" type="presOf" srcId="{A8527EA9-D11F-4540-AC2E-BD99DCE77D02}" destId="{CF91762A-B601-4A2F-A633-446910F3949A}" srcOrd="0" destOrd="0" presId="urn:microsoft.com/office/officeart/2005/8/layout/equation2"/>
    <dgm:cxn modelId="{1EC71AD9-A0F6-4247-969F-E33E228C2990}" type="presOf" srcId="{78B68D17-A37C-4543-8227-741CE6446159}" destId="{C6E95CB2-0451-4CDF-A00D-2CCA54FBA7D9}" srcOrd="0" destOrd="0" presId="urn:microsoft.com/office/officeart/2005/8/layout/equation2"/>
    <dgm:cxn modelId="{4BBAAD19-8AA7-41F6-B9D3-9883277904AC}" type="presOf" srcId="{AAC117F4-5677-4989-9070-0B6A4063ABD0}" destId="{BE2C388C-7742-4598-84E0-1718F590FE08}" srcOrd="0" destOrd="0" presId="urn:microsoft.com/office/officeart/2005/8/layout/equation2"/>
    <dgm:cxn modelId="{6B0BC2CF-A588-44E3-9D32-8EBCF88E2ECF}" type="presOf" srcId="{81D66EFF-A81D-474D-BC35-DEAAE80737EA}" destId="{5373C811-114A-404C-9C2F-04E283377A14}" srcOrd="0" destOrd="0" presId="urn:microsoft.com/office/officeart/2005/8/layout/equation2"/>
    <dgm:cxn modelId="{9260053D-B9A0-4733-8079-BB902D6D0548}" srcId="{FEA4E749-6E34-4218-A91F-7F6D12E64373}" destId="{81D66EFF-A81D-474D-BC35-DEAAE80737EA}" srcOrd="2" destOrd="0" parTransId="{0B7BE5CB-9052-41A9-A34E-52397FFBC73C}" sibTransId="{4DF8945C-CD00-47DA-A1AA-66039AC139C2}"/>
    <dgm:cxn modelId="{FAEDB5C0-C3BF-47A5-926D-EF04DF97CF4D}" type="presParOf" srcId="{4308493E-4C88-44AD-B2C3-DF5C36A47DBD}" destId="{B0D258BF-BE80-4B6C-A842-3814134E0D8C}" srcOrd="0" destOrd="0" presId="urn:microsoft.com/office/officeart/2005/8/layout/equation2"/>
    <dgm:cxn modelId="{7BC8C6E9-DF17-4A19-9B1B-6FA8402614A9}" type="presParOf" srcId="{B0D258BF-BE80-4B6C-A842-3814134E0D8C}" destId="{C6E95CB2-0451-4CDF-A00D-2CCA54FBA7D9}" srcOrd="0" destOrd="0" presId="urn:microsoft.com/office/officeart/2005/8/layout/equation2"/>
    <dgm:cxn modelId="{36234CC2-CD17-4E7A-A2FA-BF3B6C117383}" type="presParOf" srcId="{B0D258BF-BE80-4B6C-A842-3814134E0D8C}" destId="{68C6D929-AD13-4D31-9AFF-E20303D251AC}" srcOrd="1" destOrd="0" presId="urn:microsoft.com/office/officeart/2005/8/layout/equation2"/>
    <dgm:cxn modelId="{7FA8024E-9DF4-4557-85C4-079A2E30DE5F}" type="presParOf" srcId="{B0D258BF-BE80-4B6C-A842-3814134E0D8C}" destId="{2FCEBC5D-15FA-43A7-97E2-0C4A38AE7009}" srcOrd="2" destOrd="0" presId="urn:microsoft.com/office/officeart/2005/8/layout/equation2"/>
    <dgm:cxn modelId="{DC6FD9E5-EDEB-4B93-9A2F-1B9249F20C93}" type="presParOf" srcId="{B0D258BF-BE80-4B6C-A842-3814134E0D8C}" destId="{483633C6-A30F-47EB-9133-C922AA480450}" srcOrd="3" destOrd="0" presId="urn:microsoft.com/office/officeart/2005/8/layout/equation2"/>
    <dgm:cxn modelId="{19DC2D9E-37EA-4442-8A2A-3BDB4B99FFA7}" type="presParOf" srcId="{B0D258BF-BE80-4B6C-A842-3814134E0D8C}" destId="{BE2C388C-7742-4598-84E0-1718F590FE08}" srcOrd="4" destOrd="0" presId="urn:microsoft.com/office/officeart/2005/8/layout/equation2"/>
    <dgm:cxn modelId="{56BDDC2A-3857-4668-8AFA-CA3CB3C599AF}" type="presParOf" srcId="{4308493E-4C88-44AD-B2C3-DF5C36A47DBD}" destId="{CF91762A-B601-4A2F-A633-446910F3949A}" srcOrd="1" destOrd="0" presId="urn:microsoft.com/office/officeart/2005/8/layout/equation2"/>
    <dgm:cxn modelId="{761ACC87-FAA7-4A42-BCDD-954AD6A7A023}" type="presParOf" srcId="{CF91762A-B601-4A2F-A633-446910F3949A}" destId="{3089BADB-A718-47BC-9E4A-66DC9B746CD5}" srcOrd="0" destOrd="0" presId="urn:microsoft.com/office/officeart/2005/8/layout/equation2"/>
    <dgm:cxn modelId="{F258564F-0E45-4AC4-8189-677F5E473C7F}" type="presParOf" srcId="{4308493E-4C88-44AD-B2C3-DF5C36A47DBD}" destId="{5373C811-114A-404C-9C2F-04E283377A14}"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2EB72C3-E820-41BE-9383-F29F98D88396}" type="doc">
      <dgm:prSet loTypeId="urn:microsoft.com/office/officeart/2005/8/layout/pyramid3" loCatId="pyramid" qsTypeId="urn:microsoft.com/office/officeart/2005/8/quickstyle/simple1" qsCatId="simple" csTypeId="urn:microsoft.com/office/officeart/2005/8/colors/colorful2" csCatId="colorful" phldr="1"/>
      <dgm:spPr/>
    </dgm:pt>
    <dgm:pt modelId="{7D4BD7B2-D97B-4520-80E3-13B71DE9089B}">
      <dgm:prSet phldrT="[Texto]"/>
      <dgm:spPr/>
      <dgm:t>
        <a:bodyPr/>
        <a:lstStyle/>
        <a:p>
          <a:r>
            <a:rPr lang="es-MX" dirty="0"/>
            <a:t>Endogeneización</a:t>
          </a:r>
        </a:p>
      </dgm:t>
    </dgm:pt>
    <dgm:pt modelId="{5DABF1F2-013A-40CD-A3E2-8DF5D5E79B9C}" type="parTrans" cxnId="{96A31A53-A0F6-4BB7-AF14-E81D3C366A6D}">
      <dgm:prSet/>
      <dgm:spPr/>
      <dgm:t>
        <a:bodyPr/>
        <a:lstStyle/>
        <a:p>
          <a:endParaRPr lang="es-MX"/>
        </a:p>
      </dgm:t>
    </dgm:pt>
    <dgm:pt modelId="{6C88F426-68E3-4848-9F5A-082CE6E98CB7}" type="sibTrans" cxnId="{96A31A53-A0F6-4BB7-AF14-E81D3C366A6D}">
      <dgm:prSet/>
      <dgm:spPr/>
      <dgm:t>
        <a:bodyPr/>
        <a:lstStyle/>
        <a:p>
          <a:endParaRPr lang="es-MX"/>
        </a:p>
      </dgm:t>
    </dgm:pt>
    <dgm:pt modelId="{7E7ACF62-BAD8-4772-80A9-26284D6D7B9B}">
      <dgm:prSet phldrT="[Texto]"/>
      <dgm:spPr/>
      <dgm:t>
        <a:bodyPr/>
        <a:lstStyle/>
        <a:p>
          <a:r>
            <a:rPr lang="es-MX" dirty="0"/>
            <a:t>Tecnológicamente</a:t>
          </a:r>
        </a:p>
      </dgm:t>
    </dgm:pt>
    <dgm:pt modelId="{306ED35E-0E63-418A-9EAC-0FF4D9DF4E57}" type="parTrans" cxnId="{F4A4DA27-D5A8-4963-9500-B61CD70363C8}">
      <dgm:prSet/>
      <dgm:spPr/>
      <dgm:t>
        <a:bodyPr/>
        <a:lstStyle/>
        <a:p>
          <a:endParaRPr lang="es-MX"/>
        </a:p>
      </dgm:t>
    </dgm:pt>
    <dgm:pt modelId="{E8773367-478C-4B9B-A90A-D62524562D5C}" type="sibTrans" cxnId="{F4A4DA27-D5A8-4963-9500-B61CD70363C8}">
      <dgm:prSet/>
      <dgm:spPr/>
      <dgm:t>
        <a:bodyPr/>
        <a:lstStyle/>
        <a:p>
          <a:endParaRPr lang="es-MX"/>
        </a:p>
      </dgm:t>
    </dgm:pt>
    <dgm:pt modelId="{5E79E18D-CA54-4FC7-8DB3-D20000C014B1}">
      <dgm:prSet phldrT="[Texto]"/>
      <dgm:spPr/>
      <dgm:t>
        <a:bodyPr/>
        <a:lstStyle/>
        <a:p>
          <a:r>
            <a:rPr lang="es-MX" dirty="0"/>
            <a:t>Progresistas</a:t>
          </a:r>
        </a:p>
      </dgm:t>
    </dgm:pt>
    <dgm:pt modelId="{AB3063DF-8E3B-4E0F-84CF-7CB830BDAD28}" type="parTrans" cxnId="{D83110B4-1FE4-4616-AC37-3D43F6990561}">
      <dgm:prSet/>
      <dgm:spPr/>
      <dgm:t>
        <a:bodyPr/>
        <a:lstStyle/>
        <a:p>
          <a:endParaRPr lang="es-MX"/>
        </a:p>
      </dgm:t>
    </dgm:pt>
    <dgm:pt modelId="{174CBD4F-A898-494C-8F82-BAA6A0A6042C}" type="sibTrans" cxnId="{D83110B4-1FE4-4616-AC37-3D43F6990561}">
      <dgm:prSet/>
      <dgm:spPr/>
      <dgm:t>
        <a:bodyPr/>
        <a:lstStyle/>
        <a:p>
          <a:endParaRPr lang="es-MX"/>
        </a:p>
      </dgm:t>
    </dgm:pt>
    <dgm:pt modelId="{178A141A-0F5B-44D7-B7E3-38CD831C24AB}" type="pres">
      <dgm:prSet presAssocID="{72EB72C3-E820-41BE-9383-F29F98D88396}" presName="Name0" presStyleCnt="0">
        <dgm:presLayoutVars>
          <dgm:dir/>
          <dgm:animLvl val="lvl"/>
          <dgm:resizeHandles val="exact"/>
        </dgm:presLayoutVars>
      </dgm:prSet>
      <dgm:spPr/>
    </dgm:pt>
    <dgm:pt modelId="{7FB0BFE8-B8B2-4D6B-A0AC-FA692FCABE3C}" type="pres">
      <dgm:prSet presAssocID="{7D4BD7B2-D97B-4520-80E3-13B71DE9089B}" presName="Name8" presStyleCnt="0"/>
      <dgm:spPr/>
    </dgm:pt>
    <dgm:pt modelId="{34B3162A-88E1-41E1-8709-B3CC293BCCF0}" type="pres">
      <dgm:prSet presAssocID="{7D4BD7B2-D97B-4520-80E3-13B71DE9089B}" presName="level" presStyleLbl="node1" presStyleIdx="0" presStyleCnt="3">
        <dgm:presLayoutVars>
          <dgm:chMax val="1"/>
          <dgm:bulletEnabled val="1"/>
        </dgm:presLayoutVars>
      </dgm:prSet>
      <dgm:spPr/>
      <dgm:t>
        <a:bodyPr/>
        <a:lstStyle/>
        <a:p>
          <a:endParaRPr lang="es-MX"/>
        </a:p>
      </dgm:t>
    </dgm:pt>
    <dgm:pt modelId="{E6B52899-C261-4958-A059-F4058B8C03B7}" type="pres">
      <dgm:prSet presAssocID="{7D4BD7B2-D97B-4520-80E3-13B71DE9089B}" presName="levelTx" presStyleLbl="revTx" presStyleIdx="0" presStyleCnt="0">
        <dgm:presLayoutVars>
          <dgm:chMax val="1"/>
          <dgm:bulletEnabled val="1"/>
        </dgm:presLayoutVars>
      </dgm:prSet>
      <dgm:spPr/>
      <dgm:t>
        <a:bodyPr/>
        <a:lstStyle/>
        <a:p>
          <a:endParaRPr lang="es-MX"/>
        </a:p>
      </dgm:t>
    </dgm:pt>
    <dgm:pt modelId="{265E84DD-9078-4851-9C64-E120664D3AE1}" type="pres">
      <dgm:prSet presAssocID="{7E7ACF62-BAD8-4772-80A9-26284D6D7B9B}" presName="Name8" presStyleCnt="0"/>
      <dgm:spPr/>
    </dgm:pt>
    <dgm:pt modelId="{78BE4E07-AC8F-40E5-90E8-D57C8C6A2347}" type="pres">
      <dgm:prSet presAssocID="{7E7ACF62-BAD8-4772-80A9-26284D6D7B9B}" presName="level" presStyleLbl="node1" presStyleIdx="1" presStyleCnt="3">
        <dgm:presLayoutVars>
          <dgm:chMax val="1"/>
          <dgm:bulletEnabled val="1"/>
        </dgm:presLayoutVars>
      </dgm:prSet>
      <dgm:spPr/>
      <dgm:t>
        <a:bodyPr/>
        <a:lstStyle/>
        <a:p>
          <a:endParaRPr lang="es-MX"/>
        </a:p>
      </dgm:t>
    </dgm:pt>
    <dgm:pt modelId="{789E3020-FBE4-477A-948E-20A4B06E67EC}" type="pres">
      <dgm:prSet presAssocID="{7E7ACF62-BAD8-4772-80A9-26284D6D7B9B}" presName="levelTx" presStyleLbl="revTx" presStyleIdx="0" presStyleCnt="0">
        <dgm:presLayoutVars>
          <dgm:chMax val="1"/>
          <dgm:bulletEnabled val="1"/>
        </dgm:presLayoutVars>
      </dgm:prSet>
      <dgm:spPr/>
      <dgm:t>
        <a:bodyPr/>
        <a:lstStyle/>
        <a:p>
          <a:endParaRPr lang="es-MX"/>
        </a:p>
      </dgm:t>
    </dgm:pt>
    <dgm:pt modelId="{ADD8501B-EC70-4EC2-A0B1-0ED62F4027C2}" type="pres">
      <dgm:prSet presAssocID="{5E79E18D-CA54-4FC7-8DB3-D20000C014B1}" presName="Name8" presStyleCnt="0"/>
      <dgm:spPr/>
    </dgm:pt>
    <dgm:pt modelId="{DC2DFF69-B67B-4CB4-820B-BA1AD8FD696F}" type="pres">
      <dgm:prSet presAssocID="{5E79E18D-CA54-4FC7-8DB3-D20000C014B1}" presName="level" presStyleLbl="node1" presStyleIdx="2" presStyleCnt="3">
        <dgm:presLayoutVars>
          <dgm:chMax val="1"/>
          <dgm:bulletEnabled val="1"/>
        </dgm:presLayoutVars>
      </dgm:prSet>
      <dgm:spPr/>
      <dgm:t>
        <a:bodyPr/>
        <a:lstStyle/>
        <a:p>
          <a:endParaRPr lang="es-MX"/>
        </a:p>
      </dgm:t>
    </dgm:pt>
    <dgm:pt modelId="{0AB48635-0403-4DD0-BE4E-5319CFAB60C1}" type="pres">
      <dgm:prSet presAssocID="{5E79E18D-CA54-4FC7-8DB3-D20000C014B1}" presName="levelTx" presStyleLbl="revTx" presStyleIdx="0" presStyleCnt="0">
        <dgm:presLayoutVars>
          <dgm:chMax val="1"/>
          <dgm:bulletEnabled val="1"/>
        </dgm:presLayoutVars>
      </dgm:prSet>
      <dgm:spPr/>
      <dgm:t>
        <a:bodyPr/>
        <a:lstStyle/>
        <a:p>
          <a:endParaRPr lang="es-MX"/>
        </a:p>
      </dgm:t>
    </dgm:pt>
  </dgm:ptLst>
  <dgm:cxnLst>
    <dgm:cxn modelId="{05146C8C-2FC7-4BB3-B397-E1850A1F6057}" type="presOf" srcId="{7E7ACF62-BAD8-4772-80A9-26284D6D7B9B}" destId="{789E3020-FBE4-477A-948E-20A4B06E67EC}" srcOrd="1" destOrd="0" presId="urn:microsoft.com/office/officeart/2005/8/layout/pyramid3"/>
    <dgm:cxn modelId="{BA389974-8E7B-4BF7-911B-66392A251E78}" type="presOf" srcId="{72EB72C3-E820-41BE-9383-F29F98D88396}" destId="{178A141A-0F5B-44D7-B7E3-38CD831C24AB}" srcOrd="0" destOrd="0" presId="urn:microsoft.com/office/officeart/2005/8/layout/pyramid3"/>
    <dgm:cxn modelId="{84775823-C09F-4A12-81E6-00D2799151E5}" type="presOf" srcId="{7D4BD7B2-D97B-4520-80E3-13B71DE9089B}" destId="{E6B52899-C261-4958-A059-F4058B8C03B7}" srcOrd="1" destOrd="0" presId="urn:microsoft.com/office/officeart/2005/8/layout/pyramid3"/>
    <dgm:cxn modelId="{9B635904-2194-4CD2-9AFD-0D720669B460}" type="presOf" srcId="{7E7ACF62-BAD8-4772-80A9-26284D6D7B9B}" destId="{78BE4E07-AC8F-40E5-90E8-D57C8C6A2347}" srcOrd="0" destOrd="0" presId="urn:microsoft.com/office/officeart/2005/8/layout/pyramid3"/>
    <dgm:cxn modelId="{52C8562D-6F39-4DE0-BEE1-2357EB7F7560}" type="presOf" srcId="{7D4BD7B2-D97B-4520-80E3-13B71DE9089B}" destId="{34B3162A-88E1-41E1-8709-B3CC293BCCF0}" srcOrd="0" destOrd="0" presId="urn:microsoft.com/office/officeart/2005/8/layout/pyramid3"/>
    <dgm:cxn modelId="{F4A4DA27-D5A8-4963-9500-B61CD70363C8}" srcId="{72EB72C3-E820-41BE-9383-F29F98D88396}" destId="{7E7ACF62-BAD8-4772-80A9-26284D6D7B9B}" srcOrd="1" destOrd="0" parTransId="{306ED35E-0E63-418A-9EAC-0FF4D9DF4E57}" sibTransId="{E8773367-478C-4B9B-A90A-D62524562D5C}"/>
    <dgm:cxn modelId="{6846B227-8609-4F95-A9B9-0155EE6073F6}" type="presOf" srcId="{5E79E18D-CA54-4FC7-8DB3-D20000C014B1}" destId="{0AB48635-0403-4DD0-BE4E-5319CFAB60C1}" srcOrd="1" destOrd="0" presId="urn:microsoft.com/office/officeart/2005/8/layout/pyramid3"/>
    <dgm:cxn modelId="{D83110B4-1FE4-4616-AC37-3D43F6990561}" srcId="{72EB72C3-E820-41BE-9383-F29F98D88396}" destId="{5E79E18D-CA54-4FC7-8DB3-D20000C014B1}" srcOrd="2" destOrd="0" parTransId="{AB3063DF-8E3B-4E0F-84CF-7CB830BDAD28}" sibTransId="{174CBD4F-A898-494C-8F82-BAA6A0A6042C}"/>
    <dgm:cxn modelId="{112D22EA-E59E-4DE6-B43F-DB3D9AE6E490}" type="presOf" srcId="{5E79E18D-CA54-4FC7-8DB3-D20000C014B1}" destId="{DC2DFF69-B67B-4CB4-820B-BA1AD8FD696F}" srcOrd="0" destOrd="0" presId="urn:microsoft.com/office/officeart/2005/8/layout/pyramid3"/>
    <dgm:cxn modelId="{96A31A53-A0F6-4BB7-AF14-E81D3C366A6D}" srcId="{72EB72C3-E820-41BE-9383-F29F98D88396}" destId="{7D4BD7B2-D97B-4520-80E3-13B71DE9089B}" srcOrd="0" destOrd="0" parTransId="{5DABF1F2-013A-40CD-A3E2-8DF5D5E79B9C}" sibTransId="{6C88F426-68E3-4848-9F5A-082CE6E98CB7}"/>
    <dgm:cxn modelId="{D39290FC-35A1-42FE-8280-11CB6E140FED}" type="presParOf" srcId="{178A141A-0F5B-44D7-B7E3-38CD831C24AB}" destId="{7FB0BFE8-B8B2-4D6B-A0AC-FA692FCABE3C}" srcOrd="0" destOrd="0" presId="urn:microsoft.com/office/officeart/2005/8/layout/pyramid3"/>
    <dgm:cxn modelId="{31ADB24E-E8C2-4568-9C2F-09DA983A4801}" type="presParOf" srcId="{7FB0BFE8-B8B2-4D6B-A0AC-FA692FCABE3C}" destId="{34B3162A-88E1-41E1-8709-B3CC293BCCF0}" srcOrd="0" destOrd="0" presId="urn:microsoft.com/office/officeart/2005/8/layout/pyramid3"/>
    <dgm:cxn modelId="{50AEE27F-37E6-4BFD-8685-5CD9B1F8D139}" type="presParOf" srcId="{7FB0BFE8-B8B2-4D6B-A0AC-FA692FCABE3C}" destId="{E6B52899-C261-4958-A059-F4058B8C03B7}" srcOrd="1" destOrd="0" presId="urn:microsoft.com/office/officeart/2005/8/layout/pyramid3"/>
    <dgm:cxn modelId="{48185023-4B53-4834-850E-7E929B9B4FBF}" type="presParOf" srcId="{178A141A-0F5B-44D7-B7E3-38CD831C24AB}" destId="{265E84DD-9078-4851-9C64-E120664D3AE1}" srcOrd="1" destOrd="0" presId="urn:microsoft.com/office/officeart/2005/8/layout/pyramid3"/>
    <dgm:cxn modelId="{C33F45E3-A6AB-44C8-A88C-52EFB7E12D29}" type="presParOf" srcId="{265E84DD-9078-4851-9C64-E120664D3AE1}" destId="{78BE4E07-AC8F-40E5-90E8-D57C8C6A2347}" srcOrd="0" destOrd="0" presId="urn:microsoft.com/office/officeart/2005/8/layout/pyramid3"/>
    <dgm:cxn modelId="{56EAF25C-3C89-433A-AED0-03DC25A52201}" type="presParOf" srcId="{265E84DD-9078-4851-9C64-E120664D3AE1}" destId="{789E3020-FBE4-477A-948E-20A4B06E67EC}" srcOrd="1" destOrd="0" presId="urn:microsoft.com/office/officeart/2005/8/layout/pyramid3"/>
    <dgm:cxn modelId="{15ED6CAE-CECA-45B1-BE28-127F84F6AA8E}" type="presParOf" srcId="{178A141A-0F5B-44D7-B7E3-38CD831C24AB}" destId="{ADD8501B-EC70-4EC2-A0B1-0ED62F4027C2}" srcOrd="2" destOrd="0" presId="urn:microsoft.com/office/officeart/2005/8/layout/pyramid3"/>
    <dgm:cxn modelId="{A49D2444-CF5C-4DE8-867A-47847E8C8996}" type="presParOf" srcId="{ADD8501B-EC70-4EC2-A0B1-0ED62F4027C2}" destId="{DC2DFF69-B67B-4CB4-820B-BA1AD8FD696F}" srcOrd="0" destOrd="0" presId="urn:microsoft.com/office/officeart/2005/8/layout/pyramid3"/>
    <dgm:cxn modelId="{9FEDB4C5-A08F-4E79-996A-4012761C5C26}" type="presParOf" srcId="{ADD8501B-EC70-4EC2-A0B1-0ED62F4027C2}" destId="{0AB48635-0403-4DD0-BE4E-5319CFAB60C1}"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6C90C2F-1E7C-481F-9954-0FCA096E5934}" type="doc">
      <dgm:prSet loTypeId="urn:microsoft.com/office/officeart/2005/8/layout/venn1" loCatId="relationship" qsTypeId="urn:microsoft.com/office/officeart/2005/8/quickstyle/simple1" qsCatId="simple" csTypeId="urn:microsoft.com/office/officeart/2005/8/colors/colorful2" csCatId="colorful" phldr="1"/>
      <dgm:spPr/>
    </dgm:pt>
    <dgm:pt modelId="{ABE015C9-351D-4A65-B928-D86B022BC3F8}">
      <dgm:prSet phldrT="[Texto]"/>
      <dgm:spPr/>
      <dgm:t>
        <a:bodyPr/>
        <a:lstStyle/>
        <a:p>
          <a:r>
            <a:rPr lang="es-MX" dirty="0"/>
            <a:t>USO SOCIAL DEL ESPACIO</a:t>
          </a:r>
        </a:p>
      </dgm:t>
    </dgm:pt>
    <dgm:pt modelId="{416C1390-819F-42D6-9CC4-E623A2EEEA75}" type="parTrans" cxnId="{9B862B46-89F5-4606-97CF-0639AB397D0D}">
      <dgm:prSet/>
      <dgm:spPr/>
      <dgm:t>
        <a:bodyPr/>
        <a:lstStyle/>
        <a:p>
          <a:endParaRPr lang="es-MX"/>
        </a:p>
      </dgm:t>
    </dgm:pt>
    <dgm:pt modelId="{2E062EDC-C37C-4515-8CD3-F292129DE52E}" type="sibTrans" cxnId="{9B862B46-89F5-4606-97CF-0639AB397D0D}">
      <dgm:prSet/>
      <dgm:spPr/>
      <dgm:t>
        <a:bodyPr/>
        <a:lstStyle/>
        <a:p>
          <a:endParaRPr lang="es-MX"/>
        </a:p>
      </dgm:t>
    </dgm:pt>
    <dgm:pt modelId="{ACC63FEF-2BAD-439D-A79D-78EDD30B84C5}">
      <dgm:prSet phldrT="[Texto]"/>
      <dgm:spPr/>
      <dgm:t>
        <a:bodyPr/>
        <a:lstStyle/>
        <a:p>
          <a:r>
            <a:rPr lang="es-MX" dirty="0"/>
            <a:t>Relaciones Sociales </a:t>
          </a:r>
        </a:p>
      </dgm:t>
    </dgm:pt>
    <dgm:pt modelId="{9F6F88DB-FC07-48EF-B091-4E3B4ECF729A}" type="parTrans" cxnId="{30F4A3D6-6398-4451-95CC-4589C9150443}">
      <dgm:prSet/>
      <dgm:spPr/>
      <dgm:t>
        <a:bodyPr/>
        <a:lstStyle/>
        <a:p>
          <a:endParaRPr lang="es-MX"/>
        </a:p>
      </dgm:t>
    </dgm:pt>
    <dgm:pt modelId="{EC79C034-29C5-4CF7-869E-7A6A17D8CE28}" type="sibTrans" cxnId="{30F4A3D6-6398-4451-95CC-4589C9150443}">
      <dgm:prSet/>
      <dgm:spPr/>
      <dgm:t>
        <a:bodyPr/>
        <a:lstStyle/>
        <a:p>
          <a:endParaRPr lang="es-MX"/>
        </a:p>
      </dgm:t>
    </dgm:pt>
    <dgm:pt modelId="{9EDB916E-E66A-49DA-B543-BEE8D199EBDC}">
      <dgm:prSet phldrT="[Texto]"/>
      <dgm:spPr/>
      <dgm:t>
        <a:bodyPr/>
        <a:lstStyle/>
        <a:p>
          <a:r>
            <a:rPr lang="es-MX" dirty="0"/>
            <a:t>Producción</a:t>
          </a:r>
        </a:p>
      </dgm:t>
    </dgm:pt>
    <dgm:pt modelId="{0277B988-3D5A-450D-B0E6-F66B58AD838F}" type="parTrans" cxnId="{971BE108-AF95-4160-9C27-E77036EEC225}">
      <dgm:prSet/>
      <dgm:spPr/>
      <dgm:t>
        <a:bodyPr/>
        <a:lstStyle/>
        <a:p>
          <a:endParaRPr lang="es-MX"/>
        </a:p>
      </dgm:t>
    </dgm:pt>
    <dgm:pt modelId="{8C03AD86-C8A8-47EA-9345-120251DE2420}" type="sibTrans" cxnId="{971BE108-AF95-4160-9C27-E77036EEC225}">
      <dgm:prSet/>
      <dgm:spPr/>
      <dgm:t>
        <a:bodyPr/>
        <a:lstStyle/>
        <a:p>
          <a:endParaRPr lang="es-MX"/>
        </a:p>
      </dgm:t>
    </dgm:pt>
    <dgm:pt modelId="{634DD926-C5B0-404C-B6B9-4F5F6C958732}" type="pres">
      <dgm:prSet presAssocID="{B6C90C2F-1E7C-481F-9954-0FCA096E5934}" presName="compositeShape" presStyleCnt="0">
        <dgm:presLayoutVars>
          <dgm:chMax val="7"/>
          <dgm:dir/>
          <dgm:resizeHandles val="exact"/>
        </dgm:presLayoutVars>
      </dgm:prSet>
      <dgm:spPr/>
    </dgm:pt>
    <dgm:pt modelId="{9A3E1D9F-F73D-4280-8249-13C8AC05B3E0}" type="pres">
      <dgm:prSet presAssocID="{ABE015C9-351D-4A65-B928-D86B022BC3F8}" presName="circ1" presStyleLbl="vennNode1" presStyleIdx="0" presStyleCnt="3"/>
      <dgm:spPr/>
      <dgm:t>
        <a:bodyPr/>
        <a:lstStyle/>
        <a:p>
          <a:endParaRPr lang="es-MX"/>
        </a:p>
      </dgm:t>
    </dgm:pt>
    <dgm:pt modelId="{236F2680-9453-46DF-BD26-EF3F4ECC76ED}" type="pres">
      <dgm:prSet presAssocID="{ABE015C9-351D-4A65-B928-D86B022BC3F8}" presName="circ1Tx" presStyleLbl="revTx" presStyleIdx="0" presStyleCnt="0">
        <dgm:presLayoutVars>
          <dgm:chMax val="0"/>
          <dgm:chPref val="0"/>
          <dgm:bulletEnabled val="1"/>
        </dgm:presLayoutVars>
      </dgm:prSet>
      <dgm:spPr/>
      <dgm:t>
        <a:bodyPr/>
        <a:lstStyle/>
        <a:p>
          <a:endParaRPr lang="es-MX"/>
        </a:p>
      </dgm:t>
    </dgm:pt>
    <dgm:pt modelId="{F6B309FB-C1B4-42DB-86A0-96A078A2C05E}" type="pres">
      <dgm:prSet presAssocID="{ACC63FEF-2BAD-439D-A79D-78EDD30B84C5}" presName="circ2" presStyleLbl="vennNode1" presStyleIdx="1" presStyleCnt="3"/>
      <dgm:spPr/>
      <dgm:t>
        <a:bodyPr/>
        <a:lstStyle/>
        <a:p>
          <a:endParaRPr lang="es-MX"/>
        </a:p>
      </dgm:t>
    </dgm:pt>
    <dgm:pt modelId="{2A8C8515-6AFD-47A7-82CB-04CDF2EF17AE}" type="pres">
      <dgm:prSet presAssocID="{ACC63FEF-2BAD-439D-A79D-78EDD30B84C5}" presName="circ2Tx" presStyleLbl="revTx" presStyleIdx="0" presStyleCnt="0">
        <dgm:presLayoutVars>
          <dgm:chMax val="0"/>
          <dgm:chPref val="0"/>
          <dgm:bulletEnabled val="1"/>
        </dgm:presLayoutVars>
      </dgm:prSet>
      <dgm:spPr/>
      <dgm:t>
        <a:bodyPr/>
        <a:lstStyle/>
        <a:p>
          <a:endParaRPr lang="es-MX"/>
        </a:p>
      </dgm:t>
    </dgm:pt>
    <dgm:pt modelId="{357A9B5C-0A7D-4078-92F7-AB8BAD34EA37}" type="pres">
      <dgm:prSet presAssocID="{9EDB916E-E66A-49DA-B543-BEE8D199EBDC}" presName="circ3" presStyleLbl="vennNode1" presStyleIdx="2" presStyleCnt="3"/>
      <dgm:spPr/>
      <dgm:t>
        <a:bodyPr/>
        <a:lstStyle/>
        <a:p>
          <a:endParaRPr lang="es-MX"/>
        </a:p>
      </dgm:t>
    </dgm:pt>
    <dgm:pt modelId="{CBF98371-309A-4294-9B1B-976726794A48}" type="pres">
      <dgm:prSet presAssocID="{9EDB916E-E66A-49DA-B543-BEE8D199EBDC}" presName="circ3Tx" presStyleLbl="revTx" presStyleIdx="0" presStyleCnt="0">
        <dgm:presLayoutVars>
          <dgm:chMax val="0"/>
          <dgm:chPref val="0"/>
          <dgm:bulletEnabled val="1"/>
        </dgm:presLayoutVars>
      </dgm:prSet>
      <dgm:spPr/>
      <dgm:t>
        <a:bodyPr/>
        <a:lstStyle/>
        <a:p>
          <a:endParaRPr lang="es-MX"/>
        </a:p>
      </dgm:t>
    </dgm:pt>
  </dgm:ptLst>
  <dgm:cxnLst>
    <dgm:cxn modelId="{9C94BE11-7F5C-4E5E-97E5-2975387F7884}" type="presOf" srcId="{B6C90C2F-1E7C-481F-9954-0FCA096E5934}" destId="{634DD926-C5B0-404C-B6B9-4F5F6C958732}" srcOrd="0" destOrd="0" presId="urn:microsoft.com/office/officeart/2005/8/layout/venn1"/>
    <dgm:cxn modelId="{92655D60-F417-457D-99B3-A41B28F4E6B6}" type="presOf" srcId="{9EDB916E-E66A-49DA-B543-BEE8D199EBDC}" destId="{357A9B5C-0A7D-4078-92F7-AB8BAD34EA37}" srcOrd="0" destOrd="0" presId="urn:microsoft.com/office/officeart/2005/8/layout/venn1"/>
    <dgm:cxn modelId="{49DBB164-72D8-46F0-864C-0F9D3917CC41}" type="presOf" srcId="{ABE015C9-351D-4A65-B928-D86B022BC3F8}" destId="{236F2680-9453-46DF-BD26-EF3F4ECC76ED}" srcOrd="1" destOrd="0" presId="urn:microsoft.com/office/officeart/2005/8/layout/venn1"/>
    <dgm:cxn modelId="{8BDC0F5D-D498-453D-A914-0C58BF9CA69F}" type="presOf" srcId="{ABE015C9-351D-4A65-B928-D86B022BC3F8}" destId="{9A3E1D9F-F73D-4280-8249-13C8AC05B3E0}" srcOrd="0" destOrd="0" presId="urn:microsoft.com/office/officeart/2005/8/layout/venn1"/>
    <dgm:cxn modelId="{68299E65-92B5-438F-9BB6-9DA5026FBEE4}" type="presOf" srcId="{ACC63FEF-2BAD-439D-A79D-78EDD30B84C5}" destId="{F6B309FB-C1B4-42DB-86A0-96A078A2C05E}" srcOrd="0" destOrd="0" presId="urn:microsoft.com/office/officeart/2005/8/layout/venn1"/>
    <dgm:cxn modelId="{9B862B46-89F5-4606-97CF-0639AB397D0D}" srcId="{B6C90C2F-1E7C-481F-9954-0FCA096E5934}" destId="{ABE015C9-351D-4A65-B928-D86B022BC3F8}" srcOrd="0" destOrd="0" parTransId="{416C1390-819F-42D6-9CC4-E623A2EEEA75}" sibTransId="{2E062EDC-C37C-4515-8CD3-F292129DE52E}"/>
    <dgm:cxn modelId="{C86F05FB-9588-42B6-84DE-ED84D6C631E1}" type="presOf" srcId="{ACC63FEF-2BAD-439D-A79D-78EDD30B84C5}" destId="{2A8C8515-6AFD-47A7-82CB-04CDF2EF17AE}" srcOrd="1" destOrd="0" presId="urn:microsoft.com/office/officeart/2005/8/layout/venn1"/>
    <dgm:cxn modelId="{D2B53551-304C-401A-9E06-D093A7BD061F}" type="presOf" srcId="{9EDB916E-E66A-49DA-B543-BEE8D199EBDC}" destId="{CBF98371-309A-4294-9B1B-976726794A48}" srcOrd="1" destOrd="0" presId="urn:microsoft.com/office/officeart/2005/8/layout/venn1"/>
    <dgm:cxn modelId="{30F4A3D6-6398-4451-95CC-4589C9150443}" srcId="{B6C90C2F-1E7C-481F-9954-0FCA096E5934}" destId="{ACC63FEF-2BAD-439D-A79D-78EDD30B84C5}" srcOrd="1" destOrd="0" parTransId="{9F6F88DB-FC07-48EF-B091-4E3B4ECF729A}" sibTransId="{EC79C034-29C5-4CF7-869E-7A6A17D8CE28}"/>
    <dgm:cxn modelId="{971BE108-AF95-4160-9C27-E77036EEC225}" srcId="{B6C90C2F-1E7C-481F-9954-0FCA096E5934}" destId="{9EDB916E-E66A-49DA-B543-BEE8D199EBDC}" srcOrd="2" destOrd="0" parTransId="{0277B988-3D5A-450D-B0E6-F66B58AD838F}" sibTransId="{8C03AD86-C8A8-47EA-9345-120251DE2420}"/>
    <dgm:cxn modelId="{7CB3DC09-F54A-4B7C-BCC2-5D27526F5FE6}" type="presParOf" srcId="{634DD926-C5B0-404C-B6B9-4F5F6C958732}" destId="{9A3E1D9F-F73D-4280-8249-13C8AC05B3E0}" srcOrd="0" destOrd="0" presId="urn:microsoft.com/office/officeart/2005/8/layout/venn1"/>
    <dgm:cxn modelId="{00370D13-EDFC-44A4-9234-F1C35BB1137F}" type="presParOf" srcId="{634DD926-C5B0-404C-B6B9-4F5F6C958732}" destId="{236F2680-9453-46DF-BD26-EF3F4ECC76ED}" srcOrd="1" destOrd="0" presId="urn:microsoft.com/office/officeart/2005/8/layout/venn1"/>
    <dgm:cxn modelId="{3154EE06-B572-45B7-8978-70DBBC1AC720}" type="presParOf" srcId="{634DD926-C5B0-404C-B6B9-4F5F6C958732}" destId="{F6B309FB-C1B4-42DB-86A0-96A078A2C05E}" srcOrd="2" destOrd="0" presId="urn:microsoft.com/office/officeart/2005/8/layout/venn1"/>
    <dgm:cxn modelId="{7608A45A-AC9A-4541-979B-D07EFB00F76F}" type="presParOf" srcId="{634DD926-C5B0-404C-B6B9-4F5F6C958732}" destId="{2A8C8515-6AFD-47A7-82CB-04CDF2EF17AE}" srcOrd="3" destOrd="0" presId="urn:microsoft.com/office/officeart/2005/8/layout/venn1"/>
    <dgm:cxn modelId="{32A4B0FF-6FCD-4DC4-83DC-6D3FA572361D}" type="presParOf" srcId="{634DD926-C5B0-404C-B6B9-4F5F6C958732}" destId="{357A9B5C-0A7D-4078-92F7-AB8BAD34EA37}" srcOrd="4" destOrd="0" presId="urn:microsoft.com/office/officeart/2005/8/layout/venn1"/>
    <dgm:cxn modelId="{A06DB4B2-AADE-47EB-A6A3-B45A90A31C77}" type="presParOf" srcId="{634DD926-C5B0-404C-B6B9-4F5F6C958732}" destId="{CBF98371-309A-4294-9B1B-976726794A48}"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F15D68E-C862-43CC-855F-D26C9ACDE8DD}" type="doc">
      <dgm:prSet loTypeId="urn:microsoft.com/office/officeart/2009/3/layout/StepUpProcess" loCatId="process" qsTypeId="urn:microsoft.com/office/officeart/2005/8/quickstyle/simple1" qsCatId="simple" csTypeId="urn:microsoft.com/office/officeart/2005/8/colors/colorful2" csCatId="colorful" phldr="1"/>
      <dgm:spPr/>
      <dgm:t>
        <a:bodyPr/>
        <a:lstStyle/>
        <a:p>
          <a:endParaRPr lang="es-MX"/>
        </a:p>
      </dgm:t>
    </dgm:pt>
    <dgm:pt modelId="{1412AFF2-45EF-4F77-9BB2-BF1C3BD9256E}">
      <dgm:prSet phldrT="[Texto]"/>
      <dgm:spPr/>
      <dgm:t>
        <a:bodyPr/>
        <a:lstStyle/>
        <a:p>
          <a:r>
            <a:rPr lang="es-MX" dirty="0" err="1"/>
            <a:t>Plusvalia</a:t>
          </a:r>
          <a:endParaRPr lang="es-MX" dirty="0"/>
        </a:p>
      </dgm:t>
    </dgm:pt>
    <dgm:pt modelId="{3825BEB4-FE1F-4349-B8DB-26B317D11779}" type="parTrans" cxnId="{FD7DD68B-E604-4A61-AD5B-9B2FB6C57F44}">
      <dgm:prSet/>
      <dgm:spPr/>
      <dgm:t>
        <a:bodyPr/>
        <a:lstStyle/>
        <a:p>
          <a:endParaRPr lang="es-MX"/>
        </a:p>
      </dgm:t>
    </dgm:pt>
    <dgm:pt modelId="{DD9202F9-B62E-4A09-BD87-EB39C8EFB015}" type="sibTrans" cxnId="{FD7DD68B-E604-4A61-AD5B-9B2FB6C57F44}">
      <dgm:prSet/>
      <dgm:spPr/>
      <dgm:t>
        <a:bodyPr/>
        <a:lstStyle/>
        <a:p>
          <a:endParaRPr lang="es-MX"/>
        </a:p>
      </dgm:t>
    </dgm:pt>
    <dgm:pt modelId="{54B576FE-DEAA-49DB-A10A-277CD1A76BB9}">
      <dgm:prSet phldrT="[Texto]"/>
      <dgm:spPr/>
      <dgm:t>
        <a:bodyPr/>
        <a:lstStyle/>
        <a:p>
          <a:r>
            <a:rPr lang="es-MX" dirty="0"/>
            <a:t>Medios de producción</a:t>
          </a:r>
        </a:p>
      </dgm:t>
    </dgm:pt>
    <dgm:pt modelId="{00A22375-C281-42A9-B9D9-744002A4B1EC}" type="parTrans" cxnId="{F63AF9DF-C961-41C6-B3D9-0CEC6CA5E8B8}">
      <dgm:prSet/>
      <dgm:spPr/>
      <dgm:t>
        <a:bodyPr/>
        <a:lstStyle/>
        <a:p>
          <a:endParaRPr lang="es-MX"/>
        </a:p>
      </dgm:t>
    </dgm:pt>
    <dgm:pt modelId="{CBC825A6-8317-41E3-B748-3F337E82A167}" type="sibTrans" cxnId="{F63AF9DF-C961-41C6-B3D9-0CEC6CA5E8B8}">
      <dgm:prSet/>
      <dgm:spPr/>
      <dgm:t>
        <a:bodyPr/>
        <a:lstStyle/>
        <a:p>
          <a:endParaRPr lang="es-MX"/>
        </a:p>
      </dgm:t>
    </dgm:pt>
    <dgm:pt modelId="{67F4ABE2-7744-4C50-BE5C-8D2EE1F20DA4}">
      <dgm:prSet phldrT="[Texto]"/>
      <dgm:spPr/>
      <dgm:t>
        <a:bodyPr/>
        <a:lstStyle/>
        <a:p>
          <a:r>
            <a:rPr lang="es-MX" dirty="0"/>
            <a:t>Carácter mercantil</a:t>
          </a:r>
        </a:p>
      </dgm:t>
    </dgm:pt>
    <dgm:pt modelId="{5432C33C-1DE7-42C2-8B80-2FD96F29E3DF}" type="parTrans" cxnId="{CAACEEA0-09CA-463E-B8AE-DA490A527126}">
      <dgm:prSet/>
      <dgm:spPr/>
      <dgm:t>
        <a:bodyPr/>
        <a:lstStyle/>
        <a:p>
          <a:endParaRPr lang="es-MX"/>
        </a:p>
      </dgm:t>
    </dgm:pt>
    <dgm:pt modelId="{E84D1F3A-B5E0-4EB7-AF55-66EC4CFE5B7F}" type="sibTrans" cxnId="{CAACEEA0-09CA-463E-B8AE-DA490A527126}">
      <dgm:prSet/>
      <dgm:spPr/>
      <dgm:t>
        <a:bodyPr/>
        <a:lstStyle/>
        <a:p>
          <a:endParaRPr lang="es-MX"/>
        </a:p>
      </dgm:t>
    </dgm:pt>
    <dgm:pt modelId="{3AF4F9E3-6E90-45AE-8CA5-8747C9642FBD}" type="pres">
      <dgm:prSet presAssocID="{CF15D68E-C862-43CC-855F-D26C9ACDE8DD}" presName="rootnode" presStyleCnt="0">
        <dgm:presLayoutVars>
          <dgm:chMax/>
          <dgm:chPref/>
          <dgm:dir/>
          <dgm:animLvl val="lvl"/>
        </dgm:presLayoutVars>
      </dgm:prSet>
      <dgm:spPr/>
      <dgm:t>
        <a:bodyPr/>
        <a:lstStyle/>
        <a:p>
          <a:endParaRPr lang="es-MX"/>
        </a:p>
      </dgm:t>
    </dgm:pt>
    <dgm:pt modelId="{D9D73FC0-12E3-4EA1-BC16-972656CDA141}" type="pres">
      <dgm:prSet presAssocID="{1412AFF2-45EF-4F77-9BB2-BF1C3BD9256E}" presName="composite" presStyleCnt="0"/>
      <dgm:spPr/>
    </dgm:pt>
    <dgm:pt modelId="{C6C70B82-C338-4301-B53A-83EFF95B0D6B}" type="pres">
      <dgm:prSet presAssocID="{1412AFF2-45EF-4F77-9BB2-BF1C3BD9256E}" presName="LShape" presStyleLbl="alignNode1" presStyleIdx="0" presStyleCnt="5"/>
      <dgm:spPr/>
    </dgm:pt>
    <dgm:pt modelId="{EB123996-9DE1-46F0-9C16-8352E6AEF0DC}" type="pres">
      <dgm:prSet presAssocID="{1412AFF2-45EF-4F77-9BB2-BF1C3BD9256E}" presName="ParentText" presStyleLbl="revTx" presStyleIdx="0" presStyleCnt="3">
        <dgm:presLayoutVars>
          <dgm:chMax val="0"/>
          <dgm:chPref val="0"/>
          <dgm:bulletEnabled val="1"/>
        </dgm:presLayoutVars>
      </dgm:prSet>
      <dgm:spPr/>
      <dgm:t>
        <a:bodyPr/>
        <a:lstStyle/>
        <a:p>
          <a:endParaRPr lang="es-MX"/>
        </a:p>
      </dgm:t>
    </dgm:pt>
    <dgm:pt modelId="{5BE4E2BA-8D0E-4694-85AE-C799B6279A3E}" type="pres">
      <dgm:prSet presAssocID="{1412AFF2-45EF-4F77-9BB2-BF1C3BD9256E}" presName="Triangle" presStyleLbl="alignNode1" presStyleIdx="1" presStyleCnt="5"/>
      <dgm:spPr/>
    </dgm:pt>
    <dgm:pt modelId="{7E330954-45B5-4B51-AA29-2687F9E30282}" type="pres">
      <dgm:prSet presAssocID="{DD9202F9-B62E-4A09-BD87-EB39C8EFB015}" presName="sibTrans" presStyleCnt="0"/>
      <dgm:spPr/>
    </dgm:pt>
    <dgm:pt modelId="{C86B1406-082A-464B-9442-28501F2D3F57}" type="pres">
      <dgm:prSet presAssocID="{DD9202F9-B62E-4A09-BD87-EB39C8EFB015}" presName="space" presStyleCnt="0"/>
      <dgm:spPr/>
    </dgm:pt>
    <dgm:pt modelId="{5092FAE1-D07C-40B6-87B0-648D0E579872}" type="pres">
      <dgm:prSet presAssocID="{54B576FE-DEAA-49DB-A10A-277CD1A76BB9}" presName="composite" presStyleCnt="0"/>
      <dgm:spPr/>
    </dgm:pt>
    <dgm:pt modelId="{D8C19A9E-8E29-4281-8FD1-6FB1E9867828}" type="pres">
      <dgm:prSet presAssocID="{54B576FE-DEAA-49DB-A10A-277CD1A76BB9}" presName="LShape" presStyleLbl="alignNode1" presStyleIdx="2" presStyleCnt="5"/>
      <dgm:spPr/>
    </dgm:pt>
    <dgm:pt modelId="{5863683B-A66D-4D64-8D88-2B23A5D612E6}" type="pres">
      <dgm:prSet presAssocID="{54B576FE-DEAA-49DB-A10A-277CD1A76BB9}" presName="ParentText" presStyleLbl="revTx" presStyleIdx="1" presStyleCnt="3">
        <dgm:presLayoutVars>
          <dgm:chMax val="0"/>
          <dgm:chPref val="0"/>
          <dgm:bulletEnabled val="1"/>
        </dgm:presLayoutVars>
      </dgm:prSet>
      <dgm:spPr/>
      <dgm:t>
        <a:bodyPr/>
        <a:lstStyle/>
        <a:p>
          <a:endParaRPr lang="es-MX"/>
        </a:p>
      </dgm:t>
    </dgm:pt>
    <dgm:pt modelId="{5FA517C8-247E-44AF-891A-5AB4A9D7E1E4}" type="pres">
      <dgm:prSet presAssocID="{54B576FE-DEAA-49DB-A10A-277CD1A76BB9}" presName="Triangle" presStyleLbl="alignNode1" presStyleIdx="3" presStyleCnt="5"/>
      <dgm:spPr/>
    </dgm:pt>
    <dgm:pt modelId="{BDB6C845-F1A6-411E-8DF4-59C7EBBA5BD4}" type="pres">
      <dgm:prSet presAssocID="{CBC825A6-8317-41E3-B748-3F337E82A167}" presName="sibTrans" presStyleCnt="0"/>
      <dgm:spPr/>
    </dgm:pt>
    <dgm:pt modelId="{3CD698B1-EB03-4207-B7C6-CAB177B39B64}" type="pres">
      <dgm:prSet presAssocID="{CBC825A6-8317-41E3-B748-3F337E82A167}" presName="space" presStyleCnt="0"/>
      <dgm:spPr/>
    </dgm:pt>
    <dgm:pt modelId="{68B52019-991A-48C8-8287-6EC0D875B485}" type="pres">
      <dgm:prSet presAssocID="{67F4ABE2-7744-4C50-BE5C-8D2EE1F20DA4}" presName="composite" presStyleCnt="0"/>
      <dgm:spPr/>
    </dgm:pt>
    <dgm:pt modelId="{109ED747-6502-4EA7-B00C-92F6EA26E78C}" type="pres">
      <dgm:prSet presAssocID="{67F4ABE2-7744-4C50-BE5C-8D2EE1F20DA4}" presName="LShape" presStyleLbl="alignNode1" presStyleIdx="4" presStyleCnt="5"/>
      <dgm:spPr/>
    </dgm:pt>
    <dgm:pt modelId="{EEE6A145-9FEE-4044-A56B-D0A1BA8CF306}" type="pres">
      <dgm:prSet presAssocID="{67F4ABE2-7744-4C50-BE5C-8D2EE1F20DA4}" presName="ParentText" presStyleLbl="revTx" presStyleIdx="2" presStyleCnt="3">
        <dgm:presLayoutVars>
          <dgm:chMax val="0"/>
          <dgm:chPref val="0"/>
          <dgm:bulletEnabled val="1"/>
        </dgm:presLayoutVars>
      </dgm:prSet>
      <dgm:spPr/>
      <dgm:t>
        <a:bodyPr/>
        <a:lstStyle/>
        <a:p>
          <a:endParaRPr lang="es-MX"/>
        </a:p>
      </dgm:t>
    </dgm:pt>
  </dgm:ptLst>
  <dgm:cxnLst>
    <dgm:cxn modelId="{CAACEEA0-09CA-463E-B8AE-DA490A527126}" srcId="{CF15D68E-C862-43CC-855F-D26C9ACDE8DD}" destId="{67F4ABE2-7744-4C50-BE5C-8D2EE1F20DA4}" srcOrd="2" destOrd="0" parTransId="{5432C33C-1DE7-42C2-8B80-2FD96F29E3DF}" sibTransId="{E84D1F3A-B5E0-4EB7-AF55-66EC4CFE5B7F}"/>
    <dgm:cxn modelId="{531829E5-B06E-4035-BA34-11588557E66A}" type="presOf" srcId="{54B576FE-DEAA-49DB-A10A-277CD1A76BB9}" destId="{5863683B-A66D-4D64-8D88-2B23A5D612E6}" srcOrd="0" destOrd="0" presId="urn:microsoft.com/office/officeart/2009/3/layout/StepUpProcess"/>
    <dgm:cxn modelId="{F63AF9DF-C961-41C6-B3D9-0CEC6CA5E8B8}" srcId="{CF15D68E-C862-43CC-855F-D26C9ACDE8DD}" destId="{54B576FE-DEAA-49DB-A10A-277CD1A76BB9}" srcOrd="1" destOrd="0" parTransId="{00A22375-C281-42A9-B9D9-744002A4B1EC}" sibTransId="{CBC825A6-8317-41E3-B748-3F337E82A167}"/>
    <dgm:cxn modelId="{BDF3CB61-6DAA-411A-BCA5-EB8453A4B279}" type="presOf" srcId="{1412AFF2-45EF-4F77-9BB2-BF1C3BD9256E}" destId="{EB123996-9DE1-46F0-9C16-8352E6AEF0DC}" srcOrd="0" destOrd="0" presId="urn:microsoft.com/office/officeart/2009/3/layout/StepUpProcess"/>
    <dgm:cxn modelId="{F5D0BC3E-C07E-43D3-B0EB-6E6936633208}" type="presOf" srcId="{CF15D68E-C862-43CC-855F-D26C9ACDE8DD}" destId="{3AF4F9E3-6E90-45AE-8CA5-8747C9642FBD}" srcOrd="0" destOrd="0" presId="urn:microsoft.com/office/officeart/2009/3/layout/StepUpProcess"/>
    <dgm:cxn modelId="{C3D4E427-64C5-4D78-B718-B0094CF8A9DC}" type="presOf" srcId="{67F4ABE2-7744-4C50-BE5C-8D2EE1F20DA4}" destId="{EEE6A145-9FEE-4044-A56B-D0A1BA8CF306}" srcOrd="0" destOrd="0" presId="urn:microsoft.com/office/officeart/2009/3/layout/StepUpProcess"/>
    <dgm:cxn modelId="{FD7DD68B-E604-4A61-AD5B-9B2FB6C57F44}" srcId="{CF15D68E-C862-43CC-855F-D26C9ACDE8DD}" destId="{1412AFF2-45EF-4F77-9BB2-BF1C3BD9256E}" srcOrd="0" destOrd="0" parTransId="{3825BEB4-FE1F-4349-B8DB-26B317D11779}" sibTransId="{DD9202F9-B62E-4A09-BD87-EB39C8EFB015}"/>
    <dgm:cxn modelId="{77475182-63DB-4688-8702-82A6A9F191BA}" type="presParOf" srcId="{3AF4F9E3-6E90-45AE-8CA5-8747C9642FBD}" destId="{D9D73FC0-12E3-4EA1-BC16-972656CDA141}" srcOrd="0" destOrd="0" presId="urn:microsoft.com/office/officeart/2009/3/layout/StepUpProcess"/>
    <dgm:cxn modelId="{50944EA2-E5AF-4A19-8DE4-7DF8D1CB2603}" type="presParOf" srcId="{D9D73FC0-12E3-4EA1-BC16-972656CDA141}" destId="{C6C70B82-C338-4301-B53A-83EFF95B0D6B}" srcOrd="0" destOrd="0" presId="urn:microsoft.com/office/officeart/2009/3/layout/StepUpProcess"/>
    <dgm:cxn modelId="{0F41506C-A6AE-4295-805B-31C72093556A}" type="presParOf" srcId="{D9D73FC0-12E3-4EA1-BC16-972656CDA141}" destId="{EB123996-9DE1-46F0-9C16-8352E6AEF0DC}" srcOrd="1" destOrd="0" presId="urn:microsoft.com/office/officeart/2009/3/layout/StepUpProcess"/>
    <dgm:cxn modelId="{99A6488E-9BFE-4485-9D7F-B3B11642216E}" type="presParOf" srcId="{D9D73FC0-12E3-4EA1-BC16-972656CDA141}" destId="{5BE4E2BA-8D0E-4694-85AE-C799B6279A3E}" srcOrd="2" destOrd="0" presId="urn:microsoft.com/office/officeart/2009/3/layout/StepUpProcess"/>
    <dgm:cxn modelId="{AACB7E6B-9E59-4FB3-8765-DD6AE60CDC47}" type="presParOf" srcId="{3AF4F9E3-6E90-45AE-8CA5-8747C9642FBD}" destId="{7E330954-45B5-4B51-AA29-2687F9E30282}" srcOrd="1" destOrd="0" presId="urn:microsoft.com/office/officeart/2009/3/layout/StepUpProcess"/>
    <dgm:cxn modelId="{B402BE39-0030-48F4-8A90-A4F770D11290}" type="presParOf" srcId="{7E330954-45B5-4B51-AA29-2687F9E30282}" destId="{C86B1406-082A-464B-9442-28501F2D3F57}" srcOrd="0" destOrd="0" presId="urn:microsoft.com/office/officeart/2009/3/layout/StepUpProcess"/>
    <dgm:cxn modelId="{3C7476FB-797D-4093-BB3F-76B0CF1CA44B}" type="presParOf" srcId="{3AF4F9E3-6E90-45AE-8CA5-8747C9642FBD}" destId="{5092FAE1-D07C-40B6-87B0-648D0E579872}" srcOrd="2" destOrd="0" presId="urn:microsoft.com/office/officeart/2009/3/layout/StepUpProcess"/>
    <dgm:cxn modelId="{B6FC9883-DAFE-41EA-9C09-4FF266C31E14}" type="presParOf" srcId="{5092FAE1-D07C-40B6-87B0-648D0E579872}" destId="{D8C19A9E-8E29-4281-8FD1-6FB1E9867828}" srcOrd="0" destOrd="0" presId="urn:microsoft.com/office/officeart/2009/3/layout/StepUpProcess"/>
    <dgm:cxn modelId="{C201BCF8-F9E8-472F-A5C1-AB14656E93BA}" type="presParOf" srcId="{5092FAE1-D07C-40B6-87B0-648D0E579872}" destId="{5863683B-A66D-4D64-8D88-2B23A5D612E6}" srcOrd="1" destOrd="0" presId="urn:microsoft.com/office/officeart/2009/3/layout/StepUpProcess"/>
    <dgm:cxn modelId="{C1DF618A-BCE3-47F7-A8A5-AD6244B88016}" type="presParOf" srcId="{5092FAE1-D07C-40B6-87B0-648D0E579872}" destId="{5FA517C8-247E-44AF-891A-5AB4A9D7E1E4}" srcOrd="2" destOrd="0" presId="urn:microsoft.com/office/officeart/2009/3/layout/StepUpProcess"/>
    <dgm:cxn modelId="{E07947DB-EC2E-458C-8B63-1BBA814023CA}" type="presParOf" srcId="{3AF4F9E3-6E90-45AE-8CA5-8747C9642FBD}" destId="{BDB6C845-F1A6-411E-8DF4-59C7EBBA5BD4}" srcOrd="3" destOrd="0" presId="urn:microsoft.com/office/officeart/2009/3/layout/StepUpProcess"/>
    <dgm:cxn modelId="{027AFFC3-735F-46F2-8600-9262724064FA}" type="presParOf" srcId="{BDB6C845-F1A6-411E-8DF4-59C7EBBA5BD4}" destId="{3CD698B1-EB03-4207-B7C6-CAB177B39B64}" srcOrd="0" destOrd="0" presId="urn:microsoft.com/office/officeart/2009/3/layout/StepUpProcess"/>
    <dgm:cxn modelId="{AEE1C144-F335-4A0A-BF90-389FD6BDC8BE}" type="presParOf" srcId="{3AF4F9E3-6E90-45AE-8CA5-8747C9642FBD}" destId="{68B52019-991A-48C8-8287-6EC0D875B485}" srcOrd="4" destOrd="0" presId="urn:microsoft.com/office/officeart/2009/3/layout/StepUpProcess"/>
    <dgm:cxn modelId="{85FAAE51-0021-49CA-BCAD-EEDE39CD930C}" type="presParOf" srcId="{68B52019-991A-48C8-8287-6EC0D875B485}" destId="{109ED747-6502-4EA7-B00C-92F6EA26E78C}" srcOrd="0" destOrd="0" presId="urn:microsoft.com/office/officeart/2009/3/layout/StepUpProcess"/>
    <dgm:cxn modelId="{60DD8417-5C9B-4CDF-8B1C-D067BE46A90C}" type="presParOf" srcId="{68B52019-991A-48C8-8287-6EC0D875B485}" destId="{EEE6A145-9FEE-4044-A56B-D0A1BA8CF306}"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72D1695-3295-42ED-B9C2-3DE8B3CAF453}"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s-MX"/>
        </a:p>
      </dgm:t>
    </dgm:pt>
    <dgm:pt modelId="{7284169C-1846-4DC1-BFFD-C6D4F29811F8}">
      <dgm:prSet phldrT="[Texto]"/>
      <dgm:spPr/>
      <dgm:t>
        <a:bodyPr/>
        <a:lstStyle/>
        <a:p>
          <a:r>
            <a:rPr lang="es-MX" dirty="0"/>
            <a:t>Necesidades Humanas</a:t>
          </a:r>
        </a:p>
      </dgm:t>
    </dgm:pt>
    <dgm:pt modelId="{B6E4BD6D-7082-4A6F-A509-B318C95039F3}" type="parTrans" cxnId="{C803F5F2-498F-4526-B407-2FDF311D8B7A}">
      <dgm:prSet/>
      <dgm:spPr/>
      <dgm:t>
        <a:bodyPr/>
        <a:lstStyle/>
        <a:p>
          <a:endParaRPr lang="es-MX"/>
        </a:p>
      </dgm:t>
    </dgm:pt>
    <dgm:pt modelId="{E984673D-70B9-4B5F-8B4A-D2F5893EA973}" type="sibTrans" cxnId="{C803F5F2-498F-4526-B407-2FDF311D8B7A}">
      <dgm:prSet/>
      <dgm:spPr/>
      <dgm:t>
        <a:bodyPr/>
        <a:lstStyle/>
        <a:p>
          <a:endParaRPr lang="es-MX"/>
        </a:p>
      </dgm:t>
    </dgm:pt>
    <dgm:pt modelId="{32FFEC66-3650-4F29-8636-168352978B52}">
      <dgm:prSet phldrT="[Texto]"/>
      <dgm:spPr/>
      <dgm:t>
        <a:bodyPr/>
        <a:lstStyle/>
        <a:p>
          <a:r>
            <a:rPr lang="es-MX" dirty="0"/>
            <a:t>Valor de Uso</a:t>
          </a:r>
        </a:p>
      </dgm:t>
    </dgm:pt>
    <dgm:pt modelId="{75758F0E-B31F-4430-AF32-73400F6E5956}" type="parTrans" cxnId="{04288EBC-8F90-4A92-8C1B-144C520BC58F}">
      <dgm:prSet/>
      <dgm:spPr/>
      <dgm:t>
        <a:bodyPr/>
        <a:lstStyle/>
        <a:p>
          <a:endParaRPr lang="es-MX"/>
        </a:p>
      </dgm:t>
    </dgm:pt>
    <dgm:pt modelId="{9E1DBA0E-C821-4520-9BF5-B2DF92DE11AC}" type="sibTrans" cxnId="{04288EBC-8F90-4A92-8C1B-144C520BC58F}">
      <dgm:prSet/>
      <dgm:spPr/>
      <dgm:t>
        <a:bodyPr/>
        <a:lstStyle/>
        <a:p>
          <a:endParaRPr lang="es-MX"/>
        </a:p>
      </dgm:t>
    </dgm:pt>
    <dgm:pt modelId="{35EE79D0-666B-469D-A3BF-B2C9040B29F0}">
      <dgm:prSet phldrT="[Texto]"/>
      <dgm:spPr/>
      <dgm:t>
        <a:bodyPr/>
        <a:lstStyle/>
        <a:p>
          <a:r>
            <a:rPr lang="es-MX" dirty="0"/>
            <a:t>Valor de Cambio</a:t>
          </a:r>
        </a:p>
      </dgm:t>
    </dgm:pt>
    <dgm:pt modelId="{76ECE2E1-F122-41B5-859B-4445FBC70193}" type="parTrans" cxnId="{058B648B-AD67-4736-AB3E-840915EB4332}">
      <dgm:prSet/>
      <dgm:spPr/>
      <dgm:t>
        <a:bodyPr/>
        <a:lstStyle/>
        <a:p>
          <a:endParaRPr lang="es-MX"/>
        </a:p>
      </dgm:t>
    </dgm:pt>
    <dgm:pt modelId="{7D7C9DF3-8819-4A32-A7C0-1EA4B99BFB08}" type="sibTrans" cxnId="{058B648B-AD67-4736-AB3E-840915EB4332}">
      <dgm:prSet/>
      <dgm:spPr/>
      <dgm:t>
        <a:bodyPr/>
        <a:lstStyle/>
        <a:p>
          <a:endParaRPr lang="es-MX"/>
        </a:p>
      </dgm:t>
    </dgm:pt>
    <dgm:pt modelId="{CDF9179B-24D8-4421-A6EA-554C3C6C759E}">
      <dgm:prSet phldrT="[Texto]"/>
      <dgm:spPr/>
      <dgm:t>
        <a:bodyPr/>
        <a:lstStyle/>
        <a:p>
          <a:r>
            <a:rPr lang="es-MX" dirty="0"/>
            <a:t>Necesidad de Hábitat</a:t>
          </a:r>
        </a:p>
      </dgm:t>
    </dgm:pt>
    <dgm:pt modelId="{B4C6B47A-4F15-40E8-B466-6C3C5CD838CE}" type="parTrans" cxnId="{68762DEF-AF8C-4A6B-B277-91339202F8CA}">
      <dgm:prSet/>
      <dgm:spPr/>
      <dgm:t>
        <a:bodyPr/>
        <a:lstStyle/>
        <a:p>
          <a:endParaRPr lang="es-MX"/>
        </a:p>
      </dgm:t>
    </dgm:pt>
    <dgm:pt modelId="{53B497DF-BFCE-4F45-B8FF-14E6BAB4EC26}" type="sibTrans" cxnId="{68762DEF-AF8C-4A6B-B277-91339202F8CA}">
      <dgm:prSet/>
      <dgm:spPr/>
      <dgm:t>
        <a:bodyPr/>
        <a:lstStyle/>
        <a:p>
          <a:endParaRPr lang="es-MX"/>
        </a:p>
      </dgm:t>
    </dgm:pt>
    <dgm:pt modelId="{627312A5-A39B-4B87-B109-2DCCE5EFBF48}" type="pres">
      <dgm:prSet presAssocID="{472D1695-3295-42ED-B9C2-3DE8B3CAF453}" presName="diagram" presStyleCnt="0">
        <dgm:presLayoutVars>
          <dgm:dir/>
          <dgm:resizeHandles val="exact"/>
        </dgm:presLayoutVars>
      </dgm:prSet>
      <dgm:spPr/>
      <dgm:t>
        <a:bodyPr/>
        <a:lstStyle/>
        <a:p>
          <a:endParaRPr lang="es-MX"/>
        </a:p>
      </dgm:t>
    </dgm:pt>
    <dgm:pt modelId="{13A5D33D-DB51-4849-874A-4134363A03A9}" type="pres">
      <dgm:prSet presAssocID="{7284169C-1846-4DC1-BFFD-C6D4F29811F8}" presName="node" presStyleLbl="node1" presStyleIdx="0" presStyleCnt="4">
        <dgm:presLayoutVars>
          <dgm:bulletEnabled val="1"/>
        </dgm:presLayoutVars>
      </dgm:prSet>
      <dgm:spPr/>
      <dgm:t>
        <a:bodyPr/>
        <a:lstStyle/>
        <a:p>
          <a:endParaRPr lang="es-MX"/>
        </a:p>
      </dgm:t>
    </dgm:pt>
    <dgm:pt modelId="{B4860A88-B786-45FA-937F-A0A480D9B6F3}" type="pres">
      <dgm:prSet presAssocID="{E984673D-70B9-4B5F-8B4A-D2F5893EA973}" presName="sibTrans" presStyleCnt="0"/>
      <dgm:spPr/>
    </dgm:pt>
    <dgm:pt modelId="{42A20238-C2E7-4E93-B6D8-11D9350E18BC}" type="pres">
      <dgm:prSet presAssocID="{32FFEC66-3650-4F29-8636-168352978B52}" presName="node" presStyleLbl="node1" presStyleIdx="1" presStyleCnt="4">
        <dgm:presLayoutVars>
          <dgm:bulletEnabled val="1"/>
        </dgm:presLayoutVars>
      </dgm:prSet>
      <dgm:spPr/>
      <dgm:t>
        <a:bodyPr/>
        <a:lstStyle/>
        <a:p>
          <a:endParaRPr lang="es-MX"/>
        </a:p>
      </dgm:t>
    </dgm:pt>
    <dgm:pt modelId="{59DEFF7B-D762-4C8D-B6F7-CAF11825EC6D}" type="pres">
      <dgm:prSet presAssocID="{9E1DBA0E-C821-4520-9BF5-B2DF92DE11AC}" presName="sibTrans" presStyleCnt="0"/>
      <dgm:spPr/>
    </dgm:pt>
    <dgm:pt modelId="{DDF95223-024B-4F68-A960-26D9D3B9528E}" type="pres">
      <dgm:prSet presAssocID="{35EE79D0-666B-469D-A3BF-B2C9040B29F0}" presName="node" presStyleLbl="node1" presStyleIdx="2" presStyleCnt="4">
        <dgm:presLayoutVars>
          <dgm:bulletEnabled val="1"/>
        </dgm:presLayoutVars>
      </dgm:prSet>
      <dgm:spPr/>
      <dgm:t>
        <a:bodyPr/>
        <a:lstStyle/>
        <a:p>
          <a:endParaRPr lang="es-MX"/>
        </a:p>
      </dgm:t>
    </dgm:pt>
    <dgm:pt modelId="{C5AF6336-CA12-4671-9F2D-3018CE7DAB95}" type="pres">
      <dgm:prSet presAssocID="{7D7C9DF3-8819-4A32-A7C0-1EA4B99BFB08}" presName="sibTrans" presStyleCnt="0"/>
      <dgm:spPr/>
    </dgm:pt>
    <dgm:pt modelId="{04E83479-C9FE-4EB5-AC24-0280F583760E}" type="pres">
      <dgm:prSet presAssocID="{CDF9179B-24D8-4421-A6EA-554C3C6C759E}" presName="node" presStyleLbl="node1" presStyleIdx="3" presStyleCnt="4">
        <dgm:presLayoutVars>
          <dgm:bulletEnabled val="1"/>
        </dgm:presLayoutVars>
      </dgm:prSet>
      <dgm:spPr/>
      <dgm:t>
        <a:bodyPr/>
        <a:lstStyle/>
        <a:p>
          <a:endParaRPr lang="es-MX"/>
        </a:p>
      </dgm:t>
    </dgm:pt>
  </dgm:ptLst>
  <dgm:cxnLst>
    <dgm:cxn modelId="{03F33CA1-A756-431A-B505-B7802C25A96E}" type="presOf" srcId="{7284169C-1846-4DC1-BFFD-C6D4F29811F8}" destId="{13A5D33D-DB51-4849-874A-4134363A03A9}" srcOrd="0" destOrd="0" presId="urn:microsoft.com/office/officeart/2005/8/layout/default"/>
    <dgm:cxn modelId="{68762DEF-AF8C-4A6B-B277-91339202F8CA}" srcId="{472D1695-3295-42ED-B9C2-3DE8B3CAF453}" destId="{CDF9179B-24D8-4421-A6EA-554C3C6C759E}" srcOrd="3" destOrd="0" parTransId="{B4C6B47A-4F15-40E8-B466-6C3C5CD838CE}" sibTransId="{53B497DF-BFCE-4F45-B8FF-14E6BAB4EC26}"/>
    <dgm:cxn modelId="{425204AD-081B-4941-AADE-2756000CA305}" type="presOf" srcId="{CDF9179B-24D8-4421-A6EA-554C3C6C759E}" destId="{04E83479-C9FE-4EB5-AC24-0280F583760E}" srcOrd="0" destOrd="0" presId="urn:microsoft.com/office/officeart/2005/8/layout/default"/>
    <dgm:cxn modelId="{C803F5F2-498F-4526-B407-2FDF311D8B7A}" srcId="{472D1695-3295-42ED-B9C2-3DE8B3CAF453}" destId="{7284169C-1846-4DC1-BFFD-C6D4F29811F8}" srcOrd="0" destOrd="0" parTransId="{B6E4BD6D-7082-4A6F-A509-B318C95039F3}" sibTransId="{E984673D-70B9-4B5F-8B4A-D2F5893EA973}"/>
    <dgm:cxn modelId="{019F4B0A-9BA2-4581-B74C-613A8494170E}" type="presOf" srcId="{472D1695-3295-42ED-B9C2-3DE8B3CAF453}" destId="{627312A5-A39B-4B87-B109-2DCCE5EFBF48}" srcOrd="0" destOrd="0" presId="urn:microsoft.com/office/officeart/2005/8/layout/default"/>
    <dgm:cxn modelId="{532A30E2-E809-4B4E-8CA1-6FA366861344}" type="presOf" srcId="{35EE79D0-666B-469D-A3BF-B2C9040B29F0}" destId="{DDF95223-024B-4F68-A960-26D9D3B9528E}" srcOrd="0" destOrd="0" presId="urn:microsoft.com/office/officeart/2005/8/layout/default"/>
    <dgm:cxn modelId="{058B648B-AD67-4736-AB3E-840915EB4332}" srcId="{472D1695-3295-42ED-B9C2-3DE8B3CAF453}" destId="{35EE79D0-666B-469D-A3BF-B2C9040B29F0}" srcOrd="2" destOrd="0" parTransId="{76ECE2E1-F122-41B5-859B-4445FBC70193}" sibTransId="{7D7C9DF3-8819-4A32-A7C0-1EA4B99BFB08}"/>
    <dgm:cxn modelId="{147D1BAF-1326-4E29-851B-802F6933586B}" type="presOf" srcId="{32FFEC66-3650-4F29-8636-168352978B52}" destId="{42A20238-C2E7-4E93-B6D8-11D9350E18BC}" srcOrd="0" destOrd="0" presId="urn:microsoft.com/office/officeart/2005/8/layout/default"/>
    <dgm:cxn modelId="{04288EBC-8F90-4A92-8C1B-144C520BC58F}" srcId="{472D1695-3295-42ED-B9C2-3DE8B3CAF453}" destId="{32FFEC66-3650-4F29-8636-168352978B52}" srcOrd="1" destOrd="0" parTransId="{75758F0E-B31F-4430-AF32-73400F6E5956}" sibTransId="{9E1DBA0E-C821-4520-9BF5-B2DF92DE11AC}"/>
    <dgm:cxn modelId="{DB22BA9E-AAAE-488F-995C-431AE897A0B7}" type="presParOf" srcId="{627312A5-A39B-4B87-B109-2DCCE5EFBF48}" destId="{13A5D33D-DB51-4849-874A-4134363A03A9}" srcOrd="0" destOrd="0" presId="urn:microsoft.com/office/officeart/2005/8/layout/default"/>
    <dgm:cxn modelId="{F33DE672-92BE-40FB-998D-D632A119A72B}" type="presParOf" srcId="{627312A5-A39B-4B87-B109-2DCCE5EFBF48}" destId="{B4860A88-B786-45FA-937F-A0A480D9B6F3}" srcOrd="1" destOrd="0" presId="urn:microsoft.com/office/officeart/2005/8/layout/default"/>
    <dgm:cxn modelId="{62F2C933-9565-4628-9E78-D4D737A84935}" type="presParOf" srcId="{627312A5-A39B-4B87-B109-2DCCE5EFBF48}" destId="{42A20238-C2E7-4E93-B6D8-11D9350E18BC}" srcOrd="2" destOrd="0" presId="urn:microsoft.com/office/officeart/2005/8/layout/default"/>
    <dgm:cxn modelId="{C7A3EEA6-29F3-4B97-8CEC-987CEE4406CE}" type="presParOf" srcId="{627312A5-A39B-4B87-B109-2DCCE5EFBF48}" destId="{59DEFF7B-D762-4C8D-B6F7-CAF11825EC6D}" srcOrd="3" destOrd="0" presId="urn:microsoft.com/office/officeart/2005/8/layout/default"/>
    <dgm:cxn modelId="{911BA800-DECC-4EF2-8CA6-151E61FE8F4E}" type="presParOf" srcId="{627312A5-A39B-4B87-B109-2DCCE5EFBF48}" destId="{DDF95223-024B-4F68-A960-26D9D3B9528E}" srcOrd="4" destOrd="0" presId="urn:microsoft.com/office/officeart/2005/8/layout/default"/>
    <dgm:cxn modelId="{D934735F-5080-4341-B788-2103C183D23C}" type="presParOf" srcId="{627312A5-A39B-4B87-B109-2DCCE5EFBF48}" destId="{C5AF6336-CA12-4671-9F2D-3018CE7DAB95}" srcOrd="5" destOrd="0" presId="urn:microsoft.com/office/officeart/2005/8/layout/default"/>
    <dgm:cxn modelId="{C75E637F-CE0D-4570-8992-E7C2FC0009D4}" type="presParOf" srcId="{627312A5-A39B-4B87-B109-2DCCE5EFBF48}" destId="{04E83479-C9FE-4EB5-AC24-0280F583760E}"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D73E7D-90EC-45E3-BDE4-B12EA59E6C47}" type="doc">
      <dgm:prSet loTypeId="urn:microsoft.com/office/officeart/2005/8/layout/arrow5" loCatId="relationship" qsTypeId="urn:microsoft.com/office/officeart/2005/8/quickstyle/simple1" qsCatId="simple" csTypeId="urn:microsoft.com/office/officeart/2005/8/colors/colorful2" csCatId="colorful" phldr="1"/>
      <dgm:spPr/>
      <dgm:t>
        <a:bodyPr/>
        <a:lstStyle/>
        <a:p>
          <a:endParaRPr lang="es-MX"/>
        </a:p>
      </dgm:t>
    </dgm:pt>
    <dgm:pt modelId="{72007D9F-7FE0-4FAC-B0CC-A0D520F64D11}">
      <dgm:prSet phldrT="[Texto]"/>
      <dgm:spPr/>
      <dgm:t>
        <a:bodyPr/>
        <a:lstStyle/>
        <a:p>
          <a:r>
            <a:rPr lang="es-MX" dirty="0"/>
            <a:t>OBJETIVO</a:t>
          </a:r>
        </a:p>
      </dgm:t>
    </dgm:pt>
    <dgm:pt modelId="{CC6ADDCD-DB7D-4643-92AF-555421ACCFC8}" type="parTrans" cxnId="{D4E2363E-86C4-488B-8C9E-9BF203A0EB87}">
      <dgm:prSet/>
      <dgm:spPr/>
      <dgm:t>
        <a:bodyPr/>
        <a:lstStyle/>
        <a:p>
          <a:endParaRPr lang="es-MX"/>
        </a:p>
      </dgm:t>
    </dgm:pt>
    <dgm:pt modelId="{C636613C-46A1-4CD5-9E56-1A5D3A2D2C03}" type="sibTrans" cxnId="{D4E2363E-86C4-488B-8C9E-9BF203A0EB87}">
      <dgm:prSet/>
      <dgm:spPr/>
      <dgm:t>
        <a:bodyPr/>
        <a:lstStyle/>
        <a:p>
          <a:endParaRPr lang="es-MX"/>
        </a:p>
      </dgm:t>
    </dgm:pt>
    <dgm:pt modelId="{8CAC89DA-2A50-4056-81F2-31C93783EA10}">
      <dgm:prSet phldrT="[Texto]"/>
      <dgm:spPr/>
      <dgm:t>
        <a:bodyPr/>
        <a:lstStyle/>
        <a:p>
          <a:r>
            <a:rPr lang="es-MX" dirty="0"/>
            <a:t>convergencia</a:t>
          </a:r>
        </a:p>
      </dgm:t>
    </dgm:pt>
    <dgm:pt modelId="{D9252C28-C11C-4423-BC22-912F80F19EE6}" type="parTrans" cxnId="{860762C4-9501-4B78-948A-DA1B82144FA1}">
      <dgm:prSet/>
      <dgm:spPr/>
      <dgm:t>
        <a:bodyPr/>
        <a:lstStyle/>
        <a:p>
          <a:endParaRPr lang="es-MX"/>
        </a:p>
      </dgm:t>
    </dgm:pt>
    <dgm:pt modelId="{65F22D6B-2DF9-4EBC-AC57-34A3224F6B30}" type="sibTrans" cxnId="{860762C4-9501-4B78-948A-DA1B82144FA1}">
      <dgm:prSet/>
      <dgm:spPr/>
      <dgm:t>
        <a:bodyPr/>
        <a:lstStyle/>
        <a:p>
          <a:endParaRPr lang="es-MX"/>
        </a:p>
      </dgm:t>
    </dgm:pt>
    <dgm:pt modelId="{AB13BF5A-4B20-4E8A-86F0-5AA2C9F0CFD5}" type="pres">
      <dgm:prSet presAssocID="{ACD73E7D-90EC-45E3-BDE4-B12EA59E6C47}" presName="diagram" presStyleCnt="0">
        <dgm:presLayoutVars>
          <dgm:dir/>
          <dgm:resizeHandles val="exact"/>
        </dgm:presLayoutVars>
      </dgm:prSet>
      <dgm:spPr/>
      <dgm:t>
        <a:bodyPr/>
        <a:lstStyle/>
        <a:p>
          <a:endParaRPr lang="es-MX"/>
        </a:p>
      </dgm:t>
    </dgm:pt>
    <dgm:pt modelId="{B7F8AD62-55F2-4D85-A074-205538EA68B5}" type="pres">
      <dgm:prSet presAssocID="{72007D9F-7FE0-4FAC-B0CC-A0D520F64D11}" presName="arrow" presStyleLbl="node1" presStyleIdx="0" presStyleCnt="2">
        <dgm:presLayoutVars>
          <dgm:bulletEnabled val="1"/>
        </dgm:presLayoutVars>
      </dgm:prSet>
      <dgm:spPr/>
      <dgm:t>
        <a:bodyPr/>
        <a:lstStyle/>
        <a:p>
          <a:endParaRPr lang="es-MX"/>
        </a:p>
      </dgm:t>
    </dgm:pt>
    <dgm:pt modelId="{665DC95D-85F9-4F58-B57F-8E98E2C266C6}" type="pres">
      <dgm:prSet presAssocID="{8CAC89DA-2A50-4056-81F2-31C93783EA10}" presName="arrow" presStyleLbl="node1" presStyleIdx="1" presStyleCnt="2">
        <dgm:presLayoutVars>
          <dgm:bulletEnabled val="1"/>
        </dgm:presLayoutVars>
      </dgm:prSet>
      <dgm:spPr/>
      <dgm:t>
        <a:bodyPr/>
        <a:lstStyle/>
        <a:p>
          <a:endParaRPr lang="es-MX"/>
        </a:p>
      </dgm:t>
    </dgm:pt>
  </dgm:ptLst>
  <dgm:cxnLst>
    <dgm:cxn modelId="{860762C4-9501-4B78-948A-DA1B82144FA1}" srcId="{ACD73E7D-90EC-45E3-BDE4-B12EA59E6C47}" destId="{8CAC89DA-2A50-4056-81F2-31C93783EA10}" srcOrd="1" destOrd="0" parTransId="{D9252C28-C11C-4423-BC22-912F80F19EE6}" sibTransId="{65F22D6B-2DF9-4EBC-AC57-34A3224F6B30}"/>
    <dgm:cxn modelId="{8E047A02-F3DF-4B16-8477-2727DB4977B7}" type="presOf" srcId="{ACD73E7D-90EC-45E3-BDE4-B12EA59E6C47}" destId="{AB13BF5A-4B20-4E8A-86F0-5AA2C9F0CFD5}" srcOrd="0" destOrd="0" presId="urn:microsoft.com/office/officeart/2005/8/layout/arrow5"/>
    <dgm:cxn modelId="{52499361-DBB1-4910-99A8-EC7081BE02A2}" type="presOf" srcId="{72007D9F-7FE0-4FAC-B0CC-A0D520F64D11}" destId="{B7F8AD62-55F2-4D85-A074-205538EA68B5}" srcOrd="0" destOrd="0" presId="urn:microsoft.com/office/officeart/2005/8/layout/arrow5"/>
    <dgm:cxn modelId="{D4E2363E-86C4-488B-8C9E-9BF203A0EB87}" srcId="{ACD73E7D-90EC-45E3-BDE4-B12EA59E6C47}" destId="{72007D9F-7FE0-4FAC-B0CC-A0D520F64D11}" srcOrd="0" destOrd="0" parTransId="{CC6ADDCD-DB7D-4643-92AF-555421ACCFC8}" sibTransId="{C636613C-46A1-4CD5-9E56-1A5D3A2D2C03}"/>
    <dgm:cxn modelId="{9A3F70D6-B6EC-474C-855B-12F60850A732}" type="presOf" srcId="{8CAC89DA-2A50-4056-81F2-31C93783EA10}" destId="{665DC95D-85F9-4F58-B57F-8E98E2C266C6}" srcOrd="0" destOrd="0" presId="urn:microsoft.com/office/officeart/2005/8/layout/arrow5"/>
    <dgm:cxn modelId="{0AE3603A-C9EE-406F-BA5B-137E50F80033}" type="presParOf" srcId="{AB13BF5A-4B20-4E8A-86F0-5AA2C9F0CFD5}" destId="{B7F8AD62-55F2-4D85-A074-205538EA68B5}" srcOrd="0" destOrd="0" presId="urn:microsoft.com/office/officeart/2005/8/layout/arrow5"/>
    <dgm:cxn modelId="{445802BB-EE76-4C6D-959B-DA6635A79FC5}" type="presParOf" srcId="{AB13BF5A-4B20-4E8A-86F0-5AA2C9F0CFD5}" destId="{665DC95D-85F9-4F58-B57F-8E98E2C266C6}"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C446DA-CA86-45B7-864E-D786FB838305}" type="doc">
      <dgm:prSet loTypeId="urn:microsoft.com/office/officeart/2005/8/layout/hList3" loCatId="list" qsTypeId="urn:microsoft.com/office/officeart/2005/8/quickstyle/simple1" qsCatId="simple" csTypeId="urn:microsoft.com/office/officeart/2005/8/colors/colorful4" csCatId="colorful" phldr="1"/>
      <dgm:spPr/>
      <dgm:t>
        <a:bodyPr/>
        <a:lstStyle/>
        <a:p>
          <a:endParaRPr lang="es-MX"/>
        </a:p>
      </dgm:t>
    </dgm:pt>
    <dgm:pt modelId="{B42F589D-1AD3-4F02-9DB0-E161AD41B8EA}">
      <dgm:prSet phldrT="[Texto]"/>
      <dgm:spPr/>
      <dgm:t>
        <a:bodyPr/>
        <a:lstStyle/>
        <a:p>
          <a:r>
            <a:rPr lang="es-MX" dirty="0"/>
            <a:t>CORRIENTES</a:t>
          </a:r>
        </a:p>
      </dgm:t>
    </dgm:pt>
    <dgm:pt modelId="{05FF705C-4B19-4D5F-AC5E-E1ADB75F270F}" type="parTrans" cxnId="{668830BB-21D3-44CB-BDA7-4258D5879C78}">
      <dgm:prSet/>
      <dgm:spPr/>
      <dgm:t>
        <a:bodyPr/>
        <a:lstStyle/>
        <a:p>
          <a:endParaRPr lang="es-MX"/>
        </a:p>
      </dgm:t>
    </dgm:pt>
    <dgm:pt modelId="{B284A365-5360-49A0-BAE0-287CD43CBA40}" type="sibTrans" cxnId="{668830BB-21D3-44CB-BDA7-4258D5879C78}">
      <dgm:prSet/>
      <dgm:spPr/>
      <dgm:t>
        <a:bodyPr/>
        <a:lstStyle/>
        <a:p>
          <a:endParaRPr lang="es-MX"/>
        </a:p>
      </dgm:t>
    </dgm:pt>
    <dgm:pt modelId="{17B4412A-ABC0-474F-91E8-C01559645B61}">
      <dgm:prSet phldrT="[Texto]"/>
      <dgm:spPr/>
      <dgm:t>
        <a:bodyPr/>
        <a:lstStyle/>
        <a:p>
          <a:r>
            <a:rPr lang="es-MX" dirty="0"/>
            <a:t>IDEAS KEYNESIANAS</a:t>
          </a:r>
        </a:p>
      </dgm:t>
    </dgm:pt>
    <dgm:pt modelId="{A4B958C5-8737-4695-8951-197FF253E5E3}" type="parTrans" cxnId="{527F1820-4E8B-4CDF-B120-5FC289D33B0E}">
      <dgm:prSet/>
      <dgm:spPr/>
      <dgm:t>
        <a:bodyPr/>
        <a:lstStyle/>
        <a:p>
          <a:endParaRPr lang="es-MX"/>
        </a:p>
      </dgm:t>
    </dgm:pt>
    <dgm:pt modelId="{F0B61F86-C3D4-432F-A87D-11F02B345294}" type="sibTrans" cxnId="{527F1820-4E8B-4CDF-B120-5FC289D33B0E}">
      <dgm:prSet/>
      <dgm:spPr/>
      <dgm:t>
        <a:bodyPr/>
        <a:lstStyle/>
        <a:p>
          <a:endParaRPr lang="es-MX"/>
        </a:p>
      </dgm:t>
    </dgm:pt>
    <dgm:pt modelId="{64707FCA-16DD-486D-B212-2A4792C1757A}">
      <dgm:prSet phldrT="[Texto]"/>
      <dgm:spPr/>
      <dgm:t>
        <a:bodyPr/>
        <a:lstStyle/>
        <a:p>
          <a:r>
            <a:rPr lang="es-MX" dirty="0"/>
            <a:t>NEOCLÁSICO</a:t>
          </a:r>
        </a:p>
        <a:p>
          <a:r>
            <a:rPr lang="es-ES" dirty="0" err="1"/>
            <a:t>Myrdal</a:t>
          </a:r>
          <a:r>
            <a:rPr lang="es-ES" dirty="0"/>
            <a:t>, </a:t>
          </a:r>
          <a:r>
            <a:rPr lang="es-ES" dirty="0" err="1"/>
            <a:t>Nurkse</a:t>
          </a:r>
          <a:r>
            <a:rPr lang="es-ES" dirty="0"/>
            <a:t>, </a:t>
          </a:r>
          <a:r>
            <a:rPr lang="es-ES" dirty="0" err="1"/>
            <a:t>Rosenstein-Rodan</a:t>
          </a:r>
          <a:r>
            <a:rPr lang="es-ES" dirty="0"/>
            <a:t> y </a:t>
          </a:r>
          <a:r>
            <a:rPr lang="es-ES" dirty="0" err="1"/>
            <a:t>Hirschman</a:t>
          </a:r>
          <a:endParaRPr lang="es-MX" dirty="0"/>
        </a:p>
      </dgm:t>
    </dgm:pt>
    <dgm:pt modelId="{8A92FE32-5028-4574-858E-3507ECBB6E25}" type="parTrans" cxnId="{D3335243-BB76-40F9-9904-06BD0F3A22AB}">
      <dgm:prSet/>
      <dgm:spPr/>
      <dgm:t>
        <a:bodyPr/>
        <a:lstStyle/>
        <a:p>
          <a:endParaRPr lang="es-MX"/>
        </a:p>
      </dgm:t>
    </dgm:pt>
    <dgm:pt modelId="{B0861F20-AAC4-4062-A2FE-EA61E082C489}" type="sibTrans" cxnId="{D3335243-BB76-40F9-9904-06BD0F3A22AB}">
      <dgm:prSet/>
      <dgm:spPr/>
      <dgm:t>
        <a:bodyPr/>
        <a:lstStyle/>
        <a:p>
          <a:endParaRPr lang="es-MX"/>
        </a:p>
      </dgm:t>
    </dgm:pt>
    <dgm:pt modelId="{40831F7F-602A-47E8-86B4-5DF14C0858F2}">
      <dgm:prSet phldrT="[Texto]"/>
      <dgm:spPr/>
      <dgm:t>
        <a:bodyPr/>
        <a:lstStyle/>
        <a:p>
          <a:r>
            <a:rPr lang="es-MX" dirty="0"/>
            <a:t>NUEVOS MODELOS NEOCLASICOS</a:t>
          </a:r>
        </a:p>
        <a:p>
          <a:r>
            <a:rPr lang="es-MX" dirty="0"/>
            <a:t>(Endógenos)</a:t>
          </a:r>
        </a:p>
      </dgm:t>
    </dgm:pt>
    <dgm:pt modelId="{04FE4471-2A96-454C-A49E-05E8B2DF1EB5}" type="parTrans" cxnId="{D5BB9EA6-4CBE-473B-8081-ED5033D1A902}">
      <dgm:prSet/>
      <dgm:spPr/>
      <dgm:t>
        <a:bodyPr/>
        <a:lstStyle/>
        <a:p>
          <a:endParaRPr lang="es-MX"/>
        </a:p>
      </dgm:t>
    </dgm:pt>
    <dgm:pt modelId="{BBB57B77-DF48-4595-AB80-B48C34983889}" type="sibTrans" cxnId="{D5BB9EA6-4CBE-473B-8081-ED5033D1A902}">
      <dgm:prSet/>
      <dgm:spPr/>
      <dgm:t>
        <a:bodyPr/>
        <a:lstStyle/>
        <a:p>
          <a:endParaRPr lang="es-MX"/>
        </a:p>
      </dgm:t>
    </dgm:pt>
    <dgm:pt modelId="{4FBD10F9-11D0-44CB-B9F7-DD04394F8542}" type="pres">
      <dgm:prSet presAssocID="{7CC446DA-CA86-45B7-864E-D786FB838305}" presName="composite" presStyleCnt="0">
        <dgm:presLayoutVars>
          <dgm:chMax val="1"/>
          <dgm:dir/>
          <dgm:resizeHandles val="exact"/>
        </dgm:presLayoutVars>
      </dgm:prSet>
      <dgm:spPr/>
      <dgm:t>
        <a:bodyPr/>
        <a:lstStyle/>
        <a:p>
          <a:endParaRPr lang="es-MX"/>
        </a:p>
      </dgm:t>
    </dgm:pt>
    <dgm:pt modelId="{A9EEAA6D-13B1-4AC7-9711-9CB41F2C7CFD}" type="pres">
      <dgm:prSet presAssocID="{B42F589D-1AD3-4F02-9DB0-E161AD41B8EA}" presName="roof" presStyleLbl="dkBgShp" presStyleIdx="0" presStyleCnt="2"/>
      <dgm:spPr/>
      <dgm:t>
        <a:bodyPr/>
        <a:lstStyle/>
        <a:p>
          <a:endParaRPr lang="es-MX"/>
        </a:p>
      </dgm:t>
    </dgm:pt>
    <dgm:pt modelId="{E66A2F17-A558-4216-87AE-0858B7BF0403}" type="pres">
      <dgm:prSet presAssocID="{B42F589D-1AD3-4F02-9DB0-E161AD41B8EA}" presName="pillars" presStyleCnt="0"/>
      <dgm:spPr/>
    </dgm:pt>
    <dgm:pt modelId="{980354CB-8BFD-4952-9C12-FE827EB92505}" type="pres">
      <dgm:prSet presAssocID="{B42F589D-1AD3-4F02-9DB0-E161AD41B8EA}" presName="pillar1" presStyleLbl="node1" presStyleIdx="0" presStyleCnt="3">
        <dgm:presLayoutVars>
          <dgm:bulletEnabled val="1"/>
        </dgm:presLayoutVars>
      </dgm:prSet>
      <dgm:spPr/>
      <dgm:t>
        <a:bodyPr/>
        <a:lstStyle/>
        <a:p>
          <a:endParaRPr lang="es-MX"/>
        </a:p>
      </dgm:t>
    </dgm:pt>
    <dgm:pt modelId="{39B0C7E0-735E-4F4E-80B1-DBE243AB901F}" type="pres">
      <dgm:prSet presAssocID="{64707FCA-16DD-486D-B212-2A4792C1757A}" presName="pillarX" presStyleLbl="node1" presStyleIdx="1" presStyleCnt="3">
        <dgm:presLayoutVars>
          <dgm:bulletEnabled val="1"/>
        </dgm:presLayoutVars>
      </dgm:prSet>
      <dgm:spPr/>
      <dgm:t>
        <a:bodyPr/>
        <a:lstStyle/>
        <a:p>
          <a:endParaRPr lang="es-MX"/>
        </a:p>
      </dgm:t>
    </dgm:pt>
    <dgm:pt modelId="{82CFB20E-F55E-49F2-BD2A-100A8EEFFDAD}" type="pres">
      <dgm:prSet presAssocID="{40831F7F-602A-47E8-86B4-5DF14C0858F2}" presName="pillarX" presStyleLbl="node1" presStyleIdx="2" presStyleCnt="3">
        <dgm:presLayoutVars>
          <dgm:bulletEnabled val="1"/>
        </dgm:presLayoutVars>
      </dgm:prSet>
      <dgm:spPr/>
      <dgm:t>
        <a:bodyPr/>
        <a:lstStyle/>
        <a:p>
          <a:endParaRPr lang="es-MX"/>
        </a:p>
      </dgm:t>
    </dgm:pt>
    <dgm:pt modelId="{7D2F1B47-9D8E-4E30-9B25-E568D503BE9B}" type="pres">
      <dgm:prSet presAssocID="{B42F589D-1AD3-4F02-9DB0-E161AD41B8EA}" presName="base" presStyleLbl="dkBgShp" presStyleIdx="1" presStyleCnt="2"/>
      <dgm:spPr/>
    </dgm:pt>
  </dgm:ptLst>
  <dgm:cxnLst>
    <dgm:cxn modelId="{081DECF9-D978-4B35-A9CB-61C307735C26}" type="presOf" srcId="{64707FCA-16DD-486D-B212-2A4792C1757A}" destId="{39B0C7E0-735E-4F4E-80B1-DBE243AB901F}" srcOrd="0" destOrd="0" presId="urn:microsoft.com/office/officeart/2005/8/layout/hList3"/>
    <dgm:cxn modelId="{2FE72E98-817D-4A21-8A83-A644932FC0BF}" type="presOf" srcId="{17B4412A-ABC0-474F-91E8-C01559645B61}" destId="{980354CB-8BFD-4952-9C12-FE827EB92505}" srcOrd="0" destOrd="0" presId="urn:microsoft.com/office/officeart/2005/8/layout/hList3"/>
    <dgm:cxn modelId="{527F1820-4E8B-4CDF-B120-5FC289D33B0E}" srcId="{B42F589D-1AD3-4F02-9DB0-E161AD41B8EA}" destId="{17B4412A-ABC0-474F-91E8-C01559645B61}" srcOrd="0" destOrd="0" parTransId="{A4B958C5-8737-4695-8951-197FF253E5E3}" sibTransId="{F0B61F86-C3D4-432F-A87D-11F02B345294}"/>
    <dgm:cxn modelId="{D3335243-BB76-40F9-9904-06BD0F3A22AB}" srcId="{B42F589D-1AD3-4F02-9DB0-E161AD41B8EA}" destId="{64707FCA-16DD-486D-B212-2A4792C1757A}" srcOrd="1" destOrd="0" parTransId="{8A92FE32-5028-4574-858E-3507ECBB6E25}" sibTransId="{B0861F20-AAC4-4062-A2FE-EA61E082C489}"/>
    <dgm:cxn modelId="{D5BB9EA6-4CBE-473B-8081-ED5033D1A902}" srcId="{B42F589D-1AD3-4F02-9DB0-E161AD41B8EA}" destId="{40831F7F-602A-47E8-86B4-5DF14C0858F2}" srcOrd="2" destOrd="0" parTransId="{04FE4471-2A96-454C-A49E-05E8B2DF1EB5}" sibTransId="{BBB57B77-DF48-4595-AB80-B48C34983889}"/>
    <dgm:cxn modelId="{7F14AADE-08DD-46DA-9C9E-22EA7C9DCE1A}" type="presOf" srcId="{40831F7F-602A-47E8-86B4-5DF14C0858F2}" destId="{82CFB20E-F55E-49F2-BD2A-100A8EEFFDAD}" srcOrd="0" destOrd="0" presId="urn:microsoft.com/office/officeart/2005/8/layout/hList3"/>
    <dgm:cxn modelId="{4F48E8BE-4F92-4DEF-BEFF-F0C3862D09FE}" type="presOf" srcId="{B42F589D-1AD3-4F02-9DB0-E161AD41B8EA}" destId="{A9EEAA6D-13B1-4AC7-9711-9CB41F2C7CFD}" srcOrd="0" destOrd="0" presId="urn:microsoft.com/office/officeart/2005/8/layout/hList3"/>
    <dgm:cxn modelId="{668830BB-21D3-44CB-BDA7-4258D5879C78}" srcId="{7CC446DA-CA86-45B7-864E-D786FB838305}" destId="{B42F589D-1AD3-4F02-9DB0-E161AD41B8EA}" srcOrd="0" destOrd="0" parTransId="{05FF705C-4B19-4D5F-AC5E-E1ADB75F270F}" sibTransId="{B284A365-5360-49A0-BAE0-287CD43CBA40}"/>
    <dgm:cxn modelId="{09F0E1F6-62AD-4A73-9A22-3381B08FCA52}" type="presOf" srcId="{7CC446DA-CA86-45B7-864E-D786FB838305}" destId="{4FBD10F9-11D0-44CB-B9F7-DD04394F8542}" srcOrd="0" destOrd="0" presId="urn:microsoft.com/office/officeart/2005/8/layout/hList3"/>
    <dgm:cxn modelId="{5362DDEF-D310-4A8D-8684-E4C335C8B3D0}" type="presParOf" srcId="{4FBD10F9-11D0-44CB-B9F7-DD04394F8542}" destId="{A9EEAA6D-13B1-4AC7-9711-9CB41F2C7CFD}" srcOrd="0" destOrd="0" presId="urn:microsoft.com/office/officeart/2005/8/layout/hList3"/>
    <dgm:cxn modelId="{BB616ACE-BB63-40D0-BC7E-DDD3889DC107}" type="presParOf" srcId="{4FBD10F9-11D0-44CB-B9F7-DD04394F8542}" destId="{E66A2F17-A558-4216-87AE-0858B7BF0403}" srcOrd="1" destOrd="0" presId="urn:microsoft.com/office/officeart/2005/8/layout/hList3"/>
    <dgm:cxn modelId="{D59155EF-11E9-4C46-B66F-FB71F2D5DBEC}" type="presParOf" srcId="{E66A2F17-A558-4216-87AE-0858B7BF0403}" destId="{980354CB-8BFD-4952-9C12-FE827EB92505}" srcOrd="0" destOrd="0" presId="urn:microsoft.com/office/officeart/2005/8/layout/hList3"/>
    <dgm:cxn modelId="{1D442037-B5D0-4E94-BF87-845585248197}" type="presParOf" srcId="{E66A2F17-A558-4216-87AE-0858B7BF0403}" destId="{39B0C7E0-735E-4F4E-80B1-DBE243AB901F}" srcOrd="1" destOrd="0" presId="urn:microsoft.com/office/officeart/2005/8/layout/hList3"/>
    <dgm:cxn modelId="{3CA4D220-AED4-4DE5-88DF-6A5ACBDCB30D}" type="presParOf" srcId="{E66A2F17-A558-4216-87AE-0858B7BF0403}" destId="{82CFB20E-F55E-49F2-BD2A-100A8EEFFDAD}" srcOrd="2" destOrd="0" presId="urn:microsoft.com/office/officeart/2005/8/layout/hList3"/>
    <dgm:cxn modelId="{83B054E0-2669-466F-8D0A-EB7E9A1F9641}" type="presParOf" srcId="{4FBD10F9-11D0-44CB-B9F7-DD04394F8542}" destId="{7D2F1B47-9D8E-4E30-9B25-E568D503BE9B}"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AA07C9-00ED-484C-9B2B-48E6BA10119F}" type="doc">
      <dgm:prSet loTypeId="urn:microsoft.com/office/officeart/2009/layout/CircleArrowProcess" loCatId="cycle" qsTypeId="urn:microsoft.com/office/officeart/2005/8/quickstyle/simple1" qsCatId="simple" csTypeId="urn:microsoft.com/office/officeart/2005/8/colors/accent0_2" csCatId="mainScheme" phldr="1"/>
      <dgm:spPr/>
      <dgm:t>
        <a:bodyPr/>
        <a:lstStyle/>
        <a:p>
          <a:endParaRPr lang="es-MX"/>
        </a:p>
      </dgm:t>
    </dgm:pt>
    <dgm:pt modelId="{9A4814FE-C232-4AB4-8E53-8D323ACB85C6}">
      <dgm:prSet phldrT="[Texto]"/>
      <dgm:spPr/>
      <dgm:t>
        <a:bodyPr/>
        <a:lstStyle/>
        <a:p>
          <a:r>
            <a:rPr lang="es-MX" dirty="0"/>
            <a:t>Disminuir la divergencia</a:t>
          </a:r>
        </a:p>
      </dgm:t>
    </dgm:pt>
    <dgm:pt modelId="{289B18CA-7A87-498F-9970-30427EEFD0CC}" type="parTrans" cxnId="{168F2CD1-5496-43E1-B884-621830B47211}">
      <dgm:prSet/>
      <dgm:spPr/>
      <dgm:t>
        <a:bodyPr/>
        <a:lstStyle/>
        <a:p>
          <a:endParaRPr lang="es-MX"/>
        </a:p>
      </dgm:t>
    </dgm:pt>
    <dgm:pt modelId="{410D9E3D-E1C4-4C04-8917-9C382003E9FE}" type="sibTrans" cxnId="{168F2CD1-5496-43E1-B884-621830B47211}">
      <dgm:prSet/>
      <dgm:spPr/>
      <dgm:t>
        <a:bodyPr/>
        <a:lstStyle/>
        <a:p>
          <a:endParaRPr lang="es-MX"/>
        </a:p>
      </dgm:t>
    </dgm:pt>
    <dgm:pt modelId="{EEED1BDC-42C7-45A0-A3C0-8771E0AEDD80}">
      <dgm:prSet phldrT="[Texto]" custT="1"/>
      <dgm:spPr/>
      <dgm:t>
        <a:bodyPr/>
        <a:lstStyle/>
        <a:p>
          <a:r>
            <a:rPr lang="es-MX" sz="2400" dirty="0"/>
            <a:t>Industrialización sustitutiva</a:t>
          </a:r>
        </a:p>
      </dgm:t>
    </dgm:pt>
    <dgm:pt modelId="{CC655F0E-76A1-49EE-A7D9-1A7A0C655090}" type="parTrans" cxnId="{E5C62190-7E9D-43A8-AF3E-30517D0C6F3F}">
      <dgm:prSet/>
      <dgm:spPr/>
      <dgm:t>
        <a:bodyPr/>
        <a:lstStyle/>
        <a:p>
          <a:endParaRPr lang="es-MX"/>
        </a:p>
      </dgm:t>
    </dgm:pt>
    <dgm:pt modelId="{3BD1F15B-5AC8-457D-B769-2EC10FEFEA4A}" type="sibTrans" cxnId="{E5C62190-7E9D-43A8-AF3E-30517D0C6F3F}">
      <dgm:prSet/>
      <dgm:spPr/>
      <dgm:t>
        <a:bodyPr/>
        <a:lstStyle/>
        <a:p>
          <a:endParaRPr lang="es-MX"/>
        </a:p>
      </dgm:t>
    </dgm:pt>
    <dgm:pt modelId="{F055AEC7-FCDE-4C75-AC0F-E02FB53AD861}">
      <dgm:prSet phldrT="[Texto]" custT="1"/>
      <dgm:spPr/>
      <dgm:t>
        <a:bodyPr/>
        <a:lstStyle/>
        <a:p>
          <a:r>
            <a:rPr lang="es-MX" sz="2400" dirty="0"/>
            <a:t>Polos de crecimiento</a:t>
          </a:r>
        </a:p>
      </dgm:t>
    </dgm:pt>
    <dgm:pt modelId="{677BF3D4-5DC2-419C-8E73-22061456EC4E}" type="parTrans" cxnId="{2F2E8416-169F-43BD-9C94-4400174C819B}">
      <dgm:prSet/>
      <dgm:spPr/>
      <dgm:t>
        <a:bodyPr/>
        <a:lstStyle/>
        <a:p>
          <a:endParaRPr lang="es-MX"/>
        </a:p>
      </dgm:t>
    </dgm:pt>
    <dgm:pt modelId="{717A80EB-A221-4232-A7C1-3051D397E13E}" type="sibTrans" cxnId="{2F2E8416-169F-43BD-9C94-4400174C819B}">
      <dgm:prSet/>
      <dgm:spPr/>
      <dgm:t>
        <a:bodyPr/>
        <a:lstStyle/>
        <a:p>
          <a:endParaRPr lang="es-MX"/>
        </a:p>
      </dgm:t>
    </dgm:pt>
    <dgm:pt modelId="{D390E10F-12E6-4DEB-AB52-2D75767ECEB6}">
      <dgm:prSet phldrT="[Texto]" custT="1"/>
      <dgm:spPr/>
      <dgm:t>
        <a:bodyPr/>
        <a:lstStyle/>
        <a:p>
          <a:r>
            <a:rPr lang="es-MX" sz="2400" dirty="0"/>
            <a:t>Territorios periféricos</a:t>
          </a:r>
        </a:p>
      </dgm:t>
    </dgm:pt>
    <dgm:pt modelId="{5EB92CF7-03CF-49AB-B50A-3986C1C9CCCA}" type="parTrans" cxnId="{85CC10C9-F72C-4B73-A2E7-5620B79E9E8A}">
      <dgm:prSet/>
      <dgm:spPr/>
      <dgm:t>
        <a:bodyPr/>
        <a:lstStyle/>
        <a:p>
          <a:endParaRPr lang="es-MX"/>
        </a:p>
      </dgm:t>
    </dgm:pt>
    <dgm:pt modelId="{14775D8C-0EF2-44FC-B62B-08383F1F739A}" type="sibTrans" cxnId="{85CC10C9-F72C-4B73-A2E7-5620B79E9E8A}">
      <dgm:prSet/>
      <dgm:spPr/>
      <dgm:t>
        <a:bodyPr/>
        <a:lstStyle/>
        <a:p>
          <a:endParaRPr lang="es-MX"/>
        </a:p>
      </dgm:t>
    </dgm:pt>
    <dgm:pt modelId="{B10D4FD9-CB1F-486A-A62F-6D470FD09AE4}">
      <dgm:prSet phldrT="[Texto]" custT="1"/>
      <dgm:spPr/>
      <dgm:t>
        <a:bodyPr/>
        <a:lstStyle/>
        <a:p>
          <a:endParaRPr lang="es-MX" sz="2400" dirty="0"/>
        </a:p>
      </dgm:t>
    </dgm:pt>
    <dgm:pt modelId="{56A92406-541E-40B0-A968-B5E84E8859A5}" type="parTrans" cxnId="{0CA959B0-29C8-4A8A-80F8-8771E924BECC}">
      <dgm:prSet/>
      <dgm:spPr/>
      <dgm:t>
        <a:bodyPr/>
        <a:lstStyle/>
        <a:p>
          <a:endParaRPr lang="es-MX"/>
        </a:p>
      </dgm:t>
    </dgm:pt>
    <dgm:pt modelId="{B4D1CC6E-2C16-4FEC-97B2-C810DB89F006}" type="sibTrans" cxnId="{0CA959B0-29C8-4A8A-80F8-8771E924BECC}">
      <dgm:prSet/>
      <dgm:spPr/>
      <dgm:t>
        <a:bodyPr/>
        <a:lstStyle/>
        <a:p>
          <a:endParaRPr lang="es-MX"/>
        </a:p>
      </dgm:t>
    </dgm:pt>
    <dgm:pt modelId="{62A18F8C-DFE5-45A0-A413-F4B4D958AB9D}">
      <dgm:prSet phldrT="[Texto]" custT="1"/>
      <dgm:spPr/>
      <dgm:t>
        <a:bodyPr/>
        <a:lstStyle/>
        <a:p>
          <a:endParaRPr lang="es-MX" sz="2400" dirty="0"/>
        </a:p>
      </dgm:t>
    </dgm:pt>
    <dgm:pt modelId="{96BFED38-1049-45D3-B2FF-13641BCA3712}" type="parTrans" cxnId="{C3499C8F-979D-4E21-86B6-EB7879B2A332}">
      <dgm:prSet/>
      <dgm:spPr/>
      <dgm:t>
        <a:bodyPr/>
        <a:lstStyle/>
        <a:p>
          <a:endParaRPr lang="es-MX"/>
        </a:p>
      </dgm:t>
    </dgm:pt>
    <dgm:pt modelId="{C74D91D2-63C5-4B5D-B354-6D32D6EC5FC9}" type="sibTrans" cxnId="{C3499C8F-979D-4E21-86B6-EB7879B2A332}">
      <dgm:prSet/>
      <dgm:spPr/>
      <dgm:t>
        <a:bodyPr/>
        <a:lstStyle/>
        <a:p>
          <a:endParaRPr lang="es-MX"/>
        </a:p>
      </dgm:t>
    </dgm:pt>
    <dgm:pt modelId="{61408EE7-1AF4-4D7C-9F7E-E1839745A899}" type="pres">
      <dgm:prSet presAssocID="{AEAA07C9-00ED-484C-9B2B-48E6BA10119F}" presName="Name0" presStyleCnt="0">
        <dgm:presLayoutVars>
          <dgm:chMax val="7"/>
          <dgm:chPref val="7"/>
          <dgm:dir/>
          <dgm:animLvl val="lvl"/>
        </dgm:presLayoutVars>
      </dgm:prSet>
      <dgm:spPr/>
      <dgm:t>
        <a:bodyPr/>
        <a:lstStyle/>
        <a:p>
          <a:endParaRPr lang="es-MX"/>
        </a:p>
      </dgm:t>
    </dgm:pt>
    <dgm:pt modelId="{CE90CBCB-23DE-40D6-97B6-CB2388D8120C}" type="pres">
      <dgm:prSet presAssocID="{9A4814FE-C232-4AB4-8E53-8D323ACB85C6}" presName="Accent1" presStyleCnt="0"/>
      <dgm:spPr/>
    </dgm:pt>
    <dgm:pt modelId="{1AA41A52-2AB9-40F0-8379-EC7DCD57731C}" type="pres">
      <dgm:prSet presAssocID="{9A4814FE-C232-4AB4-8E53-8D323ACB85C6}" presName="Accent" presStyleLbl="node1" presStyleIdx="0" presStyleCnt="1"/>
      <dgm:spPr/>
    </dgm:pt>
    <dgm:pt modelId="{1B21F38E-6A6E-4CEF-A27F-C5FA1C80BBFD}" type="pres">
      <dgm:prSet presAssocID="{9A4814FE-C232-4AB4-8E53-8D323ACB85C6}" presName="Child1" presStyleLbl="revTx" presStyleIdx="0" presStyleCnt="2">
        <dgm:presLayoutVars>
          <dgm:chMax val="0"/>
          <dgm:chPref val="0"/>
          <dgm:bulletEnabled val="1"/>
        </dgm:presLayoutVars>
      </dgm:prSet>
      <dgm:spPr/>
      <dgm:t>
        <a:bodyPr/>
        <a:lstStyle/>
        <a:p>
          <a:endParaRPr lang="es-MX"/>
        </a:p>
      </dgm:t>
    </dgm:pt>
    <dgm:pt modelId="{759CDF9B-D4AC-4BAA-A26B-E835BD6DDD06}" type="pres">
      <dgm:prSet presAssocID="{9A4814FE-C232-4AB4-8E53-8D323ACB85C6}" presName="Parent1" presStyleLbl="revTx" presStyleIdx="1" presStyleCnt="2">
        <dgm:presLayoutVars>
          <dgm:chMax val="1"/>
          <dgm:chPref val="1"/>
          <dgm:bulletEnabled val="1"/>
        </dgm:presLayoutVars>
      </dgm:prSet>
      <dgm:spPr/>
      <dgm:t>
        <a:bodyPr/>
        <a:lstStyle/>
        <a:p>
          <a:endParaRPr lang="es-MX"/>
        </a:p>
      </dgm:t>
    </dgm:pt>
  </dgm:ptLst>
  <dgm:cxnLst>
    <dgm:cxn modelId="{168F2CD1-5496-43E1-B884-621830B47211}" srcId="{AEAA07C9-00ED-484C-9B2B-48E6BA10119F}" destId="{9A4814FE-C232-4AB4-8E53-8D323ACB85C6}" srcOrd="0" destOrd="0" parTransId="{289B18CA-7A87-498F-9970-30427EEFD0CC}" sibTransId="{410D9E3D-E1C4-4C04-8917-9C382003E9FE}"/>
    <dgm:cxn modelId="{2F2E8416-169F-43BD-9C94-4400174C819B}" srcId="{9A4814FE-C232-4AB4-8E53-8D323ACB85C6}" destId="{F055AEC7-FCDE-4C75-AC0F-E02FB53AD861}" srcOrd="2" destOrd="0" parTransId="{677BF3D4-5DC2-419C-8E73-22061456EC4E}" sibTransId="{717A80EB-A221-4232-A7C1-3051D397E13E}"/>
    <dgm:cxn modelId="{3834B606-A248-4CB6-B160-BAC1CA3F1C69}" type="presOf" srcId="{D390E10F-12E6-4DEB-AB52-2D75767ECEB6}" destId="{1B21F38E-6A6E-4CEF-A27F-C5FA1C80BBFD}" srcOrd="0" destOrd="4" presId="urn:microsoft.com/office/officeart/2009/layout/CircleArrowProcess"/>
    <dgm:cxn modelId="{8D4ACEA9-E492-442A-A2F0-FBE54952AF4D}" type="presOf" srcId="{AEAA07C9-00ED-484C-9B2B-48E6BA10119F}" destId="{61408EE7-1AF4-4D7C-9F7E-E1839745A899}" srcOrd="0" destOrd="0" presId="urn:microsoft.com/office/officeart/2009/layout/CircleArrowProcess"/>
    <dgm:cxn modelId="{C3499C8F-979D-4E21-86B6-EB7879B2A332}" srcId="{9A4814FE-C232-4AB4-8E53-8D323ACB85C6}" destId="{62A18F8C-DFE5-45A0-A413-F4B4D958AB9D}" srcOrd="3" destOrd="0" parTransId="{96BFED38-1049-45D3-B2FF-13641BCA3712}" sibTransId="{C74D91D2-63C5-4B5D-B354-6D32D6EC5FC9}"/>
    <dgm:cxn modelId="{0CA959B0-29C8-4A8A-80F8-8771E924BECC}" srcId="{9A4814FE-C232-4AB4-8E53-8D323ACB85C6}" destId="{B10D4FD9-CB1F-486A-A62F-6D470FD09AE4}" srcOrd="1" destOrd="0" parTransId="{56A92406-541E-40B0-A968-B5E84E8859A5}" sibTransId="{B4D1CC6E-2C16-4FEC-97B2-C810DB89F006}"/>
    <dgm:cxn modelId="{FBB7C13D-E4C0-4B68-93EA-8FA4384C67DF}" type="presOf" srcId="{F055AEC7-FCDE-4C75-AC0F-E02FB53AD861}" destId="{1B21F38E-6A6E-4CEF-A27F-C5FA1C80BBFD}" srcOrd="0" destOrd="2" presId="urn:microsoft.com/office/officeart/2009/layout/CircleArrowProcess"/>
    <dgm:cxn modelId="{85CC10C9-F72C-4B73-A2E7-5620B79E9E8A}" srcId="{9A4814FE-C232-4AB4-8E53-8D323ACB85C6}" destId="{D390E10F-12E6-4DEB-AB52-2D75767ECEB6}" srcOrd="4" destOrd="0" parTransId="{5EB92CF7-03CF-49AB-B50A-3986C1C9CCCA}" sibTransId="{14775D8C-0EF2-44FC-B62B-08383F1F739A}"/>
    <dgm:cxn modelId="{0FB11BD9-ADDA-44CF-81A9-7CAFE3D7FD8B}" type="presOf" srcId="{B10D4FD9-CB1F-486A-A62F-6D470FD09AE4}" destId="{1B21F38E-6A6E-4CEF-A27F-C5FA1C80BBFD}" srcOrd="0" destOrd="1" presId="urn:microsoft.com/office/officeart/2009/layout/CircleArrowProcess"/>
    <dgm:cxn modelId="{81FD2C7F-E5C0-4A81-8CD0-0BD309239780}" type="presOf" srcId="{62A18F8C-DFE5-45A0-A413-F4B4D958AB9D}" destId="{1B21F38E-6A6E-4CEF-A27F-C5FA1C80BBFD}" srcOrd="0" destOrd="3" presId="urn:microsoft.com/office/officeart/2009/layout/CircleArrowProcess"/>
    <dgm:cxn modelId="{6D5B20A8-CB6B-4BC8-A726-18777C12B6F4}" type="presOf" srcId="{EEED1BDC-42C7-45A0-A3C0-8771E0AEDD80}" destId="{1B21F38E-6A6E-4CEF-A27F-C5FA1C80BBFD}" srcOrd="0" destOrd="0" presId="urn:microsoft.com/office/officeart/2009/layout/CircleArrowProcess"/>
    <dgm:cxn modelId="{70D671A4-C08B-4552-A993-5EC2678FC040}" type="presOf" srcId="{9A4814FE-C232-4AB4-8E53-8D323ACB85C6}" destId="{759CDF9B-D4AC-4BAA-A26B-E835BD6DDD06}" srcOrd="0" destOrd="0" presId="urn:microsoft.com/office/officeart/2009/layout/CircleArrowProcess"/>
    <dgm:cxn modelId="{E5C62190-7E9D-43A8-AF3E-30517D0C6F3F}" srcId="{9A4814FE-C232-4AB4-8E53-8D323ACB85C6}" destId="{EEED1BDC-42C7-45A0-A3C0-8771E0AEDD80}" srcOrd="0" destOrd="0" parTransId="{CC655F0E-76A1-49EE-A7D9-1A7A0C655090}" sibTransId="{3BD1F15B-5AC8-457D-B769-2EC10FEFEA4A}"/>
    <dgm:cxn modelId="{CE79650C-3A0D-41D4-9752-EF921C589E68}" type="presParOf" srcId="{61408EE7-1AF4-4D7C-9F7E-E1839745A899}" destId="{CE90CBCB-23DE-40D6-97B6-CB2388D8120C}" srcOrd="0" destOrd="0" presId="urn:microsoft.com/office/officeart/2009/layout/CircleArrowProcess"/>
    <dgm:cxn modelId="{B1C5BB88-DA99-443A-910C-91C6577FB95D}" type="presParOf" srcId="{CE90CBCB-23DE-40D6-97B6-CB2388D8120C}" destId="{1AA41A52-2AB9-40F0-8379-EC7DCD57731C}" srcOrd="0" destOrd="0" presId="urn:microsoft.com/office/officeart/2009/layout/CircleArrowProcess"/>
    <dgm:cxn modelId="{8C040A18-E8BA-4D13-89E4-8FB8BE05BC5E}" type="presParOf" srcId="{61408EE7-1AF4-4D7C-9F7E-E1839745A899}" destId="{1B21F38E-6A6E-4CEF-A27F-C5FA1C80BBFD}" srcOrd="1" destOrd="0" presId="urn:microsoft.com/office/officeart/2009/layout/CircleArrowProcess"/>
    <dgm:cxn modelId="{4FD02F73-BEFE-4240-A21C-871ABC463361}" type="presParOf" srcId="{61408EE7-1AF4-4D7C-9F7E-E1839745A899}" destId="{759CDF9B-D4AC-4BAA-A26B-E835BD6DDD06}" srcOrd="2"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F778753-C6D9-418E-A9FA-EA9207DB6C88}" type="doc">
      <dgm:prSet loTypeId="urn:microsoft.com/office/officeart/2005/8/layout/process1" loCatId="process" qsTypeId="urn:microsoft.com/office/officeart/2005/8/quickstyle/simple1" qsCatId="simple" csTypeId="urn:microsoft.com/office/officeart/2005/8/colors/colorful1" csCatId="colorful" phldr="1"/>
      <dgm:spPr/>
    </dgm:pt>
    <dgm:pt modelId="{4934D82B-0D9C-4F64-BC48-99C2E6E37EF9}">
      <dgm:prSet phldrT="[Texto]"/>
      <dgm:spPr/>
      <dgm:t>
        <a:bodyPr/>
        <a:lstStyle/>
        <a:p>
          <a:r>
            <a:rPr lang="es-MX" dirty="0"/>
            <a:t>Estado</a:t>
          </a:r>
        </a:p>
      </dgm:t>
    </dgm:pt>
    <dgm:pt modelId="{BC9421C0-D1CE-4B32-B26B-FAEC9E35F200}" type="parTrans" cxnId="{9F16CE0A-3254-48C9-A50F-571647DAF804}">
      <dgm:prSet/>
      <dgm:spPr/>
      <dgm:t>
        <a:bodyPr/>
        <a:lstStyle/>
        <a:p>
          <a:endParaRPr lang="es-MX"/>
        </a:p>
      </dgm:t>
    </dgm:pt>
    <dgm:pt modelId="{9A351155-EE63-4072-976A-28686D5899CF}" type="sibTrans" cxnId="{9F16CE0A-3254-48C9-A50F-571647DAF804}">
      <dgm:prSet/>
      <dgm:spPr/>
      <dgm:t>
        <a:bodyPr/>
        <a:lstStyle/>
        <a:p>
          <a:endParaRPr lang="es-MX"/>
        </a:p>
      </dgm:t>
    </dgm:pt>
    <dgm:pt modelId="{38F3A33A-5783-4AA2-A15B-4BF319FA279A}">
      <dgm:prSet phldrT="[Texto]"/>
      <dgm:spPr/>
      <dgm:t>
        <a:bodyPr/>
        <a:lstStyle/>
        <a:p>
          <a:r>
            <a:rPr lang="es-MX" dirty="0"/>
            <a:t>Política Activa</a:t>
          </a:r>
        </a:p>
      </dgm:t>
    </dgm:pt>
    <dgm:pt modelId="{6EFD992E-5D3B-40FB-BAC7-ADB24754D14C}" type="parTrans" cxnId="{3DC878EB-5F66-4BE7-AE92-63ED6ED25365}">
      <dgm:prSet/>
      <dgm:spPr/>
      <dgm:t>
        <a:bodyPr/>
        <a:lstStyle/>
        <a:p>
          <a:endParaRPr lang="es-MX"/>
        </a:p>
      </dgm:t>
    </dgm:pt>
    <dgm:pt modelId="{5DB29F50-C4DB-4B8A-92DE-51506C8B1F98}" type="sibTrans" cxnId="{3DC878EB-5F66-4BE7-AE92-63ED6ED25365}">
      <dgm:prSet/>
      <dgm:spPr/>
      <dgm:t>
        <a:bodyPr/>
        <a:lstStyle/>
        <a:p>
          <a:endParaRPr lang="es-MX"/>
        </a:p>
      </dgm:t>
    </dgm:pt>
    <dgm:pt modelId="{0CE4B348-ADA1-4F42-B069-A765517B1105}">
      <dgm:prSet phldrT="[Texto]"/>
      <dgm:spPr/>
      <dgm:t>
        <a:bodyPr/>
        <a:lstStyle/>
        <a:p>
          <a:r>
            <a:rPr lang="es-MX" dirty="0"/>
            <a:t>Instrumentos territoriales</a:t>
          </a:r>
        </a:p>
      </dgm:t>
    </dgm:pt>
    <dgm:pt modelId="{50F67909-427C-415B-BAE3-187043A72AC2}" type="parTrans" cxnId="{AE3F2990-2061-4196-903F-1B0E8A658B80}">
      <dgm:prSet/>
      <dgm:spPr/>
      <dgm:t>
        <a:bodyPr/>
        <a:lstStyle/>
        <a:p>
          <a:endParaRPr lang="es-MX"/>
        </a:p>
      </dgm:t>
    </dgm:pt>
    <dgm:pt modelId="{C98C3BC2-D4B0-4A65-A8F4-82667420E508}" type="sibTrans" cxnId="{AE3F2990-2061-4196-903F-1B0E8A658B80}">
      <dgm:prSet/>
      <dgm:spPr/>
      <dgm:t>
        <a:bodyPr/>
        <a:lstStyle/>
        <a:p>
          <a:endParaRPr lang="es-MX"/>
        </a:p>
      </dgm:t>
    </dgm:pt>
    <dgm:pt modelId="{3DD3DE4A-C4D9-4969-BE71-26F88B9DD012}">
      <dgm:prSet phldrT="[Texto]"/>
      <dgm:spPr/>
      <dgm:t>
        <a:bodyPr/>
        <a:lstStyle/>
        <a:p>
          <a:r>
            <a:rPr lang="es-MX" dirty="0"/>
            <a:t>Incentivos fiscales</a:t>
          </a:r>
        </a:p>
      </dgm:t>
    </dgm:pt>
    <dgm:pt modelId="{EFF47453-EB1C-4A9E-A1EF-A0DDF094DF49}" type="parTrans" cxnId="{E52E2FF8-1F5C-4688-A0F2-A9217944ECB0}">
      <dgm:prSet/>
      <dgm:spPr/>
      <dgm:t>
        <a:bodyPr/>
        <a:lstStyle/>
        <a:p>
          <a:endParaRPr lang="es-MX"/>
        </a:p>
      </dgm:t>
    </dgm:pt>
    <dgm:pt modelId="{320BCDE9-5D3B-42EB-BAB3-1494E56DFBC0}" type="sibTrans" cxnId="{E52E2FF8-1F5C-4688-A0F2-A9217944ECB0}">
      <dgm:prSet/>
      <dgm:spPr/>
      <dgm:t>
        <a:bodyPr/>
        <a:lstStyle/>
        <a:p>
          <a:endParaRPr lang="es-MX"/>
        </a:p>
      </dgm:t>
    </dgm:pt>
    <dgm:pt modelId="{A72EEBCC-A86D-4DBE-9A21-B8C13624C097}" type="pres">
      <dgm:prSet presAssocID="{1F778753-C6D9-418E-A9FA-EA9207DB6C88}" presName="Name0" presStyleCnt="0">
        <dgm:presLayoutVars>
          <dgm:dir/>
          <dgm:resizeHandles val="exact"/>
        </dgm:presLayoutVars>
      </dgm:prSet>
      <dgm:spPr/>
    </dgm:pt>
    <dgm:pt modelId="{202E4762-29A5-4182-843B-F0B5B25547D2}" type="pres">
      <dgm:prSet presAssocID="{4934D82B-0D9C-4F64-BC48-99C2E6E37EF9}" presName="node" presStyleLbl="node1" presStyleIdx="0" presStyleCnt="4">
        <dgm:presLayoutVars>
          <dgm:bulletEnabled val="1"/>
        </dgm:presLayoutVars>
      </dgm:prSet>
      <dgm:spPr/>
      <dgm:t>
        <a:bodyPr/>
        <a:lstStyle/>
        <a:p>
          <a:endParaRPr lang="es-MX"/>
        </a:p>
      </dgm:t>
    </dgm:pt>
    <dgm:pt modelId="{E94E9489-3BC9-401F-B816-6BDA1D1473C2}" type="pres">
      <dgm:prSet presAssocID="{9A351155-EE63-4072-976A-28686D5899CF}" presName="sibTrans" presStyleLbl="sibTrans2D1" presStyleIdx="0" presStyleCnt="3"/>
      <dgm:spPr/>
      <dgm:t>
        <a:bodyPr/>
        <a:lstStyle/>
        <a:p>
          <a:endParaRPr lang="es-MX"/>
        </a:p>
      </dgm:t>
    </dgm:pt>
    <dgm:pt modelId="{28453F01-C35E-4A1D-8C89-57514A2BE5E8}" type="pres">
      <dgm:prSet presAssocID="{9A351155-EE63-4072-976A-28686D5899CF}" presName="connectorText" presStyleLbl="sibTrans2D1" presStyleIdx="0" presStyleCnt="3"/>
      <dgm:spPr/>
      <dgm:t>
        <a:bodyPr/>
        <a:lstStyle/>
        <a:p>
          <a:endParaRPr lang="es-MX"/>
        </a:p>
      </dgm:t>
    </dgm:pt>
    <dgm:pt modelId="{952B51A2-4640-49E7-8B90-BD4D7080A306}" type="pres">
      <dgm:prSet presAssocID="{38F3A33A-5783-4AA2-A15B-4BF319FA279A}" presName="node" presStyleLbl="node1" presStyleIdx="1" presStyleCnt="4">
        <dgm:presLayoutVars>
          <dgm:bulletEnabled val="1"/>
        </dgm:presLayoutVars>
      </dgm:prSet>
      <dgm:spPr/>
      <dgm:t>
        <a:bodyPr/>
        <a:lstStyle/>
        <a:p>
          <a:endParaRPr lang="es-MX"/>
        </a:p>
      </dgm:t>
    </dgm:pt>
    <dgm:pt modelId="{E6AE5ED2-7F8B-4194-AF8E-5D10D3A9DF1A}" type="pres">
      <dgm:prSet presAssocID="{5DB29F50-C4DB-4B8A-92DE-51506C8B1F98}" presName="sibTrans" presStyleLbl="sibTrans2D1" presStyleIdx="1" presStyleCnt="3"/>
      <dgm:spPr/>
      <dgm:t>
        <a:bodyPr/>
        <a:lstStyle/>
        <a:p>
          <a:endParaRPr lang="es-MX"/>
        </a:p>
      </dgm:t>
    </dgm:pt>
    <dgm:pt modelId="{254220C3-DFCB-4ADC-B026-94B325C236E4}" type="pres">
      <dgm:prSet presAssocID="{5DB29F50-C4DB-4B8A-92DE-51506C8B1F98}" presName="connectorText" presStyleLbl="sibTrans2D1" presStyleIdx="1" presStyleCnt="3"/>
      <dgm:spPr/>
      <dgm:t>
        <a:bodyPr/>
        <a:lstStyle/>
        <a:p>
          <a:endParaRPr lang="es-MX"/>
        </a:p>
      </dgm:t>
    </dgm:pt>
    <dgm:pt modelId="{2BFAD521-0D14-4A5A-B2A3-D87E175A70A0}" type="pres">
      <dgm:prSet presAssocID="{0CE4B348-ADA1-4F42-B069-A765517B1105}" presName="node" presStyleLbl="node1" presStyleIdx="2" presStyleCnt="4">
        <dgm:presLayoutVars>
          <dgm:bulletEnabled val="1"/>
        </dgm:presLayoutVars>
      </dgm:prSet>
      <dgm:spPr/>
      <dgm:t>
        <a:bodyPr/>
        <a:lstStyle/>
        <a:p>
          <a:endParaRPr lang="es-MX"/>
        </a:p>
      </dgm:t>
    </dgm:pt>
    <dgm:pt modelId="{F1A5FD11-A7E6-4062-AE68-601171E00A71}" type="pres">
      <dgm:prSet presAssocID="{C98C3BC2-D4B0-4A65-A8F4-82667420E508}" presName="sibTrans" presStyleLbl="sibTrans2D1" presStyleIdx="2" presStyleCnt="3"/>
      <dgm:spPr/>
      <dgm:t>
        <a:bodyPr/>
        <a:lstStyle/>
        <a:p>
          <a:endParaRPr lang="es-MX"/>
        </a:p>
      </dgm:t>
    </dgm:pt>
    <dgm:pt modelId="{C51F23D3-3A6F-43F3-A7CE-0FA0B39CE561}" type="pres">
      <dgm:prSet presAssocID="{C98C3BC2-D4B0-4A65-A8F4-82667420E508}" presName="connectorText" presStyleLbl="sibTrans2D1" presStyleIdx="2" presStyleCnt="3"/>
      <dgm:spPr/>
      <dgm:t>
        <a:bodyPr/>
        <a:lstStyle/>
        <a:p>
          <a:endParaRPr lang="es-MX"/>
        </a:p>
      </dgm:t>
    </dgm:pt>
    <dgm:pt modelId="{0B6370E4-AAF8-47D5-86A8-089456743A8F}" type="pres">
      <dgm:prSet presAssocID="{3DD3DE4A-C4D9-4969-BE71-26F88B9DD012}" presName="node" presStyleLbl="node1" presStyleIdx="3" presStyleCnt="4">
        <dgm:presLayoutVars>
          <dgm:bulletEnabled val="1"/>
        </dgm:presLayoutVars>
      </dgm:prSet>
      <dgm:spPr/>
      <dgm:t>
        <a:bodyPr/>
        <a:lstStyle/>
        <a:p>
          <a:endParaRPr lang="es-MX"/>
        </a:p>
      </dgm:t>
    </dgm:pt>
  </dgm:ptLst>
  <dgm:cxnLst>
    <dgm:cxn modelId="{FA695A7F-987F-410B-8FD1-A66BDD016208}" type="presOf" srcId="{9A351155-EE63-4072-976A-28686D5899CF}" destId="{28453F01-C35E-4A1D-8C89-57514A2BE5E8}" srcOrd="1" destOrd="0" presId="urn:microsoft.com/office/officeart/2005/8/layout/process1"/>
    <dgm:cxn modelId="{CC3ECCCA-307C-4E43-AA2D-783C3C57F754}" type="presOf" srcId="{1F778753-C6D9-418E-A9FA-EA9207DB6C88}" destId="{A72EEBCC-A86D-4DBE-9A21-B8C13624C097}" srcOrd="0" destOrd="0" presId="urn:microsoft.com/office/officeart/2005/8/layout/process1"/>
    <dgm:cxn modelId="{DAD9D2DE-5D92-4780-9615-69E7D66D1B52}" type="presOf" srcId="{9A351155-EE63-4072-976A-28686D5899CF}" destId="{E94E9489-3BC9-401F-B816-6BDA1D1473C2}" srcOrd="0" destOrd="0" presId="urn:microsoft.com/office/officeart/2005/8/layout/process1"/>
    <dgm:cxn modelId="{9F16CE0A-3254-48C9-A50F-571647DAF804}" srcId="{1F778753-C6D9-418E-A9FA-EA9207DB6C88}" destId="{4934D82B-0D9C-4F64-BC48-99C2E6E37EF9}" srcOrd="0" destOrd="0" parTransId="{BC9421C0-D1CE-4B32-B26B-FAEC9E35F200}" sibTransId="{9A351155-EE63-4072-976A-28686D5899CF}"/>
    <dgm:cxn modelId="{3DC878EB-5F66-4BE7-AE92-63ED6ED25365}" srcId="{1F778753-C6D9-418E-A9FA-EA9207DB6C88}" destId="{38F3A33A-5783-4AA2-A15B-4BF319FA279A}" srcOrd="1" destOrd="0" parTransId="{6EFD992E-5D3B-40FB-BAC7-ADB24754D14C}" sibTransId="{5DB29F50-C4DB-4B8A-92DE-51506C8B1F98}"/>
    <dgm:cxn modelId="{E52E2FF8-1F5C-4688-A0F2-A9217944ECB0}" srcId="{1F778753-C6D9-418E-A9FA-EA9207DB6C88}" destId="{3DD3DE4A-C4D9-4969-BE71-26F88B9DD012}" srcOrd="3" destOrd="0" parTransId="{EFF47453-EB1C-4A9E-A1EF-A0DDF094DF49}" sibTransId="{320BCDE9-5D3B-42EB-BAB3-1494E56DFBC0}"/>
    <dgm:cxn modelId="{BC4AD230-9434-4D6A-A122-A073BF879A08}" type="presOf" srcId="{38F3A33A-5783-4AA2-A15B-4BF319FA279A}" destId="{952B51A2-4640-49E7-8B90-BD4D7080A306}" srcOrd="0" destOrd="0" presId="urn:microsoft.com/office/officeart/2005/8/layout/process1"/>
    <dgm:cxn modelId="{65129F51-CB9B-498A-9E01-293BA654C4BA}" type="presOf" srcId="{C98C3BC2-D4B0-4A65-A8F4-82667420E508}" destId="{F1A5FD11-A7E6-4062-AE68-601171E00A71}" srcOrd="0" destOrd="0" presId="urn:microsoft.com/office/officeart/2005/8/layout/process1"/>
    <dgm:cxn modelId="{A341A390-79DE-42FE-921F-10F1161CDEF4}" type="presOf" srcId="{5DB29F50-C4DB-4B8A-92DE-51506C8B1F98}" destId="{E6AE5ED2-7F8B-4194-AF8E-5D10D3A9DF1A}" srcOrd="0" destOrd="0" presId="urn:microsoft.com/office/officeart/2005/8/layout/process1"/>
    <dgm:cxn modelId="{9CEA57D0-6680-42B8-9C9F-0C87AADF8426}" type="presOf" srcId="{5DB29F50-C4DB-4B8A-92DE-51506C8B1F98}" destId="{254220C3-DFCB-4ADC-B026-94B325C236E4}" srcOrd="1" destOrd="0" presId="urn:microsoft.com/office/officeart/2005/8/layout/process1"/>
    <dgm:cxn modelId="{B7CED05E-288D-44C9-A1CE-E1A1CE3D2321}" type="presOf" srcId="{4934D82B-0D9C-4F64-BC48-99C2E6E37EF9}" destId="{202E4762-29A5-4182-843B-F0B5B25547D2}" srcOrd="0" destOrd="0" presId="urn:microsoft.com/office/officeart/2005/8/layout/process1"/>
    <dgm:cxn modelId="{F567D215-F511-46D6-81DB-CC21DD76D391}" type="presOf" srcId="{C98C3BC2-D4B0-4A65-A8F4-82667420E508}" destId="{C51F23D3-3A6F-43F3-A7CE-0FA0B39CE561}" srcOrd="1" destOrd="0" presId="urn:microsoft.com/office/officeart/2005/8/layout/process1"/>
    <dgm:cxn modelId="{897FD38A-20A8-45CF-B5FC-F53C771653B7}" type="presOf" srcId="{0CE4B348-ADA1-4F42-B069-A765517B1105}" destId="{2BFAD521-0D14-4A5A-B2A3-D87E175A70A0}" srcOrd="0" destOrd="0" presId="urn:microsoft.com/office/officeart/2005/8/layout/process1"/>
    <dgm:cxn modelId="{9269D90D-03EB-453E-A538-C7233A83E757}" type="presOf" srcId="{3DD3DE4A-C4D9-4969-BE71-26F88B9DD012}" destId="{0B6370E4-AAF8-47D5-86A8-089456743A8F}" srcOrd="0" destOrd="0" presId="urn:microsoft.com/office/officeart/2005/8/layout/process1"/>
    <dgm:cxn modelId="{AE3F2990-2061-4196-903F-1B0E8A658B80}" srcId="{1F778753-C6D9-418E-A9FA-EA9207DB6C88}" destId="{0CE4B348-ADA1-4F42-B069-A765517B1105}" srcOrd="2" destOrd="0" parTransId="{50F67909-427C-415B-BAE3-187043A72AC2}" sibTransId="{C98C3BC2-D4B0-4A65-A8F4-82667420E508}"/>
    <dgm:cxn modelId="{F51084D9-F041-4D6C-ACCD-618258687A75}" type="presParOf" srcId="{A72EEBCC-A86D-4DBE-9A21-B8C13624C097}" destId="{202E4762-29A5-4182-843B-F0B5B25547D2}" srcOrd="0" destOrd="0" presId="urn:microsoft.com/office/officeart/2005/8/layout/process1"/>
    <dgm:cxn modelId="{1C694B07-0F81-4822-8356-F490D4C843F4}" type="presParOf" srcId="{A72EEBCC-A86D-4DBE-9A21-B8C13624C097}" destId="{E94E9489-3BC9-401F-B816-6BDA1D1473C2}" srcOrd="1" destOrd="0" presId="urn:microsoft.com/office/officeart/2005/8/layout/process1"/>
    <dgm:cxn modelId="{069F7826-15D3-4696-AC98-B325B5302205}" type="presParOf" srcId="{E94E9489-3BC9-401F-B816-6BDA1D1473C2}" destId="{28453F01-C35E-4A1D-8C89-57514A2BE5E8}" srcOrd="0" destOrd="0" presId="urn:microsoft.com/office/officeart/2005/8/layout/process1"/>
    <dgm:cxn modelId="{F481F218-EE97-4B1D-A154-B48D20177AE7}" type="presParOf" srcId="{A72EEBCC-A86D-4DBE-9A21-B8C13624C097}" destId="{952B51A2-4640-49E7-8B90-BD4D7080A306}" srcOrd="2" destOrd="0" presId="urn:microsoft.com/office/officeart/2005/8/layout/process1"/>
    <dgm:cxn modelId="{68D67A49-8118-4661-B6E5-D2B1587D7C2C}" type="presParOf" srcId="{A72EEBCC-A86D-4DBE-9A21-B8C13624C097}" destId="{E6AE5ED2-7F8B-4194-AF8E-5D10D3A9DF1A}" srcOrd="3" destOrd="0" presId="urn:microsoft.com/office/officeart/2005/8/layout/process1"/>
    <dgm:cxn modelId="{98F48B90-1B8F-4FAB-92C0-9FAA0B26E7BB}" type="presParOf" srcId="{E6AE5ED2-7F8B-4194-AF8E-5D10D3A9DF1A}" destId="{254220C3-DFCB-4ADC-B026-94B325C236E4}" srcOrd="0" destOrd="0" presId="urn:microsoft.com/office/officeart/2005/8/layout/process1"/>
    <dgm:cxn modelId="{DE83F64D-0D35-4F64-83F9-EF5DE7CB4112}" type="presParOf" srcId="{A72EEBCC-A86D-4DBE-9A21-B8C13624C097}" destId="{2BFAD521-0D14-4A5A-B2A3-D87E175A70A0}" srcOrd="4" destOrd="0" presId="urn:microsoft.com/office/officeart/2005/8/layout/process1"/>
    <dgm:cxn modelId="{AF672F37-1875-4FA8-A9A7-1301B1B2E7CB}" type="presParOf" srcId="{A72EEBCC-A86D-4DBE-9A21-B8C13624C097}" destId="{F1A5FD11-A7E6-4062-AE68-601171E00A71}" srcOrd="5" destOrd="0" presId="urn:microsoft.com/office/officeart/2005/8/layout/process1"/>
    <dgm:cxn modelId="{97D524CA-D3C4-4EA2-B3AA-730C93E00BF2}" type="presParOf" srcId="{F1A5FD11-A7E6-4062-AE68-601171E00A71}" destId="{C51F23D3-3A6F-43F3-A7CE-0FA0B39CE561}" srcOrd="0" destOrd="0" presId="urn:microsoft.com/office/officeart/2005/8/layout/process1"/>
    <dgm:cxn modelId="{3CAEBBAD-149B-4607-9FCC-38A4976E49F2}" type="presParOf" srcId="{A72EEBCC-A86D-4DBE-9A21-B8C13624C097}" destId="{0B6370E4-AAF8-47D5-86A8-089456743A8F}"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74084EC-5BF7-40E0-A8AD-F931D537C8B3}"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s-MX"/>
        </a:p>
      </dgm:t>
    </dgm:pt>
    <dgm:pt modelId="{00130819-158C-4DE9-BED8-A628EF7AEF09}">
      <dgm:prSet phldrT="[Texto]"/>
      <dgm:spPr/>
      <dgm:t>
        <a:bodyPr/>
        <a:lstStyle/>
        <a:p>
          <a:r>
            <a:rPr lang="es-MX" dirty="0"/>
            <a:t>Política Económica</a:t>
          </a:r>
        </a:p>
      </dgm:t>
    </dgm:pt>
    <dgm:pt modelId="{681F0259-3AAF-4138-AAFC-684E39506B7F}" type="parTrans" cxnId="{37FB4871-4991-44DD-8269-B7AC47ACF3E0}">
      <dgm:prSet/>
      <dgm:spPr/>
      <dgm:t>
        <a:bodyPr/>
        <a:lstStyle/>
        <a:p>
          <a:endParaRPr lang="es-MX"/>
        </a:p>
      </dgm:t>
    </dgm:pt>
    <dgm:pt modelId="{D1235166-5C2B-4822-A301-60DE89C908B2}" type="sibTrans" cxnId="{37FB4871-4991-44DD-8269-B7AC47ACF3E0}">
      <dgm:prSet/>
      <dgm:spPr/>
      <dgm:t>
        <a:bodyPr/>
        <a:lstStyle/>
        <a:p>
          <a:endParaRPr lang="es-MX"/>
        </a:p>
      </dgm:t>
    </dgm:pt>
    <dgm:pt modelId="{2DBA1B8B-AA58-48CD-9143-0A8F839F2D3D}">
      <dgm:prSet phldrT="[Texto]"/>
      <dgm:spPr/>
      <dgm:t>
        <a:bodyPr/>
        <a:lstStyle/>
        <a:p>
          <a:r>
            <a:rPr lang="es-MX" dirty="0"/>
            <a:t>LIBRE JUEGO</a:t>
          </a:r>
        </a:p>
      </dgm:t>
    </dgm:pt>
    <dgm:pt modelId="{07A82073-3D34-4598-A49D-6E8AA860702F}" type="parTrans" cxnId="{D1B8B7B7-DF3C-4931-B303-7D8271E135C9}">
      <dgm:prSet/>
      <dgm:spPr/>
      <dgm:t>
        <a:bodyPr/>
        <a:lstStyle/>
        <a:p>
          <a:endParaRPr lang="es-MX"/>
        </a:p>
      </dgm:t>
    </dgm:pt>
    <dgm:pt modelId="{53262C59-2A01-4081-85D6-67E50FD84055}" type="sibTrans" cxnId="{D1B8B7B7-DF3C-4931-B303-7D8271E135C9}">
      <dgm:prSet/>
      <dgm:spPr/>
      <dgm:t>
        <a:bodyPr/>
        <a:lstStyle/>
        <a:p>
          <a:endParaRPr lang="es-MX"/>
        </a:p>
      </dgm:t>
    </dgm:pt>
    <dgm:pt modelId="{72DE561E-7E12-44B4-B8AB-B902A33E6BA5}">
      <dgm:prSet phldrT="[Texto]"/>
      <dgm:spPr/>
      <dgm:t>
        <a:bodyPr/>
        <a:lstStyle/>
        <a:p>
          <a:r>
            <a:rPr lang="es-MX" dirty="0"/>
            <a:t>MERCADO</a:t>
          </a:r>
        </a:p>
      </dgm:t>
    </dgm:pt>
    <dgm:pt modelId="{55A28C3D-7F67-4B30-9E32-8B2B4E7897AE}" type="parTrans" cxnId="{D01DE5D3-185D-4810-9600-84DABC0D2B81}">
      <dgm:prSet/>
      <dgm:spPr/>
      <dgm:t>
        <a:bodyPr/>
        <a:lstStyle/>
        <a:p>
          <a:endParaRPr lang="es-MX"/>
        </a:p>
      </dgm:t>
    </dgm:pt>
    <dgm:pt modelId="{FEE50C8A-3C3F-4D05-80CA-0DCDF2FDE3E9}" type="sibTrans" cxnId="{D01DE5D3-185D-4810-9600-84DABC0D2B81}">
      <dgm:prSet/>
      <dgm:spPr/>
      <dgm:t>
        <a:bodyPr/>
        <a:lstStyle/>
        <a:p>
          <a:endParaRPr lang="es-MX"/>
        </a:p>
      </dgm:t>
    </dgm:pt>
    <dgm:pt modelId="{C5FB618C-DC61-4D8D-8219-22E3498AF24F}" type="pres">
      <dgm:prSet presAssocID="{674084EC-5BF7-40E0-A8AD-F931D537C8B3}" presName="diagram" presStyleCnt="0">
        <dgm:presLayoutVars>
          <dgm:dir/>
          <dgm:resizeHandles val="exact"/>
        </dgm:presLayoutVars>
      </dgm:prSet>
      <dgm:spPr/>
      <dgm:t>
        <a:bodyPr/>
        <a:lstStyle/>
        <a:p>
          <a:endParaRPr lang="es-MX"/>
        </a:p>
      </dgm:t>
    </dgm:pt>
    <dgm:pt modelId="{1E2CC5BB-8D8E-4B48-8E9D-AEB45F61EF62}" type="pres">
      <dgm:prSet presAssocID="{00130819-158C-4DE9-BED8-A628EF7AEF09}" presName="node" presStyleLbl="node1" presStyleIdx="0" presStyleCnt="3">
        <dgm:presLayoutVars>
          <dgm:bulletEnabled val="1"/>
        </dgm:presLayoutVars>
      </dgm:prSet>
      <dgm:spPr/>
      <dgm:t>
        <a:bodyPr/>
        <a:lstStyle/>
        <a:p>
          <a:endParaRPr lang="es-MX"/>
        </a:p>
      </dgm:t>
    </dgm:pt>
    <dgm:pt modelId="{30B4F5CE-5A41-4964-AF6B-40363F57E44A}" type="pres">
      <dgm:prSet presAssocID="{D1235166-5C2B-4822-A301-60DE89C908B2}" presName="sibTrans" presStyleCnt="0"/>
      <dgm:spPr/>
    </dgm:pt>
    <dgm:pt modelId="{D78CB870-4F75-4065-A906-87D94D92009A}" type="pres">
      <dgm:prSet presAssocID="{2DBA1B8B-AA58-48CD-9143-0A8F839F2D3D}" presName="node" presStyleLbl="node1" presStyleIdx="1" presStyleCnt="3">
        <dgm:presLayoutVars>
          <dgm:bulletEnabled val="1"/>
        </dgm:presLayoutVars>
      </dgm:prSet>
      <dgm:spPr/>
      <dgm:t>
        <a:bodyPr/>
        <a:lstStyle/>
        <a:p>
          <a:endParaRPr lang="es-MX"/>
        </a:p>
      </dgm:t>
    </dgm:pt>
    <dgm:pt modelId="{B6FD7E7F-3655-4C36-A3E6-1EC683861393}" type="pres">
      <dgm:prSet presAssocID="{53262C59-2A01-4081-85D6-67E50FD84055}" presName="sibTrans" presStyleCnt="0"/>
      <dgm:spPr/>
    </dgm:pt>
    <dgm:pt modelId="{B6CD1B8F-B2B9-4236-9417-B4303A7B4A72}" type="pres">
      <dgm:prSet presAssocID="{72DE561E-7E12-44B4-B8AB-B902A33E6BA5}" presName="node" presStyleLbl="node1" presStyleIdx="2" presStyleCnt="3">
        <dgm:presLayoutVars>
          <dgm:bulletEnabled val="1"/>
        </dgm:presLayoutVars>
      </dgm:prSet>
      <dgm:spPr/>
      <dgm:t>
        <a:bodyPr/>
        <a:lstStyle/>
        <a:p>
          <a:endParaRPr lang="es-MX"/>
        </a:p>
      </dgm:t>
    </dgm:pt>
  </dgm:ptLst>
  <dgm:cxnLst>
    <dgm:cxn modelId="{D01DE5D3-185D-4810-9600-84DABC0D2B81}" srcId="{674084EC-5BF7-40E0-A8AD-F931D537C8B3}" destId="{72DE561E-7E12-44B4-B8AB-B902A33E6BA5}" srcOrd="2" destOrd="0" parTransId="{55A28C3D-7F67-4B30-9E32-8B2B4E7897AE}" sibTransId="{FEE50C8A-3C3F-4D05-80CA-0DCDF2FDE3E9}"/>
    <dgm:cxn modelId="{113EB112-CAC8-4FE4-9F07-757AF5DE4E71}" type="presOf" srcId="{674084EC-5BF7-40E0-A8AD-F931D537C8B3}" destId="{C5FB618C-DC61-4D8D-8219-22E3498AF24F}" srcOrd="0" destOrd="0" presId="urn:microsoft.com/office/officeart/2005/8/layout/default"/>
    <dgm:cxn modelId="{419770DE-894C-406E-8D83-07A87DE4CCC4}" type="presOf" srcId="{72DE561E-7E12-44B4-B8AB-B902A33E6BA5}" destId="{B6CD1B8F-B2B9-4236-9417-B4303A7B4A72}" srcOrd="0" destOrd="0" presId="urn:microsoft.com/office/officeart/2005/8/layout/default"/>
    <dgm:cxn modelId="{D1B8B7B7-DF3C-4931-B303-7D8271E135C9}" srcId="{674084EC-5BF7-40E0-A8AD-F931D537C8B3}" destId="{2DBA1B8B-AA58-48CD-9143-0A8F839F2D3D}" srcOrd="1" destOrd="0" parTransId="{07A82073-3D34-4598-A49D-6E8AA860702F}" sibTransId="{53262C59-2A01-4081-85D6-67E50FD84055}"/>
    <dgm:cxn modelId="{7AB78CE8-7043-4351-A8D8-C12096192C04}" type="presOf" srcId="{00130819-158C-4DE9-BED8-A628EF7AEF09}" destId="{1E2CC5BB-8D8E-4B48-8E9D-AEB45F61EF62}" srcOrd="0" destOrd="0" presId="urn:microsoft.com/office/officeart/2005/8/layout/default"/>
    <dgm:cxn modelId="{37FB4871-4991-44DD-8269-B7AC47ACF3E0}" srcId="{674084EC-5BF7-40E0-A8AD-F931D537C8B3}" destId="{00130819-158C-4DE9-BED8-A628EF7AEF09}" srcOrd="0" destOrd="0" parTransId="{681F0259-3AAF-4138-AAFC-684E39506B7F}" sibTransId="{D1235166-5C2B-4822-A301-60DE89C908B2}"/>
    <dgm:cxn modelId="{4838BDFA-FDCB-4ACE-A5BE-9139F05BB98B}" type="presOf" srcId="{2DBA1B8B-AA58-48CD-9143-0A8F839F2D3D}" destId="{D78CB870-4F75-4065-A906-87D94D92009A}" srcOrd="0" destOrd="0" presId="urn:microsoft.com/office/officeart/2005/8/layout/default"/>
    <dgm:cxn modelId="{7DD4D77D-80DD-4E3E-91F6-64312C598995}" type="presParOf" srcId="{C5FB618C-DC61-4D8D-8219-22E3498AF24F}" destId="{1E2CC5BB-8D8E-4B48-8E9D-AEB45F61EF62}" srcOrd="0" destOrd="0" presId="urn:microsoft.com/office/officeart/2005/8/layout/default"/>
    <dgm:cxn modelId="{B70389BF-24D0-43B1-B784-1195380FBB3A}" type="presParOf" srcId="{C5FB618C-DC61-4D8D-8219-22E3498AF24F}" destId="{30B4F5CE-5A41-4964-AF6B-40363F57E44A}" srcOrd="1" destOrd="0" presId="urn:microsoft.com/office/officeart/2005/8/layout/default"/>
    <dgm:cxn modelId="{D40DA2BF-3B8E-4872-BD44-9BA2CC2CBA9A}" type="presParOf" srcId="{C5FB618C-DC61-4D8D-8219-22E3498AF24F}" destId="{D78CB870-4F75-4065-A906-87D94D92009A}" srcOrd="2" destOrd="0" presId="urn:microsoft.com/office/officeart/2005/8/layout/default"/>
    <dgm:cxn modelId="{E466A3FC-FCF0-43B6-AD7D-AAEBCBCE1C71}" type="presParOf" srcId="{C5FB618C-DC61-4D8D-8219-22E3498AF24F}" destId="{B6FD7E7F-3655-4C36-A3E6-1EC683861393}" srcOrd="3" destOrd="0" presId="urn:microsoft.com/office/officeart/2005/8/layout/default"/>
    <dgm:cxn modelId="{8835E9CA-3183-42A7-BBC4-2AFEC72DDA91}" type="presParOf" srcId="{C5FB618C-DC61-4D8D-8219-22E3498AF24F}" destId="{B6CD1B8F-B2B9-4236-9417-B4303A7B4A72}"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B8500A8-4723-43EF-88A8-49CD53AC4809}"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s-MX"/>
        </a:p>
      </dgm:t>
    </dgm:pt>
    <dgm:pt modelId="{B391F419-EFFE-4CA1-BD65-C8870138A4FC}">
      <dgm:prSet phldrT="[Texto]"/>
      <dgm:spPr/>
      <dgm:t>
        <a:bodyPr/>
        <a:lstStyle/>
        <a:p>
          <a:r>
            <a:rPr lang="es-MX" dirty="0"/>
            <a:t>Capital</a:t>
          </a:r>
        </a:p>
      </dgm:t>
    </dgm:pt>
    <dgm:pt modelId="{05C2786E-9F52-4DD3-8417-B6B7F49EA7B6}" type="parTrans" cxnId="{81E7ECF9-9876-4FD4-8BA0-65B024A308D5}">
      <dgm:prSet/>
      <dgm:spPr/>
      <dgm:t>
        <a:bodyPr/>
        <a:lstStyle/>
        <a:p>
          <a:endParaRPr lang="es-MX"/>
        </a:p>
      </dgm:t>
    </dgm:pt>
    <dgm:pt modelId="{CC4F92E4-67C9-4598-844A-00298A360489}" type="sibTrans" cxnId="{81E7ECF9-9876-4FD4-8BA0-65B024A308D5}">
      <dgm:prSet/>
      <dgm:spPr/>
      <dgm:t>
        <a:bodyPr/>
        <a:lstStyle/>
        <a:p>
          <a:endParaRPr lang="es-MX"/>
        </a:p>
      </dgm:t>
    </dgm:pt>
    <dgm:pt modelId="{5913AF0D-2316-4BF7-ADFC-C2BB2EA52CF5}">
      <dgm:prSet phldrT="[Texto]"/>
      <dgm:spPr/>
      <dgm:t>
        <a:bodyPr/>
        <a:lstStyle/>
        <a:p>
          <a:r>
            <a:rPr lang="es-MX" dirty="0"/>
            <a:t>Fluye entre los países de altos ingresos</a:t>
          </a:r>
        </a:p>
      </dgm:t>
    </dgm:pt>
    <dgm:pt modelId="{BEB90F48-6F56-47AC-8606-A131CE16F127}" type="parTrans" cxnId="{A81B196A-84D8-49AB-A90B-4E18B2AC016F}">
      <dgm:prSet/>
      <dgm:spPr/>
      <dgm:t>
        <a:bodyPr/>
        <a:lstStyle/>
        <a:p>
          <a:endParaRPr lang="es-MX"/>
        </a:p>
      </dgm:t>
    </dgm:pt>
    <dgm:pt modelId="{11F2B680-E8C2-4F94-A8B7-F5F2B5770F6B}" type="sibTrans" cxnId="{A81B196A-84D8-49AB-A90B-4E18B2AC016F}">
      <dgm:prSet/>
      <dgm:spPr/>
      <dgm:t>
        <a:bodyPr/>
        <a:lstStyle/>
        <a:p>
          <a:endParaRPr lang="es-MX"/>
        </a:p>
      </dgm:t>
    </dgm:pt>
    <dgm:pt modelId="{B7171E4F-A0A7-46C2-ACD9-79BBE4343CC1}">
      <dgm:prSet phldrT="[Texto]"/>
      <dgm:spPr/>
      <dgm:t>
        <a:bodyPr/>
        <a:lstStyle/>
        <a:p>
          <a:r>
            <a:rPr lang="es-MX" dirty="0"/>
            <a:t>Correlación</a:t>
          </a:r>
        </a:p>
      </dgm:t>
    </dgm:pt>
    <dgm:pt modelId="{D564D3EB-C0A3-4F50-8CBC-16B5AD0309DF}" type="parTrans" cxnId="{718E882D-C770-46CE-BC70-3F2D9495E7AB}">
      <dgm:prSet/>
      <dgm:spPr/>
      <dgm:t>
        <a:bodyPr/>
        <a:lstStyle/>
        <a:p>
          <a:endParaRPr lang="es-MX"/>
        </a:p>
      </dgm:t>
    </dgm:pt>
    <dgm:pt modelId="{9B34EFCF-E2BA-4281-91BA-1D046EC48764}" type="sibTrans" cxnId="{718E882D-C770-46CE-BC70-3F2D9495E7AB}">
      <dgm:prSet/>
      <dgm:spPr/>
      <dgm:t>
        <a:bodyPr/>
        <a:lstStyle/>
        <a:p>
          <a:endParaRPr lang="es-MX"/>
        </a:p>
      </dgm:t>
    </dgm:pt>
    <dgm:pt modelId="{A7EB8031-E437-4F9A-9EC1-AA0B1647C73E}">
      <dgm:prSet phldrT="[Texto]"/>
      <dgm:spPr/>
      <dgm:t>
        <a:bodyPr/>
        <a:lstStyle/>
        <a:p>
          <a:r>
            <a:rPr lang="es-MX" dirty="0"/>
            <a:t>Maquinaria y</a:t>
          </a:r>
        </a:p>
      </dgm:t>
    </dgm:pt>
    <dgm:pt modelId="{0DBD0D76-DBC4-44A2-A8A4-2750C6932B06}" type="parTrans" cxnId="{FF4AA043-1553-436B-94C8-CAD04B8265DF}">
      <dgm:prSet/>
      <dgm:spPr/>
      <dgm:t>
        <a:bodyPr/>
        <a:lstStyle/>
        <a:p>
          <a:endParaRPr lang="es-MX"/>
        </a:p>
      </dgm:t>
    </dgm:pt>
    <dgm:pt modelId="{31ED8F67-E1AB-40B6-A124-D4163111901A}" type="sibTrans" cxnId="{FF4AA043-1553-436B-94C8-CAD04B8265DF}">
      <dgm:prSet/>
      <dgm:spPr/>
      <dgm:t>
        <a:bodyPr/>
        <a:lstStyle/>
        <a:p>
          <a:endParaRPr lang="es-MX"/>
        </a:p>
      </dgm:t>
    </dgm:pt>
    <dgm:pt modelId="{2037F98F-1E51-483A-978C-4D8B673D2735}">
      <dgm:prSet phldrT="[Texto]"/>
      <dgm:spPr/>
      <dgm:t>
        <a:bodyPr/>
        <a:lstStyle/>
        <a:p>
          <a:r>
            <a:rPr lang="es-MX" dirty="0"/>
            <a:t>Equipo</a:t>
          </a:r>
        </a:p>
      </dgm:t>
    </dgm:pt>
    <dgm:pt modelId="{C205D460-CE5F-4875-9D85-F90C708C3A26}" type="parTrans" cxnId="{D109822B-084D-48C8-9942-44BCAF97AFED}">
      <dgm:prSet/>
      <dgm:spPr/>
      <dgm:t>
        <a:bodyPr/>
        <a:lstStyle/>
        <a:p>
          <a:endParaRPr lang="es-MX"/>
        </a:p>
      </dgm:t>
    </dgm:pt>
    <dgm:pt modelId="{FFCCC85A-C375-453D-82A9-FB2723867B2F}" type="sibTrans" cxnId="{D109822B-084D-48C8-9942-44BCAF97AFED}">
      <dgm:prSet/>
      <dgm:spPr/>
      <dgm:t>
        <a:bodyPr/>
        <a:lstStyle/>
        <a:p>
          <a:endParaRPr lang="es-MX"/>
        </a:p>
      </dgm:t>
    </dgm:pt>
    <dgm:pt modelId="{B746918B-A22A-41BB-AB87-7FAD1C2611B2}">
      <dgm:prSet phldrT="[Texto]"/>
      <dgm:spPr/>
      <dgm:t>
        <a:bodyPr/>
        <a:lstStyle/>
        <a:p>
          <a:r>
            <a:rPr lang="es-MX" dirty="0"/>
            <a:t>I+D</a:t>
          </a:r>
        </a:p>
      </dgm:t>
    </dgm:pt>
    <dgm:pt modelId="{26A3B29B-0107-4A58-9F1D-BBEDB1F71780}" type="parTrans" cxnId="{438331E9-B077-47D5-B7FD-081A769DF7B1}">
      <dgm:prSet/>
      <dgm:spPr/>
      <dgm:t>
        <a:bodyPr/>
        <a:lstStyle/>
        <a:p>
          <a:endParaRPr lang="es-MX"/>
        </a:p>
      </dgm:t>
    </dgm:pt>
    <dgm:pt modelId="{012126A6-0373-4730-9F99-B755EC1639DD}" type="sibTrans" cxnId="{438331E9-B077-47D5-B7FD-081A769DF7B1}">
      <dgm:prSet/>
      <dgm:spPr/>
      <dgm:t>
        <a:bodyPr/>
        <a:lstStyle/>
        <a:p>
          <a:endParaRPr lang="es-MX"/>
        </a:p>
      </dgm:t>
    </dgm:pt>
    <dgm:pt modelId="{8FA3D87F-FBEB-4CB6-89A5-6C17A6E86D1F}">
      <dgm:prSet phldrT="[Texto]"/>
      <dgm:spPr/>
      <dgm:t>
        <a:bodyPr/>
        <a:lstStyle/>
        <a:p>
          <a:r>
            <a:rPr lang="es-MX" dirty="0"/>
            <a:t>Crecimiento</a:t>
          </a:r>
        </a:p>
      </dgm:t>
    </dgm:pt>
    <dgm:pt modelId="{15A3A960-4518-4532-835B-994095823BBD}" type="parTrans" cxnId="{9F127035-1F7F-4F98-BB12-1EFBD1BCB279}">
      <dgm:prSet/>
      <dgm:spPr/>
      <dgm:t>
        <a:bodyPr/>
        <a:lstStyle/>
        <a:p>
          <a:endParaRPr lang="es-MX"/>
        </a:p>
      </dgm:t>
    </dgm:pt>
    <dgm:pt modelId="{856BB378-A147-4F13-BDBA-9CD5587388DB}" type="sibTrans" cxnId="{9F127035-1F7F-4F98-BB12-1EFBD1BCB279}">
      <dgm:prSet/>
      <dgm:spPr/>
      <dgm:t>
        <a:bodyPr/>
        <a:lstStyle/>
        <a:p>
          <a:endParaRPr lang="es-MX"/>
        </a:p>
      </dgm:t>
    </dgm:pt>
    <dgm:pt modelId="{F19C876D-6299-4661-800F-C37CA8817F57}">
      <dgm:prSet phldrT="[Texto]"/>
      <dgm:spPr/>
      <dgm:t>
        <a:bodyPr/>
        <a:lstStyle/>
        <a:p>
          <a:r>
            <a:rPr lang="es-MX" dirty="0"/>
            <a:t>Países ricos</a:t>
          </a:r>
        </a:p>
      </dgm:t>
    </dgm:pt>
    <dgm:pt modelId="{9ED56F75-9AA3-46F3-BCD0-8FC0DB5F9929}" type="parTrans" cxnId="{5BD47DC0-2A1A-43F0-95C4-A441B6F872EF}">
      <dgm:prSet/>
      <dgm:spPr/>
      <dgm:t>
        <a:bodyPr/>
        <a:lstStyle/>
        <a:p>
          <a:endParaRPr lang="es-MX"/>
        </a:p>
      </dgm:t>
    </dgm:pt>
    <dgm:pt modelId="{51FEC9E5-8817-45E8-8D24-9D7F89CAD474}" type="sibTrans" cxnId="{5BD47DC0-2A1A-43F0-95C4-A441B6F872EF}">
      <dgm:prSet/>
      <dgm:spPr/>
      <dgm:t>
        <a:bodyPr/>
        <a:lstStyle/>
        <a:p>
          <a:endParaRPr lang="es-MX"/>
        </a:p>
      </dgm:t>
    </dgm:pt>
    <dgm:pt modelId="{AA80F3B4-7E81-45CA-96C4-B7D54229C6FC}" type="pres">
      <dgm:prSet presAssocID="{4B8500A8-4723-43EF-88A8-49CD53AC4809}" presName="Name0" presStyleCnt="0">
        <dgm:presLayoutVars>
          <dgm:dir/>
          <dgm:animLvl val="lvl"/>
          <dgm:resizeHandles val="exact"/>
        </dgm:presLayoutVars>
      </dgm:prSet>
      <dgm:spPr/>
      <dgm:t>
        <a:bodyPr/>
        <a:lstStyle/>
        <a:p>
          <a:endParaRPr lang="es-MX"/>
        </a:p>
      </dgm:t>
    </dgm:pt>
    <dgm:pt modelId="{A1F67884-576D-4D79-81E4-D585D8CC3848}" type="pres">
      <dgm:prSet presAssocID="{B391F419-EFFE-4CA1-BD65-C8870138A4FC}" presName="linNode" presStyleCnt="0"/>
      <dgm:spPr/>
    </dgm:pt>
    <dgm:pt modelId="{64795004-3197-4599-AFD4-9256C0792C3E}" type="pres">
      <dgm:prSet presAssocID="{B391F419-EFFE-4CA1-BD65-C8870138A4FC}" presName="parentText" presStyleLbl="node1" presStyleIdx="0" presStyleCnt="3">
        <dgm:presLayoutVars>
          <dgm:chMax val="1"/>
          <dgm:bulletEnabled val="1"/>
        </dgm:presLayoutVars>
      </dgm:prSet>
      <dgm:spPr/>
      <dgm:t>
        <a:bodyPr/>
        <a:lstStyle/>
        <a:p>
          <a:endParaRPr lang="es-MX"/>
        </a:p>
      </dgm:t>
    </dgm:pt>
    <dgm:pt modelId="{6E0D5327-9BFC-410B-8DC7-9E52ECAF20DC}" type="pres">
      <dgm:prSet presAssocID="{B391F419-EFFE-4CA1-BD65-C8870138A4FC}" presName="descendantText" presStyleLbl="alignAccFollowNode1" presStyleIdx="0" presStyleCnt="3">
        <dgm:presLayoutVars>
          <dgm:bulletEnabled val="1"/>
        </dgm:presLayoutVars>
      </dgm:prSet>
      <dgm:spPr/>
      <dgm:t>
        <a:bodyPr/>
        <a:lstStyle/>
        <a:p>
          <a:endParaRPr lang="es-MX"/>
        </a:p>
      </dgm:t>
    </dgm:pt>
    <dgm:pt modelId="{1C013E70-896D-4E8E-8F67-7030F81A117E}" type="pres">
      <dgm:prSet presAssocID="{CC4F92E4-67C9-4598-844A-00298A360489}" presName="sp" presStyleCnt="0"/>
      <dgm:spPr/>
    </dgm:pt>
    <dgm:pt modelId="{A26B5A44-9AF4-4ED4-83A6-90232641DF33}" type="pres">
      <dgm:prSet presAssocID="{B7171E4F-A0A7-46C2-ACD9-79BBE4343CC1}" presName="linNode" presStyleCnt="0"/>
      <dgm:spPr/>
    </dgm:pt>
    <dgm:pt modelId="{DA52F85B-0451-4663-A0AC-BDCE30F42E9F}" type="pres">
      <dgm:prSet presAssocID="{B7171E4F-A0A7-46C2-ACD9-79BBE4343CC1}" presName="parentText" presStyleLbl="node1" presStyleIdx="1" presStyleCnt="3">
        <dgm:presLayoutVars>
          <dgm:chMax val="1"/>
          <dgm:bulletEnabled val="1"/>
        </dgm:presLayoutVars>
      </dgm:prSet>
      <dgm:spPr/>
      <dgm:t>
        <a:bodyPr/>
        <a:lstStyle/>
        <a:p>
          <a:endParaRPr lang="es-MX"/>
        </a:p>
      </dgm:t>
    </dgm:pt>
    <dgm:pt modelId="{6ACE9412-B512-4952-9491-1799CD734273}" type="pres">
      <dgm:prSet presAssocID="{B7171E4F-A0A7-46C2-ACD9-79BBE4343CC1}" presName="descendantText" presStyleLbl="alignAccFollowNode1" presStyleIdx="1" presStyleCnt="3">
        <dgm:presLayoutVars>
          <dgm:bulletEnabled val="1"/>
        </dgm:presLayoutVars>
      </dgm:prSet>
      <dgm:spPr/>
      <dgm:t>
        <a:bodyPr/>
        <a:lstStyle/>
        <a:p>
          <a:endParaRPr lang="es-MX"/>
        </a:p>
      </dgm:t>
    </dgm:pt>
    <dgm:pt modelId="{164DDE52-F7FB-4B71-B1DB-C3B4E9DF1451}" type="pres">
      <dgm:prSet presAssocID="{9B34EFCF-E2BA-4281-91BA-1D046EC48764}" presName="sp" presStyleCnt="0"/>
      <dgm:spPr/>
    </dgm:pt>
    <dgm:pt modelId="{2D4AADDD-0CF9-46AF-8BF8-2B06F51EE008}" type="pres">
      <dgm:prSet presAssocID="{B746918B-A22A-41BB-AB87-7FAD1C2611B2}" presName="linNode" presStyleCnt="0"/>
      <dgm:spPr/>
    </dgm:pt>
    <dgm:pt modelId="{93515149-D747-4E8F-8D56-93031A78C150}" type="pres">
      <dgm:prSet presAssocID="{B746918B-A22A-41BB-AB87-7FAD1C2611B2}" presName="parentText" presStyleLbl="node1" presStyleIdx="2" presStyleCnt="3">
        <dgm:presLayoutVars>
          <dgm:chMax val="1"/>
          <dgm:bulletEnabled val="1"/>
        </dgm:presLayoutVars>
      </dgm:prSet>
      <dgm:spPr/>
      <dgm:t>
        <a:bodyPr/>
        <a:lstStyle/>
        <a:p>
          <a:endParaRPr lang="es-MX"/>
        </a:p>
      </dgm:t>
    </dgm:pt>
    <dgm:pt modelId="{3E602B38-C1A1-49C6-9AAD-3B4274B452F8}" type="pres">
      <dgm:prSet presAssocID="{B746918B-A22A-41BB-AB87-7FAD1C2611B2}" presName="descendantText" presStyleLbl="alignAccFollowNode1" presStyleIdx="2" presStyleCnt="3">
        <dgm:presLayoutVars>
          <dgm:bulletEnabled val="1"/>
        </dgm:presLayoutVars>
      </dgm:prSet>
      <dgm:spPr/>
      <dgm:t>
        <a:bodyPr/>
        <a:lstStyle/>
        <a:p>
          <a:endParaRPr lang="es-MX"/>
        </a:p>
      </dgm:t>
    </dgm:pt>
  </dgm:ptLst>
  <dgm:cxnLst>
    <dgm:cxn modelId="{81E7ECF9-9876-4FD4-8BA0-65B024A308D5}" srcId="{4B8500A8-4723-43EF-88A8-49CD53AC4809}" destId="{B391F419-EFFE-4CA1-BD65-C8870138A4FC}" srcOrd="0" destOrd="0" parTransId="{05C2786E-9F52-4DD3-8417-B6B7F49EA7B6}" sibTransId="{CC4F92E4-67C9-4598-844A-00298A360489}"/>
    <dgm:cxn modelId="{5C944E0E-CDEA-4C83-8B38-05F478B0D950}" type="presOf" srcId="{2037F98F-1E51-483A-978C-4D8B673D2735}" destId="{6ACE9412-B512-4952-9491-1799CD734273}" srcOrd="0" destOrd="1" presId="urn:microsoft.com/office/officeart/2005/8/layout/vList5"/>
    <dgm:cxn modelId="{13E8B24F-5627-4BDA-8079-1612A52C7CC8}" type="presOf" srcId="{B391F419-EFFE-4CA1-BD65-C8870138A4FC}" destId="{64795004-3197-4599-AFD4-9256C0792C3E}" srcOrd="0" destOrd="0" presId="urn:microsoft.com/office/officeart/2005/8/layout/vList5"/>
    <dgm:cxn modelId="{10DC5FC6-D04B-421B-BDF2-8EC54DF1C854}" type="presOf" srcId="{4B8500A8-4723-43EF-88A8-49CD53AC4809}" destId="{AA80F3B4-7E81-45CA-96C4-B7D54229C6FC}" srcOrd="0" destOrd="0" presId="urn:microsoft.com/office/officeart/2005/8/layout/vList5"/>
    <dgm:cxn modelId="{ED13C49B-D8B6-4DF4-B7F2-A59091B3CF30}" type="presOf" srcId="{B7171E4F-A0A7-46C2-ACD9-79BBE4343CC1}" destId="{DA52F85B-0451-4663-A0AC-BDCE30F42E9F}" srcOrd="0" destOrd="0" presId="urn:microsoft.com/office/officeart/2005/8/layout/vList5"/>
    <dgm:cxn modelId="{E88BEFFE-0DB8-4185-80C5-BE350F41E50F}" type="presOf" srcId="{5913AF0D-2316-4BF7-ADFC-C2BB2EA52CF5}" destId="{6E0D5327-9BFC-410B-8DC7-9E52ECAF20DC}" srcOrd="0" destOrd="0" presId="urn:microsoft.com/office/officeart/2005/8/layout/vList5"/>
    <dgm:cxn modelId="{FF4AA043-1553-436B-94C8-CAD04B8265DF}" srcId="{B7171E4F-A0A7-46C2-ACD9-79BBE4343CC1}" destId="{A7EB8031-E437-4F9A-9EC1-AA0B1647C73E}" srcOrd="0" destOrd="0" parTransId="{0DBD0D76-DBC4-44A2-A8A4-2750C6932B06}" sibTransId="{31ED8F67-E1AB-40B6-A124-D4163111901A}"/>
    <dgm:cxn modelId="{718E882D-C770-46CE-BC70-3F2D9495E7AB}" srcId="{4B8500A8-4723-43EF-88A8-49CD53AC4809}" destId="{B7171E4F-A0A7-46C2-ACD9-79BBE4343CC1}" srcOrd="1" destOrd="0" parTransId="{D564D3EB-C0A3-4F50-8CBC-16B5AD0309DF}" sibTransId="{9B34EFCF-E2BA-4281-91BA-1D046EC48764}"/>
    <dgm:cxn modelId="{A81B196A-84D8-49AB-A90B-4E18B2AC016F}" srcId="{B391F419-EFFE-4CA1-BD65-C8870138A4FC}" destId="{5913AF0D-2316-4BF7-ADFC-C2BB2EA52CF5}" srcOrd="0" destOrd="0" parTransId="{BEB90F48-6F56-47AC-8606-A131CE16F127}" sibTransId="{11F2B680-E8C2-4F94-A8B7-F5F2B5770F6B}"/>
    <dgm:cxn modelId="{5BD47DC0-2A1A-43F0-95C4-A441B6F872EF}" srcId="{B746918B-A22A-41BB-AB87-7FAD1C2611B2}" destId="{F19C876D-6299-4661-800F-C37CA8817F57}" srcOrd="1" destOrd="0" parTransId="{9ED56F75-9AA3-46F3-BCD0-8FC0DB5F9929}" sibTransId="{51FEC9E5-8817-45E8-8D24-9D7F89CAD474}"/>
    <dgm:cxn modelId="{9F127035-1F7F-4F98-BB12-1EFBD1BCB279}" srcId="{B746918B-A22A-41BB-AB87-7FAD1C2611B2}" destId="{8FA3D87F-FBEB-4CB6-89A5-6C17A6E86D1F}" srcOrd="0" destOrd="0" parTransId="{15A3A960-4518-4532-835B-994095823BBD}" sibTransId="{856BB378-A147-4F13-BDBA-9CD5587388DB}"/>
    <dgm:cxn modelId="{438331E9-B077-47D5-B7FD-081A769DF7B1}" srcId="{4B8500A8-4723-43EF-88A8-49CD53AC4809}" destId="{B746918B-A22A-41BB-AB87-7FAD1C2611B2}" srcOrd="2" destOrd="0" parTransId="{26A3B29B-0107-4A58-9F1D-BBEDB1F71780}" sibTransId="{012126A6-0373-4730-9F99-B755EC1639DD}"/>
    <dgm:cxn modelId="{E64AC57D-59E4-4B93-9C13-F8E6BF62ABD5}" type="presOf" srcId="{A7EB8031-E437-4F9A-9EC1-AA0B1647C73E}" destId="{6ACE9412-B512-4952-9491-1799CD734273}" srcOrd="0" destOrd="0" presId="urn:microsoft.com/office/officeart/2005/8/layout/vList5"/>
    <dgm:cxn modelId="{4F0EC91A-E8C9-4206-868D-B7D59CC5E216}" type="presOf" srcId="{F19C876D-6299-4661-800F-C37CA8817F57}" destId="{3E602B38-C1A1-49C6-9AAD-3B4274B452F8}" srcOrd="0" destOrd="1" presId="urn:microsoft.com/office/officeart/2005/8/layout/vList5"/>
    <dgm:cxn modelId="{26347F33-C33A-4075-AC4B-1574E7C0B616}" type="presOf" srcId="{8FA3D87F-FBEB-4CB6-89A5-6C17A6E86D1F}" destId="{3E602B38-C1A1-49C6-9AAD-3B4274B452F8}" srcOrd="0" destOrd="0" presId="urn:microsoft.com/office/officeart/2005/8/layout/vList5"/>
    <dgm:cxn modelId="{A9C8E02E-DD1F-4CE4-9120-EA85CC03EAD2}" type="presOf" srcId="{B746918B-A22A-41BB-AB87-7FAD1C2611B2}" destId="{93515149-D747-4E8F-8D56-93031A78C150}" srcOrd="0" destOrd="0" presId="urn:microsoft.com/office/officeart/2005/8/layout/vList5"/>
    <dgm:cxn modelId="{D109822B-084D-48C8-9942-44BCAF97AFED}" srcId="{B7171E4F-A0A7-46C2-ACD9-79BBE4343CC1}" destId="{2037F98F-1E51-483A-978C-4D8B673D2735}" srcOrd="1" destOrd="0" parTransId="{C205D460-CE5F-4875-9D85-F90C708C3A26}" sibTransId="{FFCCC85A-C375-453D-82A9-FB2723867B2F}"/>
    <dgm:cxn modelId="{58754821-2EB0-4B66-8D81-93CEC6D49C56}" type="presParOf" srcId="{AA80F3B4-7E81-45CA-96C4-B7D54229C6FC}" destId="{A1F67884-576D-4D79-81E4-D585D8CC3848}" srcOrd="0" destOrd="0" presId="urn:microsoft.com/office/officeart/2005/8/layout/vList5"/>
    <dgm:cxn modelId="{5D1DC3EF-2920-4C9C-87C8-533097876D76}" type="presParOf" srcId="{A1F67884-576D-4D79-81E4-D585D8CC3848}" destId="{64795004-3197-4599-AFD4-9256C0792C3E}" srcOrd="0" destOrd="0" presId="urn:microsoft.com/office/officeart/2005/8/layout/vList5"/>
    <dgm:cxn modelId="{D72EDC46-A27E-46FA-BAC4-33A71E5AA097}" type="presParOf" srcId="{A1F67884-576D-4D79-81E4-D585D8CC3848}" destId="{6E0D5327-9BFC-410B-8DC7-9E52ECAF20DC}" srcOrd="1" destOrd="0" presId="urn:microsoft.com/office/officeart/2005/8/layout/vList5"/>
    <dgm:cxn modelId="{DCDC6B39-924F-4AD7-AB4B-40857E46D504}" type="presParOf" srcId="{AA80F3B4-7E81-45CA-96C4-B7D54229C6FC}" destId="{1C013E70-896D-4E8E-8F67-7030F81A117E}" srcOrd="1" destOrd="0" presId="urn:microsoft.com/office/officeart/2005/8/layout/vList5"/>
    <dgm:cxn modelId="{49CF33D9-5B51-4401-9920-0D8B5C023E14}" type="presParOf" srcId="{AA80F3B4-7E81-45CA-96C4-B7D54229C6FC}" destId="{A26B5A44-9AF4-4ED4-83A6-90232641DF33}" srcOrd="2" destOrd="0" presId="urn:microsoft.com/office/officeart/2005/8/layout/vList5"/>
    <dgm:cxn modelId="{C60B5C96-8CC3-4977-AAC5-AEF3026C2EF3}" type="presParOf" srcId="{A26B5A44-9AF4-4ED4-83A6-90232641DF33}" destId="{DA52F85B-0451-4663-A0AC-BDCE30F42E9F}" srcOrd="0" destOrd="0" presId="urn:microsoft.com/office/officeart/2005/8/layout/vList5"/>
    <dgm:cxn modelId="{372FA6A8-C981-42DC-811F-FA06E863C1F8}" type="presParOf" srcId="{A26B5A44-9AF4-4ED4-83A6-90232641DF33}" destId="{6ACE9412-B512-4952-9491-1799CD734273}" srcOrd="1" destOrd="0" presId="urn:microsoft.com/office/officeart/2005/8/layout/vList5"/>
    <dgm:cxn modelId="{60DCF419-497A-4575-AD95-EA3538F175CA}" type="presParOf" srcId="{AA80F3B4-7E81-45CA-96C4-B7D54229C6FC}" destId="{164DDE52-F7FB-4B71-B1DB-C3B4E9DF1451}" srcOrd="3" destOrd="0" presId="urn:microsoft.com/office/officeart/2005/8/layout/vList5"/>
    <dgm:cxn modelId="{6DE9A90F-6DD7-4786-9E93-893054C703EF}" type="presParOf" srcId="{AA80F3B4-7E81-45CA-96C4-B7D54229C6FC}" destId="{2D4AADDD-0CF9-46AF-8BF8-2B06F51EE008}" srcOrd="4" destOrd="0" presId="urn:microsoft.com/office/officeart/2005/8/layout/vList5"/>
    <dgm:cxn modelId="{7031CF46-440E-4CEB-95CC-4DC583EFDAFD}" type="presParOf" srcId="{2D4AADDD-0CF9-46AF-8BF8-2B06F51EE008}" destId="{93515149-D747-4E8F-8D56-93031A78C150}" srcOrd="0" destOrd="0" presId="urn:microsoft.com/office/officeart/2005/8/layout/vList5"/>
    <dgm:cxn modelId="{28284252-1A5F-43A1-9916-4663B30A7D1F}" type="presParOf" srcId="{2D4AADDD-0CF9-46AF-8BF8-2B06F51EE008}" destId="{3E602B38-C1A1-49C6-9AAD-3B4274B452F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277098B-2C62-49A7-85BA-06CDD22A1C6C}" type="doc">
      <dgm:prSet loTypeId="urn:microsoft.com/office/officeart/2005/8/layout/radial1" loCatId="cycle" qsTypeId="urn:microsoft.com/office/officeart/2005/8/quickstyle/simple1" qsCatId="simple" csTypeId="urn:microsoft.com/office/officeart/2005/8/colors/colorful5" csCatId="colorful" phldr="1"/>
      <dgm:spPr/>
      <dgm:t>
        <a:bodyPr/>
        <a:lstStyle/>
        <a:p>
          <a:endParaRPr lang="es-MX"/>
        </a:p>
      </dgm:t>
    </dgm:pt>
    <dgm:pt modelId="{71FBC64D-9D11-495E-BCC9-20FFB222BFB9}">
      <dgm:prSet phldrT="[Texto]"/>
      <dgm:spPr/>
      <dgm:t>
        <a:bodyPr/>
        <a:lstStyle/>
        <a:p>
          <a:r>
            <a:rPr lang="es-MX" dirty="0"/>
            <a:t>Capital</a:t>
          </a:r>
        </a:p>
      </dgm:t>
    </dgm:pt>
    <dgm:pt modelId="{44A8E5EC-A371-49A8-AF75-961F5DEF230F}" type="parTrans" cxnId="{CBB0C40C-3BDF-4890-BA63-86C236381EBD}">
      <dgm:prSet/>
      <dgm:spPr/>
      <dgm:t>
        <a:bodyPr/>
        <a:lstStyle/>
        <a:p>
          <a:endParaRPr lang="es-MX"/>
        </a:p>
      </dgm:t>
    </dgm:pt>
    <dgm:pt modelId="{E4A8B87D-DB2D-4845-ABB2-65B55B37CE84}" type="sibTrans" cxnId="{CBB0C40C-3BDF-4890-BA63-86C236381EBD}">
      <dgm:prSet/>
      <dgm:spPr/>
      <dgm:t>
        <a:bodyPr/>
        <a:lstStyle/>
        <a:p>
          <a:endParaRPr lang="es-MX"/>
        </a:p>
      </dgm:t>
    </dgm:pt>
    <dgm:pt modelId="{761101E0-0039-40A4-9AFA-899B2A9E7517}">
      <dgm:prSet phldrT="[Texto]" custT="1"/>
      <dgm:spPr/>
      <dgm:t>
        <a:bodyPr/>
        <a:lstStyle/>
        <a:p>
          <a:r>
            <a:rPr lang="es-MX" sz="2000" dirty="0"/>
            <a:t>Físico</a:t>
          </a:r>
        </a:p>
      </dgm:t>
    </dgm:pt>
    <dgm:pt modelId="{B6CE33F6-EADA-4116-A912-BC69FBD2D0D8}" type="parTrans" cxnId="{BA6668B7-10BC-48D1-94C1-A4E1A306F159}">
      <dgm:prSet/>
      <dgm:spPr/>
      <dgm:t>
        <a:bodyPr/>
        <a:lstStyle/>
        <a:p>
          <a:endParaRPr lang="es-MX"/>
        </a:p>
      </dgm:t>
    </dgm:pt>
    <dgm:pt modelId="{AD05380B-9E8C-4F62-97FA-17AFED856EB9}" type="sibTrans" cxnId="{BA6668B7-10BC-48D1-94C1-A4E1A306F159}">
      <dgm:prSet/>
      <dgm:spPr/>
      <dgm:t>
        <a:bodyPr/>
        <a:lstStyle/>
        <a:p>
          <a:endParaRPr lang="es-MX"/>
        </a:p>
      </dgm:t>
    </dgm:pt>
    <dgm:pt modelId="{70A8BAF5-0A2B-477F-8539-80D0E9799BA1}">
      <dgm:prSet phldrT="[Texto]" custT="1"/>
      <dgm:spPr/>
      <dgm:t>
        <a:bodyPr/>
        <a:lstStyle/>
        <a:p>
          <a:r>
            <a:rPr lang="es-MX" sz="2000" dirty="0"/>
            <a:t>Humano </a:t>
          </a:r>
        </a:p>
      </dgm:t>
    </dgm:pt>
    <dgm:pt modelId="{654D7136-7ADA-49D1-93D2-D576357F81E2}" type="parTrans" cxnId="{EF84E51C-428F-441C-B706-B77281EF4F9E}">
      <dgm:prSet/>
      <dgm:spPr/>
      <dgm:t>
        <a:bodyPr/>
        <a:lstStyle/>
        <a:p>
          <a:endParaRPr lang="es-MX"/>
        </a:p>
      </dgm:t>
    </dgm:pt>
    <dgm:pt modelId="{8D5ECFE4-ECE3-48C8-9ADA-7128BB01385F}" type="sibTrans" cxnId="{EF84E51C-428F-441C-B706-B77281EF4F9E}">
      <dgm:prSet/>
      <dgm:spPr/>
      <dgm:t>
        <a:bodyPr/>
        <a:lstStyle/>
        <a:p>
          <a:endParaRPr lang="es-MX"/>
        </a:p>
      </dgm:t>
    </dgm:pt>
    <dgm:pt modelId="{E4408691-0413-4C33-BC12-DB086D59E17F}">
      <dgm:prSet phldrT="[Texto]"/>
      <dgm:spPr/>
      <dgm:t>
        <a:bodyPr/>
        <a:lstStyle/>
        <a:p>
          <a:r>
            <a:rPr lang="es-MX" dirty="0"/>
            <a:t>Conocimientos</a:t>
          </a:r>
        </a:p>
      </dgm:t>
    </dgm:pt>
    <dgm:pt modelId="{4AE27AB8-96A7-48C0-9AB3-18046BE639C4}" type="parTrans" cxnId="{02909A76-6E90-4B5D-866E-FF92962433E6}">
      <dgm:prSet/>
      <dgm:spPr/>
      <dgm:t>
        <a:bodyPr/>
        <a:lstStyle/>
        <a:p>
          <a:endParaRPr lang="es-MX"/>
        </a:p>
      </dgm:t>
    </dgm:pt>
    <dgm:pt modelId="{11872F6D-A7EA-430D-AD9C-485B2A66573D}" type="sibTrans" cxnId="{02909A76-6E90-4B5D-866E-FF92962433E6}">
      <dgm:prSet/>
      <dgm:spPr/>
      <dgm:t>
        <a:bodyPr/>
        <a:lstStyle/>
        <a:p>
          <a:endParaRPr lang="es-MX"/>
        </a:p>
      </dgm:t>
    </dgm:pt>
    <dgm:pt modelId="{BF548DB1-1D34-420F-BBCC-DE58E86164FA}" type="pres">
      <dgm:prSet presAssocID="{8277098B-2C62-49A7-85BA-06CDD22A1C6C}" presName="cycle" presStyleCnt="0">
        <dgm:presLayoutVars>
          <dgm:chMax val="1"/>
          <dgm:dir/>
          <dgm:animLvl val="ctr"/>
          <dgm:resizeHandles val="exact"/>
        </dgm:presLayoutVars>
      </dgm:prSet>
      <dgm:spPr/>
      <dgm:t>
        <a:bodyPr/>
        <a:lstStyle/>
        <a:p>
          <a:endParaRPr lang="es-MX"/>
        </a:p>
      </dgm:t>
    </dgm:pt>
    <dgm:pt modelId="{B109BD47-2CBE-4CAA-8B65-27FD7AD5C58B}" type="pres">
      <dgm:prSet presAssocID="{71FBC64D-9D11-495E-BCC9-20FFB222BFB9}" presName="centerShape" presStyleLbl="node0" presStyleIdx="0" presStyleCnt="1"/>
      <dgm:spPr/>
      <dgm:t>
        <a:bodyPr/>
        <a:lstStyle/>
        <a:p>
          <a:endParaRPr lang="es-MX"/>
        </a:p>
      </dgm:t>
    </dgm:pt>
    <dgm:pt modelId="{370179F5-BA4F-43DE-BDD1-D8A253F6A40C}" type="pres">
      <dgm:prSet presAssocID="{B6CE33F6-EADA-4116-A912-BC69FBD2D0D8}" presName="Name9" presStyleLbl="parChTrans1D2" presStyleIdx="0" presStyleCnt="3"/>
      <dgm:spPr/>
      <dgm:t>
        <a:bodyPr/>
        <a:lstStyle/>
        <a:p>
          <a:endParaRPr lang="es-MX"/>
        </a:p>
      </dgm:t>
    </dgm:pt>
    <dgm:pt modelId="{A85F46A9-02F7-499E-A042-6191BCE00A19}" type="pres">
      <dgm:prSet presAssocID="{B6CE33F6-EADA-4116-A912-BC69FBD2D0D8}" presName="connTx" presStyleLbl="parChTrans1D2" presStyleIdx="0" presStyleCnt="3"/>
      <dgm:spPr/>
      <dgm:t>
        <a:bodyPr/>
        <a:lstStyle/>
        <a:p>
          <a:endParaRPr lang="es-MX"/>
        </a:p>
      </dgm:t>
    </dgm:pt>
    <dgm:pt modelId="{16572E0C-D248-4BBF-A72D-9EBF5B2BE7E6}" type="pres">
      <dgm:prSet presAssocID="{761101E0-0039-40A4-9AFA-899B2A9E7517}" presName="node" presStyleLbl="node1" presStyleIdx="0" presStyleCnt="3">
        <dgm:presLayoutVars>
          <dgm:bulletEnabled val="1"/>
        </dgm:presLayoutVars>
      </dgm:prSet>
      <dgm:spPr/>
      <dgm:t>
        <a:bodyPr/>
        <a:lstStyle/>
        <a:p>
          <a:endParaRPr lang="es-MX"/>
        </a:p>
      </dgm:t>
    </dgm:pt>
    <dgm:pt modelId="{3FA03A84-A765-4DCA-83D7-C7449C381B5F}" type="pres">
      <dgm:prSet presAssocID="{654D7136-7ADA-49D1-93D2-D576357F81E2}" presName="Name9" presStyleLbl="parChTrans1D2" presStyleIdx="1" presStyleCnt="3"/>
      <dgm:spPr/>
      <dgm:t>
        <a:bodyPr/>
        <a:lstStyle/>
        <a:p>
          <a:endParaRPr lang="es-MX"/>
        </a:p>
      </dgm:t>
    </dgm:pt>
    <dgm:pt modelId="{3737AABF-9EB7-4475-A039-B7C551C31E94}" type="pres">
      <dgm:prSet presAssocID="{654D7136-7ADA-49D1-93D2-D576357F81E2}" presName="connTx" presStyleLbl="parChTrans1D2" presStyleIdx="1" presStyleCnt="3"/>
      <dgm:spPr/>
      <dgm:t>
        <a:bodyPr/>
        <a:lstStyle/>
        <a:p>
          <a:endParaRPr lang="es-MX"/>
        </a:p>
      </dgm:t>
    </dgm:pt>
    <dgm:pt modelId="{F9B9A0B7-147A-40D3-A043-B3E3C8B242B8}" type="pres">
      <dgm:prSet presAssocID="{70A8BAF5-0A2B-477F-8539-80D0E9799BA1}" presName="node" presStyleLbl="node1" presStyleIdx="1" presStyleCnt="3">
        <dgm:presLayoutVars>
          <dgm:bulletEnabled val="1"/>
        </dgm:presLayoutVars>
      </dgm:prSet>
      <dgm:spPr/>
      <dgm:t>
        <a:bodyPr/>
        <a:lstStyle/>
        <a:p>
          <a:endParaRPr lang="es-MX"/>
        </a:p>
      </dgm:t>
    </dgm:pt>
    <dgm:pt modelId="{F02672CA-8BA2-4858-AAF2-9347AAA4ED8D}" type="pres">
      <dgm:prSet presAssocID="{4AE27AB8-96A7-48C0-9AB3-18046BE639C4}" presName="Name9" presStyleLbl="parChTrans1D2" presStyleIdx="2" presStyleCnt="3"/>
      <dgm:spPr/>
      <dgm:t>
        <a:bodyPr/>
        <a:lstStyle/>
        <a:p>
          <a:endParaRPr lang="es-MX"/>
        </a:p>
      </dgm:t>
    </dgm:pt>
    <dgm:pt modelId="{087B3FC9-56ED-4900-946E-B13790D77EE2}" type="pres">
      <dgm:prSet presAssocID="{4AE27AB8-96A7-48C0-9AB3-18046BE639C4}" presName="connTx" presStyleLbl="parChTrans1D2" presStyleIdx="2" presStyleCnt="3"/>
      <dgm:spPr/>
      <dgm:t>
        <a:bodyPr/>
        <a:lstStyle/>
        <a:p>
          <a:endParaRPr lang="es-MX"/>
        </a:p>
      </dgm:t>
    </dgm:pt>
    <dgm:pt modelId="{C71A3BF7-30A5-483F-A87A-DEF8F13C005D}" type="pres">
      <dgm:prSet presAssocID="{E4408691-0413-4C33-BC12-DB086D59E17F}" presName="node" presStyleLbl="node1" presStyleIdx="2" presStyleCnt="3">
        <dgm:presLayoutVars>
          <dgm:bulletEnabled val="1"/>
        </dgm:presLayoutVars>
      </dgm:prSet>
      <dgm:spPr/>
      <dgm:t>
        <a:bodyPr/>
        <a:lstStyle/>
        <a:p>
          <a:endParaRPr lang="es-MX"/>
        </a:p>
      </dgm:t>
    </dgm:pt>
  </dgm:ptLst>
  <dgm:cxnLst>
    <dgm:cxn modelId="{9A9DC666-4723-41B9-A6C2-934E8AF0B863}" type="presOf" srcId="{4AE27AB8-96A7-48C0-9AB3-18046BE639C4}" destId="{F02672CA-8BA2-4858-AAF2-9347AAA4ED8D}" srcOrd="0" destOrd="0" presId="urn:microsoft.com/office/officeart/2005/8/layout/radial1"/>
    <dgm:cxn modelId="{6842354F-AC58-4C0C-B846-758A3FDA7162}" type="presOf" srcId="{654D7136-7ADA-49D1-93D2-D576357F81E2}" destId="{3FA03A84-A765-4DCA-83D7-C7449C381B5F}" srcOrd="0" destOrd="0" presId="urn:microsoft.com/office/officeart/2005/8/layout/radial1"/>
    <dgm:cxn modelId="{BA6668B7-10BC-48D1-94C1-A4E1A306F159}" srcId="{71FBC64D-9D11-495E-BCC9-20FFB222BFB9}" destId="{761101E0-0039-40A4-9AFA-899B2A9E7517}" srcOrd="0" destOrd="0" parTransId="{B6CE33F6-EADA-4116-A912-BC69FBD2D0D8}" sibTransId="{AD05380B-9E8C-4F62-97FA-17AFED856EB9}"/>
    <dgm:cxn modelId="{E716DBEC-F7B7-4A83-8FFE-AC85F68E8567}" type="presOf" srcId="{761101E0-0039-40A4-9AFA-899B2A9E7517}" destId="{16572E0C-D248-4BBF-A72D-9EBF5B2BE7E6}" srcOrd="0" destOrd="0" presId="urn:microsoft.com/office/officeart/2005/8/layout/radial1"/>
    <dgm:cxn modelId="{A7534A32-2E56-4E2D-93EB-1724776C6F0C}" type="presOf" srcId="{B6CE33F6-EADA-4116-A912-BC69FBD2D0D8}" destId="{A85F46A9-02F7-499E-A042-6191BCE00A19}" srcOrd="1" destOrd="0" presId="urn:microsoft.com/office/officeart/2005/8/layout/radial1"/>
    <dgm:cxn modelId="{ECF8E09E-6D72-45B0-B7EE-150D36E5B2F7}" type="presOf" srcId="{8277098B-2C62-49A7-85BA-06CDD22A1C6C}" destId="{BF548DB1-1D34-420F-BBCC-DE58E86164FA}" srcOrd="0" destOrd="0" presId="urn:microsoft.com/office/officeart/2005/8/layout/radial1"/>
    <dgm:cxn modelId="{40AA97F5-E542-4AA5-A368-D4CA512C8119}" type="presOf" srcId="{B6CE33F6-EADA-4116-A912-BC69FBD2D0D8}" destId="{370179F5-BA4F-43DE-BDD1-D8A253F6A40C}" srcOrd="0" destOrd="0" presId="urn:microsoft.com/office/officeart/2005/8/layout/radial1"/>
    <dgm:cxn modelId="{02909A76-6E90-4B5D-866E-FF92962433E6}" srcId="{71FBC64D-9D11-495E-BCC9-20FFB222BFB9}" destId="{E4408691-0413-4C33-BC12-DB086D59E17F}" srcOrd="2" destOrd="0" parTransId="{4AE27AB8-96A7-48C0-9AB3-18046BE639C4}" sibTransId="{11872F6D-A7EA-430D-AD9C-485B2A66573D}"/>
    <dgm:cxn modelId="{03D07434-A23C-4231-9AE7-B1EA78B47FE8}" type="presOf" srcId="{71FBC64D-9D11-495E-BCC9-20FFB222BFB9}" destId="{B109BD47-2CBE-4CAA-8B65-27FD7AD5C58B}" srcOrd="0" destOrd="0" presId="urn:microsoft.com/office/officeart/2005/8/layout/radial1"/>
    <dgm:cxn modelId="{D98ED144-B962-47A6-8558-CFF79ACD4489}" type="presOf" srcId="{654D7136-7ADA-49D1-93D2-D576357F81E2}" destId="{3737AABF-9EB7-4475-A039-B7C551C31E94}" srcOrd="1" destOrd="0" presId="urn:microsoft.com/office/officeart/2005/8/layout/radial1"/>
    <dgm:cxn modelId="{2E0CA11C-62E4-4ED7-95F2-8A05BF3375A6}" type="presOf" srcId="{E4408691-0413-4C33-BC12-DB086D59E17F}" destId="{C71A3BF7-30A5-483F-A87A-DEF8F13C005D}" srcOrd="0" destOrd="0" presId="urn:microsoft.com/office/officeart/2005/8/layout/radial1"/>
    <dgm:cxn modelId="{6DA3DEDF-22CE-475E-B3E6-C69820F7C13D}" type="presOf" srcId="{70A8BAF5-0A2B-477F-8539-80D0E9799BA1}" destId="{F9B9A0B7-147A-40D3-A043-B3E3C8B242B8}" srcOrd="0" destOrd="0" presId="urn:microsoft.com/office/officeart/2005/8/layout/radial1"/>
    <dgm:cxn modelId="{CBB0C40C-3BDF-4890-BA63-86C236381EBD}" srcId="{8277098B-2C62-49A7-85BA-06CDD22A1C6C}" destId="{71FBC64D-9D11-495E-BCC9-20FFB222BFB9}" srcOrd="0" destOrd="0" parTransId="{44A8E5EC-A371-49A8-AF75-961F5DEF230F}" sibTransId="{E4A8B87D-DB2D-4845-ABB2-65B55B37CE84}"/>
    <dgm:cxn modelId="{EF84E51C-428F-441C-B706-B77281EF4F9E}" srcId="{71FBC64D-9D11-495E-BCC9-20FFB222BFB9}" destId="{70A8BAF5-0A2B-477F-8539-80D0E9799BA1}" srcOrd="1" destOrd="0" parTransId="{654D7136-7ADA-49D1-93D2-D576357F81E2}" sibTransId="{8D5ECFE4-ECE3-48C8-9ADA-7128BB01385F}"/>
    <dgm:cxn modelId="{305A5006-9DEB-4D9C-9DCC-1A9917A1D4E5}" type="presOf" srcId="{4AE27AB8-96A7-48C0-9AB3-18046BE639C4}" destId="{087B3FC9-56ED-4900-946E-B13790D77EE2}" srcOrd="1" destOrd="0" presId="urn:microsoft.com/office/officeart/2005/8/layout/radial1"/>
    <dgm:cxn modelId="{CAC63EB2-4574-43E4-BCF9-C98CED8D2D3D}" type="presParOf" srcId="{BF548DB1-1D34-420F-BBCC-DE58E86164FA}" destId="{B109BD47-2CBE-4CAA-8B65-27FD7AD5C58B}" srcOrd="0" destOrd="0" presId="urn:microsoft.com/office/officeart/2005/8/layout/radial1"/>
    <dgm:cxn modelId="{20F1202A-6E22-4EE7-B584-E1230B7A022D}" type="presParOf" srcId="{BF548DB1-1D34-420F-BBCC-DE58E86164FA}" destId="{370179F5-BA4F-43DE-BDD1-D8A253F6A40C}" srcOrd="1" destOrd="0" presId="urn:microsoft.com/office/officeart/2005/8/layout/radial1"/>
    <dgm:cxn modelId="{5FAE9BBA-9A9C-43D9-9A65-81E2A5A95AE2}" type="presParOf" srcId="{370179F5-BA4F-43DE-BDD1-D8A253F6A40C}" destId="{A85F46A9-02F7-499E-A042-6191BCE00A19}" srcOrd="0" destOrd="0" presId="urn:microsoft.com/office/officeart/2005/8/layout/radial1"/>
    <dgm:cxn modelId="{7899A4CB-66B8-41C0-8099-9CEA39954081}" type="presParOf" srcId="{BF548DB1-1D34-420F-BBCC-DE58E86164FA}" destId="{16572E0C-D248-4BBF-A72D-9EBF5B2BE7E6}" srcOrd="2" destOrd="0" presId="urn:microsoft.com/office/officeart/2005/8/layout/radial1"/>
    <dgm:cxn modelId="{02CFB3EA-8F88-4876-816E-A2C7DAAFFBDB}" type="presParOf" srcId="{BF548DB1-1D34-420F-BBCC-DE58E86164FA}" destId="{3FA03A84-A765-4DCA-83D7-C7449C381B5F}" srcOrd="3" destOrd="0" presId="urn:microsoft.com/office/officeart/2005/8/layout/radial1"/>
    <dgm:cxn modelId="{25E848CF-278C-43F2-8049-D0DE8F9AE8D9}" type="presParOf" srcId="{3FA03A84-A765-4DCA-83D7-C7449C381B5F}" destId="{3737AABF-9EB7-4475-A039-B7C551C31E94}" srcOrd="0" destOrd="0" presId="urn:microsoft.com/office/officeart/2005/8/layout/radial1"/>
    <dgm:cxn modelId="{01325A72-9550-4948-B970-22C3760C25E0}" type="presParOf" srcId="{BF548DB1-1D34-420F-BBCC-DE58E86164FA}" destId="{F9B9A0B7-147A-40D3-A043-B3E3C8B242B8}" srcOrd="4" destOrd="0" presId="urn:microsoft.com/office/officeart/2005/8/layout/radial1"/>
    <dgm:cxn modelId="{53EA1C93-992B-4C05-8320-E42A9A8841E1}" type="presParOf" srcId="{BF548DB1-1D34-420F-BBCC-DE58E86164FA}" destId="{F02672CA-8BA2-4858-AAF2-9347AAA4ED8D}" srcOrd="5" destOrd="0" presId="urn:microsoft.com/office/officeart/2005/8/layout/radial1"/>
    <dgm:cxn modelId="{E7F8F2F3-09FA-4A13-8456-49EDE984BA16}" type="presParOf" srcId="{F02672CA-8BA2-4858-AAF2-9347AAA4ED8D}" destId="{087B3FC9-56ED-4900-946E-B13790D77EE2}" srcOrd="0" destOrd="0" presId="urn:microsoft.com/office/officeart/2005/8/layout/radial1"/>
    <dgm:cxn modelId="{87BA5E67-E4C3-4857-ADA8-DFECEC03BC3E}" type="presParOf" srcId="{BF548DB1-1D34-420F-BBCC-DE58E86164FA}" destId="{C71A3BF7-30A5-483F-A87A-DEF8F13C005D}" srcOrd="6"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9ED26E7-4FC9-4C2E-BCAA-1C2C493FD258}" type="doc">
      <dgm:prSet loTypeId="urn:microsoft.com/office/officeart/2005/8/layout/venn1" loCatId="relationship" qsTypeId="urn:microsoft.com/office/officeart/2005/8/quickstyle/simple1" qsCatId="simple" csTypeId="urn:microsoft.com/office/officeart/2005/8/colors/colorful4" csCatId="colorful" phldr="1"/>
      <dgm:spPr/>
    </dgm:pt>
    <dgm:pt modelId="{5FD12C55-2628-45AD-873B-69E788A86B61}">
      <dgm:prSet phldrT="[Texto]"/>
      <dgm:spPr/>
      <dgm:t>
        <a:bodyPr/>
        <a:lstStyle/>
        <a:p>
          <a:r>
            <a:rPr lang="es-MX" dirty="0"/>
            <a:t>Externalidades Positivas</a:t>
          </a:r>
        </a:p>
      </dgm:t>
    </dgm:pt>
    <dgm:pt modelId="{635536A0-D810-44F6-9696-08DE93892460}" type="parTrans" cxnId="{A6B10A61-0EF8-4722-ADB6-A5D800BC5DA4}">
      <dgm:prSet/>
      <dgm:spPr/>
      <dgm:t>
        <a:bodyPr/>
        <a:lstStyle/>
        <a:p>
          <a:endParaRPr lang="es-MX"/>
        </a:p>
      </dgm:t>
    </dgm:pt>
    <dgm:pt modelId="{9EC9A4C8-7845-4FE2-AAC1-3300CA21358A}" type="sibTrans" cxnId="{A6B10A61-0EF8-4722-ADB6-A5D800BC5DA4}">
      <dgm:prSet/>
      <dgm:spPr/>
      <dgm:t>
        <a:bodyPr/>
        <a:lstStyle/>
        <a:p>
          <a:endParaRPr lang="es-MX"/>
        </a:p>
      </dgm:t>
    </dgm:pt>
    <dgm:pt modelId="{C6E33494-EA96-48B6-A909-5A33BFE9D207}">
      <dgm:prSet phldrT="[Texto]"/>
      <dgm:spPr/>
      <dgm:t>
        <a:bodyPr/>
        <a:lstStyle/>
        <a:p>
          <a:r>
            <a:rPr lang="es-MX" dirty="0"/>
            <a:t>Rendimientos crecientes</a:t>
          </a:r>
        </a:p>
      </dgm:t>
    </dgm:pt>
    <dgm:pt modelId="{20CBEB27-6C82-49EE-BB0C-94D58C14EC0F}" type="parTrans" cxnId="{826534C1-CDA5-4911-92DE-2FBD9F9D9F0C}">
      <dgm:prSet/>
      <dgm:spPr/>
      <dgm:t>
        <a:bodyPr/>
        <a:lstStyle/>
        <a:p>
          <a:endParaRPr lang="es-MX"/>
        </a:p>
      </dgm:t>
    </dgm:pt>
    <dgm:pt modelId="{C3912279-DF98-4034-A8FB-04166B7E5F54}" type="sibTrans" cxnId="{826534C1-CDA5-4911-92DE-2FBD9F9D9F0C}">
      <dgm:prSet/>
      <dgm:spPr/>
      <dgm:t>
        <a:bodyPr/>
        <a:lstStyle/>
        <a:p>
          <a:endParaRPr lang="es-MX"/>
        </a:p>
      </dgm:t>
    </dgm:pt>
    <dgm:pt modelId="{A8AC7A2D-1315-45B3-84F5-177EDB7AFECD}">
      <dgm:prSet phldrT="[Texto]"/>
      <dgm:spPr/>
      <dgm:t>
        <a:bodyPr/>
        <a:lstStyle/>
        <a:p>
          <a:r>
            <a:rPr lang="es-MX" dirty="0"/>
            <a:t>Competencia imperfecta</a:t>
          </a:r>
        </a:p>
      </dgm:t>
    </dgm:pt>
    <dgm:pt modelId="{22440484-66D5-42DD-BC32-3D8675A87328}" type="parTrans" cxnId="{ADFE9AD8-023E-4295-AD63-EF115AF9E62E}">
      <dgm:prSet/>
      <dgm:spPr/>
      <dgm:t>
        <a:bodyPr/>
        <a:lstStyle/>
        <a:p>
          <a:endParaRPr lang="es-MX"/>
        </a:p>
      </dgm:t>
    </dgm:pt>
    <dgm:pt modelId="{3F231519-4023-4B4E-B204-3AD692A8C7AD}" type="sibTrans" cxnId="{ADFE9AD8-023E-4295-AD63-EF115AF9E62E}">
      <dgm:prSet/>
      <dgm:spPr/>
      <dgm:t>
        <a:bodyPr/>
        <a:lstStyle/>
        <a:p>
          <a:endParaRPr lang="es-MX"/>
        </a:p>
      </dgm:t>
    </dgm:pt>
    <dgm:pt modelId="{A1F0F176-0026-49B8-9A38-BD81489B82FA}" type="pres">
      <dgm:prSet presAssocID="{19ED26E7-4FC9-4C2E-BCAA-1C2C493FD258}" presName="compositeShape" presStyleCnt="0">
        <dgm:presLayoutVars>
          <dgm:chMax val="7"/>
          <dgm:dir/>
          <dgm:resizeHandles val="exact"/>
        </dgm:presLayoutVars>
      </dgm:prSet>
      <dgm:spPr/>
    </dgm:pt>
    <dgm:pt modelId="{EF6F81A6-A9DD-43BE-800B-D2F0F781DEB2}" type="pres">
      <dgm:prSet presAssocID="{5FD12C55-2628-45AD-873B-69E788A86B61}" presName="circ1" presStyleLbl="vennNode1" presStyleIdx="0" presStyleCnt="3"/>
      <dgm:spPr/>
      <dgm:t>
        <a:bodyPr/>
        <a:lstStyle/>
        <a:p>
          <a:endParaRPr lang="es-MX"/>
        </a:p>
      </dgm:t>
    </dgm:pt>
    <dgm:pt modelId="{5B876538-DD2D-45D2-A298-CBE0CE410246}" type="pres">
      <dgm:prSet presAssocID="{5FD12C55-2628-45AD-873B-69E788A86B61}" presName="circ1Tx" presStyleLbl="revTx" presStyleIdx="0" presStyleCnt="0">
        <dgm:presLayoutVars>
          <dgm:chMax val="0"/>
          <dgm:chPref val="0"/>
          <dgm:bulletEnabled val="1"/>
        </dgm:presLayoutVars>
      </dgm:prSet>
      <dgm:spPr/>
      <dgm:t>
        <a:bodyPr/>
        <a:lstStyle/>
        <a:p>
          <a:endParaRPr lang="es-MX"/>
        </a:p>
      </dgm:t>
    </dgm:pt>
    <dgm:pt modelId="{E597074C-7E8A-4879-80EF-88B82B085DC9}" type="pres">
      <dgm:prSet presAssocID="{C6E33494-EA96-48B6-A909-5A33BFE9D207}" presName="circ2" presStyleLbl="vennNode1" presStyleIdx="1" presStyleCnt="3"/>
      <dgm:spPr/>
      <dgm:t>
        <a:bodyPr/>
        <a:lstStyle/>
        <a:p>
          <a:endParaRPr lang="es-MX"/>
        </a:p>
      </dgm:t>
    </dgm:pt>
    <dgm:pt modelId="{3ED08009-EC2A-459D-9E65-250A8584B32C}" type="pres">
      <dgm:prSet presAssocID="{C6E33494-EA96-48B6-A909-5A33BFE9D207}" presName="circ2Tx" presStyleLbl="revTx" presStyleIdx="0" presStyleCnt="0">
        <dgm:presLayoutVars>
          <dgm:chMax val="0"/>
          <dgm:chPref val="0"/>
          <dgm:bulletEnabled val="1"/>
        </dgm:presLayoutVars>
      </dgm:prSet>
      <dgm:spPr/>
      <dgm:t>
        <a:bodyPr/>
        <a:lstStyle/>
        <a:p>
          <a:endParaRPr lang="es-MX"/>
        </a:p>
      </dgm:t>
    </dgm:pt>
    <dgm:pt modelId="{DCD8918F-1813-4BB6-A79C-F5AEF90B505C}" type="pres">
      <dgm:prSet presAssocID="{A8AC7A2D-1315-45B3-84F5-177EDB7AFECD}" presName="circ3" presStyleLbl="vennNode1" presStyleIdx="2" presStyleCnt="3"/>
      <dgm:spPr/>
      <dgm:t>
        <a:bodyPr/>
        <a:lstStyle/>
        <a:p>
          <a:endParaRPr lang="es-MX"/>
        </a:p>
      </dgm:t>
    </dgm:pt>
    <dgm:pt modelId="{E8DA1F45-B7D9-49C0-9E6D-8DCDA4571BBC}" type="pres">
      <dgm:prSet presAssocID="{A8AC7A2D-1315-45B3-84F5-177EDB7AFECD}" presName="circ3Tx" presStyleLbl="revTx" presStyleIdx="0" presStyleCnt="0">
        <dgm:presLayoutVars>
          <dgm:chMax val="0"/>
          <dgm:chPref val="0"/>
          <dgm:bulletEnabled val="1"/>
        </dgm:presLayoutVars>
      </dgm:prSet>
      <dgm:spPr/>
      <dgm:t>
        <a:bodyPr/>
        <a:lstStyle/>
        <a:p>
          <a:endParaRPr lang="es-MX"/>
        </a:p>
      </dgm:t>
    </dgm:pt>
  </dgm:ptLst>
  <dgm:cxnLst>
    <dgm:cxn modelId="{D620ED33-660D-4A61-9A52-0555F9DF7ED7}" type="presOf" srcId="{C6E33494-EA96-48B6-A909-5A33BFE9D207}" destId="{E597074C-7E8A-4879-80EF-88B82B085DC9}" srcOrd="0" destOrd="0" presId="urn:microsoft.com/office/officeart/2005/8/layout/venn1"/>
    <dgm:cxn modelId="{47A7649D-7408-431F-9E98-5173943AD71C}" type="presOf" srcId="{A8AC7A2D-1315-45B3-84F5-177EDB7AFECD}" destId="{DCD8918F-1813-4BB6-A79C-F5AEF90B505C}" srcOrd="0" destOrd="0" presId="urn:microsoft.com/office/officeart/2005/8/layout/venn1"/>
    <dgm:cxn modelId="{ADFE9AD8-023E-4295-AD63-EF115AF9E62E}" srcId="{19ED26E7-4FC9-4C2E-BCAA-1C2C493FD258}" destId="{A8AC7A2D-1315-45B3-84F5-177EDB7AFECD}" srcOrd="2" destOrd="0" parTransId="{22440484-66D5-42DD-BC32-3D8675A87328}" sibTransId="{3F231519-4023-4B4E-B204-3AD692A8C7AD}"/>
    <dgm:cxn modelId="{0A1FF4FB-A64D-4FAF-A9E4-4E2D499229C7}" type="presOf" srcId="{19ED26E7-4FC9-4C2E-BCAA-1C2C493FD258}" destId="{A1F0F176-0026-49B8-9A38-BD81489B82FA}" srcOrd="0" destOrd="0" presId="urn:microsoft.com/office/officeart/2005/8/layout/venn1"/>
    <dgm:cxn modelId="{91A2C135-45D1-4AB3-A9F2-C583E13257AE}" type="presOf" srcId="{5FD12C55-2628-45AD-873B-69E788A86B61}" destId="{EF6F81A6-A9DD-43BE-800B-D2F0F781DEB2}" srcOrd="0" destOrd="0" presId="urn:microsoft.com/office/officeart/2005/8/layout/venn1"/>
    <dgm:cxn modelId="{5F53C62B-98C7-4550-B460-27F8374E3994}" type="presOf" srcId="{C6E33494-EA96-48B6-A909-5A33BFE9D207}" destId="{3ED08009-EC2A-459D-9E65-250A8584B32C}" srcOrd="1" destOrd="0" presId="urn:microsoft.com/office/officeart/2005/8/layout/venn1"/>
    <dgm:cxn modelId="{826534C1-CDA5-4911-92DE-2FBD9F9D9F0C}" srcId="{19ED26E7-4FC9-4C2E-BCAA-1C2C493FD258}" destId="{C6E33494-EA96-48B6-A909-5A33BFE9D207}" srcOrd="1" destOrd="0" parTransId="{20CBEB27-6C82-49EE-BB0C-94D58C14EC0F}" sibTransId="{C3912279-DF98-4034-A8FB-04166B7E5F54}"/>
    <dgm:cxn modelId="{84817F95-6117-4CD3-8321-5249AEF9614D}" type="presOf" srcId="{5FD12C55-2628-45AD-873B-69E788A86B61}" destId="{5B876538-DD2D-45D2-A298-CBE0CE410246}" srcOrd="1" destOrd="0" presId="urn:microsoft.com/office/officeart/2005/8/layout/venn1"/>
    <dgm:cxn modelId="{77810491-5E3F-4017-BC22-6269D7DD1D00}" type="presOf" srcId="{A8AC7A2D-1315-45B3-84F5-177EDB7AFECD}" destId="{E8DA1F45-B7D9-49C0-9E6D-8DCDA4571BBC}" srcOrd="1" destOrd="0" presId="urn:microsoft.com/office/officeart/2005/8/layout/venn1"/>
    <dgm:cxn modelId="{A6B10A61-0EF8-4722-ADB6-A5D800BC5DA4}" srcId="{19ED26E7-4FC9-4C2E-BCAA-1C2C493FD258}" destId="{5FD12C55-2628-45AD-873B-69E788A86B61}" srcOrd="0" destOrd="0" parTransId="{635536A0-D810-44F6-9696-08DE93892460}" sibTransId="{9EC9A4C8-7845-4FE2-AAC1-3300CA21358A}"/>
    <dgm:cxn modelId="{2C44D1EE-4C4F-41B4-8C7E-4921E66A9CD6}" type="presParOf" srcId="{A1F0F176-0026-49B8-9A38-BD81489B82FA}" destId="{EF6F81A6-A9DD-43BE-800B-D2F0F781DEB2}" srcOrd="0" destOrd="0" presId="urn:microsoft.com/office/officeart/2005/8/layout/venn1"/>
    <dgm:cxn modelId="{9E37EC98-9543-4690-A9C4-BA4A70396AFE}" type="presParOf" srcId="{A1F0F176-0026-49B8-9A38-BD81489B82FA}" destId="{5B876538-DD2D-45D2-A298-CBE0CE410246}" srcOrd="1" destOrd="0" presId="urn:microsoft.com/office/officeart/2005/8/layout/venn1"/>
    <dgm:cxn modelId="{4F0BB017-6D3B-4C77-875C-B1F8F3EAB50B}" type="presParOf" srcId="{A1F0F176-0026-49B8-9A38-BD81489B82FA}" destId="{E597074C-7E8A-4879-80EF-88B82B085DC9}" srcOrd="2" destOrd="0" presId="urn:microsoft.com/office/officeart/2005/8/layout/venn1"/>
    <dgm:cxn modelId="{7026A098-2385-4F69-A990-ABFDD8B53A1B}" type="presParOf" srcId="{A1F0F176-0026-49B8-9A38-BD81489B82FA}" destId="{3ED08009-EC2A-459D-9E65-250A8584B32C}" srcOrd="3" destOrd="0" presId="urn:microsoft.com/office/officeart/2005/8/layout/venn1"/>
    <dgm:cxn modelId="{20A464A0-CFE2-49EA-A780-186A4A2D80B5}" type="presParOf" srcId="{A1F0F176-0026-49B8-9A38-BD81489B82FA}" destId="{DCD8918F-1813-4BB6-A79C-F5AEF90B505C}" srcOrd="4" destOrd="0" presId="urn:microsoft.com/office/officeart/2005/8/layout/venn1"/>
    <dgm:cxn modelId="{1BBA1E6C-8C25-496B-8213-B8CFE6536520}" type="presParOf" srcId="{A1F0F176-0026-49B8-9A38-BD81489B82FA}" destId="{E8DA1F45-B7D9-49C0-9E6D-8DCDA4571BBC}"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12.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14.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15719D-4D55-4222-8847-18D2F473283B}" type="datetimeFigureOut">
              <a:rPr lang="es-MX" smtClean="0"/>
              <a:t>11/08/2017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DA4534-FEA1-474F-9484-C2E1925339EF}" type="slidenum">
              <a:rPr lang="es-MX" smtClean="0"/>
              <a:t>‹Nº›</a:t>
            </a:fld>
            <a:endParaRPr lang="es-MX"/>
          </a:p>
        </p:txBody>
      </p:sp>
    </p:spTree>
    <p:extLst>
      <p:ext uri="{BB962C8B-B14F-4D97-AF65-F5344CB8AC3E}">
        <p14:creationId xmlns:p14="http://schemas.microsoft.com/office/powerpoint/2010/main" val="1990363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a:xfrm>
            <a:off x="685800" y="4343400"/>
            <a:ext cx="5486400" cy="66064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presentan la información requerida que permite la correcta identificación  de la diapositivas </a:t>
            </a:r>
            <a:r>
              <a:rPr lang="es-MX" dirty="0" smtClean="0"/>
              <a:t>de</a:t>
            </a:r>
            <a:r>
              <a:rPr lang="es-MX" baseline="0" dirty="0" smtClean="0"/>
              <a:t>l modulo uno  Teorías contemporáneas de la Economía Regional </a:t>
            </a:r>
            <a:r>
              <a:rPr lang="es-MX" b="0" dirty="0" smtClean="0"/>
              <a:t> de la asignatura  Economía Regional..</a:t>
            </a:r>
            <a:endParaRPr lang="es-MX" b="0" dirty="0"/>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1</a:t>
            </a:fld>
            <a:endParaRPr lang="es-MX" dirty="0">
              <a:solidFill>
                <a:prstClr val="black"/>
              </a:solidFill>
            </a:endParaRPr>
          </a:p>
        </p:txBody>
      </p:sp>
    </p:spTree>
    <p:extLst>
      <p:ext uri="{BB962C8B-B14F-4D97-AF65-F5344CB8AC3E}">
        <p14:creationId xmlns:p14="http://schemas.microsoft.com/office/powerpoint/2010/main" val="1440197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a:ln>
                  <a:noFill/>
                </a:ln>
                <a:solidFill>
                  <a:srgbClr val="231F20"/>
                </a:solidFill>
                <a:effectLst/>
                <a:ea typeface="Calibri" pitchFamily="34" charset="0"/>
                <a:cs typeface="Galliard-Roman"/>
              </a:rPr>
              <a:t>En el modelo de </a:t>
            </a:r>
            <a:r>
              <a:rPr kumimoji="0" lang="es-ES" sz="1200" b="0" i="0" u="none" strike="noStrike" cap="none" normalizeH="0" baseline="0" dirty="0" err="1">
                <a:ln>
                  <a:noFill/>
                </a:ln>
                <a:solidFill>
                  <a:srgbClr val="231F20"/>
                </a:solidFill>
                <a:effectLst/>
                <a:ea typeface="Calibri" pitchFamily="34" charset="0"/>
                <a:cs typeface="Galliard-Roman"/>
              </a:rPr>
              <a:t>Solow</a:t>
            </a:r>
            <a:r>
              <a:rPr kumimoji="0" lang="es-ES" sz="1200" b="0" i="0" u="none" strike="noStrike" cap="none" normalizeH="0" baseline="0" dirty="0">
                <a:ln>
                  <a:noFill/>
                </a:ln>
                <a:solidFill>
                  <a:srgbClr val="231F20"/>
                </a:solidFill>
                <a:effectLst/>
                <a:ea typeface="Calibri" pitchFamily="34" charset="0"/>
                <a:cs typeface="Galliard-Roman"/>
              </a:rPr>
              <a:t>, La política</a:t>
            </a:r>
            <a:r>
              <a:rPr kumimoji="0" lang="es-ES" sz="1200" b="0" i="1" u="none" strike="noStrike" cap="none" normalizeH="0" baseline="0" dirty="0">
                <a:ln>
                  <a:noFill/>
                </a:ln>
                <a:solidFill>
                  <a:srgbClr val="231F20"/>
                </a:solidFill>
                <a:effectLst/>
                <a:ea typeface="Calibri" pitchFamily="34" charset="0"/>
                <a:cs typeface="Galliard-Italic"/>
              </a:rPr>
              <a:t> </a:t>
            </a:r>
            <a:r>
              <a:rPr kumimoji="0" lang="es-ES" sz="1200" b="0" i="0" u="none" strike="noStrike" cap="none" normalizeH="0" baseline="0" dirty="0">
                <a:ln>
                  <a:noFill/>
                </a:ln>
                <a:solidFill>
                  <a:srgbClr val="231F20"/>
                </a:solidFill>
                <a:effectLst/>
                <a:ea typeface="Calibri" pitchFamily="34" charset="0"/>
                <a:cs typeface="Galliard-Roman"/>
              </a:rPr>
              <a:t>económica debería ser concebida como un medio para restablecer y asegurar</a:t>
            </a:r>
            <a:r>
              <a:rPr lang="es-ES" sz="1200" dirty="0"/>
              <a:t> </a:t>
            </a:r>
            <a:r>
              <a:rPr kumimoji="0" lang="es-ES" sz="1200" b="0" i="0" u="none" strike="noStrike" cap="none" normalizeH="0" baseline="0" dirty="0">
                <a:ln>
                  <a:noFill/>
                </a:ln>
                <a:solidFill>
                  <a:srgbClr val="231F20"/>
                </a:solidFill>
                <a:effectLst/>
                <a:ea typeface="Calibri" pitchFamily="34" charset="0"/>
                <a:cs typeface="Galliard-Roman"/>
              </a:rPr>
              <a:t>el libre juego del mercado, de manera de que éste pudiese conducir hacia la previsible convergencia.</a:t>
            </a:r>
            <a:endParaRPr kumimoji="0" lang="es-ES" sz="1200" b="0" i="0" u="none" strike="noStrike" cap="none" normalizeH="0" baseline="0" dirty="0">
              <a:ln>
                <a:noFill/>
              </a:ln>
              <a:solidFill>
                <a:schemeClr val="tx1"/>
              </a:solidFill>
              <a:effectLst/>
            </a:endParaRPr>
          </a:p>
          <a:p>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10</a:t>
            </a:fld>
            <a:endParaRPr lang="es-MX"/>
          </a:p>
        </p:txBody>
      </p:sp>
    </p:spTree>
    <p:extLst>
      <p:ext uri="{BB962C8B-B14F-4D97-AF65-F5344CB8AC3E}">
        <p14:creationId xmlns:p14="http://schemas.microsoft.com/office/powerpoint/2010/main" val="483921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kumimoji="0" lang="es-ES" sz="1200" b="0" i="0" u="none" strike="noStrike" cap="none" normalizeH="0" baseline="0" dirty="0">
                <a:ln>
                  <a:noFill/>
                </a:ln>
                <a:solidFill>
                  <a:srgbClr val="231F20"/>
                </a:solidFill>
                <a:effectLst/>
                <a:ea typeface="Calibri" pitchFamily="34" charset="0"/>
                <a:cs typeface="Galliard-Roman"/>
              </a:rPr>
              <a:t>Los hechos estilizados mostraban que no existía convergencia, pues el capital fluye en los países de altos ingresos, existía correlación entre maquinaria y equipo y además la investigación y desarrollo sólo propiciaba el crecimiento en países ricos y por lo tanto en su crecimiento.</a:t>
            </a:r>
          </a:p>
          <a:p>
            <a:endParaRPr kumimoji="0" lang="es-ES" sz="1200" b="0" i="0" u="none" strike="noStrike" cap="none" normalizeH="0" baseline="0" dirty="0">
              <a:ln>
                <a:noFill/>
              </a:ln>
              <a:solidFill>
                <a:srgbClr val="231F20"/>
              </a:solidFill>
              <a:effectLst/>
            </a:endParaRPr>
          </a:p>
          <a:p>
            <a:r>
              <a:rPr kumimoji="0" lang="es-ES" b="0" i="0" u="none" strike="noStrike" cap="none" normalizeH="0" baseline="0" dirty="0">
                <a:ln>
                  <a:noFill/>
                </a:ln>
                <a:solidFill>
                  <a:srgbClr val="231F20"/>
                </a:solidFill>
                <a:effectLst/>
                <a:ea typeface="Calibri" pitchFamily="34" charset="0"/>
                <a:cs typeface="Galliard-Roman"/>
              </a:rPr>
              <a:t>Al mismo tiempo que estas tendencias sugerían la persistencia de un crecimiento desigual y divergente, daban pie para cuestionar la pertinencia de las previsiones y de las prescripciones que se derivaban del modelo neoclásico</a:t>
            </a:r>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11</a:t>
            </a:fld>
            <a:endParaRPr lang="es-MX"/>
          </a:p>
        </p:txBody>
      </p:sp>
    </p:spTree>
    <p:extLst>
      <p:ext uri="{BB962C8B-B14F-4D97-AF65-F5344CB8AC3E}">
        <p14:creationId xmlns:p14="http://schemas.microsoft.com/office/powerpoint/2010/main" val="2517627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kumimoji="0" lang="es-ES" sz="1200" b="0" i="0" u="none" strike="noStrike" cap="none" normalizeH="0" baseline="0" dirty="0">
                <a:ln>
                  <a:noFill/>
                </a:ln>
                <a:solidFill>
                  <a:srgbClr val="231F20"/>
                </a:solidFill>
                <a:effectLst/>
                <a:ea typeface="Calibri" pitchFamily="34" charset="0"/>
                <a:cs typeface="Galliard-Roman"/>
              </a:rPr>
              <a:t>Fue así que desde la segunda mitad de la década de los años 80, desde el mismo corazón del pensamiento neoclásico, cobraron impulso diversos esfuerzos encaminados a formalizar modelos de crecimiento más consistentes con el cuadro caracterizado por hechos estilizados como los mencionados.</a:t>
            </a:r>
          </a:p>
          <a:p>
            <a:endParaRPr lang="es-MX"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b="0" i="0" u="none" strike="noStrike" cap="none" normalizeH="0" baseline="0" dirty="0">
                <a:ln>
                  <a:noFill/>
                </a:ln>
                <a:solidFill>
                  <a:srgbClr val="231F20"/>
                </a:solidFill>
                <a:effectLst/>
                <a:ea typeface="Calibri" pitchFamily="34" charset="0"/>
                <a:cs typeface="Galliard-Italic"/>
              </a:rPr>
              <a:t>Los modelos de crecimiento endógeno, utilizan una función de producción donde la tasa de crecimiento depende del stock de tres factores: capital físico, capital humano y conocimientos (o progreso técnico), que pueden ser objeto de acumulación y, además, generan externalidades</a:t>
            </a:r>
            <a:r>
              <a:rPr kumimoji="0" lang="es-ES" b="0" i="0" u="none" strike="noStrike" cap="none" normalizeH="0" baseline="0" dirty="0">
                <a:ln>
                  <a:noFill/>
                </a:ln>
                <a:solidFill>
                  <a:srgbClr val="231F20"/>
                </a:solidFill>
                <a:effectLst/>
                <a:ea typeface="Calibri" pitchFamily="34" charset="0"/>
                <a:cs typeface="Galliard-Roman"/>
              </a:rPr>
              <a:t>. </a:t>
            </a:r>
            <a:endParaRPr lang="es-MX" b="0" i="0"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12</a:t>
            </a:fld>
            <a:endParaRPr lang="es-MX"/>
          </a:p>
        </p:txBody>
      </p:sp>
    </p:spTree>
    <p:extLst>
      <p:ext uri="{BB962C8B-B14F-4D97-AF65-F5344CB8AC3E}">
        <p14:creationId xmlns:p14="http://schemas.microsoft.com/office/powerpoint/2010/main" val="3896765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b="0" i="0" u="none" strike="noStrike" cap="none" normalizeH="0" baseline="0" dirty="0">
                <a:ln>
                  <a:noFill/>
                </a:ln>
                <a:solidFill>
                  <a:srgbClr val="231F20"/>
                </a:solidFill>
                <a:effectLst/>
                <a:ea typeface="Calibri" pitchFamily="34" charset="0"/>
                <a:cs typeface="Galliard-Roman"/>
              </a:rPr>
              <a:t>Al asumir la existencia de</a:t>
            </a:r>
            <a:r>
              <a:rPr lang="es-ES" dirty="0"/>
              <a:t> </a:t>
            </a:r>
            <a:r>
              <a:rPr kumimoji="0" lang="es-ES" b="0" i="0" u="none" strike="noStrike" cap="none" normalizeH="0" baseline="0" dirty="0">
                <a:ln>
                  <a:noFill/>
                </a:ln>
                <a:solidFill>
                  <a:srgbClr val="231F20"/>
                </a:solidFill>
                <a:effectLst/>
                <a:ea typeface="Calibri" pitchFamily="34" charset="0"/>
                <a:cs typeface="Galliard-Roman"/>
              </a:rPr>
              <a:t>externalidades positivas, los MCE sustituyen los supuestos neoclásicos sobre rendimientos constantes a escala y competencia perfecta, por los de rendimientos crecientes y competencia imperfecta, con lo que sus conclusiones se alejan de la predicción de la convergencia.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b="0" i="0" u="none" strike="noStrike" cap="none" normalizeH="0" baseline="0" dirty="0">
              <a:ln>
                <a:noFill/>
              </a:ln>
              <a:solidFill>
                <a:srgbClr val="231F20"/>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i="1" dirty="0"/>
              <a:t>Estas</a:t>
            </a:r>
            <a:r>
              <a:rPr lang="es-ES" sz="1200" i="1" baseline="0" dirty="0"/>
              <a:t> </a:t>
            </a:r>
            <a:r>
              <a:rPr lang="es-ES" sz="1200" i="1" dirty="0"/>
              <a:t>externalidades positivas están asociadas a la inversión, que se traducen en retornos</a:t>
            </a:r>
            <a:r>
              <a:rPr lang="es-ES" sz="1200" dirty="0"/>
              <a:t> </a:t>
            </a:r>
            <a:r>
              <a:rPr lang="es-ES" sz="1200" i="1" dirty="0"/>
              <a:t>crecientes a escala, </a:t>
            </a:r>
            <a:r>
              <a:rPr lang="es-ES" sz="1200" dirty="0"/>
              <a:t>lo que equivale a afirmar que las que se derivan del aumento del </a:t>
            </a:r>
            <a:r>
              <a:rPr lang="es-ES" sz="1200" i="1" dirty="0"/>
              <a:t>stock </a:t>
            </a:r>
            <a:r>
              <a:rPr lang="es-ES" sz="1200" dirty="0"/>
              <a:t>de capital (incluyendo el capital humano) son de mayor magnitud que las establecidas por el modelo de </a:t>
            </a:r>
            <a:r>
              <a:rPr lang="es-ES" sz="1200" dirty="0" err="1"/>
              <a:t>Solow</a:t>
            </a:r>
            <a:r>
              <a:rPr lang="es-ES"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b="0" i="0" u="none" strike="noStrike" cap="none" normalizeH="0" baseline="0" dirty="0">
              <a:ln>
                <a:noFill/>
              </a:ln>
              <a:solidFill>
                <a:schemeClr val="tx1"/>
              </a:solidFill>
              <a:effectLst/>
            </a:endParaRPr>
          </a:p>
          <a:p>
            <a:endParaRPr lang="es-MX" dirty="0"/>
          </a:p>
          <a:p>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13</a:t>
            </a:fld>
            <a:endParaRPr lang="es-MX"/>
          </a:p>
        </p:txBody>
      </p:sp>
    </p:spTree>
    <p:extLst>
      <p:ext uri="{BB962C8B-B14F-4D97-AF65-F5344CB8AC3E}">
        <p14:creationId xmlns:p14="http://schemas.microsoft.com/office/powerpoint/2010/main" val="2599292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Comienza el segundo tema: La nueva Geografía</a:t>
            </a:r>
            <a:r>
              <a:rPr lang="es-MX" baseline="0" dirty="0"/>
              <a:t> Económica</a:t>
            </a:r>
            <a:endParaRPr lang="es-MX" dirty="0"/>
          </a:p>
        </p:txBody>
      </p:sp>
      <p:sp>
        <p:nvSpPr>
          <p:cNvPr id="4" name="Marcador de número de diapositiva 3"/>
          <p:cNvSpPr>
            <a:spLocks noGrp="1"/>
          </p:cNvSpPr>
          <p:nvPr>
            <p:ph type="sldNum" sz="quarter" idx="10"/>
          </p:nvPr>
        </p:nvSpPr>
        <p:spPr/>
        <p:txBody>
          <a:bodyPr/>
          <a:lstStyle/>
          <a:p>
            <a:fld id="{C8DA4534-FEA1-474F-9484-C2E1925339EF}" type="slidenum">
              <a:rPr lang="es-MX" smtClean="0"/>
              <a:t>14</a:t>
            </a:fld>
            <a:endParaRPr lang="es-MX"/>
          </a:p>
        </p:txBody>
      </p:sp>
    </p:spTree>
    <p:extLst>
      <p:ext uri="{BB962C8B-B14F-4D97-AF65-F5344CB8AC3E}">
        <p14:creationId xmlns:p14="http://schemas.microsoft.com/office/powerpoint/2010/main" val="38605035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ES" sz="1200" dirty="0"/>
              <a:t>Se</a:t>
            </a:r>
            <a:r>
              <a:rPr lang="es-ES" sz="1200" baseline="0" dirty="0"/>
              <a:t> presentan los enfoques de localización espacial en los que se fundamento la nueva geografía económica I, teniendo la concepción del espacio </a:t>
            </a:r>
            <a:r>
              <a:rPr lang="es-ES" sz="1200" dirty="0"/>
              <a:t>como un fenómeno estático, que contiene elementos económicos y sin posibilidades de adecuarse a las transformaciones sociales de los diferentes países.</a:t>
            </a:r>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15</a:t>
            </a:fld>
            <a:endParaRPr lang="es-MX"/>
          </a:p>
        </p:txBody>
      </p:sp>
    </p:spTree>
    <p:extLst>
      <p:ext uri="{BB962C8B-B14F-4D97-AF65-F5344CB8AC3E}">
        <p14:creationId xmlns:p14="http://schemas.microsoft.com/office/powerpoint/2010/main" val="30685416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200" dirty="0"/>
              <a:t>La</a:t>
            </a:r>
            <a:r>
              <a:rPr lang="es-ES" sz="1200" baseline="0" dirty="0"/>
              <a:t> nueva geografía </a:t>
            </a:r>
            <a:r>
              <a:rPr lang="es-ES" sz="1200" dirty="0"/>
              <a:t>pone particular énfasis en los eslabonamientos hacia delante (el incentivo de los trabajadores de estar cerca de los productores de bienes de consumo) y hacia atrás (el incentivo de los productores de concentrarse donde el mercado es mayor) que reforzarían el proceso de concentración (</a:t>
            </a:r>
            <a:r>
              <a:rPr lang="es-ES" sz="1200" dirty="0" err="1"/>
              <a:t>Hirschman</a:t>
            </a:r>
            <a:r>
              <a:rPr lang="es-ES" sz="1200" dirty="0"/>
              <a:t>, 1958), y permitirían que la región con mayores ventajas continuara atrayendo la localización de los agentes económicos en detrimento del área menos favorecida.</a:t>
            </a:r>
          </a:p>
          <a:p>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16</a:t>
            </a:fld>
            <a:endParaRPr lang="es-MX"/>
          </a:p>
        </p:txBody>
      </p:sp>
    </p:spTree>
    <p:extLst>
      <p:ext uri="{BB962C8B-B14F-4D97-AF65-F5344CB8AC3E}">
        <p14:creationId xmlns:p14="http://schemas.microsoft.com/office/powerpoint/2010/main" val="3369709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dirty="0" err="1"/>
              <a:t>Krugman</a:t>
            </a:r>
            <a:r>
              <a:rPr lang="es-ES" sz="1200" dirty="0"/>
              <a:t>, analizan la dinámica generada por la interacción de los factores que potencian –</a:t>
            </a:r>
            <a:r>
              <a:rPr lang="es-ES" sz="1200" i="1" dirty="0"/>
              <a:t>fuerzas centrípetas– </a:t>
            </a:r>
            <a:r>
              <a:rPr lang="es-ES" sz="1200" dirty="0"/>
              <a:t>y que desalientan –</a:t>
            </a:r>
            <a:r>
              <a:rPr lang="es-ES" sz="1200" i="1" dirty="0"/>
              <a:t>fuerzas centrífugas– </a:t>
            </a:r>
            <a:r>
              <a:rPr lang="es-ES" sz="1200" dirty="0"/>
              <a:t>los procesos de aglomeración espacial mediante el modelo centro-periferia. Entre las primeras </a:t>
            </a:r>
            <a:r>
              <a:rPr lang="es-ES" sz="1200" i="1" dirty="0"/>
              <a:t>(petas) </a:t>
            </a:r>
            <a:r>
              <a:rPr lang="es-ES" sz="1200" dirty="0"/>
              <a:t>–y recuperando nuevamente las contribuciones del enfoque neoclásico– destacan las tradicionales fuentes externas de economías </a:t>
            </a:r>
            <a:r>
              <a:rPr lang="es-ES" sz="1200" dirty="0" err="1"/>
              <a:t>marshallianas</a:t>
            </a:r>
            <a:r>
              <a:rPr lang="es-ES" sz="1200" dirty="0"/>
              <a:t>: las externalidades derivadas de la difusión del conocimiento, las ventajas de la densidad de los mercados de cualificaciones especializadas y los encadenamientos hacia delante y hacia atrás (Marshall, 1890). </a:t>
            </a:r>
          </a:p>
          <a:p>
            <a:endParaRPr lang="es-ES" sz="1200" dirty="0"/>
          </a:p>
          <a:p>
            <a:r>
              <a:rPr lang="es-ES" sz="1200" dirty="0"/>
              <a:t>No obstante, se sostiene que la concentración económica también puede generar efectos adversos, como el aumento de la renta de la tierra o la congestión, fuerzas que impulsan la </a:t>
            </a:r>
            <a:r>
              <a:rPr lang="es-ES" sz="1200" dirty="0" err="1"/>
              <a:t>desaglomeración</a:t>
            </a:r>
            <a:r>
              <a:rPr lang="es-ES" sz="1200" dirty="0"/>
              <a:t> </a:t>
            </a:r>
            <a:r>
              <a:rPr lang="es-ES" sz="1200" i="1" dirty="0"/>
              <a:t>(fugas)</a:t>
            </a:r>
            <a:r>
              <a:rPr lang="es-ES" sz="1200" dirty="0"/>
              <a:t>. En definitiva, según </a:t>
            </a:r>
            <a:r>
              <a:rPr lang="es-ES" sz="1200" dirty="0" err="1"/>
              <a:t>Krugman</a:t>
            </a:r>
            <a:r>
              <a:rPr lang="es-ES" sz="1200" dirty="0"/>
              <a:t>, la aglomeración surge cuando los efectos centrífugos son menores en relación con las fuerzas centrípetas, y donde la historia juega un papel muy importante.</a:t>
            </a:r>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17</a:t>
            </a:fld>
            <a:endParaRPr lang="es-MX"/>
          </a:p>
        </p:txBody>
      </p:sp>
    </p:spTree>
    <p:extLst>
      <p:ext uri="{BB962C8B-B14F-4D97-AF65-F5344CB8AC3E}">
        <p14:creationId xmlns:p14="http://schemas.microsoft.com/office/powerpoint/2010/main" val="3302865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dirty="0">
                <a:latin typeface="Calibri" pitchFamily="34" charset="0"/>
              </a:rPr>
              <a:t>Dentro de la Nueva Geografía Económica II, se</a:t>
            </a:r>
            <a:r>
              <a:rPr lang="es-ES" sz="1200" baseline="0" dirty="0">
                <a:latin typeface="Calibri" pitchFamily="34" charset="0"/>
              </a:rPr>
              <a:t> a</a:t>
            </a:r>
            <a:r>
              <a:rPr lang="es-ES" sz="1200" dirty="0">
                <a:latin typeface="Calibri" pitchFamily="34" charset="0"/>
              </a:rPr>
              <a:t>nalizan los procesos de aglomeración desde una postura diferenciada, a partir de la relevancia otorgada a los factores no económicos.</a:t>
            </a:r>
          </a:p>
          <a:p>
            <a:endParaRPr lang="es-ES" sz="1200" dirty="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latin typeface="Calibri" pitchFamily="34" charset="0"/>
              </a:rPr>
              <a:t>Se</a:t>
            </a:r>
            <a:r>
              <a:rPr lang="es-ES" sz="1200" baseline="0" dirty="0">
                <a:latin typeface="Calibri" pitchFamily="34" charset="0"/>
              </a:rPr>
              <a:t> da </a:t>
            </a:r>
            <a:r>
              <a:rPr lang="es-ES" sz="1200" dirty="0">
                <a:latin typeface="Calibri" pitchFamily="34" charset="0"/>
              </a:rPr>
              <a:t>cuenta del papel que las formas de coordinación/cooperación público-privadas cumplen, no sólo en la generación de </a:t>
            </a:r>
            <a:r>
              <a:rPr lang="es-ES" sz="1200" i="1" dirty="0">
                <a:latin typeface="Calibri" pitchFamily="34" charset="0"/>
              </a:rPr>
              <a:t>ventajas</a:t>
            </a:r>
            <a:r>
              <a:rPr lang="es-ES" sz="1200" dirty="0">
                <a:latin typeface="Calibri" pitchFamily="34" charset="0"/>
              </a:rPr>
              <a:t> </a:t>
            </a:r>
            <a:r>
              <a:rPr lang="es-ES" sz="1200" i="1" dirty="0">
                <a:latin typeface="Calibri" pitchFamily="34" charset="0"/>
              </a:rPr>
              <a:t>estáticas </a:t>
            </a:r>
            <a:r>
              <a:rPr lang="es-ES" sz="1200" dirty="0">
                <a:latin typeface="Calibri" pitchFamily="34" charset="0"/>
              </a:rPr>
              <a:t>basadas en la flexibilización por desintegración y asociación, sino también en la producción de </a:t>
            </a:r>
            <a:r>
              <a:rPr lang="es-ES" sz="1200" i="1" dirty="0">
                <a:latin typeface="Calibri" pitchFamily="34" charset="0"/>
              </a:rPr>
              <a:t>ventajas dinámicas</a:t>
            </a:r>
            <a:r>
              <a:rPr lang="es-ES" sz="1200" dirty="0">
                <a:latin typeface="Calibri" pitchFamily="34" charset="0"/>
              </a:rPr>
              <a:t> fundadas en la creación de formas colectivas de conocimiento e innovación.</a:t>
            </a:r>
          </a:p>
          <a:p>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18</a:t>
            </a:fld>
            <a:endParaRPr lang="es-MX"/>
          </a:p>
        </p:txBody>
      </p:sp>
    </p:spTree>
    <p:extLst>
      <p:ext uri="{BB962C8B-B14F-4D97-AF65-F5344CB8AC3E}">
        <p14:creationId xmlns:p14="http://schemas.microsoft.com/office/powerpoint/2010/main" val="34499604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Comienza el tema tres: Sistemas Regionales e Infraestructura.</a:t>
            </a:r>
          </a:p>
        </p:txBody>
      </p:sp>
      <p:sp>
        <p:nvSpPr>
          <p:cNvPr id="4" name="Marcador de número de diapositiva 3"/>
          <p:cNvSpPr>
            <a:spLocks noGrp="1"/>
          </p:cNvSpPr>
          <p:nvPr>
            <p:ph type="sldNum" sz="quarter" idx="10"/>
          </p:nvPr>
        </p:nvSpPr>
        <p:spPr/>
        <p:txBody>
          <a:bodyPr/>
          <a:lstStyle/>
          <a:p>
            <a:fld id="{C8DA4534-FEA1-474F-9484-C2E1925339EF}" type="slidenum">
              <a:rPr lang="es-MX" smtClean="0"/>
              <a:t>19</a:t>
            </a:fld>
            <a:endParaRPr lang="es-MX"/>
          </a:p>
        </p:txBody>
      </p:sp>
    </p:spTree>
    <p:extLst>
      <p:ext uri="{BB962C8B-B14F-4D97-AF65-F5344CB8AC3E}">
        <p14:creationId xmlns:p14="http://schemas.microsoft.com/office/powerpoint/2010/main" val="2878452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a:t>
            </a:r>
            <a:r>
              <a:rPr lang="es-MX" baseline="0" dirty="0"/>
              <a:t> </a:t>
            </a:r>
            <a:r>
              <a:rPr lang="es-MX" baseline="0" dirty="0" smtClean="0"/>
              <a:t>presenta el tema del modulo numero uno,  teorías contemporáneas de la economía regional de la asignatura economía regional   </a:t>
            </a:r>
            <a:r>
              <a:rPr lang="es-MX" baseline="0" dirty="0"/>
              <a:t>con el objetivo de que el alumno distinga los diferentes modelos de </a:t>
            </a:r>
            <a:r>
              <a:rPr lang="es-MX" baseline="0" dirty="0" smtClean="0"/>
              <a:t>crecimiento regional .</a:t>
            </a:r>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smtClean="0">
                <a:solidFill>
                  <a:prstClr val="black"/>
                </a:solidFill>
              </a:rPr>
              <a:pPr/>
              <a:t>2</a:t>
            </a:fld>
            <a:endParaRPr lang="es-MX">
              <a:solidFill>
                <a:prstClr val="black"/>
              </a:solidFill>
            </a:endParaRPr>
          </a:p>
        </p:txBody>
      </p:sp>
    </p:spTree>
    <p:extLst>
      <p:ext uri="{BB962C8B-B14F-4D97-AF65-F5344CB8AC3E}">
        <p14:creationId xmlns:p14="http://schemas.microsoft.com/office/powerpoint/2010/main" val="1850920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ES" sz="1200" i="1" dirty="0"/>
              <a:t>Se</a:t>
            </a:r>
            <a:r>
              <a:rPr lang="es-ES" sz="1200" i="1" baseline="0" dirty="0"/>
              <a:t> explica el funcionamiento del sistema como si tomara forma de un cometa, en donde existen </a:t>
            </a:r>
            <a:r>
              <a:rPr lang="es-ES" sz="1200" i="1" dirty="0"/>
              <a:t>Elementos internos y externos, elementos que tienen que ver con la construcción del artefacto y con </a:t>
            </a:r>
            <a:r>
              <a:rPr lang="es-ES" sz="1200" b="1" i="1" dirty="0"/>
              <a:t>la</a:t>
            </a:r>
            <a:r>
              <a:rPr lang="es-ES" sz="1200" dirty="0"/>
              <a:t> </a:t>
            </a:r>
            <a:r>
              <a:rPr lang="es-ES" sz="1200" b="1" i="1" dirty="0"/>
              <a:t>capacidad de manejarlo en un entorno turbulento.</a:t>
            </a:r>
          </a:p>
          <a:p>
            <a:pPr algn="just"/>
            <a:endParaRPr lang="es-ES" sz="1200" b="1" i="1" dirty="0"/>
          </a:p>
          <a:p>
            <a:pPr algn="just"/>
            <a:r>
              <a:rPr lang="es-ES" sz="1200" i="1" dirty="0"/>
              <a:t>La segunda forma de ver el</a:t>
            </a:r>
            <a:r>
              <a:rPr lang="es-ES" sz="1200" i="1" baseline="0" dirty="0"/>
              <a:t> funcionamiento del sistema es en forma de espiral, s</a:t>
            </a:r>
            <a:r>
              <a:rPr lang="es-ES" sz="1200" i="1" dirty="0"/>
              <a:t>i</a:t>
            </a:r>
            <a:r>
              <a:rPr lang="es-ES" sz="1200" i="1" baseline="0" dirty="0"/>
              <a:t> </a:t>
            </a:r>
            <a:r>
              <a:rPr lang="es-ES" sz="1200" i="1" dirty="0"/>
              <a:t>se desea explicar la presencia o la ausencia del desarrollo (con toda la carga ética que el término tiene), hay que comenzar por explicar el crecimiento; si no hay crecimiento no puede producirse el desarrollo (cualquier situación que implique una mejoría social sin crecimiento es sólo transitoria y </a:t>
            </a:r>
            <a:r>
              <a:rPr lang="es-ES" sz="1200" i="1" dirty="0" err="1"/>
              <a:t>autofágica</a:t>
            </a:r>
            <a:r>
              <a:rPr lang="es-ES" sz="1200" i="1" dirty="0"/>
              <a:t>). </a:t>
            </a:r>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20</a:t>
            </a:fld>
            <a:endParaRPr lang="es-MX"/>
          </a:p>
        </p:txBody>
      </p:sp>
    </p:spTree>
    <p:extLst>
      <p:ext uri="{BB962C8B-B14F-4D97-AF65-F5344CB8AC3E}">
        <p14:creationId xmlns:p14="http://schemas.microsoft.com/office/powerpoint/2010/main" val="14686228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i="0" dirty="0"/>
              <a:t>El territorio (organizado) ha de ser objeto de un proceso de construcción social y política que lo transforme en sujeto. El desarrollo territorial es un proceso social de alta complejidad, pero perfectamente inteligible y en consecuencia, perfectamente posible de ser “intervenido” para provocarlo o para acelerarlo.</a:t>
            </a:r>
            <a:endParaRPr lang="es-MX" i="0"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21</a:t>
            </a:fld>
            <a:endParaRPr lang="es-MX"/>
          </a:p>
        </p:txBody>
      </p:sp>
    </p:spTree>
    <p:extLst>
      <p:ext uri="{BB962C8B-B14F-4D97-AF65-F5344CB8AC3E}">
        <p14:creationId xmlns:p14="http://schemas.microsoft.com/office/powerpoint/2010/main" val="33539706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a:t>Se explica que el</a:t>
            </a:r>
            <a:r>
              <a:rPr lang="es-MX" baseline="0" dirty="0"/>
              <a:t> </a:t>
            </a:r>
            <a:r>
              <a:rPr lang="es-MX" dirty="0"/>
              <a:t>poder compartir información (principalmente</a:t>
            </a:r>
            <a:r>
              <a:rPr lang="es-MX" baseline="0" dirty="0"/>
              <a:t> entre empresas)</a:t>
            </a:r>
            <a:r>
              <a:rPr lang="es-MX" dirty="0"/>
              <a:t>, e</a:t>
            </a:r>
            <a:r>
              <a:rPr lang="es-MX" baseline="0" dirty="0"/>
              <a:t> implementar </a:t>
            </a:r>
            <a:r>
              <a:rPr lang="es-MX" baseline="0" dirty="0" smtClean="0"/>
              <a:t>tecnología, </a:t>
            </a:r>
            <a:r>
              <a:rPr lang="es-MX" baseline="0" dirty="0"/>
              <a:t>bajo un modelo endógeno, se genera progreso y desarrollo territorial.</a:t>
            </a:r>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22</a:t>
            </a:fld>
            <a:endParaRPr lang="es-MX"/>
          </a:p>
        </p:txBody>
      </p:sp>
    </p:spTree>
    <p:extLst>
      <p:ext uri="{BB962C8B-B14F-4D97-AF65-F5344CB8AC3E}">
        <p14:creationId xmlns:p14="http://schemas.microsoft.com/office/powerpoint/2010/main" val="35567185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i="0" dirty="0"/>
              <a:t>Además, sistemas y redes parecen ser las estructuras claves para crear y para adaptar tecnología y la continua inversión en educación es el elemento clave para aumentar la capacidad de generación endógena de conocimiento y progreso técnico.</a:t>
            </a:r>
            <a:endParaRPr lang="es-MX" i="0"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23</a:t>
            </a:fld>
            <a:endParaRPr lang="es-MX"/>
          </a:p>
        </p:txBody>
      </p:sp>
    </p:spTree>
    <p:extLst>
      <p:ext uri="{BB962C8B-B14F-4D97-AF65-F5344CB8AC3E}">
        <p14:creationId xmlns:p14="http://schemas.microsoft.com/office/powerpoint/2010/main" val="1458147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Comienza el tema</a:t>
            </a:r>
            <a:r>
              <a:rPr lang="es-MX" baseline="0" dirty="0"/>
              <a:t> cuatro: Acumulación de capital y espacio.</a:t>
            </a:r>
            <a:endParaRPr lang="es-MX" dirty="0"/>
          </a:p>
        </p:txBody>
      </p:sp>
      <p:sp>
        <p:nvSpPr>
          <p:cNvPr id="4" name="Marcador de número de diapositiva 3"/>
          <p:cNvSpPr>
            <a:spLocks noGrp="1"/>
          </p:cNvSpPr>
          <p:nvPr>
            <p:ph type="sldNum" sz="quarter" idx="10"/>
          </p:nvPr>
        </p:nvSpPr>
        <p:spPr/>
        <p:txBody>
          <a:bodyPr/>
          <a:lstStyle/>
          <a:p>
            <a:fld id="{C8DA4534-FEA1-474F-9484-C2E1925339EF}" type="slidenum">
              <a:rPr lang="es-MX" smtClean="0"/>
              <a:t>24</a:t>
            </a:fld>
            <a:endParaRPr lang="es-MX"/>
          </a:p>
        </p:txBody>
      </p:sp>
    </p:spTree>
    <p:extLst>
      <p:ext uri="{BB962C8B-B14F-4D97-AF65-F5344CB8AC3E}">
        <p14:creationId xmlns:p14="http://schemas.microsoft.com/office/powerpoint/2010/main" val="26572449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1200" dirty="0"/>
              <a:t>Alain </a:t>
            </a:r>
            <a:r>
              <a:rPr lang="es-MX" sz="1200" dirty="0" err="1"/>
              <a:t>Lipietz</a:t>
            </a:r>
            <a:r>
              <a:rPr lang="es-MX" sz="1200" dirty="0"/>
              <a:t>, establece que la acumulación de capital determina el uso social del espacio a través de las relaciones sociales de producción: Hace una crítica a las diferentes teorías </a:t>
            </a:r>
            <a:r>
              <a:rPr lang="es-MX" sz="1200" dirty="0" err="1"/>
              <a:t>espacialistas</a:t>
            </a:r>
            <a:r>
              <a:rPr lang="es-MX" sz="1200" dirty="0"/>
              <a:t>, que sostienen que el espacio fija formas de organización humana.</a:t>
            </a:r>
          </a:p>
          <a:p>
            <a:pPr marL="0" marR="0" indent="0" algn="just" defTabSz="914400" rtl="0" eaLnBrk="1" fontAlgn="auto" latinLnBrk="0" hangingPunct="1">
              <a:lnSpc>
                <a:spcPct val="100000"/>
              </a:lnSpc>
              <a:spcBef>
                <a:spcPts val="0"/>
              </a:spcBef>
              <a:spcAft>
                <a:spcPts val="0"/>
              </a:spcAft>
              <a:buClrTx/>
              <a:buSzTx/>
              <a:buFontTx/>
              <a:buNone/>
              <a:tabLst/>
              <a:defRPr/>
            </a:pPr>
            <a:endParaRPr lang="es-MX" sz="1200" dirty="0"/>
          </a:p>
          <a:p>
            <a:pPr algn="just" hangingPunct="0"/>
            <a:r>
              <a:rPr lang="es-MX" sz="1200" dirty="0"/>
              <a:t>Critica severamente a los geógrafos, que omiten las formas sociales de organización, estableciendo el determinismo geográfico como una manera funcional de delimitación y regionalización.</a:t>
            </a:r>
            <a:endParaRPr lang="es-ES" sz="1200" dirty="0"/>
          </a:p>
          <a:p>
            <a:pPr algn="just" hangingPunct="0"/>
            <a:r>
              <a:rPr lang="es-MX" sz="1200" dirty="0"/>
              <a:t> </a:t>
            </a:r>
            <a:endParaRPr lang="es-ES" sz="1200" dirty="0"/>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dirty="0"/>
          </a:p>
          <a:p>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25</a:t>
            </a:fld>
            <a:endParaRPr lang="es-MX"/>
          </a:p>
        </p:txBody>
      </p:sp>
    </p:spTree>
    <p:extLst>
      <p:ext uri="{BB962C8B-B14F-4D97-AF65-F5344CB8AC3E}">
        <p14:creationId xmlns:p14="http://schemas.microsoft.com/office/powerpoint/2010/main" val="16935241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hangingPunct="0"/>
            <a:r>
              <a:rPr lang="es-MX" sz="1200" dirty="0"/>
              <a:t>La acumulación de capital es en su sentido más estricto es la capitalización de la plusvalía, determina asimismo la estructura de clases entre los dueños de los medios de producción y reproducción y el carácter mercantil del trabajo, sujeto a explotación.</a:t>
            </a:r>
            <a:endParaRPr lang="es-ES" sz="1200" dirty="0"/>
          </a:p>
          <a:p>
            <a:pPr algn="just" hangingPunct="0"/>
            <a:r>
              <a:rPr lang="es-MX" sz="1200" dirty="0"/>
              <a:t> </a:t>
            </a:r>
            <a:endParaRPr lang="es-ES" sz="1200" dirty="0"/>
          </a:p>
          <a:p>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26</a:t>
            </a:fld>
            <a:endParaRPr lang="es-MX"/>
          </a:p>
        </p:txBody>
      </p:sp>
    </p:spTree>
    <p:extLst>
      <p:ext uri="{BB962C8B-B14F-4D97-AF65-F5344CB8AC3E}">
        <p14:creationId xmlns:p14="http://schemas.microsoft.com/office/powerpoint/2010/main" val="6899808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dirty="0"/>
              <a:t>El espacio es una mercancía porque sirve para satisfacer necesidades humanas, presenta el doble carácter entre el valor de uso y el valor de cambio.  El valor de uso se expresa fundamentalmente en la necesidad de hábitat por parte de la población, y esta cualidad determina en si mismo su valor de cambio</a:t>
            </a:r>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27</a:t>
            </a:fld>
            <a:endParaRPr lang="es-MX"/>
          </a:p>
        </p:txBody>
      </p:sp>
    </p:spTree>
    <p:extLst>
      <p:ext uri="{BB962C8B-B14F-4D97-AF65-F5344CB8AC3E}">
        <p14:creationId xmlns:p14="http://schemas.microsoft.com/office/powerpoint/2010/main" val="6466474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hangingPunct="0"/>
            <a:r>
              <a:rPr lang="es-MX" sz="1200" dirty="0"/>
              <a:t>El cometido básico de las relaciones capitalistas de producción es reproducir el valor, en este sentido el espacio sufre un proceso de valorización, en la medida en que el uso espacial determine las variantes de producción de valor.</a:t>
            </a:r>
            <a:endParaRPr lang="es-ES" sz="1200" dirty="0"/>
          </a:p>
          <a:p>
            <a:pPr algn="just" hangingPunct="0"/>
            <a:r>
              <a:rPr lang="es-MX" sz="1200" dirty="0"/>
              <a:t> </a:t>
            </a:r>
            <a:endParaRPr lang="es-ES" sz="1200" dirty="0"/>
          </a:p>
          <a:p>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28</a:t>
            </a:fld>
            <a:endParaRPr lang="es-MX"/>
          </a:p>
        </p:txBody>
      </p:sp>
    </p:spTree>
    <p:extLst>
      <p:ext uri="{BB962C8B-B14F-4D97-AF65-F5344CB8AC3E}">
        <p14:creationId xmlns:p14="http://schemas.microsoft.com/office/powerpoint/2010/main" val="41441442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presentan las conclusiones de los temas</a:t>
            </a:r>
            <a:r>
              <a:rPr lang="es-MX" baseline="0" dirty="0"/>
              <a:t> expuestos en la presentación.</a:t>
            </a:r>
            <a:endParaRPr lang="es-MX" dirty="0"/>
          </a:p>
        </p:txBody>
      </p:sp>
      <p:sp>
        <p:nvSpPr>
          <p:cNvPr id="4" name="Marcador de número de diapositiva 3"/>
          <p:cNvSpPr>
            <a:spLocks noGrp="1"/>
          </p:cNvSpPr>
          <p:nvPr>
            <p:ph type="sldNum" sz="quarter" idx="10"/>
          </p:nvPr>
        </p:nvSpPr>
        <p:spPr/>
        <p:txBody>
          <a:bodyPr/>
          <a:lstStyle/>
          <a:p>
            <a:fld id="{C8DA4534-FEA1-474F-9484-C2E1925339EF}" type="slidenum">
              <a:rPr lang="es-MX" smtClean="0"/>
              <a:t>29</a:t>
            </a:fld>
            <a:endParaRPr lang="es-MX"/>
          </a:p>
        </p:txBody>
      </p:sp>
    </p:spTree>
    <p:extLst>
      <p:ext uri="{BB962C8B-B14F-4D97-AF65-F5344CB8AC3E}">
        <p14:creationId xmlns:p14="http://schemas.microsoft.com/office/powerpoint/2010/main" val="758192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a:xfrm>
            <a:off x="685800" y="4343400"/>
            <a:ext cx="5486400" cy="804664"/>
          </a:xfrm>
        </p:spPr>
        <p:txBody>
          <a:bodyPr/>
          <a:lstStyle/>
          <a:p>
            <a:r>
              <a:rPr lang="es-MX" dirty="0"/>
              <a:t>Se especifican las unidades  que incluye</a:t>
            </a:r>
            <a:r>
              <a:rPr lang="es-MX" baseline="0" dirty="0"/>
              <a:t> el programa de la asignatura: Estructura Económica Regional</a:t>
            </a:r>
          </a:p>
          <a:p>
            <a:endParaRPr lang="es-MX" sz="1200" b="0" i="0" u="none" strike="noStrike" kern="1200" baseline="0" dirty="0">
              <a:solidFill>
                <a:schemeClr val="tx1"/>
              </a:solidFill>
              <a:latin typeface="+mn-lt"/>
              <a:ea typeface="+mn-ea"/>
              <a:cs typeface="+mn-cs"/>
            </a:endParaRPr>
          </a:p>
          <a:p>
            <a:endParaRPr lang="es-MX" sz="1200" b="0" i="0" u="none" strike="noStrike" kern="1200" baseline="0" dirty="0">
              <a:solidFill>
                <a:schemeClr val="tx1"/>
              </a:solidFill>
              <a:latin typeface="+mn-lt"/>
              <a:ea typeface="+mn-ea"/>
              <a:cs typeface="+mn-cs"/>
            </a:endParaRPr>
          </a:p>
          <a:p>
            <a:r>
              <a:rPr lang="es-MX" sz="1200" b="0" i="0" u="none" strike="noStrike" kern="1200" baseline="0" dirty="0">
                <a:solidFill>
                  <a:schemeClr val="tx1"/>
                </a:solidFill>
                <a:latin typeface="+mn-lt"/>
                <a:ea typeface="+mn-ea"/>
                <a:cs typeface="+mn-cs"/>
              </a:rPr>
              <a:t>	</a:t>
            </a:r>
          </a:p>
          <a:p>
            <a:endParaRPr lang="es-MX" sz="1200" b="0" i="0" u="none" strike="noStrike" kern="1200" baseline="0" dirty="0">
              <a:solidFill>
                <a:schemeClr val="tx1"/>
              </a:solidFill>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3</a:t>
            </a:fld>
            <a:endParaRPr lang="es-MX">
              <a:solidFill>
                <a:prstClr val="black"/>
              </a:solidFill>
            </a:endParaRPr>
          </a:p>
        </p:txBody>
      </p:sp>
    </p:spTree>
    <p:extLst>
      <p:ext uri="{BB962C8B-B14F-4D97-AF65-F5344CB8AC3E}">
        <p14:creationId xmlns:p14="http://schemas.microsoft.com/office/powerpoint/2010/main" val="1341679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Antes de comenzar con los temas, debemos partir de la explicación a</a:t>
            </a:r>
            <a:r>
              <a:rPr lang="es-MX" baseline="0" dirty="0"/>
              <a:t> cerca de lo que es un modelo de crecimiento .</a:t>
            </a:r>
          </a:p>
          <a:p>
            <a:r>
              <a:rPr lang="es-MX" baseline="0" dirty="0"/>
              <a:t>Los modelos de crecimiento son de carácter positivo pues son aportaciones bajo el método descriptivo, explicativo y predictivo.</a:t>
            </a:r>
            <a:endParaRPr lang="es-MX" dirty="0"/>
          </a:p>
        </p:txBody>
      </p:sp>
      <p:sp>
        <p:nvSpPr>
          <p:cNvPr id="4" name="Marcador de número de diapositiva 3"/>
          <p:cNvSpPr>
            <a:spLocks noGrp="1"/>
          </p:cNvSpPr>
          <p:nvPr>
            <p:ph type="sldNum" sz="quarter" idx="10"/>
          </p:nvPr>
        </p:nvSpPr>
        <p:spPr/>
        <p:txBody>
          <a:bodyPr/>
          <a:lstStyle/>
          <a:p>
            <a:fld id="{C8DA4534-FEA1-474F-9484-C2E1925339EF}" type="slidenum">
              <a:rPr lang="es-MX" smtClean="0"/>
              <a:t>4</a:t>
            </a:fld>
            <a:endParaRPr lang="es-MX"/>
          </a:p>
        </p:txBody>
      </p:sp>
    </p:spTree>
    <p:extLst>
      <p:ext uri="{BB962C8B-B14F-4D97-AF65-F5344CB8AC3E}">
        <p14:creationId xmlns:p14="http://schemas.microsoft.com/office/powerpoint/2010/main" val="4207911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Las</a:t>
            </a:r>
            <a:r>
              <a:rPr lang="es-MX" baseline="0" dirty="0"/>
              <a:t> conclusiones a las que llega un modelo de crecimiento  son las políticas dirigidas a disminuir la desigualdad.</a:t>
            </a:r>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5</a:t>
            </a:fld>
            <a:endParaRPr lang="es-MX"/>
          </a:p>
        </p:txBody>
      </p:sp>
    </p:spTree>
    <p:extLst>
      <p:ext uri="{BB962C8B-B14F-4D97-AF65-F5344CB8AC3E}">
        <p14:creationId xmlns:p14="http://schemas.microsoft.com/office/powerpoint/2010/main" val="2829672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Comienza el tema</a:t>
            </a:r>
            <a:r>
              <a:rPr lang="es-MX" baseline="0" dirty="0"/>
              <a:t>: Modelos de crecimiento endógeno de acuerdo al programa de la asignatura.</a:t>
            </a:r>
            <a:endParaRPr lang="es-MX" dirty="0"/>
          </a:p>
        </p:txBody>
      </p:sp>
      <p:sp>
        <p:nvSpPr>
          <p:cNvPr id="4" name="Marcador de número de diapositiva 3"/>
          <p:cNvSpPr>
            <a:spLocks noGrp="1"/>
          </p:cNvSpPr>
          <p:nvPr>
            <p:ph type="sldNum" sz="quarter" idx="10"/>
          </p:nvPr>
        </p:nvSpPr>
        <p:spPr/>
        <p:txBody>
          <a:bodyPr/>
          <a:lstStyle/>
          <a:p>
            <a:fld id="{C8DA4534-FEA1-474F-9484-C2E1925339EF}" type="slidenum">
              <a:rPr lang="es-MX" smtClean="0"/>
              <a:t>6</a:t>
            </a:fld>
            <a:endParaRPr lang="es-MX"/>
          </a:p>
        </p:txBody>
      </p:sp>
    </p:spTree>
    <p:extLst>
      <p:ext uri="{BB962C8B-B14F-4D97-AF65-F5344CB8AC3E}">
        <p14:creationId xmlns:p14="http://schemas.microsoft.com/office/powerpoint/2010/main" val="482613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a:t>
            </a:r>
            <a:r>
              <a:rPr lang="es-MX" baseline="0" dirty="0"/>
              <a:t> explica las corrientes que tuvieron influencia en la teoría del crecimiento endógeno. Estas teorías parten de las ideas </a:t>
            </a:r>
            <a:r>
              <a:rPr lang="es-MX" baseline="0" dirty="0" err="1"/>
              <a:t>keynesinas</a:t>
            </a:r>
            <a:r>
              <a:rPr lang="es-MX" baseline="0" dirty="0"/>
              <a:t>, que son retomadas por los neoclásicos y mejoradas por los nuevos modelos neoclásicos.</a:t>
            </a:r>
          </a:p>
          <a:p>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7</a:t>
            </a:fld>
            <a:endParaRPr lang="es-MX"/>
          </a:p>
        </p:txBody>
      </p:sp>
    </p:spTree>
    <p:extLst>
      <p:ext uri="{BB962C8B-B14F-4D97-AF65-F5344CB8AC3E}">
        <p14:creationId xmlns:p14="http://schemas.microsoft.com/office/powerpoint/2010/main" val="1058012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dirty="0"/>
              <a:t>Dentro</a:t>
            </a:r>
            <a:r>
              <a:rPr lang="es-ES" sz="1200" baseline="0" dirty="0"/>
              <a:t> de la corriente neoclásica, surgen los intentos de planificar el desarrollo regional, teniendo como base la industrialización sustitutiva y polos de crecimiento como instrumentos para promover el desarrollo de los territorios periféricos y de esta manera disminuir la divergencia.</a:t>
            </a:r>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8</a:t>
            </a:fld>
            <a:endParaRPr lang="es-MX"/>
          </a:p>
        </p:txBody>
      </p:sp>
    </p:spTree>
    <p:extLst>
      <p:ext uri="{BB962C8B-B14F-4D97-AF65-F5344CB8AC3E}">
        <p14:creationId xmlns:p14="http://schemas.microsoft.com/office/powerpoint/2010/main" val="888298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dirty="0"/>
              <a:t>Para impulsarlas, se suponía que el Estado debía recurrir a una política activa, basada en instrumentos discriminados territorialmente, como incentivos y desincentivos fiscales y financieros, subsidios, tarifas y precios diferenciados, controles, empresas públicas etc., dando origen a lo que Del Río &amp; Cuadrado (1994) han denominado como la “antigua política regional</a:t>
            </a:r>
            <a:endParaRPr lang="es-MX" dirty="0"/>
          </a:p>
        </p:txBody>
      </p:sp>
      <p:sp>
        <p:nvSpPr>
          <p:cNvPr id="4" name="3 Marcador de número de diapositiva"/>
          <p:cNvSpPr>
            <a:spLocks noGrp="1"/>
          </p:cNvSpPr>
          <p:nvPr>
            <p:ph type="sldNum" sz="quarter" idx="10"/>
          </p:nvPr>
        </p:nvSpPr>
        <p:spPr/>
        <p:txBody>
          <a:bodyPr/>
          <a:lstStyle/>
          <a:p>
            <a:fld id="{C8DA4534-FEA1-474F-9484-C2E1925339EF}" type="slidenum">
              <a:rPr lang="es-MX" smtClean="0"/>
              <a:t>9</a:t>
            </a:fld>
            <a:endParaRPr lang="es-MX"/>
          </a:p>
        </p:txBody>
      </p:sp>
    </p:spTree>
    <p:extLst>
      <p:ext uri="{BB962C8B-B14F-4D97-AF65-F5344CB8AC3E}">
        <p14:creationId xmlns:p14="http://schemas.microsoft.com/office/powerpoint/2010/main" val="166149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E1C38715-1B27-4060-95A3-F204814E72D8}" type="datetime1">
              <a:rPr lang="es-MX" smtClean="0">
                <a:solidFill>
                  <a:srgbClr val="CAF278"/>
                </a:solidFill>
              </a:rPr>
              <a:t>11/08/2017</a:t>
            </a:fld>
            <a:endParaRPr lang="es-MX">
              <a:solidFill>
                <a:srgbClr val="CAF278"/>
              </a:solidFill>
            </a:endParaRPr>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DC424F9F-8B1F-4E9A-824C-093EF16682BB}" type="slidenum">
              <a:rPr lang="es-MX" smtClean="0"/>
              <a:pPr/>
              <a:t>‹Nº›</a:t>
            </a:fld>
            <a:endParaRPr lang="es-MX"/>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MX">
              <a:solidFill>
                <a:srgbClr val="CAF278"/>
              </a:solidFill>
            </a:endParaRPr>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
              <a:t>Haga clic para modificar el estilo de título del patrón</a:t>
            </a:r>
            <a:endParaRPr lang="en-US" dirty="0"/>
          </a:p>
        </p:txBody>
      </p:sp>
    </p:spTree>
    <p:extLst>
      <p:ext uri="{BB962C8B-B14F-4D97-AF65-F5344CB8AC3E}">
        <p14:creationId xmlns:p14="http://schemas.microsoft.com/office/powerpoint/2010/main" val="454197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93EC3A06-E468-4D52-8CF4-D91742E728BE}" type="datetime1">
              <a:rPr lang="es-MX" smtClean="0">
                <a:solidFill>
                  <a:srgbClr val="3E3D2D"/>
                </a:solidFill>
              </a:rPr>
              <a:t>11/08/2017</a:t>
            </a:fld>
            <a:endParaRPr lang="es-MX">
              <a:solidFill>
                <a:srgbClr val="3E3D2D"/>
              </a:solidFill>
            </a:endParaRPr>
          </a:p>
        </p:txBody>
      </p:sp>
      <p:sp>
        <p:nvSpPr>
          <p:cNvPr id="5" name="Footer Placeholder 4"/>
          <p:cNvSpPr>
            <a:spLocks noGrp="1"/>
          </p:cNvSpPr>
          <p:nvPr>
            <p:ph type="ftr" sz="quarter" idx="11"/>
          </p:nvPr>
        </p:nvSpPr>
        <p:spPr/>
        <p:txBody>
          <a:bodyPr/>
          <a:lstStyle/>
          <a:p>
            <a:endParaRPr lang="es-MX">
              <a:solidFill>
                <a:srgbClr val="3E3D2D"/>
              </a:solidFill>
            </a:endParaRPr>
          </a:p>
        </p:txBody>
      </p:sp>
      <p:sp>
        <p:nvSpPr>
          <p:cNvPr id="6" name="Slide Number Placeholder 5"/>
          <p:cNvSpPr>
            <a:spLocks noGrp="1"/>
          </p:cNvSpPr>
          <p:nvPr>
            <p:ph type="sldNum" sz="quarter" idx="12"/>
          </p:nvPr>
        </p:nvSpPr>
        <p:spPr/>
        <p:txBody>
          <a:bodyPr/>
          <a:lstStyle/>
          <a:p>
            <a:fld id="{DC424F9F-8B1F-4E9A-824C-093EF16682BB}" type="slidenum">
              <a:rPr lang="es-MX" smtClean="0">
                <a:solidFill>
                  <a:srgbClr val="3E3D2D"/>
                </a:solidFill>
              </a:rPr>
              <a:pPr/>
              <a:t>‹Nº›</a:t>
            </a:fld>
            <a:endParaRPr lang="es-MX">
              <a:solidFill>
                <a:srgbClr val="3E3D2D"/>
              </a:solidFill>
            </a:endParaRPr>
          </a:p>
        </p:txBody>
      </p:sp>
    </p:spTree>
    <p:extLst>
      <p:ext uri="{BB962C8B-B14F-4D97-AF65-F5344CB8AC3E}">
        <p14:creationId xmlns:p14="http://schemas.microsoft.com/office/powerpoint/2010/main" val="2521704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Vertical Title 1"/>
          <p:cNvSpPr>
            <a:spLocks noGrp="1"/>
          </p:cNvSpPr>
          <p:nvPr>
            <p:ph type="title" orient="vert"/>
          </p:nvPr>
        </p:nvSpPr>
        <p:spPr>
          <a:xfrm>
            <a:off x="7162800" y="274638"/>
            <a:ext cx="1676400" cy="5851525"/>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7D0B6B0-ECA4-4409-8B74-E5D94D4EB417}" type="datetime1">
              <a:rPr lang="es-MX" smtClean="0">
                <a:solidFill>
                  <a:srgbClr val="3E3D2D"/>
                </a:solidFill>
              </a:rPr>
              <a:t>11/08/2017</a:t>
            </a:fld>
            <a:endParaRPr lang="es-MX">
              <a:solidFill>
                <a:srgbClr val="3E3D2D"/>
              </a:solidFill>
            </a:endParaRPr>
          </a:p>
        </p:txBody>
      </p:sp>
      <p:sp>
        <p:nvSpPr>
          <p:cNvPr id="5" name="Footer Placeholder 4"/>
          <p:cNvSpPr>
            <a:spLocks noGrp="1"/>
          </p:cNvSpPr>
          <p:nvPr>
            <p:ph type="ftr" sz="quarter" idx="11"/>
          </p:nvPr>
        </p:nvSpPr>
        <p:spPr/>
        <p:txBody>
          <a:bodyPr/>
          <a:lstStyle/>
          <a:p>
            <a:endParaRPr lang="es-MX">
              <a:solidFill>
                <a:srgbClr val="3E3D2D"/>
              </a:solidFill>
            </a:endParaRPr>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DC424F9F-8B1F-4E9A-824C-093EF16682BB}" type="slidenum">
              <a:rPr lang="es-MX" smtClean="0">
                <a:solidFill>
                  <a:srgbClr val="CAF278"/>
                </a:solidFill>
              </a:rPr>
              <a:pPr/>
              <a:t>‹Nº›</a:t>
            </a:fld>
            <a:endParaRPr lang="es-MX">
              <a:solidFill>
                <a:srgbClr val="CAF278"/>
              </a:solidFill>
            </a:endParaRPr>
          </a:p>
        </p:txBody>
      </p:sp>
    </p:spTree>
    <p:extLst>
      <p:ext uri="{BB962C8B-B14F-4D97-AF65-F5344CB8AC3E}">
        <p14:creationId xmlns:p14="http://schemas.microsoft.com/office/powerpoint/2010/main" val="162091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9EC7CA7-3523-4CE4-8E78-5BECD6C81A82}" type="datetime1">
              <a:rPr lang="es-MX" smtClean="0">
                <a:solidFill>
                  <a:srgbClr val="3E3D2D"/>
                </a:solidFill>
              </a:rPr>
              <a:t>11/08/2017</a:t>
            </a:fld>
            <a:endParaRPr lang="es-MX">
              <a:solidFill>
                <a:srgbClr val="3E3D2D"/>
              </a:solidFill>
            </a:endParaRPr>
          </a:p>
        </p:txBody>
      </p:sp>
      <p:sp>
        <p:nvSpPr>
          <p:cNvPr id="5" name="Footer Placeholder 4"/>
          <p:cNvSpPr>
            <a:spLocks noGrp="1"/>
          </p:cNvSpPr>
          <p:nvPr>
            <p:ph type="ftr" sz="quarter" idx="11"/>
          </p:nvPr>
        </p:nvSpPr>
        <p:spPr/>
        <p:txBody>
          <a:bodyPr/>
          <a:lstStyle/>
          <a:p>
            <a:endParaRPr lang="es-MX">
              <a:solidFill>
                <a:srgbClr val="3E3D2D"/>
              </a:solidFill>
            </a:endParaRPr>
          </a:p>
        </p:txBody>
      </p:sp>
      <p:sp>
        <p:nvSpPr>
          <p:cNvPr id="6" name="Slide Number Placeholder 5"/>
          <p:cNvSpPr>
            <a:spLocks noGrp="1"/>
          </p:cNvSpPr>
          <p:nvPr>
            <p:ph type="sldNum" sz="quarter" idx="12"/>
          </p:nvPr>
        </p:nvSpPr>
        <p:spPr/>
        <p:txBody>
          <a:bodyPr/>
          <a:lstStyle/>
          <a:p>
            <a:fld id="{DC424F9F-8B1F-4E9A-824C-093EF16682BB}" type="slidenum">
              <a:rPr lang="es-MX" smtClean="0">
                <a:solidFill>
                  <a:srgbClr val="3E3D2D"/>
                </a:solidFill>
              </a:rPr>
              <a:pPr/>
              <a:t>‹Nº›</a:t>
            </a:fld>
            <a:endParaRPr lang="es-MX">
              <a:solidFill>
                <a:srgbClr val="3E3D2D"/>
              </a:solidFill>
            </a:endParaRPr>
          </a:p>
        </p:txBody>
      </p:sp>
      <p:sp>
        <p:nvSpPr>
          <p:cNvPr id="7" name="Title 6"/>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804595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AB41C506-E313-462D-851F-3C6ECEA2B89C}" type="datetime1">
              <a:rPr lang="es-MX" smtClean="0"/>
              <a:t>11/08/2017</a:t>
            </a:fld>
            <a:endParaRPr lang="es-MX"/>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DC424F9F-8B1F-4E9A-824C-093EF16682BB}" type="slidenum">
              <a:rPr lang="es-MX" smtClean="0">
                <a:solidFill>
                  <a:srgbClr val="CAF278"/>
                </a:solidFill>
              </a:rPr>
              <a:pPr/>
              <a:t>‹Nº›</a:t>
            </a:fld>
            <a:endParaRPr lang="es-MX">
              <a:solidFill>
                <a:srgbClr val="CAF278"/>
              </a:solidFill>
            </a:endParaRPr>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MX"/>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
              <a:t>Haga clic para modificar el estilo de título del patrón</a:t>
            </a:r>
            <a:endParaRPr lang="en-US" dirty="0"/>
          </a:p>
        </p:txBody>
      </p:sp>
    </p:spTree>
    <p:extLst>
      <p:ext uri="{BB962C8B-B14F-4D97-AF65-F5344CB8AC3E}">
        <p14:creationId xmlns:p14="http://schemas.microsoft.com/office/powerpoint/2010/main" val="1806110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B4B531E-084C-4714-8E00-45007AEC3744}" type="datetime1">
              <a:rPr lang="es-MX" smtClean="0">
                <a:solidFill>
                  <a:srgbClr val="3E3D2D"/>
                </a:solidFill>
              </a:rPr>
              <a:t>11/08/2017</a:t>
            </a:fld>
            <a:endParaRPr lang="es-MX">
              <a:solidFill>
                <a:srgbClr val="3E3D2D"/>
              </a:solidFill>
            </a:endParaRPr>
          </a:p>
        </p:txBody>
      </p:sp>
      <p:sp>
        <p:nvSpPr>
          <p:cNvPr id="6" name="Footer Placeholder 5"/>
          <p:cNvSpPr>
            <a:spLocks noGrp="1"/>
          </p:cNvSpPr>
          <p:nvPr>
            <p:ph type="ftr" sz="quarter" idx="11"/>
          </p:nvPr>
        </p:nvSpPr>
        <p:spPr/>
        <p:txBody>
          <a:bodyPr/>
          <a:lstStyle/>
          <a:p>
            <a:endParaRPr lang="es-MX">
              <a:solidFill>
                <a:srgbClr val="3E3D2D"/>
              </a:solidFill>
            </a:endParaRPr>
          </a:p>
        </p:txBody>
      </p:sp>
      <p:sp>
        <p:nvSpPr>
          <p:cNvPr id="7" name="Slide Number Placeholder 6"/>
          <p:cNvSpPr>
            <a:spLocks noGrp="1"/>
          </p:cNvSpPr>
          <p:nvPr>
            <p:ph type="sldNum" sz="quarter" idx="12"/>
          </p:nvPr>
        </p:nvSpPr>
        <p:spPr/>
        <p:txBody>
          <a:bodyPr/>
          <a:lstStyle/>
          <a:p>
            <a:fld id="{DC424F9F-8B1F-4E9A-824C-093EF16682BB}" type="slidenum">
              <a:rPr lang="es-MX" smtClean="0">
                <a:solidFill>
                  <a:srgbClr val="3E3D2D"/>
                </a:solidFill>
              </a:rPr>
              <a:pPr/>
              <a:t>‹Nº›</a:t>
            </a:fld>
            <a:endParaRPr lang="es-MX">
              <a:solidFill>
                <a:srgbClr val="3E3D2D"/>
              </a:solidFill>
            </a:endParaRPr>
          </a:p>
        </p:txBody>
      </p:sp>
      <p:sp>
        <p:nvSpPr>
          <p:cNvPr id="8" name="Title 7"/>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1446822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A7EF6081-D6D1-4DA3-91BA-867502E9B061}" type="datetime1">
              <a:rPr lang="es-MX" smtClean="0">
                <a:solidFill>
                  <a:srgbClr val="3E3D2D"/>
                </a:solidFill>
              </a:rPr>
              <a:t>11/08/2017</a:t>
            </a:fld>
            <a:endParaRPr lang="es-MX">
              <a:solidFill>
                <a:srgbClr val="3E3D2D"/>
              </a:solidFill>
            </a:endParaRPr>
          </a:p>
        </p:txBody>
      </p:sp>
      <p:sp>
        <p:nvSpPr>
          <p:cNvPr id="8" name="Footer Placeholder 7"/>
          <p:cNvSpPr>
            <a:spLocks noGrp="1"/>
          </p:cNvSpPr>
          <p:nvPr>
            <p:ph type="ftr" sz="quarter" idx="11"/>
          </p:nvPr>
        </p:nvSpPr>
        <p:spPr/>
        <p:txBody>
          <a:bodyPr/>
          <a:lstStyle/>
          <a:p>
            <a:endParaRPr lang="es-MX">
              <a:solidFill>
                <a:srgbClr val="3E3D2D"/>
              </a:solidFill>
            </a:endParaRPr>
          </a:p>
        </p:txBody>
      </p:sp>
      <p:sp>
        <p:nvSpPr>
          <p:cNvPr id="9" name="Slide Number Placeholder 8"/>
          <p:cNvSpPr>
            <a:spLocks noGrp="1"/>
          </p:cNvSpPr>
          <p:nvPr>
            <p:ph type="sldNum" sz="quarter" idx="12"/>
          </p:nvPr>
        </p:nvSpPr>
        <p:spPr/>
        <p:txBody>
          <a:bodyPr/>
          <a:lstStyle/>
          <a:p>
            <a:fld id="{DC424F9F-8B1F-4E9A-824C-093EF16682BB}" type="slidenum">
              <a:rPr lang="es-MX" smtClean="0">
                <a:solidFill>
                  <a:srgbClr val="3E3D2D"/>
                </a:solidFill>
              </a:rPr>
              <a:pPr/>
              <a:t>‹Nº›</a:t>
            </a:fld>
            <a:endParaRPr lang="es-MX">
              <a:solidFill>
                <a:srgbClr val="3E3D2D"/>
              </a:solidFill>
            </a:endParaRPr>
          </a:p>
        </p:txBody>
      </p:sp>
      <p:sp>
        <p:nvSpPr>
          <p:cNvPr id="10" name="Title 9"/>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3970254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C5BE0C2-2CE1-42A0-8561-BE51F58E7618}" type="datetime1">
              <a:rPr lang="es-MX" smtClean="0">
                <a:solidFill>
                  <a:srgbClr val="3E3D2D"/>
                </a:solidFill>
              </a:rPr>
              <a:t>11/08/2017</a:t>
            </a:fld>
            <a:endParaRPr lang="es-MX">
              <a:solidFill>
                <a:srgbClr val="3E3D2D"/>
              </a:solidFill>
            </a:endParaRPr>
          </a:p>
        </p:txBody>
      </p:sp>
      <p:sp>
        <p:nvSpPr>
          <p:cNvPr id="4" name="Footer Placeholder 3"/>
          <p:cNvSpPr>
            <a:spLocks noGrp="1"/>
          </p:cNvSpPr>
          <p:nvPr>
            <p:ph type="ftr" sz="quarter" idx="11"/>
          </p:nvPr>
        </p:nvSpPr>
        <p:spPr/>
        <p:txBody>
          <a:bodyPr/>
          <a:lstStyle/>
          <a:p>
            <a:endParaRPr lang="es-MX">
              <a:solidFill>
                <a:srgbClr val="3E3D2D"/>
              </a:solidFill>
            </a:endParaRPr>
          </a:p>
        </p:txBody>
      </p:sp>
      <p:sp>
        <p:nvSpPr>
          <p:cNvPr id="5" name="Slide Number Placeholder 4"/>
          <p:cNvSpPr>
            <a:spLocks noGrp="1"/>
          </p:cNvSpPr>
          <p:nvPr>
            <p:ph type="sldNum" sz="quarter" idx="12"/>
          </p:nvPr>
        </p:nvSpPr>
        <p:spPr/>
        <p:txBody>
          <a:bodyPr/>
          <a:lstStyle/>
          <a:p>
            <a:fld id="{DC424F9F-8B1F-4E9A-824C-093EF16682BB}" type="slidenum">
              <a:rPr lang="es-MX" smtClean="0">
                <a:solidFill>
                  <a:srgbClr val="3E3D2D"/>
                </a:solidFill>
              </a:rPr>
              <a:pPr/>
              <a:t>‹Nº›</a:t>
            </a:fld>
            <a:endParaRPr lang="es-MX">
              <a:solidFill>
                <a:srgbClr val="3E3D2D"/>
              </a:solidFill>
            </a:endParaRPr>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2575106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Date Placeholder 1"/>
          <p:cNvSpPr>
            <a:spLocks noGrp="1"/>
          </p:cNvSpPr>
          <p:nvPr>
            <p:ph type="dt" sz="half" idx="10"/>
          </p:nvPr>
        </p:nvSpPr>
        <p:spPr/>
        <p:txBody>
          <a:bodyPr/>
          <a:lstStyle/>
          <a:p>
            <a:fld id="{04D0E756-47FD-4A45-B352-4AC4C42ED62A}" type="datetime1">
              <a:rPr lang="es-MX" smtClean="0">
                <a:solidFill>
                  <a:srgbClr val="3E3D2D"/>
                </a:solidFill>
              </a:rPr>
              <a:t>11/08/2017</a:t>
            </a:fld>
            <a:endParaRPr lang="es-MX">
              <a:solidFill>
                <a:srgbClr val="3E3D2D"/>
              </a:solidFill>
            </a:endParaRPr>
          </a:p>
        </p:txBody>
      </p:sp>
      <p:sp>
        <p:nvSpPr>
          <p:cNvPr id="3" name="Footer Placeholder 2"/>
          <p:cNvSpPr>
            <a:spLocks noGrp="1"/>
          </p:cNvSpPr>
          <p:nvPr>
            <p:ph type="ftr" sz="quarter" idx="11"/>
          </p:nvPr>
        </p:nvSpPr>
        <p:spPr/>
        <p:txBody>
          <a:bodyPr/>
          <a:lstStyle/>
          <a:p>
            <a:endParaRPr lang="es-MX">
              <a:solidFill>
                <a:srgbClr val="3E3D2D"/>
              </a:solidFill>
            </a:endParaRPr>
          </a:p>
        </p:txBody>
      </p:sp>
      <p:sp>
        <p:nvSpPr>
          <p:cNvPr id="4" name="Slide Number Placeholder 3"/>
          <p:cNvSpPr>
            <a:spLocks noGrp="1"/>
          </p:cNvSpPr>
          <p:nvPr>
            <p:ph type="sldNum" sz="quarter" idx="12"/>
          </p:nvPr>
        </p:nvSpPr>
        <p:spPr/>
        <p:txBody>
          <a:bodyPr/>
          <a:lstStyle/>
          <a:p>
            <a:fld id="{DC424F9F-8B1F-4E9A-824C-093EF16682BB}" type="slidenum">
              <a:rPr lang="es-MX" smtClean="0">
                <a:solidFill>
                  <a:srgbClr val="3E3D2D"/>
                </a:solidFill>
              </a:rPr>
              <a:pPr/>
              <a:t>‹Nº›</a:t>
            </a:fld>
            <a:endParaRPr lang="es-MX">
              <a:solidFill>
                <a:srgbClr val="3E3D2D"/>
              </a:solidFill>
            </a:endParaRPr>
          </a:p>
        </p:txBody>
      </p:sp>
    </p:spTree>
    <p:extLst>
      <p:ext uri="{BB962C8B-B14F-4D97-AF65-F5344CB8AC3E}">
        <p14:creationId xmlns:p14="http://schemas.microsoft.com/office/powerpoint/2010/main" val="3827720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79F41476-8BDF-40DA-A438-54AA9CAE95FE}" type="datetime1">
              <a:rPr lang="es-MX" smtClean="0">
                <a:solidFill>
                  <a:srgbClr val="3E3D2D"/>
                </a:solidFill>
              </a:rPr>
              <a:t>11/08/2017</a:t>
            </a:fld>
            <a:endParaRPr lang="es-MX">
              <a:solidFill>
                <a:srgbClr val="3E3D2D"/>
              </a:solidFill>
            </a:endParaRPr>
          </a:p>
        </p:txBody>
      </p:sp>
      <p:sp>
        <p:nvSpPr>
          <p:cNvPr id="6" name="Footer Placeholder 5"/>
          <p:cNvSpPr>
            <a:spLocks noGrp="1"/>
          </p:cNvSpPr>
          <p:nvPr>
            <p:ph type="ftr" sz="quarter" idx="11"/>
          </p:nvPr>
        </p:nvSpPr>
        <p:spPr/>
        <p:txBody>
          <a:bodyPr/>
          <a:lstStyle/>
          <a:p>
            <a:endParaRPr lang="es-MX">
              <a:solidFill>
                <a:srgbClr val="3E3D2D"/>
              </a:solidFill>
            </a:endParaRPr>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DC424F9F-8B1F-4E9A-824C-093EF16682BB}" type="slidenum">
              <a:rPr lang="es-MX" smtClean="0"/>
              <a:pPr/>
              <a:t>‹Nº›</a:t>
            </a:fld>
            <a:endParaRPr lang="es-MX"/>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
              <a:t>Haga clic para modificar el estilo de título del patrón</a:t>
            </a:r>
            <a:endParaRPr lang="en-US" dirty="0"/>
          </a:p>
        </p:txBody>
      </p:sp>
    </p:spTree>
    <p:extLst>
      <p:ext uri="{BB962C8B-B14F-4D97-AF65-F5344CB8AC3E}">
        <p14:creationId xmlns:p14="http://schemas.microsoft.com/office/powerpoint/2010/main" val="1824098947"/>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75A82627-770E-4A6C-B9D0-78B14835672A}" type="datetime1">
              <a:rPr lang="es-MX" smtClean="0">
                <a:solidFill>
                  <a:srgbClr val="CAF278"/>
                </a:solidFill>
              </a:rPr>
              <a:t>11/08/2017</a:t>
            </a:fld>
            <a:endParaRPr lang="es-MX">
              <a:solidFill>
                <a:srgbClr val="CAF278"/>
              </a:solidFill>
            </a:endParaRPr>
          </a:p>
        </p:txBody>
      </p:sp>
      <p:sp>
        <p:nvSpPr>
          <p:cNvPr id="6" name="Footer Placeholder 5"/>
          <p:cNvSpPr>
            <a:spLocks noGrp="1"/>
          </p:cNvSpPr>
          <p:nvPr>
            <p:ph type="ftr" sz="quarter" idx="11"/>
          </p:nvPr>
        </p:nvSpPr>
        <p:spPr/>
        <p:txBody>
          <a:bodyPr/>
          <a:lstStyle/>
          <a:p>
            <a:endParaRPr lang="es-MX">
              <a:solidFill>
                <a:srgbClr val="CAF278"/>
              </a:solidFill>
            </a:endParaRPr>
          </a:p>
        </p:txBody>
      </p:sp>
      <p:sp>
        <p:nvSpPr>
          <p:cNvPr id="7" name="Slide Number Placeholder 6"/>
          <p:cNvSpPr>
            <a:spLocks noGrp="1"/>
          </p:cNvSpPr>
          <p:nvPr>
            <p:ph type="sldNum" sz="quarter" idx="12"/>
          </p:nvPr>
        </p:nvSpPr>
        <p:spPr/>
        <p:txBody>
          <a:bodyPr/>
          <a:lstStyle/>
          <a:p>
            <a:fld id="{DC424F9F-8B1F-4E9A-824C-093EF16682BB}" type="slidenum">
              <a:rPr lang="es-MX" smtClean="0">
                <a:solidFill>
                  <a:srgbClr val="CAF278"/>
                </a:solidFill>
              </a:rPr>
              <a:pPr/>
              <a:t>‹Nº›</a:t>
            </a:fld>
            <a:endParaRPr lang="es-MX">
              <a:solidFill>
                <a:srgbClr val="CAF278"/>
              </a:solidFill>
            </a:endParaRPr>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
              <a:t>Haga clic para modificar el estilo de título del patrón</a:t>
            </a:r>
            <a:endParaRPr lang="en-US" dirty="0"/>
          </a:p>
        </p:txBody>
      </p:sp>
    </p:spTree>
    <p:extLst>
      <p:ext uri="{BB962C8B-B14F-4D97-AF65-F5344CB8AC3E}">
        <p14:creationId xmlns:p14="http://schemas.microsoft.com/office/powerpoint/2010/main" val="404345274"/>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FD59FAB6-6C3D-4F20-A621-F85CB1E56BEF}" type="datetime1">
              <a:rPr lang="es-MX" smtClean="0">
                <a:solidFill>
                  <a:srgbClr val="3E3D2D"/>
                </a:solidFill>
              </a:rPr>
              <a:t>11/08/2017</a:t>
            </a:fld>
            <a:endParaRPr lang="es-MX">
              <a:solidFill>
                <a:srgbClr val="3E3D2D"/>
              </a:solidFill>
            </a:endParaRPr>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s-MX">
              <a:solidFill>
                <a:srgbClr val="3E3D2D"/>
              </a:solidFill>
            </a:endParaRPr>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DC424F9F-8B1F-4E9A-824C-093EF16682BB}" type="slidenum">
              <a:rPr lang="es-MX" smtClean="0">
                <a:solidFill>
                  <a:srgbClr val="3E3D2D"/>
                </a:solidFill>
              </a:rPr>
              <a:pPr/>
              <a:t>‹Nº›</a:t>
            </a:fld>
            <a:endParaRPr lang="es-MX">
              <a:solidFill>
                <a:srgbClr val="3E3D2D"/>
              </a:solidFill>
            </a:endParaRPr>
          </a:p>
        </p:txBody>
      </p:sp>
    </p:spTree>
    <p:extLst>
      <p:ext uri="{BB962C8B-B14F-4D97-AF65-F5344CB8AC3E}">
        <p14:creationId xmlns:p14="http://schemas.microsoft.com/office/powerpoint/2010/main" val="272121964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3.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10" Type="http://schemas.openxmlformats.org/officeDocument/2006/relationships/image" Target="../media/image15.png"/><Relationship Id="rId4" Type="http://schemas.openxmlformats.org/officeDocument/2006/relationships/diagramLayout" Target="../diagrams/layout8.xml"/><Relationship Id="rId9"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openxmlformats.org/officeDocument/2006/relationships/image" Target="../media/image25.jp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 Id="rId9" Type="http://schemas.openxmlformats.org/officeDocument/2006/relationships/image" Target="../media/image32.png"/></Relationships>
</file>

<file path=ppt/slides/_rels/slide23.xml.rels><?xml version="1.0" encoding="UTF-8" standalone="yes"?>
<Relationships xmlns="http://schemas.openxmlformats.org/package/2006/relationships"><Relationship Id="rId8" Type="http://schemas.openxmlformats.org/officeDocument/2006/relationships/image" Target="../media/image36.jpg"/><Relationship Id="rId3" Type="http://schemas.openxmlformats.org/officeDocument/2006/relationships/image" Target="../media/image24.jpg"/><Relationship Id="rId7"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5.jpg"/><Relationship Id="rId5" Type="http://schemas.openxmlformats.org/officeDocument/2006/relationships/image" Target="../media/image34.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microsoft.com/office/2007/relationships/hdphoto" Target="../media/hdphoto5.wdp"/></Relationships>
</file>

<file path=ppt/slides/_rels/slide2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microsoft.com/office/2007/relationships/hdphoto" Target="../media/hdphoto3.wdp"/></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microsoft.com/office/2007/relationships/hdphoto" Target="../media/hdphoto4.wdp"/><Relationship Id="rId5" Type="http://schemas.openxmlformats.org/officeDocument/2006/relationships/diagramQuickStyle" Target="../diagrams/quickStyle1.xml"/><Relationship Id="rId10" Type="http://schemas.openxmlformats.org/officeDocument/2006/relationships/image" Target="../media/image7.png"/><Relationship Id="rId4" Type="http://schemas.openxmlformats.org/officeDocument/2006/relationships/diagramLayout" Target="../diagrams/layout1.xml"/><Relationship Id="rId9"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0.png"/><Relationship Id="rId7" Type="http://schemas.openxmlformats.org/officeDocument/2006/relationships/diagramColors" Target="../diagrams/colors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7"/>
          <p:cNvSpPr/>
          <p:nvPr/>
        </p:nvSpPr>
        <p:spPr>
          <a:xfrm>
            <a:off x="1475656" y="341551"/>
            <a:ext cx="6508378" cy="830997"/>
          </a:xfrm>
          <a:prstGeom prst="rect">
            <a:avLst/>
          </a:prstGeom>
        </p:spPr>
        <p:txBody>
          <a:bodyPr wrap="square">
            <a:spAutoFit/>
          </a:bodyPr>
          <a:lstStyle/>
          <a:p>
            <a:pPr algn="ctr"/>
            <a:r>
              <a:rPr lang="es-MX" sz="2400" i="1" dirty="0">
                <a:solidFill>
                  <a:prstClr val="black"/>
                </a:solidFill>
              </a:rPr>
              <a:t>Universidad Autónoma del Estado de México</a:t>
            </a:r>
          </a:p>
          <a:p>
            <a:pPr algn="ctr"/>
            <a:r>
              <a:rPr lang="es-MX" sz="2400" i="1" dirty="0">
                <a:solidFill>
                  <a:prstClr val="black"/>
                </a:solidFill>
              </a:rPr>
              <a:t> Facultad de Economía</a:t>
            </a:r>
          </a:p>
        </p:txBody>
      </p:sp>
      <p:pic>
        <p:nvPicPr>
          <p:cNvPr id="7" name="36 Imagen" descr="logo a color UAEM.JPG"/>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412802" y="341549"/>
            <a:ext cx="811208" cy="759599"/>
          </a:xfrm>
          <a:prstGeom prst="rect">
            <a:avLst/>
          </a:prstGeom>
        </p:spPr>
      </p:pic>
      <p:pic>
        <p:nvPicPr>
          <p:cNvPr id="8" name="Picture 3" descr="http://www.uaemex.mx/feconomia/marcos/EscudoEc.jpg"/>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8172400" y="334777"/>
            <a:ext cx="697280" cy="822025"/>
          </a:xfrm>
          <a:prstGeom prst="rect">
            <a:avLst/>
          </a:prstGeom>
          <a:noFill/>
          <a:ln w="9525">
            <a:noFill/>
            <a:miter lim="800000"/>
            <a:headEnd/>
            <a:tailEnd/>
          </a:ln>
        </p:spPr>
      </p:pic>
      <p:sp>
        <p:nvSpPr>
          <p:cNvPr id="10" name="9 Rectángulo"/>
          <p:cNvSpPr/>
          <p:nvPr/>
        </p:nvSpPr>
        <p:spPr>
          <a:xfrm>
            <a:off x="1224011" y="3754180"/>
            <a:ext cx="7010670" cy="2308324"/>
          </a:xfrm>
          <a:prstGeom prst="rect">
            <a:avLst/>
          </a:prstGeom>
        </p:spPr>
        <p:txBody>
          <a:bodyPr wrap="square">
            <a:spAutoFit/>
          </a:bodyPr>
          <a:lstStyle/>
          <a:p>
            <a:pPr algn="ctr">
              <a:defRPr/>
            </a:pPr>
            <a:endParaRPr lang="es-MX" sz="1600" kern="0" dirty="0">
              <a:solidFill>
                <a:sysClr val="windowText" lastClr="000000"/>
              </a:solidFill>
            </a:endParaRPr>
          </a:p>
          <a:p>
            <a:pPr algn="ctr">
              <a:defRPr/>
            </a:pPr>
            <a:r>
              <a:rPr lang="es-MX" sz="1600" kern="0" dirty="0">
                <a:solidFill>
                  <a:sysClr val="windowText" lastClr="000000"/>
                </a:solidFill>
              </a:rPr>
              <a:t>Programa Educativo: </a:t>
            </a:r>
            <a:r>
              <a:rPr lang="es-MX" sz="1600" dirty="0">
                <a:solidFill>
                  <a:prstClr val="black"/>
                </a:solidFill>
              </a:rPr>
              <a:t>Maestría en estudios sustentables, regionales y metropolitanos</a:t>
            </a:r>
          </a:p>
          <a:p>
            <a:pPr algn="ctr"/>
            <a:endParaRPr lang="es-MX" sz="1600" kern="0" dirty="0">
              <a:solidFill>
                <a:sysClr val="windowText" lastClr="000000"/>
              </a:solidFill>
            </a:endParaRPr>
          </a:p>
          <a:p>
            <a:pPr algn="ctr"/>
            <a:r>
              <a:rPr lang="es-MX" sz="1600" kern="0" dirty="0">
                <a:solidFill>
                  <a:sysClr val="windowText" lastClr="000000"/>
                </a:solidFill>
              </a:rPr>
              <a:t>Unidad de Aprendizaje: </a:t>
            </a:r>
            <a:r>
              <a:rPr lang="es-MX" sz="1600"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 </a:t>
            </a:r>
            <a:r>
              <a:rPr lang="es-MX" sz="1600" dirty="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Economía Regional</a:t>
            </a:r>
          </a:p>
          <a:p>
            <a:pPr algn="ctr">
              <a:defRPr/>
            </a:pPr>
            <a:r>
              <a:rPr lang="es-MX" sz="1600" kern="0" dirty="0">
                <a:solidFill>
                  <a:sysClr val="windowText" lastClr="000000"/>
                </a:solidFill>
              </a:rPr>
              <a:t>Créditos Institucionales :  </a:t>
            </a:r>
            <a:r>
              <a:rPr lang="es-MX" sz="1600" kern="0" dirty="0" smtClean="0">
                <a:solidFill>
                  <a:sysClr val="windowText" lastClr="000000"/>
                </a:solidFill>
              </a:rPr>
              <a:t>7</a:t>
            </a:r>
            <a:endParaRPr lang="es-MX" sz="1600" kern="0" dirty="0">
              <a:solidFill>
                <a:sysClr val="windowText" lastClr="000000"/>
              </a:solidFill>
            </a:endParaRPr>
          </a:p>
          <a:p>
            <a:pPr algn="ctr">
              <a:defRPr/>
            </a:pPr>
            <a:endParaRPr lang="es-ES" sz="1600" kern="0" dirty="0">
              <a:solidFill>
                <a:sysClr val="windowText" lastClr="000000"/>
              </a:solidFill>
            </a:endParaRPr>
          </a:p>
          <a:p>
            <a:pPr algn="ctr" defTabSz="914298"/>
            <a:r>
              <a:rPr lang="es-ES" sz="1600" kern="0" dirty="0">
                <a:solidFill>
                  <a:sysClr val="windowText" lastClr="000000"/>
                </a:solidFill>
              </a:rPr>
              <a:t>    CLAVE: </a:t>
            </a:r>
            <a:endParaRPr lang="es-MX" sz="1600" dirty="0">
              <a:solidFill>
                <a:prstClr val="black"/>
              </a:solidFill>
            </a:endParaRPr>
          </a:p>
          <a:p>
            <a:pPr algn="ctr">
              <a:defRPr/>
            </a:pPr>
            <a:endParaRPr lang="es-MX" sz="1600" kern="0" dirty="0">
              <a:solidFill>
                <a:sysClr val="windowText" lastClr="000000"/>
              </a:solidFill>
            </a:endParaRPr>
          </a:p>
        </p:txBody>
      </p:sp>
      <p:sp>
        <p:nvSpPr>
          <p:cNvPr id="11" name="10 CuadroTexto"/>
          <p:cNvSpPr txBox="1"/>
          <p:nvPr/>
        </p:nvSpPr>
        <p:spPr>
          <a:xfrm>
            <a:off x="755273" y="5336738"/>
            <a:ext cx="7776865" cy="1231106"/>
          </a:xfrm>
          <a:prstGeom prst="rect">
            <a:avLst/>
          </a:prstGeom>
          <a:noFill/>
        </p:spPr>
        <p:txBody>
          <a:bodyPr wrap="square" rtlCol="0">
            <a:spAutoFit/>
          </a:bodyPr>
          <a:lstStyle/>
          <a:p>
            <a:pPr algn="ctr"/>
            <a:r>
              <a:rPr lang="es-MX" sz="1400" dirty="0" smtClean="0">
                <a:solidFill>
                  <a:prstClr val="black"/>
                </a:solidFill>
              </a:rPr>
              <a:t>Julio 2017</a:t>
            </a:r>
          </a:p>
          <a:p>
            <a:pPr algn="ctr"/>
            <a:endParaRPr lang="es-MX" sz="1400" dirty="0">
              <a:solidFill>
                <a:prstClr val="black"/>
              </a:solidFill>
            </a:endParaRPr>
          </a:p>
          <a:p>
            <a:endParaRPr lang="es-MX" sz="1400" dirty="0">
              <a:solidFill>
                <a:prstClr val="black"/>
              </a:solidFill>
            </a:endParaRPr>
          </a:p>
          <a:p>
            <a:pPr algn="ctr"/>
            <a:endParaRPr lang="es-MX" sz="1400" dirty="0">
              <a:solidFill>
                <a:prstClr val="black"/>
              </a:solidFill>
            </a:endParaRPr>
          </a:p>
          <a:p>
            <a:pPr algn="ctr"/>
            <a:r>
              <a:rPr lang="es-MX" b="1" i="1" dirty="0" smtClean="0">
                <a:solidFill>
                  <a:prstClr val="black"/>
                </a:solidFill>
              </a:rPr>
              <a:t>Dr</a:t>
            </a:r>
            <a:r>
              <a:rPr lang="es-MX" b="1" i="1" dirty="0">
                <a:solidFill>
                  <a:prstClr val="black"/>
                </a:solidFill>
              </a:rPr>
              <a:t>. Oscar Manuel Rodríguez Pichardo</a:t>
            </a:r>
          </a:p>
        </p:txBody>
      </p:sp>
      <p:cxnSp>
        <p:nvCxnSpPr>
          <p:cNvPr id="12" name="11 Conector recto"/>
          <p:cNvCxnSpPr/>
          <p:nvPr/>
        </p:nvCxnSpPr>
        <p:spPr>
          <a:xfrm>
            <a:off x="673271" y="1340768"/>
            <a:ext cx="7858867" cy="0"/>
          </a:xfrm>
          <a:prstGeom prst="line">
            <a:avLst/>
          </a:prstGeom>
          <a:ln/>
        </p:spPr>
        <p:style>
          <a:lnRef idx="2">
            <a:schemeClr val="dk1"/>
          </a:lnRef>
          <a:fillRef idx="0">
            <a:schemeClr val="dk1"/>
          </a:fillRef>
          <a:effectRef idx="1">
            <a:schemeClr val="dk1"/>
          </a:effectRef>
          <a:fontRef idx="minor">
            <a:schemeClr val="tx1"/>
          </a:fontRef>
        </p:style>
      </p:cxnSp>
      <p:cxnSp>
        <p:nvCxnSpPr>
          <p:cNvPr id="14" name="13 Conector recto"/>
          <p:cNvCxnSpPr/>
          <p:nvPr/>
        </p:nvCxnSpPr>
        <p:spPr>
          <a:xfrm>
            <a:off x="2230538" y="6021288"/>
            <a:ext cx="4824536" cy="0"/>
          </a:xfrm>
          <a:prstGeom prst="line">
            <a:avLst/>
          </a:prstGeom>
          <a:ln/>
        </p:spPr>
        <p:style>
          <a:lnRef idx="2">
            <a:schemeClr val="dk1"/>
          </a:lnRef>
          <a:fillRef idx="0">
            <a:schemeClr val="dk1"/>
          </a:fillRef>
          <a:effectRef idx="1">
            <a:schemeClr val="dk1"/>
          </a:effectRef>
          <a:fontRef idx="minor">
            <a:schemeClr val="tx1"/>
          </a:fontRef>
        </p:style>
      </p:cxnSp>
      <p:sp>
        <p:nvSpPr>
          <p:cNvPr id="17" name="16 Rectángulo"/>
          <p:cNvSpPr/>
          <p:nvPr/>
        </p:nvSpPr>
        <p:spPr>
          <a:xfrm>
            <a:off x="3557412" y="1554515"/>
            <a:ext cx="2170787" cy="523220"/>
          </a:xfrm>
          <a:prstGeom prst="rect">
            <a:avLst/>
          </a:prstGeom>
        </p:spPr>
        <p:txBody>
          <a:bodyPr wrap="none">
            <a:spAutoFit/>
          </a:bodyPr>
          <a:lstStyle/>
          <a:p>
            <a:r>
              <a:rPr lang="es-MX" sz="2800" b="1" dirty="0">
                <a:solidFill>
                  <a:srgbClr val="D2D2D2">
                    <a:lumMod val="10000"/>
                  </a:srgbClr>
                </a:solidFill>
              </a:rPr>
              <a:t>Diapositivas</a:t>
            </a:r>
          </a:p>
        </p:txBody>
      </p:sp>
      <p:sp>
        <p:nvSpPr>
          <p:cNvPr id="2" name="1 CuadroTexto"/>
          <p:cNvSpPr txBox="1"/>
          <p:nvPr/>
        </p:nvSpPr>
        <p:spPr>
          <a:xfrm>
            <a:off x="1907704" y="2420888"/>
            <a:ext cx="5400600" cy="1569660"/>
          </a:xfrm>
          <a:prstGeom prst="rect">
            <a:avLst/>
          </a:prstGeom>
          <a:noFill/>
        </p:spPr>
        <p:txBody>
          <a:bodyPr wrap="square" rtlCol="0">
            <a:spAutoFit/>
          </a:bodyPr>
          <a:lstStyle/>
          <a:p>
            <a:pPr algn="ctr"/>
            <a:r>
              <a:rPr lang="es-MX" sz="3200" b="1" dirty="0" smtClean="0"/>
              <a:t>Modulo </a:t>
            </a:r>
            <a:r>
              <a:rPr lang="es-MX" sz="3200" b="1" dirty="0"/>
              <a:t>I</a:t>
            </a:r>
            <a:r>
              <a:rPr lang="es-MX" sz="3200" b="1" dirty="0" smtClean="0"/>
              <a:t>: Teorías Contemporáneas de la Economía Regional</a:t>
            </a:r>
            <a:endParaRPr lang="es-MX" sz="3200" dirty="0">
              <a:solidFill>
                <a:prstClr val="black"/>
              </a:solidFill>
            </a:endParaRPr>
          </a:p>
        </p:txBody>
      </p:sp>
      <p:sp>
        <p:nvSpPr>
          <p:cNvPr id="3" name="Marcador de número de diapositiva 2"/>
          <p:cNvSpPr>
            <a:spLocks noGrp="1"/>
          </p:cNvSpPr>
          <p:nvPr>
            <p:ph type="sldNum" sz="quarter" idx="12"/>
          </p:nvPr>
        </p:nvSpPr>
        <p:spPr/>
        <p:txBody>
          <a:bodyPr/>
          <a:lstStyle/>
          <a:p>
            <a:fld id="{DC424F9F-8B1F-4E9A-824C-093EF16682BB}" type="slidenum">
              <a:rPr lang="es-MX" smtClean="0">
                <a:solidFill>
                  <a:srgbClr val="3E3D2D"/>
                </a:solidFill>
              </a:rPr>
              <a:pPr/>
              <a:t>1</a:t>
            </a:fld>
            <a:endParaRPr lang="es-MX">
              <a:solidFill>
                <a:srgbClr val="3E3D2D"/>
              </a:solidFill>
            </a:endParaRPr>
          </a:p>
        </p:txBody>
      </p:sp>
    </p:spTree>
    <p:extLst>
      <p:ext uri="{BB962C8B-B14F-4D97-AF65-F5344CB8AC3E}">
        <p14:creationId xmlns:p14="http://schemas.microsoft.com/office/powerpoint/2010/main" val="3206963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65905825"/>
              </p:ext>
            </p:extLst>
          </p:nvPr>
        </p:nvGraphicFramePr>
        <p:xfrm>
          <a:off x="971600" y="1700808"/>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MODELO DE SOLOW</a:t>
            </a:r>
          </a:p>
        </p:txBody>
      </p:sp>
      <p:pic>
        <p:nvPicPr>
          <p:cNvPr id="307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1560" y="4077072"/>
            <a:ext cx="2371725" cy="192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10</a:t>
            </a:fld>
            <a:endParaRPr lang="es-MX">
              <a:solidFill>
                <a:srgbClr val="3E3D2D"/>
              </a:solidFill>
            </a:endParaRPr>
          </a:p>
        </p:txBody>
      </p:sp>
    </p:spTree>
    <p:extLst>
      <p:ext uri="{BB962C8B-B14F-4D97-AF65-F5344CB8AC3E}">
        <p14:creationId xmlns:p14="http://schemas.microsoft.com/office/powerpoint/2010/main" val="177555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80999" y="1719071"/>
            <a:ext cx="8407893" cy="989849"/>
          </a:xfrm>
        </p:spPr>
        <p:txBody>
          <a:bodyPr/>
          <a:lstStyle/>
          <a:p>
            <a:r>
              <a:rPr lang="es-MX" dirty="0"/>
              <a:t>Síntomas de divergencia</a:t>
            </a:r>
          </a:p>
        </p:txBody>
      </p:sp>
      <p:sp>
        <p:nvSpPr>
          <p:cNvPr id="3" name="2 Título"/>
          <p:cNvSpPr>
            <a:spLocks noGrp="1"/>
          </p:cNvSpPr>
          <p:nvPr>
            <p:ph type="title"/>
          </p:nvPr>
        </p:nvSpPr>
        <p:spPr/>
        <p:txBody>
          <a:bodyPr/>
          <a:lstStyle/>
          <a:p>
            <a:r>
              <a:rPr lang="es-MX" dirty="0"/>
              <a:t>Hechos estilizados</a:t>
            </a:r>
          </a:p>
        </p:txBody>
      </p:sp>
      <p:sp>
        <p:nvSpPr>
          <p:cNvPr id="4" name="3 Rectángulo"/>
          <p:cNvSpPr/>
          <p:nvPr/>
        </p:nvSpPr>
        <p:spPr>
          <a:xfrm>
            <a:off x="-5149080" y="-243408"/>
            <a:ext cx="4572000" cy="369332"/>
          </a:xfrm>
          <a:prstGeom prst="rect">
            <a:avLst/>
          </a:prstGeom>
        </p:spPr>
        <p:txBody>
          <a:bodyPr>
            <a:spAutoFit/>
          </a:bodyPr>
          <a:lstStyle/>
          <a:p>
            <a:pPr lvl="0" algn="just" eaLnBrk="0" fontAlgn="base" hangingPunct="0">
              <a:spcBef>
                <a:spcPct val="0"/>
              </a:spcBef>
              <a:spcAft>
                <a:spcPct val="0"/>
              </a:spcAft>
            </a:pPr>
            <a:r>
              <a:rPr kumimoji="0" lang="es-ES" b="0" i="0" u="none" strike="noStrike" cap="none" normalizeH="0" baseline="0" dirty="0">
                <a:ln>
                  <a:noFill/>
                </a:ln>
                <a:solidFill>
                  <a:srgbClr val="231F20"/>
                </a:solidFill>
                <a:effectLst/>
                <a:ea typeface="Calibri" pitchFamily="34" charset="0"/>
                <a:cs typeface="Galliard-Roman"/>
              </a:rPr>
              <a:t>.</a:t>
            </a:r>
            <a:endParaRPr kumimoji="0" lang="es-ES" b="0" i="0" u="none" strike="noStrike" cap="none" normalizeH="0" baseline="0" dirty="0">
              <a:ln>
                <a:noFill/>
              </a:ln>
              <a:solidFill>
                <a:schemeClr val="tx1"/>
              </a:solidFill>
              <a:effectLst/>
            </a:endParaRPr>
          </a:p>
        </p:txBody>
      </p:sp>
      <p:graphicFrame>
        <p:nvGraphicFramePr>
          <p:cNvPr id="5" name="4 Diagrama"/>
          <p:cNvGraphicFramePr/>
          <p:nvPr>
            <p:extLst>
              <p:ext uri="{D42A27DB-BD31-4B8C-83A1-F6EECF244321}">
                <p14:modId xmlns:p14="http://schemas.microsoft.com/office/powerpoint/2010/main" val="1507874188"/>
              </p:ext>
            </p:extLst>
          </p:nvPr>
        </p:nvGraphicFramePr>
        <p:xfrm>
          <a:off x="2555776" y="220486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Flecha abajo"/>
          <p:cNvSpPr/>
          <p:nvPr/>
        </p:nvSpPr>
        <p:spPr>
          <a:xfrm>
            <a:off x="611560" y="2348880"/>
            <a:ext cx="1490076" cy="3672408"/>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7" name="Marcador de número de diapositiva 6"/>
          <p:cNvSpPr>
            <a:spLocks noGrp="1"/>
          </p:cNvSpPr>
          <p:nvPr>
            <p:ph type="sldNum" sz="quarter" idx="12"/>
          </p:nvPr>
        </p:nvSpPr>
        <p:spPr/>
        <p:txBody>
          <a:bodyPr/>
          <a:lstStyle/>
          <a:p>
            <a:fld id="{DC424F9F-8B1F-4E9A-824C-093EF16682BB}" type="slidenum">
              <a:rPr lang="es-MX" smtClean="0">
                <a:solidFill>
                  <a:srgbClr val="3E3D2D"/>
                </a:solidFill>
              </a:rPr>
              <a:pPr/>
              <a:t>11</a:t>
            </a:fld>
            <a:endParaRPr lang="es-MX">
              <a:solidFill>
                <a:srgbClr val="3E3D2D"/>
              </a:solidFill>
            </a:endParaRPr>
          </a:p>
        </p:txBody>
      </p:sp>
    </p:spTree>
    <p:extLst>
      <p:ext uri="{BB962C8B-B14F-4D97-AF65-F5344CB8AC3E}">
        <p14:creationId xmlns:p14="http://schemas.microsoft.com/office/powerpoint/2010/main" val="2944328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ctr"/>
            <a:r>
              <a:rPr lang="es-MX" dirty="0"/>
              <a:t>Función de Producción</a:t>
            </a:r>
          </a:p>
        </p:txBody>
      </p:sp>
      <p:sp>
        <p:nvSpPr>
          <p:cNvPr id="3" name="2 Título"/>
          <p:cNvSpPr>
            <a:spLocks noGrp="1"/>
          </p:cNvSpPr>
          <p:nvPr>
            <p:ph type="title"/>
          </p:nvPr>
        </p:nvSpPr>
        <p:spPr/>
        <p:txBody>
          <a:bodyPr/>
          <a:lstStyle/>
          <a:p>
            <a:r>
              <a:rPr lang="es-MX" dirty="0"/>
              <a:t>NUEVOS MODELOS NEOCLÁSICOS</a:t>
            </a:r>
            <a:br>
              <a:rPr lang="es-MX" dirty="0"/>
            </a:br>
            <a:r>
              <a:rPr lang="es-MX" dirty="0"/>
              <a:t>MODELOS DE CRECIMIENTO ENDÓGENO</a:t>
            </a:r>
          </a:p>
        </p:txBody>
      </p:sp>
      <p:graphicFrame>
        <p:nvGraphicFramePr>
          <p:cNvPr id="8" name="7 Diagrama"/>
          <p:cNvGraphicFramePr/>
          <p:nvPr>
            <p:extLst>
              <p:ext uri="{D42A27DB-BD31-4B8C-83A1-F6EECF244321}">
                <p14:modId xmlns:p14="http://schemas.microsoft.com/office/powerpoint/2010/main" val="967920552"/>
              </p:ext>
            </p:extLst>
          </p:nvPr>
        </p:nvGraphicFramePr>
        <p:xfrm>
          <a:off x="2267744" y="227687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9551" y="2677019"/>
            <a:ext cx="3209925" cy="2044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06795" y="2420888"/>
            <a:ext cx="2232248"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8 Imagen"/>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668344" y="5229200"/>
            <a:ext cx="1219200" cy="1219200"/>
          </a:xfrm>
          <a:prstGeom prst="rect">
            <a:avLst/>
          </a:prstGeom>
        </p:spPr>
      </p:pic>
      <p:sp>
        <p:nvSpPr>
          <p:cNvPr id="4" name="Marcador de número de diapositiva 3"/>
          <p:cNvSpPr>
            <a:spLocks noGrp="1"/>
          </p:cNvSpPr>
          <p:nvPr>
            <p:ph type="sldNum" sz="quarter" idx="12"/>
          </p:nvPr>
        </p:nvSpPr>
        <p:spPr/>
        <p:txBody>
          <a:bodyPr/>
          <a:lstStyle/>
          <a:p>
            <a:fld id="{DC424F9F-8B1F-4E9A-824C-093EF16682BB}" type="slidenum">
              <a:rPr lang="es-MX" smtClean="0">
                <a:solidFill>
                  <a:srgbClr val="3E3D2D"/>
                </a:solidFill>
              </a:rPr>
              <a:pPr/>
              <a:t>12</a:t>
            </a:fld>
            <a:endParaRPr lang="es-MX">
              <a:solidFill>
                <a:srgbClr val="3E3D2D"/>
              </a:solidFill>
            </a:endParaRPr>
          </a:p>
        </p:txBody>
      </p:sp>
    </p:spTree>
    <p:extLst>
      <p:ext uri="{BB962C8B-B14F-4D97-AF65-F5344CB8AC3E}">
        <p14:creationId xmlns:p14="http://schemas.microsoft.com/office/powerpoint/2010/main" val="279066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066140438"/>
              </p:ext>
            </p:extLst>
          </p:nvPr>
        </p:nvGraphicFramePr>
        <p:xfrm>
          <a:off x="2051720" y="1981634"/>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Los modelos de crecimiento endógeno</a:t>
            </a:r>
          </a:p>
        </p:txBody>
      </p:sp>
      <p:pic>
        <p:nvPicPr>
          <p:cNvPr id="5" name="4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9512" y="1700808"/>
            <a:ext cx="3168352" cy="4968552"/>
          </a:xfrm>
          <a:prstGeom prst="rect">
            <a:avLst/>
          </a:prstGeom>
        </p:spPr>
      </p:pic>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13</a:t>
            </a:fld>
            <a:endParaRPr lang="es-MX">
              <a:solidFill>
                <a:srgbClr val="3E3D2D"/>
              </a:solidFill>
            </a:endParaRPr>
          </a:p>
        </p:txBody>
      </p:sp>
    </p:spTree>
    <p:extLst>
      <p:ext uri="{BB962C8B-B14F-4D97-AF65-F5344CB8AC3E}">
        <p14:creationId xmlns:p14="http://schemas.microsoft.com/office/powerpoint/2010/main" val="395824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MX"/>
          </a:p>
        </p:txBody>
      </p:sp>
      <p:sp>
        <p:nvSpPr>
          <p:cNvPr id="3" name="2 Título"/>
          <p:cNvSpPr>
            <a:spLocks noGrp="1"/>
          </p:cNvSpPr>
          <p:nvPr>
            <p:ph type="title"/>
          </p:nvPr>
        </p:nvSpPr>
        <p:spPr/>
        <p:txBody>
          <a:bodyPr/>
          <a:lstStyle/>
          <a:p>
            <a:r>
              <a:rPr lang="es-MX" dirty="0"/>
              <a:t>1</a:t>
            </a:r>
            <a:r>
              <a:rPr lang="es-MX" dirty="0" smtClean="0"/>
              <a:t>.2 </a:t>
            </a:r>
            <a:r>
              <a:rPr lang="es-MX" dirty="0"/>
              <a:t>La nueva geografía económica</a:t>
            </a:r>
          </a:p>
        </p:txBody>
      </p:sp>
      <p:pic>
        <p:nvPicPr>
          <p:cNvPr id="15362" name="Picture 2"/>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724" y="1628800"/>
            <a:ext cx="3910211" cy="504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4" name="Picture 4" descr="Resultado de imagen para territorio"/>
          <p:cNvPicPr>
            <a:picLocks noChangeAspect="1" noChangeArrowheads="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88798" y="1617828"/>
            <a:ext cx="2571750" cy="5051532"/>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Resultado de imagen para cultu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5367" name="Picture 7"/>
          <p:cNvPicPr>
            <a:picLocks noChangeAspect="1" noChangeArrowheads="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60549" y="1628800"/>
            <a:ext cx="2583451" cy="504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DC424F9F-8B1F-4E9A-824C-093EF16682BB}" type="slidenum">
              <a:rPr lang="es-MX" smtClean="0">
                <a:solidFill>
                  <a:srgbClr val="3E3D2D"/>
                </a:solidFill>
              </a:rPr>
              <a:pPr/>
              <a:t>14</a:t>
            </a:fld>
            <a:endParaRPr lang="es-MX">
              <a:solidFill>
                <a:srgbClr val="3E3D2D"/>
              </a:solidFill>
            </a:endParaRPr>
          </a:p>
        </p:txBody>
      </p:sp>
    </p:spTree>
    <p:extLst>
      <p:ext uri="{BB962C8B-B14F-4D97-AF65-F5344CB8AC3E}">
        <p14:creationId xmlns:p14="http://schemas.microsoft.com/office/powerpoint/2010/main" val="2582090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80999" y="1719071"/>
            <a:ext cx="8407893" cy="629809"/>
          </a:xfrm>
        </p:spPr>
        <p:txBody>
          <a:bodyPr/>
          <a:lstStyle/>
          <a:p>
            <a:pPr algn="ctr"/>
            <a:r>
              <a:rPr lang="es-MX" dirty="0" err="1"/>
              <a:t>Krugman</a:t>
            </a:r>
            <a:r>
              <a:rPr lang="es-MX" dirty="0"/>
              <a:t>. Espacio es un fenómeno estático</a:t>
            </a:r>
          </a:p>
          <a:p>
            <a:pPr algn="ctr"/>
            <a:endParaRPr lang="es-MX" dirty="0"/>
          </a:p>
          <a:p>
            <a:pPr marL="45720" indent="0" algn="ctr">
              <a:buNone/>
            </a:pPr>
            <a:endParaRPr lang="es-MX" dirty="0"/>
          </a:p>
          <a:p>
            <a:pPr algn="ctr"/>
            <a:endParaRPr lang="es-MX" dirty="0"/>
          </a:p>
        </p:txBody>
      </p:sp>
      <p:sp>
        <p:nvSpPr>
          <p:cNvPr id="3" name="2 Título"/>
          <p:cNvSpPr>
            <a:spLocks noGrp="1"/>
          </p:cNvSpPr>
          <p:nvPr>
            <p:ph type="title"/>
          </p:nvPr>
        </p:nvSpPr>
        <p:spPr/>
        <p:txBody>
          <a:bodyPr/>
          <a:lstStyle/>
          <a:p>
            <a:r>
              <a:rPr lang="es-MX" b="1" dirty="0"/>
              <a:t>Nueva Geografía Económica i</a:t>
            </a:r>
            <a:endParaRPr lang="es-MX" dirty="0"/>
          </a:p>
        </p:txBody>
      </p:sp>
      <p:graphicFrame>
        <p:nvGraphicFramePr>
          <p:cNvPr id="4" name="3 Diagrama"/>
          <p:cNvGraphicFramePr/>
          <p:nvPr>
            <p:extLst>
              <p:ext uri="{D42A27DB-BD31-4B8C-83A1-F6EECF244321}">
                <p14:modId xmlns:p14="http://schemas.microsoft.com/office/powerpoint/2010/main" val="3686163269"/>
              </p:ext>
            </p:extLst>
          </p:nvPr>
        </p:nvGraphicFramePr>
        <p:xfrm>
          <a:off x="467544" y="227687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5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60232" y="4293096"/>
            <a:ext cx="2143125" cy="2133600"/>
          </a:xfrm>
          <a:prstGeom prst="rect">
            <a:avLst/>
          </a:prstGeom>
        </p:spPr>
      </p:pic>
      <p:sp>
        <p:nvSpPr>
          <p:cNvPr id="5" name="Marcador de número de diapositiva 4"/>
          <p:cNvSpPr>
            <a:spLocks noGrp="1"/>
          </p:cNvSpPr>
          <p:nvPr>
            <p:ph type="sldNum" sz="quarter" idx="12"/>
          </p:nvPr>
        </p:nvSpPr>
        <p:spPr/>
        <p:txBody>
          <a:bodyPr/>
          <a:lstStyle/>
          <a:p>
            <a:fld id="{DC424F9F-8B1F-4E9A-824C-093EF16682BB}" type="slidenum">
              <a:rPr lang="es-MX" smtClean="0">
                <a:solidFill>
                  <a:srgbClr val="3E3D2D"/>
                </a:solidFill>
              </a:rPr>
              <a:pPr/>
              <a:t>15</a:t>
            </a:fld>
            <a:endParaRPr lang="es-MX">
              <a:solidFill>
                <a:srgbClr val="3E3D2D"/>
              </a:solidFill>
            </a:endParaRPr>
          </a:p>
        </p:txBody>
      </p:sp>
    </p:spTree>
    <p:extLst>
      <p:ext uri="{BB962C8B-B14F-4D97-AF65-F5344CB8AC3E}">
        <p14:creationId xmlns:p14="http://schemas.microsoft.com/office/powerpoint/2010/main" val="3424402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469696984"/>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Proceso de concentración</a:t>
            </a:r>
          </a:p>
        </p:txBody>
      </p:sp>
      <p:pic>
        <p:nvPicPr>
          <p:cNvPr id="512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23729" y="4509120"/>
            <a:ext cx="2232247"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32040" y="1772816"/>
            <a:ext cx="2178943" cy="1631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16</a:t>
            </a:fld>
            <a:endParaRPr lang="es-MX">
              <a:solidFill>
                <a:srgbClr val="3E3D2D"/>
              </a:solidFill>
            </a:endParaRPr>
          </a:p>
        </p:txBody>
      </p:sp>
    </p:spTree>
    <p:extLst>
      <p:ext uri="{BB962C8B-B14F-4D97-AF65-F5344CB8AC3E}">
        <p14:creationId xmlns:p14="http://schemas.microsoft.com/office/powerpoint/2010/main" val="1908824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95536" y="2132856"/>
            <a:ext cx="8407893" cy="845833"/>
          </a:xfrm>
        </p:spPr>
        <p:txBody>
          <a:bodyPr>
            <a:normAutofit/>
          </a:bodyPr>
          <a:lstStyle/>
          <a:p>
            <a:r>
              <a:rPr lang="es-MX" sz="2400" dirty="0"/>
              <a:t>Fuerzas centrípetas</a:t>
            </a:r>
          </a:p>
        </p:txBody>
      </p:sp>
      <p:sp>
        <p:nvSpPr>
          <p:cNvPr id="3" name="2 Título"/>
          <p:cNvSpPr>
            <a:spLocks noGrp="1"/>
          </p:cNvSpPr>
          <p:nvPr>
            <p:ph type="title"/>
          </p:nvPr>
        </p:nvSpPr>
        <p:spPr/>
        <p:txBody>
          <a:bodyPr/>
          <a:lstStyle/>
          <a:p>
            <a:r>
              <a:rPr lang="es-MX" dirty="0"/>
              <a:t>Aglomeración espacial</a:t>
            </a:r>
            <a:br>
              <a:rPr lang="es-MX" dirty="0"/>
            </a:br>
            <a:r>
              <a:rPr lang="es-MX" dirty="0"/>
              <a:t>modelo centro-periferia</a:t>
            </a:r>
          </a:p>
        </p:txBody>
      </p:sp>
      <p:sp>
        <p:nvSpPr>
          <p:cNvPr id="4" name="1 Marcador de contenido"/>
          <p:cNvSpPr txBox="1">
            <a:spLocks/>
          </p:cNvSpPr>
          <p:nvPr/>
        </p:nvSpPr>
        <p:spPr>
          <a:xfrm>
            <a:off x="5478434" y="2099639"/>
            <a:ext cx="8407893" cy="845833"/>
          </a:xfrm>
          <a:prstGeom prst="rect">
            <a:avLst/>
          </a:prstGeom>
        </p:spPr>
        <p:txBody>
          <a:bodyPr vert="horz" lIns="91440" tIns="45720" rIns="91440" bIns="45720" rtlCol="0">
            <a:normAutofit/>
          </a:bodyPr>
          <a:lst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a:lstStyle>
          <a:p>
            <a:r>
              <a:rPr lang="es-MX" sz="2400" dirty="0"/>
              <a:t>Fuerzas centrífugas</a:t>
            </a:r>
          </a:p>
        </p:txBody>
      </p:sp>
      <p:sp>
        <p:nvSpPr>
          <p:cNvPr id="5" name="4 Forma en L"/>
          <p:cNvSpPr/>
          <p:nvPr/>
        </p:nvSpPr>
        <p:spPr>
          <a:xfrm rot="14091060">
            <a:off x="4271652" y="2034641"/>
            <a:ext cx="756112" cy="714499"/>
          </a:xfrm>
          <a:prstGeom prst="corner">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6" name="5 Rectángulo"/>
          <p:cNvSpPr/>
          <p:nvPr/>
        </p:nvSpPr>
        <p:spPr>
          <a:xfrm>
            <a:off x="342842" y="2945472"/>
            <a:ext cx="4572000" cy="2308324"/>
          </a:xfrm>
          <a:prstGeom prst="rect">
            <a:avLst/>
          </a:prstGeom>
        </p:spPr>
        <p:txBody>
          <a:bodyPr>
            <a:spAutoFit/>
          </a:bodyPr>
          <a:lstStyle/>
          <a:p>
            <a:r>
              <a:rPr lang="es-ES" dirty="0"/>
              <a:t>Externalidades derivadas de la difusión del conocimiento</a:t>
            </a:r>
          </a:p>
          <a:p>
            <a:endParaRPr lang="es-ES" dirty="0"/>
          </a:p>
          <a:p>
            <a:r>
              <a:rPr lang="es-ES" dirty="0"/>
              <a:t>Ventajas de la densidad de los mercados de cualificaciones especializadas</a:t>
            </a:r>
          </a:p>
          <a:p>
            <a:endParaRPr lang="es-ES" dirty="0"/>
          </a:p>
          <a:p>
            <a:r>
              <a:rPr lang="es-ES" dirty="0"/>
              <a:t>Encadenamientos hacia delante y hacia atrás </a:t>
            </a:r>
            <a:endParaRPr lang="es-MX" dirty="0"/>
          </a:p>
        </p:txBody>
      </p:sp>
      <p:sp>
        <p:nvSpPr>
          <p:cNvPr id="7" name="6 Rectángulo"/>
          <p:cNvSpPr/>
          <p:nvPr/>
        </p:nvSpPr>
        <p:spPr>
          <a:xfrm>
            <a:off x="5724128" y="2945472"/>
            <a:ext cx="4572000" cy="923330"/>
          </a:xfrm>
          <a:prstGeom prst="rect">
            <a:avLst/>
          </a:prstGeom>
        </p:spPr>
        <p:txBody>
          <a:bodyPr>
            <a:spAutoFit/>
          </a:bodyPr>
          <a:lstStyle/>
          <a:p>
            <a:r>
              <a:rPr lang="es-MX" dirty="0"/>
              <a:t>Aumento de la Renta de la tierra</a:t>
            </a:r>
          </a:p>
          <a:p>
            <a:endParaRPr lang="es-MX" dirty="0"/>
          </a:p>
          <a:p>
            <a:r>
              <a:rPr lang="es-MX" dirty="0"/>
              <a:t>Congestión</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9465" y="4285409"/>
            <a:ext cx="3095286" cy="1936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Marcador de número de diapositiva 7"/>
          <p:cNvSpPr>
            <a:spLocks noGrp="1"/>
          </p:cNvSpPr>
          <p:nvPr>
            <p:ph type="sldNum" sz="quarter" idx="12"/>
          </p:nvPr>
        </p:nvSpPr>
        <p:spPr/>
        <p:txBody>
          <a:bodyPr/>
          <a:lstStyle/>
          <a:p>
            <a:fld id="{DC424F9F-8B1F-4E9A-824C-093EF16682BB}" type="slidenum">
              <a:rPr lang="es-MX" smtClean="0">
                <a:solidFill>
                  <a:srgbClr val="3E3D2D"/>
                </a:solidFill>
              </a:rPr>
              <a:pPr/>
              <a:t>17</a:t>
            </a:fld>
            <a:endParaRPr lang="es-MX">
              <a:solidFill>
                <a:srgbClr val="3E3D2D"/>
              </a:solidFill>
            </a:endParaRPr>
          </a:p>
        </p:txBody>
      </p:sp>
    </p:spTree>
    <p:extLst>
      <p:ext uri="{BB962C8B-B14F-4D97-AF65-F5344CB8AC3E}">
        <p14:creationId xmlns:p14="http://schemas.microsoft.com/office/powerpoint/2010/main" val="311373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730572416"/>
              </p:ext>
            </p:extLst>
          </p:nvPr>
        </p:nvGraphicFramePr>
        <p:xfrm>
          <a:off x="179512" y="1772816"/>
          <a:ext cx="8788400" cy="47340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La nueva geografía Económica II</a:t>
            </a:r>
            <a:br>
              <a:rPr lang="es-MX" dirty="0"/>
            </a:br>
            <a:r>
              <a:rPr lang="es-MX" dirty="0"/>
              <a:t>Factores no económicos</a:t>
            </a:r>
          </a:p>
        </p:txBody>
      </p:sp>
      <p:pic>
        <p:nvPicPr>
          <p:cNvPr id="5" name="4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12160" y="1772816"/>
            <a:ext cx="2016223" cy="12169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5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43608" y="2889802"/>
            <a:ext cx="2088231" cy="1362075"/>
          </a:xfrm>
          <a:prstGeom prst="rect">
            <a:avLst/>
          </a:prstGeom>
        </p:spPr>
      </p:pic>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18</a:t>
            </a:fld>
            <a:endParaRPr lang="es-MX">
              <a:solidFill>
                <a:srgbClr val="3E3D2D"/>
              </a:solidFill>
            </a:endParaRPr>
          </a:p>
        </p:txBody>
      </p:sp>
    </p:spTree>
    <p:extLst>
      <p:ext uri="{BB962C8B-B14F-4D97-AF65-F5344CB8AC3E}">
        <p14:creationId xmlns:p14="http://schemas.microsoft.com/office/powerpoint/2010/main" val="4239170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MX" dirty="0"/>
          </a:p>
        </p:txBody>
      </p:sp>
      <p:sp>
        <p:nvSpPr>
          <p:cNvPr id="3" name="2 Título"/>
          <p:cNvSpPr>
            <a:spLocks noGrp="1"/>
          </p:cNvSpPr>
          <p:nvPr>
            <p:ph type="title"/>
          </p:nvPr>
        </p:nvSpPr>
        <p:spPr/>
        <p:txBody>
          <a:bodyPr/>
          <a:lstStyle/>
          <a:p>
            <a:r>
              <a:rPr lang="es-MX" b="1" dirty="0" smtClean="0"/>
              <a:t>1.3 </a:t>
            </a:r>
            <a:r>
              <a:rPr lang="es-MX" b="1" dirty="0"/>
              <a:t>Sistemas regionales e Infraestructura</a:t>
            </a:r>
            <a:r>
              <a:rPr lang="es-MX" dirty="0"/>
              <a:t/>
            </a:r>
            <a:br>
              <a:rPr lang="es-MX" dirty="0"/>
            </a:br>
            <a:endParaRPr lang="es-MX" dirty="0"/>
          </a:p>
        </p:txBody>
      </p:sp>
      <p:sp>
        <p:nvSpPr>
          <p:cNvPr id="4" name="AutoShape 2" descr="Resultado de imagen para justi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6387" name="Picture 3"/>
          <p:cNvPicPr>
            <a:picLocks noChangeAspect="1" noChangeArrowheads="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3995936" y="1556792"/>
            <a:ext cx="4968552" cy="511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4">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31880" y="1633655"/>
            <a:ext cx="3864056" cy="50357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DC424F9F-8B1F-4E9A-824C-093EF16682BB}" type="slidenum">
              <a:rPr lang="es-MX" smtClean="0">
                <a:solidFill>
                  <a:srgbClr val="3E3D2D"/>
                </a:solidFill>
              </a:rPr>
              <a:pPr/>
              <a:t>19</a:t>
            </a:fld>
            <a:endParaRPr lang="es-MX">
              <a:solidFill>
                <a:srgbClr val="3E3D2D"/>
              </a:solidFill>
            </a:endParaRPr>
          </a:p>
        </p:txBody>
      </p:sp>
    </p:spTree>
    <p:extLst>
      <p:ext uri="{BB962C8B-B14F-4D97-AF65-F5344CB8AC3E}">
        <p14:creationId xmlns:p14="http://schemas.microsoft.com/office/powerpoint/2010/main" val="2103248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type="subTitle" idx="1"/>
          </p:nvPr>
        </p:nvSpPr>
        <p:spPr>
          <a:xfrm>
            <a:off x="611560" y="908720"/>
            <a:ext cx="4752528" cy="4752528"/>
          </a:xfrm>
        </p:spPr>
        <p:txBody>
          <a:bodyPr>
            <a:normAutofit fontScale="92500" lnSpcReduction="20000"/>
          </a:bodyPr>
          <a:lstStyle/>
          <a:p>
            <a:pPr algn="just"/>
            <a:r>
              <a:rPr lang="es-MX" sz="2200" dirty="0">
                <a:solidFill>
                  <a:schemeClr val="tx1"/>
                </a:solidFill>
              </a:rPr>
              <a:t>Se </a:t>
            </a:r>
            <a:r>
              <a:rPr lang="es-MX" sz="2200" dirty="0" smtClean="0">
                <a:solidFill>
                  <a:schemeClr val="tx1"/>
                </a:solidFill>
              </a:rPr>
              <a:t>expone </a:t>
            </a:r>
            <a:r>
              <a:rPr lang="es-MX" sz="2200" dirty="0">
                <a:solidFill>
                  <a:schemeClr val="tx1"/>
                </a:solidFill>
              </a:rPr>
              <a:t>el </a:t>
            </a:r>
            <a:r>
              <a:rPr lang="es-MX" sz="2200" dirty="0" smtClean="0">
                <a:solidFill>
                  <a:schemeClr val="tx1"/>
                </a:solidFill>
              </a:rPr>
              <a:t>tema: </a:t>
            </a:r>
            <a:r>
              <a:rPr lang="es-MX" sz="2400" dirty="0" smtClean="0">
                <a:solidFill>
                  <a:schemeClr val="tx1"/>
                </a:solidFill>
              </a:rPr>
              <a:t>Teorías Contemporáneas de la Economía Regional  </a:t>
            </a:r>
            <a:r>
              <a:rPr lang="es-MX" sz="2200" dirty="0" smtClean="0">
                <a:solidFill>
                  <a:schemeClr val="tx1"/>
                </a:solidFill>
              </a:rPr>
              <a:t>del modulo numero uno  </a:t>
            </a:r>
            <a:r>
              <a:rPr lang="es-MX" sz="2200" dirty="0">
                <a:solidFill>
                  <a:schemeClr val="tx1"/>
                </a:solidFill>
              </a:rPr>
              <a:t>de la </a:t>
            </a:r>
            <a:r>
              <a:rPr lang="es-MX" sz="2200" dirty="0" smtClean="0">
                <a:solidFill>
                  <a:schemeClr val="tx1"/>
                </a:solidFill>
              </a:rPr>
              <a:t>asignatura </a:t>
            </a:r>
            <a:r>
              <a:rPr lang="es-MX" sz="2200" dirty="0">
                <a:solidFill>
                  <a:schemeClr val="tx1"/>
                </a:solidFill>
              </a:rPr>
              <a:t>Economía Regional.</a:t>
            </a:r>
          </a:p>
          <a:p>
            <a:pPr algn="just"/>
            <a:endParaRPr lang="es-MX" sz="2200" dirty="0">
              <a:solidFill>
                <a:schemeClr val="tx1"/>
              </a:solidFill>
            </a:endParaRPr>
          </a:p>
          <a:p>
            <a:pPr algn="just"/>
            <a:r>
              <a:rPr lang="es-MX" sz="2200" dirty="0">
                <a:solidFill>
                  <a:schemeClr val="tx1"/>
                </a:solidFill>
              </a:rPr>
              <a:t>Con el </a:t>
            </a:r>
            <a:r>
              <a:rPr lang="es-MX" sz="2200" b="1" dirty="0">
                <a:solidFill>
                  <a:schemeClr val="tx1"/>
                </a:solidFill>
              </a:rPr>
              <a:t>objetivo</a:t>
            </a:r>
            <a:r>
              <a:rPr lang="es-MX" sz="2200" dirty="0">
                <a:solidFill>
                  <a:schemeClr val="tx1"/>
                </a:solidFill>
              </a:rPr>
              <a:t> </a:t>
            </a:r>
            <a:r>
              <a:rPr lang="es-MX" sz="2200" dirty="0" smtClean="0">
                <a:solidFill>
                  <a:schemeClr val="tx1"/>
                </a:solidFill>
              </a:rPr>
              <a:t>de Proporcionar elementos teóricos y metodológicos de la Economía Regional con el propósito de que los estudiantes dispongan de una visión actualizada del estado del arte de estas especialidades y cuenten con mayores elementos para analizar e interpretar los cambios regionales y de la planificación económica territorial en sus dimensiones sectorial , territorial y espacial.</a:t>
            </a:r>
            <a:endParaRPr lang="es-MX" sz="2200" dirty="0">
              <a:solidFill>
                <a:schemeClr val="tx1"/>
              </a:solidFill>
            </a:endParaRPr>
          </a:p>
        </p:txBody>
      </p:sp>
      <p:sp>
        <p:nvSpPr>
          <p:cNvPr id="2" name="Título 1"/>
          <p:cNvSpPr>
            <a:spLocks noGrp="1"/>
          </p:cNvSpPr>
          <p:nvPr>
            <p:ph type="title"/>
          </p:nvPr>
        </p:nvSpPr>
        <p:spPr>
          <a:xfrm rot="16200000">
            <a:off x="4692213" y="3740835"/>
            <a:ext cx="6516767" cy="1716633"/>
          </a:xfrm>
        </p:spPr>
        <p:txBody>
          <a:bodyPr>
            <a:normAutofit/>
          </a:bodyPr>
          <a:lstStyle/>
          <a:p>
            <a:r>
              <a:rPr lang="es-MX" dirty="0">
                <a:solidFill>
                  <a:schemeClr val="tx1"/>
                </a:solidFill>
              </a:rPr>
              <a:t>Presentación </a:t>
            </a:r>
          </a:p>
        </p:txBody>
      </p:sp>
    </p:spTree>
    <p:extLst>
      <p:ext uri="{BB962C8B-B14F-4D97-AF65-F5344CB8AC3E}">
        <p14:creationId xmlns:p14="http://schemas.microsoft.com/office/powerpoint/2010/main" val="642019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pic>
        <p:nvPicPr>
          <p:cNvPr id="717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84176" y="2420888"/>
            <a:ext cx="2880320"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0" y="1743198"/>
            <a:ext cx="6048672" cy="461665"/>
          </a:xfrm>
          <a:prstGeom prst="rect">
            <a:avLst/>
          </a:prstGeom>
          <a:noFill/>
        </p:spPr>
        <p:txBody>
          <a:bodyPr wrap="square" rtlCol="0">
            <a:spAutoFit/>
          </a:bodyPr>
          <a:lstStyle/>
          <a:p>
            <a:pPr algn="ctr"/>
            <a:r>
              <a:rPr lang="es-MX" sz="2400" dirty="0" err="1"/>
              <a:t>Diseño+Construcción+Conducción</a:t>
            </a:r>
            <a:endParaRPr lang="es-MX" sz="2400" dirty="0"/>
          </a:p>
        </p:txBody>
      </p:sp>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7" y="2636912"/>
            <a:ext cx="2741902"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5187340" y="5157192"/>
            <a:ext cx="3239413" cy="144655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4400" b="1" cap="none" spc="0" dirty="0">
                <a:ln/>
                <a:solidFill>
                  <a:schemeClr val="accent3"/>
                </a:solidFill>
                <a:effectLst/>
              </a:rPr>
              <a:t>Crecimiento </a:t>
            </a:r>
          </a:p>
          <a:p>
            <a:pPr algn="ctr"/>
            <a:r>
              <a:rPr lang="es-ES" sz="4400" b="1" cap="none" spc="0" dirty="0">
                <a:ln/>
                <a:solidFill>
                  <a:schemeClr val="accent3"/>
                </a:solidFill>
                <a:effectLst/>
              </a:rPr>
              <a:t>económico</a:t>
            </a:r>
          </a:p>
        </p:txBody>
      </p:sp>
      <p:sp>
        <p:nvSpPr>
          <p:cNvPr id="8" name="7 Rectángulo"/>
          <p:cNvSpPr/>
          <p:nvPr/>
        </p:nvSpPr>
        <p:spPr>
          <a:xfrm>
            <a:off x="5478863" y="2014341"/>
            <a:ext cx="2656369" cy="769441"/>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4400" b="1" cap="none" spc="0" dirty="0">
                <a:ln/>
                <a:solidFill>
                  <a:schemeClr val="accent3"/>
                </a:solidFill>
                <a:effectLst/>
              </a:rPr>
              <a:t>Desarrollo</a:t>
            </a:r>
          </a:p>
        </p:txBody>
      </p:sp>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20</a:t>
            </a:fld>
            <a:endParaRPr lang="es-MX">
              <a:solidFill>
                <a:srgbClr val="3E3D2D"/>
              </a:solidFill>
            </a:endParaRPr>
          </a:p>
        </p:txBody>
      </p:sp>
    </p:spTree>
    <p:extLst>
      <p:ext uri="{BB962C8B-B14F-4D97-AF65-F5344CB8AC3E}">
        <p14:creationId xmlns:p14="http://schemas.microsoft.com/office/powerpoint/2010/main" val="24943243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536616097"/>
              </p:ext>
            </p:extLst>
          </p:nvPr>
        </p:nvGraphicFramePr>
        <p:xfrm>
          <a:off x="1223626" y="1916832"/>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endParaRPr lang="es-MX" dirty="0"/>
          </a:p>
        </p:txBody>
      </p:sp>
      <p:sp>
        <p:nvSpPr>
          <p:cNvPr id="5" name="4 Triángulo isósceles"/>
          <p:cNvSpPr/>
          <p:nvPr/>
        </p:nvSpPr>
        <p:spPr>
          <a:xfrm rot="16200000">
            <a:off x="719571" y="4761148"/>
            <a:ext cx="1008112" cy="108012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CuadroTexto"/>
          <p:cNvSpPr txBox="1"/>
          <p:nvPr/>
        </p:nvSpPr>
        <p:spPr>
          <a:xfrm rot="16200000">
            <a:off x="-864605" y="2425847"/>
            <a:ext cx="4176464" cy="523220"/>
          </a:xfrm>
          <a:prstGeom prst="rect">
            <a:avLst/>
          </a:prstGeom>
          <a:noFill/>
        </p:spPr>
        <p:txBody>
          <a:bodyPr wrap="square" rtlCol="0">
            <a:spAutoFit/>
          </a:bodyPr>
          <a:lstStyle/>
          <a:p>
            <a:r>
              <a:rPr lang="es-MX" sz="2800" b="1" dirty="0">
                <a:solidFill>
                  <a:schemeClr val="tx2">
                    <a:lumMod val="75000"/>
                  </a:schemeClr>
                </a:solidFill>
              </a:rPr>
              <a:t>DESARROLLO</a:t>
            </a:r>
          </a:p>
        </p:txBody>
      </p:sp>
      <p:pic>
        <p:nvPicPr>
          <p:cNvPr id="8195"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7924" y="0"/>
            <a:ext cx="9016076" cy="1700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21</a:t>
            </a:fld>
            <a:endParaRPr lang="es-MX">
              <a:solidFill>
                <a:srgbClr val="3E3D2D"/>
              </a:solidFill>
            </a:endParaRPr>
          </a:p>
        </p:txBody>
      </p:sp>
    </p:spTree>
    <p:extLst>
      <p:ext uri="{BB962C8B-B14F-4D97-AF65-F5344CB8AC3E}">
        <p14:creationId xmlns:p14="http://schemas.microsoft.com/office/powerpoint/2010/main" val="35557673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314623275"/>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Tecnología y desarrollo territorial</a:t>
            </a:r>
          </a:p>
        </p:txBody>
      </p:sp>
      <p:pic>
        <p:nvPicPr>
          <p:cNvPr id="921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00192" y="4397774"/>
            <a:ext cx="2371725" cy="192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9535" y="4797152"/>
            <a:ext cx="2600325"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22</a:t>
            </a:fld>
            <a:endParaRPr lang="es-MX">
              <a:solidFill>
                <a:srgbClr val="3E3D2D"/>
              </a:solidFill>
            </a:endParaRPr>
          </a:p>
        </p:txBody>
      </p:sp>
    </p:spTree>
    <p:extLst>
      <p:ext uri="{BB962C8B-B14F-4D97-AF65-F5344CB8AC3E}">
        <p14:creationId xmlns:p14="http://schemas.microsoft.com/office/powerpoint/2010/main" val="42929061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a:solidFill>
                  <a:schemeClr val="tx2">
                    <a:lumMod val="75000"/>
                  </a:schemeClr>
                </a:solidFill>
              </a:rPr>
              <a:t>Sistemas y Redes</a:t>
            </a:r>
          </a:p>
          <a:p>
            <a:endParaRPr lang="es-MX" dirty="0">
              <a:solidFill>
                <a:schemeClr val="tx2">
                  <a:lumMod val="75000"/>
                </a:schemeClr>
              </a:solidFill>
            </a:endParaRPr>
          </a:p>
          <a:p>
            <a:endParaRPr lang="es-MX" dirty="0">
              <a:solidFill>
                <a:schemeClr val="tx2">
                  <a:lumMod val="75000"/>
                </a:schemeClr>
              </a:solidFill>
            </a:endParaRPr>
          </a:p>
          <a:p>
            <a:endParaRPr lang="es-MX" dirty="0">
              <a:solidFill>
                <a:schemeClr val="tx2">
                  <a:lumMod val="75000"/>
                </a:schemeClr>
              </a:solidFill>
            </a:endParaRPr>
          </a:p>
          <a:p>
            <a:pPr marL="45720" indent="0">
              <a:buNone/>
            </a:pPr>
            <a:endParaRPr lang="es-MX" dirty="0">
              <a:solidFill>
                <a:schemeClr val="tx2">
                  <a:lumMod val="75000"/>
                </a:schemeClr>
              </a:solidFill>
            </a:endParaRPr>
          </a:p>
          <a:p>
            <a:endParaRPr lang="es-MX" dirty="0">
              <a:solidFill>
                <a:schemeClr val="tx2">
                  <a:lumMod val="75000"/>
                </a:schemeClr>
              </a:solidFill>
            </a:endParaRPr>
          </a:p>
          <a:p>
            <a:endParaRPr lang="es-MX" dirty="0">
              <a:solidFill>
                <a:schemeClr val="tx2">
                  <a:lumMod val="75000"/>
                </a:schemeClr>
              </a:solidFill>
            </a:endParaRPr>
          </a:p>
          <a:p>
            <a:r>
              <a:rPr lang="es-MX" dirty="0">
                <a:solidFill>
                  <a:schemeClr val="tx2">
                    <a:lumMod val="75000"/>
                  </a:schemeClr>
                </a:solidFill>
              </a:rPr>
              <a:t>Inversión en educación </a:t>
            </a:r>
          </a:p>
        </p:txBody>
      </p:sp>
      <p:sp>
        <p:nvSpPr>
          <p:cNvPr id="3" name="2 Título"/>
          <p:cNvSpPr>
            <a:spLocks noGrp="1"/>
          </p:cNvSpPr>
          <p:nvPr>
            <p:ph type="title"/>
          </p:nvPr>
        </p:nvSpPr>
        <p:spPr/>
        <p:txBody>
          <a:bodyPr/>
          <a:lstStyle/>
          <a:p>
            <a:r>
              <a:rPr lang="es-MX" dirty="0"/>
              <a:t>Estructuras Claves para adaptar tecnología</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2492896"/>
            <a:ext cx="3028950" cy="1504950"/>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1328" y="4797152"/>
            <a:ext cx="1625397" cy="1625397"/>
          </a:xfrm>
          <a:prstGeom prst="rect">
            <a:avLst/>
          </a:prstGeom>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83182" y="2328908"/>
            <a:ext cx="1668938" cy="1668938"/>
          </a:xfrm>
          <a:prstGeom prst="rect">
            <a:avLst/>
          </a:prstGeom>
        </p:spPr>
      </p:pic>
      <p:pic>
        <p:nvPicPr>
          <p:cNvPr id="7" name="6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12160" y="3758253"/>
            <a:ext cx="2819361" cy="2664296"/>
          </a:xfrm>
          <a:prstGeom prst="rect">
            <a:avLst/>
          </a:prstGeom>
        </p:spPr>
      </p:pic>
      <p:pic>
        <p:nvPicPr>
          <p:cNvPr id="8" name="7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09100" y="1883296"/>
            <a:ext cx="2710230" cy="1362075"/>
          </a:xfrm>
          <a:prstGeom prst="rect">
            <a:avLst/>
          </a:prstGeom>
        </p:spPr>
      </p:pic>
      <p:pic>
        <p:nvPicPr>
          <p:cNvPr id="9" name="8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99814" y="4626337"/>
            <a:ext cx="2054685" cy="1782567"/>
          </a:xfrm>
          <a:prstGeom prst="rect">
            <a:avLst/>
          </a:prstGeom>
        </p:spPr>
      </p:pic>
      <p:sp>
        <p:nvSpPr>
          <p:cNvPr id="10" name="Marcador de número de diapositiva 9"/>
          <p:cNvSpPr>
            <a:spLocks noGrp="1"/>
          </p:cNvSpPr>
          <p:nvPr>
            <p:ph type="sldNum" sz="quarter" idx="12"/>
          </p:nvPr>
        </p:nvSpPr>
        <p:spPr/>
        <p:txBody>
          <a:bodyPr/>
          <a:lstStyle/>
          <a:p>
            <a:fld id="{DC424F9F-8B1F-4E9A-824C-093EF16682BB}" type="slidenum">
              <a:rPr lang="es-MX" smtClean="0">
                <a:solidFill>
                  <a:srgbClr val="3E3D2D"/>
                </a:solidFill>
              </a:rPr>
              <a:pPr/>
              <a:t>23</a:t>
            </a:fld>
            <a:endParaRPr lang="es-MX">
              <a:solidFill>
                <a:srgbClr val="3E3D2D"/>
              </a:solidFill>
            </a:endParaRPr>
          </a:p>
        </p:txBody>
      </p:sp>
    </p:spTree>
    <p:extLst>
      <p:ext uri="{BB962C8B-B14F-4D97-AF65-F5344CB8AC3E}">
        <p14:creationId xmlns:p14="http://schemas.microsoft.com/office/powerpoint/2010/main" val="41895509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MX" dirty="0"/>
          </a:p>
        </p:txBody>
      </p:sp>
      <p:sp>
        <p:nvSpPr>
          <p:cNvPr id="3" name="2 Título"/>
          <p:cNvSpPr>
            <a:spLocks noGrp="1"/>
          </p:cNvSpPr>
          <p:nvPr>
            <p:ph type="title"/>
          </p:nvPr>
        </p:nvSpPr>
        <p:spPr/>
        <p:txBody>
          <a:bodyPr/>
          <a:lstStyle/>
          <a:p>
            <a:r>
              <a:rPr lang="es-MX" b="1" dirty="0" smtClean="0"/>
              <a:t>1.4 </a:t>
            </a:r>
            <a:r>
              <a:rPr lang="es-MX" b="1" dirty="0"/>
              <a:t>Acumulación de Capital y el Espacio. </a:t>
            </a:r>
            <a:r>
              <a:rPr lang="es-MX" dirty="0"/>
              <a:t/>
            </a:r>
            <a:br>
              <a:rPr lang="es-MX" dirty="0"/>
            </a:br>
            <a:endParaRPr lang="es-MX" dirty="0"/>
          </a:p>
        </p:txBody>
      </p:sp>
      <p:pic>
        <p:nvPicPr>
          <p:cNvPr id="17410" name="Picture 2"/>
          <p:cNvPicPr>
            <a:picLocks noChangeAspect="1" noChangeArrowheads="1"/>
          </p:cNvPicPr>
          <p:nvPr/>
        </p:nvPicPr>
        <p:blipFill rotWithShape="1">
          <a:blip r:embed="rId3">
            <a:extLst>
              <a:ext uri="{BEBA8EAE-BF5A-486C-A8C5-ECC9F3942E4B}">
                <a14:imgProps xmlns:a14="http://schemas.microsoft.com/office/drawing/2010/main">
                  <a14:imgLayer r:embed="rId4">
                    <a14:imgEffect>
                      <a14:colorTemperature colorTemp="5900"/>
                    </a14:imgEffect>
                  </a14:imgLayer>
                </a14:imgProps>
              </a:ext>
              <a:ext uri="{28A0092B-C50C-407E-A947-70E740481C1C}">
                <a14:useLocalDpi xmlns:a14="http://schemas.microsoft.com/office/drawing/2010/main" val="0"/>
              </a:ext>
            </a:extLst>
          </a:blip>
          <a:srcRect l="37127" t="23434"/>
          <a:stretch/>
        </p:blipFill>
        <p:spPr bwMode="auto">
          <a:xfrm>
            <a:off x="179512" y="1642685"/>
            <a:ext cx="8964488" cy="5271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DC424F9F-8B1F-4E9A-824C-093EF16682BB}" type="slidenum">
              <a:rPr lang="es-MX" smtClean="0">
                <a:solidFill>
                  <a:srgbClr val="3E3D2D"/>
                </a:solidFill>
              </a:rPr>
              <a:pPr/>
              <a:t>24</a:t>
            </a:fld>
            <a:endParaRPr lang="es-MX">
              <a:solidFill>
                <a:srgbClr val="3E3D2D"/>
              </a:solidFill>
            </a:endParaRPr>
          </a:p>
        </p:txBody>
      </p:sp>
    </p:spTree>
    <p:extLst>
      <p:ext uri="{BB962C8B-B14F-4D97-AF65-F5344CB8AC3E}">
        <p14:creationId xmlns:p14="http://schemas.microsoft.com/office/powerpoint/2010/main" val="9396792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088255668"/>
              </p:ext>
            </p:extLst>
          </p:nvPr>
        </p:nvGraphicFramePr>
        <p:xfrm>
          <a:off x="1547664" y="1772816"/>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Acumulación de CAPITAL</a:t>
            </a:r>
          </a:p>
        </p:txBody>
      </p:sp>
      <p:pic>
        <p:nvPicPr>
          <p:cNvPr id="1024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5115" y="1632368"/>
            <a:ext cx="3024336"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25</a:t>
            </a:fld>
            <a:endParaRPr lang="es-MX">
              <a:solidFill>
                <a:srgbClr val="3E3D2D"/>
              </a:solidFill>
            </a:endParaRPr>
          </a:p>
        </p:txBody>
      </p:sp>
    </p:spTree>
    <p:extLst>
      <p:ext uri="{BB962C8B-B14F-4D97-AF65-F5344CB8AC3E}">
        <p14:creationId xmlns:p14="http://schemas.microsoft.com/office/powerpoint/2010/main" val="32258274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444163297"/>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Acumulación de capital</a:t>
            </a:r>
          </a:p>
        </p:txBody>
      </p:sp>
      <p:pic>
        <p:nvPicPr>
          <p:cNvPr id="11266"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26035" t="47727" r="58472" b="29545"/>
          <a:stretch/>
        </p:blipFill>
        <p:spPr bwMode="auto">
          <a:xfrm>
            <a:off x="5823226" y="3963888"/>
            <a:ext cx="2880320" cy="2375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rot="19796154">
            <a:off x="344892" y="2219113"/>
            <a:ext cx="2776800" cy="830997"/>
          </a:xfrm>
          <a:prstGeom prst="rect">
            <a:avLst/>
          </a:prstGeom>
          <a:noFill/>
        </p:spPr>
        <p:txBody>
          <a:bodyPr wrap="square" rtlCol="0">
            <a:spAutoFit/>
          </a:bodyPr>
          <a:lstStyle/>
          <a:p>
            <a:pPr algn="ctr"/>
            <a:r>
              <a:rPr lang="es-MX" sz="2400" dirty="0"/>
              <a:t>CAPITALIZACIÓN DE:</a:t>
            </a:r>
          </a:p>
        </p:txBody>
      </p:sp>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26</a:t>
            </a:fld>
            <a:endParaRPr lang="es-MX">
              <a:solidFill>
                <a:srgbClr val="3E3D2D"/>
              </a:solidFill>
            </a:endParaRPr>
          </a:p>
        </p:txBody>
      </p:sp>
    </p:spTree>
    <p:extLst>
      <p:ext uri="{BB962C8B-B14F-4D97-AF65-F5344CB8AC3E}">
        <p14:creationId xmlns:p14="http://schemas.microsoft.com/office/powerpoint/2010/main" val="34927987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982726885"/>
              </p:ext>
            </p:extLst>
          </p:nvPr>
        </p:nvGraphicFramePr>
        <p:xfrm>
          <a:off x="395536" y="1772816"/>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endParaRPr lang="es-MX"/>
          </a:p>
        </p:txBody>
      </p:sp>
      <p:pic>
        <p:nvPicPr>
          <p:cNvPr id="12290"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b="34664"/>
          <a:stretch/>
        </p:blipFill>
        <p:spPr bwMode="auto">
          <a:xfrm>
            <a:off x="0" y="0"/>
            <a:ext cx="9144000"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27</a:t>
            </a:fld>
            <a:endParaRPr lang="es-MX">
              <a:solidFill>
                <a:srgbClr val="3E3D2D"/>
              </a:solidFill>
            </a:endParaRPr>
          </a:p>
        </p:txBody>
      </p:sp>
    </p:spTree>
    <p:extLst>
      <p:ext uri="{BB962C8B-B14F-4D97-AF65-F5344CB8AC3E}">
        <p14:creationId xmlns:p14="http://schemas.microsoft.com/office/powerpoint/2010/main" val="32784760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a:t>Objetivo del capital</a:t>
            </a:r>
          </a:p>
        </p:txBody>
      </p:sp>
      <p:sp>
        <p:nvSpPr>
          <p:cNvPr id="4" name="3 Rectángulo"/>
          <p:cNvSpPr/>
          <p:nvPr/>
        </p:nvSpPr>
        <p:spPr>
          <a:xfrm>
            <a:off x="1702652" y="1916832"/>
            <a:ext cx="5740546"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Reproducir el valor</a:t>
            </a:r>
          </a:p>
          <a:p>
            <a:pPr algn="ctr"/>
            <a:endParaRPr lang="es-E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949" y="3144055"/>
            <a:ext cx="2779509"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4321231" y="3194104"/>
            <a:ext cx="3768917" cy="954107"/>
          </a:xfrm>
          <a:prstGeom prst="rect">
            <a:avLst/>
          </a:prstGeom>
        </p:spPr>
        <p:txBody>
          <a:bodyPr wrap="none">
            <a:spAutoFit/>
          </a:bodyPr>
          <a:lstStyle/>
          <a:p>
            <a:pPr algn="ctr"/>
            <a:r>
              <a:rPr lang="es-MX" sz="2800" dirty="0">
                <a:solidFill>
                  <a:srgbClr val="C00000"/>
                </a:solidFill>
              </a:rPr>
              <a:t>El espacio sufre un </a:t>
            </a:r>
          </a:p>
          <a:p>
            <a:pPr algn="ctr"/>
            <a:r>
              <a:rPr lang="es-MX" sz="2800" dirty="0">
                <a:solidFill>
                  <a:srgbClr val="C00000"/>
                </a:solidFill>
              </a:rPr>
              <a:t>proceso de valorización</a:t>
            </a:r>
          </a:p>
        </p:txBody>
      </p:sp>
      <p:pic>
        <p:nvPicPr>
          <p:cNvPr id="1331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11051"/>
          <a:stretch/>
        </p:blipFill>
        <p:spPr bwMode="auto">
          <a:xfrm>
            <a:off x="4951780" y="4548866"/>
            <a:ext cx="2362200" cy="171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28</a:t>
            </a:fld>
            <a:endParaRPr lang="es-MX">
              <a:solidFill>
                <a:srgbClr val="3E3D2D"/>
              </a:solidFill>
            </a:endParaRPr>
          </a:p>
        </p:txBody>
      </p:sp>
    </p:spTree>
    <p:extLst>
      <p:ext uri="{BB962C8B-B14F-4D97-AF65-F5344CB8AC3E}">
        <p14:creationId xmlns:p14="http://schemas.microsoft.com/office/powerpoint/2010/main" val="42701860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dirty="0">
                <a:solidFill>
                  <a:schemeClr val="tx1"/>
                </a:solidFill>
              </a:rPr>
              <a:t>El objetivo principal de las teorías de crecimiento es disminuir las desigualdades.</a:t>
            </a:r>
          </a:p>
          <a:p>
            <a:pPr algn="just"/>
            <a:endParaRPr lang="es-MX" dirty="0">
              <a:solidFill>
                <a:schemeClr val="tx1"/>
              </a:solidFill>
            </a:endParaRPr>
          </a:p>
          <a:p>
            <a:pPr algn="just"/>
            <a:r>
              <a:rPr lang="es-MX" dirty="0">
                <a:solidFill>
                  <a:schemeClr val="tx1"/>
                </a:solidFill>
              </a:rPr>
              <a:t>A partir de hechos estilizados que demuestran que no existe convergencia, surgen las teorías de crecimiento endógeno, las cuales se apegan más a la realidad y tratan de explicar como alcanzar el crecimiento a través de interacciones sociales, sistemas eficientes, estructuras internas fuertes y conocimiento.</a:t>
            </a:r>
          </a:p>
          <a:p>
            <a:pPr algn="just"/>
            <a:endParaRPr lang="es-MX" dirty="0">
              <a:solidFill>
                <a:schemeClr val="tx1"/>
              </a:solidFill>
            </a:endParaRPr>
          </a:p>
          <a:p>
            <a:pPr algn="just"/>
            <a:r>
              <a:rPr lang="es-MX" dirty="0">
                <a:solidFill>
                  <a:schemeClr val="tx1"/>
                </a:solidFill>
              </a:rPr>
              <a:t>Bajo estas condiciones, el espacio capitaliza y por lo tanto es visto como un bien que tiene un valor de cambio.</a:t>
            </a:r>
          </a:p>
        </p:txBody>
      </p:sp>
      <p:sp>
        <p:nvSpPr>
          <p:cNvPr id="3" name="2 Título"/>
          <p:cNvSpPr>
            <a:spLocks noGrp="1"/>
          </p:cNvSpPr>
          <p:nvPr>
            <p:ph type="title"/>
          </p:nvPr>
        </p:nvSpPr>
        <p:spPr/>
        <p:txBody>
          <a:bodyPr/>
          <a:lstStyle/>
          <a:p>
            <a:r>
              <a:rPr lang="es-MX" dirty="0"/>
              <a:t>CONCLUSIONES</a:t>
            </a:r>
          </a:p>
        </p:txBody>
      </p:sp>
      <p:sp>
        <p:nvSpPr>
          <p:cNvPr id="4" name="Marcador de número de diapositiva 3"/>
          <p:cNvSpPr>
            <a:spLocks noGrp="1"/>
          </p:cNvSpPr>
          <p:nvPr>
            <p:ph type="sldNum" sz="quarter" idx="12"/>
          </p:nvPr>
        </p:nvSpPr>
        <p:spPr/>
        <p:txBody>
          <a:bodyPr/>
          <a:lstStyle/>
          <a:p>
            <a:fld id="{DC424F9F-8B1F-4E9A-824C-093EF16682BB}" type="slidenum">
              <a:rPr lang="es-MX" smtClean="0">
                <a:solidFill>
                  <a:srgbClr val="3E3D2D"/>
                </a:solidFill>
              </a:rPr>
              <a:pPr/>
              <a:t>29</a:t>
            </a:fld>
            <a:endParaRPr lang="es-MX">
              <a:solidFill>
                <a:srgbClr val="3E3D2D"/>
              </a:solidFill>
            </a:endParaRPr>
          </a:p>
        </p:txBody>
      </p:sp>
    </p:spTree>
    <p:extLst>
      <p:ext uri="{BB962C8B-B14F-4D97-AF65-F5344CB8AC3E}">
        <p14:creationId xmlns:p14="http://schemas.microsoft.com/office/powerpoint/2010/main" val="2337732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20"/>
          <p:cNvSpPr txBox="1"/>
          <p:nvPr/>
        </p:nvSpPr>
        <p:spPr>
          <a:xfrm>
            <a:off x="227245" y="1728683"/>
            <a:ext cx="7380311" cy="461665"/>
          </a:xfrm>
          <a:prstGeom prst="rect">
            <a:avLst/>
          </a:prstGeom>
          <a:noFill/>
        </p:spPr>
        <p:txBody>
          <a:bodyPr wrap="square" rtlCol="0" anchor="ctr">
            <a:spAutoFit/>
          </a:bodyPr>
          <a:lstStyle/>
          <a:p>
            <a:r>
              <a:rPr lang="es-MX" sz="2400" b="1" dirty="0" smtClean="0"/>
              <a:t>Modulo número uno </a:t>
            </a:r>
            <a:endParaRPr lang="en-US" sz="2400" b="1" cap="small" dirty="0">
              <a:latin typeface="Verdana" pitchFamily="34" charset="0"/>
              <a:ea typeface="Verdana" pitchFamily="34" charset="0"/>
              <a:cs typeface="Verdana" pitchFamily="34" charset="0"/>
            </a:endParaRPr>
          </a:p>
        </p:txBody>
      </p:sp>
      <p:sp>
        <p:nvSpPr>
          <p:cNvPr id="2" name="1 Rectángulo"/>
          <p:cNvSpPr/>
          <p:nvPr/>
        </p:nvSpPr>
        <p:spPr>
          <a:xfrm>
            <a:off x="4445202" y="3244334"/>
            <a:ext cx="253596" cy="369332"/>
          </a:xfrm>
          <a:prstGeom prst="rect">
            <a:avLst/>
          </a:prstGeom>
        </p:spPr>
        <p:txBody>
          <a:bodyPr wrap="none">
            <a:spAutoFit/>
          </a:bodyPr>
          <a:lstStyle/>
          <a:p>
            <a:r>
              <a:rPr lang="es-MX" dirty="0">
                <a:solidFill>
                  <a:prstClr val="black"/>
                </a:solidFill>
              </a:rPr>
              <a:t> </a:t>
            </a:r>
          </a:p>
        </p:txBody>
      </p:sp>
      <p:sp>
        <p:nvSpPr>
          <p:cNvPr id="3" name="2 Rectángulo"/>
          <p:cNvSpPr/>
          <p:nvPr/>
        </p:nvSpPr>
        <p:spPr>
          <a:xfrm>
            <a:off x="280997" y="2780928"/>
            <a:ext cx="7272808" cy="2308324"/>
          </a:xfrm>
          <a:prstGeom prst="rect">
            <a:avLst/>
          </a:prstGeom>
        </p:spPr>
        <p:txBody>
          <a:bodyPr wrap="square">
            <a:spAutoFit/>
          </a:bodyPr>
          <a:lstStyle/>
          <a:p>
            <a:pPr algn="just"/>
            <a:r>
              <a:rPr lang="es-MX" sz="2400" b="1" dirty="0" smtClean="0"/>
              <a:t>1.1Modelos </a:t>
            </a:r>
            <a:r>
              <a:rPr lang="es-MX" sz="2400" b="1" dirty="0"/>
              <a:t>de Crecimiento Endógeno. </a:t>
            </a:r>
            <a:endParaRPr lang="es-MX" sz="2400" dirty="0"/>
          </a:p>
          <a:p>
            <a:pPr algn="just"/>
            <a:r>
              <a:rPr lang="es-MX" sz="2400" b="1" dirty="0"/>
              <a:t>		Convergencia y Divergencia. </a:t>
            </a:r>
            <a:endParaRPr lang="es-MX" sz="2400" dirty="0"/>
          </a:p>
          <a:p>
            <a:pPr algn="just"/>
            <a:r>
              <a:rPr lang="es-MX" sz="2400" b="1" dirty="0" smtClean="0"/>
              <a:t>1.2  </a:t>
            </a:r>
            <a:r>
              <a:rPr lang="es-MX" sz="2400" b="1" dirty="0"/>
              <a:t>Nueva Geografía Económica. </a:t>
            </a:r>
            <a:endParaRPr lang="es-MX" sz="2400" dirty="0"/>
          </a:p>
          <a:p>
            <a:pPr algn="just"/>
            <a:r>
              <a:rPr lang="es-MX" sz="2400" b="1" dirty="0" smtClean="0"/>
              <a:t>1.3 </a:t>
            </a:r>
            <a:r>
              <a:rPr lang="es-MX" sz="2400" b="1" dirty="0"/>
              <a:t>Sistemas regionales e Infraestructura</a:t>
            </a:r>
            <a:endParaRPr lang="es-MX" sz="2400" dirty="0"/>
          </a:p>
          <a:p>
            <a:pPr algn="just"/>
            <a:r>
              <a:rPr lang="es-MX" sz="2400" b="1" dirty="0" smtClean="0"/>
              <a:t>1.4 Acumulación </a:t>
            </a:r>
            <a:r>
              <a:rPr lang="es-MX" sz="2400" b="1" dirty="0"/>
              <a:t>de Capital y el Espacio. </a:t>
            </a:r>
            <a:endParaRPr lang="es-MX" sz="2400" dirty="0"/>
          </a:p>
          <a:p>
            <a:pPr marL="342900" indent="-342900" algn="just">
              <a:buClr>
                <a:srgbClr val="F14124">
                  <a:lumMod val="75000"/>
                </a:srgbClr>
              </a:buClr>
              <a:buFont typeface="Arial" panose="020B0604020202020204" pitchFamily="34" charset="0"/>
              <a:buChar char="•"/>
            </a:pPr>
            <a:endParaRPr lang="es-MX" sz="2400" dirty="0"/>
          </a:p>
        </p:txBody>
      </p:sp>
      <p:sp>
        <p:nvSpPr>
          <p:cNvPr id="5" name="4 Título"/>
          <p:cNvSpPr>
            <a:spLocks noGrp="1"/>
          </p:cNvSpPr>
          <p:nvPr>
            <p:ph type="title"/>
          </p:nvPr>
        </p:nvSpPr>
        <p:spPr>
          <a:xfrm>
            <a:off x="270573" y="153500"/>
            <a:ext cx="6324600" cy="1645920"/>
          </a:xfrm>
        </p:spPr>
        <p:txBody>
          <a:bodyPr/>
          <a:lstStyle/>
          <a:p>
            <a:r>
              <a:rPr lang="es-MX" dirty="0"/>
              <a:t>Contenido temático</a:t>
            </a:r>
          </a:p>
        </p:txBody>
      </p:sp>
      <p:pic>
        <p:nvPicPr>
          <p:cNvPr id="7" name="6 Imagen"/>
          <p:cNvPicPr>
            <a:picLocks noChangeAspect="1"/>
          </p:cNvPicPr>
          <p:nvPr/>
        </p:nvPicPr>
        <p:blipFill>
          <a:blip r:embed="rId3">
            <a:extLst>
              <a:ext uri="{BEBA8EAE-BF5A-486C-A8C5-ECC9F3942E4B}">
                <a14:imgProps xmlns:a14="http://schemas.microsoft.com/office/drawing/2010/main">
                  <a14:imgLayer r:embed="rId4">
                    <a14:imgEffect>
                      <a14:backgroundRemoval t="5500" b="93500" l="10000" r="90000">
                        <a14:foregroundMark x1="53500" y1="6000" x2="53500" y2="6000"/>
                        <a14:foregroundMark x1="39500" y1="93500" x2="39500" y2="93500"/>
                        <a14:foregroundMark x1="63500" y1="89000" x2="63500" y2="89000"/>
                      </a14:backgroundRemoval>
                    </a14:imgEffect>
                  </a14:imgLayer>
                </a14:imgProps>
              </a:ext>
              <a:ext uri="{28A0092B-C50C-407E-A947-70E740481C1C}">
                <a14:useLocalDpi xmlns:a14="http://schemas.microsoft.com/office/drawing/2010/main" val="0"/>
              </a:ext>
            </a:extLst>
          </a:blip>
          <a:stretch>
            <a:fillRect/>
          </a:stretch>
        </p:blipFill>
        <p:spPr>
          <a:xfrm>
            <a:off x="6633621" y="3759716"/>
            <a:ext cx="2789526" cy="2520280"/>
          </a:xfrm>
          <a:prstGeom prst="rect">
            <a:avLst/>
          </a:prstGeom>
        </p:spPr>
      </p:pic>
      <p:sp>
        <p:nvSpPr>
          <p:cNvPr id="4" name="Marcador de número de diapositiva 3"/>
          <p:cNvSpPr>
            <a:spLocks noGrp="1"/>
          </p:cNvSpPr>
          <p:nvPr>
            <p:ph type="sldNum" sz="quarter" idx="11"/>
          </p:nvPr>
        </p:nvSpPr>
        <p:spPr/>
        <p:txBody>
          <a:bodyPr/>
          <a:lstStyle/>
          <a:p>
            <a:fld id="{DC424F9F-8B1F-4E9A-824C-093EF16682BB}" type="slidenum">
              <a:rPr lang="es-MX" smtClean="0">
                <a:solidFill>
                  <a:srgbClr val="CAF278"/>
                </a:solidFill>
              </a:rPr>
              <a:pPr/>
              <a:t>3</a:t>
            </a:fld>
            <a:endParaRPr lang="es-MX">
              <a:solidFill>
                <a:srgbClr val="CAF278"/>
              </a:solidFill>
            </a:endParaRPr>
          </a:p>
        </p:txBody>
      </p:sp>
    </p:spTree>
    <p:extLst>
      <p:ext uri="{BB962C8B-B14F-4D97-AF65-F5344CB8AC3E}">
        <p14:creationId xmlns:p14="http://schemas.microsoft.com/office/powerpoint/2010/main" val="42947001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b="1" dirty="0">
                <a:solidFill>
                  <a:schemeClr val="tx1"/>
                </a:solidFill>
              </a:rPr>
              <a:t> </a:t>
            </a:r>
          </a:p>
          <a:p>
            <a:r>
              <a:rPr lang="es-MX" b="1" dirty="0" err="1">
                <a:solidFill>
                  <a:schemeClr val="tx1"/>
                </a:solidFill>
              </a:rPr>
              <a:t>Bossier</a:t>
            </a:r>
            <a:r>
              <a:rPr lang="es-MX" b="1" dirty="0">
                <a:solidFill>
                  <a:schemeClr val="tx1"/>
                </a:solidFill>
              </a:rPr>
              <a:t> S. (2002). </a:t>
            </a:r>
            <a:r>
              <a:rPr lang="es-MX" b="1" i="1" dirty="0">
                <a:solidFill>
                  <a:schemeClr val="tx1"/>
                </a:solidFill>
              </a:rPr>
              <a:t>El Vuelo de una Cometa. Una Metáfora para una Teoría del Desarrollo Territorial</a:t>
            </a:r>
            <a:r>
              <a:rPr lang="es-MX" b="1" dirty="0">
                <a:solidFill>
                  <a:schemeClr val="tx1"/>
                </a:solidFill>
              </a:rPr>
              <a:t>. ILPES Ciclo de Conferencias sobre conocimiento Globalización y Territorio. Santiago de Chile.</a:t>
            </a:r>
          </a:p>
          <a:p>
            <a:endParaRPr lang="es-MX" b="1" dirty="0">
              <a:solidFill>
                <a:schemeClr val="tx1"/>
              </a:solidFill>
            </a:endParaRPr>
          </a:p>
          <a:p>
            <a:r>
              <a:rPr lang="es-ES" b="1" dirty="0">
                <a:solidFill>
                  <a:schemeClr val="tx1"/>
                </a:solidFill>
              </a:rPr>
              <a:t>De Mattos A.(1999). </a:t>
            </a:r>
            <a:r>
              <a:rPr lang="es-ES" b="1" i="1" dirty="0">
                <a:solidFill>
                  <a:schemeClr val="tx1"/>
                </a:solidFill>
              </a:rPr>
              <a:t>Teorías del Crecimiento Endógeno: Lectura desde los territorios de la periferia</a:t>
            </a:r>
            <a:r>
              <a:rPr lang="es-ES" b="1" dirty="0">
                <a:solidFill>
                  <a:schemeClr val="tx1"/>
                </a:solidFill>
              </a:rPr>
              <a:t>. </a:t>
            </a:r>
            <a:r>
              <a:rPr lang="es-ES" b="1" dirty="0" err="1">
                <a:solidFill>
                  <a:schemeClr val="tx1"/>
                </a:solidFill>
              </a:rPr>
              <a:t>Estudos</a:t>
            </a:r>
            <a:r>
              <a:rPr lang="es-ES" b="1" dirty="0">
                <a:solidFill>
                  <a:schemeClr val="tx1"/>
                </a:solidFill>
              </a:rPr>
              <a:t> </a:t>
            </a:r>
            <a:r>
              <a:rPr lang="es-ES" b="1" dirty="0" err="1">
                <a:solidFill>
                  <a:schemeClr val="tx1"/>
                </a:solidFill>
              </a:rPr>
              <a:t>Avancaos</a:t>
            </a:r>
            <a:r>
              <a:rPr lang="es-ES" b="1" dirty="0">
                <a:solidFill>
                  <a:schemeClr val="tx1"/>
                </a:solidFill>
              </a:rPr>
              <a:t> 13 (36). Brasil 184-208 pp.</a:t>
            </a:r>
          </a:p>
          <a:p>
            <a:endParaRPr lang="es-MX" b="1" dirty="0">
              <a:solidFill>
                <a:schemeClr val="tx1"/>
              </a:solidFill>
            </a:endParaRPr>
          </a:p>
          <a:p>
            <a:r>
              <a:rPr lang="es-MX" b="1" dirty="0" err="1">
                <a:solidFill>
                  <a:schemeClr val="tx1"/>
                </a:solidFill>
              </a:rPr>
              <a:t>Lipietz</a:t>
            </a:r>
            <a:r>
              <a:rPr lang="es-MX" b="1" dirty="0">
                <a:solidFill>
                  <a:schemeClr val="tx1"/>
                </a:solidFill>
              </a:rPr>
              <a:t>, Alain (1979), El capital y su espacio. Siglo XXI Editores, México. Del original francés : Le capital et son </a:t>
            </a:r>
            <a:r>
              <a:rPr lang="es-MX" b="1" dirty="0" err="1">
                <a:solidFill>
                  <a:schemeClr val="tx1"/>
                </a:solidFill>
              </a:rPr>
              <a:t>espace</a:t>
            </a:r>
            <a:r>
              <a:rPr lang="es-MX" b="1" dirty="0">
                <a:solidFill>
                  <a:schemeClr val="tx1"/>
                </a:solidFill>
              </a:rPr>
              <a:t>, (1977), F. </a:t>
            </a:r>
            <a:r>
              <a:rPr lang="es-MX" b="1" dirty="0" err="1">
                <a:solidFill>
                  <a:schemeClr val="tx1"/>
                </a:solidFill>
              </a:rPr>
              <a:t>Maspéro</a:t>
            </a:r>
            <a:r>
              <a:rPr lang="es-MX" b="1" dirty="0">
                <a:solidFill>
                  <a:schemeClr val="tx1"/>
                </a:solidFill>
              </a:rPr>
              <a:t>, París.</a:t>
            </a:r>
          </a:p>
          <a:p>
            <a:endParaRPr lang="es-MX" dirty="0"/>
          </a:p>
        </p:txBody>
      </p:sp>
      <p:sp>
        <p:nvSpPr>
          <p:cNvPr id="3" name="2 Título"/>
          <p:cNvSpPr>
            <a:spLocks noGrp="1"/>
          </p:cNvSpPr>
          <p:nvPr>
            <p:ph type="title"/>
          </p:nvPr>
        </p:nvSpPr>
        <p:spPr/>
        <p:txBody>
          <a:bodyPr/>
          <a:lstStyle/>
          <a:p>
            <a:r>
              <a:rPr lang="es-MX" dirty="0"/>
              <a:t>REFERENCIAS</a:t>
            </a:r>
          </a:p>
        </p:txBody>
      </p:sp>
      <p:sp>
        <p:nvSpPr>
          <p:cNvPr id="4" name="Marcador de número de diapositiva 3"/>
          <p:cNvSpPr>
            <a:spLocks noGrp="1"/>
          </p:cNvSpPr>
          <p:nvPr>
            <p:ph type="sldNum" sz="quarter" idx="12"/>
          </p:nvPr>
        </p:nvSpPr>
        <p:spPr/>
        <p:txBody>
          <a:bodyPr/>
          <a:lstStyle/>
          <a:p>
            <a:fld id="{DC424F9F-8B1F-4E9A-824C-093EF16682BB}" type="slidenum">
              <a:rPr lang="es-MX" smtClean="0">
                <a:solidFill>
                  <a:srgbClr val="3E3D2D"/>
                </a:solidFill>
              </a:rPr>
              <a:pPr/>
              <a:t>30</a:t>
            </a:fld>
            <a:endParaRPr lang="es-MX">
              <a:solidFill>
                <a:srgbClr val="3E3D2D"/>
              </a:solidFill>
            </a:endParaRPr>
          </a:p>
        </p:txBody>
      </p:sp>
    </p:spTree>
    <p:extLst>
      <p:ext uri="{BB962C8B-B14F-4D97-AF65-F5344CB8AC3E}">
        <p14:creationId xmlns:p14="http://schemas.microsoft.com/office/powerpoint/2010/main" val="2845503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680952"/>
            <a:ext cx="8407893" cy="4407408"/>
          </a:xfrm>
        </p:spPr>
        <p:txBody>
          <a:bodyPr>
            <a:normAutofit/>
          </a:bodyPr>
          <a:lstStyle/>
          <a:p>
            <a:r>
              <a:rPr lang="es-MX" sz="2400" dirty="0"/>
              <a:t>Son modelos de carácter Positivo, cuyo alcance es: </a:t>
            </a:r>
          </a:p>
          <a:p>
            <a:endParaRPr lang="es-MX" sz="2400" dirty="0"/>
          </a:p>
          <a:p>
            <a:endParaRPr lang="es-MX" sz="2400" dirty="0"/>
          </a:p>
        </p:txBody>
      </p:sp>
      <p:sp>
        <p:nvSpPr>
          <p:cNvPr id="3" name="2 Título"/>
          <p:cNvSpPr>
            <a:spLocks noGrp="1"/>
          </p:cNvSpPr>
          <p:nvPr>
            <p:ph type="title"/>
          </p:nvPr>
        </p:nvSpPr>
        <p:spPr/>
        <p:txBody>
          <a:bodyPr/>
          <a:lstStyle/>
          <a:p>
            <a:r>
              <a:rPr lang="es-MX" dirty="0"/>
              <a:t>MODELOS DE CRECIMIENTO</a:t>
            </a:r>
            <a:br>
              <a:rPr lang="es-MX" dirty="0"/>
            </a:br>
            <a:endParaRPr lang="es-MX" dirty="0"/>
          </a:p>
        </p:txBody>
      </p:sp>
      <p:graphicFrame>
        <p:nvGraphicFramePr>
          <p:cNvPr id="4" name="3 Diagrama"/>
          <p:cNvGraphicFramePr/>
          <p:nvPr>
            <p:extLst>
              <p:ext uri="{D42A27DB-BD31-4B8C-83A1-F6EECF244321}">
                <p14:modId xmlns:p14="http://schemas.microsoft.com/office/powerpoint/2010/main" val="751357286"/>
              </p:ext>
            </p:extLst>
          </p:nvPr>
        </p:nvGraphicFramePr>
        <p:xfrm>
          <a:off x="683568" y="-278757"/>
          <a:ext cx="7776864" cy="7101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6 Imagen"/>
          <p:cNvPicPr>
            <a:picLocks noChangeAspect="1"/>
          </p:cNvPicPr>
          <p:nvPr/>
        </p:nvPicPr>
        <p:blipFill>
          <a:blip r:embed="rId8">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rot="20637665">
            <a:off x="645243" y="4077754"/>
            <a:ext cx="1219200" cy="1219200"/>
          </a:xfrm>
          <a:prstGeom prst="rect">
            <a:avLst/>
          </a:prstGeom>
        </p:spPr>
      </p:pic>
      <p:pic>
        <p:nvPicPr>
          <p:cNvPr id="10" name="9 Imagen"/>
          <p:cNvPicPr>
            <a:picLocks noChangeAspect="1"/>
          </p:cNvPicPr>
          <p:nvPr/>
        </p:nvPicPr>
        <p:blipFill>
          <a:blip r:embed="rId9">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436096" y="3981222"/>
            <a:ext cx="2730387" cy="1508596"/>
          </a:xfrm>
          <a:prstGeom prst="rect">
            <a:avLst/>
          </a:prstGeom>
        </p:spPr>
      </p:pic>
      <p:pic>
        <p:nvPicPr>
          <p:cNvPr id="11" name="10 Imagen"/>
          <p:cNvPicPr>
            <a:picLocks noChangeAspect="1"/>
          </p:cNvPicPr>
          <p:nvPr/>
        </p:nvPicPr>
        <p:blipFill>
          <a:blip r:embed="rId10" cstate="print">
            <a:duotone>
              <a:schemeClr val="accent3">
                <a:shade val="45000"/>
                <a:satMod val="135000"/>
              </a:schemeClr>
              <a:prstClr val="white"/>
            </a:duotone>
            <a:extLst>
              <a:ext uri="{BEBA8EAE-BF5A-486C-A8C5-ECC9F3942E4B}">
                <a14:imgProps xmlns:a14="http://schemas.microsoft.com/office/drawing/2010/main">
                  <a14:imgLayer r:embed="rId11">
                    <a14:imgEffect>
                      <a14:backgroundRemoval t="5462" b="90000" l="10000" r="90000">
                        <a14:foregroundMark x1="48769" y1="5462" x2="48769" y2="5462"/>
                      </a14:backgroundRemoval>
                    </a14:imgEffect>
                  </a14:imgLayer>
                </a14:imgProps>
              </a:ext>
              <a:ext uri="{28A0092B-C50C-407E-A947-70E740481C1C}">
                <a14:useLocalDpi xmlns:a14="http://schemas.microsoft.com/office/drawing/2010/main" val="0"/>
              </a:ext>
            </a:extLst>
          </a:blip>
          <a:stretch>
            <a:fillRect/>
          </a:stretch>
        </p:blipFill>
        <p:spPr>
          <a:xfrm>
            <a:off x="2339752" y="3933056"/>
            <a:ext cx="2592288" cy="2160240"/>
          </a:xfrm>
          <a:prstGeom prst="rect">
            <a:avLst/>
          </a:prstGeom>
        </p:spPr>
      </p:pic>
      <p:sp>
        <p:nvSpPr>
          <p:cNvPr id="5" name="Marcador de número de diapositiva 4"/>
          <p:cNvSpPr>
            <a:spLocks noGrp="1"/>
          </p:cNvSpPr>
          <p:nvPr>
            <p:ph type="sldNum" sz="quarter" idx="12"/>
          </p:nvPr>
        </p:nvSpPr>
        <p:spPr/>
        <p:txBody>
          <a:bodyPr/>
          <a:lstStyle/>
          <a:p>
            <a:fld id="{DC424F9F-8B1F-4E9A-824C-093EF16682BB}" type="slidenum">
              <a:rPr lang="es-MX" smtClean="0">
                <a:solidFill>
                  <a:srgbClr val="3E3D2D"/>
                </a:solidFill>
              </a:rPr>
              <a:pPr/>
              <a:t>4</a:t>
            </a:fld>
            <a:endParaRPr lang="es-MX">
              <a:solidFill>
                <a:srgbClr val="3E3D2D"/>
              </a:solidFill>
            </a:endParaRPr>
          </a:p>
        </p:txBody>
      </p:sp>
    </p:spTree>
    <p:extLst>
      <p:ext uri="{BB962C8B-B14F-4D97-AF65-F5344CB8AC3E}">
        <p14:creationId xmlns:p14="http://schemas.microsoft.com/office/powerpoint/2010/main" val="638856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a:t>Son la base para formular políticas </a:t>
            </a:r>
          </a:p>
        </p:txBody>
      </p:sp>
      <p:sp>
        <p:nvSpPr>
          <p:cNvPr id="3" name="2 Título"/>
          <p:cNvSpPr>
            <a:spLocks noGrp="1"/>
          </p:cNvSpPr>
          <p:nvPr>
            <p:ph type="title"/>
          </p:nvPr>
        </p:nvSpPr>
        <p:spPr/>
        <p:txBody>
          <a:bodyPr/>
          <a:lstStyle/>
          <a:p>
            <a:r>
              <a:rPr lang="es-MX" dirty="0"/>
              <a:t>OBJETIVO DE LOS MODELOS DE CRECIMIENTO</a:t>
            </a:r>
          </a:p>
        </p:txBody>
      </p:sp>
      <p:graphicFrame>
        <p:nvGraphicFramePr>
          <p:cNvPr id="4" name="3 Diagrama"/>
          <p:cNvGraphicFramePr/>
          <p:nvPr>
            <p:extLst>
              <p:ext uri="{D42A27DB-BD31-4B8C-83A1-F6EECF244321}">
                <p14:modId xmlns:p14="http://schemas.microsoft.com/office/powerpoint/2010/main" val="2004289793"/>
              </p:ext>
            </p:extLst>
          </p:nvPr>
        </p:nvGraphicFramePr>
        <p:xfrm>
          <a:off x="1619672" y="170080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Triángulo isósceles"/>
          <p:cNvSpPr/>
          <p:nvPr/>
        </p:nvSpPr>
        <p:spPr>
          <a:xfrm rot="10800000">
            <a:off x="1187624" y="5135341"/>
            <a:ext cx="1152128" cy="1152128"/>
          </a:xfrm>
          <a:prstGeom prst="triangl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a:p>
        </p:txBody>
      </p:sp>
      <p:sp>
        <p:nvSpPr>
          <p:cNvPr id="6" name="5 Rectángulo"/>
          <p:cNvSpPr/>
          <p:nvPr/>
        </p:nvSpPr>
        <p:spPr>
          <a:xfrm>
            <a:off x="2555776" y="5249740"/>
            <a:ext cx="4509312" cy="923330"/>
          </a:xfrm>
          <a:prstGeom prst="rect">
            <a:avLst/>
          </a:prstGeom>
          <a:noFill/>
        </p:spPr>
        <p:txBody>
          <a:bodyPr wrap="none" lIns="91440" tIns="45720" rIns="91440" bIns="45720">
            <a:spAutoFit/>
          </a:bodyPr>
          <a:lstStyle/>
          <a:p>
            <a:pPr algn="ctr"/>
            <a:r>
              <a:rPr lang="es-ES"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DESIGUALDAD</a:t>
            </a:r>
          </a:p>
        </p:txBody>
      </p:sp>
      <p:sp>
        <p:nvSpPr>
          <p:cNvPr id="7" name="Marcador de número de diapositiva 6"/>
          <p:cNvSpPr>
            <a:spLocks noGrp="1"/>
          </p:cNvSpPr>
          <p:nvPr>
            <p:ph type="sldNum" sz="quarter" idx="12"/>
          </p:nvPr>
        </p:nvSpPr>
        <p:spPr/>
        <p:txBody>
          <a:bodyPr/>
          <a:lstStyle/>
          <a:p>
            <a:fld id="{DC424F9F-8B1F-4E9A-824C-093EF16682BB}" type="slidenum">
              <a:rPr lang="es-MX" smtClean="0">
                <a:solidFill>
                  <a:srgbClr val="3E3D2D"/>
                </a:solidFill>
              </a:rPr>
              <a:pPr/>
              <a:t>5</a:t>
            </a:fld>
            <a:endParaRPr lang="es-MX">
              <a:solidFill>
                <a:srgbClr val="3E3D2D"/>
              </a:solidFill>
            </a:endParaRPr>
          </a:p>
        </p:txBody>
      </p:sp>
    </p:spTree>
    <p:extLst>
      <p:ext uri="{BB962C8B-B14F-4D97-AF65-F5344CB8AC3E}">
        <p14:creationId xmlns:p14="http://schemas.microsoft.com/office/powerpoint/2010/main" val="1020811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b="1" dirty="0" smtClean="0"/>
              <a:t>1.1 </a:t>
            </a:r>
            <a:r>
              <a:rPr lang="es-MX" b="1" dirty="0"/>
              <a:t>Modelos de Crecimiento Endógeno</a:t>
            </a:r>
            <a:endParaRPr lang="es-MX" dirty="0"/>
          </a:p>
        </p:txBody>
      </p:sp>
      <p:pic>
        <p:nvPicPr>
          <p:cNvPr id="1433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9512" y="1628800"/>
            <a:ext cx="5040560" cy="504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AutoShape 4" descr="Resultado de imagen para tecnolog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1628800"/>
            <a:ext cx="3744416" cy="504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6</a:t>
            </a:fld>
            <a:endParaRPr lang="es-MX">
              <a:solidFill>
                <a:srgbClr val="3E3D2D"/>
              </a:solidFill>
            </a:endParaRPr>
          </a:p>
        </p:txBody>
      </p:sp>
    </p:spTree>
    <p:extLst>
      <p:ext uri="{BB962C8B-B14F-4D97-AF65-F5344CB8AC3E}">
        <p14:creationId xmlns:p14="http://schemas.microsoft.com/office/powerpoint/2010/main" val="2556028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161168842"/>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Influencia de las corrientes básicas del pensamiento </a:t>
            </a:r>
          </a:p>
        </p:txBody>
      </p:sp>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7</a:t>
            </a:fld>
            <a:endParaRPr lang="es-MX">
              <a:solidFill>
                <a:srgbClr val="3E3D2D"/>
              </a:solidFill>
            </a:endParaRPr>
          </a:p>
        </p:txBody>
      </p:sp>
    </p:spTree>
    <p:extLst>
      <p:ext uri="{BB962C8B-B14F-4D97-AF65-F5344CB8AC3E}">
        <p14:creationId xmlns:p14="http://schemas.microsoft.com/office/powerpoint/2010/main" val="1535567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80999" y="1719071"/>
            <a:ext cx="8407893" cy="629809"/>
          </a:xfrm>
        </p:spPr>
        <p:txBody>
          <a:bodyPr>
            <a:normAutofit/>
          </a:bodyPr>
          <a:lstStyle/>
          <a:p>
            <a:pPr algn="ctr"/>
            <a:r>
              <a:rPr lang="es-MX" sz="2800" dirty="0"/>
              <a:t>Planificar el Desarrollo Regional</a:t>
            </a:r>
          </a:p>
        </p:txBody>
      </p:sp>
      <p:sp>
        <p:nvSpPr>
          <p:cNvPr id="3" name="2 Título"/>
          <p:cNvSpPr>
            <a:spLocks noGrp="1"/>
          </p:cNvSpPr>
          <p:nvPr>
            <p:ph type="title"/>
          </p:nvPr>
        </p:nvSpPr>
        <p:spPr/>
        <p:txBody>
          <a:bodyPr/>
          <a:lstStyle/>
          <a:p>
            <a:r>
              <a:rPr lang="es-MX" dirty="0"/>
              <a:t>Corriente neoclásica </a:t>
            </a:r>
          </a:p>
        </p:txBody>
      </p:sp>
      <p:pic>
        <p:nvPicPr>
          <p:cNvPr id="1026" name="Picture 2"/>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672508" y="4725144"/>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3 Diagrama"/>
          <p:cNvGraphicFramePr/>
          <p:nvPr>
            <p:extLst>
              <p:ext uri="{D42A27DB-BD31-4B8C-83A1-F6EECF244321}">
                <p14:modId xmlns:p14="http://schemas.microsoft.com/office/powerpoint/2010/main" val="2009406689"/>
              </p:ext>
            </p:extLst>
          </p:nvPr>
        </p:nvGraphicFramePr>
        <p:xfrm>
          <a:off x="971600" y="1988840"/>
          <a:ext cx="7128792" cy="46805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Marcador de número de diapositiva 4"/>
          <p:cNvSpPr>
            <a:spLocks noGrp="1"/>
          </p:cNvSpPr>
          <p:nvPr>
            <p:ph type="sldNum" sz="quarter" idx="12"/>
          </p:nvPr>
        </p:nvSpPr>
        <p:spPr/>
        <p:txBody>
          <a:bodyPr/>
          <a:lstStyle/>
          <a:p>
            <a:fld id="{DC424F9F-8B1F-4E9A-824C-093EF16682BB}" type="slidenum">
              <a:rPr lang="es-MX" smtClean="0">
                <a:solidFill>
                  <a:srgbClr val="3E3D2D"/>
                </a:solidFill>
              </a:rPr>
              <a:pPr/>
              <a:t>8</a:t>
            </a:fld>
            <a:endParaRPr lang="es-MX">
              <a:solidFill>
                <a:srgbClr val="3E3D2D"/>
              </a:solidFill>
            </a:endParaRPr>
          </a:p>
        </p:txBody>
      </p:sp>
    </p:spTree>
    <p:extLst>
      <p:ext uri="{BB962C8B-B14F-4D97-AF65-F5344CB8AC3E}">
        <p14:creationId xmlns:p14="http://schemas.microsoft.com/office/powerpoint/2010/main" val="3794063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a:t>Antigua política regional</a:t>
            </a:r>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2610525141"/>
              </p:ext>
            </p:extLst>
          </p:nvPr>
        </p:nvGraphicFramePr>
        <p:xfrm>
          <a:off x="395536" y="548680"/>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descr="Resultado de imagen para modelo sustitutivo de importaciones"/>
          <p:cNvPicPr>
            <a:picLocks noChangeAspect="1" noChangeArrowheads="1"/>
          </p:cNvPicPr>
          <p:nvPr/>
        </p:nvPicPr>
        <p:blipFill>
          <a:blip r:embed="rId8">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827584" y="3861048"/>
            <a:ext cx="7560840" cy="2304256"/>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solidFill>
                  <a:srgbClr val="3E3D2D"/>
                </a:solidFill>
              </a:rPr>
              <a:pPr/>
              <a:t>9</a:t>
            </a:fld>
            <a:endParaRPr lang="es-MX">
              <a:solidFill>
                <a:srgbClr val="3E3D2D"/>
              </a:solidFill>
            </a:endParaRPr>
          </a:p>
        </p:txBody>
      </p:sp>
    </p:spTree>
    <p:extLst>
      <p:ext uri="{BB962C8B-B14F-4D97-AF65-F5344CB8AC3E}">
        <p14:creationId xmlns:p14="http://schemas.microsoft.com/office/powerpoint/2010/main" val="26940084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adrícula">
  <a:themeElements>
    <a:clrScheme name="Esenc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339</TotalTime>
  <Words>2080</Words>
  <Application>Microsoft Office PowerPoint</Application>
  <PresentationFormat>Presentación en pantalla (4:3)</PresentationFormat>
  <Paragraphs>277</Paragraphs>
  <Slides>30</Slides>
  <Notes>29</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30</vt:i4>
      </vt:variant>
    </vt:vector>
  </HeadingPairs>
  <TitlesOfParts>
    <vt:vector size="39" baseType="lpstr">
      <vt:lpstr>Arial</vt:lpstr>
      <vt:lpstr>Calibri</vt:lpstr>
      <vt:lpstr>Franklin Gothic Medium</vt:lpstr>
      <vt:lpstr>Galliard-Italic</vt:lpstr>
      <vt:lpstr>Galliard-Roman</vt:lpstr>
      <vt:lpstr>Verdana</vt:lpstr>
      <vt:lpstr>Wingdings</vt:lpstr>
      <vt:lpstr>Wingdings 2</vt:lpstr>
      <vt:lpstr>Cuadrícula</vt:lpstr>
      <vt:lpstr>Presentación de PowerPoint</vt:lpstr>
      <vt:lpstr>Presentación </vt:lpstr>
      <vt:lpstr>Contenido temático</vt:lpstr>
      <vt:lpstr>MODELOS DE CRECIMIENTO </vt:lpstr>
      <vt:lpstr>OBJETIVO DE LOS MODELOS DE CRECIMIENTO</vt:lpstr>
      <vt:lpstr>1.1 Modelos de Crecimiento Endógeno</vt:lpstr>
      <vt:lpstr>Influencia de las corrientes básicas del pensamiento </vt:lpstr>
      <vt:lpstr>Corriente neoclásica </vt:lpstr>
      <vt:lpstr>Antigua política regional</vt:lpstr>
      <vt:lpstr>MODELO DE SOLOW</vt:lpstr>
      <vt:lpstr>Hechos estilizados</vt:lpstr>
      <vt:lpstr>NUEVOS MODELOS NEOCLÁSICOS MODELOS DE CRECIMIENTO ENDÓGENO</vt:lpstr>
      <vt:lpstr>Los modelos de crecimiento endógeno</vt:lpstr>
      <vt:lpstr>1.2 La nueva geografía económica</vt:lpstr>
      <vt:lpstr>Nueva Geografía Económica i</vt:lpstr>
      <vt:lpstr>Proceso de concentración</vt:lpstr>
      <vt:lpstr>Aglomeración espacial modelo centro-periferia</vt:lpstr>
      <vt:lpstr>La nueva geografía Económica II Factores no económicos</vt:lpstr>
      <vt:lpstr>1.3 Sistemas regionales e Infraestructura </vt:lpstr>
      <vt:lpstr>Presentación de PowerPoint</vt:lpstr>
      <vt:lpstr>Presentación de PowerPoint</vt:lpstr>
      <vt:lpstr>Tecnología y desarrollo territorial</vt:lpstr>
      <vt:lpstr>Estructuras Claves para adaptar tecnología</vt:lpstr>
      <vt:lpstr>1.4 Acumulación de Capital y el Espacio.  </vt:lpstr>
      <vt:lpstr>Acumulación de CAPITAL</vt:lpstr>
      <vt:lpstr>Acumulación de capital</vt:lpstr>
      <vt:lpstr>Presentación de PowerPoint</vt:lpstr>
      <vt:lpstr>Objetivo del capital</vt:lpstr>
      <vt:lpstr>CONCLUSIONES</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Ross</dc:creator>
  <cp:lastModifiedBy>TCP-OSCAR</cp:lastModifiedBy>
  <cp:revision>45</cp:revision>
  <dcterms:created xsi:type="dcterms:W3CDTF">2016-09-11T22:23:06Z</dcterms:created>
  <dcterms:modified xsi:type="dcterms:W3CDTF">2017-08-11T14:26:04Z</dcterms:modified>
</cp:coreProperties>
</file>