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6.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0" r:id="rId1"/>
  </p:sldMasterIdLst>
  <p:notesMasterIdLst>
    <p:notesMasterId r:id="rId33"/>
  </p:notesMasterIdLst>
  <p:sldIdLst>
    <p:sldId id="272" r:id="rId2"/>
    <p:sldId id="271" r:id="rId3"/>
    <p:sldId id="276" r:id="rId4"/>
    <p:sldId id="277" r:id="rId5"/>
    <p:sldId id="279" r:id="rId6"/>
    <p:sldId id="278" r:id="rId7"/>
    <p:sldId id="314" r:id="rId8"/>
    <p:sldId id="315" r:id="rId9"/>
    <p:sldId id="317" r:id="rId10"/>
    <p:sldId id="316" r:id="rId11"/>
    <p:sldId id="318" r:id="rId12"/>
    <p:sldId id="288" r:id="rId13"/>
    <p:sldId id="289" r:id="rId14"/>
    <p:sldId id="290" r:id="rId15"/>
    <p:sldId id="291" r:id="rId16"/>
    <p:sldId id="293" r:id="rId17"/>
    <p:sldId id="292" r:id="rId18"/>
    <p:sldId id="312" r:id="rId19"/>
    <p:sldId id="321" r:id="rId20"/>
    <p:sldId id="319" r:id="rId21"/>
    <p:sldId id="320" r:id="rId22"/>
    <p:sldId id="306" r:id="rId23"/>
    <p:sldId id="313" r:id="rId24"/>
    <p:sldId id="307" r:id="rId25"/>
    <p:sldId id="308" r:id="rId26"/>
    <p:sldId id="309" r:id="rId27"/>
    <p:sldId id="310" r:id="rId28"/>
    <p:sldId id="311" r:id="rId29"/>
    <p:sldId id="274" r:id="rId30"/>
    <p:sldId id="322" r:id="rId31"/>
    <p:sldId id="27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666"/>
    <a:srgbClr val="9204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59" autoAdjust="0"/>
    <p:restoredTop sz="76050" autoAdjust="0"/>
  </p:normalViewPr>
  <p:slideViewPr>
    <p:cSldViewPr snapToGrid="0">
      <p:cViewPr varScale="1">
        <p:scale>
          <a:sx n="42" d="100"/>
          <a:sy n="42" d="100"/>
        </p:scale>
        <p:origin x="1061" y="2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Habitantes</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Hoja1!$A$2:$A$3</c:f>
              <c:strCache>
                <c:ptCount val="2"/>
                <c:pt idx="0">
                  <c:v>Suecia, Dinamarca</c:v>
                </c:pt>
                <c:pt idx="1">
                  <c:v>República Sudafricana</c:v>
                </c:pt>
              </c:strCache>
            </c:strRef>
          </c:cat>
          <c:val>
            <c:numRef>
              <c:f>Hoja1!$B$2:$B$3</c:f>
              <c:numCache>
                <c:formatCode>General</c:formatCode>
                <c:ptCount val="2"/>
                <c:pt idx="0">
                  <c:v>200</c:v>
                </c:pt>
                <c:pt idx="1">
                  <c:v>500</c:v>
                </c:pt>
              </c:numCache>
            </c:numRef>
          </c:val>
          <c:extLst xmlns:c16r2="http://schemas.microsoft.com/office/drawing/2015/06/chart">
            <c:ext xmlns:c16="http://schemas.microsoft.com/office/drawing/2014/chart" uri="{C3380CC4-5D6E-409C-BE32-E72D297353CC}">
              <c16:uniqueId val="{00000000-0164-4977-8CDA-9FEBC389630B}"/>
            </c:ext>
          </c:extLst>
        </c:ser>
        <c:dLbls>
          <c:dLblPos val="outEnd"/>
          <c:showLegendKey val="0"/>
          <c:showVal val="1"/>
          <c:showCatName val="0"/>
          <c:showSerName val="0"/>
          <c:showPercent val="0"/>
          <c:showBubbleSize val="0"/>
        </c:dLbls>
        <c:gapWidth val="355"/>
        <c:overlap val="-70"/>
        <c:axId val="180779040"/>
        <c:axId val="180779600"/>
      </c:barChart>
      <c:catAx>
        <c:axId val="18077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0779600"/>
        <c:crosses val="autoZero"/>
        <c:auto val="1"/>
        <c:lblAlgn val="ctr"/>
        <c:lblOffset val="100"/>
        <c:noMultiLvlLbl val="0"/>
      </c:catAx>
      <c:valAx>
        <c:axId val="180779600"/>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80779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Habitantes</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Hoja1!$A$2:$A$5</c:f>
              <c:strCache>
                <c:ptCount val="4"/>
                <c:pt idx="0">
                  <c:v>Australia, Canadá</c:v>
                </c:pt>
                <c:pt idx="1">
                  <c:v>Francia, Israel</c:v>
                </c:pt>
                <c:pt idx="2">
                  <c:v>EE.UU., México</c:v>
                </c:pt>
                <c:pt idx="3">
                  <c:v>Bélgica</c:v>
                </c:pt>
              </c:strCache>
            </c:strRef>
          </c:cat>
          <c:val>
            <c:numRef>
              <c:f>Hoja1!$B$2:$B$5</c:f>
              <c:numCache>
                <c:formatCode>General</c:formatCode>
                <c:ptCount val="4"/>
                <c:pt idx="0" formatCode="#,##0">
                  <c:v>1000</c:v>
                </c:pt>
                <c:pt idx="1">
                  <c:v>2000</c:v>
                </c:pt>
                <c:pt idx="2">
                  <c:v>2500</c:v>
                </c:pt>
                <c:pt idx="3">
                  <c:v>5000</c:v>
                </c:pt>
              </c:numCache>
            </c:numRef>
          </c:val>
          <c:extLst xmlns:c16r2="http://schemas.microsoft.com/office/drawing/2015/06/chart">
            <c:ext xmlns:c16="http://schemas.microsoft.com/office/drawing/2014/chart" uri="{C3380CC4-5D6E-409C-BE32-E72D297353CC}">
              <c16:uniqueId val="{00000000-6531-4C0D-8C62-83144A08F304}"/>
            </c:ext>
          </c:extLst>
        </c:ser>
        <c:dLbls>
          <c:dLblPos val="outEnd"/>
          <c:showLegendKey val="0"/>
          <c:showVal val="1"/>
          <c:showCatName val="0"/>
          <c:showSerName val="0"/>
          <c:showPercent val="0"/>
          <c:showBubbleSize val="0"/>
        </c:dLbls>
        <c:gapWidth val="355"/>
        <c:overlap val="-70"/>
        <c:axId val="177197024"/>
        <c:axId val="177192544"/>
      </c:barChart>
      <c:catAx>
        <c:axId val="177197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77192544"/>
        <c:crosses val="autoZero"/>
        <c:auto val="1"/>
        <c:lblAlgn val="ctr"/>
        <c:lblOffset val="100"/>
        <c:noMultiLvlLbl val="0"/>
      </c:catAx>
      <c:valAx>
        <c:axId val="177192544"/>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77197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Habitantes</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Hoja1!$A$2:$A$3</c:f>
              <c:strCache>
                <c:ptCount val="2"/>
                <c:pt idx="0">
                  <c:v>Turquía, España</c:v>
                </c:pt>
                <c:pt idx="1">
                  <c:v>Japón</c:v>
                </c:pt>
              </c:strCache>
            </c:strRef>
          </c:cat>
          <c:val>
            <c:numRef>
              <c:f>Hoja1!$B$2:$B$3</c:f>
              <c:numCache>
                <c:formatCode>General</c:formatCode>
                <c:ptCount val="2"/>
                <c:pt idx="0">
                  <c:v>10000</c:v>
                </c:pt>
                <c:pt idx="1">
                  <c:v>30000</c:v>
                </c:pt>
              </c:numCache>
            </c:numRef>
          </c:val>
          <c:extLst xmlns:c16r2="http://schemas.microsoft.com/office/drawing/2015/06/chart">
            <c:ext xmlns:c16="http://schemas.microsoft.com/office/drawing/2014/chart" uri="{C3380CC4-5D6E-409C-BE32-E72D297353CC}">
              <c16:uniqueId val="{00000000-52C7-42C1-8EC4-BA3CB35ACD1C}"/>
            </c:ext>
          </c:extLst>
        </c:ser>
        <c:dLbls>
          <c:dLblPos val="outEnd"/>
          <c:showLegendKey val="0"/>
          <c:showVal val="1"/>
          <c:showCatName val="0"/>
          <c:showSerName val="0"/>
          <c:showPercent val="0"/>
          <c:showBubbleSize val="0"/>
        </c:dLbls>
        <c:gapWidth val="355"/>
        <c:overlap val="-70"/>
        <c:axId val="177199824"/>
        <c:axId val="177199264"/>
      </c:barChart>
      <c:catAx>
        <c:axId val="177199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77199264"/>
        <c:crosses val="autoZero"/>
        <c:auto val="1"/>
        <c:lblAlgn val="ctr"/>
        <c:lblOffset val="100"/>
        <c:noMultiLvlLbl val="0"/>
      </c:catAx>
      <c:valAx>
        <c:axId val="177199264"/>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771998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6.svg"/><Relationship Id="rId1" Type="http://schemas.openxmlformats.org/officeDocument/2006/relationships/image" Target="../media/image18.png"/></Relationships>
</file>

<file path=ppt/diagrams/_rels/data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5.svg"/><Relationship Id="rId1" Type="http://schemas.openxmlformats.org/officeDocument/2006/relationships/image" Target="../media/image25.png"/><Relationship Id="rId4" Type="http://schemas.openxmlformats.org/officeDocument/2006/relationships/image" Target="../media/image37.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9F79C6-E871-4CA0-BE0D-1E8BF174443F}" type="doc">
      <dgm:prSet loTypeId="urn:microsoft.com/office/officeart/2008/layout/AscendingPictureAccentProcess" loCatId="picture" qsTypeId="urn:microsoft.com/office/officeart/2005/8/quickstyle/simple1" qsCatId="simple" csTypeId="urn:microsoft.com/office/officeart/2005/8/colors/colorful1" csCatId="colorful" phldr="1"/>
      <dgm:spPr/>
      <dgm:t>
        <a:bodyPr/>
        <a:lstStyle/>
        <a:p>
          <a:endParaRPr lang="es-ES"/>
        </a:p>
      </dgm:t>
    </dgm:pt>
    <dgm:pt modelId="{7833D4BA-AD79-42F6-AD53-E6BF970B9CA4}">
      <dgm:prSet phldrT="[Texto]" custT="1"/>
      <dgm:spPr/>
      <dgm:t>
        <a:bodyPr/>
        <a:lstStyle/>
        <a:p>
          <a:pPr algn="ctr"/>
          <a:r>
            <a:rPr lang="en-US" sz="2000" dirty="0">
              <a:solidFill>
                <a:schemeClr val="bg2"/>
              </a:solidFill>
            </a:rPr>
            <a:t>Sistema es aquel que incluye  normas y procedimientos con el objetivo de regular el </a:t>
          </a:r>
          <a:r>
            <a:rPr lang="es-MX" sz="2000" noProof="0" dirty="0">
              <a:solidFill>
                <a:schemeClr val="bg2"/>
              </a:solidFill>
            </a:rPr>
            <a:t>funcionamiento</a:t>
          </a:r>
          <a:r>
            <a:rPr lang="en-US" sz="2000" dirty="0">
              <a:solidFill>
                <a:schemeClr val="bg2"/>
              </a:solidFill>
            </a:rPr>
            <a:t> de un </a:t>
          </a:r>
          <a:r>
            <a:rPr lang="es-MX" sz="2000" noProof="0" dirty="0">
              <a:solidFill>
                <a:schemeClr val="bg2"/>
              </a:solidFill>
            </a:rPr>
            <a:t>grupo</a:t>
          </a:r>
          <a:r>
            <a:rPr lang="en-US" sz="2000" dirty="0">
              <a:solidFill>
                <a:schemeClr val="bg2"/>
              </a:solidFill>
            </a:rPr>
            <a:t> </a:t>
          </a:r>
          <a:endParaRPr lang="es-ES" sz="2000" dirty="0">
            <a:solidFill>
              <a:schemeClr val="bg2"/>
            </a:solidFill>
          </a:endParaRPr>
        </a:p>
      </dgm:t>
    </dgm:pt>
    <dgm:pt modelId="{461A6DF8-CF06-4388-82DF-C7D5638E9839}" type="parTrans" cxnId="{B82191F3-CF42-4FDF-89CE-86CB25BF68C6}">
      <dgm:prSet/>
      <dgm:spPr/>
      <dgm:t>
        <a:bodyPr/>
        <a:lstStyle/>
        <a:p>
          <a:endParaRPr lang="es-ES"/>
        </a:p>
      </dgm:t>
    </dgm:pt>
    <dgm:pt modelId="{DA694BEC-FD04-426A-8B36-3DAF098C403B}" type="sibTrans" cxnId="{B82191F3-CF42-4FDF-89CE-86CB25BF68C6}">
      <dgm:prSet/>
      <dgm:spPr>
        <a:blipFill>
          <a:blip xmlns:r="http://schemas.openxmlformats.org/officeDocument/2006/relationships" r:embed="rId1">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t>
        <a:bodyPr/>
        <a:lstStyle/>
        <a:p>
          <a:endParaRPr lang="es-ES"/>
        </a:p>
      </dgm:t>
      <dgm:extLst>
        <a:ext uri="{E40237B7-FDA0-4F09-8148-C483321AD2D9}">
          <dgm14:cNvPr xmlns:dgm14="http://schemas.microsoft.com/office/drawing/2010/diagram" id="0" name="" descr="Red"/>
        </a:ext>
      </dgm:extLst>
    </dgm:pt>
    <dgm:pt modelId="{49D3E26A-5863-4964-9D94-E34F9131E5DD}">
      <dgm:prSet phldrT="[Texto]"/>
      <dgm:spPr/>
      <dgm:t>
        <a:bodyPr/>
        <a:lstStyle/>
        <a:p>
          <a:pPr algn="ctr"/>
          <a:r>
            <a:rPr lang="es-MX" dirty="0">
              <a:solidFill>
                <a:schemeClr val="bg2"/>
              </a:solidFill>
            </a:rPr>
            <a:t>Ciudad: Lugar en donde se realizan actividades económicas y sociales.</a:t>
          </a:r>
          <a:endParaRPr lang="es-ES" dirty="0">
            <a:solidFill>
              <a:schemeClr val="bg2"/>
            </a:solidFill>
          </a:endParaRPr>
        </a:p>
      </dgm:t>
    </dgm:pt>
    <dgm:pt modelId="{42C99294-D98A-4FA8-A7B9-430233B37B47}" type="parTrans" cxnId="{912F1ADB-BCD4-4BD6-8E10-06ED0ACFA9BF}">
      <dgm:prSet/>
      <dgm:spPr/>
      <dgm:t>
        <a:bodyPr/>
        <a:lstStyle/>
        <a:p>
          <a:endParaRPr lang="es-ES"/>
        </a:p>
      </dgm:t>
    </dgm:pt>
    <dgm:pt modelId="{BF817344-0FA8-4FEF-A6B3-4B6E68CBB74A}" type="sibTrans" cxnId="{912F1ADB-BCD4-4BD6-8E10-06ED0ACFA9BF}">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dgm:spPr>
      <dgm:t>
        <a:bodyPr/>
        <a:lstStyle/>
        <a:p>
          <a:endParaRPr lang="es-ES"/>
        </a:p>
      </dgm:t>
    </dgm:pt>
    <dgm:pt modelId="{7D7D44CC-0EA1-4DE0-9EE6-5A2383BAEE83}" type="pres">
      <dgm:prSet presAssocID="{B09F79C6-E871-4CA0-BE0D-1E8BF174443F}" presName="Name0" presStyleCnt="0">
        <dgm:presLayoutVars>
          <dgm:chMax val="7"/>
          <dgm:chPref val="7"/>
          <dgm:dir/>
        </dgm:presLayoutVars>
      </dgm:prSet>
      <dgm:spPr/>
      <dgm:t>
        <a:bodyPr/>
        <a:lstStyle/>
        <a:p>
          <a:endParaRPr lang="es-MX"/>
        </a:p>
      </dgm:t>
    </dgm:pt>
    <dgm:pt modelId="{3189D7E9-8BA2-4CE1-92D3-BCD452E99E48}" type="pres">
      <dgm:prSet presAssocID="{B09F79C6-E871-4CA0-BE0D-1E8BF174443F}" presName="dot1" presStyleLbl="alignNode1" presStyleIdx="0" presStyleCnt="10"/>
      <dgm:spPr/>
    </dgm:pt>
    <dgm:pt modelId="{90AB92E5-0D98-4758-9618-0607793031CD}" type="pres">
      <dgm:prSet presAssocID="{B09F79C6-E871-4CA0-BE0D-1E8BF174443F}" presName="dot2" presStyleLbl="alignNode1" presStyleIdx="1" presStyleCnt="10"/>
      <dgm:spPr/>
    </dgm:pt>
    <dgm:pt modelId="{AD24DDD2-E1F6-4D91-96EA-62725B24B5D4}" type="pres">
      <dgm:prSet presAssocID="{B09F79C6-E871-4CA0-BE0D-1E8BF174443F}" presName="dot3" presStyleLbl="alignNode1" presStyleIdx="2" presStyleCnt="10"/>
      <dgm:spPr/>
    </dgm:pt>
    <dgm:pt modelId="{AF7FC924-F013-40FD-94E6-6295F8B4C79A}" type="pres">
      <dgm:prSet presAssocID="{B09F79C6-E871-4CA0-BE0D-1E8BF174443F}" presName="dotArrow1" presStyleLbl="alignNode1" presStyleIdx="3" presStyleCnt="10"/>
      <dgm:spPr/>
    </dgm:pt>
    <dgm:pt modelId="{0F596A5F-BA5D-4AA2-BFF7-F4432C9DB7DC}" type="pres">
      <dgm:prSet presAssocID="{B09F79C6-E871-4CA0-BE0D-1E8BF174443F}" presName="dotArrow2" presStyleLbl="alignNode1" presStyleIdx="4" presStyleCnt="10"/>
      <dgm:spPr/>
    </dgm:pt>
    <dgm:pt modelId="{E71E64A7-10E7-41C5-BE15-7B51B80A20A4}" type="pres">
      <dgm:prSet presAssocID="{B09F79C6-E871-4CA0-BE0D-1E8BF174443F}" presName="dotArrow3" presStyleLbl="alignNode1" presStyleIdx="5" presStyleCnt="10"/>
      <dgm:spPr/>
    </dgm:pt>
    <dgm:pt modelId="{DE73A6F5-7081-442A-A2DB-CBA259C1FE66}" type="pres">
      <dgm:prSet presAssocID="{B09F79C6-E871-4CA0-BE0D-1E8BF174443F}" presName="dotArrow4" presStyleLbl="alignNode1" presStyleIdx="6" presStyleCnt="10"/>
      <dgm:spPr/>
    </dgm:pt>
    <dgm:pt modelId="{59102436-332D-4F96-9144-31598E25D53F}" type="pres">
      <dgm:prSet presAssocID="{B09F79C6-E871-4CA0-BE0D-1E8BF174443F}" presName="dotArrow5" presStyleLbl="alignNode1" presStyleIdx="7" presStyleCnt="10"/>
      <dgm:spPr/>
    </dgm:pt>
    <dgm:pt modelId="{4C30DDBF-39F6-49E2-AB51-DDF7E9DD40D1}" type="pres">
      <dgm:prSet presAssocID="{B09F79C6-E871-4CA0-BE0D-1E8BF174443F}" presName="dotArrow6" presStyleLbl="alignNode1" presStyleIdx="8" presStyleCnt="10"/>
      <dgm:spPr/>
    </dgm:pt>
    <dgm:pt modelId="{47CCF7AC-66DB-4740-89B4-C52C73607044}" type="pres">
      <dgm:prSet presAssocID="{B09F79C6-E871-4CA0-BE0D-1E8BF174443F}" presName="dotArrow7" presStyleLbl="alignNode1" presStyleIdx="9" presStyleCnt="10"/>
      <dgm:spPr/>
    </dgm:pt>
    <dgm:pt modelId="{9911DC7D-C60A-4245-B952-7286F155FBE2}" type="pres">
      <dgm:prSet presAssocID="{7833D4BA-AD79-42F6-AD53-E6BF970B9CA4}" presName="parTx1" presStyleLbl="node1" presStyleIdx="0" presStyleCnt="2" custLinFactNeighborX="-18724" custLinFactNeighborY="-10739"/>
      <dgm:spPr/>
      <dgm:t>
        <a:bodyPr/>
        <a:lstStyle/>
        <a:p>
          <a:endParaRPr lang="es-MX"/>
        </a:p>
      </dgm:t>
    </dgm:pt>
    <dgm:pt modelId="{4EB9C6EF-3CA4-4738-9CE7-05947A57B152}" type="pres">
      <dgm:prSet presAssocID="{DA694BEC-FD04-426A-8B36-3DAF098C403B}" presName="picture1" presStyleCnt="0"/>
      <dgm:spPr/>
    </dgm:pt>
    <dgm:pt modelId="{C02C570A-7C23-4C27-8BCE-D89919BD1815}" type="pres">
      <dgm:prSet presAssocID="{DA694BEC-FD04-426A-8B36-3DAF098C403B}" presName="imageRepeatNode" presStyleLbl="fgImgPlace1" presStyleIdx="0" presStyleCnt="2" custLinFactNeighborX="-57211"/>
      <dgm:spPr/>
      <dgm:t>
        <a:bodyPr/>
        <a:lstStyle/>
        <a:p>
          <a:endParaRPr lang="es-MX"/>
        </a:p>
      </dgm:t>
    </dgm:pt>
    <dgm:pt modelId="{5427D331-9A2F-4B28-9396-DFFE46DCD48D}" type="pres">
      <dgm:prSet presAssocID="{49D3E26A-5863-4964-9D94-E34F9131E5DD}" presName="parTx2" presStyleLbl="node1" presStyleIdx="1" presStyleCnt="2"/>
      <dgm:spPr/>
      <dgm:t>
        <a:bodyPr/>
        <a:lstStyle/>
        <a:p>
          <a:endParaRPr lang="es-MX"/>
        </a:p>
      </dgm:t>
    </dgm:pt>
    <dgm:pt modelId="{5D3AC9BB-84E6-43E2-B218-75D888F1D9A1}" type="pres">
      <dgm:prSet presAssocID="{BF817344-0FA8-4FEF-A6B3-4B6E68CBB74A}" presName="picture2" presStyleCnt="0"/>
      <dgm:spPr/>
    </dgm:pt>
    <dgm:pt modelId="{63F90351-2D76-48F5-9FC8-E4E52B8FCDF3}" type="pres">
      <dgm:prSet presAssocID="{BF817344-0FA8-4FEF-A6B3-4B6E68CBB74A}" presName="imageRepeatNode" presStyleLbl="fgImgPlace1" presStyleIdx="1" presStyleCnt="2"/>
      <dgm:spPr/>
      <dgm:t>
        <a:bodyPr/>
        <a:lstStyle/>
        <a:p>
          <a:endParaRPr lang="es-MX"/>
        </a:p>
      </dgm:t>
    </dgm:pt>
  </dgm:ptLst>
  <dgm:cxnLst>
    <dgm:cxn modelId="{912F1ADB-BCD4-4BD6-8E10-06ED0ACFA9BF}" srcId="{B09F79C6-E871-4CA0-BE0D-1E8BF174443F}" destId="{49D3E26A-5863-4964-9D94-E34F9131E5DD}" srcOrd="1" destOrd="0" parTransId="{42C99294-D98A-4FA8-A7B9-430233B37B47}" sibTransId="{BF817344-0FA8-4FEF-A6B3-4B6E68CBB74A}"/>
    <dgm:cxn modelId="{0E8415F4-D4D9-4F39-B689-915851857778}" type="presOf" srcId="{B09F79C6-E871-4CA0-BE0D-1E8BF174443F}" destId="{7D7D44CC-0EA1-4DE0-9EE6-5A2383BAEE83}" srcOrd="0" destOrd="0" presId="urn:microsoft.com/office/officeart/2008/layout/AscendingPictureAccentProcess"/>
    <dgm:cxn modelId="{B82191F3-CF42-4FDF-89CE-86CB25BF68C6}" srcId="{B09F79C6-E871-4CA0-BE0D-1E8BF174443F}" destId="{7833D4BA-AD79-42F6-AD53-E6BF970B9CA4}" srcOrd="0" destOrd="0" parTransId="{461A6DF8-CF06-4388-82DF-C7D5638E9839}" sibTransId="{DA694BEC-FD04-426A-8B36-3DAF098C403B}"/>
    <dgm:cxn modelId="{EE89D0AB-B5B2-4D9B-BC5B-633BCBF89CF5}" type="presOf" srcId="{DA694BEC-FD04-426A-8B36-3DAF098C403B}" destId="{C02C570A-7C23-4C27-8BCE-D89919BD1815}" srcOrd="0" destOrd="0" presId="urn:microsoft.com/office/officeart/2008/layout/AscendingPictureAccentProcess"/>
    <dgm:cxn modelId="{90A0200F-13FD-46F5-B50B-86CD02F87F00}" type="presOf" srcId="{49D3E26A-5863-4964-9D94-E34F9131E5DD}" destId="{5427D331-9A2F-4B28-9396-DFFE46DCD48D}" srcOrd="0" destOrd="0" presId="urn:microsoft.com/office/officeart/2008/layout/AscendingPictureAccentProcess"/>
    <dgm:cxn modelId="{77FA492F-18E7-4820-AA03-732E7E701275}" type="presOf" srcId="{7833D4BA-AD79-42F6-AD53-E6BF970B9CA4}" destId="{9911DC7D-C60A-4245-B952-7286F155FBE2}" srcOrd="0" destOrd="0" presId="urn:microsoft.com/office/officeart/2008/layout/AscendingPictureAccentProcess"/>
    <dgm:cxn modelId="{02F257AC-FB2D-4BC2-AAD8-435E3AF13D5A}" type="presOf" srcId="{BF817344-0FA8-4FEF-A6B3-4B6E68CBB74A}" destId="{63F90351-2D76-48F5-9FC8-E4E52B8FCDF3}" srcOrd="0" destOrd="0" presId="urn:microsoft.com/office/officeart/2008/layout/AscendingPictureAccentProcess"/>
    <dgm:cxn modelId="{E665C96F-9D08-46EB-9ABD-DA0B73950CAE}" type="presParOf" srcId="{7D7D44CC-0EA1-4DE0-9EE6-5A2383BAEE83}" destId="{3189D7E9-8BA2-4CE1-92D3-BCD452E99E48}" srcOrd="0" destOrd="0" presId="urn:microsoft.com/office/officeart/2008/layout/AscendingPictureAccentProcess"/>
    <dgm:cxn modelId="{2F677FC0-478B-47A0-8EE3-F3A538D22D9D}" type="presParOf" srcId="{7D7D44CC-0EA1-4DE0-9EE6-5A2383BAEE83}" destId="{90AB92E5-0D98-4758-9618-0607793031CD}" srcOrd="1" destOrd="0" presId="urn:microsoft.com/office/officeart/2008/layout/AscendingPictureAccentProcess"/>
    <dgm:cxn modelId="{FF3C9CC8-5914-4DDD-84FC-8558537F624F}" type="presParOf" srcId="{7D7D44CC-0EA1-4DE0-9EE6-5A2383BAEE83}" destId="{AD24DDD2-E1F6-4D91-96EA-62725B24B5D4}" srcOrd="2" destOrd="0" presId="urn:microsoft.com/office/officeart/2008/layout/AscendingPictureAccentProcess"/>
    <dgm:cxn modelId="{65A7B61B-3A79-49C4-B1EA-0FE8384C5B2C}" type="presParOf" srcId="{7D7D44CC-0EA1-4DE0-9EE6-5A2383BAEE83}" destId="{AF7FC924-F013-40FD-94E6-6295F8B4C79A}" srcOrd="3" destOrd="0" presId="urn:microsoft.com/office/officeart/2008/layout/AscendingPictureAccentProcess"/>
    <dgm:cxn modelId="{EA137210-8139-427E-8061-9E5F07B20DFE}" type="presParOf" srcId="{7D7D44CC-0EA1-4DE0-9EE6-5A2383BAEE83}" destId="{0F596A5F-BA5D-4AA2-BFF7-F4432C9DB7DC}" srcOrd="4" destOrd="0" presId="urn:microsoft.com/office/officeart/2008/layout/AscendingPictureAccentProcess"/>
    <dgm:cxn modelId="{3DFC4337-3561-4CF0-B6A5-BAAB4DD6F576}" type="presParOf" srcId="{7D7D44CC-0EA1-4DE0-9EE6-5A2383BAEE83}" destId="{E71E64A7-10E7-41C5-BE15-7B51B80A20A4}" srcOrd="5" destOrd="0" presId="urn:microsoft.com/office/officeart/2008/layout/AscendingPictureAccentProcess"/>
    <dgm:cxn modelId="{DF92E8FA-3650-41C9-A020-56E73C018211}" type="presParOf" srcId="{7D7D44CC-0EA1-4DE0-9EE6-5A2383BAEE83}" destId="{DE73A6F5-7081-442A-A2DB-CBA259C1FE66}" srcOrd="6" destOrd="0" presId="urn:microsoft.com/office/officeart/2008/layout/AscendingPictureAccentProcess"/>
    <dgm:cxn modelId="{2FBE3F61-C0A4-497A-8235-DF35F161D174}" type="presParOf" srcId="{7D7D44CC-0EA1-4DE0-9EE6-5A2383BAEE83}" destId="{59102436-332D-4F96-9144-31598E25D53F}" srcOrd="7" destOrd="0" presId="urn:microsoft.com/office/officeart/2008/layout/AscendingPictureAccentProcess"/>
    <dgm:cxn modelId="{D166939A-1502-476D-8889-49A36E205F13}" type="presParOf" srcId="{7D7D44CC-0EA1-4DE0-9EE6-5A2383BAEE83}" destId="{4C30DDBF-39F6-49E2-AB51-DDF7E9DD40D1}" srcOrd="8" destOrd="0" presId="urn:microsoft.com/office/officeart/2008/layout/AscendingPictureAccentProcess"/>
    <dgm:cxn modelId="{F89FBC45-F74C-4461-91E1-31EE88F1F9D2}" type="presParOf" srcId="{7D7D44CC-0EA1-4DE0-9EE6-5A2383BAEE83}" destId="{47CCF7AC-66DB-4740-89B4-C52C73607044}" srcOrd="9" destOrd="0" presId="urn:microsoft.com/office/officeart/2008/layout/AscendingPictureAccentProcess"/>
    <dgm:cxn modelId="{84EDA245-417A-44B1-9EE9-D1DFA78CEAB4}" type="presParOf" srcId="{7D7D44CC-0EA1-4DE0-9EE6-5A2383BAEE83}" destId="{9911DC7D-C60A-4245-B952-7286F155FBE2}" srcOrd="10" destOrd="0" presId="urn:microsoft.com/office/officeart/2008/layout/AscendingPictureAccentProcess"/>
    <dgm:cxn modelId="{38623A60-3516-4D5A-9DF2-B480D5F14ECC}" type="presParOf" srcId="{7D7D44CC-0EA1-4DE0-9EE6-5A2383BAEE83}" destId="{4EB9C6EF-3CA4-4738-9CE7-05947A57B152}" srcOrd="11" destOrd="0" presId="urn:microsoft.com/office/officeart/2008/layout/AscendingPictureAccentProcess"/>
    <dgm:cxn modelId="{4B8D75E4-F1A4-4D89-B975-EEF168751F0A}" type="presParOf" srcId="{4EB9C6EF-3CA4-4738-9CE7-05947A57B152}" destId="{C02C570A-7C23-4C27-8BCE-D89919BD1815}" srcOrd="0" destOrd="0" presId="urn:microsoft.com/office/officeart/2008/layout/AscendingPictureAccentProcess"/>
    <dgm:cxn modelId="{6B21766E-3CE4-48C0-AC66-AAE305F15E4A}" type="presParOf" srcId="{7D7D44CC-0EA1-4DE0-9EE6-5A2383BAEE83}" destId="{5427D331-9A2F-4B28-9396-DFFE46DCD48D}" srcOrd="12" destOrd="0" presId="urn:microsoft.com/office/officeart/2008/layout/AscendingPictureAccentProcess"/>
    <dgm:cxn modelId="{BD38BFA6-2175-4A92-967A-A11B6DBD1395}" type="presParOf" srcId="{7D7D44CC-0EA1-4DE0-9EE6-5A2383BAEE83}" destId="{5D3AC9BB-84E6-43E2-B218-75D888F1D9A1}" srcOrd="13" destOrd="0" presId="urn:microsoft.com/office/officeart/2008/layout/AscendingPictureAccentProcess"/>
    <dgm:cxn modelId="{4C4E81CB-4D71-4815-9B97-DCF105E349A1}" type="presParOf" srcId="{5D3AC9BB-84E6-43E2-B218-75D888F1D9A1}" destId="{63F90351-2D76-48F5-9FC8-E4E52B8FCDF3}"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61C9D37-1147-43AA-8573-A416D7ECCD94}" type="doc">
      <dgm:prSet loTypeId="urn:microsoft.com/office/officeart/2005/8/layout/venn1" loCatId="relationship" qsTypeId="urn:microsoft.com/office/officeart/2005/8/quickstyle/simple1" qsCatId="simple" csTypeId="urn:microsoft.com/office/officeart/2005/8/colors/accent1_3" csCatId="accent1" phldr="1"/>
      <dgm:spPr/>
      <dgm:t>
        <a:bodyPr/>
        <a:lstStyle/>
        <a:p>
          <a:endParaRPr lang="es-ES"/>
        </a:p>
      </dgm:t>
    </dgm:pt>
    <dgm:pt modelId="{ADEC6819-A62E-4724-856D-A6C76CF5FE27}">
      <dgm:prSet phldrT="[Texto]"/>
      <dgm:spPr/>
      <dgm:t>
        <a:bodyPr/>
        <a:lstStyle/>
        <a:p>
          <a:r>
            <a:rPr lang="es-MX" b="1" i="0" dirty="0"/>
            <a:t>Tokio</a:t>
          </a:r>
          <a:endParaRPr lang="es-ES" dirty="0"/>
        </a:p>
      </dgm:t>
    </dgm:pt>
    <dgm:pt modelId="{417AD6C1-3860-4C32-A5AC-936A04B949BC}" type="parTrans" cxnId="{1E667C5F-7688-4B15-8E3B-F17136A538F0}">
      <dgm:prSet/>
      <dgm:spPr/>
      <dgm:t>
        <a:bodyPr/>
        <a:lstStyle/>
        <a:p>
          <a:endParaRPr lang="es-ES"/>
        </a:p>
      </dgm:t>
    </dgm:pt>
    <dgm:pt modelId="{B32EAC3E-DDBA-4F21-8D84-EB27B276EDAD}" type="sibTrans" cxnId="{1E667C5F-7688-4B15-8E3B-F17136A538F0}">
      <dgm:prSet/>
      <dgm:spPr/>
      <dgm:t>
        <a:bodyPr/>
        <a:lstStyle/>
        <a:p>
          <a:endParaRPr lang="es-ES"/>
        </a:p>
      </dgm:t>
    </dgm:pt>
    <dgm:pt modelId="{A6F0E092-2A12-4C3D-9528-0490B41794C8}">
      <dgm:prSet phldrT="[Texto]"/>
      <dgm:spPr/>
      <dgm:t>
        <a:bodyPr/>
        <a:lstStyle/>
        <a:p>
          <a:endParaRPr lang="es-ES" dirty="0"/>
        </a:p>
      </dgm:t>
    </dgm:pt>
    <dgm:pt modelId="{61727D4E-1C4A-419F-A74E-C6921C4DFF32}" type="parTrans" cxnId="{267143A6-D1BB-45E5-8E22-715414ED320E}">
      <dgm:prSet/>
      <dgm:spPr/>
      <dgm:t>
        <a:bodyPr/>
        <a:lstStyle/>
        <a:p>
          <a:endParaRPr lang="es-ES"/>
        </a:p>
      </dgm:t>
    </dgm:pt>
    <dgm:pt modelId="{F3653C1E-685D-4FAD-A66E-3B2FE528C935}" type="sibTrans" cxnId="{267143A6-D1BB-45E5-8E22-715414ED320E}">
      <dgm:prSet/>
      <dgm:spPr/>
      <dgm:t>
        <a:bodyPr/>
        <a:lstStyle/>
        <a:p>
          <a:endParaRPr lang="es-ES"/>
        </a:p>
      </dgm:t>
    </dgm:pt>
    <dgm:pt modelId="{E9992697-0012-40B5-BF97-7596806CA400}">
      <dgm:prSet phldrT="[Texto]"/>
      <dgm:spPr/>
      <dgm:t>
        <a:bodyPr/>
        <a:lstStyle/>
        <a:p>
          <a:r>
            <a:rPr lang="es-MX" b="1" i="0" dirty="0"/>
            <a:t>Seúl</a:t>
          </a:r>
          <a:endParaRPr lang="es-ES" dirty="0"/>
        </a:p>
      </dgm:t>
    </dgm:pt>
    <dgm:pt modelId="{BDE24E2F-1EF1-498D-A2E1-692193DC4FE5}" type="parTrans" cxnId="{AE174100-BF20-49FA-A901-441940C5422B}">
      <dgm:prSet/>
      <dgm:spPr/>
      <dgm:t>
        <a:bodyPr/>
        <a:lstStyle/>
        <a:p>
          <a:endParaRPr lang="es-ES"/>
        </a:p>
      </dgm:t>
    </dgm:pt>
    <dgm:pt modelId="{CE9C06D1-4EF7-4978-9274-E42C8C989539}" type="sibTrans" cxnId="{AE174100-BF20-49FA-A901-441940C5422B}">
      <dgm:prSet/>
      <dgm:spPr/>
      <dgm:t>
        <a:bodyPr/>
        <a:lstStyle/>
        <a:p>
          <a:endParaRPr lang="es-ES"/>
        </a:p>
      </dgm:t>
    </dgm:pt>
    <dgm:pt modelId="{FB63E163-214E-4BD6-90DB-0E5441E1969A}">
      <dgm:prSet phldrT="[Texto]"/>
      <dgm:spPr/>
      <dgm:t>
        <a:bodyPr/>
        <a:lstStyle/>
        <a:p>
          <a:endParaRPr lang="es-ES" dirty="0"/>
        </a:p>
      </dgm:t>
    </dgm:pt>
    <dgm:pt modelId="{7F7CEA9A-01DE-4616-9C20-F413DFDD103D}" type="sibTrans" cxnId="{1DE5CEAD-4757-405A-A269-39E978CF5574}">
      <dgm:prSet/>
      <dgm:spPr/>
      <dgm:t>
        <a:bodyPr/>
        <a:lstStyle/>
        <a:p>
          <a:endParaRPr lang="es-ES"/>
        </a:p>
      </dgm:t>
    </dgm:pt>
    <dgm:pt modelId="{6088E5E1-8B24-4CCE-BF91-C92EB44BA210}" type="parTrans" cxnId="{1DE5CEAD-4757-405A-A269-39E978CF5574}">
      <dgm:prSet/>
      <dgm:spPr/>
      <dgm:t>
        <a:bodyPr/>
        <a:lstStyle/>
        <a:p>
          <a:endParaRPr lang="es-ES"/>
        </a:p>
      </dgm:t>
    </dgm:pt>
    <dgm:pt modelId="{6E21265B-DE52-42E6-9885-506539D62CC8}">
      <dgm:prSet phldrT="[Texto]"/>
      <dgm:spPr/>
      <dgm:t>
        <a:bodyPr/>
        <a:lstStyle/>
        <a:p>
          <a:r>
            <a:rPr lang="es-MX" b="1" i="0" dirty="0"/>
            <a:t>Shanghai</a:t>
          </a:r>
          <a:endParaRPr lang="es-ES" dirty="0"/>
        </a:p>
      </dgm:t>
    </dgm:pt>
    <dgm:pt modelId="{CFB90932-BEC7-4F5F-B073-E8A36C5EC6D3}" type="parTrans" cxnId="{CA18DBF4-EF74-4DAC-8D01-B5ACF54EEBD0}">
      <dgm:prSet/>
      <dgm:spPr/>
      <dgm:t>
        <a:bodyPr/>
        <a:lstStyle/>
        <a:p>
          <a:endParaRPr lang="es-ES"/>
        </a:p>
      </dgm:t>
    </dgm:pt>
    <dgm:pt modelId="{974BBA15-BC62-4E7C-A8B9-5F598DA9F6D6}" type="sibTrans" cxnId="{CA18DBF4-EF74-4DAC-8D01-B5ACF54EEBD0}">
      <dgm:prSet/>
      <dgm:spPr/>
      <dgm:t>
        <a:bodyPr/>
        <a:lstStyle/>
        <a:p>
          <a:endParaRPr lang="es-ES"/>
        </a:p>
      </dgm:t>
    </dgm:pt>
    <dgm:pt modelId="{F5B0D428-D3B9-4B36-88B1-939604F31CC2}">
      <dgm:prSet phldrT="[Texto]"/>
      <dgm:spPr/>
      <dgm:t>
        <a:bodyPr/>
        <a:lstStyle/>
        <a:p>
          <a:r>
            <a:rPr lang="es-MX" b="1" i="0" dirty="0"/>
            <a:t>Ciudad de México</a:t>
          </a:r>
          <a:endParaRPr lang="es-ES" dirty="0"/>
        </a:p>
      </dgm:t>
    </dgm:pt>
    <dgm:pt modelId="{C61557FC-F014-4F0A-AAF6-6686F5AA11CA}" type="parTrans" cxnId="{D989FAE6-AC82-4574-A3E9-25ACA449CBF8}">
      <dgm:prSet/>
      <dgm:spPr/>
      <dgm:t>
        <a:bodyPr/>
        <a:lstStyle/>
        <a:p>
          <a:endParaRPr lang="es-ES"/>
        </a:p>
      </dgm:t>
    </dgm:pt>
    <dgm:pt modelId="{6FAEDEA9-E9B7-40EF-A0D7-386824019361}" type="sibTrans" cxnId="{D989FAE6-AC82-4574-A3E9-25ACA449CBF8}">
      <dgm:prSet/>
      <dgm:spPr/>
      <dgm:t>
        <a:bodyPr/>
        <a:lstStyle/>
        <a:p>
          <a:endParaRPr lang="es-ES"/>
        </a:p>
      </dgm:t>
    </dgm:pt>
    <dgm:pt modelId="{83F84D1B-9FA0-4FE6-99B9-169A079C7B7D}">
      <dgm:prSet phldrT="[Texto]"/>
      <dgm:spPr/>
      <dgm:t>
        <a:bodyPr/>
        <a:lstStyle/>
        <a:p>
          <a:r>
            <a:rPr lang="es-MX" b="1" i="0" dirty="0"/>
            <a:t>Nueva Delh</a:t>
          </a:r>
          <a:r>
            <a:rPr lang="es-MX" b="0" i="0" dirty="0"/>
            <a:t>i</a:t>
          </a:r>
          <a:endParaRPr lang="es-ES" dirty="0"/>
        </a:p>
      </dgm:t>
    </dgm:pt>
    <dgm:pt modelId="{1AC53C2E-E3D4-4AEA-A72F-E1396C0E3135}" type="sibTrans" cxnId="{0199AEA4-F8FE-4A23-B164-5AE3E7174076}">
      <dgm:prSet/>
      <dgm:spPr/>
      <dgm:t>
        <a:bodyPr/>
        <a:lstStyle/>
        <a:p>
          <a:endParaRPr lang="es-ES"/>
        </a:p>
      </dgm:t>
    </dgm:pt>
    <dgm:pt modelId="{C9DACACC-4AC7-4EC7-BEFC-F4A8F751F1BB}" type="parTrans" cxnId="{0199AEA4-F8FE-4A23-B164-5AE3E7174076}">
      <dgm:prSet/>
      <dgm:spPr/>
      <dgm:t>
        <a:bodyPr/>
        <a:lstStyle/>
        <a:p>
          <a:endParaRPr lang="es-ES"/>
        </a:p>
      </dgm:t>
    </dgm:pt>
    <dgm:pt modelId="{03C35CA7-FDD8-4901-A374-8273067166F8}" type="pres">
      <dgm:prSet presAssocID="{461C9D37-1147-43AA-8573-A416D7ECCD94}" presName="compositeShape" presStyleCnt="0">
        <dgm:presLayoutVars>
          <dgm:chMax val="7"/>
          <dgm:dir/>
          <dgm:resizeHandles val="exact"/>
        </dgm:presLayoutVars>
      </dgm:prSet>
      <dgm:spPr/>
      <dgm:t>
        <a:bodyPr/>
        <a:lstStyle/>
        <a:p>
          <a:endParaRPr lang="es-MX"/>
        </a:p>
      </dgm:t>
    </dgm:pt>
    <dgm:pt modelId="{F9FE54CD-57B8-40F4-B482-4BB90E19A6A6}" type="pres">
      <dgm:prSet presAssocID="{ADEC6819-A62E-4724-856D-A6C76CF5FE27}" presName="circ1" presStyleLbl="vennNode1" presStyleIdx="0" presStyleCnt="5"/>
      <dgm:spPr/>
    </dgm:pt>
    <dgm:pt modelId="{59BEA79A-55A3-43C0-B672-D222CE4D0A08}" type="pres">
      <dgm:prSet presAssocID="{ADEC6819-A62E-4724-856D-A6C76CF5FE27}" presName="circ1Tx" presStyleLbl="revTx" presStyleIdx="0" presStyleCnt="0">
        <dgm:presLayoutVars>
          <dgm:chMax val="0"/>
          <dgm:chPref val="0"/>
          <dgm:bulletEnabled val="1"/>
        </dgm:presLayoutVars>
      </dgm:prSet>
      <dgm:spPr/>
      <dgm:t>
        <a:bodyPr/>
        <a:lstStyle/>
        <a:p>
          <a:endParaRPr lang="es-MX"/>
        </a:p>
      </dgm:t>
    </dgm:pt>
    <dgm:pt modelId="{7BBE06EB-FDB5-4828-8B33-864EBBBAC3E4}" type="pres">
      <dgm:prSet presAssocID="{83F84D1B-9FA0-4FE6-99B9-169A079C7B7D}" presName="circ2" presStyleLbl="vennNode1" presStyleIdx="1" presStyleCnt="5"/>
      <dgm:spPr/>
    </dgm:pt>
    <dgm:pt modelId="{C6CAD208-A3F7-407A-A7C8-CA2EE8140F05}" type="pres">
      <dgm:prSet presAssocID="{83F84D1B-9FA0-4FE6-99B9-169A079C7B7D}" presName="circ2Tx" presStyleLbl="revTx" presStyleIdx="0" presStyleCnt="0">
        <dgm:presLayoutVars>
          <dgm:chMax val="0"/>
          <dgm:chPref val="0"/>
          <dgm:bulletEnabled val="1"/>
        </dgm:presLayoutVars>
      </dgm:prSet>
      <dgm:spPr/>
      <dgm:t>
        <a:bodyPr/>
        <a:lstStyle/>
        <a:p>
          <a:endParaRPr lang="es-MX"/>
        </a:p>
      </dgm:t>
    </dgm:pt>
    <dgm:pt modelId="{3BDC92B7-5303-4995-B319-3D4E05266F61}" type="pres">
      <dgm:prSet presAssocID="{E9992697-0012-40B5-BF97-7596806CA400}" presName="circ3" presStyleLbl="vennNode1" presStyleIdx="2" presStyleCnt="5"/>
      <dgm:spPr/>
    </dgm:pt>
    <dgm:pt modelId="{932A6D65-6280-4189-8708-4134C041CA59}" type="pres">
      <dgm:prSet presAssocID="{E9992697-0012-40B5-BF97-7596806CA400}" presName="circ3Tx" presStyleLbl="revTx" presStyleIdx="0" presStyleCnt="0">
        <dgm:presLayoutVars>
          <dgm:chMax val="0"/>
          <dgm:chPref val="0"/>
          <dgm:bulletEnabled val="1"/>
        </dgm:presLayoutVars>
      </dgm:prSet>
      <dgm:spPr/>
      <dgm:t>
        <a:bodyPr/>
        <a:lstStyle/>
        <a:p>
          <a:endParaRPr lang="es-MX"/>
        </a:p>
      </dgm:t>
    </dgm:pt>
    <dgm:pt modelId="{AF03E134-B955-4BA7-BF6F-6F5BEE915BD1}" type="pres">
      <dgm:prSet presAssocID="{6E21265B-DE52-42E6-9885-506539D62CC8}" presName="circ4" presStyleLbl="vennNode1" presStyleIdx="3" presStyleCnt="5"/>
      <dgm:spPr/>
    </dgm:pt>
    <dgm:pt modelId="{4F3E83FE-2731-48D8-91CF-C9EF25AC9A52}" type="pres">
      <dgm:prSet presAssocID="{6E21265B-DE52-42E6-9885-506539D62CC8}" presName="circ4Tx" presStyleLbl="revTx" presStyleIdx="0" presStyleCnt="0">
        <dgm:presLayoutVars>
          <dgm:chMax val="0"/>
          <dgm:chPref val="0"/>
          <dgm:bulletEnabled val="1"/>
        </dgm:presLayoutVars>
      </dgm:prSet>
      <dgm:spPr/>
      <dgm:t>
        <a:bodyPr/>
        <a:lstStyle/>
        <a:p>
          <a:endParaRPr lang="es-MX"/>
        </a:p>
      </dgm:t>
    </dgm:pt>
    <dgm:pt modelId="{091B650B-EFDF-4D48-8176-470D79C263C5}" type="pres">
      <dgm:prSet presAssocID="{F5B0D428-D3B9-4B36-88B1-939604F31CC2}" presName="circ5" presStyleLbl="vennNode1" presStyleIdx="4" presStyleCnt="5"/>
      <dgm:spPr/>
    </dgm:pt>
    <dgm:pt modelId="{F0391B40-EA09-4F62-AC3C-66133751FF5A}" type="pres">
      <dgm:prSet presAssocID="{F5B0D428-D3B9-4B36-88B1-939604F31CC2}" presName="circ5Tx" presStyleLbl="revTx" presStyleIdx="0" presStyleCnt="0">
        <dgm:presLayoutVars>
          <dgm:chMax val="0"/>
          <dgm:chPref val="0"/>
          <dgm:bulletEnabled val="1"/>
        </dgm:presLayoutVars>
      </dgm:prSet>
      <dgm:spPr/>
      <dgm:t>
        <a:bodyPr/>
        <a:lstStyle/>
        <a:p>
          <a:endParaRPr lang="es-MX"/>
        </a:p>
      </dgm:t>
    </dgm:pt>
  </dgm:ptLst>
  <dgm:cxnLst>
    <dgm:cxn modelId="{D989FAE6-AC82-4574-A3E9-25ACA449CBF8}" srcId="{461C9D37-1147-43AA-8573-A416D7ECCD94}" destId="{F5B0D428-D3B9-4B36-88B1-939604F31CC2}" srcOrd="4" destOrd="0" parTransId="{C61557FC-F014-4F0A-AAF6-6686F5AA11CA}" sibTransId="{6FAEDEA9-E9B7-40EF-A0D7-386824019361}"/>
    <dgm:cxn modelId="{CA18DBF4-EF74-4DAC-8D01-B5ACF54EEBD0}" srcId="{461C9D37-1147-43AA-8573-A416D7ECCD94}" destId="{6E21265B-DE52-42E6-9885-506539D62CC8}" srcOrd="3" destOrd="0" parTransId="{CFB90932-BEC7-4F5F-B073-E8A36C5EC6D3}" sibTransId="{974BBA15-BC62-4E7C-A8B9-5F598DA9F6D6}"/>
    <dgm:cxn modelId="{B77D7C66-ADB4-4CEB-A33A-73CB520F4F30}" type="presOf" srcId="{FB63E163-214E-4BD6-90DB-0E5441E1969A}" destId="{59BEA79A-55A3-43C0-B672-D222CE4D0A08}" srcOrd="0" destOrd="1" presId="urn:microsoft.com/office/officeart/2005/8/layout/venn1"/>
    <dgm:cxn modelId="{267143A6-D1BB-45E5-8E22-715414ED320E}" srcId="{83F84D1B-9FA0-4FE6-99B9-169A079C7B7D}" destId="{A6F0E092-2A12-4C3D-9528-0490B41794C8}" srcOrd="0" destOrd="0" parTransId="{61727D4E-1C4A-419F-A74E-C6921C4DFF32}" sibTransId="{F3653C1E-685D-4FAD-A66E-3B2FE528C935}"/>
    <dgm:cxn modelId="{D6C54C37-5176-433E-8629-D1B6E2BD6B76}" type="presOf" srcId="{461C9D37-1147-43AA-8573-A416D7ECCD94}" destId="{03C35CA7-FDD8-4901-A374-8273067166F8}" srcOrd="0" destOrd="0" presId="urn:microsoft.com/office/officeart/2005/8/layout/venn1"/>
    <dgm:cxn modelId="{99A03F78-93F6-4002-BE90-18330BC85677}" type="presOf" srcId="{6E21265B-DE52-42E6-9885-506539D62CC8}" destId="{4F3E83FE-2731-48D8-91CF-C9EF25AC9A52}" srcOrd="0" destOrd="0" presId="urn:microsoft.com/office/officeart/2005/8/layout/venn1"/>
    <dgm:cxn modelId="{0AFDB482-33EF-4A2A-82E9-6A142F141564}" type="presOf" srcId="{ADEC6819-A62E-4724-856D-A6C76CF5FE27}" destId="{59BEA79A-55A3-43C0-B672-D222CE4D0A08}" srcOrd="0" destOrd="0" presId="urn:microsoft.com/office/officeart/2005/8/layout/venn1"/>
    <dgm:cxn modelId="{1E667C5F-7688-4B15-8E3B-F17136A538F0}" srcId="{461C9D37-1147-43AA-8573-A416D7ECCD94}" destId="{ADEC6819-A62E-4724-856D-A6C76CF5FE27}" srcOrd="0" destOrd="0" parTransId="{417AD6C1-3860-4C32-A5AC-936A04B949BC}" sibTransId="{B32EAC3E-DDBA-4F21-8D84-EB27B276EDAD}"/>
    <dgm:cxn modelId="{1DE5CEAD-4757-405A-A269-39E978CF5574}" srcId="{ADEC6819-A62E-4724-856D-A6C76CF5FE27}" destId="{FB63E163-214E-4BD6-90DB-0E5441E1969A}" srcOrd="0" destOrd="0" parTransId="{6088E5E1-8B24-4CCE-BF91-C92EB44BA210}" sibTransId="{7F7CEA9A-01DE-4616-9C20-F413DFDD103D}"/>
    <dgm:cxn modelId="{0812DBBC-8CE3-43A2-B766-54E959CEACF8}" type="presOf" srcId="{F5B0D428-D3B9-4B36-88B1-939604F31CC2}" destId="{F0391B40-EA09-4F62-AC3C-66133751FF5A}" srcOrd="0" destOrd="0" presId="urn:microsoft.com/office/officeart/2005/8/layout/venn1"/>
    <dgm:cxn modelId="{25ED884C-9897-4ACB-9FB8-9B89905E89DC}" type="presOf" srcId="{E9992697-0012-40B5-BF97-7596806CA400}" destId="{932A6D65-6280-4189-8708-4134C041CA59}" srcOrd="0" destOrd="0" presId="urn:microsoft.com/office/officeart/2005/8/layout/venn1"/>
    <dgm:cxn modelId="{E6666B55-73E4-4609-955A-7664DBCFE114}" type="presOf" srcId="{83F84D1B-9FA0-4FE6-99B9-169A079C7B7D}" destId="{C6CAD208-A3F7-407A-A7C8-CA2EE8140F05}" srcOrd="0" destOrd="0" presId="urn:microsoft.com/office/officeart/2005/8/layout/venn1"/>
    <dgm:cxn modelId="{AE174100-BF20-49FA-A901-441940C5422B}" srcId="{461C9D37-1147-43AA-8573-A416D7ECCD94}" destId="{E9992697-0012-40B5-BF97-7596806CA400}" srcOrd="2" destOrd="0" parTransId="{BDE24E2F-1EF1-498D-A2E1-692193DC4FE5}" sibTransId="{CE9C06D1-4EF7-4978-9274-E42C8C989539}"/>
    <dgm:cxn modelId="{0199AEA4-F8FE-4A23-B164-5AE3E7174076}" srcId="{461C9D37-1147-43AA-8573-A416D7ECCD94}" destId="{83F84D1B-9FA0-4FE6-99B9-169A079C7B7D}" srcOrd="1" destOrd="0" parTransId="{C9DACACC-4AC7-4EC7-BEFC-F4A8F751F1BB}" sibTransId="{1AC53C2E-E3D4-4AEA-A72F-E1396C0E3135}"/>
    <dgm:cxn modelId="{ED49F56A-52B5-48CB-A687-724EE71B2522}" type="presOf" srcId="{A6F0E092-2A12-4C3D-9528-0490B41794C8}" destId="{C6CAD208-A3F7-407A-A7C8-CA2EE8140F05}" srcOrd="0" destOrd="1" presId="urn:microsoft.com/office/officeart/2005/8/layout/venn1"/>
    <dgm:cxn modelId="{FCA87630-DB0A-403F-9461-25A671561653}" type="presParOf" srcId="{03C35CA7-FDD8-4901-A374-8273067166F8}" destId="{F9FE54CD-57B8-40F4-B482-4BB90E19A6A6}" srcOrd="0" destOrd="0" presId="urn:microsoft.com/office/officeart/2005/8/layout/venn1"/>
    <dgm:cxn modelId="{DCED340D-C3FB-43B5-81C2-5BE023538092}" type="presParOf" srcId="{03C35CA7-FDD8-4901-A374-8273067166F8}" destId="{59BEA79A-55A3-43C0-B672-D222CE4D0A08}" srcOrd="1" destOrd="0" presId="urn:microsoft.com/office/officeart/2005/8/layout/venn1"/>
    <dgm:cxn modelId="{8F90CC71-3582-4AEE-8294-648506B9C71F}" type="presParOf" srcId="{03C35CA7-FDD8-4901-A374-8273067166F8}" destId="{7BBE06EB-FDB5-4828-8B33-864EBBBAC3E4}" srcOrd="2" destOrd="0" presId="urn:microsoft.com/office/officeart/2005/8/layout/venn1"/>
    <dgm:cxn modelId="{13544E39-D441-4DE4-A340-878320628EAD}" type="presParOf" srcId="{03C35CA7-FDD8-4901-A374-8273067166F8}" destId="{C6CAD208-A3F7-407A-A7C8-CA2EE8140F05}" srcOrd="3" destOrd="0" presId="urn:microsoft.com/office/officeart/2005/8/layout/venn1"/>
    <dgm:cxn modelId="{E6DAC2CC-B0E1-4335-B5D6-45BBD9749015}" type="presParOf" srcId="{03C35CA7-FDD8-4901-A374-8273067166F8}" destId="{3BDC92B7-5303-4995-B319-3D4E05266F61}" srcOrd="4" destOrd="0" presId="urn:microsoft.com/office/officeart/2005/8/layout/venn1"/>
    <dgm:cxn modelId="{7F7B1942-5B81-4151-B6B0-3AECD7DE1E70}" type="presParOf" srcId="{03C35CA7-FDD8-4901-A374-8273067166F8}" destId="{932A6D65-6280-4189-8708-4134C041CA59}" srcOrd="5" destOrd="0" presId="urn:microsoft.com/office/officeart/2005/8/layout/venn1"/>
    <dgm:cxn modelId="{DBCBDA7A-ECDF-4AF9-9AD0-0BAE195A1BD6}" type="presParOf" srcId="{03C35CA7-FDD8-4901-A374-8273067166F8}" destId="{AF03E134-B955-4BA7-BF6F-6F5BEE915BD1}" srcOrd="6" destOrd="0" presId="urn:microsoft.com/office/officeart/2005/8/layout/venn1"/>
    <dgm:cxn modelId="{9DB9DF50-1CBD-4207-8314-4E05BED74C5D}" type="presParOf" srcId="{03C35CA7-FDD8-4901-A374-8273067166F8}" destId="{4F3E83FE-2731-48D8-91CF-C9EF25AC9A52}" srcOrd="7" destOrd="0" presId="urn:microsoft.com/office/officeart/2005/8/layout/venn1"/>
    <dgm:cxn modelId="{2FA84792-FFCA-45E7-BDC6-30CB11819CA1}" type="presParOf" srcId="{03C35CA7-FDD8-4901-A374-8273067166F8}" destId="{091B650B-EFDF-4D48-8176-470D79C263C5}" srcOrd="8" destOrd="0" presId="urn:microsoft.com/office/officeart/2005/8/layout/venn1"/>
    <dgm:cxn modelId="{7925405A-521F-4D27-A7F7-A408AC6246B2}" type="presParOf" srcId="{03C35CA7-FDD8-4901-A374-8273067166F8}" destId="{F0391B40-EA09-4F62-AC3C-66133751FF5A}"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9C32B05-62EA-407A-B21C-2310C7945705}" type="doc">
      <dgm:prSet loTypeId="urn:microsoft.com/office/officeart/2009/3/layout/PhasedProcess" loCatId="process" qsTypeId="urn:microsoft.com/office/officeart/2005/8/quickstyle/simple4" qsCatId="simple" csTypeId="urn:microsoft.com/office/officeart/2005/8/colors/colorful1" csCatId="colorful" phldr="1"/>
      <dgm:spPr/>
      <dgm:t>
        <a:bodyPr/>
        <a:lstStyle/>
        <a:p>
          <a:endParaRPr lang="en-US"/>
        </a:p>
      </dgm:t>
    </dgm:pt>
    <dgm:pt modelId="{6CF284C3-4A70-4432-8F33-E75A802B3330}">
      <dgm:prSet/>
      <dgm:spPr/>
      <dgm:t>
        <a:bodyPr/>
        <a:lstStyle/>
        <a:p>
          <a:r>
            <a:rPr lang="en-US" dirty="0"/>
            <a:t>entre</a:t>
          </a:r>
        </a:p>
      </dgm:t>
    </dgm:pt>
    <dgm:pt modelId="{044831E6-2FC9-4DDA-81FB-5FA418568D07}" type="parTrans" cxnId="{2DC24386-BC50-4BAB-8571-16CB10C2603C}">
      <dgm:prSet/>
      <dgm:spPr/>
      <dgm:t>
        <a:bodyPr/>
        <a:lstStyle/>
        <a:p>
          <a:endParaRPr lang="en-US"/>
        </a:p>
      </dgm:t>
    </dgm:pt>
    <dgm:pt modelId="{CD50B82D-84BB-4747-B282-ABB339EBA294}" type="sibTrans" cxnId="{2DC24386-BC50-4BAB-8571-16CB10C2603C}">
      <dgm:prSet/>
      <dgm:spPr/>
      <dgm:t>
        <a:bodyPr/>
        <a:lstStyle/>
        <a:p>
          <a:endParaRPr lang="en-US"/>
        </a:p>
      </dgm:t>
    </dgm:pt>
    <dgm:pt modelId="{3AF880A5-0F00-4315-A5DF-1FE656798601}">
      <dgm:prSet phldrT="[Text]"/>
      <dgm:spPr/>
      <dgm:t>
        <a:bodyPr/>
        <a:lstStyle/>
        <a:p>
          <a:endParaRPr lang="en-US" dirty="0"/>
        </a:p>
      </dgm:t>
    </dgm:pt>
    <dgm:pt modelId="{A13BB1F9-5857-4B43-8BF5-6589AA2CB759}" type="parTrans" cxnId="{24F8CBE2-5003-4E69-A772-6B98F2B05181}">
      <dgm:prSet/>
      <dgm:spPr/>
      <dgm:t>
        <a:bodyPr/>
        <a:lstStyle/>
        <a:p>
          <a:endParaRPr lang="en-US"/>
        </a:p>
      </dgm:t>
    </dgm:pt>
    <dgm:pt modelId="{C198C41D-2640-4669-83ED-E0CD35701C8E}" type="sibTrans" cxnId="{24F8CBE2-5003-4E69-A772-6B98F2B05181}">
      <dgm:prSet/>
      <dgm:spPr/>
      <dgm:t>
        <a:bodyPr/>
        <a:lstStyle/>
        <a:p>
          <a:endParaRPr lang="en-US"/>
        </a:p>
      </dgm:t>
    </dgm:pt>
    <dgm:pt modelId="{8EA7219F-BDB2-48EB-9EEB-3133522D132E}">
      <dgm:prSet phldrT="[Text]"/>
      <dgm:spPr/>
      <dgm:t>
        <a:bodyPr/>
        <a:lstStyle/>
        <a:p>
          <a:r>
            <a:rPr lang="en-US" dirty="0"/>
            <a:t>Relaciones</a:t>
          </a: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BE788BF5-FE9F-4C7D-A1CD-9232D7860179}">
      <dgm:prSet phldrT="[Text]"/>
      <dgm:spPr/>
      <dgm:t>
        <a:bodyPr/>
        <a:lstStyle/>
        <a:p>
          <a:endParaRPr lang="en-US" dirty="0"/>
        </a:p>
      </dgm:t>
    </dgm:pt>
    <dgm:pt modelId="{963A52CB-C772-45F2-8A30-8ABA6B14D3CE}" type="parTrans" cxnId="{35013F34-57BC-4E3C-A003-07C0E49926DB}">
      <dgm:prSet/>
      <dgm:spPr/>
      <dgm:t>
        <a:bodyPr/>
        <a:lstStyle/>
        <a:p>
          <a:endParaRPr lang="en-US"/>
        </a:p>
      </dgm:t>
    </dgm:pt>
    <dgm:pt modelId="{88191C5E-55BA-42F2-B842-FC86CBBADC0F}" type="sibTrans" cxnId="{35013F34-57BC-4E3C-A003-07C0E49926DB}">
      <dgm:prSet/>
      <dgm:spPr/>
      <dgm:t>
        <a:bodyPr/>
        <a:lstStyle/>
        <a:p>
          <a:endParaRPr lang="en-US"/>
        </a:p>
      </dgm:t>
    </dgm:pt>
    <dgm:pt modelId="{3CE06941-9820-4827-8B16-CD80CC49F780}">
      <dgm:prSet phldrT="[Text]"/>
      <dgm:spPr/>
      <dgm:t>
        <a:bodyPr/>
        <a:lstStyle/>
        <a:p>
          <a:r>
            <a:rPr lang="es-MX" noProof="0" dirty="0" smtClean="0"/>
            <a:t>Ciudades</a:t>
          </a:r>
          <a:endParaRPr lang="es-MX" noProof="0" dirty="0"/>
        </a:p>
      </dgm:t>
    </dgm:pt>
    <dgm:pt modelId="{141A3C92-8966-4E2F-82E4-2E09E22674B2}" type="parTrans" cxnId="{C99CE395-39F6-46B4-938C-9BF085685D1A}">
      <dgm:prSet/>
      <dgm:spPr/>
      <dgm:t>
        <a:bodyPr/>
        <a:lstStyle/>
        <a:p>
          <a:endParaRPr lang="en-US"/>
        </a:p>
      </dgm:t>
    </dgm:pt>
    <dgm:pt modelId="{F58FC55B-E61F-445C-956E-0BB2202254CA}" type="sibTrans" cxnId="{C99CE395-39F6-46B4-938C-9BF085685D1A}">
      <dgm:prSet/>
      <dgm:spPr/>
      <dgm:t>
        <a:bodyPr/>
        <a:lstStyle/>
        <a:p>
          <a:endParaRPr lang="en-US"/>
        </a:p>
      </dgm:t>
    </dgm:pt>
    <dgm:pt modelId="{386C2B6D-2EE1-4682-AE61-EE246CD54E31}">
      <dgm:prSet phldrT="[Text]"/>
      <dgm:spPr/>
      <dgm:t>
        <a:bodyPr/>
        <a:lstStyle/>
        <a:p>
          <a:endParaRPr lang="en-US" dirty="0"/>
        </a:p>
      </dgm:t>
    </dgm:pt>
    <dgm:pt modelId="{649D72FB-0D8F-479C-87D1-C73133EF35E2}" type="parTrans" cxnId="{7F96AC57-2F84-4E8C-AA92-E82865EE63FE}">
      <dgm:prSet/>
      <dgm:spPr/>
      <dgm:t>
        <a:bodyPr/>
        <a:lstStyle/>
        <a:p>
          <a:endParaRPr lang="en-US"/>
        </a:p>
      </dgm:t>
    </dgm:pt>
    <dgm:pt modelId="{E1C9E6F1-2ED2-4DD8-9B78-28FC1AF5D352}" type="sibTrans" cxnId="{7F96AC57-2F84-4E8C-AA92-E82865EE63FE}">
      <dgm:prSet/>
      <dgm:spPr/>
      <dgm:t>
        <a:bodyPr/>
        <a:lstStyle/>
        <a:p>
          <a:endParaRPr lang="en-US"/>
        </a:p>
      </dgm:t>
    </dgm:pt>
    <dgm:pt modelId="{2A22E84C-3AA3-4E9C-AE5F-9C2FB0D7FB11}">
      <dgm:prSet phldrT="[Text]"/>
      <dgm:spPr/>
      <dgm:t>
        <a:bodyPr/>
        <a:lstStyle/>
        <a:p>
          <a:endParaRPr lang="en-US"/>
        </a:p>
      </dgm:t>
    </dgm:pt>
    <dgm:pt modelId="{6C025E55-DF42-4C5D-AFD5-6015FA053D46}" type="parTrans" cxnId="{BEB859E7-C343-408E-86A1-667C27EE5761}">
      <dgm:prSet/>
      <dgm:spPr/>
      <dgm:t>
        <a:bodyPr/>
        <a:lstStyle/>
        <a:p>
          <a:endParaRPr lang="en-US"/>
        </a:p>
      </dgm:t>
    </dgm:pt>
    <dgm:pt modelId="{744EA591-F199-49C2-B63A-82709D96C729}" type="sibTrans" cxnId="{BEB859E7-C343-408E-86A1-667C27EE5761}">
      <dgm:prSet/>
      <dgm:spPr/>
      <dgm:t>
        <a:bodyPr/>
        <a:lstStyle/>
        <a:p>
          <a:endParaRPr lang="en-US"/>
        </a:p>
      </dgm:t>
    </dgm:pt>
    <dgm:pt modelId="{9ADACFBF-2A78-45C9-A7C4-5E5DBC674760}">
      <dgm:prSet phldrT="[Text]"/>
      <dgm:spPr/>
      <dgm:t>
        <a:bodyPr/>
        <a:lstStyle/>
        <a:p>
          <a:endParaRPr lang="en-US"/>
        </a:p>
      </dgm:t>
    </dgm:pt>
    <dgm:pt modelId="{E121796C-71AB-4354-A1D4-3BF0025298A5}" type="parTrans" cxnId="{2B98897D-9937-49AC-9FE9-6629E912033A}">
      <dgm:prSet/>
      <dgm:spPr/>
      <dgm:t>
        <a:bodyPr/>
        <a:lstStyle/>
        <a:p>
          <a:endParaRPr lang="en-US"/>
        </a:p>
      </dgm:t>
    </dgm:pt>
    <dgm:pt modelId="{F3FE7E5A-DC73-423B-998C-02943CF263BF}" type="sibTrans" cxnId="{2B98897D-9937-49AC-9FE9-6629E912033A}">
      <dgm:prSet/>
      <dgm:spPr/>
      <dgm:t>
        <a:bodyPr/>
        <a:lstStyle/>
        <a:p>
          <a:endParaRPr lang="en-US"/>
        </a:p>
      </dgm:t>
    </dgm:pt>
    <dgm:pt modelId="{6C39594C-4AE1-4221-9751-E4FBA9469435}">
      <dgm:prSet phldrT="[Text]"/>
      <dgm:spPr/>
      <dgm:t>
        <a:bodyPr/>
        <a:lstStyle/>
        <a:p>
          <a:endParaRPr lang="en-US"/>
        </a:p>
      </dgm:t>
    </dgm:pt>
    <dgm:pt modelId="{EA90E5E0-265B-4677-A3EF-FCD0DFDF4F41}" type="parTrans" cxnId="{7AF91B96-DA69-42D6-83DE-0E63677A4C47}">
      <dgm:prSet/>
      <dgm:spPr/>
      <dgm:t>
        <a:bodyPr/>
        <a:lstStyle/>
        <a:p>
          <a:endParaRPr lang="en-US"/>
        </a:p>
      </dgm:t>
    </dgm:pt>
    <dgm:pt modelId="{F04E3063-747B-4761-B46E-8C06B2EF3C55}" type="sibTrans" cxnId="{7AF91B96-DA69-42D6-83DE-0E63677A4C47}">
      <dgm:prSet/>
      <dgm:spPr/>
      <dgm:t>
        <a:bodyPr/>
        <a:lstStyle/>
        <a:p>
          <a:endParaRPr lang="en-US"/>
        </a:p>
      </dgm:t>
    </dgm:pt>
    <dgm:pt modelId="{36045517-CEA4-4BE3-B836-C2B6BFE5649B}">
      <dgm:prSet phldrT="[Text]"/>
      <dgm:spPr/>
      <dgm:t>
        <a:bodyPr/>
        <a:lstStyle/>
        <a:p>
          <a:endParaRPr lang="en-US"/>
        </a:p>
      </dgm:t>
    </dgm:pt>
    <dgm:pt modelId="{6231A36F-9B04-4B4A-917A-7E163AFFC956}" type="parTrans" cxnId="{4019353B-443B-4DED-AA6C-3C60E18414C7}">
      <dgm:prSet/>
      <dgm:spPr/>
      <dgm:t>
        <a:bodyPr/>
        <a:lstStyle/>
        <a:p>
          <a:endParaRPr lang="en-US"/>
        </a:p>
      </dgm:t>
    </dgm:pt>
    <dgm:pt modelId="{BFF3C5ED-87D0-4709-A3B8-A7BF0668006A}" type="sibTrans" cxnId="{4019353B-443B-4DED-AA6C-3C60E18414C7}">
      <dgm:prSet/>
      <dgm:spPr/>
      <dgm:t>
        <a:bodyPr/>
        <a:lstStyle/>
        <a:p>
          <a:endParaRPr lang="en-US"/>
        </a:p>
      </dgm:t>
    </dgm:pt>
    <dgm:pt modelId="{110CC072-E78D-486A-BD24-8CD6CE5683E0}">
      <dgm:prSet phldrT="[Text]"/>
      <dgm:spPr/>
      <dgm:t>
        <a:bodyPr/>
        <a:lstStyle/>
        <a:p>
          <a:endParaRPr lang="en-US"/>
        </a:p>
      </dgm:t>
    </dgm:pt>
    <dgm:pt modelId="{EFE20FCA-41FE-42D4-8C71-85751017ADFF}" type="parTrans" cxnId="{5670A7D8-BA42-4857-8679-D269077AD7D7}">
      <dgm:prSet/>
      <dgm:spPr/>
      <dgm:t>
        <a:bodyPr/>
        <a:lstStyle/>
        <a:p>
          <a:endParaRPr lang="en-US"/>
        </a:p>
      </dgm:t>
    </dgm:pt>
    <dgm:pt modelId="{C901204A-BC8E-4B62-854A-DFB2104323F5}" type="sibTrans" cxnId="{5670A7D8-BA42-4857-8679-D269077AD7D7}">
      <dgm:prSet/>
      <dgm:spPr/>
      <dgm:t>
        <a:bodyPr/>
        <a:lstStyle/>
        <a:p>
          <a:endParaRPr lang="en-US"/>
        </a:p>
      </dgm:t>
    </dgm:pt>
    <dgm:pt modelId="{F64D9B44-8949-42CE-A3F5-920CF85E6D38}">
      <dgm:prSet phldrT="[Text]"/>
      <dgm:spPr/>
      <dgm:t>
        <a:bodyPr/>
        <a:lstStyle/>
        <a:p>
          <a:endParaRPr lang="en-US"/>
        </a:p>
      </dgm:t>
    </dgm:pt>
    <dgm:pt modelId="{81AB81A4-D793-40B9-964C-9DA3AF17B95D}" type="parTrans" cxnId="{F091E13E-CC91-4760-8919-F8E7FA115B30}">
      <dgm:prSet/>
      <dgm:spPr/>
      <dgm:t>
        <a:bodyPr/>
        <a:lstStyle/>
        <a:p>
          <a:endParaRPr lang="en-US"/>
        </a:p>
      </dgm:t>
    </dgm:pt>
    <dgm:pt modelId="{ECDC803C-5DBD-4EEE-A68A-AC8585F1A4EB}" type="sibTrans" cxnId="{F091E13E-CC91-4760-8919-F8E7FA115B30}">
      <dgm:prSet/>
      <dgm:spPr/>
      <dgm:t>
        <a:bodyPr/>
        <a:lstStyle/>
        <a:p>
          <a:endParaRPr lang="en-US"/>
        </a:p>
      </dgm:t>
    </dgm:pt>
    <dgm:pt modelId="{51A9DE36-F50E-421D-909C-6615876CD2DD}" type="pres">
      <dgm:prSet presAssocID="{B9C32B05-62EA-407A-B21C-2310C7945705}" presName="Name0" presStyleCnt="0">
        <dgm:presLayoutVars>
          <dgm:chMax val="3"/>
          <dgm:chPref val="3"/>
          <dgm:bulletEnabled val="1"/>
          <dgm:dir/>
          <dgm:animLvl val="lvl"/>
        </dgm:presLayoutVars>
      </dgm:prSet>
      <dgm:spPr/>
      <dgm:t>
        <a:bodyPr/>
        <a:lstStyle/>
        <a:p>
          <a:endParaRPr lang="es-MX"/>
        </a:p>
      </dgm:t>
    </dgm:pt>
    <dgm:pt modelId="{8D31421B-FD17-4D79-86AA-9B87F67BC3A1}" type="pres">
      <dgm:prSet presAssocID="{B9C32B05-62EA-407A-B21C-2310C7945705}" presName="arc1" presStyleLbl="node1" presStyleIdx="0" presStyleCnt="4"/>
      <dgm:spPr/>
    </dgm:pt>
    <dgm:pt modelId="{95C7B6C5-0509-4199-9EFB-EEA3663BFEE5}" type="pres">
      <dgm:prSet presAssocID="{B9C32B05-62EA-407A-B21C-2310C7945705}" presName="arc3" presStyleLbl="node1" presStyleIdx="1" presStyleCnt="4"/>
      <dgm:spPr/>
    </dgm:pt>
    <dgm:pt modelId="{08796612-E099-4431-9BE5-AB379FE20B25}" type="pres">
      <dgm:prSet presAssocID="{B9C32B05-62EA-407A-B21C-2310C7945705}" presName="parentText2" presStyleLbl="revTx" presStyleIdx="0" presStyleCnt="3">
        <dgm:presLayoutVars>
          <dgm:chMax val="4"/>
          <dgm:chPref val="3"/>
          <dgm:bulletEnabled val="1"/>
        </dgm:presLayoutVars>
      </dgm:prSet>
      <dgm:spPr/>
      <dgm:t>
        <a:bodyPr/>
        <a:lstStyle/>
        <a:p>
          <a:endParaRPr lang="es-MX"/>
        </a:p>
      </dgm:t>
    </dgm:pt>
    <dgm:pt modelId="{FC256647-7996-4DEA-87D3-066D05820130}" type="pres">
      <dgm:prSet presAssocID="{B9C32B05-62EA-407A-B21C-2310C7945705}" presName="arc2" presStyleLbl="node1" presStyleIdx="2" presStyleCnt="4"/>
      <dgm:spPr/>
    </dgm:pt>
    <dgm:pt modelId="{95A60688-EE71-476E-A4D7-ECBC60D482AA}" type="pres">
      <dgm:prSet presAssocID="{B9C32B05-62EA-407A-B21C-2310C7945705}" presName="arc4" presStyleLbl="node1" presStyleIdx="3" presStyleCnt="4"/>
      <dgm:spPr/>
    </dgm:pt>
    <dgm:pt modelId="{FDEBABFB-0FA5-492E-AD49-CDA1A6F25DF6}" type="pres">
      <dgm:prSet presAssocID="{B9C32B05-62EA-407A-B21C-2310C7945705}" presName="parentText3" presStyleLbl="revTx" presStyleIdx="1" presStyleCnt="3">
        <dgm:presLayoutVars>
          <dgm:chMax val="1"/>
          <dgm:chPref val="1"/>
          <dgm:bulletEnabled val="1"/>
        </dgm:presLayoutVars>
      </dgm:prSet>
      <dgm:spPr/>
      <dgm:t>
        <a:bodyPr/>
        <a:lstStyle/>
        <a:p>
          <a:endParaRPr lang="es-MX"/>
        </a:p>
      </dgm:t>
    </dgm:pt>
    <dgm:pt modelId="{A485AC22-C098-4DFB-B353-B6EE19CB5D3D}" type="pres">
      <dgm:prSet presAssocID="{B9C32B05-62EA-407A-B21C-2310C7945705}" presName="middleComposite" presStyleCnt="0"/>
      <dgm:spPr/>
    </dgm:pt>
    <dgm:pt modelId="{F789996F-549E-419D-8389-65D255723D9C}" type="pres">
      <dgm:prSet presAssocID="{BE788BF5-FE9F-4C7D-A1CD-9232D7860179}" presName="circ1" presStyleLbl="vennNode1" presStyleIdx="0" presStyleCnt="4"/>
      <dgm:spPr/>
      <dgm:t>
        <a:bodyPr/>
        <a:lstStyle/>
        <a:p>
          <a:endParaRPr lang="es-MX"/>
        </a:p>
      </dgm:t>
    </dgm:pt>
    <dgm:pt modelId="{EBE6AAE7-CE64-42DB-905B-E080EC77B752}" type="pres">
      <dgm:prSet presAssocID="{BE788BF5-FE9F-4C7D-A1CD-9232D7860179}" presName="circ1Tx" presStyleLbl="revTx" presStyleIdx="1" presStyleCnt="3">
        <dgm:presLayoutVars>
          <dgm:chMax val="0"/>
          <dgm:chPref val="0"/>
        </dgm:presLayoutVars>
      </dgm:prSet>
      <dgm:spPr/>
      <dgm:t>
        <a:bodyPr/>
        <a:lstStyle/>
        <a:p>
          <a:endParaRPr lang="es-MX"/>
        </a:p>
      </dgm:t>
    </dgm:pt>
    <dgm:pt modelId="{3E969A8D-0F35-4BE7-B96E-E4D994CFFD21}" type="pres">
      <dgm:prSet presAssocID="{B9C32B05-62EA-407A-B21C-2310C7945705}" presName="leftComposite" presStyleCnt="0"/>
      <dgm:spPr/>
    </dgm:pt>
    <dgm:pt modelId="{8EABD765-DC0C-4993-B61B-843FC28282F8}" type="pres">
      <dgm:prSet presAssocID="{3AF880A5-0F00-4315-A5DF-1FE656798601}" presName="childText1_1" presStyleLbl="vennNode1" presStyleIdx="1" presStyleCnt="4">
        <dgm:presLayoutVars>
          <dgm:chMax val="0"/>
          <dgm:chPref val="0"/>
        </dgm:presLayoutVars>
      </dgm:prSet>
      <dgm:spPr/>
      <dgm:t>
        <a:bodyPr/>
        <a:lstStyle/>
        <a:p>
          <a:endParaRPr lang="es-MX"/>
        </a:p>
      </dgm:t>
    </dgm:pt>
    <dgm:pt modelId="{8A1B61F9-5FB3-44D1-A2EA-76FA7B1B91D4}" type="pres">
      <dgm:prSet presAssocID="{3AF880A5-0F00-4315-A5DF-1FE656798601}" presName="ellipse1" presStyleLbl="vennNode1" presStyleIdx="2" presStyleCnt="4"/>
      <dgm:spPr/>
    </dgm:pt>
    <dgm:pt modelId="{0E89F458-D40D-420B-842B-7CD32A021D8B}" type="pres">
      <dgm:prSet presAssocID="{3AF880A5-0F00-4315-A5DF-1FE656798601}" presName="ellipse2" presStyleLbl="vennNode1" presStyleIdx="3" presStyleCnt="4"/>
      <dgm:spPr/>
    </dgm:pt>
    <dgm:pt modelId="{E053637C-7545-4ECA-ADB3-B6FDC32DC291}" type="pres">
      <dgm:prSet presAssocID="{B9C32B05-62EA-407A-B21C-2310C7945705}" presName="rightChild" presStyleLbl="node2" presStyleIdx="0" presStyleCnt="1">
        <dgm:presLayoutVars>
          <dgm:chMax val="0"/>
          <dgm:chPref val="0"/>
        </dgm:presLayoutVars>
      </dgm:prSet>
      <dgm:spPr/>
      <dgm:t>
        <a:bodyPr/>
        <a:lstStyle/>
        <a:p>
          <a:endParaRPr lang="es-MX"/>
        </a:p>
      </dgm:t>
    </dgm:pt>
    <dgm:pt modelId="{A5B6A475-5FAD-4A6A-BC6D-F334391391DB}" type="pres">
      <dgm:prSet presAssocID="{B9C32B05-62EA-407A-B21C-2310C7945705}" presName="parentText1" presStyleLbl="revTx" presStyleIdx="2" presStyleCnt="3" custFlipHor="1" custScaleX="398565">
        <dgm:presLayoutVars>
          <dgm:chMax val="4"/>
          <dgm:chPref val="3"/>
          <dgm:bulletEnabled val="1"/>
        </dgm:presLayoutVars>
      </dgm:prSet>
      <dgm:spPr/>
      <dgm:t>
        <a:bodyPr/>
        <a:lstStyle/>
        <a:p>
          <a:endParaRPr lang="es-MX"/>
        </a:p>
      </dgm:t>
    </dgm:pt>
  </dgm:ptLst>
  <dgm:cxnLst>
    <dgm:cxn modelId="{BEB859E7-C343-408E-86A1-667C27EE5761}" srcId="{B9C32B05-62EA-407A-B21C-2310C7945705}" destId="{2A22E84C-3AA3-4E9C-AE5F-9C2FB0D7FB11}" srcOrd="3" destOrd="0" parTransId="{6C025E55-DF42-4C5D-AFD5-6015FA053D46}" sibTransId="{744EA591-F199-49C2-B63A-82709D96C729}"/>
    <dgm:cxn modelId="{C99CE395-39F6-46B4-938C-9BF085685D1A}" srcId="{B9C32B05-62EA-407A-B21C-2310C7945705}" destId="{3CE06941-9820-4827-8B16-CD80CC49F780}" srcOrd="2" destOrd="0" parTransId="{141A3C92-8966-4E2F-82E4-2E09E22674B2}" sibTransId="{F58FC55B-E61F-445C-956E-0BB2202254CA}"/>
    <dgm:cxn modelId="{3820BD8F-3B42-4A5D-844F-80A8BDC3FCEF}" type="presOf" srcId="{BE788BF5-FE9F-4C7D-A1CD-9232D7860179}" destId="{F789996F-549E-419D-8389-65D255723D9C}" srcOrd="0" destOrd="0" presId="urn:microsoft.com/office/officeart/2009/3/layout/PhasedProcess"/>
    <dgm:cxn modelId="{CCC682CC-E4A0-4A28-BA92-79F3E2C67378}" type="presOf" srcId="{3AF880A5-0F00-4315-A5DF-1FE656798601}" destId="{8EABD765-DC0C-4993-B61B-843FC28282F8}" srcOrd="0" destOrd="0" presId="urn:microsoft.com/office/officeart/2009/3/layout/PhasedProcess"/>
    <dgm:cxn modelId="{24F8CBE2-5003-4E69-A772-6B98F2B05181}" srcId="{8EA7219F-BDB2-48EB-9EEB-3133522D132E}" destId="{3AF880A5-0F00-4315-A5DF-1FE656798601}" srcOrd="0" destOrd="0" parTransId="{A13BB1F9-5857-4B43-8BF5-6589AA2CB759}" sibTransId="{C198C41D-2640-4669-83ED-E0CD35701C8E}"/>
    <dgm:cxn modelId="{DF83DB1F-0E2F-4796-953F-6CC19BF8E1E0}" type="presOf" srcId="{BE788BF5-FE9F-4C7D-A1CD-9232D7860179}" destId="{EBE6AAE7-CE64-42DB-905B-E080EC77B752}" srcOrd="1" destOrd="0" presId="urn:microsoft.com/office/officeart/2009/3/layout/PhasedProcess"/>
    <dgm:cxn modelId="{4019353B-443B-4DED-AA6C-3C60E18414C7}" srcId="{B9C32B05-62EA-407A-B21C-2310C7945705}" destId="{36045517-CEA4-4BE3-B836-C2B6BFE5649B}" srcOrd="4" destOrd="0" parTransId="{6231A36F-9B04-4B4A-917A-7E163AFFC956}" sibTransId="{BFF3C5ED-87D0-4709-A3B8-A7BF0668006A}"/>
    <dgm:cxn modelId="{7F96AC57-2F84-4E8C-AA92-E82865EE63FE}" srcId="{3CE06941-9820-4827-8B16-CD80CC49F780}" destId="{386C2B6D-2EE1-4682-AE61-EE246CD54E31}" srcOrd="0" destOrd="0" parTransId="{649D72FB-0D8F-479C-87D1-C73133EF35E2}" sibTransId="{E1C9E6F1-2ED2-4DD8-9B78-28FC1AF5D352}"/>
    <dgm:cxn modelId="{58AD7EEF-D408-406B-87EE-4691D4C30668}" srcId="{B9C32B05-62EA-407A-B21C-2310C7945705}" destId="{8EA7219F-BDB2-48EB-9EEB-3133522D132E}" srcOrd="0" destOrd="0" parTransId="{3EE8403A-CB7C-4815-85BD-AEBCAEB71B37}" sibTransId="{C94B7947-85DC-4B21-BB99-DF8438356F98}"/>
    <dgm:cxn modelId="{35013F34-57BC-4E3C-A003-07C0E49926DB}" srcId="{6CF284C3-4A70-4432-8F33-E75A802B3330}" destId="{BE788BF5-FE9F-4C7D-A1CD-9232D7860179}" srcOrd="0" destOrd="0" parTransId="{963A52CB-C772-45F2-8A30-8ABA6B14D3CE}" sibTransId="{88191C5E-55BA-42F2-B842-FC86CBBADC0F}"/>
    <dgm:cxn modelId="{56273D77-7860-4B74-9100-47342B571922}" type="presOf" srcId="{8EA7219F-BDB2-48EB-9EEB-3133522D132E}" destId="{A5B6A475-5FAD-4A6A-BC6D-F334391391DB}" srcOrd="0" destOrd="0" presId="urn:microsoft.com/office/officeart/2009/3/layout/PhasedProcess"/>
    <dgm:cxn modelId="{DE70CBFE-1591-4D74-8C99-15F6070211BD}" type="presOf" srcId="{B9C32B05-62EA-407A-B21C-2310C7945705}" destId="{51A9DE36-F50E-421D-909C-6615876CD2DD}" srcOrd="0" destOrd="0" presId="urn:microsoft.com/office/officeart/2009/3/layout/PhasedProcess"/>
    <dgm:cxn modelId="{2DC24386-BC50-4BAB-8571-16CB10C2603C}" srcId="{B9C32B05-62EA-407A-B21C-2310C7945705}" destId="{6CF284C3-4A70-4432-8F33-E75A802B3330}" srcOrd="1" destOrd="0" parTransId="{044831E6-2FC9-4DDA-81FB-5FA418568D07}" sibTransId="{CD50B82D-84BB-4747-B282-ABB339EBA294}"/>
    <dgm:cxn modelId="{5670A7D8-BA42-4857-8679-D269077AD7D7}" srcId="{36045517-CEA4-4BE3-B836-C2B6BFE5649B}" destId="{110CC072-E78D-486A-BD24-8CD6CE5683E0}" srcOrd="0" destOrd="0" parTransId="{EFE20FCA-41FE-42D4-8C71-85751017ADFF}" sibTransId="{C901204A-BC8E-4B62-854A-DFB2104323F5}"/>
    <dgm:cxn modelId="{2B98897D-9937-49AC-9FE9-6629E912033A}" srcId="{2A22E84C-3AA3-4E9C-AE5F-9C2FB0D7FB11}" destId="{9ADACFBF-2A78-45C9-A7C4-5E5DBC674760}" srcOrd="0" destOrd="0" parTransId="{E121796C-71AB-4354-A1D4-3BF0025298A5}" sibTransId="{F3FE7E5A-DC73-423B-998C-02943CF263BF}"/>
    <dgm:cxn modelId="{3FD9F194-E074-421B-AD38-45E49C46FD57}" type="presOf" srcId="{3CE06941-9820-4827-8B16-CD80CC49F780}" destId="{FDEBABFB-0FA5-492E-AD49-CDA1A6F25DF6}" srcOrd="0" destOrd="0" presId="urn:microsoft.com/office/officeart/2009/3/layout/PhasedProcess"/>
    <dgm:cxn modelId="{D3D907DB-85C7-4490-A918-54806A9750BC}" type="presOf" srcId="{6CF284C3-4A70-4432-8F33-E75A802B3330}" destId="{08796612-E099-4431-9BE5-AB379FE20B25}" srcOrd="0" destOrd="0" presId="urn:microsoft.com/office/officeart/2009/3/layout/PhasedProcess"/>
    <dgm:cxn modelId="{7AF91B96-DA69-42D6-83DE-0E63677A4C47}" srcId="{2A22E84C-3AA3-4E9C-AE5F-9C2FB0D7FB11}" destId="{6C39594C-4AE1-4221-9751-E4FBA9469435}" srcOrd="1" destOrd="0" parTransId="{EA90E5E0-265B-4677-A3EF-FCD0DFDF4F41}" sibTransId="{F04E3063-747B-4761-B46E-8C06B2EF3C55}"/>
    <dgm:cxn modelId="{F091E13E-CC91-4760-8919-F8E7FA115B30}" srcId="{36045517-CEA4-4BE3-B836-C2B6BFE5649B}" destId="{F64D9B44-8949-42CE-A3F5-920CF85E6D38}" srcOrd="1" destOrd="0" parTransId="{81AB81A4-D793-40B9-964C-9DA3AF17B95D}" sibTransId="{ECDC803C-5DBD-4EEE-A68A-AC8585F1A4EB}"/>
    <dgm:cxn modelId="{D792B6A3-B4DD-453C-8C92-2DE4B0015CFE}" type="presOf" srcId="{386C2B6D-2EE1-4682-AE61-EE246CD54E31}" destId="{E053637C-7545-4ECA-ADB3-B6FDC32DC291}" srcOrd="0" destOrd="0" presId="urn:microsoft.com/office/officeart/2009/3/layout/PhasedProcess"/>
    <dgm:cxn modelId="{AFE569BA-8F67-4251-8A91-989542795BD1}" type="presParOf" srcId="{51A9DE36-F50E-421D-909C-6615876CD2DD}" destId="{8D31421B-FD17-4D79-86AA-9B87F67BC3A1}" srcOrd="0" destOrd="0" presId="urn:microsoft.com/office/officeart/2009/3/layout/PhasedProcess"/>
    <dgm:cxn modelId="{6643362C-49AA-4714-A82F-1E7895FDAD9A}" type="presParOf" srcId="{51A9DE36-F50E-421D-909C-6615876CD2DD}" destId="{95C7B6C5-0509-4199-9EFB-EEA3663BFEE5}" srcOrd="1" destOrd="0" presId="urn:microsoft.com/office/officeart/2009/3/layout/PhasedProcess"/>
    <dgm:cxn modelId="{44BC14DA-FF0C-4955-972B-9426A6E943DF}" type="presParOf" srcId="{51A9DE36-F50E-421D-909C-6615876CD2DD}" destId="{08796612-E099-4431-9BE5-AB379FE20B25}" srcOrd="2" destOrd="0" presId="urn:microsoft.com/office/officeart/2009/3/layout/PhasedProcess"/>
    <dgm:cxn modelId="{22F64958-8579-4FFE-9B43-675306A7C36A}" type="presParOf" srcId="{51A9DE36-F50E-421D-909C-6615876CD2DD}" destId="{FC256647-7996-4DEA-87D3-066D05820130}" srcOrd="3" destOrd="0" presId="urn:microsoft.com/office/officeart/2009/3/layout/PhasedProcess"/>
    <dgm:cxn modelId="{188D66D1-6209-43C5-A592-6F514B97C580}" type="presParOf" srcId="{51A9DE36-F50E-421D-909C-6615876CD2DD}" destId="{95A60688-EE71-476E-A4D7-ECBC60D482AA}" srcOrd="4" destOrd="0" presId="urn:microsoft.com/office/officeart/2009/3/layout/PhasedProcess"/>
    <dgm:cxn modelId="{2FDC02CB-326F-4958-87E4-6656949879A1}" type="presParOf" srcId="{51A9DE36-F50E-421D-909C-6615876CD2DD}" destId="{FDEBABFB-0FA5-492E-AD49-CDA1A6F25DF6}" srcOrd="5" destOrd="0" presId="urn:microsoft.com/office/officeart/2009/3/layout/PhasedProcess"/>
    <dgm:cxn modelId="{73883275-F7C0-4F37-B51B-FF81E63EE350}" type="presParOf" srcId="{51A9DE36-F50E-421D-909C-6615876CD2DD}" destId="{A485AC22-C098-4DFB-B353-B6EE19CB5D3D}" srcOrd="6" destOrd="0" presId="urn:microsoft.com/office/officeart/2009/3/layout/PhasedProcess"/>
    <dgm:cxn modelId="{5F79CD57-8E47-4378-9D6D-A2CA0BD19575}" type="presParOf" srcId="{A485AC22-C098-4DFB-B353-B6EE19CB5D3D}" destId="{F789996F-549E-419D-8389-65D255723D9C}" srcOrd="0" destOrd="0" presId="urn:microsoft.com/office/officeart/2009/3/layout/PhasedProcess"/>
    <dgm:cxn modelId="{4BD5A740-9792-4ACE-B95F-ABBAADC25B0B}" type="presParOf" srcId="{A485AC22-C098-4DFB-B353-B6EE19CB5D3D}" destId="{EBE6AAE7-CE64-42DB-905B-E080EC77B752}" srcOrd="1" destOrd="0" presId="urn:microsoft.com/office/officeart/2009/3/layout/PhasedProcess"/>
    <dgm:cxn modelId="{AA0FFF6E-3D42-40AE-A929-56E93C483434}" type="presParOf" srcId="{51A9DE36-F50E-421D-909C-6615876CD2DD}" destId="{3E969A8D-0F35-4BE7-B96E-E4D994CFFD21}" srcOrd="7" destOrd="0" presId="urn:microsoft.com/office/officeart/2009/3/layout/PhasedProcess"/>
    <dgm:cxn modelId="{D7BB2C98-7CD9-458A-9031-E106C42907E8}" type="presParOf" srcId="{3E969A8D-0F35-4BE7-B96E-E4D994CFFD21}" destId="{8EABD765-DC0C-4993-B61B-843FC28282F8}" srcOrd="0" destOrd="0" presId="urn:microsoft.com/office/officeart/2009/3/layout/PhasedProcess"/>
    <dgm:cxn modelId="{8BD96196-38F6-4CC6-BFEF-63C62CE4D7E9}" type="presParOf" srcId="{3E969A8D-0F35-4BE7-B96E-E4D994CFFD21}" destId="{8A1B61F9-5FB3-44D1-A2EA-76FA7B1B91D4}" srcOrd="1" destOrd="0" presId="urn:microsoft.com/office/officeart/2009/3/layout/PhasedProcess"/>
    <dgm:cxn modelId="{D05CDDE7-AE55-4B97-9152-28FC8CD32E4F}" type="presParOf" srcId="{3E969A8D-0F35-4BE7-B96E-E4D994CFFD21}" destId="{0E89F458-D40D-420B-842B-7CD32A021D8B}" srcOrd="2" destOrd="0" presId="urn:microsoft.com/office/officeart/2009/3/layout/PhasedProcess"/>
    <dgm:cxn modelId="{A67E6376-33A3-4C5E-BF89-D0A4EB1D7C85}" type="presParOf" srcId="{51A9DE36-F50E-421D-909C-6615876CD2DD}" destId="{E053637C-7545-4ECA-ADB3-B6FDC32DC291}" srcOrd="8" destOrd="0" presId="urn:microsoft.com/office/officeart/2009/3/layout/PhasedProcess"/>
    <dgm:cxn modelId="{E0A49F1B-A83F-4712-95F9-FC55BF4FB94F}" type="presParOf" srcId="{51A9DE36-F50E-421D-909C-6615876CD2DD}" destId="{A5B6A475-5FAD-4A6A-BC6D-F334391391DB}" srcOrd="9" destOrd="0" presId="urn:microsoft.com/office/officeart/2009/3/layout/PhasedProcess"/>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2.xml><?xml version="1.0" encoding="utf-8"?>
<dgm:dataModel xmlns:dgm="http://schemas.openxmlformats.org/drawingml/2006/diagram" xmlns:a="http://schemas.openxmlformats.org/drawingml/2006/main">
  <dgm:ptLst>
    <dgm:pt modelId="{1AAFD25F-48A5-4B26-96FE-F7E414D010D5}" type="doc">
      <dgm:prSet loTypeId="urn:microsoft.com/office/officeart/2008/layout/RadialCluster" loCatId="cycle" qsTypeId="urn:microsoft.com/office/officeart/2005/8/quickstyle/simple1" qsCatId="simple" csTypeId="urn:microsoft.com/office/officeart/2005/8/colors/accent1_4" csCatId="accent1" phldr="0"/>
      <dgm:spPr/>
      <dgm:t>
        <a:bodyPr/>
        <a:lstStyle/>
        <a:p>
          <a:endParaRPr lang="es-ES"/>
        </a:p>
      </dgm:t>
    </dgm:pt>
    <dgm:pt modelId="{2E6A1355-D57E-454B-AB67-D7C28604C10C}" type="pres">
      <dgm:prSet presAssocID="{1AAFD25F-48A5-4B26-96FE-F7E414D010D5}" presName="Name0" presStyleCnt="0">
        <dgm:presLayoutVars>
          <dgm:chMax val="1"/>
          <dgm:chPref val="1"/>
          <dgm:dir/>
          <dgm:animOne val="branch"/>
          <dgm:animLvl val="lvl"/>
        </dgm:presLayoutVars>
      </dgm:prSet>
      <dgm:spPr/>
      <dgm:t>
        <a:bodyPr/>
        <a:lstStyle/>
        <a:p>
          <a:endParaRPr lang="es-MX"/>
        </a:p>
      </dgm:t>
    </dgm:pt>
  </dgm:ptLst>
  <dgm:cxnLst>
    <dgm:cxn modelId="{BCEDE7FF-2731-4EE3-A9EE-8A5D9E0D9BB8}" type="presOf" srcId="{1AAFD25F-48A5-4B26-96FE-F7E414D010D5}" destId="{2E6A1355-D57E-454B-AB67-D7C28604C10C}" srcOrd="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583BA5-2B39-4874-9A4F-0A15D331E9DB}" type="doc">
      <dgm:prSet loTypeId="urn:microsoft.com/office/officeart/2005/8/layout/venn1" loCatId="relationship" qsTypeId="urn:microsoft.com/office/officeart/2005/8/quickstyle/simple1" qsCatId="simple" csTypeId="urn:microsoft.com/office/officeart/2005/8/colors/accent1_5" csCatId="accent1" phldr="1"/>
      <dgm:spPr/>
    </dgm:pt>
    <dgm:pt modelId="{839C288E-AEBD-4BF7-9976-1F3CA8C1E4A0}">
      <dgm:prSet phldrT="[Texto]" custT="1"/>
      <dgm:spPr/>
      <dgm:t>
        <a:bodyPr/>
        <a:lstStyle/>
        <a:p>
          <a:r>
            <a:rPr lang="es-ES" sz="3600" dirty="0"/>
            <a:t>Nivel </a:t>
          </a:r>
        </a:p>
        <a:p>
          <a:r>
            <a:rPr lang="es-ES" sz="3600" dirty="0"/>
            <a:t>Jerárquico</a:t>
          </a:r>
        </a:p>
      </dgm:t>
    </dgm:pt>
    <dgm:pt modelId="{E9D3FB83-E063-4F67-BB4B-D06E35A217A9}" type="parTrans" cxnId="{53B54252-1A1E-4E36-8195-7C7D8DB7518C}">
      <dgm:prSet/>
      <dgm:spPr/>
      <dgm:t>
        <a:bodyPr/>
        <a:lstStyle/>
        <a:p>
          <a:endParaRPr lang="es-ES"/>
        </a:p>
      </dgm:t>
    </dgm:pt>
    <dgm:pt modelId="{2495AA46-8143-4FF1-90A8-13736392ED50}" type="sibTrans" cxnId="{53B54252-1A1E-4E36-8195-7C7D8DB7518C}">
      <dgm:prSet/>
      <dgm:spPr/>
      <dgm:t>
        <a:bodyPr/>
        <a:lstStyle/>
        <a:p>
          <a:endParaRPr lang="es-ES"/>
        </a:p>
      </dgm:t>
    </dgm:pt>
    <dgm:pt modelId="{4F3E055E-9265-4E2D-9B8B-5E534BD1E69E}">
      <dgm:prSet phldrT="[Texto]"/>
      <dgm:spPr/>
      <dgm:t>
        <a:bodyPr/>
        <a:lstStyle/>
        <a:p>
          <a:r>
            <a:rPr lang="es-ES" b="1" dirty="0">
              <a:solidFill>
                <a:schemeClr val="bg1"/>
              </a:solidFill>
            </a:rPr>
            <a:t>Bidireccionales</a:t>
          </a:r>
        </a:p>
        <a:p>
          <a:r>
            <a:rPr lang="es-ES" dirty="0">
              <a:solidFill>
                <a:schemeClr val="bg1"/>
              </a:solidFill>
            </a:rPr>
            <a:t>Cuando existe igualdad entre todas las ciudades</a:t>
          </a:r>
        </a:p>
      </dgm:t>
    </dgm:pt>
    <dgm:pt modelId="{9C87B48E-375C-401C-ACB5-9832D045CAAA}" type="parTrans" cxnId="{32286853-FAE3-4D7E-A9CA-96D656073CA3}">
      <dgm:prSet/>
      <dgm:spPr/>
      <dgm:t>
        <a:bodyPr/>
        <a:lstStyle/>
        <a:p>
          <a:endParaRPr lang="es-ES"/>
        </a:p>
      </dgm:t>
    </dgm:pt>
    <dgm:pt modelId="{B482F79A-1428-43B3-A8F3-3358D3612C93}" type="sibTrans" cxnId="{32286853-FAE3-4D7E-A9CA-96D656073CA3}">
      <dgm:prSet/>
      <dgm:spPr/>
      <dgm:t>
        <a:bodyPr/>
        <a:lstStyle/>
        <a:p>
          <a:endParaRPr lang="es-ES"/>
        </a:p>
      </dgm:t>
    </dgm:pt>
    <dgm:pt modelId="{40F80CAF-A6A9-4610-9101-9BBAD0F44D19}">
      <dgm:prSet phldrT="[Texto]"/>
      <dgm:spPr/>
      <dgm:t>
        <a:bodyPr/>
        <a:lstStyle/>
        <a:p>
          <a:r>
            <a:rPr lang="es-ES" b="1" dirty="0">
              <a:solidFill>
                <a:schemeClr val="bg1"/>
              </a:solidFill>
            </a:rPr>
            <a:t>Unidireccionales</a:t>
          </a:r>
        </a:p>
        <a:p>
          <a:r>
            <a:rPr lang="es-ES" dirty="0">
              <a:solidFill>
                <a:schemeClr val="bg1"/>
              </a:solidFill>
            </a:rPr>
            <a:t>Cuando una Ciudad predomina sobre las demás</a:t>
          </a:r>
        </a:p>
      </dgm:t>
    </dgm:pt>
    <dgm:pt modelId="{347B8601-D472-4ADD-8DFA-66BCEA3E6830}" type="parTrans" cxnId="{87327ABE-0D1E-4E34-8DC4-49535E023A98}">
      <dgm:prSet/>
      <dgm:spPr/>
      <dgm:t>
        <a:bodyPr/>
        <a:lstStyle/>
        <a:p>
          <a:endParaRPr lang="es-ES"/>
        </a:p>
      </dgm:t>
    </dgm:pt>
    <dgm:pt modelId="{441D0213-2F3F-4515-9E56-AF6B0D353E40}" type="sibTrans" cxnId="{87327ABE-0D1E-4E34-8DC4-49535E023A98}">
      <dgm:prSet/>
      <dgm:spPr/>
      <dgm:t>
        <a:bodyPr/>
        <a:lstStyle/>
        <a:p>
          <a:endParaRPr lang="es-ES"/>
        </a:p>
      </dgm:t>
    </dgm:pt>
    <dgm:pt modelId="{A15BA53E-9921-43AA-8595-FDC2BFAF6B82}" type="pres">
      <dgm:prSet presAssocID="{B5583BA5-2B39-4874-9A4F-0A15D331E9DB}" presName="compositeShape" presStyleCnt="0">
        <dgm:presLayoutVars>
          <dgm:chMax val="7"/>
          <dgm:dir/>
          <dgm:resizeHandles val="exact"/>
        </dgm:presLayoutVars>
      </dgm:prSet>
      <dgm:spPr/>
    </dgm:pt>
    <dgm:pt modelId="{950F327A-648E-463F-BF45-4D7CEC51C0F9}" type="pres">
      <dgm:prSet presAssocID="{839C288E-AEBD-4BF7-9976-1F3CA8C1E4A0}" presName="circ1" presStyleLbl="vennNode1" presStyleIdx="0" presStyleCnt="3" custLinFactNeighborX="-1758" custLinFactNeighborY="-2083"/>
      <dgm:spPr/>
      <dgm:t>
        <a:bodyPr/>
        <a:lstStyle/>
        <a:p>
          <a:endParaRPr lang="es-MX"/>
        </a:p>
      </dgm:t>
    </dgm:pt>
    <dgm:pt modelId="{052CA3CA-E694-43AE-A6CE-7D807BAAC32B}" type="pres">
      <dgm:prSet presAssocID="{839C288E-AEBD-4BF7-9976-1F3CA8C1E4A0}" presName="circ1Tx" presStyleLbl="revTx" presStyleIdx="0" presStyleCnt="0">
        <dgm:presLayoutVars>
          <dgm:chMax val="0"/>
          <dgm:chPref val="0"/>
          <dgm:bulletEnabled val="1"/>
        </dgm:presLayoutVars>
      </dgm:prSet>
      <dgm:spPr/>
      <dgm:t>
        <a:bodyPr/>
        <a:lstStyle/>
        <a:p>
          <a:endParaRPr lang="es-MX"/>
        </a:p>
      </dgm:t>
    </dgm:pt>
    <dgm:pt modelId="{1932FAAA-6187-4E57-BC10-49CECCFAE87E}" type="pres">
      <dgm:prSet presAssocID="{4F3E055E-9265-4E2D-9B8B-5E534BD1E69E}" presName="circ2" presStyleLbl="vennNode1" presStyleIdx="1" presStyleCnt="3"/>
      <dgm:spPr/>
      <dgm:t>
        <a:bodyPr/>
        <a:lstStyle/>
        <a:p>
          <a:endParaRPr lang="es-MX"/>
        </a:p>
      </dgm:t>
    </dgm:pt>
    <dgm:pt modelId="{F5D668F0-4B49-4598-B41D-2D0167814AD4}" type="pres">
      <dgm:prSet presAssocID="{4F3E055E-9265-4E2D-9B8B-5E534BD1E69E}" presName="circ2Tx" presStyleLbl="revTx" presStyleIdx="0" presStyleCnt="0">
        <dgm:presLayoutVars>
          <dgm:chMax val="0"/>
          <dgm:chPref val="0"/>
          <dgm:bulletEnabled val="1"/>
        </dgm:presLayoutVars>
      </dgm:prSet>
      <dgm:spPr/>
      <dgm:t>
        <a:bodyPr/>
        <a:lstStyle/>
        <a:p>
          <a:endParaRPr lang="es-MX"/>
        </a:p>
      </dgm:t>
    </dgm:pt>
    <dgm:pt modelId="{1D6B0851-4895-4361-873C-17A2A060CBAB}" type="pres">
      <dgm:prSet presAssocID="{40F80CAF-A6A9-4610-9101-9BBAD0F44D19}" presName="circ3" presStyleLbl="vennNode1" presStyleIdx="2" presStyleCnt="3"/>
      <dgm:spPr/>
      <dgm:t>
        <a:bodyPr/>
        <a:lstStyle/>
        <a:p>
          <a:endParaRPr lang="es-MX"/>
        </a:p>
      </dgm:t>
    </dgm:pt>
    <dgm:pt modelId="{750753C5-A867-458D-B5E8-57BBF300DF94}" type="pres">
      <dgm:prSet presAssocID="{40F80CAF-A6A9-4610-9101-9BBAD0F44D19}" presName="circ3Tx" presStyleLbl="revTx" presStyleIdx="0" presStyleCnt="0">
        <dgm:presLayoutVars>
          <dgm:chMax val="0"/>
          <dgm:chPref val="0"/>
          <dgm:bulletEnabled val="1"/>
        </dgm:presLayoutVars>
      </dgm:prSet>
      <dgm:spPr/>
      <dgm:t>
        <a:bodyPr/>
        <a:lstStyle/>
        <a:p>
          <a:endParaRPr lang="es-MX"/>
        </a:p>
      </dgm:t>
    </dgm:pt>
  </dgm:ptLst>
  <dgm:cxnLst>
    <dgm:cxn modelId="{740B28BB-6A3B-4BAC-B284-F4A98CA9780A}" type="presOf" srcId="{839C288E-AEBD-4BF7-9976-1F3CA8C1E4A0}" destId="{052CA3CA-E694-43AE-A6CE-7D807BAAC32B}" srcOrd="1" destOrd="0" presId="urn:microsoft.com/office/officeart/2005/8/layout/venn1"/>
    <dgm:cxn modelId="{D52694E9-C496-46B5-9C37-8084D86C6F5C}" type="presOf" srcId="{4F3E055E-9265-4E2D-9B8B-5E534BD1E69E}" destId="{F5D668F0-4B49-4598-B41D-2D0167814AD4}" srcOrd="1" destOrd="0" presId="urn:microsoft.com/office/officeart/2005/8/layout/venn1"/>
    <dgm:cxn modelId="{6B46CD4E-DCD0-4E39-9959-C8CDB95D2AFC}" type="presOf" srcId="{40F80CAF-A6A9-4610-9101-9BBAD0F44D19}" destId="{1D6B0851-4895-4361-873C-17A2A060CBAB}" srcOrd="0" destOrd="0" presId="urn:microsoft.com/office/officeart/2005/8/layout/venn1"/>
    <dgm:cxn modelId="{1D4DF1E1-50A0-4669-95A1-B4BE8FF26261}" type="presOf" srcId="{40F80CAF-A6A9-4610-9101-9BBAD0F44D19}" destId="{750753C5-A867-458D-B5E8-57BBF300DF94}" srcOrd="1" destOrd="0" presId="urn:microsoft.com/office/officeart/2005/8/layout/venn1"/>
    <dgm:cxn modelId="{45A82A9E-1A32-405E-87ED-E011A220160C}" type="presOf" srcId="{B5583BA5-2B39-4874-9A4F-0A15D331E9DB}" destId="{A15BA53E-9921-43AA-8595-FDC2BFAF6B82}" srcOrd="0" destOrd="0" presId="urn:microsoft.com/office/officeart/2005/8/layout/venn1"/>
    <dgm:cxn modelId="{7CBA873D-3B41-4F14-9AE0-3CFE81A8565F}" type="presOf" srcId="{839C288E-AEBD-4BF7-9976-1F3CA8C1E4A0}" destId="{950F327A-648E-463F-BF45-4D7CEC51C0F9}" srcOrd="0" destOrd="0" presId="urn:microsoft.com/office/officeart/2005/8/layout/venn1"/>
    <dgm:cxn modelId="{53B54252-1A1E-4E36-8195-7C7D8DB7518C}" srcId="{B5583BA5-2B39-4874-9A4F-0A15D331E9DB}" destId="{839C288E-AEBD-4BF7-9976-1F3CA8C1E4A0}" srcOrd="0" destOrd="0" parTransId="{E9D3FB83-E063-4F67-BB4B-D06E35A217A9}" sibTransId="{2495AA46-8143-4FF1-90A8-13736392ED50}"/>
    <dgm:cxn modelId="{87327ABE-0D1E-4E34-8DC4-49535E023A98}" srcId="{B5583BA5-2B39-4874-9A4F-0A15D331E9DB}" destId="{40F80CAF-A6A9-4610-9101-9BBAD0F44D19}" srcOrd="2" destOrd="0" parTransId="{347B8601-D472-4ADD-8DFA-66BCEA3E6830}" sibTransId="{441D0213-2F3F-4515-9E56-AF6B0D353E40}"/>
    <dgm:cxn modelId="{AD4328DF-A1A0-467B-A5B4-969728A8DFE3}" type="presOf" srcId="{4F3E055E-9265-4E2D-9B8B-5E534BD1E69E}" destId="{1932FAAA-6187-4E57-BC10-49CECCFAE87E}" srcOrd="0" destOrd="0" presId="urn:microsoft.com/office/officeart/2005/8/layout/venn1"/>
    <dgm:cxn modelId="{32286853-FAE3-4D7E-A9CA-96D656073CA3}" srcId="{B5583BA5-2B39-4874-9A4F-0A15D331E9DB}" destId="{4F3E055E-9265-4E2D-9B8B-5E534BD1E69E}" srcOrd="1" destOrd="0" parTransId="{9C87B48E-375C-401C-ACB5-9832D045CAAA}" sibTransId="{B482F79A-1428-43B3-A8F3-3358D3612C93}"/>
    <dgm:cxn modelId="{6E603FAF-DC83-46DF-9530-98F7D4DA0CA1}" type="presParOf" srcId="{A15BA53E-9921-43AA-8595-FDC2BFAF6B82}" destId="{950F327A-648E-463F-BF45-4D7CEC51C0F9}" srcOrd="0" destOrd="0" presId="urn:microsoft.com/office/officeart/2005/8/layout/venn1"/>
    <dgm:cxn modelId="{15237DBB-BD69-4AC0-A041-77AFCD5B95D8}" type="presParOf" srcId="{A15BA53E-9921-43AA-8595-FDC2BFAF6B82}" destId="{052CA3CA-E694-43AE-A6CE-7D807BAAC32B}" srcOrd="1" destOrd="0" presId="urn:microsoft.com/office/officeart/2005/8/layout/venn1"/>
    <dgm:cxn modelId="{A4F55D80-EDEE-4085-A846-347AE88A54B2}" type="presParOf" srcId="{A15BA53E-9921-43AA-8595-FDC2BFAF6B82}" destId="{1932FAAA-6187-4E57-BC10-49CECCFAE87E}" srcOrd="2" destOrd="0" presId="urn:microsoft.com/office/officeart/2005/8/layout/venn1"/>
    <dgm:cxn modelId="{15E0DD1E-CDC4-46CF-B4B8-C69F1D634D5D}" type="presParOf" srcId="{A15BA53E-9921-43AA-8595-FDC2BFAF6B82}" destId="{F5D668F0-4B49-4598-B41D-2D0167814AD4}" srcOrd="3" destOrd="0" presId="urn:microsoft.com/office/officeart/2005/8/layout/venn1"/>
    <dgm:cxn modelId="{6AE986B2-632E-4C35-B21F-7E3D08E38100}" type="presParOf" srcId="{A15BA53E-9921-43AA-8595-FDC2BFAF6B82}" destId="{1D6B0851-4895-4361-873C-17A2A060CBAB}" srcOrd="4" destOrd="0" presId="urn:microsoft.com/office/officeart/2005/8/layout/venn1"/>
    <dgm:cxn modelId="{23841657-5CE4-424C-BF33-A6C9B0F607C6}" type="presParOf" srcId="{A15BA53E-9921-43AA-8595-FDC2BFAF6B82}" destId="{750753C5-A867-458D-B5E8-57BBF300DF94}"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EB1C5CA-71DC-40D2-AAA5-4A99F2978AF2}"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ES"/>
        </a:p>
      </dgm:t>
    </dgm:pt>
    <dgm:pt modelId="{922BE2FA-B67E-447A-9AB3-829146F049FB}">
      <dgm:prSet phldrT="[Texto]"/>
      <dgm:spPr/>
      <dgm:t>
        <a:bodyPr/>
        <a:lstStyle/>
        <a:p>
          <a:r>
            <a:rPr lang="es-ES" dirty="0"/>
            <a:t>Sistema de Ciudades</a:t>
          </a:r>
        </a:p>
      </dgm:t>
    </dgm:pt>
    <dgm:pt modelId="{3FDFEA86-1B95-46CD-81EF-06A84F95756D}" type="parTrans" cxnId="{7A061E1C-E528-42A6-93DF-66BDAAF93D25}">
      <dgm:prSet/>
      <dgm:spPr/>
      <dgm:t>
        <a:bodyPr/>
        <a:lstStyle/>
        <a:p>
          <a:endParaRPr lang="es-ES"/>
        </a:p>
      </dgm:t>
    </dgm:pt>
    <dgm:pt modelId="{0EF8824A-FF2F-4E63-9592-F65580F28F0A}" type="sibTrans" cxnId="{7A061E1C-E528-42A6-93DF-66BDAAF93D25}">
      <dgm:prSet/>
      <dgm:spPr/>
      <dgm:t>
        <a:bodyPr/>
        <a:lstStyle/>
        <a:p>
          <a:endParaRPr lang="es-ES"/>
        </a:p>
      </dgm:t>
    </dgm:pt>
    <dgm:pt modelId="{56984DEB-A445-4916-943D-F40AC48A7EBD}">
      <dgm:prSet phldrT="[Texto]"/>
      <dgm:spPr/>
      <dgm:t>
        <a:bodyPr/>
        <a:lstStyle/>
        <a:p>
          <a:r>
            <a:rPr lang="es-ES" dirty="0"/>
            <a:t>Administración</a:t>
          </a:r>
        </a:p>
      </dgm:t>
    </dgm:pt>
    <dgm:pt modelId="{4BF7AC3C-8B3B-41A6-A988-150EEA35F68F}" type="parTrans" cxnId="{3FB34E96-37EC-432A-9B84-18D65190F1B4}">
      <dgm:prSet/>
      <dgm:spPr/>
      <dgm:t>
        <a:bodyPr/>
        <a:lstStyle/>
        <a:p>
          <a:endParaRPr lang="es-ES"/>
        </a:p>
      </dgm:t>
    </dgm:pt>
    <dgm:pt modelId="{B43FDEBA-9EDC-43C8-A1E5-919DD61C05FB}" type="sibTrans" cxnId="{3FB34E96-37EC-432A-9B84-18D65190F1B4}">
      <dgm:prSet/>
      <dgm:spPr/>
      <dgm:t>
        <a:bodyPr/>
        <a:lstStyle/>
        <a:p>
          <a:endParaRPr lang="es-ES"/>
        </a:p>
      </dgm:t>
    </dgm:pt>
    <dgm:pt modelId="{A27E11A2-C61E-4C64-98FE-65728F0C1147}">
      <dgm:prSet phldrT="[Texto]"/>
      <dgm:spPr/>
      <dgm:t>
        <a:bodyPr/>
        <a:lstStyle/>
        <a:p>
          <a:r>
            <a:rPr lang="es-ES" dirty="0"/>
            <a:t>Finanzas</a:t>
          </a:r>
        </a:p>
      </dgm:t>
    </dgm:pt>
    <dgm:pt modelId="{8D85F09C-3263-4F3E-9B1B-22726E1F9822}" type="parTrans" cxnId="{E1E7C57A-BE3A-4F33-85CF-11DB46F3C10D}">
      <dgm:prSet/>
      <dgm:spPr/>
      <dgm:t>
        <a:bodyPr/>
        <a:lstStyle/>
        <a:p>
          <a:endParaRPr lang="es-ES"/>
        </a:p>
      </dgm:t>
    </dgm:pt>
    <dgm:pt modelId="{1E87DFF8-7BEE-4F0D-ACBD-B565003BF389}" type="sibTrans" cxnId="{E1E7C57A-BE3A-4F33-85CF-11DB46F3C10D}">
      <dgm:prSet/>
      <dgm:spPr/>
      <dgm:t>
        <a:bodyPr/>
        <a:lstStyle/>
        <a:p>
          <a:endParaRPr lang="es-ES"/>
        </a:p>
      </dgm:t>
    </dgm:pt>
    <dgm:pt modelId="{C94382BE-CEC8-44C1-9C22-FD79D80CFAAA}">
      <dgm:prSet phldrT="[Texto]"/>
      <dgm:spPr/>
      <dgm:t>
        <a:bodyPr/>
        <a:lstStyle/>
        <a:p>
          <a:r>
            <a:rPr lang="es-ES" dirty="0"/>
            <a:t>Gobierno</a:t>
          </a:r>
        </a:p>
      </dgm:t>
    </dgm:pt>
    <dgm:pt modelId="{E41D93C8-6B08-42DA-AF25-A313424883D1}" type="parTrans" cxnId="{89951278-F75F-42F8-852E-41E20F20AEA3}">
      <dgm:prSet/>
      <dgm:spPr/>
      <dgm:t>
        <a:bodyPr/>
        <a:lstStyle/>
        <a:p>
          <a:endParaRPr lang="es-ES"/>
        </a:p>
      </dgm:t>
    </dgm:pt>
    <dgm:pt modelId="{2892C557-9C59-4C3D-8F01-14AA18A8C18C}" type="sibTrans" cxnId="{89951278-F75F-42F8-852E-41E20F20AEA3}">
      <dgm:prSet/>
      <dgm:spPr/>
      <dgm:t>
        <a:bodyPr/>
        <a:lstStyle/>
        <a:p>
          <a:endParaRPr lang="es-ES"/>
        </a:p>
      </dgm:t>
    </dgm:pt>
    <dgm:pt modelId="{13C25C57-0BA6-4275-9FF7-E1E72C737073}" type="pres">
      <dgm:prSet presAssocID="{8EB1C5CA-71DC-40D2-AAA5-4A99F2978AF2}" presName="hierChild1" presStyleCnt="0">
        <dgm:presLayoutVars>
          <dgm:orgChart val="1"/>
          <dgm:chPref val="1"/>
          <dgm:dir/>
          <dgm:animOne val="branch"/>
          <dgm:animLvl val="lvl"/>
          <dgm:resizeHandles/>
        </dgm:presLayoutVars>
      </dgm:prSet>
      <dgm:spPr/>
      <dgm:t>
        <a:bodyPr/>
        <a:lstStyle/>
        <a:p>
          <a:endParaRPr lang="es-MX"/>
        </a:p>
      </dgm:t>
    </dgm:pt>
    <dgm:pt modelId="{5B69C5DE-3D36-4C15-9435-07110B6A10F9}" type="pres">
      <dgm:prSet presAssocID="{922BE2FA-B67E-447A-9AB3-829146F049FB}" presName="hierRoot1" presStyleCnt="0">
        <dgm:presLayoutVars>
          <dgm:hierBranch val="init"/>
        </dgm:presLayoutVars>
      </dgm:prSet>
      <dgm:spPr/>
    </dgm:pt>
    <dgm:pt modelId="{DEF7C0ED-117E-4A25-BA45-27FBA84D47E2}" type="pres">
      <dgm:prSet presAssocID="{922BE2FA-B67E-447A-9AB3-829146F049FB}" presName="rootComposite1" presStyleCnt="0"/>
      <dgm:spPr/>
    </dgm:pt>
    <dgm:pt modelId="{A19C0F5B-7B5F-418D-A571-6C56FA59C448}" type="pres">
      <dgm:prSet presAssocID="{922BE2FA-B67E-447A-9AB3-829146F049FB}" presName="rootText1" presStyleLbl="node0" presStyleIdx="0" presStyleCnt="1">
        <dgm:presLayoutVars>
          <dgm:chPref val="3"/>
        </dgm:presLayoutVars>
      </dgm:prSet>
      <dgm:spPr/>
      <dgm:t>
        <a:bodyPr/>
        <a:lstStyle/>
        <a:p>
          <a:endParaRPr lang="es-MX"/>
        </a:p>
      </dgm:t>
    </dgm:pt>
    <dgm:pt modelId="{0822F240-1ED0-46C4-9B0A-C518C0E61FF7}" type="pres">
      <dgm:prSet presAssocID="{922BE2FA-B67E-447A-9AB3-829146F049FB}" presName="rootConnector1" presStyleLbl="node1" presStyleIdx="0" presStyleCnt="0"/>
      <dgm:spPr/>
      <dgm:t>
        <a:bodyPr/>
        <a:lstStyle/>
        <a:p>
          <a:endParaRPr lang="es-MX"/>
        </a:p>
      </dgm:t>
    </dgm:pt>
    <dgm:pt modelId="{C2A5BFBF-6598-4607-A860-306EA8EE3B9E}" type="pres">
      <dgm:prSet presAssocID="{922BE2FA-B67E-447A-9AB3-829146F049FB}" presName="hierChild2" presStyleCnt="0"/>
      <dgm:spPr/>
    </dgm:pt>
    <dgm:pt modelId="{CE9AE16A-DE02-4010-AC5D-18F87AE56382}" type="pres">
      <dgm:prSet presAssocID="{4BF7AC3C-8B3B-41A6-A988-150EEA35F68F}" presName="Name37" presStyleLbl="parChTrans1D2" presStyleIdx="0" presStyleCnt="3"/>
      <dgm:spPr/>
      <dgm:t>
        <a:bodyPr/>
        <a:lstStyle/>
        <a:p>
          <a:endParaRPr lang="es-MX"/>
        </a:p>
      </dgm:t>
    </dgm:pt>
    <dgm:pt modelId="{81AEC6B1-02B5-43FA-8173-D918CDF1A1BF}" type="pres">
      <dgm:prSet presAssocID="{56984DEB-A445-4916-943D-F40AC48A7EBD}" presName="hierRoot2" presStyleCnt="0">
        <dgm:presLayoutVars>
          <dgm:hierBranch val="init"/>
        </dgm:presLayoutVars>
      </dgm:prSet>
      <dgm:spPr/>
    </dgm:pt>
    <dgm:pt modelId="{48FE9EB4-E0E6-40E8-B322-FED599C4EAEE}" type="pres">
      <dgm:prSet presAssocID="{56984DEB-A445-4916-943D-F40AC48A7EBD}" presName="rootComposite" presStyleCnt="0"/>
      <dgm:spPr/>
    </dgm:pt>
    <dgm:pt modelId="{DB233B4A-75A9-457F-BC4C-085031F4A1AF}" type="pres">
      <dgm:prSet presAssocID="{56984DEB-A445-4916-943D-F40AC48A7EBD}" presName="rootText" presStyleLbl="node2" presStyleIdx="0" presStyleCnt="3">
        <dgm:presLayoutVars>
          <dgm:chPref val="3"/>
        </dgm:presLayoutVars>
      </dgm:prSet>
      <dgm:spPr/>
      <dgm:t>
        <a:bodyPr/>
        <a:lstStyle/>
        <a:p>
          <a:endParaRPr lang="es-MX"/>
        </a:p>
      </dgm:t>
    </dgm:pt>
    <dgm:pt modelId="{D18BDED2-DBEA-4657-B290-693A65DDDD4E}" type="pres">
      <dgm:prSet presAssocID="{56984DEB-A445-4916-943D-F40AC48A7EBD}" presName="rootConnector" presStyleLbl="node2" presStyleIdx="0" presStyleCnt="3"/>
      <dgm:spPr/>
      <dgm:t>
        <a:bodyPr/>
        <a:lstStyle/>
        <a:p>
          <a:endParaRPr lang="es-MX"/>
        </a:p>
      </dgm:t>
    </dgm:pt>
    <dgm:pt modelId="{D30E72D5-21D5-4F3F-A842-86CA29DA7F54}" type="pres">
      <dgm:prSet presAssocID="{56984DEB-A445-4916-943D-F40AC48A7EBD}" presName="hierChild4" presStyleCnt="0"/>
      <dgm:spPr/>
    </dgm:pt>
    <dgm:pt modelId="{53AB42D0-5FB3-47E3-BEA1-91DE17180AD2}" type="pres">
      <dgm:prSet presAssocID="{56984DEB-A445-4916-943D-F40AC48A7EBD}" presName="hierChild5" presStyleCnt="0"/>
      <dgm:spPr/>
    </dgm:pt>
    <dgm:pt modelId="{17B6B593-30DB-46EF-BC12-3A021E47B396}" type="pres">
      <dgm:prSet presAssocID="{8D85F09C-3263-4F3E-9B1B-22726E1F9822}" presName="Name37" presStyleLbl="parChTrans1D2" presStyleIdx="1" presStyleCnt="3"/>
      <dgm:spPr/>
      <dgm:t>
        <a:bodyPr/>
        <a:lstStyle/>
        <a:p>
          <a:endParaRPr lang="es-MX"/>
        </a:p>
      </dgm:t>
    </dgm:pt>
    <dgm:pt modelId="{B400183A-D048-4A99-8BF5-899C867E0679}" type="pres">
      <dgm:prSet presAssocID="{A27E11A2-C61E-4C64-98FE-65728F0C1147}" presName="hierRoot2" presStyleCnt="0">
        <dgm:presLayoutVars>
          <dgm:hierBranch val="init"/>
        </dgm:presLayoutVars>
      </dgm:prSet>
      <dgm:spPr/>
    </dgm:pt>
    <dgm:pt modelId="{44EE84AF-50BE-40E0-A21D-4CD638263886}" type="pres">
      <dgm:prSet presAssocID="{A27E11A2-C61E-4C64-98FE-65728F0C1147}" presName="rootComposite" presStyleCnt="0"/>
      <dgm:spPr/>
    </dgm:pt>
    <dgm:pt modelId="{2F5D5A02-7132-4370-9507-99CF08858C5B}" type="pres">
      <dgm:prSet presAssocID="{A27E11A2-C61E-4C64-98FE-65728F0C1147}" presName="rootText" presStyleLbl="node2" presStyleIdx="1" presStyleCnt="3">
        <dgm:presLayoutVars>
          <dgm:chPref val="3"/>
        </dgm:presLayoutVars>
      </dgm:prSet>
      <dgm:spPr/>
      <dgm:t>
        <a:bodyPr/>
        <a:lstStyle/>
        <a:p>
          <a:endParaRPr lang="es-MX"/>
        </a:p>
      </dgm:t>
    </dgm:pt>
    <dgm:pt modelId="{E82A21ED-D262-4132-8297-C43A70FDD2B1}" type="pres">
      <dgm:prSet presAssocID="{A27E11A2-C61E-4C64-98FE-65728F0C1147}" presName="rootConnector" presStyleLbl="node2" presStyleIdx="1" presStyleCnt="3"/>
      <dgm:spPr/>
      <dgm:t>
        <a:bodyPr/>
        <a:lstStyle/>
        <a:p>
          <a:endParaRPr lang="es-MX"/>
        </a:p>
      </dgm:t>
    </dgm:pt>
    <dgm:pt modelId="{002A0DB5-E8D7-4890-8BA1-68E1E9F48A28}" type="pres">
      <dgm:prSet presAssocID="{A27E11A2-C61E-4C64-98FE-65728F0C1147}" presName="hierChild4" presStyleCnt="0"/>
      <dgm:spPr/>
    </dgm:pt>
    <dgm:pt modelId="{2A9DCC9C-829F-48D0-9096-F3877B526136}" type="pres">
      <dgm:prSet presAssocID="{A27E11A2-C61E-4C64-98FE-65728F0C1147}" presName="hierChild5" presStyleCnt="0"/>
      <dgm:spPr/>
    </dgm:pt>
    <dgm:pt modelId="{054A93E7-A26F-482F-80D2-C1BDE66F0E35}" type="pres">
      <dgm:prSet presAssocID="{E41D93C8-6B08-42DA-AF25-A313424883D1}" presName="Name37" presStyleLbl="parChTrans1D2" presStyleIdx="2" presStyleCnt="3"/>
      <dgm:spPr/>
      <dgm:t>
        <a:bodyPr/>
        <a:lstStyle/>
        <a:p>
          <a:endParaRPr lang="es-MX"/>
        </a:p>
      </dgm:t>
    </dgm:pt>
    <dgm:pt modelId="{7BBCE676-C3A9-4723-B08E-ED2E0B78784D}" type="pres">
      <dgm:prSet presAssocID="{C94382BE-CEC8-44C1-9C22-FD79D80CFAAA}" presName="hierRoot2" presStyleCnt="0">
        <dgm:presLayoutVars>
          <dgm:hierBranch val="init"/>
        </dgm:presLayoutVars>
      </dgm:prSet>
      <dgm:spPr/>
    </dgm:pt>
    <dgm:pt modelId="{C6F01D7A-D0D3-46D8-9F3A-BE70EEFFB45E}" type="pres">
      <dgm:prSet presAssocID="{C94382BE-CEC8-44C1-9C22-FD79D80CFAAA}" presName="rootComposite" presStyleCnt="0"/>
      <dgm:spPr/>
    </dgm:pt>
    <dgm:pt modelId="{63C9DB96-DD82-48FB-B849-F0D5C52BC9AD}" type="pres">
      <dgm:prSet presAssocID="{C94382BE-CEC8-44C1-9C22-FD79D80CFAAA}" presName="rootText" presStyleLbl="node2" presStyleIdx="2" presStyleCnt="3">
        <dgm:presLayoutVars>
          <dgm:chPref val="3"/>
        </dgm:presLayoutVars>
      </dgm:prSet>
      <dgm:spPr/>
      <dgm:t>
        <a:bodyPr/>
        <a:lstStyle/>
        <a:p>
          <a:endParaRPr lang="es-MX"/>
        </a:p>
      </dgm:t>
    </dgm:pt>
    <dgm:pt modelId="{ABDC09C2-BB7B-4C26-B32B-B9A65798AA95}" type="pres">
      <dgm:prSet presAssocID="{C94382BE-CEC8-44C1-9C22-FD79D80CFAAA}" presName="rootConnector" presStyleLbl="node2" presStyleIdx="2" presStyleCnt="3"/>
      <dgm:spPr/>
      <dgm:t>
        <a:bodyPr/>
        <a:lstStyle/>
        <a:p>
          <a:endParaRPr lang="es-MX"/>
        </a:p>
      </dgm:t>
    </dgm:pt>
    <dgm:pt modelId="{9B13F653-AC74-47A4-9944-2EE25A727D60}" type="pres">
      <dgm:prSet presAssocID="{C94382BE-CEC8-44C1-9C22-FD79D80CFAAA}" presName="hierChild4" presStyleCnt="0"/>
      <dgm:spPr/>
    </dgm:pt>
    <dgm:pt modelId="{BC0846A5-D7DB-4B3F-8A10-29A5016A6559}" type="pres">
      <dgm:prSet presAssocID="{C94382BE-CEC8-44C1-9C22-FD79D80CFAAA}" presName="hierChild5" presStyleCnt="0"/>
      <dgm:spPr/>
    </dgm:pt>
    <dgm:pt modelId="{3A29739F-3E81-44E0-8E53-07EE66BEEC11}" type="pres">
      <dgm:prSet presAssocID="{922BE2FA-B67E-447A-9AB3-829146F049FB}" presName="hierChild3" presStyleCnt="0"/>
      <dgm:spPr/>
    </dgm:pt>
  </dgm:ptLst>
  <dgm:cxnLst>
    <dgm:cxn modelId="{7A061E1C-E528-42A6-93DF-66BDAAF93D25}" srcId="{8EB1C5CA-71DC-40D2-AAA5-4A99F2978AF2}" destId="{922BE2FA-B67E-447A-9AB3-829146F049FB}" srcOrd="0" destOrd="0" parTransId="{3FDFEA86-1B95-46CD-81EF-06A84F95756D}" sibTransId="{0EF8824A-FF2F-4E63-9592-F65580F28F0A}"/>
    <dgm:cxn modelId="{B144C600-3C43-4361-A899-F1A6AEC7ABBA}" type="presOf" srcId="{8D85F09C-3263-4F3E-9B1B-22726E1F9822}" destId="{17B6B593-30DB-46EF-BC12-3A021E47B396}" srcOrd="0" destOrd="0" presId="urn:microsoft.com/office/officeart/2005/8/layout/orgChart1"/>
    <dgm:cxn modelId="{2770B6C4-5765-4C25-AD95-EDD63268552C}" type="presOf" srcId="{A27E11A2-C61E-4C64-98FE-65728F0C1147}" destId="{2F5D5A02-7132-4370-9507-99CF08858C5B}" srcOrd="0" destOrd="0" presId="urn:microsoft.com/office/officeart/2005/8/layout/orgChart1"/>
    <dgm:cxn modelId="{E1E7C57A-BE3A-4F33-85CF-11DB46F3C10D}" srcId="{922BE2FA-B67E-447A-9AB3-829146F049FB}" destId="{A27E11A2-C61E-4C64-98FE-65728F0C1147}" srcOrd="1" destOrd="0" parTransId="{8D85F09C-3263-4F3E-9B1B-22726E1F9822}" sibTransId="{1E87DFF8-7BEE-4F0D-ACBD-B565003BF389}"/>
    <dgm:cxn modelId="{89951278-F75F-42F8-852E-41E20F20AEA3}" srcId="{922BE2FA-B67E-447A-9AB3-829146F049FB}" destId="{C94382BE-CEC8-44C1-9C22-FD79D80CFAAA}" srcOrd="2" destOrd="0" parTransId="{E41D93C8-6B08-42DA-AF25-A313424883D1}" sibTransId="{2892C557-9C59-4C3D-8F01-14AA18A8C18C}"/>
    <dgm:cxn modelId="{6B66D8A4-4322-45BE-B8F6-4FCA71CB5E36}" type="presOf" srcId="{A27E11A2-C61E-4C64-98FE-65728F0C1147}" destId="{E82A21ED-D262-4132-8297-C43A70FDD2B1}" srcOrd="1" destOrd="0" presId="urn:microsoft.com/office/officeart/2005/8/layout/orgChart1"/>
    <dgm:cxn modelId="{DCE9913B-8B1F-4B41-A57E-02DDED96FF57}" type="presOf" srcId="{E41D93C8-6B08-42DA-AF25-A313424883D1}" destId="{054A93E7-A26F-482F-80D2-C1BDE66F0E35}" srcOrd="0" destOrd="0" presId="urn:microsoft.com/office/officeart/2005/8/layout/orgChart1"/>
    <dgm:cxn modelId="{0547E366-3E94-49FD-B48F-D96401011F07}" type="presOf" srcId="{922BE2FA-B67E-447A-9AB3-829146F049FB}" destId="{A19C0F5B-7B5F-418D-A571-6C56FA59C448}" srcOrd="0" destOrd="0" presId="urn:microsoft.com/office/officeart/2005/8/layout/orgChart1"/>
    <dgm:cxn modelId="{3D1E254C-A5B2-45AC-9706-D419E9621B59}" type="presOf" srcId="{56984DEB-A445-4916-943D-F40AC48A7EBD}" destId="{DB233B4A-75A9-457F-BC4C-085031F4A1AF}" srcOrd="0" destOrd="0" presId="urn:microsoft.com/office/officeart/2005/8/layout/orgChart1"/>
    <dgm:cxn modelId="{56B4C47C-F907-44C1-A6C7-86C381ADA956}" type="presOf" srcId="{C94382BE-CEC8-44C1-9C22-FD79D80CFAAA}" destId="{ABDC09C2-BB7B-4C26-B32B-B9A65798AA95}" srcOrd="1" destOrd="0" presId="urn:microsoft.com/office/officeart/2005/8/layout/orgChart1"/>
    <dgm:cxn modelId="{678BAAF5-EE33-43AE-B2A9-577A930DB7AA}" type="presOf" srcId="{922BE2FA-B67E-447A-9AB3-829146F049FB}" destId="{0822F240-1ED0-46C4-9B0A-C518C0E61FF7}" srcOrd="1" destOrd="0" presId="urn:microsoft.com/office/officeart/2005/8/layout/orgChart1"/>
    <dgm:cxn modelId="{64B1BBBF-12E0-458D-A143-6FE1FE03C325}" type="presOf" srcId="{8EB1C5CA-71DC-40D2-AAA5-4A99F2978AF2}" destId="{13C25C57-0BA6-4275-9FF7-E1E72C737073}" srcOrd="0" destOrd="0" presId="urn:microsoft.com/office/officeart/2005/8/layout/orgChart1"/>
    <dgm:cxn modelId="{1D497C88-6D8E-44BB-B081-FD12DCA5E20B}" type="presOf" srcId="{4BF7AC3C-8B3B-41A6-A988-150EEA35F68F}" destId="{CE9AE16A-DE02-4010-AC5D-18F87AE56382}" srcOrd="0" destOrd="0" presId="urn:microsoft.com/office/officeart/2005/8/layout/orgChart1"/>
    <dgm:cxn modelId="{3FB34E96-37EC-432A-9B84-18D65190F1B4}" srcId="{922BE2FA-B67E-447A-9AB3-829146F049FB}" destId="{56984DEB-A445-4916-943D-F40AC48A7EBD}" srcOrd="0" destOrd="0" parTransId="{4BF7AC3C-8B3B-41A6-A988-150EEA35F68F}" sibTransId="{B43FDEBA-9EDC-43C8-A1E5-919DD61C05FB}"/>
    <dgm:cxn modelId="{50CFECC2-5E81-46DB-82B7-066479BD03C6}" type="presOf" srcId="{56984DEB-A445-4916-943D-F40AC48A7EBD}" destId="{D18BDED2-DBEA-4657-B290-693A65DDDD4E}" srcOrd="1" destOrd="0" presId="urn:microsoft.com/office/officeart/2005/8/layout/orgChart1"/>
    <dgm:cxn modelId="{84AA7A65-EDEA-49E3-B354-07456FE49D44}" type="presOf" srcId="{C94382BE-CEC8-44C1-9C22-FD79D80CFAAA}" destId="{63C9DB96-DD82-48FB-B849-F0D5C52BC9AD}" srcOrd="0" destOrd="0" presId="urn:microsoft.com/office/officeart/2005/8/layout/orgChart1"/>
    <dgm:cxn modelId="{11F0ED67-7B5E-41AD-86D0-FC7E285ACDB7}" type="presParOf" srcId="{13C25C57-0BA6-4275-9FF7-E1E72C737073}" destId="{5B69C5DE-3D36-4C15-9435-07110B6A10F9}" srcOrd="0" destOrd="0" presId="urn:microsoft.com/office/officeart/2005/8/layout/orgChart1"/>
    <dgm:cxn modelId="{4FDDB3D1-B68E-46D9-97F3-613A7E971C88}" type="presParOf" srcId="{5B69C5DE-3D36-4C15-9435-07110B6A10F9}" destId="{DEF7C0ED-117E-4A25-BA45-27FBA84D47E2}" srcOrd="0" destOrd="0" presId="urn:microsoft.com/office/officeart/2005/8/layout/orgChart1"/>
    <dgm:cxn modelId="{842FBC28-FB89-402C-A57E-344FD12CFB46}" type="presParOf" srcId="{DEF7C0ED-117E-4A25-BA45-27FBA84D47E2}" destId="{A19C0F5B-7B5F-418D-A571-6C56FA59C448}" srcOrd="0" destOrd="0" presId="urn:microsoft.com/office/officeart/2005/8/layout/orgChart1"/>
    <dgm:cxn modelId="{3F5CDDF0-DBDB-4286-863A-BE2406154259}" type="presParOf" srcId="{DEF7C0ED-117E-4A25-BA45-27FBA84D47E2}" destId="{0822F240-1ED0-46C4-9B0A-C518C0E61FF7}" srcOrd="1" destOrd="0" presId="urn:microsoft.com/office/officeart/2005/8/layout/orgChart1"/>
    <dgm:cxn modelId="{6DB04FDE-F0A8-4622-9943-70A1AB15A065}" type="presParOf" srcId="{5B69C5DE-3D36-4C15-9435-07110B6A10F9}" destId="{C2A5BFBF-6598-4607-A860-306EA8EE3B9E}" srcOrd="1" destOrd="0" presId="urn:microsoft.com/office/officeart/2005/8/layout/orgChart1"/>
    <dgm:cxn modelId="{5AE2C18D-433E-4E97-BC8A-6E3F7B08C96D}" type="presParOf" srcId="{C2A5BFBF-6598-4607-A860-306EA8EE3B9E}" destId="{CE9AE16A-DE02-4010-AC5D-18F87AE56382}" srcOrd="0" destOrd="0" presId="urn:microsoft.com/office/officeart/2005/8/layout/orgChart1"/>
    <dgm:cxn modelId="{0C017613-E731-455F-8A4F-8C1B30310FB4}" type="presParOf" srcId="{C2A5BFBF-6598-4607-A860-306EA8EE3B9E}" destId="{81AEC6B1-02B5-43FA-8173-D918CDF1A1BF}" srcOrd="1" destOrd="0" presId="urn:microsoft.com/office/officeart/2005/8/layout/orgChart1"/>
    <dgm:cxn modelId="{239C51ED-400A-4856-A582-ED4541EEA6CF}" type="presParOf" srcId="{81AEC6B1-02B5-43FA-8173-D918CDF1A1BF}" destId="{48FE9EB4-E0E6-40E8-B322-FED599C4EAEE}" srcOrd="0" destOrd="0" presId="urn:microsoft.com/office/officeart/2005/8/layout/orgChart1"/>
    <dgm:cxn modelId="{FDF43D38-8D80-4059-BE9E-D0D9D0283A1C}" type="presParOf" srcId="{48FE9EB4-E0E6-40E8-B322-FED599C4EAEE}" destId="{DB233B4A-75A9-457F-BC4C-085031F4A1AF}" srcOrd="0" destOrd="0" presId="urn:microsoft.com/office/officeart/2005/8/layout/orgChart1"/>
    <dgm:cxn modelId="{0B4407B0-0DDB-4E97-A038-A39F2034D10A}" type="presParOf" srcId="{48FE9EB4-E0E6-40E8-B322-FED599C4EAEE}" destId="{D18BDED2-DBEA-4657-B290-693A65DDDD4E}" srcOrd="1" destOrd="0" presId="urn:microsoft.com/office/officeart/2005/8/layout/orgChart1"/>
    <dgm:cxn modelId="{83C35169-853B-4E88-89B9-1AD6A8BDF331}" type="presParOf" srcId="{81AEC6B1-02B5-43FA-8173-D918CDF1A1BF}" destId="{D30E72D5-21D5-4F3F-A842-86CA29DA7F54}" srcOrd="1" destOrd="0" presId="urn:microsoft.com/office/officeart/2005/8/layout/orgChart1"/>
    <dgm:cxn modelId="{57C7EA7E-77F0-4783-BD0F-DA6ECAD72B6F}" type="presParOf" srcId="{81AEC6B1-02B5-43FA-8173-D918CDF1A1BF}" destId="{53AB42D0-5FB3-47E3-BEA1-91DE17180AD2}" srcOrd="2" destOrd="0" presId="urn:microsoft.com/office/officeart/2005/8/layout/orgChart1"/>
    <dgm:cxn modelId="{5360DF20-B478-4ED3-B4B0-1CE7BB1C551D}" type="presParOf" srcId="{C2A5BFBF-6598-4607-A860-306EA8EE3B9E}" destId="{17B6B593-30DB-46EF-BC12-3A021E47B396}" srcOrd="2" destOrd="0" presId="urn:microsoft.com/office/officeart/2005/8/layout/orgChart1"/>
    <dgm:cxn modelId="{DDB29DCD-E363-438B-9246-AEEB23D93392}" type="presParOf" srcId="{C2A5BFBF-6598-4607-A860-306EA8EE3B9E}" destId="{B400183A-D048-4A99-8BF5-899C867E0679}" srcOrd="3" destOrd="0" presId="urn:microsoft.com/office/officeart/2005/8/layout/orgChart1"/>
    <dgm:cxn modelId="{8565001B-EC9E-470F-88E1-94052F97D41C}" type="presParOf" srcId="{B400183A-D048-4A99-8BF5-899C867E0679}" destId="{44EE84AF-50BE-40E0-A21D-4CD638263886}" srcOrd="0" destOrd="0" presId="urn:microsoft.com/office/officeart/2005/8/layout/orgChart1"/>
    <dgm:cxn modelId="{68EAAC30-EAA1-47BA-86E3-7AF004A16E8D}" type="presParOf" srcId="{44EE84AF-50BE-40E0-A21D-4CD638263886}" destId="{2F5D5A02-7132-4370-9507-99CF08858C5B}" srcOrd="0" destOrd="0" presId="urn:microsoft.com/office/officeart/2005/8/layout/orgChart1"/>
    <dgm:cxn modelId="{93473F5D-ADBF-4B7D-960F-D300FD6DE3FE}" type="presParOf" srcId="{44EE84AF-50BE-40E0-A21D-4CD638263886}" destId="{E82A21ED-D262-4132-8297-C43A70FDD2B1}" srcOrd="1" destOrd="0" presId="urn:microsoft.com/office/officeart/2005/8/layout/orgChart1"/>
    <dgm:cxn modelId="{044D5E2D-D607-4D36-A46C-3335ED3675C1}" type="presParOf" srcId="{B400183A-D048-4A99-8BF5-899C867E0679}" destId="{002A0DB5-E8D7-4890-8BA1-68E1E9F48A28}" srcOrd="1" destOrd="0" presId="urn:microsoft.com/office/officeart/2005/8/layout/orgChart1"/>
    <dgm:cxn modelId="{E2CE8740-A69E-4103-86EA-8232EEF10EDC}" type="presParOf" srcId="{B400183A-D048-4A99-8BF5-899C867E0679}" destId="{2A9DCC9C-829F-48D0-9096-F3877B526136}" srcOrd="2" destOrd="0" presId="urn:microsoft.com/office/officeart/2005/8/layout/orgChart1"/>
    <dgm:cxn modelId="{D88A94A5-D254-4D64-BD6E-A3B5D0444E8E}" type="presParOf" srcId="{C2A5BFBF-6598-4607-A860-306EA8EE3B9E}" destId="{054A93E7-A26F-482F-80D2-C1BDE66F0E35}" srcOrd="4" destOrd="0" presId="urn:microsoft.com/office/officeart/2005/8/layout/orgChart1"/>
    <dgm:cxn modelId="{F2C0E23E-BEBE-4DCA-BABF-906F6DE57EAE}" type="presParOf" srcId="{C2A5BFBF-6598-4607-A860-306EA8EE3B9E}" destId="{7BBCE676-C3A9-4723-B08E-ED2E0B78784D}" srcOrd="5" destOrd="0" presId="urn:microsoft.com/office/officeart/2005/8/layout/orgChart1"/>
    <dgm:cxn modelId="{69AC86DD-8E0E-4B64-A473-5DFB91C1BD50}" type="presParOf" srcId="{7BBCE676-C3A9-4723-B08E-ED2E0B78784D}" destId="{C6F01D7A-D0D3-46D8-9F3A-BE70EEFFB45E}" srcOrd="0" destOrd="0" presId="urn:microsoft.com/office/officeart/2005/8/layout/orgChart1"/>
    <dgm:cxn modelId="{27F45BFC-3553-40A8-A7C3-65B208723C5A}" type="presParOf" srcId="{C6F01D7A-D0D3-46D8-9F3A-BE70EEFFB45E}" destId="{63C9DB96-DD82-48FB-B849-F0D5C52BC9AD}" srcOrd="0" destOrd="0" presId="urn:microsoft.com/office/officeart/2005/8/layout/orgChart1"/>
    <dgm:cxn modelId="{3DEC2866-74DF-4B76-9CFD-85BE97AF16A0}" type="presParOf" srcId="{C6F01D7A-D0D3-46D8-9F3A-BE70EEFFB45E}" destId="{ABDC09C2-BB7B-4C26-B32B-B9A65798AA95}" srcOrd="1" destOrd="0" presId="urn:microsoft.com/office/officeart/2005/8/layout/orgChart1"/>
    <dgm:cxn modelId="{DEB5FAA0-CF2A-44E5-B0FD-57F5C0CE2248}" type="presParOf" srcId="{7BBCE676-C3A9-4723-B08E-ED2E0B78784D}" destId="{9B13F653-AC74-47A4-9944-2EE25A727D60}" srcOrd="1" destOrd="0" presId="urn:microsoft.com/office/officeart/2005/8/layout/orgChart1"/>
    <dgm:cxn modelId="{FA5A10C7-7C73-4510-ACAA-754E381A8875}" type="presParOf" srcId="{7BBCE676-C3A9-4723-B08E-ED2E0B78784D}" destId="{BC0846A5-D7DB-4B3F-8A10-29A5016A6559}" srcOrd="2" destOrd="0" presId="urn:microsoft.com/office/officeart/2005/8/layout/orgChart1"/>
    <dgm:cxn modelId="{40A691BC-33FA-4B0C-8503-BE51293D1C0B}" type="presParOf" srcId="{5B69C5DE-3D36-4C15-9435-07110B6A10F9}" destId="{3A29739F-3E81-44E0-8E53-07EE66BEEC1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D920EA-B471-402E-8489-3C2E1C24CA96}" type="doc">
      <dgm:prSet loTypeId="urn:microsoft.com/office/officeart/2005/8/layout/process1" loCatId="process" qsTypeId="urn:microsoft.com/office/officeart/2005/8/quickstyle/simple1" qsCatId="simple" csTypeId="urn:microsoft.com/office/officeart/2005/8/colors/colorful1" csCatId="colorful" phldr="1"/>
      <dgm:spPr/>
    </dgm:pt>
    <dgm:pt modelId="{F44A018D-7AE8-4F83-BCB3-5461B4DA7CA1}">
      <dgm:prSet phldrT="[Texto]"/>
      <dgm:spPr/>
      <dgm:t>
        <a:bodyPr/>
        <a:lstStyle/>
        <a:p>
          <a:r>
            <a:rPr lang="es-ES" dirty="0">
              <a:solidFill>
                <a:schemeClr val="bg1"/>
              </a:solidFill>
            </a:rPr>
            <a:t>Administración Eficiente</a:t>
          </a:r>
        </a:p>
      </dgm:t>
    </dgm:pt>
    <dgm:pt modelId="{DA4DB004-B74D-4640-BEBE-C4717C338B14}" type="parTrans" cxnId="{E2E467C2-7E36-4BF5-98F8-746EE5DA481F}">
      <dgm:prSet/>
      <dgm:spPr/>
      <dgm:t>
        <a:bodyPr/>
        <a:lstStyle/>
        <a:p>
          <a:endParaRPr lang="es-ES"/>
        </a:p>
      </dgm:t>
    </dgm:pt>
    <dgm:pt modelId="{59D82453-8ECF-4960-B7B1-80A66724C4C6}" type="sibTrans" cxnId="{E2E467C2-7E36-4BF5-98F8-746EE5DA481F}">
      <dgm:prSet/>
      <dgm:spPr/>
      <dgm:t>
        <a:bodyPr/>
        <a:lstStyle/>
        <a:p>
          <a:endParaRPr lang="es-ES" dirty="0"/>
        </a:p>
      </dgm:t>
    </dgm:pt>
    <dgm:pt modelId="{BA8AC6C2-A6F5-41E9-8164-CA38E2B10870}">
      <dgm:prSet phldrT="[Texto]"/>
      <dgm:spPr/>
      <dgm:t>
        <a:bodyPr/>
        <a:lstStyle/>
        <a:p>
          <a:r>
            <a:rPr lang="es-ES" dirty="0">
              <a:solidFill>
                <a:schemeClr val="bg1"/>
              </a:solidFill>
            </a:rPr>
            <a:t>Trasparencia en rendición de cuentas</a:t>
          </a:r>
        </a:p>
      </dgm:t>
    </dgm:pt>
    <dgm:pt modelId="{7DAEF330-AC9B-497F-ACAC-9EF83BB97C07}" type="parTrans" cxnId="{38C3D88B-67D8-4107-A0DB-3B3710289767}">
      <dgm:prSet/>
      <dgm:spPr/>
      <dgm:t>
        <a:bodyPr/>
        <a:lstStyle/>
        <a:p>
          <a:endParaRPr lang="es-ES"/>
        </a:p>
      </dgm:t>
    </dgm:pt>
    <dgm:pt modelId="{F0CBC28E-BC5E-4509-AE8D-2C0738A139D3}" type="sibTrans" cxnId="{38C3D88B-67D8-4107-A0DB-3B3710289767}">
      <dgm:prSet/>
      <dgm:spPr/>
      <dgm:t>
        <a:bodyPr/>
        <a:lstStyle/>
        <a:p>
          <a:endParaRPr lang="es-ES" dirty="0"/>
        </a:p>
      </dgm:t>
    </dgm:pt>
    <dgm:pt modelId="{179888F4-73AF-4AFC-82F3-34741513C2A7}">
      <dgm:prSet phldrT="[Texto]"/>
      <dgm:spPr/>
      <dgm:t>
        <a:bodyPr/>
        <a:lstStyle/>
        <a:p>
          <a:r>
            <a:rPr lang="es-ES" dirty="0"/>
            <a:t>Financiamiento del mercado</a:t>
          </a:r>
        </a:p>
      </dgm:t>
    </dgm:pt>
    <dgm:pt modelId="{A8D7D1CA-7F71-42DC-AD56-2DA1F2FCE82E}" type="parTrans" cxnId="{A1752E5E-96A8-43D6-8231-B16DF4782724}">
      <dgm:prSet/>
      <dgm:spPr/>
      <dgm:t>
        <a:bodyPr/>
        <a:lstStyle/>
        <a:p>
          <a:endParaRPr lang="es-ES"/>
        </a:p>
      </dgm:t>
    </dgm:pt>
    <dgm:pt modelId="{86A820B1-46DF-4FB1-AF93-0D217CB91002}" type="sibTrans" cxnId="{A1752E5E-96A8-43D6-8231-B16DF4782724}">
      <dgm:prSet/>
      <dgm:spPr/>
      <dgm:t>
        <a:bodyPr/>
        <a:lstStyle/>
        <a:p>
          <a:endParaRPr lang="es-ES"/>
        </a:p>
      </dgm:t>
    </dgm:pt>
    <dgm:pt modelId="{D6506E7B-2AC3-41C6-9FE4-6D0A7083E1B5}">
      <dgm:prSet/>
      <dgm:spPr/>
      <dgm:t>
        <a:bodyPr/>
        <a:lstStyle/>
        <a:p>
          <a:r>
            <a:rPr lang="es-ES" dirty="0">
              <a:solidFill>
                <a:schemeClr val="bg1"/>
              </a:solidFill>
            </a:rPr>
            <a:t>Recaudación de Impuestos</a:t>
          </a:r>
        </a:p>
      </dgm:t>
    </dgm:pt>
    <dgm:pt modelId="{D86592DD-25AD-4228-BE72-C7677330FB2C}" type="parTrans" cxnId="{393C3A3B-89CA-46EF-9632-A8FBBC0892DE}">
      <dgm:prSet/>
      <dgm:spPr/>
      <dgm:t>
        <a:bodyPr/>
        <a:lstStyle/>
        <a:p>
          <a:endParaRPr lang="es-ES"/>
        </a:p>
      </dgm:t>
    </dgm:pt>
    <dgm:pt modelId="{DBF2F1E9-3BDF-4922-A998-C87006457968}" type="sibTrans" cxnId="{393C3A3B-89CA-46EF-9632-A8FBBC0892DE}">
      <dgm:prSet/>
      <dgm:spPr/>
      <dgm:t>
        <a:bodyPr/>
        <a:lstStyle/>
        <a:p>
          <a:endParaRPr lang="es-ES" dirty="0"/>
        </a:p>
      </dgm:t>
    </dgm:pt>
    <dgm:pt modelId="{35AE2193-5151-447B-B171-26D7DA35F40E}" type="pres">
      <dgm:prSet presAssocID="{BAD920EA-B471-402E-8489-3C2E1C24CA96}" presName="Name0" presStyleCnt="0">
        <dgm:presLayoutVars>
          <dgm:dir/>
          <dgm:resizeHandles val="exact"/>
        </dgm:presLayoutVars>
      </dgm:prSet>
      <dgm:spPr/>
    </dgm:pt>
    <dgm:pt modelId="{C5E2B31A-161C-4FAC-A672-E88BD01788B6}" type="pres">
      <dgm:prSet presAssocID="{F44A018D-7AE8-4F83-BCB3-5461B4DA7CA1}" presName="node" presStyleLbl="node1" presStyleIdx="0" presStyleCnt="4" custLinFactY="-16871" custLinFactNeighborX="-22118" custLinFactNeighborY="-100000">
        <dgm:presLayoutVars>
          <dgm:bulletEnabled val="1"/>
        </dgm:presLayoutVars>
      </dgm:prSet>
      <dgm:spPr/>
      <dgm:t>
        <a:bodyPr/>
        <a:lstStyle/>
        <a:p>
          <a:endParaRPr lang="es-MX"/>
        </a:p>
      </dgm:t>
    </dgm:pt>
    <dgm:pt modelId="{9BE5E0B7-9230-4DC8-8A33-3B2C847638BB}" type="pres">
      <dgm:prSet presAssocID="{59D82453-8ECF-4960-B7B1-80A66724C4C6}" presName="sibTrans" presStyleLbl="sibTrans2D1" presStyleIdx="0" presStyleCnt="3"/>
      <dgm:spPr/>
      <dgm:t>
        <a:bodyPr/>
        <a:lstStyle/>
        <a:p>
          <a:endParaRPr lang="es-MX"/>
        </a:p>
      </dgm:t>
    </dgm:pt>
    <dgm:pt modelId="{03477D38-1093-41CD-A97F-055555A7306F}" type="pres">
      <dgm:prSet presAssocID="{59D82453-8ECF-4960-B7B1-80A66724C4C6}" presName="connectorText" presStyleLbl="sibTrans2D1" presStyleIdx="0" presStyleCnt="3"/>
      <dgm:spPr/>
      <dgm:t>
        <a:bodyPr/>
        <a:lstStyle/>
        <a:p>
          <a:endParaRPr lang="es-MX"/>
        </a:p>
      </dgm:t>
    </dgm:pt>
    <dgm:pt modelId="{63A006FB-3090-4C1D-95A5-1A1361987D46}" type="pres">
      <dgm:prSet presAssocID="{BA8AC6C2-A6F5-41E9-8164-CA38E2B10870}" presName="node" presStyleLbl="node1" presStyleIdx="1" presStyleCnt="4" custLinFactNeighborX="2394" custLinFactNeighborY="53674">
        <dgm:presLayoutVars>
          <dgm:bulletEnabled val="1"/>
        </dgm:presLayoutVars>
      </dgm:prSet>
      <dgm:spPr/>
      <dgm:t>
        <a:bodyPr/>
        <a:lstStyle/>
        <a:p>
          <a:endParaRPr lang="es-MX"/>
        </a:p>
      </dgm:t>
    </dgm:pt>
    <dgm:pt modelId="{D0A9956C-AB1F-45CC-AFBC-2BB07FCCBCF2}" type="pres">
      <dgm:prSet presAssocID="{F0CBC28E-BC5E-4509-AE8D-2C0738A139D3}" presName="sibTrans" presStyleLbl="sibTrans2D1" presStyleIdx="1" presStyleCnt="3"/>
      <dgm:spPr/>
      <dgm:t>
        <a:bodyPr/>
        <a:lstStyle/>
        <a:p>
          <a:endParaRPr lang="es-MX"/>
        </a:p>
      </dgm:t>
    </dgm:pt>
    <dgm:pt modelId="{B590D9D2-8B4F-46CB-9625-AB681B45EBD9}" type="pres">
      <dgm:prSet presAssocID="{F0CBC28E-BC5E-4509-AE8D-2C0738A139D3}" presName="connectorText" presStyleLbl="sibTrans2D1" presStyleIdx="1" presStyleCnt="3"/>
      <dgm:spPr/>
      <dgm:t>
        <a:bodyPr/>
        <a:lstStyle/>
        <a:p>
          <a:endParaRPr lang="es-MX"/>
        </a:p>
      </dgm:t>
    </dgm:pt>
    <dgm:pt modelId="{8EE7B0D5-DF3A-476C-9AC7-BC51D4685236}" type="pres">
      <dgm:prSet presAssocID="{D6506E7B-2AC3-41C6-9FE4-6D0A7083E1B5}" presName="node" presStyleLbl="node1" presStyleIdx="2" presStyleCnt="4" custLinFactNeighborY="53674">
        <dgm:presLayoutVars>
          <dgm:bulletEnabled val="1"/>
        </dgm:presLayoutVars>
      </dgm:prSet>
      <dgm:spPr/>
      <dgm:t>
        <a:bodyPr/>
        <a:lstStyle/>
        <a:p>
          <a:endParaRPr lang="es-MX"/>
        </a:p>
      </dgm:t>
    </dgm:pt>
    <dgm:pt modelId="{FC8609EC-088C-4BD3-85CD-FCCBC976F792}" type="pres">
      <dgm:prSet presAssocID="{DBF2F1E9-3BDF-4922-A998-C87006457968}" presName="sibTrans" presStyleLbl="sibTrans2D1" presStyleIdx="2" presStyleCnt="3"/>
      <dgm:spPr/>
      <dgm:t>
        <a:bodyPr/>
        <a:lstStyle/>
        <a:p>
          <a:endParaRPr lang="es-MX"/>
        </a:p>
      </dgm:t>
    </dgm:pt>
    <dgm:pt modelId="{EA10CAA8-E783-4BB9-809C-65E21B5BDEC0}" type="pres">
      <dgm:prSet presAssocID="{DBF2F1E9-3BDF-4922-A998-C87006457968}" presName="connectorText" presStyleLbl="sibTrans2D1" presStyleIdx="2" presStyleCnt="3"/>
      <dgm:spPr/>
      <dgm:t>
        <a:bodyPr/>
        <a:lstStyle/>
        <a:p>
          <a:endParaRPr lang="es-MX"/>
        </a:p>
      </dgm:t>
    </dgm:pt>
    <dgm:pt modelId="{7CF2CB73-C08F-482D-91F3-68F589775F63}" type="pres">
      <dgm:prSet presAssocID="{179888F4-73AF-4AFC-82F3-34741513C2A7}" presName="node" presStyleLbl="node1" presStyleIdx="3" presStyleCnt="4" custLinFactY="-16871" custLinFactNeighborX="572" custLinFactNeighborY="-100000">
        <dgm:presLayoutVars>
          <dgm:bulletEnabled val="1"/>
        </dgm:presLayoutVars>
      </dgm:prSet>
      <dgm:spPr/>
      <dgm:t>
        <a:bodyPr/>
        <a:lstStyle/>
        <a:p>
          <a:endParaRPr lang="es-MX"/>
        </a:p>
      </dgm:t>
    </dgm:pt>
  </dgm:ptLst>
  <dgm:cxnLst>
    <dgm:cxn modelId="{9E94EA6D-962E-4264-BA7C-7516FCA12091}" type="presOf" srcId="{DBF2F1E9-3BDF-4922-A998-C87006457968}" destId="{FC8609EC-088C-4BD3-85CD-FCCBC976F792}" srcOrd="0" destOrd="0" presId="urn:microsoft.com/office/officeart/2005/8/layout/process1"/>
    <dgm:cxn modelId="{BA50DA43-CBAE-4A84-AC02-AFEDB254FE34}" type="presOf" srcId="{59D82453-8ECF-4960-B7B1-80A66724C4C6}" destId="{03477D38-1093-41CD-A97F-055555A7306F}" srcOrd="1" destOrd="0" presId="urn:microsoft.com/office/officeart/2005/8/layout/process1"/>
    <dgm:cxn modelId="{3CAB5BCD-9D1F-4175-B064-9C7302FB922F}" type="presOf" srcId="{59D82453-8ECF-4960-B7B1-80A66724C4C6}" destId="{9BE5E0B7-9230-4DC8-8A33-3B2C847638BB}" srcOrd="0" destOrd="0" presId="urn:microsoft.com/office/officeart/2005/8/layout/process1"/>
    <dgm:cxn modelId="{79F1F7D2-F215-4CEC-81F5-541D6AA1D0A5}" type="presOf" srcId="{BAD920EA-B471-402E-8489-3C2E1C24CA96}" destId="{35AE2193-5151-447B-B171-26D7DA35F40E}" srcOrd="0" destOrd="0" presId="urn:microsoft.com/office/officeart/2005/8/layout/process1"/>
    <dgm:cxn modelId="{C5C4C90A-07CE-47C9-A2BA-1092D47E8B9F}" type="presOf" srcId="{F44A018D-7AE8-4F83-BCB3-5461B4DA7CA1}" destId="{C5E2B31A-161C-4FAC-A672-E88BD01788B6}" srcOrd="0" destOrd="0" presId="urn:microsoft.com/office/officeart/2005/8/layout/process1"/>
    <dgm:cxn modelId="{15635387-AE3A-4819-97FC-B677BA516C17}" type="presOf" srcId="{F0CBC28E-BC5E-4509-AE8D-2C0738A139D3}" destId="{B590D9D2-8B4F-46CB-9625-AB681B45EBD9}" srcOrd="1" destOrd="0" presId="urn:microsoft.com/office/officeart/2005/8/layout/process1"/>
    <dgm:cxn modelId="{8ABAC0D3-8E90-4722-ACE9-D490117875CC}" type="presOf" srcId="{F0CBC28E-BC5E-4509-AE8D-2C0738A139D3}" destId="{D0A9956C-AB1F-45CC-AFBC-2BB07FCCBCF2}" srcOrd="0" destOrd="0" presId="urn:microsoft.com/office/officeart/2005/8/layout/process1"/>
    <dgm:cxn modelId="{393C3A3B-89CA-46EF-9632-A8FBBC0892DE}" srcId="{BAD920EA-B471-402E-8489-3C2E1C24CA96}" destId="{D6506E7B-2AC3-41C6-9FE4-6D0A7083E1B5}" srcOrd="2" destOrd="0" parTransId="{D86592DD-25AD-4228-BE72-C7677330FB2C}" sibTransId="{DBF2F1E9-3BDF-4922-A998-C87006457968}"/>
    <dgm:cxn modelId="{0B1B0512-25C5-4CAF-95C2-72B012A7B3BC}" type="presOf" srcId="{DBF2F1E9-3BDF-4922-A998-C87006457968}" destId="{EA10CAA8-E783-4BB9-809C-65E21B5BDEC0}" srcOrd="1" destOrd="0" presId="urn:microsoft.com/office/officeart/2005/8/layout/process1"/>
    <dgm:cxn modelId="{C7E7F978-DAD3-41F4-9521-2678334C26DB}" type="presOf" srcId="{BA8AC6C2-A6F5-41E9-8164-CA38E2B10870}" destId="{63A006FB-3090-4C1D-95A5-1A1361987D46}" srcOrd="0" destOrd="0" presId="urn:microsoft.com/office/officeart/2005/8/layout/process1"/>
    <dgm:cxn modelId="{3234A250-900F-4FE1-9EA4-6762645554C2}" type="presOf" srcId="{D6506E7B-2AC3-41C6-9FE4-6D0A7083E1B5}" destId="{8EE7B0D5-DF3A-476C-9AC7-BC51D4685236}" srcOrd="0" destOrd="0" presId="urn:microsoft.com/office/officeart/2005/8/layout/process1"/>
    <dgm:cxn modelId="{E2E467C2-7E36-4BF5-98F8-746EE5DA481F}" srcId="{BAD920EA-B471-402E-8489-3C2E1C24CA96}" destId="{F44A018D-7AE8-4F83-BCB3-5461B4DA7CA1}" srcOrd="0" destOrd="0" parTransId="{DA4DB004-B74D-4640-BEBE-C4717C338B14}" sibTransId="{59D82453-8ECF-4960-B7B1-80A66724C4C6}"/>
    <dgm:cxn modelId="{38C3D88B-67D8-4107-A0DB-3B3710289767}" srcId="{BAD920EA-B471-402E-8489-3C2E1C24CA96}" destId="{BA8AC6C2-A6F5-41E9-8164-CA38E2B10870}" srcOrd="1" destOrd="0" parTransId="{7DAEF330-AC9B-497F-ACAC-9EF83BB97C07}" sibTransId="{F0CBC28E-BC5E-4509-AE8D-2C0738A139D3}"/>
    <dgm:cxn modelId="{6C8121C5-7FDB-44D0-904E-5BF2F0E15CEB}" type="presOf" srcId="{179888F4-73AF-4AFC-82F3-34741513C2A7}" destId="{7CF2CB73-C08F-482D-91F3-68F589775F63}" srcOrd="0" destOrd="0" presId="urn:microsoft.com/office/officeart/2005/8/layout/process1"/>
    <dgm:cxn modelId="{A1752E5E-96A8-43D6-8231-B16DF4782724}" srcId="{BAD920EA-B471-402E-8489-3C2E1C24CA96}" destId="{179888F4-73AF-4AFC-82F3-34741513C2A7}" srcOrd="3" destOrd="0" parTransId="{A8D7D1CA-7F71-42DC-AD56-2DA1F2FCE82E}" sibTransId="{86A820B1-46DF-4FB1-AF93-0D217CB91002}"/>
    <dgm:cxn modelId="{D2D5C88B-5A59-47A4-A554-47F2EC1B54B9}" type="presParOf" srcId="{35AE2193-5151-447B-B171-26D7DA35F40E}" destId="{C5E2B31A-161C-4FAC-A672-E88BD01788B6}" srcOrd="0" destOrd="0" presId="urn:microsoft.com/office/officeart/2005/8/layout/process1"/>
    <dgm:cxn modelId="{7E5FDC01-ECB1-4F54-A099-3E7659D358CE}" type="presParOf" srcId="{35AE2193-5151-447B-B171-26D7DA35F40E}" destId="{9BE5E0B7-9230-4DC8-8A33-3B2C847638BB}" srcOrd="1" destOrd="0" presId="urn:microsoft.com/office/officeart/2005/8/layout/process1"/>
    <dgm:cxn modelId="{74C91132-3DB8-49A7-98EA-0D1C16D8B399}" type="presParOf" srcId="{9BE5E0B7-9230-4DC8-8A33-3B2C847638BB}" destId="{03477D38-1093-41CD-A97F-055555A7306F}" srcOrd="0" destOrd="0" presId="urn:microsoft.com/office/officeart/2005/8/layout/process1"/>
    <dgm:cxn modelId="{6E788F1E-6CA5-4662-8D6E-D158D77EA464}" type="presParOf" srcId="{35AE2193-5151-447B-B171-26D7DA35F40E}" destId="{63A006FB-3090-4C1D-95A5-1A1361987D46}" srcOrd="2" destOrd="0" presId="urn:microsoft.com/office/officeart/2005/8/layout/process1"/>
    <dgm:cxn modelId="{5F597E94-6154-4181-8BC8-38A9C0DAFD04}" type="presParOf" srcId="{35AE2193-5151-447B-B171-26D7DA35F40E}" destId="{D0A9956C-AB1F-45CC-AFBC-2BB07FCCBCF2}" srcOrd="3" destOrd="0" presId="urn:microsoft.com/office/officeart/2005/8/layout/process1"/>
    <dgm:cxn modelId="{FE4AAF95-5B01-4D4E-8897-68112614CE2C}" type="presParOf" srcId="{D0A9956C-AB1F-45CC-AFBC-2BB07FCCBCF2}" destId="{B590D9D2-8B4F-46CB-9625-AB681B45EBD9}" srcOrd="0" destOrd="0" presId="urn:microsoft.com/office/officeart/2005/8/layout/process1"/>
    <dgm:cxn modelId="{39196C31-DC49-47CA-B614-42BB19CEC0DE}" type="presParOf" srcId="{35AE2193-5151-447B-B171-26D7DA35F40E}" destId="{8EE7B0D5-DF3A-476C-9AC7-BC51D4685236}" srcOrd="4" destOrd="0" presId="urn:microsoft.com/office/officeart/2005/8/layout/process1"/>
    <dgm:cxn modelId="{36689089-E0E5-4B7A-881F-BED9A8B056BD}" type="presParOf" srcId="{35AE2193-5151-447B-B171-26D7DA35F40E}" destId="{FC8609EC-088C-4BD3-85CD-FCCBC976F792}" srcOrd="5" destOrd="0" presId="urn:microsoft.com/office/officeart/2005/8/layout/process1"/>
    <dgm:cxn modelId="{163EDDCB-0B70-43A7-8209-858A737C8A59}" type="presParOf" srcId="{FC8609EC-088C-4BD3-85CD-FCCBC976F792}" destId="{EA10CAA8-E783-4BB9-809C-65E21B5BDEC0}" srcOrd="0" destOrd="0" presId="urn:microsoft.com/office/officeart/2005/8/layout/process1"/>
    <dgm:cxn modelId="{8FB66C04-6A99-4D33-A782-EAF840D540A5}" type="presParOf" srcId="{35AE2193-5151-447B-B171-26D7DA35F40E}" destId="{7CF2CB73-C08F-482D-91F3-68F589775F63}"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99D8EF-D228-4047-AC9E-86909954F0B5}" type="doc">
      <dgm:prSet loTypeId="urn:microsoft.com/office/officeart/2008/layout/BendingPictureCaptionList" loCatId="picture" qsTypeId="urn:microsoft.com/office/officeart/2005/8/quickstyle/simple1" qsCatId="simple" csTypeId="urn:microsoft.com/office/officeart/2005/8/colors/accent1_3" csCatId="accent1" phldr="1"/>
      <dgm:spPr/>
      <dgm:t>
        <a:bodyPr/>
        <a:lstStyle/>
        <a:p>
          <a:endParaRPr lang="es-ES"/>
        </a:p>
      </dgm:t>
    </dgm:pt>
    <dgm:pt modelId="{181D714B-5510-4E47-97BA-E0F773B63B5C}">
      <dgm:prSet phldrT="[Texto]"/>
      <dgm:spPr/>
      <dgm:t>
        <a:bodyPr/>
        <a:lstStyle/>
        <a:p>
          <a:r>
            <a:rPr lang="es-ES" dirty="0"/>
            <a:t>Función</a:t>
          </a:r>
        </a:p>
      </dgm:t>
    </dgm:pt>
    <dgm:pt modelId="{880929A7-586A-4878-B9DA-AD12E654265F}" type="parTrans" cxnId="{26B72CD3-27F0-4722-B6AA-03AB214F76FC}">
      <dgm:prSet/>
      <dgm:spPr/>
      <dgm:t>
        <a:bodyPr/>
        <a:lstStyle/>
        <a:p>
          <a:endParaRPr lang="es-ES"/>
        </a:p>
      </dgm:t>
    </dgm:pt>
    <dgm:pt modelId="{AF528573-DB4E-4C20-BE8D-D77AAE36A3F2}" type="sibTrans" cxnId="{26B72CD3-27F0-4722-B6AA-03AB214F76FC}">
      <dgm:prSet/>
      <dgm:spPr/>
      <dgm:t>
        <a:bodyPr/>
        <a:lstStyle/>
        <a:p>
          <a:endParaRPr lang="es-ES"/>
        </a:p>
      </dgm:t>
    </dgm:pt>
    <dgm:pt modelId="{C5B21D17-FBBC-48CA-B188-952D880381DE}">
      <dgm:prSet phldrT="[Texto]"/>
      <dgm:spPr/>
      <dgm:t>
        <a:bodyPr/>
        <a:lstStyle/>
        <a:p>
          <a:r>
            <a:rPr lang="es-ES" dirty="0"/>
            <a:t>Densidad de Población</a:t>
          </a:r>
        </a:p>
      </dgm:t>
    </dgm:pt>
    <dgm:pt modelId="{9540136D-1BA2-4CEF-A46A-018DCCD20722}" type="parTrans" cxnId="{EEB97484-47E4-4FF2-8E3B-581B504AA72A}">
      <dgm:prSet/>
      <dgm:spPr/>
      <dgm:t>
        <a:bodyPr/>
        <a:lstStyle/>
        <a:p>
          <a:endParaRPr lang="es-ES"/>
        </a:p>
      </dgm:t>
    </dgm:pt>
    <dgm:pt modelId="{03FDC7EA-34F3-450A-898E-0D426A19D2BA}" type="sibTrans" cxnId="{EEB97484-47E4-4FF2-8E3B-581B504AA72A}">
      <dgm:prSet/>
      <dgm:spPr/>
      <dgm:t>
        <a:bodyPr/>
        <a:lstStyle/>
        <a:p>
          <a:endParaRPr lang="es-ES"/>
        </a:p>
      </dgm:t>
    </dgm:pt>
    <dgm:pt modelId="{F3B94673-6762-4E34-840E-E41B79DF6F81}" type="pres">
      <dgm:prSet presAssocID="{A699D8EF-D228-4047-AC9E-86909954F0B5}" presName="Name0" presStyleCnt="0">
        <dgm:presLayoutVars>
          <dgm:dir/>
          <dgm:resizeHandles val="exact"/>
        </dgm:presLayoutVars>
      </dgm:prSet>
      <dgm:spPr/>
      <dgm:t>
        <a:bodyPr/>
        <a:lstStyle/>
        <a:p>
          <a:endParaRPr lang="es-MX"/>
        </a:p>
      </dgm:t>
    </dgm:pt>
    <dgm:pt modelId="{CA75E657-7DF6-4526-BD07-83C52A083A6C}" type="pres">
      <dgm:prSet presAssocID="{181D714B-5510-4E47-97BA-E0F773B63B5C}" presName="composite" presStyleCnt="0"/>
      <dgm:spPr/>
    </dgm:pt>
    <dgm:pt modelId="{F6221F2C-7427-4642-B575-265DEEDBA603}" type="pres">
      <dgm:prSet presAssocID="{181D714B-5510-4E47-97BA-E0F773B63B5C}" presName="rect1" presStyleLbl="bgImgPlace1" presStyleIdx="0" presStyleCnt="2"/>
      <dgm:spPr>
        <a:blipFill>
          <a:blip xmlns:r="http://schemas.openxmlformats.org/officeDocument/2006/relationships" r:embed="rId1">
            <a:duotone>
              <a:schemeClr val="accent2">
                <a:shade val="45000"/>
                <a:satMod val="135000"/>
              </a:schemeClr>
              <a:prstClr val="white"/>
            </a:duotone>
            <a:extLst>
              <a:ext uri="{96DAC541-7B7A-43D3-8B79-37D633B846F1}">
                <asvg:svgBlip xmlns:asvg="http://schemas.microsoft.com/office/drawing/2016/SVG/main" xmlns="" r:embed="rId2"/>
              </a:ext>
            </a:extLst>
          </a:blip>
          <a:srcRect/>
          <a:stretch>
            <a:fillRect t="-13000" b="-13000"/>
          </a:stretch>
        </a:blipFill>
      </dgm:spPr>
      <dgm:extLst>
        <a:ext uri="{E40237B7-FDA0-4F09-8148-C483321AD2D9}">
          <dgm14:cNvPr xmlns:dgm14="http://schemas.microsoft.com/office/drawing/2010/diagram" id="0" name="" descr="Ciudad"/>
        </a:ext>
      </dgm:extLst>
    </dgm:pt>
    <dgm:pt modelId="{1AC696F1-A27B-45C9-83EB-BF8951235DBB}" type="pres">
      <dgm:prSet presAssocID="{181D714B-5510-4E47-97BA-E0F773B63B5C}" presName="wedgeRectCallout1" presStyleLbl="node1" presStyleIdx="0" presStyleCnt="2">
        <dgm:presLayoutVars>
          <dgm:bulletEnabled val="1"/>
        </dgm:presLayoutVars>
      </dgm:prSet>
      <dgm:spPr/>
      <dgm:t>
        <a:bodyPr/>
        <a:lstStyle/>
        <a:p>
          <a:endParaRPr lang="es-MX"/>
        </a:p>
      </dgm:t>
    </dgm:pt>
    <dgm:pt modelId="{5C6A45E0-828C-46DB-A1FD-D9EAAC62325C}" type="pres">
      <dgm:prSet presAssocID="{AF528573-DB4E-4C20-BE8D-D77AAE36A3F2}" presName="sibTrans" presStyleCnt="0"/>
      <dgm:spPr/>
    </dgm:pt>
    <dgm:pt modelId="{1C83EE97-E2D7-4F84-906A-5994D473E8FE}" type="pres">
      <dgm:prSet presAssocID="{C5B21D17-FBBC-48CA-B188-952D880381DE}" presName="composite" presStyleCnt="0"/>
      <dgm:spPr/>
    </dgm:pt>
    <dgm:pt modelId="{9487477D-2AD9-46D4-BA15-32B62C97C3A4}" type="pres">
      <dgm:prSet presAssocID="{C5B21D17-FBBC-48CA-B188-952D880381DE}" presName="rect1" presStyleLbl="bgImgPlace1" presStyleIdx="1" presStyleCnt="2"/>
      <dgm:spPr>
        <a:blipFill>
          <a:blip xmlns:r="http://schemas.openxmlformats.org/officeDocument/2006/relationships" r:embed="rId3">
            <a:duotone>
              <a:schemeClr val="accent5">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t="-13000" b="-13000"/>
          </a:stretch>
        </a:blipFill>
      </dgm:spPr>
      <dgm:extLst>
        <a:ext uri="{E40237B7-FDA0-4F09-8148-C483321AD2D9}">
          <dgm14:cNvPr xmlns:dgm14="http://schemas.microsoft.com/office/drawing/2010/diagram" id="0" name="" descr="Reunión"/>
        </a:ext>
      </dgm:extLst>
    </dgm:pt>
    <dgm:pt modelId="{DC223F75-32F3-4E68-9056-DCE809B35E08}" type="pres">
      <dgm:prSet presAssocID="{C5B21D17-FBBC-48CA-B188-952D880381DE}" presName="wedgeRectCallout1" presStyleLbl="node1" presStyleIdx="1" presStyleCnt="2">
        <dgm:presLayoutVars>
          <dgm:bulletEnabled val="1"/>
        </dgm:presLayoutVars>
      </dgm:prSet>
      <dgm:spPr/>
      <dgm:t>
        <a:bodyPr/>
        <a:lstStyle/>
        <a:p>
          <a:endParaRPr lang="es-MX"/>
        </a:p>
      </dgm:t>
    </dgm:pt>
  </dgm:ptLst>
  <dgm:cxnLst>
    <dgm:cxn modelId="{22BDC97C-4D6E-449F-9A66-B94884ECC77E}" type="presOf" srcId="{A699D8EF-D228-4047-AC9E-86909954F0B5}" destId="{F3B94673-6762-4E34-840E-E41B79DF6F81}" srcOrd="0" destOrd="0" presId="urn:microsoft.com/office/officeart/2008/layout/BendingPictureCaptionList"/>
    <dgm:cxn modelId="{EEB97484-47E4-4FF2-8E3B-581B504AA72A}" srcId="{A699D8EF-D228-4047-AC9E-86909954F0B5}" destId="{C5B21D17-FBBC-48CA-B188-952D880381DE}" srcOrd="1" destOrd="0" parTransId="{9540136D-1BA2-4CEF-A46A-018DCCD20722}" sibTransId="{03FDC7EA-34F3-450A-898E-0D426A19D2BA}"/>
    <dgm:cxn modelId="{4D5F12DF-3316-4B9F-A25F-A84686B530CB}" type="presOf" srcId="{181D714B-5510-4E47-97BA-E0F773B63B5C}" destId="{1AC696F1-A27B-45C9-83EB-BF8951235DBB}" srcOrd="0" destOrd="0" presId="urn:microsoft.com/office/officeart/2008/layout/BendingPictureCaptionList"/>
    <dgm:cxn modelId="{26B72CD3-27F0-4722-B6AA-03AB214F76FC}" srcId="{A699D8EF-D228-4047-AC9E-86909954F0B5}" destId="{181D714B-5510-4E47-97BA-E0F773B63B5C}" srcOrd="0" destOrd="0" parTransId="{880929A7-586A-4878-B9DA-AD12E654265F}" sibTransId="{AF528573-DB4E-4C20-BE8D-D77AAE36A3F2}"/>
    <dgm:cxn modelId="{4874B2E1-4466-408D-B68C-5405B6E6CA40}" type="presOf" srcId="{C5B21D17-FBBC-48CA-B188-952D880381DE}" destId="{DC223F75-32F3-4E68-9056-DCE809B35E08}" srcOrd="0" destOrd="0" presId="urn:microsoft.com/office/officeart/2008/layout/BendingPictureCaptionList"/>
    <dgm:cxn modelId="{CDF9BC55-9085-4629-9BCC-9648289A4EA1}" type="presParOf" srcId="{F3B94673-6762-4E34-840E-E41B79DF6F81}" destId="{CA75E657-7DF6-4526-BD07-83C52A083A6C}" srcOrd="0" destOrd="0" presId="urn:microsoft.com/office/officeart/2008/layout/BendingPictureCaptionList"/>
    <dgm:cxn modelId="{065C5A30-8037-47B0-99C7-74CF03919652}" type="presParOf" srcId="{CA75E657-7DF6-4526-BD07-83C52A083A6C}" destId="{F6221F2C-7427-4642-B575-265DEEDBA603}" srcOrd="0" destOrd="0" presId="urn:microsoft.com/office/officeart/2008/layout/BendingPictureCaptionList"/>
    <dgm:cxn modelId="{96E3D02C-7500-41F1-ADFA-71BDF9589C92}" type="presParOf" srcId="{CA75E657-7DF6-4526-BD07-83C52A083A6C}" destId="{1AC696F1-A27B-45C9-83EB-BF8951235DBB}" srcOrd="1" destOrd="0" presId="urn:microsoft.com/office/officeart/2008/layout/BendingPictureCaptionList"/>
    <dgm:cxn modelId="{46063EF7-4739-4F8A-923E-1B85EB717BA6}" type="presParOf" srcId="{F3B94673-6762-4E34-840E-E41B79DF6F81}" destId="{5C6A45E0-828C-46DB-A1FD-D9EAAC62325C}" srcOrd="1" destOrd="0" presId="urn:microsoft.com/office/officeart/2008/layout/BendingPictureCaptionList"/>
    <dgm:cxn modelId="{C1A08F38-0EBA-425D-BDF6-BA5A43BE013D}" type="presParOf" srcId="{F3B94673-6762-4E34-840E-E41B79DF6F81}" destId="{1C83EE97-E2D7-4F84-906A-5994D473E8FE}" srcOrd="2" destOrd="0" presId="urn:microsoft.com/office/officeart/2008/layout/BendingPictureCaptionList"/>
    <dgm:cxn modelId="{EDAECE05-A960-47D2-B08A-EA31C3606699}" type="presParOf" srcId="{1C83EE97-E2D7-4F84-906A-5994D473E8FE}" destId="{9487477D-2AD9-46D4-BA15-32B62C97C3A4}" srcOrd="0" destOrd="0" presId="urn:microsoft.com/office/officeart/2008/layout/BendingPictureCaptionList"/>
    <dgm:cxn modelId="{1317E4EB-9C24-4493-A233-FA573E98BBF4}" type="presParOf" srcId="{1C83EE97-E2D7-4F84-906A-5994D473E8FE}" destId="{DC223F75-32F3-4E68-9056-DCE809B35E08}"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004A27-9F7D-463C-87A1-7D7299C55F32}"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s-ES"/>
        </a:p>
      </dgm:t>
    </dgm:pt>
    <dgm:pt modelId="{5A6CFA4C-3F5F-453A-8077-7D2DF09E9EDD}">
      <dgm:prSet phldrT="[Texto]"/>
      <dgm:spPr/>
      <dgm:t>
        <a:bodyPr/>
        <a:lstStyle/>
        <a:p>
          <a:r>
            <a:rPr lang="es-ES" dirty="0"/>
            <a:t>Función</a:t>
          </a:r>
        </a:p>
      </dgm:t>
    </dgm:pt>
    <dgm:pt modelId="{936F6976-34B3-49C8-A5BC-5F42C9176FF2}" type="parTrans" cxnId="{96F5C42D-000C-4A7A-8161-91E1760CFE93}">
      <dgm:prSet/>
      <dgm:spPr/>
      <dgm:t>
        <a:bodyPr/>
        <a:lstStyle/>
        <a:p>
          <a:endParaRPr lang="es-ES"/>
        </a:p>
      </dgm:t>
    </dgm:pt>
    <dgm:pt modelId="{AC789001-00CE-4ABA-9107-2A0282087112}" type="sibTrans" cxnId="{96F5C42D-000C-4A7A-8161-91E1760CFE93}">
      <dgm:prSet/>
      <dgm:spPr/>
      <dgm:t>
        <a:bodyPr/>
        <a:lstStyle/>
        <a:p>
          <a:endParaRPr lang="es-ES"/>
        </a:p>
      </dgm:t>
    </dgm:pt>
    <dgm:pt modelId="{77199982-53BA-4F38-9CF2-5A91E2D5A5C7}">
      <dgm:prSet phldrT="[Texto]"/>
      <dgm:spPr/>
      <dgm:t>
        <a:bodyPr/>
        <a:lstStyle/>
        <a:p>
          <a:r>
            <a:rPr lang="es-ES" dirty="0"/>
            <a:t>Comerciales</a:t>
          </a:r>
        </a:p>
      </dgm:t>
    </dgm:pt>
    <dgm:pt modelId="{AFB02E55-A229-4442-AF03-DD6320EFF419}" type="parTrans" cxnId="{BA884F74-59B9-45E3-A065-B9F6BAFC17C9}">
      <dgm:prSet/>
      <dgm:spPr/>
      <dgm:t>
        <a:bodyPr/>
        <a:lstStyle/>
        <a:p>
          <a:endParaRPr lang="es-ES" dirty="0"/>
        </a:p>
      </dgm:t>
    </dgm:pt>
    <dgm:pt modelId="{56291F53-49A8-4019-921C-7EB121CF2CB0}" type="sibTrans" cxnId="{BA884F74-59B9-45E3-A065-B9F6BAFC17C9}">
      <dgm:prSet/>
      <dgm:spPr/>
      <dgm:t>
        <a:bodyPr/>
        <a:lstStyle/>
        <a:p>
          <a:endParaRPr lang="es-ES"/>
        </a:p>
      </dgm:t>
    </dgm:pt>
    <dgm:pt modelId="{C9752600-3884-4E65-A1BA-F0F492B6A340}">
      <dgm:prSet phldrT="[Texto]"/>
      <dgm:spPr/>
      <dgm:t>
        <a:bodyPr/>
        <a:lstStyle/>
        <a:p>
          <a:r>
            <a:rPr lang="es-MX" b="1" i="0" dirty="0"/>
            <a:t>Intercambio de bienes y servicios </a:t>
          </a:r>
          <a:endParaRPr lang="es-ES" dirty="0"/>
        </a:p>
      </dgm:t>
    </dgm:pt>
    <dgm:pt modelId="{AC6C1566-E89D-46FC-9CFB-0F1143C69340}" type="parTrans" cxnId="{55C62D56-9D70-4B34-AE24-0478E54DFA67}">
      <dgm:prSet/>
      <dgm:spPr/>
      <dgm:t>
        <a:bodyPr/>
        <a:lstStyle/>
        <a:p>
          <a:endParaRPr lang="es-ES" dirty="0"/>
        </a:p>
      </dgm:t>
    </dgm:pt>
    <dgm:pt modelId="{AD9750C9-C8ED-4325-82B4-BAEE3316F578}" type="sibTrans" cxnId="{55C62D56-9D70-4B34-AE24-0478E54DFA67}">
      <dgm:prSet/>
      <dgm:spPr/>
      <dgm:t>
        <a:bodyPr/>
        <a:lstStyle/>
        <a:p>
          <a:endParaRPr lang="es-ES"/>
        </a:p>
      </dgm:t>
    </dgm:pt>
    <dgm:pt modelId="{D592E062-DF2C-48E6-899F-596079B1550E}">
      <dgm:prSet phldrT="[Texto]"/>
      <dgm:spPr/>
      <dgm:t>
        <a:bodyPr/>
        <a:lstStyle/>
        <a:p>
          <a:r>
            <a:rPr lang="es-ES" dirty="0"/>
            <a:t>Mineras</a:t>
          </a:r>
        </a:p>
      </dgm:t>
    </dgm:pt>
    <dgm:pt modelId="{2B431324-B3A8-4FF2-89AE-1C07718892EB}" type="parTrans" cxnId="{F9ABF2FF-9A3F-44D5-8A8F-F9F2076FFBC5}">
      <dgm:prSet/>
      <dgm:spPr/>
      <dgm:t>
        <a:bodyPr/>
        <a:lstStyle/>
        <a:p>
          <a:endParaRPr lang="es-ES" dirty="0"/>
        </a:p>
      </dgm:t>
    </dgm:pt>
    <dgm:pt modelId="{F61D3DD2-F955-4A7B-9F43-CF343636A673}" type="sibTrans" cxnId="{F9ABF2FF-9A3F-44D5-8A8F-F9F2076FFBC5}">
      <dgm:prSet/>
      <dgm:spPr/>
      <dgm:t>
        <a:bodyPr/>
        <a:lstStyle/>
        <a:p>
          <a:endParaRPr lang="es-ES"/>
        </a:p>
      </dgm:t>
    </dgm:pt>
    <dgm:pt modelId="{29E9FBB1-436A-416C-B041-320F6FD7BF1B}">
      <dgm:prSet phldrT="[Texto]"/>
      <dgm:spPr/>
      <dgm:t>
        <a:bodyPr/>
        <a:lstStyle/>
        <a:p>
          <a:r>
            <a:rPr lang="es-MX" b="1" i="0" dirty="0"/>
            <a:t>Explotación de yacimientos minerales</a:t>
          </a:r>
          <a:endParaRPr lang="es-ES" dirty="0"/>
        </a:p>
      </dgm:t>
    </dgm:pt>
    <dgm:pt modelId="{404379F6-CEA6-448F-A70C-72A7E65A2224}" type="parTrans" cxnId="{33662066-58DF-47C6-84F0-15A2B509A9A2}">
      <dgm:prSet/>
      <dgm:spPr/>
      <dgm:t>
        <a:bodyPr/>
        <a:lstStyle/>
        <a:p>
          <a:endParaRPr lang="es-ES" dirty="0"/>
        </a:p>
      </dgm:t>
    </dgm:pt>
    <dgm:pt modelId="{A935F49C-2E7B-4C5D-9A85-659751780300}" type="sibTrans" cxnId="{33662066-58DF-47C6-84F0-15A2B509A9A2}">
      <dgm:prSet/>
      <dgm:spPr/>
      <dgm:t>
        <a:bodyPr/>
        <a:lstStyle/>
        <a:p>
          <a:endParaRPr lang="es-ES"/>
        </a:p>
      </dgm:t>
    </dgm:pt>
    <dgm:pt modelId="{6BB1525A-AD49-4ED5-ACD4-C15287968E94}">
      <dgm:prSet/>
      <dgm:spPr/>
      <dgm:t>
        <a:bodyPr/>
        <a:lstStyle/>
        <a:p>
          <a:r>
            <a:rPr lang="es-ES" dirty="0"/>
            <a:t>Político-Administrativo</a:t>
          </a:r>
        </a:p>
      </dgm:t>
    </dgm:pt>
    <dgm:pt modelId="{B9E4C719-9979-4209-98A9-5B3547F1EA3C}" type="parTrans" cxnId="{1FACA845-F3A8-48F2-A1C8-7C661DD89031}">
      <dgm:prSet/>
      <dgm:spPr/>
      <dgm:t>
        <a:bodyPr/>
        <a:lstStyle/>
        <a:p>
          <a:endParaRPr lang="es-ES" dirty="0"/>
        </a:p>
      </dgm:t>
    </dgm:pt>
    <dgm:pt modelId="{27DABFBD-B740-48D2-B820-F2E8EB8BEC1E}" type="sibTrans" cxnId="{1FACA845-F3A8-48F2-A1C8-7C661DD89031}">
      <dgm:prSet/>
      <dgm:spPr/>
      <dgm:t>
        <a:bodyPr/>
        <a:lstStyle/>
        <a:p>
          <a:endParaRPr lang="es-ES"/>
        </a:p>
      </dgm:t>
    </dgm:pt>
    <dgm:pt modelId="{91180CF6-0A66-495B-9466-627E3B6B3E25}">
      <dgm:prSet/>
      <dgm:spPr/>
      <dgm:t>
        <a:bodyPr/>
        <a:lstStyle/>
        <a:p>
          <a:r>
            <a:rPr lang="es-ES" dirty="0"/>
            <a:t>Turísticos</a:t>
          </a:r>
        </a:p>
      </dgm:t>
    </dgm:pt>
    <dgm:pt modelId="{734B34B9-C442-407A-A180-B7EF444A567D}" type="parTrans" cxnId="{A1561895-D853-4CCE-B254-4CE47BCC3452}">
      <dgm:prSet/>
      <dgm:spPr/>
      <dgm:t>
        <a:bodyPr/>
        <a:lstStyle/>
        <a:p>
          <a:endParaRPr lang="es-ES" dirty="0"/>
        </a:p>
      </dgm:t>
    </dgm:pt>
    <dgm:pt modelId="{FD17657B-65B5-4AC9-AD3F-E3558ACAF217}" type="sibTrans" cxnId="{A1561895-D853-4CCE-B254-4CE47BCC3452}">
      <dgm:prSet/>
      <dgm:spPr/>
      <dgm:t>
        <a:bodyPr/>
        <a:lstStyle/>
        <a:p>
          <a:endParaRPr lang="es-ES"/>
        </a:p>
      </dgm:t>
    </dgm:pt>
    <dgm:pt modelId="{AFDDB15D-37C1-4317-A6CF-662DAFDF0C4D}">
      <dgm:prSet/>
      <dgm:spPr/>
      <dgm:t>
        <a:bodyPr/>
        <a:lstStyle/>
        <a:p>
          <a:r>
            <a:rPr lang="es-ES" dirty="0"/>
            <a:t>Portuarias</a:t>
          </a:r>
        </a:p>
      </dgm:t>
    </dgm:pt>
    <dgm:pt modelId="{95C11F5C-DD82-4626-A182-36417FFFF6D1}" type="parTrans" cxnId="{D1D25820-3D24-4123-9AAF-B1C4290241F6}">
      <dgm:prSet/>
      <dgm:spPr/>
      <dgm:t>
        <a:bodyPr/>
        <a:lstStyle/>
        <a:p>
          <a:endParaRPr lang="es-ES" dirty="0"/>
        </a:p>
      </dgm:t>
    </dgm:pt>
    <dgm:pt modelId="{43BF6BAF-C455-4E94-A358-379EEF14BD7D}" type="sibTrans" cxnId="{D1D25820-3D24-4123-9AAF-B1C4290241F6}">
      <dgm:prSet/>
      <dgm:spPr/>
      <dgm:t>
        <a:bodyPr/>
        <a:lstStyle/>
        <a:p>
          <a:endParaRPr lang="es-ES"/>
        </a:p>
      </dgm:t>
    </dgm:pt>
    <dgm:pt modelId="{F15CDECD-9F07-48BF-916A-DCE1ACF0BD6B}">
      <dgm:prSet/>
      <dgm:spPr/>
      <dgm:t>
        <a:bodyPr/>
        <a:lstStyle/>
        <a:p>
          <a:r>
            <a:rPr lang="es-ES" dirty="0"/>
            <a:t>Industriales</a:t>
          </a:r>
        </a:p>
      </dgm:t>
    </dgm:pt>
    <dgm:pt modelId="{BD803B69-70F7-4D83-A778-4AB00C00E3EF}" type="parTrans" cxnId="{B5701E02-FD5A-4C30-8608-3D6B0A2AD596}">
      <dgm:prSet/>
      <dgm:spPr/>
      <dgm:t>
        <a:bodyPr/>
        <a:lstStyle/>
        <a:p>
          <a:endParaRPr lang="es-ES" dirty="0"/>
        </a:p>
      </dgm:t>
    </dgm:pt>
    <dgm:pt modelId="{EA44C6A3-D72F-41CD-B484-351CD37D7708}" type="sibTrans" cxnId="{B5701E02-FD5A-4C30-8608-3D6B0A2AD596}">
      <dgm:prSet/>
      <dgm:spPr/>
      <dgm:t>
        <a:bodyPr/>
        <a:lstStyle/>
        <a:p>
          <a:endParaRPr lang="es-ES"/>
        </a:p>
      </dgm:t>
    </dgm:pt>
    <dgm:pt modelId="{1BEC6A3D-6AF3-41FA-96AE-8B7CF775DA86}">
      <dgm:prSet/>
      <dgm:spPr/>
      <dgm:t>
        <a:bodyPr/>
        <a:lstStyle/>
        <a:p>
          <a:r>
            <a:rPr lang="es-MX" b="1" i="0" dirty="0"/>
            <a:t>Movimiento de pasajeros, recursos y cargas</a:t>
          </a:r>
          <a:endParaRPr lang="es-ES" dirty="0"/>
        </a:p>
      </dgm:t>
    </dgm:pt>
    <dgm:pt modelId="{0E9CC177-C917-4068-8737-02B0FD856C4D}" type="parTrans" cxnId="{8D30E65F-A8DE-4EEF-A2C4-E3103CAA700B}">
      <dgm:prSet/>
      <dgm:spPr/>
      <dgm:t>
        <a:bodyPr/>
        <a:lstStyle/>
        <a:p>
          <a:endParaRPr lang="es-ES" dirty="0"/>
        </a:p>
      </dgm:t>
    </dgm:pt>
    <dgm:pt modelId="{D88272DB-7934-4FF8-9D3F-18A8A7E31D00}" type="sibTrans" cxnId="{8D30E65F-A8DE-4EEF-A2C4-E3103CAA700B}">
      <dgm:prSet/>
      <dgm:spPr/>
      <dgm:t>
        <a:bodyPr/>
        <a:lstStyle/>
        <a:p>
          <a:endParaRPr lang="es-ES"/>
        </a:p>
      </dgm:t>
    </dgm:pt>
    <dgm:pt modelId="{1089479C-4351-40B9-9806-C14F180DA701}">
      <dgm:prSet/>
      <dgm:spPr/>
      <dgm:t>
        <a:bodyPr/>
        <a:lstStyle/>
        <a:p>
          <a:r>
            <a:rPr lang="es-MX" b="1" i="0" dirty="0"/>
            <a:t>Sedes del gobierno</a:t>
          </a:r>
          <a:endParaRPr lang="es-ES" dirty="0"/>
        </a:p>
      </dgm:t>
    </dgm:pt>
    <dgm:pt modelId="{3E5735D3-3E7D-4806-A806-2D5E3F59AE73}" type="parTrans" cxnId="{6F89AC2F-FFC0-4A0A-A9A4-2C9E7A5F9C16}">
      <dgm:prSet/>
      <dgm:spPr/>
      <dgm:t>
        <a:bodyPr/>
        <a:lstStyle/>
        <a:p>
          <a:endParaRPr lang="es-ES" dirty="0"/>
        </a:p>
      </dgm:t>
    </dgm:pt>
    <dgm:pt modelId="{092487C5-ABE2-46D5-B6EE-D549AD4DC5C4}" type="sibTrans" cxnId="{6F89AC2F-FFC0-4A0A-A9A4-2C9E7A5F9C16}">
      <dgm:prSet/>
      <dgm:spPr/>
      <dgm:t>
        <a:bodyPr/>
        <a:lstStyle/>
        <a:p>
          <a:endParaRPr lang="es-ES"/>
        </a:p>
      </dgm:t>
    </dgm:pt>
    <dgm:pt modelId="{3D26659C-0DD4-4809-888B-1B59CD9A0D42}">
      <dgm:prSet/>
      <dgm:spPr/>
      <dgm:t>
        <a:bodyPr/>
        <a:lstStyle/>
        <a:p>
          <a:r>
            <a:rPr lang="es-MX" b="1" i="0" dirty="0"/>
            <a:t>Actividades turísticas, de esparcimiento y reposos</a:t>
          </a:r>
          <a:endParaRPr lang="es-ES" dirty="0"/>
        </a:p>
      </dgm:t>
    </dgm:pt>
    <dgm:pt modelId="{432CF66E-FCE5-497E-BEC7-5FC94345F79F}" type="parTrans" cxnId="{71F1341C-0BC6-4B08-863D-22293A0822DD}">
      <dgm:prSet/>
      <dgm:spPr/>
      <dgm:t>
        <a:bodyPr/>
        <a:lstStyle/>
        <a:p>
          <a:endParaRPr lang="es-ES" dirty="0"/>
        </a:p>
      </dgm:t>
    </dgm:pt>
    <dgm:pt modelId="{61EFC7C1-0021-4F53-B75F-B799C57D62B2}" type="sibTrans" cxnId="{71F1341C-0BC6-4B08-863D-22293A0822DD}">
      <dgm:prSet/>
      <dgm:spPr/>
      <dgm:t>
        <a:bodyPr/>
        <a:lstStyle/>
        <a:p>
          <a:endParaRPr lang="es-ES"/>
        </a:p>
      </dgm:t>
    </dgm:pt>
    <dgm:pt modelId="{05469609-5017-4133-B782-9471625704E3}">
      <dgm:prSet/>
      <dgm:spPr/>
      <dgm:t>
        <a:bodyPr/>
        <a:lstStyle/>
        <a:p>
          <a:r>
            <a:rPr lang="es-MX" b="1" i="0" dirty="0"/>
            <a:t>Transformación de materia prima en productos manufacturados</a:t>
          </a:r>
          <a:endParaRPr lang="es-MX" dirty="0"/>
        </a:p>
      </dgm:t>
    </dgm:pt>
    <dgm:pt modelId="{B2E239A0-8757-413D-B55D-36BA530EA836}" type="parTrans" cxnId="{A05BA373-F313-429F-A911-2284519A8F60}">
      <dgm:prSet/>
      <dgm:spPr/>
      <dgm:t>
        <a:bodyPr/>
        <a:lstStyle/>
        <a:p>
          <a:endParaRPr lang="es-ES" dirty="0"/>
        </a:p>
      </dgm:t>
    </dgm:pt>
    <dgm:pt modelId="{89034D53-3242-409A-9048-78E11CCA3633}" type="sibTrans" cxnId="{A05BA373-F313-429F-A911-2284519A8F60}">
      <dgm:prSet/>
      <dgm:spPr/>
      <dgm:t>
        <a:bodyPr/>
        <a:lstStyle/>
        <a:p>
          <a:endParaRPr lang="es-ES"/>
        </a:p>
      </dgm:t>
    </dgm:pt>
    <dgm:pt modelId="{11B20C64-095B-4F92-ACE4-21425501456B}" type="pres">
      <dgm:prSet presAssocID="{C6004A27-9F7D-463C-87A1-7D7299C55F32}" presName="diagram" presStyleCnt="0">
        <dgm:presLayoutVars>
          <dgm:chPref val="1"/>
          <dgm:dir/>
          <dgm:animOne val="branch"/>
          <dgm:animLvl val="lvl"/>
          <dgm:resizeHandles val="exact"/>
        </dgm:presLayoutVars>
      </dgm:prSet>
      <dgm:spPr/>
      <dgm:t>
        <a:bodyPr/>
        <a:lstStyle/>
        <a:p>
          <a:endParaRPr lang="es-MX"/>
        </a:p>
      </dgm:t>
    </dgm:pt>
    <dgm:pt modelId="{FA655697-BE6E-46FF-B2D5-F1F21BDCFF48}" type="pres">
      <dgm:prSet presAssocID="{5A6CFA4C-3F5F-453A-8077-7D2DF09E9EDD}" presName="root1" presStyleCnt="0"/>
      <dgm:spPr/>
    </dgm:pt>
    <dgm:pt modelId="{6D9ECB0D-A2CE-44E9-930B-57BF5255B1D4}" type="pres">
      <dgm:prSet presAssocID="{5A6CFA4C-3F5F-453A-8077-7D2DF09E9EDD}" presName="LevelOneTextNode" presStyleLbl="node0" presStyleIdx="0" presStyleCnt="1">
        <dgm:presLayoutVars>
          <dgm:chPref val="3"/>
        </dgm:presLayoutVars>
      </dgm:prSet>
      <dgm:spPr/>
      <dgm:t>
        <a:bodyPr/>
        <a:lstStyle/>
        <a:p>
          <a:endParaRPr lang="es-MX"/>
        </a:p>
      </dgm:t>
    </dgm:pt>
    <dgm:pt modelId="{FCDFDA3B-BD44-46BA-9B19-538338336973}" type="pres">
      <dgm:prSet presAssocID="{5A6CFA4C-3F5F-453A-8077-7D2DF09E9EDD}" presName="level2hierChild" presStyleCnt="0"/>
      <dgm:spPr/>
    </dgm:pt>
    <dgm:pt modelId="{4BAC1E4C-4A82-4C89-B981-3A7D03C42F8F}" type="pres">
      <dgm:prSet presAssocID="{AFB02E55-A229-4442-AF03-DD6320EFF419}" presName="conn2-1" presStyleLbl="parChTrans1D2" presStyleIdx="0" presStyleCnt="6"/>
      <dgm:spPr/>
      <dgm:t>
        <a:bodyPr/>
        <a:lstStyle/>
        <a:p>
          <a:endParaRPr lang="es-MX"/>
        </a:p>
      </dgm:t>
    </dgm:pt>
    <dgm:pt modelId="{F8F38DCD-37D2-481F-B1AF-5DB35B8FFDEE}" type="pres">
      <dgm:prSet presAssocID="{AFB02E55-A229-4442-AF03-DD6320EFF419}" presName="connTx" presStyleLbl="parChTrans1D2" presStyleIdx="0" presStyleCnt="6"/>
      <dgm:spPr/>
      <dgm:t>
        <a:bodyPr/>
        <a:lstStyle/>
        <a:p>
          <a:endParaRPr lang="es-MX"/>
        </a:p>
      </dgm:t>
    </dgm:pt>
    <dgm:pt modelId="{16BA66DC-F0BA-4DCD-9B3C-89AC0EBACE50}" type="pres">
      <dgm:prSet presAssocID="{77199982-53BA-4F38-9CF2-5A91E2D5A5C7}" presName="root2" presStyleCnt="0"/>
      <dgm:spPr/>
    </dgm:pt>
    <dgm:pt modelId="{FC8D6322-5982-44FB-98C0-651F8B20680C}" type="pres">
      <dgm:prSet presAssocID="{77199982-53BA-4F38-9CF2-5A91E2D5A5C7}" presName="LevelTwoTextNode" presStyleLbl="node2" presStyleIdx="0" presStyleCnt="6">
        <dgm:presLayoutVars>
          <dgm:chPref val="3"/>
        </dgm:presLayoutVars>
      </dgm:prSet>
      <dgm:spPr/>
      <dgm:t>
        <a:bodyPr/>
        <a:lstStyle/>
        <a:p>
          <a:endParaRPr lang="es-MX"/>
        </a:p>
      </dgm:t>
    </dgm:pt>
    <dgm:pt modelId="{87F097C4-9C5D-47CF-B10B-7ED173FFEDBB}" type="pres">
      <dgm:prSet presAssocID="{77199982-53BA-4F38-9CF2-5A91E2D5A5C7}" presName="level3hierChild" presStyleCnt="0"/>
      <dgm:spPr/>
    </dgm:pt>
    <dgm:pt modelId="{CB7B645C-D44D-4F87-9C9B-1B249579D33B}" type="pres">
      <dgm:prSet presAssocID="{AC6C1566-E89D-46FC-9CFB-0F1143C69340}" presName="conn2-1" presStyleLbl="parChTrans1D3" presStyleIdx="0" presStyleCnt="6"/>
      <dgm:spPr/>
      <dgm:t>
        <a:bodyPr/>
        <a:lstStyle/>
        <a:p>
          <a:endParaRPr lang="es-MX"/>
        </a:p>
      </dgm:t>
    </dgm:pt>
    <dgm:pt modelId="{EEEB6C38-3E31-4A1E-BCEC-8F459338AB5A}" type="pres">
      <dgm:prSet presAssocID="{AC6C1566-E89D-46FC-9CFB-0F1143C69340}" presName="connTx" presStyleLbl="parChTrans1D3" presStyleIdx="0" presStyleCnt="6"/>
      <dgm:spPr/>
      <dgm:t>
        <a:bodyPr/>
        <a:lstStyle/>
        <a:p>
          <a:endParaRPr lang="es-MX"/>
        </a:p>
      </dgm:t>
    </dgm:pt>
    <dgm:pt modelId="{6AB0DF3F-13DE-4ABD-972C-1445461435DA}" type="pres">
      <dgm:prSet presAssocID="{C9752600-3884-4E65-A1BA-F0F492B6A340}" presName="root2" presStyleCnt="0"/>
      <dgm:spPr/>
    </dgm:pt>
    <dgm:pt modelId="{7D3863BC-00BF-492E-ABB2-31E0AED58312}" type="pres">
      <dgm:prSet presAssocID="{C9752600-3884-4E65-A1BA-F0F492B6A340}" presName="LevelTwoTextNode" presStyleLbl="node3" presStyleIdx="0" presStyleCnt="6">
        <dgm:presLayoutVars>
          <dgm:chPref val="3"/>
        </dgm:presLayoutVars>
      </dgm:prSet>
      <dgm:spPr/>
      <dgm:t>
        <a:bodyPr/>
        <a:lstStyle/>
        <a:p>
          <a:endParaRPr lang="es-MX"/>
        </a:p>
      </dgm:t>
    </dgm:pt>
    <dgm:pt modelId="{CAAD148A-B37F-42F6-AAAA-F0EC0694AD33}" type="pres">
      <dgm:prSet presAssocID="{C9752600-3884-4E65-A1BA-F0F492B6A340}" presName="level3hierChild" presStyleCnt="0"/>
      <dgm:spPr/>
    </dgm:pt>
    <dgm:pt modelId="{E9BE7A55-4A37-4175-BA42-1F7CD95325DA}" type="pres">
      <dgm:prSet presAssocID="{2B431324-B3A8-4FF2-89AE-1C07718892EB}" presName="conn2-1" presStyleLbl="parChTrans1D2" presStyleIdx="1" presStyleCnt="6"/>
      <dgm:spPr/>
      <dgm:t>
        <a:bodyPr/>
        <a:lstStyle/>
        <a:p>
          <a:endParaRPr lang="es-MX"/>
        </a:p>
      </dgm:t>
    </dgm:pt>
    <dgm:pt modelId="{AC60C0E0-C518-4582-9FB3-467E4FBB0598}" type="pres">
      <dgm:prSet presAssocID="{2B431324-B3A8-4FF2-89AE-1C07718892EB}" presName="connTx" presStyleLbl="parChTrans1D2" presStyleIdx="1" presStyleCnt="6"/>
      <dgm:spPr/>
      <dgm:t>
        <a:bodyPr/>
        <a:lstStyle/>
        <a:p>
          <a:endParaRPr lang="es-MX"/>
        </a:p>
      </dgm:t>
    </dgm:pt>
    <dgm:pt modelId="{42D72F75-DE21-474D-B0ED-235E1D5AB934}" type="pres">
      <dgm:prSet presAssocID="{D592E062-DF2C-48E6-899F-596079B1550E}" presName="root2" presStyleCnt="0"/>
      <dgm:spPr/>
    </dgm:pt>
    <dgm:pt modelId="{FD8D33E8-A51A-422E-AE44-C2E345C1B307}" type="pres">
      <dgm:prSet presAssocID="{D592E062-DF2C-48E6-899F-596079B1550E}" presName="LevelTwoTextNode" presStyleLbl="node2" presStyleIdx="1" presStyleCnt="6">
        <dgm:presLayoutVars>
          <dgm:chPref val="3"/>
        </dgm:presLayoutVars>
      </dgm:prSet>
      <dgm:spPr/>
      <dgm:t>
        <a:bodyPr/>
        <a:lstStyle/>
        <a:p>
          <a:endParaRPr lang="es-MX"/>
        </a:p>
      </dgm:t>
    </dgm:pt>
    <dgm:pt modelId="{A2101A9F-1BAA-4E88-B2DC-AE0AD7C649B8}" type="pres">
      <dgm:prSet presAssocID="{D592E062-DF2C-48E6-899F-596079B1550E}" presName="level3hierChild" presStyleCnt="0"/>
      <dgm:spPr/>
    </dgm:pt>
    <dgm:pt modelId="{06486507-5ACD-43B2-B61B-413D47C84E6E}" type="pres">
      <dgm:prSet presAssocID="{404379F6-CEA6-448F-A70C-72A7E65A2224}" presName="conn2-1" presStyleLbl="parChTrans1D3" presStyleIdx="1" presStyleCnt="6"/>
      <dgm:spPr/>
      <dgm:t>
        <a:bodyPr/>
        <a:lstStyle/>
        <a:p>
          <a:endParaRPr lang="es-MX"/>
        </a:p>
      </dgm:t>
    </dgm:pt>
    <dgm:pt modelId="{7B5D27C5-0ABB-4B7B-99ED-6A71152EBBE9}" type="pres">
      <dgm:prSet presAssocID="{404379F6-CEA6-448F-A70C-72A7E65A2224}" presName="connTx" presStyleLbl="parChTrans1D3" presStyleIdx="1" presStyleCnt="6"/>
      <dgm:spPr/>
      <dgm:t>
        <a:bodyPr/>
        <a:lstStyle/>
        <a:p>
          <a:endParaRPr lang="es-MX"/>
        </a:p>
      </dgm:t>
    </dgm:pt>
    <dgm:pt modelId="{43D1C7DD-7CC8-4178-B945-03E2A263B489}" type="pres">
      <dgm:prSet presAssocID="{29E9FBB1-436A-416C-B041-320F6FD7BF1B}" presName="root2" presStyleCnt="0"/>
      <dgm:spPr/>
    </dgm:pt>
    <dgm:pt modelId="{B4A3916F-37A3-4D8C-A986-634A1C42B760}" type="pres">
      <dgm:prSet presAssocID="{29E9FBB1-436A-416C-B041-320F6FD7BF1B}" presName="LevelTwoTextNode" presStyleLbl="node3" presStyleIdx="1" presStyleCnt="6">
        <dgm:presLayoutVars>
          <dgm:chPref val="3"/>
        </dgm:presLayoutVars>
      </dgm:prSet>
      <dgm:spPr/>
      <dgm:t>
        <a:bodyPr/>
        <a:lstStyle/>
        <a:p>
          <a:endParaRPr lang="es-MX"/>
        </a:p>
      </dgm:t>
    </dgm:pt>
    <dgm:pt modelId="{EFADDEDF-3B53-449D-BC14-4A78C16F98A3}" type="pres">
      <dgm:prSet presAssocID="{29E9FBB1-436A-416C-B041-320F6FD7BF1B}" presName="level3hierChild" presStyleCnt="0"/>
      <dgm:spPr/>
    </dgm:pt>
    <dgm:pt modelId="{59BEA038-B84A-41CA-97C9-30F8F4924A8D}" type="pres">
      <dgm:prSet presAssocID="{BD803B69-70F7-4D83-A778-4AB00C00E3EF}" presName="conn2-1" presStyleLbl="parChTrans1D2" presStyleIdx="2" presStyleCnt="6"/>
      <dgm:spPr/>
      <dgm:t>
        <a:bodyPr/>
        <a:lstStyle/>
        <a:p>
          <a:endParaRPr lang="es-MX"/>
        </a:p>
      </dgm:t>
    </dgm:pt>
    <dgm:pt modelId="{8398C742-CB97-40F5-B2A2-3DA0CB88CCA6}" type="pres">
      <dgm:prSet presAssocID="{BD803B69-70F7-4D83-A778-4AB00C00E3EF}" presName="connTx" presStyleLbl="parChTrans1D2" presStyleIdx="2" presStyleCnt="6"/>
      <dgm:spPr/>
      <dgm:t>
        <a:bodyPr/>
        <a:lstStyle/>
        <a:p>
          <a:endParaRPr lang="es-MX"/>
        </a:p>
      </dgm:t>
    </dgm:pt>
    <dgm:pt modelId="{F3695C45-29FA-4F97-87C6-A02B073F8F29}" type="pres">
      <dgm:prSet presAssocID="{F15CDECD-9F07-48BF-916A-DCE1ACF0BD6B}" presName="root2" presStyleCnt="0"/>
      <dgm:spPr/>
    </dgm:pt>
    <dgm:pt modelId="{99584289-70A5-4A02-9B5E-571A4D194264}" type="pres">
      <dgm:prSet presAssocID="{F15CDECD-9F07-48BF-916A-DCE1ACF0BD6B}" presName="LevelTwoTextNode" presStyleLbl="node2" presStyleIdx="2" presStyleCnt="6">
        <dgm:presLayoutVars>
          <dgm:chPref val="3"/>
        </dgm:presLayoutVars>
      </dgm:prSet>
      <dgm:spPr/>
      <dgm:t>
        <a:bodyPr/>
        <a:lstStyle/>
        <a:p>
          <a:endParaRPr lang="es-MX"/>
        </a:p>
      </dgm:t>
    </dgm:pt>
    <dgm:pt modelId="{90546D02-51A6-46E2-A739-49FC1FD52D55}" type="pres">
      <dgm:prSet presAssocID="{F15CDECD-9F07-48BF-916A-DCE1ACF0BD6B}" presName="level3hierChild" presStyleCnt="0"/>
      <dgm:spPr/>
    </dgm:pt>
    <dgm:pt modelId="{18EA65CB-7286-4D2A-B8C0-16D781A1FF5C}" type="pres">
      <dgm:prSet presAssocID="{B2E239A0-8757-413D-B55D-36BA530EA836}" presName="conn2-1" presStyleLbl="parChTrans1D3" presStyleIdx="2" presStyleCnt="6"/>
      <dgm:spPr/>
      <dgm:t>
        <a:bodyPr/>
        <a:lstStyle/>
        <a:p>
          <a:endParaRPr lang="es-MX"/>
        </a:p>
      </dgm:t>
    </dgm:pt>
    <dgm:pt modelId="{18643CF7-190E-4523-B407-7A10B416F9E2}" type="pres">
      <dgm:prSet presAssocID="{B2E239A0-8757-413D-B55D-36BA530EA836}" presName="connTx" presStyleLbl="parChTrans1D3" presStyleIdx="2" presStyleCnt="6"/>
      <dgm:spPr/>
      <dgm:t>
        <a:bodyPr/>
        <a:lstStyle/>
        <a:p>
          <a:endParaRPr lang="es-MX"/>
        </a:p>
      </dgm:t>
    </dgm:pt>
    <dgm:pt modelId="{D66888F5-A4F4-4B89-B8C7-2E0821820F74}" type="pres">
      <dgm:prSet presAssocID="{05469609-5017-4133-B782-9471625704E3}" presName="root2" presStyleCnt="0"/>
      <dgm:spPr/>
    </dgm:pt>
    <dgm:pt modelId="{E1B8DB01-6B15-48FE-BF8D-84D29A54680C}" type="pres">
      <dgm:prSet presAssocID="{05469609-5017-4133-B782-9471625704E3}" presName="LevelTwoTextNode" presStyleLbl="node3" presStyleIdx="2" presStyleCnt="6">
        <dgm:presLayoutVars>
          <dgm:chPref val="3"/>
        </dgm:presLayoutVars>
      </dgm:prSet>
      <dgm:spPr/>
      <dgm:t>
        <a:bodyPr/>
        <a:lstStyle/>
        <a:p>
          <a:endParaRPr lang="es-MX"/>
        </a:p>
      </dgm:t>
    </dgm:pt>
    <dgm:pt modelId="{AABA1353-7149-4509-9A11-0ECBD4A09B78}" type="pres">
      <dgm:prSet presAssocID="{05469609-5017-4133-B782-9471625704E3}" presName="level3hierChild" presStyleCnt="0"/>
      <dgm:spPr/>
    </dgm:pt>
    <dgm:pt modelId="{6CE283BF-77AA-4398-A556-2E762850784C}" type="pres">
      <dgm:prSet presAssocID="{95C11F5C-DD82-4626-A182-36417FFFF6D1}" presName="conn2-1" presStyleLbl="parChTrans1D2" presStyleIdx="3" presStyleCnt="6"/>
      <dgm:spPr/>
      <dgm:t>
        <a:bodyPr/>
        <a:lstStyle/>
        <a:p>
          <a:endParaRPr lang="es-MX"/>
        </a:p>
      </dgm:t>
    </dgm:pt>
    <dgm:pt modelId="{2E1A1D8C-097F-4F29-8763-5D723AB7AD90}" type="pres">
      <dgm:prSet presAssocID="{95C11F5C-DD82-4626-A182-36417FFFF6D1}" presName="connTx" presStyleLbl="parChTrans1D2" presStyleIdx="3" presStyleCnt="6"/>
      <dgm:spPr/>
      <dgm:t>
        <a:bodyPr/>
        <a:lstStyle/>
        <a:p>
          <a:endParaRPr lang="es-MX"/>
        </a:p>
      </dgm:t>
    </dgm:pt>
    <dgm:pt modelId="{EFD7A3DA-AF7F-47C5-9333-2FBCDFE337DC}" type="pres">
      <dgm:prSet presAssocID="{AFDDB15D-37C1-4317-A6CF-662DAFDF0C4D}" presName="root2" presStyleCnt="0"/>
      <dgm:spPr/>
    </dgm:pt>
    <dgm:pt modelId="{B3F4609E-FCCE-49F0-BD85-4EEBF9A0C766}" type="pres">
      <dgm:prSet presAssocID="{AFDDB15D-37C1-4317-A6CF-662DAFDF0C4D}" presName="LevelTwoTextNode" presStyleLbl="node2" presStyleIdx="3" presStyleCnt="6">
        <dgm:presLayoutVars>
          <dgm:chPref val="3"/>
        </dgm:presLayoutVars>
      </dgm:prSet>
      <dgm:spPr/>
      <dgm:t>
        <a:bodyPr/>
        <a:lstStyle/>
        <a:p>
          <a:endParaRPr lang="es-MX"/>
        </a:p>
      </dgm:t>
    </dgm:pt>
    <dgm:pt modelId="{A8249DAD-7741-4C43-86F2-9E353CE84D6F}" type="pres">
      <dgm:prSet presAssocID="{AFDDB15D-37C1-4317-A6CF-662DAFDF0C4D}" presName="level3hierChild" presStyleCnt="0"/>
      <dgm:spPr/>
    </dgm:pt>
    <dgm:pt modelId="{B2290955-F40D-48FD-860D-5528F901375B}" type="pres">
      <dgm:prSet presAssocID="{0E9CC177-C917-4068-8737-02B0FD856C4D}" presName="conn2-1" presStyleLbl="parChTrans1D3" presStyleIdx="3" presStyleCnt="6"/>
      <dgm:spPr/>
      <dgm:t>
        <a:bodyPr/>
        <a:lstStyle/>
        <a:p>
          <a:endParaRPr lang="es-MX"/>
        </a:p>
      </dgm:t>
    </dgm:pt>
    <dgm:pt modelId="{61A46625-76F5-4173-9F9C-24C413171903}" type="pres">
      <dgm:prSet presAssocID="{0E9CC177-C917-4068-8737-02B0FD856C4D}" presName="connTx" presStyleLbl="parChTrans1D3" presStyleIdx="3" presStyleCnt="6"/>
      <dgm:spPr/>
      <dgm:t>
        <a:bodyPr/>
        <a:lstStyle/>
        <a:p>
          <a:endParaRPr lang="es-MX"/>
        </a:p>
      </dgm:t>
    </dgm:pt>
    <dgm:pt modelId="{0BBB92A1-6212-4D3A-AF3B-D0E686CCEDB8}" type="pres">
      <dgm:prSet presAssocID="{1BEC6A3D-6AF3-41FA-96AE-8B7CF775DA86}" presName="root2" presStyleCnt="0"/>
      <dgm:spPr/>
    </dgm:pt>
    <dgm:pt modelId="{6B8F2447-2686-4DBA-A5B9-19135F611731}" type="pres">
      <dgm:prSet presAssocID="{1BEC6A3D-6AF3-41FA-96AE-8B7CF775DA86}" presName="LevelTwoTextNode" presStyleLbl="node3" presStyleIdx="3" presStyleCnt="6">
        <dgm:presLayoutVars>
          <dgm:chPref val="3"/>
        </dgm:presLayoutVars>
      </dgm:prSet>
      <dgm:spPr/>
      <dgm:t>
        <a:bodyPr/>
        <a:lstStyle/>
        <a:p>
          <a:endParaRPr lang="es-MX"/>
        </a:p>
      </dgm:t>
    </dgm:pt>
    <dgm:pt modelId="{277112C4-D1B0-4914-8913-4E66C59592B1}" type="pres">
      <dgm:prSet presAssocID="{1BEC6A3D-6AF3-41FA-96AE-8B7CF775DA86}" presName="level3hierChild" presStyleCnt="0"/>
      <dgm:spPr/>
    </dgm:pt>
    <dgm:pt modelId="{17CA06F3-CB29-4454-B8F3-FDCB24A11F27}" type="pres">
      <dgm:prSet presAssocID="{B9E4C719-9979-4209-98A9-5B3547F1EA3C}" presName="conn2-1" presStyleLbl="parChTrans1D2" presStyleIdx="4" presStyleCnt="6"/>
      <dgm:spPr/>
      <dgm:t>
        <a:bodyPr/>
        <a:lstStyle/>
        <a:p>
          <a:endParaRPr lang="es-MX"/>
        </a:p>
      </dgm:t>
    </dgm:pt>
    <dgm:pt modelId="{07B06F14-D302-43C1-8DED-B993A0D25D4C}" type="pres">
      <dgm:prSet presAssocID="{B9E4C719-9979-4209-98A9-5B3547F1EA3C}" presName="connTx" presStyleLbl="parChTrans1D2" presStyleIdx="4" presStyleCnt="6"/>
      <dgm:spPr/>
      <dgm:t>
        <a:bodyPr/>
        <a:lstStyle/>
        <a:p>
          <a:endParaRPr lang="es-MX"/>
        </a:p>
      </dgm:t>
    </dgm:pt>
    <dgm:pt modelId="{14AB76F6-B25F-49B9-97F1-247442652CFF}" type="pres">
      <dgm:prSet presAssocID="{6BB1525A-AD49-4ED5-ACD4-C15287968E94}" presName="root2" presStyleCnt="0"/>
      <dgm:spPr/>
    </dgm:pt>
    <dgm:pt modelId="{3A7FEA8F-CA90-4E0E-A91B-95A000DE56C2}" type="pres">
      <dgm:prSet presAssocID="{6BB1525A-AD49-4ED5-ACD4-C15287968E94}" presName="LevelTwoTextNode" presStyleLbl="node2" presStyleIdx="4" presStyleCnt="6">
        <dgm:presLayoutVars>
          <dgm:chPref val="3"/>
        </dgm:presLayoutVars>
      </dgm:prSet>
      <dgm:spPr/>
      <dgm:t>
        <a:bodyPr/>
        <a:lstStyle/>
        <a:p>
          <a:endParaRPr lang="es-MX"/>
        </a:p>
      </dgm:t>
    </dgm:pt>
    <dgm:pt modelId="{20B0E26B-26F1-4D74-BA4D-8FF10D045B0D}" type="pres">
      <dgm:prSet presAssocID="{6BB1525A-AD49-4ED5-ACD4-C15287968E94}" presName="level3hierChild" presStyleCnt="0"/>
      <dgm:spPr/>
    </dgm:pt>
    <dgm:pt modelId="{2F808733-65CE-4448-A27F-6CB82F862EF4}" type="pres">
      <dgm:prSet presAssocID="{3E5735D3-3E7D-4806-A806-2D5E3F59AE73}" presName="conn2-1" presStyleLbl="parChTrans1D3" presStyleIdx="4" presStyleCnt="6"/>
      <dgm:spPr/>
      <dgm:t>
        <a:bodyPr/>
        <a:lstStyle/>
        <a:p>
          <a:endParaRPr lang="es-MX"/>
        </a:p>
      </dgm:t>
    </dgm:pt>
    <dgm:pt modelId="{3A0BD477-3F74-4A5F-8F65-D53ECBCBABE9}" type="pres">
      <dgm:prSet presAssocID="{3E5735D3-3E7D-4806-A806-2D5E3F59AE73}" presName="connTx" presStyleLbl="parChTrans1D3" presStyleIdx="4" presStyleCnt="6"/>
      <dgm:spPr/>
      <dgm:t>
        <a:bodyPr/>
        <a:lstStyle/>
        <a:p>
          <a:endParaRPr lang="es-MX"/>
        </a:p>
      </dgm:t>
    </dgm:pt>
    <dgm:pt modelId="{206ACE84-118D-478D-8714-E8A0465BA200}" type="pres">
      <dgm:prSet presAssocID="{1089479C-4351-40B9-9806-C14F180DA701}" presName="root2" presStyleCnt="0"/>
      <dgm:spPr/>
    </dgm:pt>
    <dgm:pt modelId="{F3BC9D0A-3D23-4E1B-8D62-14D73C2A9A69}" type="pres">
      <dgm:prSet presAssocID="{1089479C-4351-40B9-9806-C14F180DA701}" presName="LevelTwoTextNode" presStyleLbl="node3" presStyleIdx="4" presStyleCnt="6">
        <dgm:presLayoutVars>
          <dgm:chPref val="3"/>
        </dgm:presLayoutVars>
      </dgm:prSet>
      <dgm:spPr/>
      <dgm:t>
        <a:bodyPr/>
        <a:lstStyle/>
        <a:p>
          <a:endParaRPr lang="es-MX"/>
        </a:p>
      </dgm:t>
    </dgm:pt>
    <dgm:pt modelId="{8815AA31-A380-4F97-992B-D119E06A0F23}" type="pres">
      <dgm:prSet presAssocID="{1089479C-4351-40B9-9806-C14F180DA701}" presName="level3hierChild" presStyleCnt="0"/>
      <dgm:spPr/>
    </dgm:pt>
    <dgm:pt modelId="{6D47DAC2-3181-465C-84EB-AB18B9508CCE}" type="pres">
      <dgm:prSet presAssocID="{734B34B9-C442-407A-A180-B7EF444A567D}" presName="conn2-1" presStyleLbl="parChTrans1D2" presStyleIdx="5" presStyleCnt="6"/>
      <dgm:spPr/>
      <dgm:t>
        <a:bodyPr/>
        <a:lstStyle/>
        <a:p>
          <a:endParaRPr lang="es-MX"/>
        </a:p>
      </dgm:t>
    </dgm:pt>
    <dgm:pt modelId="{DA62F63B-F954-40DB-A428-A572791E41E1}" type="pres">
      <dgm:prSet presAssocID="{734B34B9-C442-407A-A180-B7EF444A567D}" presName="connTx" presStyleLbl="parChTrans1D2" presStyleIdx="5" presStyleCnt="6"/>
      <dgm:spPr/>
      <dgm:t>
        <a:bodyPr/>
        <a:lstStyle/>
        <a:p>
          <a:endParaRPr lang="es-MX"/>
        </a:p>
      </dgm:t>
    </dgm:pt>
    <dgm:pt modelId="{D4F037EF-F5EC-4155-8882-BC4AC4FC6F64}" type="pres">
      <dgm:prSet presAssocID="{91180CF6-0A66-495B-9466-627E3B6B3E25}" presName="root2" presStyleCnt="0"/>
      <dgm:spPr/>
    </dgm:pt>
    <dgm:pt modelId="{89502A5B-3199-483E-BFBC-0C24CA6F5E16}" type="pres">
      <dgm:prSet presAssocID="{91180CF6-0A66-495B-9466-627E3B6B3E25}" presName="LevelTwoTextNode" presStyleLbl="node2" presStyleIdx="5" presStyleCnt="6">
        <dgm:presLayoutVars>
          <dgm:chPref val="3"/>
        </dgm:presLayoutVars>
      </dgm:prSet>
      <dgm:spPr/>
      <dgm:t>
        <a:bodyPr/>
        <a:lstStyle/>
        <a:p>
          <a:endParaRPr lang="es-MX"/>
        </a:p>
      </dgm:t>
    </dgm:pt>
    <dgm:pt modelId="{9AE49D4B-02F9-4420-8B86-11933F65553B}" type="pres">
      <dgm:prSet presAssocID="{91180CF6-0A66-495B-9466-627E3B6B3E25}" presName="level3hierChild" presStyleCnt="0"/>
      <dgm:spPr/>
    </dgm:pt>
    <dgm:pt modelId="{AA18C0D8-9A61-4A5F-A000-869FBDC8FA7C}" type="pres">
      <dgm:prSet presAssocID="{432CF66E-FCE5-497E-BEC7-5FC94345F79F}" presName="conn2-1" presStyleLbl="parChTrans1D3" presStyleIdx="5" presStyleCnt="6"/>
      <dgm:spPr/>
      <dgm:t>
        <a:bodyPr/>
        <a:lstStyle/>
        <a:p>
          <a:endParaRPr lang="es-MX"/>
        </a:p>
      </dgm:t>
    </dgm:pt>
    <dgm:pt modelId="{AF165EA2-B1ED-417E-86A4-DE1EAF520AF0}" type="pres">
      <dgm:prSet presAssocID="{432CF66E-FCE5-497E-BEC7-5FC94345F79F}" presName="connTx" presStyleLbl="parChTrans1D3" presStyleIdx="5" presStyleCnt="6"/>
      <dgm:spPr/>
      <dgm:t>
        <a:bodyPr/>
        <a:lstStyle/>
        <a:p>
          <a:endParaRPr lang="es-MX"/>
        </a:p>
      </dgm:t>
    </dgm:pt>
    <dgm:pt modelId="{EEF39E14-0F12-4FD0-BA8F-7D795C0B189F}" type="pres">
      <dgm:prSet presAssocID="{3D26659C-0DD4-4809-888B-1B59CD9A0D42}" presName="root2" presStyleCnt="0"/>
      <dgm:spPr/>
    </dgm:pt>
    <dgm:pt modelId="{C875CAAD-2C53-4980-BB8C-96DC5604B57E}" type="pres">
      <dgm:prSet presAssocID="{3D26659C-0DD4-4809-888B-1B59CD9A0D42}" presName="LevelTwoTextNode" presStyleLbl="node3" presStyleIdx="5" presStyleCnt="6">
        <dgm:presLayoutVars>
          <dgm:chPref val="3"/>
        </dgm:presLayoutVars>
      </dgm:prSet>
      <dgm:spPr/>
      <dgm:t>
        <a:bodyPr/>
        <a:lstStyle/>
        <a:p>
          <a:endParaRPr lang="es-MX"/>
        </a:p>
      </dgm:t>
    </dgm:pt>
    <dgm:pt modelId="{24C0E0D1-F431-4D9F-9AFF-1ACEC40041D2}" type="pres">
      <dgm:prSet presAssocID="{3D26659C-0DD4-4809-888B-1B59CD9A0D42}" presName="level3hierChild" presStyleCnt="0"/>
      <dgm:spPr/>
    </dgm:pt>
  </dgm:ptLst>
  <dgm:cxnLst>
    <dgm:cxn modelId="{D147B8E1-AD97-433E-80CE-354287D69938}" type="presOf" srcId="{C9752600-3884-4E65-A1BA-F0F492B6A340}" destId="{7D3863BC-00BF-492E-ABB2-31E0AED58312}" srcOrd="0" destOrd="0" presId="urn:microsoft.com/office/officeart/2005/8/layout/hierarchy2"/>
    <dgm:cxn modelId="{DF0461D5-9276-4A8B-8EA2-402505C8E5E4}" type="presOf" srcId="{BD803B69-70F7-4D83-A778-4AB00C00E3EF}" destId="{8398C742-CB97-40F5-B2A2-3DA0CB88CCA6}" srcOrd="1" destOrd="0" presId="urn:microsoft.com/office/officeart/2005/8/layout/hierarchy2"/>
    <dgm:cxn modelId="{119BD8B0-B3A5-47A2-9328-70F58B52DBED}" type="presOf" srcId="{B9E4C719-9979-4209-98A9-5B3547F1EA3C}" destId="{07B06F14-D302-43C1-8DED-B993A0D25D4C}" srcOrd="1" destOrd="0" presId="urn:microsoft.com/office/officeart/2005/8/layout/hierarchy2"/>
    <dgm:cxn modelId="{B5701E02-FD5A-4C30-8608-3D6B0A2AD596}" srcId="{5A6CFA4C-3F5F-453A-8077-7D2DF09E9EDD}" destId="{F15CDECD-9F07-48BF-916A-DCE1ACF0BD6B}" srcOrd="2" destOrd="0" parTransId="{BD803B69-70F7-4D83-A778-4AB00C00E3EF}" sibTransId="{EA44C6A3-D72F-41CD-B484-351CD37D7708}"/>
    <dgm:cxn modelId="{6F89AC2F-FFC0-4A0A-A9A4-2C9E7A5F9C16}" srcId="{6BB1525A-AD49-4ED5-ACD4-C15287968E94}" destId="{1089479C-4351-40B9-9806-C14F180DA701}" srcOrd="0" destOrd="0" parTransId="{3E5735D3-3E7D-4806-A806-2D5E3F59AE73}" sibTransId="{092487C5-ABE2-46D5-B6EE-D549AD4DC5C4}"/>
    <dgm:cxn modelId="{0B703C60-4C5A-40A8-A4DA-BC8D74D96B69}" type="presOf" srcId="{3D26659C-0DD4-4809-888B-1B59CD9A0D42}" destId="{C875CAAD-2C53-4980-BB8C-96DC5604B57E}" srcOrd="0" destOrd="0" presId="urn:microsoft.com/office/officeart/2005/8/layout/hierarchy2"/>
    <dgm:cxn modelId="{BA884F74-59B9-45E3-A065-B9F6BAFC17C9}" srcId="{5A6CFA4C-3F5F-453A-8077-7D2DF09E9EDD}" destId="{77199982-53BA-4F38-9CF2-5A91E2D5A5C7}" srcOrd="0" destOrd="0" parTransId="{AFB02E55-A229-4442-AF03-DD6320EFF419}" sibTransId="{56291F53-49A8-4019-921C-7EB121CF2CB0}"/>
    <dgm:cxn modelId="{33662066-58DF-47C6-84F0-15A2B509A9A2}" srcId="{D592E062-DF2C-48E6-899F-596079B1550E}" destId="{29E9FBB1-436A-416C-B041-320F6FD7BF1B}" srcOrd="0" destOrd="0" parTransId="{404379F6-CEA6-448F-A70C-72A7E65A2224}" sibTransId="{A935F49C-2E7B-4C5D-9A85-659751780300}"/>
    <dgm:cxn modelId="{D2DE9C70-CA06-4102-8444-3674999E3C83}" type="presOf" srcId="{734B34B9-C442-407A-A180-B7EF444A567D}" destId="{DA62F63B-F954-40DB-A428-A572791E41E1}" srcOrd="1" destOrd="0" presId="urn:microsoft.com/office/officeart/2005/8/layout/hierarchy2"/>
    <dgm:cxn modelId="{02AFAC4E-EA41-4F60-969C-9DC84A546E6E}" type="presOf" srcId="{AFB02E55-A229-4442-AF03-DD6320EFF419}" destId="{4BAC1E4C-4A82-4C89-B981-3A7D03C42F8F}" srcOrd="0" destOrd="0" presId="urn:microsoft.com/office/officeart/2005/8/layout/hierarchy2"/>
    <dgm:cxn modelId="{A4DACD6D-E740-48F0-A463-A38C165890C2}" type="presOf" srcId="{F15CDECD-9F07-48BF-916A-DCE1ACF0BD6B}" destId="{99584289-70A5-4A02-9B5E-571A4D194264}" srcOrd="0" destOrd="0" presId="urn:microsoft.com/office/officeart/2005/8/layout/hierarchy2"/>
    <dgm:cxn modelId="{4ADB7181-9476-445B-BDEA-38FD33AE324F}" type="presOf" srcId="{404379F6-CEA6-448F-A70C-72A7E65A2224}" destId="{7B5D27C5-0ABB-4B7B-99ED-6A71152EBBE9}" srcOrd="1" destOrd="0" presId="urn:microsoft.com/office/officeart/2005/8/layout/hierarchy2"/>
    <dgm:cxn modelId="{8E3A9B26-EEE5-45FA-8BF3-1A911B93ABE8}" type="presOf" srcId="{5A6CFA4C-3F5F-453A-8077-7D2DF09E9EDD}" destId="{6D9ECB0D-A2CE-44E9-930B-57BF5255B1D4}" srcOrd="0" destOrd="0" presId="urn:microsoft.com/office/officeart/2005/8/layout/hierarchy2"/>
    <dgm:cxn modelId="{8D30E65F-A8DE-4EEF-A2C4-E3103CAA700B}" srcId="{AFDDB15D-37C1-4317-A6CF-662DAFDF0C4D}" destId="{1BEC6A3D-6AF3-41FA-96AE-8B7CF775DA86}" srcOrd="0" destOrd="0" parTransId="{0E9CC177-C917-4068-8737-02B0FD856C4D}" sibTransId="{D88272DB-7934-4FF8-9D3F-18A8A7E31D00}"/>
    <dgm:cxn modelId="{032DBAB4-A59F-4DA7-A4C5-34B8A94E7493}" type="presOf" srcId="{29E9FBB1-436A-416C-B041-320F6FD7BF1B}" destId="{B4A3916F-37A3-4D8C-A986-634A1C42B760}" srcOrd="0" destOrd="0" presId="urn:microsoft.com/office/officeart/2005/8/layout/hierarchy2"/>
    <dgm:cxn modelId="{A7D9856A-ACA1-46E5-824A-C80F6DE27A36}" type="presOf" srcId="{3E5735D3-3E7D-4806-A806-2D5E3F59AE73}" destId="{2F808733-65CE-4448-A27F-6CB82F862EF4}" srcOrd="0" destOrd="0" presId="urn:microsoft.com/office/officeart/2005/8/layout/hierarchy2"/>
    <dgm:cxn modelId="{6BAFC3F2-A7B5-495E-A286-22C925AFFD55}" type="presOf" srcId="{AFB02E55-A229-4442-AF03-DD6320EFF419}" destId="{F8F38DCD-37D2-481F-B1AF-5DB35B8FFDEE}" srcOrd="1" destOrd="0" presId="urn:microsoft.com/office/officeart/2005/8/layout/hierarchy2"/>
    <dgm:cxn modelId="{46DB01D7-7D46-4FED-9776-1F9754D5007D}" type="presOf" srcId="{0E9CC177-C917-4068-8737-02B0FD856C4D}" destId="{61A46625-76F5-4173-9F9C-24C413171903}" srcOrd="1" destOrd="0" presId="urn:microsoft.com/office/officeart/2005/8/layout/hierarchy2"/>
    <dgm:cxn modelId="{23E0FE11-151F-4423-A29F-6B0CB64430EF}" type="presOf" srcId="{0E9CC177-C917-4068-8737-02B0FD856C4D}" destId="{B2290955-F40D-48FD-860D-5528F901375B}" srcOrd="0" destOrd="0" presId="urn:microsoft.com/office/officeart/2005/8/layout/hierarchy2"/>
    <dgm:cxn modelId="{8EEB7E1D-253D-47F6-B129-C05CEA0CECD4}" type="presOf" srcId="{77199982-53BA-4F38-9CF2-5A91E2D5A5C7}" destId="{FC8D6322-5982-44FB-98C0-651F8B20680C}" srcOrd="0" destOrd="0" presId="urn:microsoft.com/office/officeart/2005/8/layout/hierarchy2"/>
    <dgm:cxn modelId="{6EC0531C-FDE0-4064-8419-D649558A84C2}" type="presOf" srcId="{BD803B69-70F7-4D83-A778-4AB00C00E3EF}" destId="{59BEA038-B84A-41CA-97C9-30F8F4924A8D}" srcOrd="0" destOrd="0" presId="urn:microsoft.com/office/officeart/2005/8/layout/hierarchy2"/>
    <dgm:cxn modelId="{96F5C42D-000C-4A7A-8161-91E1760CFE93}" srcId="{C6004A27-9F7D-463C-87A1-7D7299C55F32}" destId="{5A6CFA4C-3F5F-453A-8077-7D2DF09E9EDD}" srcOrd="0" destOrd="0" parTransId="{936F6976-34B3-49C8-A5BC-5F42C9176FF2}" sibTransId="{AC789001-00CE-4ABA-9107-2A0282087112}"/>
    <dgm:cxn modelId="{1B38085B-9D4A-4B2D-A724-9C940B97940D}" type="presOf" srcId="{B9E4C719-9979-4209-98A9-5B3547F1EA3C}" destId="{17CA06F3-CB29-4454-B8F3-FDCB24A11F27}" srcOrd="0" destOrd="0" presId="urn:microsoft.com/office/officeart/2005/8/layout/hierarchy2"/>
    <dgm:cxn modelId="{C03EF8B1-3570-4FBA-B911-0952491939FE}" type="presOf" srcId="{B2E239A0-8757-413D-B55D-36BA530EA836}" destId="{18EA65CB-7286-4D2A-B8C0-16D781A1FF5C}" srcOrd="0" destOrd="0" presId="urn:microsoft.com/office/officeart/2005/8/layout/hierarchy2"/>
    <dgm:cxn modelId="{8C1E9610-B8D9-4AB2-8AC9-0A30B55E7247}" type="presOf" srcId="{404379F6-CEA6-448F-A70C-72A7E65A2224}" destId="{06486507-5ACD-43B2-B61B-413D47C84E6E}" srcOrd="0" destOrd="0" presId="urn:microsoft.com/office/officeart/2005/8/layout/hierarchy2"/>
    <dgm:cxn modelId="{9CEE4670-7BB5-4CB0-896E-C678969EA4C1}" type="presOf" srcId="{B2E239A0-8757-413D-B55D-36BA530EA836}" destId="{18643CF7-190E-4523-B407-7A10B416F9E2}" srcOrd="1" destOrd="0" presId="urn:microsoft.com/office/officeart/2005/8/layout/hierarchy2"/>
    <dgm:cxn modelId="{F9ABF2FF-9A3F-44D5-8A8F-F9F2076FFBC5}" srcId="{5A6CFA4C-3F5F-453A-8077-7D2DF09E9EDD}" destId="{D592E062-DF2C-48E6-899F-596079B1550E}" srcOrd="1" destOrd="0" parTransId="{2B431324-B3A8-4FF2-89AE-1C07718892EB}" sibTransId="{F61D3DD2-F955-4A7B-9F43-CF343636A673}"/>
    <dgm:cxn modelId="{DC8913EE-1367-42A7-937D-25C7AE036D38}" type="presOf" srcId="{C6004A27-9F7D-463C-87A1-7D7299C55F32}" destId="{11B20C64-095B-4F92-ACE4-21425501456B}" srcOrd="0" destOrd="0" presId="urn:microsoft.com/office/officeart/2005/8/layout/hierarchy2"/>
    <dgm:cxn modelId="{BD4702D3-EDB5-4E51-BD15-DB346EDE9795}" type="presOf" srcId="{95C11F5C-DD82-4626-A182-36417FFFF6D1}" destId="{6CE283BF-77AA-4398-A556-2E762850784C}" srcOrd="0" destOrd="0" presId="urn:microsoft.com/office/officeart/2005/8/layout/hierarchy2"/>
    <dgm:cxn modelId="{2A39C37D-3500-448D-BEFD-2A9DC4614EBE}" type="presOf" srcId="{95C11F5C-DD82-4626-A182-36417FFFF6D1}" destId="{2E1A1D8C-097F-4F29-8763-5D723AB7AD90}" srcOrd="1" destOrd="0" presId="urn:microsoft.com/office/officeart/2005/8/layout/hierarchy2"/>
    <dgm:cxn modelId="{D4366907-07BB-4C0E-A95F-597596B673BC}" type="presOf" srcId="{1089479C-4351-40B9-9806-C14F180DA701}" destId="{F3BC9D0A-3D23-4E1B-8D62-14D73C2A9A69}" srcOrd="0" destOrd="0" presId="urn:microsoft.com/office/officeart/2005/8/layout/hierarchy2"/>
    <dgm:cxn modelId="{C534F13B-7BA8-42BA-A629-882E410F1F1D}" type="presOf" srcId="{3E5735D3-3E7D-4806-A806-2D5E3F59AE73}" destId="{3A0BD477-3F74-4A5F-8F65-D53ECBCBABE9}" srcOrd="1" destOrd="0" presId="urn:microsoft.com/office/officeart/2005/8/layout/hierarchy2"/>
    <dgm:cxn modelId="{187B146E-E575-43EE-9FA0-EE875B637DD8}" type="presOf" srcId="{6BB1525A-AD49-4ED5-ACD4-C15287968E94}" destId="{3A7FEA8F-CA90-4E0E-A91B-95A000DE56C2}" srcOrd="0" destOrd="0" presId="urn:microsoft.com/office/officeart/2005/8/layout/hierarchy2"/>
    <dgm:cxn modelId="{009F34D3-8B66-42FD-8FA4-82D2969D5B4F}" type="presOf" srcId="{AFDDB15D-37C1-4317-A6CF-662DAFDF0C4D}" destId="{B3F4609E-FCCE-49F0-BD85-4EEBF9A0C766}" srcOrd="0" destOrd="0" presId="urn:microsoft.com/office/officeart/2005/8/layout/hierarchy2"/>
    <dgm:cxn modelId="{1FACA845-F3A8-48F2-A1C8-7C661DD89031}" srcId="{5A6CFA4C-3F5F-453A-8077-7D2DF09E9EDD}" destId="{6BB1525A-AD49-4ED5-ACD4-C15287968E94}" srcOrd="4" destOrd="0" parTransId="{B9E4C719-9979-4209-98A9-5B3547F1EA3C}" sibTransId="{27DABFBD-B740-48D2-B820-F2E8EB8BEC1E}"/>
    <dgm:cxn modelId="{71F1341C-0BC6-4B08-863D-22293A0822DD}" srcId="{91180CF6-0A66-495B-9466-627E3B6B3E25}" destId="{3D26659C-0DD4-4809-888B-1B59CD9A0D42}" srcOrd="0" destOrd="0" parTransId="{432CF66E-FCE5-497E-BEC7-5FC94345F79F}" sibTransId="{61EFC7C1-0021-4F53-B75F-B799C57D62B2}"/>
    <dgm:cxn modelId="{55C62D56-9D70-4B34-AE24-0478E54DFA67}" srcId="{77199982-53BA-4F38-9CF2-5A91E2D5A5C7}" destId="{C9752600-3884-4E65-A1BA-F0F492B6A340}" srcOrd="0" destOrd="0" parTransId="{AC6C1566-E89D-46FC-9CFB-0F1143C69340}" sibTransId="{AD9750C9-C8ED-4325-82B4-BAEE3316F578}"/>
    <dgm:cxn modelId="{A1561895-D853-4CCE-B254-4CE47BCC3452}" srcId="{5A6CFA4C-3F5F-453A-8077-7D2DF09E9EDD}" destId="{91180CF6-0A66-495B-9466-627E3B6B3E25}" srcOrd="5" destOrd="0" parTransId="{734B34B9-C442-407A-A180-B7EF444A567D}" sibTransId="{FD17657B-65B5-4AC9-AD3F-E3558ACAF217}"/>
    <dgm:cxn modelId="{505998F2-B7A7-4626-AF62-C2B0B6B60B4F}" type="presOf" srcId="{432CF66E-FCE5-497E-BEC7-5FC94345F79F}" destId="{AF165EA2-B1ED-417E-86A4-DE1EAF520AF0}" srcOrd="1" destOrd="0" presId="urn:microsoft.com/office/officeart/2005/8/layout/hierarchy2"/>
    <dgm:cxn modelId="{E8B69FAB-D1A3-4275-B23C-3CD47E09B2D9}" type="presOf" srcId="{AC6C1566-E89D-46FC-9CFB-0F1143C69340}" destId="{CB7B645C-D44D-4F87-9C9B-1B249579D33B}" srcOrd="0" destOrd="0" presId="urn:microsoft.com/office/officeart/2005/8/layout/hierarchy2"/>
    <dgm:cxn modelId="{94984F00-4452-4332-AD10-4DEFC8A9155F}" type="presOf" srcId="{05469609-5017-4133-B782-9471625704E3}" destId="{E1B8DB01-6B15-48FE-BF8D-84D29A54680C}" srcOrd="0" destOrd="0" presId="urn:microsoft.com/office/officeart/2005/8/layout/hierarchy2"/>
    <dgm:cxn modelId="{A05BA373-F313-429F-A911-2284519A8F60}" srcId="{F15CDECD-9F07-48BF-916A-DCE1ACF0BD6B}" destId="{05469609-5017-4133-B782-9471625704E3}" srcOrd="0" destOrd="0" parTransId="{B2E239A0-8757-413D-B55D-36BA530EA836}" sibTransId="{89034D53-3242-409A-9048-78E11CCA3633}"/>
    <dgm:cxn modelId="{C31EA095-8F52-4504-A646-CC6CB223E1FE}" type="presOf" srcId="{2B431324-B3A8-4FF2-89AE-1C07718892EB}" destId="{AC60C0E0-C518-4582-9FB3-467E4FBB0598}" srcOrd="1" destOrd="0" presId="urn:microsoft.com/office/officeart/2005/8/layout/hierarchy2"/>
    <dgm:cxn modelId="{E79C2998-06E0-46CF-8EC7-8DD8869379B5}" type="presOf" srcId="{D592E062-DF2C-48E6-899F-596079B1550E}" destId="{FD8D33E8-A51A-422E-AE44-C2E345C1B307}" srcOrd="0" destOrd="0" presId="urn:microsoft.com/office/officeart/2005/8/layout/hierarchy2"/>
    <dgm:cxn modelId="{D1D25820-3D24-4123-9AAF-B1C4290241F6}" srcId="{5A6CFA4C-3F5F-453A-8077-7D2DF09E9EDD}" destId="{AFDDB15D-37C1-4317-A6CF-662DAFDF0C4D}" srcOrd="3" destOrd="0" parTransId="{95C11F5C-DD82-4626-A182-36417FFFF6D1}" sibTransId="{43BF6BAF-C455-4E94-A358-379EEF14BD7D}"/>
    <dgm:cxn modelId="{BAB674A7-DE52-491D-AAC1-B2F6C18721D2}" type="presOf" srcId="{2B431324-B3A8-4FF2-89AE-1C07718892EB}" destId="{E9BE7A55-4A37-4175-BA42-1F7CD95325DA}" srcOrd="0" destOrd="0" presId="urn:microsoft.com/office/officeart/2005/8/layout/hierarchy2"/>
    <dgm:cxn modelId="{B3139AEF-087A-4CEA-8398-DA27BDE2755C}" type="presOf" srcId="{91180CF6-0A66-495B-9466-627E3B6B3E25}" destId="{89502A5B-3199-483E-BFBC-0C24CA6F5E16}" srcOrd="0" destOrd="0" presId="urn:microsoft.com/office/officeart/2005/8/layout/hierarchy2"/>
    <dgm:cxn modelId="{DCD8AB1C-8032-4742-AD11-55867D4A7884}" type="presOf" srcId="{AC6C1566-E89D-46FC-9CFB-0F1143C69340}" destId="{EEEB6C38-3E31-4A1E-BCEC-8F459338AB5A}" srcOrd="1" destOrd="0" presId="urn:microsoft.com/office/officeart/2005/8/layout/hierarchy2"/>
    <dgm:cxn modelId="{690B3297-E95E-405C-8872-CE7EF1B4AE0B}" type="presOf" srcId="{734B34B9-C442-407A-A180-B7EF444A567D}" destId="{6D47DAC2-3181-465C-84EB-AB18B9508CCE}" srcOrd="0" destOrd="0" presId="urn:microsoft.com/office/officeart/2005/8/layout/hierarchy2"/>
    <dgm:cxn modelId="{39C6C2B3-53C5-4DAB-82C1-B60A371AA362}" type="presOf" srcId="{432CF66E-FCE5-497E-BEC7-5FC94345F79F}" destId="{AA18C0D8-9A61-4A5F-A000-869FBDC8FA7C}" srcOrd="0" destOrd="0" presId="urn:microsoft.com/office/officeart/2005/8/layout/hierarchy2"/>
    <dgm:cxn modelId="{77A800C0-07EE-4C58-B3E6-C6F57E6EEE03}" type="presOf" srcId="{1BEC6A3D-6AF3-41FA-96AE-8B7CF775DA86}" destId="{6B8F2447-2686-4DBA-A5B9-19135F611731}" srcOrd="0" destOrd="0" presId="urn:microsoft.com/office/officeart/2005/8/layout/hierarchy2"/>
    <dgm:cxn modelId="{31896EC3-29CF-47D9-BB09-84D1B7CCAEF7}" type="presParOf" srcId="{11B20C64-095B-4F92-ACE4-21425501456B}" destId="{FA655697-BE6E-46FF-B2D5-F1F21BDCFF48}" srcOrd="0" destOrd="0" presId="urn:microsoft.com/office/officeart/2005/8/layout/hierarchy2"/>
    <dgm:cxn modelId="{8C2ACB76-BF16-41AA-9F30-E3A6A25F1E69}" type="presParOf" srcId="{FA655697-BE6E-46FF-B2D5-F1F21BDCFF48}" destId="{6D9ECB0D-A2CE-44E9-930B-57BF5255B1D4}" srcOrd="0" destOrd="0" presId="urn:microsoft.com/office/officeart/2005/8/layout/hierarchy2"/>
    <dgm:cxn modelId="{3F3E5D78-AA6E-493E-AA88-663F652E0FD4}" type="presParOf" srcId="{FA655697-BE6E-46FF-B2D5-F1F21BDCFF48}" destId="{FCDFDA3B-BD44-46BA-9B19-538338336973}" srcOrd="1" destOrd="0" presId="urn:microsoft.com/office/officeart/2005/8/layout/hierarchy2"/>
    <dgm:cxn modelId="{A5B679D6-FED1-4FA6-8B76-5D774EE76148}" type="presParOf" srcId="{FCDFDA3B-BD44-46BA-9B19-538338336973}" destId="{4BAC1E4C-4A82-4C89-B981-3A7D03C42F8F}" srcOrd="0" destOrd="0" presId="urn:microsoft.com/office/officeart/2005/8/layout/hierarchy2"/>
    <dgm:cxn modelId="{29B64A35-0760-4899-85D5-707FDE416F63}" type="presParOf" srcId="{4BAC1E4C-4A82-4C89-B981-3A7D03C42F8F}" destId="{F8F38DCD-37D2-481F-B1AF-5DB35B8FFDEE}" srcOrd="0" destOrd="0" presId="urn:microsoft.com/office/officeart/2005/8/layout/hierarchy2"/>
    <dgm:cxn modelId="{5B507227-75A0-4BFD-9BF3-C4B3368F47F4}" type="presParOf" srcId="{FCDFDA3B-BD44-46BA-9B19-538338336973}" destId="{16BA66DC-F0BA-4DCD-9B3C-89AC0EBACE50}" srcOrd="1" destOrd="0" presId="urn:microsoft.com/office/officeart/2005/8/layout/hierarchy2"/>
    <dgm:cxn modelId="{5F443DA6-D30F-4A27-A861-B17F15321B4A}" type="presParOf" srcId="{16BA66DC-F0BA-4DCD-9B3C-89AC0EBACE50}" destId="{FC8D6322-5982-44FB-98C0-651F8B20680C}" srcOrd="0" destOrd="0" presId="urn:microsoft.com/office/officeart/2005/8/layout/hierarchy2"/>
    <dgm:cxn modelId="{61FC704E-BB17-4B11-87E1-00CE91E754EA}" type="presParOf" srcId="{16BA66DC-F0BA-4DCD-9B3C-89AC0EBACE50}" destId="{87F097C4-9C5D-47CF-B10B-7ED173FFEDBB}" srcOrd="1" destOrd="0" presId="urn:microsoft.com/office/officeart/2005/8/layout/hierarchy2"/>
    <dgm:cxn modelId="{5B5F0754-1822-4C3B-AEFD-BCE5BF7A13B0}" type="presParOf" srcId="{87F097C4-9C5D-47CF-B10B-7ED173FFEDBB}" destId="{CB7B645C-D44D-4F87-9C9B-1B249579D33B}" srcOrd="0" destOrd="0" presId="urn:microsoft.com/office/officeart/2005/8/layout/hierarchy2"/>
    <dgm:cxn modelId="{5EE1C3A2-FC88-4725-A96E-9B0803269B1D}" type="presParOf" srcId="{CB7B645C-D44D-4F87-9C9B-1B249579D33B}" destId="{EEEB6C38-3E31-4A1E-BCEC-8F459338AB5A}" srcOrd="0" destOrd="0" presId="urn:microsoft.com/office/officeart/2005/8/layout/hierarchy2"/>
    <dgm:cxn modelId="{557D836E-5C8D-4782-8DE7-E1C4D636205B}" type="presParOf" srcId="{87F097C4-9C5D-47CF-B10B-7ED173FFEDBB}" destId="{6AB0DF3F-13DE-4ABD-972C-1445461435DA}" srcOrd="1" destOrd="0" presId="urn:microsoft.com/office/officeart/2005/8/layout/hierarchy2"/>
    <dgm:cxn modelId="{3620D14C-D815-48A1-8251-1FFF579A1F7B}" type="presParOf" srcId="{6AB0DF3F-13DE-4ABD-972C-1445461435DA}" destId="{7D3863BC-00BF-492E-ABB2-31E0AED58312}" srcOrd="0" destOrd="0" presId="urn:microsoft.com/office/officeart/2005/8/layout/hierarchy2"/>
    <dgm:cxn modelId="{EE0FC20C-3785-431C-8C43-E111461E33C1}" type="presParOf" srcId="{6AB0DF3F-13DE-4ABD-972C-1445461435DA}" destId="{CAAD148A-B37F-42F6-AAAA-F0EC0694AD33}" srcOrd="1" destOrd="0" presId="urn:microsoft.com/office/officeart/2005/8/layout/hierarchy2"/>
    <dgm:cxn modelId="{60273CCC-0DF8-4482-BC9F-CB1B7DD5CE4C}" type="presParOf" srcId="{FCDFDA3B-BD44-46BA-9B19-538338336973}" destId="{E9BE7A55-4A37-4175-BA42-1F7CD95325DA}" srcOrd="2" destOrd="0" presId="urn:microsoft.com/office/officeart/2005/8/layout/hierarchy2"/>
    <dgm:cxn modelId="{A6306403-A1C3-4737-A293-A99590BBA843}" type="presParOf" srcId="{E9BE7A55-4A37-4175-BA42-1F7CD95325DA}" destId="{AC60C0E0-C518-4582-9FB3-467E4FBB0598}" srcOrd="0" destOrd="0" presId="urn:microsoft.com/office/officeart/2005/8/layout/hierarchy2"/>
    <dgm:cxn modelId="{B6AC7722-7622-4FD6-81AE-7F6F4C4D26C5}" type="presParOf" srcId="{FCDFDA3B-BD44-46BA-9B19-538338336973}" destId="{42D72F75-DE21-474D-B0ED-235E1D5AB934}" srcOrd="3" destOrd="0" presId="urn:microsoft.com/office/officeart/2005/8/layout/hierarchy2"/>
    <dgm:cxn modelId="{9B771DBB-8CD3-4849-BC5F-AE1085DCBA74}" type="presParOf" srcId="{42D72F75-DE21-474D-B0ED-235E1D5AB934}" destId="{FD8D33E8-A51A-422E-AE44-C2E345C1B307}" srcOrd="0" destOrd="0" presId="urn:microsoft.com/office/officeart/2005/8/layout/hierarchy2"/>
    <dgm:cxn modelId="{BD9C746B-14C3-4AD5-AA39-D9FAE0BC463F}" type="presParOf" srcId="{42D72F75-DE21-474D-B0ED-235E1D5AB934}" destId="{A2101A9F-1BAA-4E88-B2DC-AE0AD7C649B8}" srcOrd="1" destOrd="0" presId="urn:microsoft.com/office/officeart/2005/8/layout/hierarchy2"/>
    <dgm:cxn modelId="{4D4E7A3E-5D78-493E-A436-D188B671595E}" type="presParOf" srcId="{A2101A9F-1BAA-4E88-B2DC-AE0AD7C649B8}" destId="{06486507-5ACD-43B2-B61B-413D47C84E6E}" srcOrd="0" destOrd="0" presId="urn:microsoft.com/office/officeart/2005/8/layout/hierarchy2"/>
    <dgm:cxn modelId="{15116525-30EE-4134-A9CE-ED7B2FB43789}" type="presParOf" srcId="{06486507-5ACD-43B2-B61B-413D47C84E6E}" destId="{7B5D27C5-0ABB-4B7B-99ED-6A71152EBBE9}" srcOrd="0" destOrd="0" presId="urn:microsoft.com/office/officeart/2005/8/layout/hierarchy2"/>
    <dgm:cxn modelId="{88ECF0F1-3DC7-45F7-A67C-0565BF6C96F7}" type="presParOf" srcId="{A2101A9F-1BAA-4E88-B2DC-AE0AD7C649B8}" destId="{43D1C7DD-7CC8-4178-B945-03E2A263B489}" srcOrd="1" destOrd="0" presId="urn:microsoft.com/office/officeart/2005/8/layout/hierarchy2"/>
    <dgm:cxn modelId="{C1EFB6CE-BDE8-476D-BAB7-60FE16C3756A}" type="presParOf" srcId="{43D1C7DD-7CC8-4178-B945-03E2A263B489}" destId="{B4A3916F-37A3-4D8C-A986-634A1C42B760}" srcOrd="0" destOrd="0" presId="urn:microsoft.com/office/officeart/2005/8/layout/hierarchy2"/>
    <dgm:cxn modelId="{61E07758-E4BA-40DA-A37A-D62CF88313DB}" type="presParOf" srcId="{43D1C7DD-7CC8-4178-B945-03E2A263B489}" destId="{EFADDEDF-3B53-449D-BC14-4A78C16F98A3}" srcOrd="1" destOrd="0" presId="urn:microsoft.com/office/officeart/2005/8/layout/hierarchy2"/>
    <dgm:cxn modelId="{83221BB5-47C0-46F4-B736-1FD5B53AE144}" type="presParOf" srcId="{FCDFDA3B-BD44-46BA-9B19-538338336973}" destId="{59BEA038-B84A-41CA-97C9-30F8F4924A8D}" srcOrd="4" destOrd="0" presId="urn:microsoft.com/office/officeart/2005/8/layout/hierarchy2"/>
    <dgm:cxn modelId="{DB4EBF42-0D26-475E-A2D2-1332EF4CD732}" type="presParOf" srcId="{59BEA038-B84A-41CA-97C9-30F8F4924A8D}" destId="{8398C742-CB97-40F5-B2A2-3DA0CB88CCA6}" srcOrd="0" destOrd="0" presId="urn:microsoft.com/office/officeart/2005/8/layout/hierarchy2"/>
    <dgm:cxn modelId="{740349BE-0A69-4206-848D-ADCFBC3C8B6F}" type="presParOf" srcId="{FCDFDA3B-BD44-46BA-9B19-538338336973}" destId="{F3695C45-29FA-4F97-87C6-A02B073F8F29}" srcOrd="5" destOrd="0" presId="urn:microsoft.com/office/officeart/2005/8/layout/hierarchy2"/>
    <dgm:cxn modelId="{3F64F19A-8FBB-4466-AE15-AE0976D47280}" type="presParOf" srcId="{F3695C45-29FA-4F97-87C6-A02B073F8F29}" destId="{99584289-70A5-4A02-9B5E-571A4D194264}" srcOrd="0" destOrd="0" presId="urn:microsoft.com/office/officeart/2005/8/layout/hierarchy2"/>
    <dgm:cxn modelId="{8DAF44AB-7204-4EF0-952B-79DE66345488}" type="presParOf" srcId="{F3695C45-29FA-4F97-87C6-A02B073F8F29}" destId="{90546D02-51A6-46E2-A739-49FC1FD52D55}" srcOrd="1" destOrd="0" presId="urn:microsoft.com/office/officeart/2005/8/layout/hierarchy2"/>
    <dgm:cxn modelId="{5B6A0F81-A47D-4045-BB86-C221F69F9C4D}" type="presParOf" srcId="{90546D02-51A6-46E2-A739-49FC1FD52D55}" destId="{18EA65CB-7286-4D2A-B8C0-16D781A1FF5C}" srcOrd="0" destOrd="0" presId="urn:microsoft.com/office/officeart/2005/8/layout/hierarchy2"/>
    <dgm:cxn modelId="{9AC2E1DA-CD56-4F99-A201-C6B102D12437}" type="presParOf" srcId="{18EA65CB-7286-4D2A-B8C0-16D781A1FF5C}" destId="{18643CF7-190E-4523-B407-7A10B416F9E2}" srcOrd="0" destOrd="0" presId="urn:microsoft.com/office/officeart/2005/8/layout/hierarchy2"/>
    <dgm:cxn modelId="{62F3B735-9A5A-4F76-90BC-881901A057B5}" type="presParOf" srcId="{90546D02-51A6-46E2-A739-49FC1FD52D55}" destId="{D66888F5-A4F4-4B89-B8C7-2E0821820F74}" srcOrd="1" destOrd="0" presId="urn:microsoft.com/office/officeart/2005/8/layout/hierarchy2"/>
    <dgm:cxn modelId="{1D20DC23-E049-46DC-A6DE-60B905AC28C0}" type="presParOf" srcId="{D66888F5-A4F4-4B89-B8C7-2E0821820F74}" destId="{E1B8DB01-6B15-48FE-BF8D-84D29A54680C}" srcOrd="0" destOrd="0" presId="urn:microsoft.com/office/officeart/2005/8/layout/hierarchy2"/>
    <dgm:cxn modelId="{4196F755-8A2B-4737-A9E9-45FEDFE318D9}" type="presParOf" srcId="{D66888F5-A4F4-4B89-B8C7-2E0821820F74}" destId="{AABA1353-7149-4509-9A11-0ECBD4A09B78}" srcOrd="1" destOrd="0" presId="urn:microsoft.com/office/officeart/2005/8/layout/hierarchy2"/>
    <dgm:cxn modelId="{F877FC3C-D75F-4503-825F-AAA42B04BA18}" type="presParOf" srcId="{FCDFDA3B-BD44-46BA-9B19-538338336973}" destId="{6CE283BF-77AA-4398-A556-2E762850784C}" srcOrd="6" destOrd="0" presId="urn:microsoft.com/office/officeart/2005/8/layout/hierarchy2"/>
    <dgm:cxn modelId="{CFE2BA23-4782-4CFE-B2B8-026076060C6F}" type="presParOf" srcId="{6CE283BF-77AA-4398-A556-2E762850784C}" destId="{2E1A1D8C-097F-4F29-8763-5D723AB7AD90}" srcOrd="0" destOrd="0" presId="urn:microsoft.com/office/officeart/2005/8/layout/hierarchy2"/>
    <dgm:cxn modelId="{AE9B40DA-8B54-4B92-986C-3784F299FA79}" type="presParOf" srcId="{FCDFDA3B-BD44-46BA-9B19-538338336973}" destId="{EFD7A3DA-AF7F-47C5-9333-2FBCDFE337DC}" srcOrd="7" destOrd="0" presId="urn:microsoft.com/office/officeart/2005/8/layout/hierarchy2"/>
    <dgm:cxn modelId="{32E106C1-DE7A-4C65-8692-AA490FC2C65A}" type="presParOf" srcId="{EFD7A3DA-AF7F-47C5-9333-2FBCDFE337DC}" destId="{B3F4609E-FCCE-49F0-BD85-4EEBF9A0C766}" srcOrd="0" destOrd="0" presId="urn:microsoft.com/office/officeart/2005/8/layout/hierarchy2"/>
    <dgm:cxn modelId="{E2F61788-68E4-4368-A0CC-BE81854238EF}" type="presParOf" srcId="{EFD7A3DA-AF7F-47C5-9333-2FBCDFE337DC}" destId="{A8249DAD-7741-4C43-86F2-9E353CE84D6F}" srcOrd="1" destOrd="0" presId="urn:microsoft.com/office/officeart/2005/8/layout/hierarchy2"/>
    <dgm:cxn modelId="{A20EA980-EE40-47FD-9C7D-972E17A88459}" type="presParOf" srcId="{A8249DAD-7741-4C43-86F2-9E353CE84D6F}" destId="{B2290955-F40D-48FD-860D-5528F901375B}" srcOrd="0" destOrd="0" presId="urn:microsoft.com/office/officeart/2005/8/layout/hierarchy2"/>
    <dgm:cxn modelId="{A8E05C6F-849D-4298-869A-028F7F946162}" type="presParOf" srcId="{B2290955-F40D-48FD-860D-5528F901375B}" destId="{61A46625-76F5-4173-9F9C-24C413171903}" srcOrd="0" destOrd="0" presId="urn:microsoft.com/office/officeart/2005/8/layout/hierarchy2"/>
    <dgm:cxn modelId="{08490903-9B72-4399-8E5A-98C32B1A9784}" type="presParOf" srcId="{A8249DAD-7741-4C43-86F2-9E353CE84D6F}" destId="{0BBB92A1-6212-4D3A-AF3B-D0E686CCEDB8}" srcOrd="1" destOrd="0" presId="urn:microsoft.com/office/officeart/2005/8/layout/hierarchy2"/>
    <dgm:cxn modelId="{BE9C1F22-3C82-4519-BD20-82DC1C1443F0}" type="presParOf" srcId="{0BBB92A1-6212-4D3A-AF3B-D0E686CCEDB8}" destId="{6B8F2447-2686-4DBA-A5B9-19135F611731}" srcOrd="0" destOrd="0" presId="urn:microsoft.com/office/officeart/2005/8/layout/hierarchy2"/>
    <dgm:cxn modelId="{1E242318-749C-46F3-95CF-D36483B146ED}" type="presParOf" srcId="{0BBB92A1-6212-4D3A-AF3B-D0E686CCEDB8}" destId="{277112C4-D1B0-4914-8913-4E66C59592B1}" srcOrd="1" destOrd="0" presId="urn:microsoft.com/office/officeart/2005/8/layout/hierarchy2"/>
    <dgm:cxn modelId="{142E011D-8791-4854-9E1E-680967807620}" type="presParOf" srcId="{FCDFDA3B-BD44-46BA-9B19-538338336973}" destId="{17CA06F3-CB29-4454-B8F3-FDCB24A11F27}" srcOrd="8" destOrd="0" presId="urn:microsoft.com/office/officeart/2005/8/layout/hierarchy2"/>
    <dgm:cxn modelId="{343D9CBB-CF01-4485-BDFD-9DD031FAF4CD}" type="presParOf" srcId="{17CA06F3-CB29-4454-B8F3-FDCB24A11F27}" destId="{07B06F14-D302-43C1-8DED-B993A0D25D4C}" srcOrd="0" destOrd="0" presId="urn:microsoft.com/office/officeart/2005/8/layout/hierarchy2"/>
    <dgm:cxn modelId="{BB52CF30-57D4-42A6-B802-E840C9564AE5}" type="presParOf" srcId="{FCDFDA3B-BD44-46BA-9B19-538338336973}" destId="{14AB76F6-B25F-49B9-97F1-247442652CFF}" srcOrd="9" destOrd="0" presId="urn:microsoft.com/office/officeart/2005/8/layout/hierarchy2"/>
    <dgm:cxn modelId="{D13F7276-7F23-416A-B560-B126830865B9}" type="presParOf" srcId="{14AB76F6-B25F-49B9-97F1-247442652CFF}" destId="{3A7FEA8F-CA90-4E0E-A91B-95A000DE56C2}" srcOrd="0" destOrd="0" presId="urn:microsoft.com/office/officeart/2005/8/layout/hierarchy2"/>
    <dgm:cxn modelId="{C833BDF7-4531-45E8-8F51-1FE9E6363531}" type="presParOf" srcId="{14AB76F6-B25F-49B9-97F1-247442652CFF}" destId="{20B0E26B-26F1-4D74-BA4D-8FF10D045B0D}" srcOrd="1" destOrd="0" presId="urn:microsoft.com/office/officeart/2005/8/layout/hierarchy2"/>
    <dgm:cxn modelId="{5ABB1065-D93E-4C44-B2B1-DD4F78869F55}" type="presParOf" srcId="{20B0E26B-26F1-4D74-BA4D-8FF10D045B0D}" destId="{2F808733-65CE-4448-A27F-6CB82F862EF4}" srcOrd="0" destOrd="0" presId="urn:microsoft.com/office/officeart/2005/8/layout/hierarchy2"/>
    <dgm:cxn modelId="{78052D37-D7A5-40CA-AE60-4F50B7E41244}" type="presParOf" srcId="{2F808733-65CE-4448-A27F-6CB82F862EF4}" destId="{3A0BD477-3F74-4A5F-8F65-D53ECBCBABE9}" srcOrd="0" destOrd="0" presId="urn:microsoft.com/office/officeart/2005/8/layout/hierarchy2"/>
    <dgm:cxn modelId="{37BC5843-3AF2-4E9F-9E87-797E75E9E985}" type="presParOf" srcId="{20B0E26B-26F1-4D74-BA4D-8FF10D045B0D}" destId="{206ACE84-118D-478D-8714-E8A0465BA200}" srcOrd="1" destOrd="0" presId="urn:microsoft.com/office/officeart/2005/8/layout/hierarchy2"/>
    <dgm:cxn modelId="{9C24B765-BFFE-47D0-B0B6-89FA7CBAF60F}" type="presParOf" srcId="{206ACE84-118D-478D-8714-E8A0465BA200}" destId="{F3BC9D0A-3D23-4E1B-8D62-14D73C2A9A69}" srcOrd="0" destOrd="0" presId="urn:microsoft.com/office/officeart/2005/8/layout/hierarchy2"/>
    <dgm:cxn modelId="{A92D8A36-2619-469F-8427-91740E6650ED}" type="presParOf" srcId="{206ACE84-118D-478D-8714-E8A0465BA200}" destId="{8815AA31-A380-4F97-992B-D119E06A0F23}" srcOrd="1" destOrd="0" presId="urn:microsoft.com/office/officeart/2005/8/layout/hierarchy2"/>
    <dgm:cxn modelId="{B61C8371-B36F-4A60-AA4B-FA1E3825DEF7}" type="presParOf" srcId="{FCDFDA3B-BD44-46BA-9B19-538338336973}" destId="{6D47DAC2-3181-465C-84EB-AB18B9508CCE}" srcOrd="10" destOrd="0" presId="urn:microsoft.com/office/officeart/2005/8/layout/hierarchy2"/>
    <dgm:cxn modelId="{63C87E2F-6BAD-4873-9608-C2919E4E156B}" type="presParOf" srcId="{6D47DAC2-3181-465C-84EB-AB18B9508CCE}" destId="{DA62F63B-F954-40DB-A428-A572791E41E1}" srcOrd="0" destOrd="0" presId="urn:microsoft.com/office/officeart/2005/8/layout/hierarchy2"/>
    <dgm:cxn modelId="{2D0BBC34-2D34-4F75-B567-696C902DDD54}" type="presParOf" srcId="{FCDFDA3B-BD44-46BA-9B19-538338336973}" destId="{D4F037EF-F5EC-4155-8882-BC4AC4FC6F64}" srcOrd="11" destOrd="0" presId="urn:microsoft.com/office/officeart/2005/8/layout/hierarchy2"/>
    <dgm:cxn modelId="{9800F802-4380-4956-8DDD-4245C9AA5874}" type="presParOf" srcId="{D4F037EF-F5EC-4155-8882-BC4AC4FC6F64}" destId="{89502A5B-3199-483E-BFBC-0C24CA6F5E16}" srcOrd="0" destOrd="0" presId="urn:microsoft.com/office/officeart/2005/8/layout/hierarchy2"/>
    <dgm:cxn modelId="{AE6FEE3E-5B22-47AB-9CFF-815ECFDE4B7E}" type="presParOf" srcId="{D4F037EF-F5EC-4155-8882-BC4AC4FC6F64}" destId="{9AE49D4B-02F9-4420-8B86-11933F65553B}" srcOrd="1" destOrd="0" presId="urn:microsoft.com/office/officeart/2005/8/layout/hierarchy2"/>
    <dgm:cxn modelId="{BBBEF827-9645-4925-B0A6-66B77A855C04}" type="presParOf" srcId="{9AE49D4B-02F9-4420-8B86-11933F65553B}" destId="{AA18C0D8-9A61-4A5F-A000-869FBDC8FA7C}" srcOrd="0" destOrd="0" presId="urn:microsoft.com/office/officeart/2005/8/layout/hierarchy2"/>
    <dgm:cxn modelId="{EFE10324-75D9-483E-ABDE-77CE766AD938}" type="presParOf" srcId="{AA18C0D8-9A61-4A5F-A000-869FBDC8FA7C}" destId="{AF165EA2-B1ED-417E-86A4-DE1EAF520AF0}" srcOrd="0" destOrd="0" presId="urn:microsoft.com/office/officeart/2005/8/layout/hierarchy2"/>
    <dgm:cxn modelId="{BCEFC210-31FB-4FA9-9814-67C855991FEA}" type="presParOf" srcId="{9AE49D4B-02F9-4420-8B86-11933F65553B}" destId="{EEF39E14-0F12-4FD0-BA8F-7D795C0B189F}" srcOrd="1" destOrd="0" presId="urn:microsoft.com/office/officeart/2005/8/layout/hierarchy2"/>
    <dgm:cxn modelId="{2306D5D0-DC54-49B5-AD36-163CEEC0AD99}" type="presParOf" srcId="{EEF39E14-0F12-4FD0-BA8F-7D795C0B189F}" destId="{C875CAAD-2C53-4980-BB8C-96DC5604B57E}" srcOrd="0" destOrd="0" presId="urn:microsoft.com/office/officeart/2005/8/layout/hierarchy2"/>
    <dgm:cxn modelId="{0678C261-FF35-4620-BA4F-1B5560B2BE2B}" type="presParOf" srcId="{EEF39E14-0F12-4FD0-BA8F-7D795C0B189F}" destId="{24C0E0D1-F431-4D9F-9AFF-1ACEC40041D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5D2371-F777-44D0-B264-16BD594C429F}"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ES"/>
        </a:p>
      </dgm:t>
    </dgm:pt>
    <dgm:pt modelId="{A1AF3082-6A64-45FF-941C-33206D39A3FA}">
      <dgm:prSet/>
      <dgm:spPr/>
      <dgm:t>
        <a:bodyPr/>
        <a:lstStyle/>
        <a:p>
          <a:r>
            <a:rPr lang="es-MX" b="1" dirty="0"/>
            <a:t>Metrópolis Mundiales</a:t>
          </a:r>
          <a:endParaRPr lang="es-MX" dirty="0"/>
        </a:p>
      </dgm:t>
    </dgm:pt>
    <dgm:pt modelId="{5C257D9F-A43E-4BDF-A9C1-C110FAE4F692}" type="parTrans" cxnId="{968BF23A-8A05-4D85-A56B-098A77202D67}">
      <dgm:prSet/>
      <dgm:spPr/>
      <dgm:t>
        <a:bodyPr/>
        <a:lstStyle/>
        <a:p>
          <a:endParaRPr lang="es-ES"/>
        </a:p>
      </dgm:t>
    </dgm:pt>
    <dgm:pt modelId="{BE0F8941-D75A-4A03-9676-C9DC31E8CA74}" type="sibTrans" cxnId="{968BF23A-8A05-4D85-A56B-098A77202D67}">
      <dgm:prSet/>
      <dgm:spPr/>
      <dgm:t>
        <a:bodyPr/>
        <a:lstStyle/>
        <a:p>
          <a:endParaRPr lang="es-ES"/>
        </a:p>
      </dgm:t>
    </dgm:pt>
    <dgm:pt modelId="{D331C3E3-FBEE-4010-B300-74A00245F81A}">
      <dgm:prSet/>
      <dgm:spPr/>
      <dgm:t>
        <a:bodyPr/>
        <a:lstStyle/>
        <a:p>
          <a:r>
            <a:rPr lang="es-MX" b="1" dirty="0"/>
            <a:t>Metrópolis Continentales</a:t>
          </a:r>
          <a:endParaRPr lang="es-MX" dirty="0"/>
        </a:p>
      </dgm:t>
    </dgm:pt>
    <dgm:pt modelId="{326356F6-52BD-4A4D-9BD4-E805A367D7EC}" type="parTrans" cxnId="{AF733074-72AE-4494-BB41-04072FD8E652}">
      <dgm:prSet/>
      <dgm:spPr/>
      <dgm:t>
        <a:bodyPr/>
        <a:lstStyle/>
        <a:p>
          <a:endParaRPr lang="es-ES"/>
        </a:p>
      </dgm:t>
    </dgm:pt>
    <dgm:pt modelId="{8D82A907-FC3B-44E3-9622-E54AE67D3F22}" type="sibTrans" cxnId="{AF733074-72AE-4494-BB41-04072FD8E652}">
      <dgm:prSet/>
      <dgm:spPr/>
      <dgm:t>
        <a:bodyPr/>
        <a:lstStyle/>
        <a:p>
          <a:endParaRPr lang="es-ES"/>
        </a:p>
      </dgm:t>
    </dgm:pt>
    <dgm:pt modelId="{6830941A-99E1-4CE2-ACA0-9B6ED7D1DC5B}">
      <dgm:prSet/>
      <dgm:spPr/>
      <dgm:t>
        <a:bodyPr/>
        <a:lstStyle/>
        <a:p>
          <a:r>
            <a:rPr lang="es-MX" b="1" dirty="0"/>
            <a:t>Metrópolis Nacionales</a:t>
          </a:r>
          <a:endParaRPr lang="es-MX" dirty="0"/>
        </a:p>
      </dgm:t>
    </dgm:pt>
    <dgm:pt modelId="{3B1407C8-B473-4C01-8763-A63D8DF85F94}" type="parTrans" cxnId="{A329023E-7AC6-43F2-8C3C-D1026D4043E1}">
      <dgm:prSet/>
      <dgm:spPr/>
      <dgm:t>
        <a:bodyPr/>
        <a:lstStyle/>
        <a:p>
          <a:endParaRPr lang="es-ES"/>
        </a:p>
      </dgm:t>
    </dgm:pt>
    <dgm:pt modelId="{D3D440D6-E4D1-41F2-9B89-87C049EE3A2E}" type="sibTrans" cxnId="{A329023E-7AC6-43F2-8C3C-D1026D4043E1}">
      <dgm:prSet/>
      <dgm:spPr/>
      <dgm:t>
        <a:bodyPr/>
        <a:lstStyle/>
        <a:p>
          <a:endParaRPr lang="es-ES"/>
        </a:p>
      </dgm:t>
    </dgm:pt>
    <dgm:pt modelId="{0D33B3B5-1F0E-4D66-9A39-68D08B3D5A2D}">
      <dgm:prSet/>
      <dgm:spPr/>
      <dgm:t>
        <a:bodyPr/>
        <a:lstStyle/>
        <a:p>
          <a:r>
            <a:rPr lang="es-MX" b="1" dirty="0"/>
            <a:t>Metrópolis Regionales</a:t>
          </a:r>
          <a:endParaRPr lang="es-MX" dirty="0"/>
        </a:p>
      </dgm:t>
    </dgm:pt>
    <dgm:pt modelId="{90F471D5-CB9A-4E44-A04E-999A02250948}" type="parTrans" cxnId="{73171F9F-896B-45D9-9526-30ACF71393B0}">
      <dgm:prSet/>
      <dgm:spPr/>
      <dgm:t>
        <a:bodyPr/>
        <a:lstStyle/>
        <a:p>
          <a:endParaRPr lang="es-ES"/>
        </a:p>
      </dgm:t>
    </dgm:pt>
    <dgm:pt modelId="{BA106B6B-3162-4D6B-8485-83BFFDD93DB2}" type="sibTrans" cxnId="{73171F9F-896B-45D9-9526-30ACF71393B0}">
      <dgm:prSet/>
      <dgm:spPr/>
      <dgm:t>
        <a:bodyPr/>
        <a:lstStyle/>
        <a:p>
          <a:endParaRPr lang="es-ES"/>
        </a:p>
      </dgm:t>
    </dgm:pt>
    <dgm:pt modelId="{EBFF4214-F4C4-4BCE-902C-A96586CB03A5}">
      <dgm:prSet/>
      <dgm:spPr/>
      <dgm:t>
        <a:bodyPr/>
        <a:lstStyle/>
        <a:p>
          <a:r>
            <a:rPr lang="es-MX" b="1" dirty="0"/>
            <a:t>Ciudades menores</a:t>
          </a:r>
          <a:endParaRPr lang="es-MX" dirty="0"/>
        </a:p>
      </dgm:t>
    </dgm:pt>
    <dgm:pt modelId="{3F5667A5-7BDA-42D9-BF5E-DE9F333EE8D0}" type="parTrans" cxnId="{76A171B8-F359-4DE0-B4B4-9A6F7F7244CA}">
      <dgm:prSet/>
      <dgm:spPr/>
      <dgm:t>
        <a:bodyPr/>
        <a:lstStyle/>
        <a:p>
          <a:endParaRPr lang="es-ES"/>
        </a:p>
      </dgm:t>
    </dgm:pt>
    <dgm:pt modelId="{9EA9A139-CE16-430B-9A89-077FD8542EA9}" type="sibTrans" cxnId="{76A171B8-F359-4DE0-B4B4-9A6F7F7244CA}">
      <dgm:prSet/>
      <dgm:spPr/>
      <dgm:t>
        <a:bodyPr/>
        <a:lstStyle/>
        <a:p>
          <a:endParaRPr lang="es-ES"/>
        </a:p>
      </dgm:t>
    </dgm:pt>
    <dgm:pt modelId="{CCF2479F-1B55-48C1-A489-BE37B585E19F}" type="pres">
      <dgm:prSet presAssocID="{1A5D2371-F777-44D0-B264-16BD594C429F}" presName="compositeShape" presStyleCnt="0">
        <dgm:presLayoutVars>
          <dgm:chMax val="7"/>
          <dgm:dir/>
          <dgm:resizeHandles val="exact"/>
        </dgm:presLayoutVars>
      </dgm:prSet>
      <dgm:spPr/>
      <dgm:t>
        <a:bodyPr/>
        <a:lstStyle/>
        <a:p>
          <a:endParaRPr lang="es-MX"/>
        </a:p>
      </dgm:t>
    </dgm:pt>
    <dgm:pt modelId="{AE858579-B6B7-4A1B-8D7B-61365E1CC31E}" type="pres">
      <dgm:prSet presAssocID="{A1AF3082-6A64-45FF-941C-33206D39A3FA}" presName="circ1" presStyleLbl="vennNode1" presStyleIdx="0" presStyleCnt="5"/>
      <dgm:spPr/>
    </dgm:pt>
    <dgm:pt modelId="{F86DBB87-2B38-4985-86B4-3231AFF8DEB0}" type="pres">
      <dgm:prSet presAssocID="{A1AF3082-6A64-45FF-941C-33206D39A3FA}" presName="circ1Tx" presStyleLbl="revTx" presStyleIdx="0" presStyleCnt="0">
        <dgm:presLayoutVars>
          <dgm:chMax val="0"/>
          <dgm:chPref val="0"/>
          <dgm:bulletEnabled val="1"/>
        </dgm:presLayoutVars>
      </dgm:prSet>
      <dgm:spPr/>
      <dgm:t>
        <a:bodyPr/>
        <a:lstStyle/>
        <a:p>
          <a:endParaRPr lang="es-MX"/>
        </a:p>
      </dgm:t>
    </dgm:pt>
    <dgm:pt modelId="{C9B9E0E3-73A3-4A62-A3C7-A45DD16C5B12}" type="pres">
      <dgm:prSet presAssocID="{D331C3E3-FBEE-4010-B300-74A00245F81A}" presName="circ2" presStyleLbl="vennNode1" presStyleIdx="1" presStyleCnt="5"/>
      <dgm:spPr/>
    </dgm:pt>
    <dgm:pt modelId="{EAE29AA7-C78D-4622-A8B9-87C3439A1A6A}" type="pres">
      <dgm:prSet presAssocID="{D331C3E3-FBEE-4010-B300-74A00245F81A}" presName="circ2Tx" presStyleLbl="revTx" presStyleIdx="0" presStyleCnt="0">
        <dgm:presLayoutVars>
          <dgm:chMax val="0"/>
          <dgm:chPref val="0"/>
          <dgm:bulletEnabled val="1"/>
        </dgm:presLayoutVars>
      </dgm:prSet>
      <dgm:spPr/>
      <dgm:t>
        <a:bodyPr/>
        <a:lstStyle/>
        <a:p>
          <a:endParaRPr lang="es-MX"/>
        </a:p>
      </dgm:t>
    </dgm:pt>
    <dgm:pt modelId="{1D8D53A9-96B8-41CA-8005-D6DC3B88D9F4}" type="pres">
      <dgm:prSet presAssocID="{6830941A-99E1-4CE2-ACA0-9B6ED7D1DC5B}" presName="circ3" presStyleLbl="vennNode1" presStyleIdx="2" presStyleCnt="5"/>
      <dgm:spPr/>
    </dgm:pt>
    <dgm:pt modelId="{21242BB6-1798-4E03-891D-B9EC38FF5FB6}" type="pres">
      <dgm:prSet presAssocID="{6830941A-99E1-4CE2-ACA0-9B6ED7D1DC5B}" presName="circ3Tx" presStyleLbl="revTx" presStyleIdx="0" presStyleCnt="0">
        <dgm:presLayoutVars>
          <dgm:chMax val="0"/>
          <dgm:chPref val="0"/>
          <dgm:bulletEnabled val="1"/>
        </dgm:presLayoutVars>
      </dgm:prSet>
      <dgm:spPr/>
      <dgm:t>
        <a:bodyPr/>
        <a:lstStyle/>
        <a:p>
          <a:endParaRPr lang="es-MX"/>
        </a:p>
      </dgm:t>
    </dgm:pt>
    <dgm:pt modelId="{B77D9352-46CB-49D0-9A2F-BCCB0F3F9784}" type="pres">
      <dgm:prSet presAssocID="{0D33B3B5-1F0E-4D66-9A39-68D08B3D5A2D}" presName="circ4" presStyleLbl="vennNode1" presStyleIdx="3" presStyleCnt="5"/>
      <dgm:spPr/>
    </dgm:pt>
    <dgm:pt modelId="{A181BC65-69C0-4F96-BFE4-DE8C7E747DDE}" type="pres">
      <dgm:prSet presAssocID="{0D33B3B5-1F0E-4D66-9A39-68D08B3D5A2D}" presName="circ4Tx" presStyleLbl="revTx" presStyleIdx="0" presStyleCnt="0">
        <dgm:presLayoutVars>
          <dgm:chMax val="0"/>
          <dgm:chPref val="0"/>
          <dgm:bulletEnabled val="1"/>
        </dgm:presLayoutVars>
      </dgm:prSet>
      <dgm:spPr/>
      <dgm:t>
        <a:bodyPr/>
        <a:lstStyle/>
        <a:p>
          <a:endParaRPr lang="es-MX"/>
        </a:p>
      </dgm:t>
    </dgm:pt>
    <dgm:pt modelId="{338ADD72-1E5D-4707-B5CF-57750C95BD30}" type="pres">
      <dgm:prSet presAssocID="{EBFF4214-F4C4-4BCE-902C-A96586CB03A5}" presName="circ5" presStyleLbl="vennNode1" presStyleIdx="4" presStyleCnt="5"/>
      <dgm:spPr/>
    </dgm:pt>
    <dgm:pt modelId="{ECFAE963-D95A-48B0-9103-ED5A5B61601A}" type="pres">
      <dgm:prSet presAssocID="{EBFF4214-F4C4-4BCE-902C-A96586CB03A5}" presName="circ5Tx" presStyleLbl="revTx" presStyleIdx="0" presStyleCnt="0">
        <dgm:presLayoutVars>
          <dgm:chMax val="0"/>
          <dgm:chPref val="0"/>
          <dgm:bulletEnabled val="1"/>
        </dgm:presLayoutVars>
      </dgm:prSet>
      <dgm:spPr/>
      <dgm:t>
        <a:bodyPr/>
        <a:lstStyle/>
        <a:p>
          <a:endParaRPr lang="es-MX"/>
        </a:p>
      </dgm:t>
    </dgm:pt>
  </dgm:ptLst>
  <dgm:cxnLst>
    <dgm:cxn modelId="{76A171B8-F359-4DE0-B4B4-9A6F7F7244CA}" srcId="{1A5D2371-F777-44D0-B264-16BD594C429F}" destId="{EBFF4214-F4C4-4BCE-902C-A96586CB03A5}" srcOrd="4" destOrd="0" parTransId="{3F5667A5-7BDA-42D9-BF5E-DE9F333EE8D0}" sibTransId="{9EA9A139-CE16-430B-9A89-077FD8542EA9}"/>
    <dgm:cxn modelId="{F9E066E4-2EF1-42E5-B329-E47C80C6ABB7}" type="presOf" srcId="{D331C3E3-FBEE-4010-B300-74A00245F81A}" destId="{EAE29AA7-C78D-4622-A8B9-87C3439A1A6A}" srcOrd="0" destOrd="0" presId="urn:microsoft.com/office/officeart/2005/8/layout/venn1"/>
    <dgm:cxn modelId="{678D7000-E3E4-49DC-9149-FF43EC129C99}" type="presOf" srcId="{EBFF4214-F4C4-4BCE-902C-A96586CB03A5}" destId="{ECFAE963-D95A-48B0-9103-ED5A5B61601A}" srcOrd="0" destOrd="0" presId="urn:microsoft.com/office/officeart/2005/8/layout/venn1"/>
    <dgm:cxn modelId="{73171F9F-896B-45D9-9526-30ACF71393B0}" srcId="{1A5D2371-F777-44D0-B264-16BD594C429F}" destId="{0D33B3B5-1F0E-4D66-9A39-68D08B3D5A2D}" srcOrd="3" destOrd="0" parTransId="{90F471D5-CB9A-4E44-A04E-999A02250948}" sibTransId="{BA106B6B-3162-4D6B-8485-83BFFDD93DB2}"/>
    <dgm:cxn modelId="{5FF6D7E2-1967-418A-9FC6-74BDCD4EC1A4}" type="presOf" srcId="{6830941A-99E1-4CE2-ACA0-9B6ED7D1DC5B}" destId="{21242BB6-1798-4E03-891D-B9EC38FF5FB6}" srcOrd="0" destOrd="0" presId="urn:microsoft.com/office/officeart/2005/8/layout/venn1"/>
    <dgm:cxn modelId="{A329023E-7AC6-43F2-8C3C-D1026D4043E1}" srcId="{1A5D2371-F777-44D0-B264-16BD594C429F}" destId="{6830941A-99E1-4CE2-ACA0-9B6ED7D1DC5B}" srcOrd="2" destOrd="0" parTransId="{3B1407C8-B473-4C01-8763-A63D8DF85F94}" sibTransId="{D3D440D6-E4D1-41F2-9B89-87C049EE3A2E}"/>
    <dgm:cxn modelId="{AF733074-72AE-4494-BB41-04072FD8E652}" srcId="{1A5D2371-F777-44D0-B264-16BD594C429F}" destId="{D331C3E3-FBEE-4010-B300-74A00245F81A}" srcOrd="1" destOrd="0" parTransId="{326356F6-52BD-4A4D-9BD4-E805A367D7EC}" sibTransId="{8D82A907-FC3B-44E3-9622-E54AE67D3F22}"/>
    <dgm:cxn modelId="{968BF23A-8A05-4D85-A56B-098A77202D67}" srcId="{1A5D2371-F777-44D0-B264-16BD594C429F}" destId="{A1AF3082-6A64-45FF-941C-33206D39A3FA}" srcOrd="0" destOrd="0" parTransId="{5C257D9F-A43E-4BDF-A9C1-C110FAE4F692}" sibTransId="{BE0F8941-D75A-4A03-9676-C9DC31E8CA74}"/>
    <dgm:cxn modelId="{7B41C71F-5BD8-4A25-8C35-F1F1F601D423}" type="presOf" srcId="{A1AF3082-6A64-45FF-941C-33206D39A3FA}" destId="{F86DBB87-2B38-4985-86B4-3231AFF8DEB0}" srcOrd="0" destOrd="0" presId="urn:microsoft.com/office/officeart/2005/8/layout/venn1"/>
    <dgm:cxn modelId="{63C3D7FA-1A68-4069-AB3A-878043CCF53A}" type="presOf" srcId="{0D33B3B5-1F0E-4D66-9A39-68D08B3D5A2D}" destId="{A181BC65-69C0-4F96-BFE4-DE8C7E747DDE}" srcOrd="0" destOrd="0" presId="urn:microsoft.com/office/officeart/2005/8/layout/venn1"/>
    <dgm:cxn modelId="{8648C76E-0D9F-4221-BC24-CEFA44CC6540}" type="presOf" srcId="{1A5D2371-F777-44D0-B264-16BD594C429F}" destId="{CCF2479F-1B55-48C1-A489-BE37B585E19F}" srcOrd="0" destOrd="0" presId="urn:microsoft.com/office/officeart/2005/8/layout/venn1"/>
    <dgm:cxn modelId="{923C643A-CFFB-4EDC-9A85-A6326688D18B}" type="presParOf" srcId="{CCF2479F-1B55-48C1-A489-BE37B585E19F}" destId="{AE858579-B6B7-4A1B-8D7B-61365E1CC31E}" srcOrd="0" destOrd="0" presId="urn:microsoft.com/office/officeart/2005/8/layout/venn1"/>
    <dgm:cxn modelId="{5DCF44DB-AC65-4A56-A816-9C67A7D01979}" type="presParOf" srcId="{CCF2479F-1B55-48C1-A489-BE37B585E19F}" destId="{F86DBB87-2B38-4985-86B4-3231AFF8DEB0}" srcOrd="1" destOrd="0" presId="urn:microsoft.com/office/officeart/2005/8/layout/venn1"/>
    <dgm:cxn modelId="{A430B65C-3F33-4AF9-ABDA-A695494D86EE}" type="presParOf" srcId="{CCF2479F-1B55-48C1-A489-BE37B585E19F}" destId="{C9B9E0E3-73A3-4A62-A3C7-A45DD16C5B12}" srcOrd="2" destOrd="0" presId="urn:microsoft.com/office/officeart/2005/8/layout/venn1"/>
    <dgm:cxn modelId="{915F5036-308A-41EE-99A5-CE4DAB7639FC}" type="presParOf" srcId="{CCF2479F-1B55-48C1-A489-BE37B585E19F}" destId="{EAE29AA7-C78D-4622-A8B9-87C3439A1A6A}" srcOrd="3" destOrd="0" presId="urn:microsoft.com/office/officeart/2005/8/layout/venn1"/>
    <dgm:cxn modelId="{61CF8C54-75F8-4670-BA12-D419B63366FD}" type="presParOf" srcId="{CCF2479F-1B55-48C1-A489-BE37B585E19F}" destId="{1D8D53A9-96B8-41CA-8005-D6DC3B88D9F4}" srcOrd="4" destOrd="0" presId="urn:microsoft.com/office/officeart/2005/8/layout/venn1"/>
    <dgm:cxn modelId="{ABF9D386-3E60-4E65-8EFC-E6487DD7FE49}" type="presParOf" srcId="{CCF2479F-1B55-48C1-A489-BE37B585E19F}" destId="{21242BB6-1798-4E03-891D-B9EC38FF5FB6}" srcOrd="5" destOrd="0" presId="urn:microsoft.com/office/officeart/2005/8/layout/venn1"/>
    <dgm:cxn modelId="{11EB7F55-9C45-488E-93DE-9AFB699080BF}" type="presParOf" srcId="{CCF2479F-1B55-48C1-A489-BE37B585E19F}" destId="{B77D9352-46CB-49D0-9A2F-BCCB0F3F9784}" srcOrd="6" destOrd="0" presId="urn:microsoft.com/office/officeart/2005/8/layout/venn1"/>
    <dgm:cxn modelId="{E1D31C2C-6A5A-419B-894B-0949BEE7AC23}" type="presParOf" srcId="{CCF2479F-1B55-48C1-A489-BE37B585E19F}" destId="{A181BC65-69C0-4F96-BFE4-DE8C7E747DDE}" srcOrd="7" destOrd="0" presId="urn:microsoft.com/office/officeart/2005/8/layout/venn1"/>
    <dgm:cxn modelId="{6F5A8EEE-035D-4053-A5EE-57CD9D4E7F85}" type="presParOf" srcId="{CCF2479F-1B55-48C1-A489-BE37B585E19F}" destId="{338ADD72-1E5D-4707-B5CF-57750C95BD30}" srcOrd="8" destOrd="0" presId="urn:microsoft.com/office/officeart/2005/8/layout/venn1"/>
    <dgm:cxn modelId="{398B7660-9B43-48F0-AEAF-F934479B47D9}" type="presParOf" srcId="{CCF2479F-1B55-48C1-A489-BE37B585E19F}" destId="{ECFAE963-D95A-48B0-9103-ED5A5B61601A}"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F04598-9084-4020-869A-70C76651D7B8}" type="doc">
      <dgm:prSet loTypeId="urn:microsoft.com/office/officeart/2005/8/layout/bProcess2" loCatId="process" qsTypeId="urn:microsoft.com/office/officeart/2005/8/quickstyle/3d4" qsCatId="3D" csTypeId="urn:microsoft.com/office/officeart/2005/8/colors/accent1_3" csCatId="accent1" phldr="1"/>
      <dgm:spPr/>
      <dgm:t>
        <a:bodyPr/>
        <a:lstStyle/>
        <a:p>
          <a:endParaRPr lang="es-ES"/>
        </a:p>
      </dgm:t>
    </dgm:pt>
    <dgm:pt modelId="{0365B8DA-4B66-4208-BD74-691D5437104C}">
      <dgm:prSet phldrT="[Texto]"/>
      <dgm:spPr/>
      <dgm:t>
        <a:bodyPr/>
        <a:lstStyle/>
        <a:p>
          <a:r>
            <a:rPr lang="es-ES" dirty="0"/>
            <a:t>42.6</a:t>
          </a:r>
        </a:p>
      </dgm:t>
    </dgm:pt>
    <dgm:pt modelId="{927D57B1-635A-464C-9D7C-6A4195E71B6D}" type="parTrans" cxnId="{F6DE43B8-04D5-4F94-8AD4-2CEE65E95868}">
      <dgm:prSet/>
      <dgm:spPr/>
      <dgm:t>
        <a:bodyPr/>
        <a:lstStyle/>
        <a:p>
          <a:endParaRPr lang="es-ES"/>
        </a:p>
      </dgm:t>
    </dgm:pt>
    <dgm:pt modelId="{41FBAACF-8407-4153-B23C-330B1335F655}" type="sibTrans" cxnId="{F6DE43B8-04D5-4F94-8AD4-2CEE65E95868}">
      <dgm:prSet/>
      <dgm:spPr/>
      <dgm:t>
        <a:bodyPr/>
        <a:lstStyle/>
        <a:p>
          <a:endParaRPr lang="es-ES"/>
        </a:p>
      </dgm:t>
    </dgm:pt>
    <dgm:pt modelId="{8483B463-01FD-4E3C-A437-D0160EA42950}">
      <dgm:prSet phldrT="[Texto]"/>
      <dgm:spPr/>
      <dgm:t>
        <a:bodyPr/>
        <a:lstStyle/>
        <a:p>
          <a:r>
            <a:rPr lang="es-ES" dirty="0"/>
            <a:t>50.7</a:t>
          </a:r>
        </a:p>
      </dgm:t>
    </dgm:pt>
    <dgm:pt modelId="{72CFD8C9-346F-4538-8D18-0B940077C75B}" type="parTrans" cxnId="{356AA82E-1ACA-4526-862B-F24CBCBD1745}">
      <dgm:prSet/>
      <dgm:spPr/>
      <dgm:t>
        <a:bodyPr/>
        <a:lstStyle/>
        <a:p>
          <a:endParaRPr lang="es-ES"/>
        </a:p>
      </dgm:t>
    </dgm:pt>
    <dgm:pt modelId="{B9891F7C-0DB2-4C68-B24F-93B5A1834DEA}" type="sibTrans" cxnId="{356AA82E-1ACA-4526-862B-F24CBCBD1745}">
      <dgm:prSet/>
      <dgm:spPr/>
      <dgm:t>
        <a:bodyPr/>
        <a:lstStyle/>
        <a:p>
          <a:endParaRPr lang="es-ES"/>
        </a:p>
      </dgm:t>
    </dgm:pt>
    <dgm:pt modelId="{406E84C8-86BB-4231-AF61-C8E3E1E3EDC1}">
      <dgm:prSet phldrT="[Texto]"/>
      <dgm:spPr/>
      <dgm:t>
        <a:bodyPr/>
        <a:lstStyle/>
        <a:p>
          <a:r>
            <a:rPr lang="es-ES" dirty="0"/>
            <a:t>58.7</a:t>
          </a:r>
        </a:p>
      </dgm:t>
    </dgm:pt>
    <dgm:pt modelId="{67A5CD4C-0483-4626-91CF-22C7A242DE70}" type="parTrans" cxnId="{9B8A4DBA-B686-4916-BEB1-42BD7D023DC8}">
      <dgm:prSet/>
      <dgm:spPr/>
      <dgm:t>
        <a:bodyPr/>
        <a:lstStyle/>
        <a:p>
          <a:endParaRPr lang="es-ES"/>
        </a:p>
      </dgm:t>
    </dgm:pt>
    <dgm:pt modelId="{40666EE4-1A3D-4FDB-82FD-892B393A4572}" type="sibTrans" cxnId="{9B8A4DBA-B686-4916-BEB1-42BD7D023DC8}">
      <dgm:prSet/>
      <dgm:spPr/>
      <dgm:t>
        <a:bodyPr/>
        <a:lstStyle/>
        <a:p>
          <a:endParaRPr lang="es-ES"/>
        </a:p>
      </dgm:t>
    </dgm:pt>
    <dgm:pt modelId="{9622B291-2CD3-4227-A227-A5EA38A66EF4}">
      <dgm:prSet/>
      <dgm:spPr/>
      <dgm:t>
        <a:bodyPr/>
        <a:lstStyle/>
        <a:p>
          <a:r>
            <a:rPr lang="es-ES" dirty="0"/>
            <a:t>74.6</a:t>
          </a:r>
        </a:p>
      </dgm:t>
    </dgm:pt>
    <dgm:pt modelId="{2DB66A15-DBD6-4C40-80B0-18C48809CF83}" type="parTrans" cxnId="{4B3F4BBB-BBA1-4EB7-8FDD-F7C768F9D69B}">
      <dgm:prSet/>
      <dgm:spPr/>
      <dgm:t>
        <a:bodyPr/>
        <a:lstStyle/>
        <a:p>
          <a:endParaRPr lang="es-ES"/>
        </a:p>
      </dgm:t>
    </dgm:pt>
    <dgm:pt modelId="{EB325EC2-D63F-4D59-91E0-83E9EBCD690F}" type="sibTrans" cxnId="{4B3F4BBB-BBA1-4EB7-8FDD-F7C768F9D69B}">
      <dgm:prSet/>
      <dgm:spPr/>
      <dgm:t>
        <a:bodyPr/>
        <a:lstStyle/>
        <a:p>
          <a:endParaRPr lang="es-ES"/>
        </a:p>
      </dgm:t>
    </dgm:pt>
    <dgm:pt modelId="{E559E780-ACC7-4552-AF41-DFBC301C9E19}">
      <dgm:prSet phldrT="[Texto]"/>
      <dgm:spPr/>
      <dgm:t>
        <a:bodyPr/>
        <a:lstStyle/>
        <a:p>
          <a:r>
            <a:rPr lang="es-ES" dirty="0"/>
            <a:t>71.3</a:t>
          </a:r>
        </a:p>
      </dgm:t>
    </dgm:pt>
    <dgm:pt modelId="{7C3840D1-889F-4C86-8F24-D6281476EB46}" type="parTrans" cxnId="{133FD627-6A77-4144-A332-8DBEFCBDF0CA}">
      <dgm:prSet/>
      <dgm:spPr/>
      <dgm:t>
        <a:bodyPr/>
        <a:lstStyle/>
        <a:p>
          <a:endParaRPr lang="es-ES"/>
        </a:p>
      </dgm:t>
    </dgm:pt>
    <dgm:pt modelId="{A4A87E55-31A7-4840-A450-7D70DF00625B}" type="sibTrans" cxnId="{133FD627-6A77-4144-A332-8DBEFCBDF0CA}">
      <dgm:prSet/>
      <dgm:spPr/>
      <dgm:t>
        <a:bodyPr/>
        <a:lstStyle/>
        <a:p>
          <a:endParaRPr lang="es-ES"/>
        </a:p>
      </dgm:t>
    </dgm:pt>
    <dgm:pt modelId="{12A594EC-A5B2-4D4E-B21B-FDF7988B1F9E}">
      <dgm:prSet/>
      <dgm:spPr/>
      <dgm:t>
        <a:bodyPr/>
        <a:lstStyle/>
        <a:p>
          <a:r>
            <a:rPr lang="es-ES" dirty="0"/>
            <a:t>77.8</a:t>
          </a:r>
        </a:p>
      </dgm:t>
    </dgm:pt>
    <dgm:pt modelId="{63F43410-06CB-49CA-AE0B-951D51F2FC27}" type="parTrans" cxnId="{489F5EDE-7C64-4289-9F7B-78DB03E73FCD}">
      <dgm:prSet/>
      <dgm:spPr/>
      <dgm:t>
        <a:bodyPr/>
        <a:lstStyle/>
        <a:p>
          <a:endParaRPr lang="es-ES"/>
        </a:p>
      </dgm:t>
    </dgm:pt>
    <dgm:pt modelId="{2DCBFDAE-93E4-408F-B671-0BA8A1ACC3C5}" type="sibTrans" cxnId="{489F5EDE-7C64-4289-9F7B-78DB03E73FCD}">
      <dgm:prSet/>
      <dgm:spPr/>
      <dgm:t>
        <a:bodyPr/>
        <a:lstStyle/>
        <a:p>
          <a:endParaRPr lang="es-ES"/>
        </a:p>
      </dgm:t>
    </dgm:pt>
    <dgm:pt modelId="{FA4E95DD-8838-4DED-9D4E-FA622ED87D5B}" type="pres">
      <dgm:prSet presAssocID="{8BF04598-9084-4020-869A-70C76651D7B8}" presName="diagram" presStyleCnt="0">
        <dgm:presLayoutVars>
          <dgm:dir/>
          <dgm:resizeHandles/>
        </dgm:presLayoutVars>
      </dgm:prSet>
      <dgm:spPr/>
      <dgm:t>
        <a:bodyPr/>
        <a:lstStyle/>
        <a:p>
          <a:endParaRPr lang="es-MX"/>
        </a:p>
      </dgm:t>
    </dgm:pt>
    <dgm:pt modelId="{B8F63459-3E0B-43CD-85D9-605E1466B3D7}" type="pres">
      <dgm:prSet presAssocID="{0365B8DA-4B66-4208-BD74-691D5437104C}" presName="firstNode" presStyleLbl="node1" presStyleIdx="0" presStyleCnt="6">
        <dgm:presLayoutVars>
          <dgm:bulletEnabled val="1"/>
        </dgm:presLayoutVars>
      </dgm:prSet>
      <dgm:spPr/>
      <dgm:t>
        <a:bodyPr/>
        <a:lstStyle/>
        <a:p>
          <a:endParaRPr lang="es-MX"/>
        </a:p>
      </dgm:t>
    </dgm:pt>
    <dgm:pt modelId="{5950C368-F41E-4194-B130-3D3B8BAA78A4}" type="pres">
      <dgm:prSet presAssocID="{41FBAACF-8407-4153-B23C-330B1335F655}" presName="sibTrans" presStyleLbl="sibTrans2D1" presStyleIdx="0" presStyleCnt="5"/>
      <dgm:spPr/>
      <dgm:t>
        <a:bodyPr/>
        <a:lstStyle/>
        <a:p>
          <a:endParaRPr lang="es-MX"/>
        </a:p>
      </dgm:t>
    </dgm:pt>
    <dgm:pt modelId="{0B0498CE-5703-47F1-85AC-8DDFF810035D}" type="pres">
      <dgm:prSet presAssocID="{8483B463-01FD-4E3C-A437-D0160EA42950}" presName="middleNode" presStyleCnt="0"/>
      <dgm:spPr/>
    </dgm:pt>
    <dgm:pt modelId="{DD5C815C-2EFF-48C7-BC78-C39ED09DAB11}" type="pres">
      <dgm:prSet presAssocID="{8483B463-01FD-4E3C-A437-D0160EA42950}" presName="padding" presStyleLbl="node1" presStyleIdx="0" presStyleCnt="6"/>
      <dgm:spPr/>
    </dgm:pt>
    <dgm:pt modelId="{A8AF33E3-6315-450F-B0CA-C1F52188FA62}" type="pres">
      <dgm:prSet presAssocID="{8483B463-01FD-4E3C-A437-D0160EA42950}" presName="shape" presStyleLbl="node1" presStyleIdx="1" presStyleCnt="6">
        <dgm:presLayoutVars>
          <dgm:bulletEnabled val="1"/>
        </dgm:presLayoutVars>
      </dgm:prSet>
      <dgm:spPr/>
      <dgm:t>
        <a:bodyPr/>
        <a:lstStyle/>
        <a:p>
          <a:endParaRPr lang="es-MX"/>
        </a:p>
      </dgm:t>
    </dgm:pt>
    <dgm:pt modelId="{3A9DC3A0-6433-4657-AB4F-A6E0AA0AB81E}" type="pres">
      <dgm:prSet presAssocID="{B9891F7C-0DB2-4C68-B24F-93B5A1834DEA}" presName="sibTrans" presStyleLbl="sibTrans2D1" presStyleIdx="1" presStyleCnt="5"/>
      <dgm:spPr/>
      <dgm:t>
        <a:bodyPr/>
        <a:lstStyle/>
        <a:p>
          <a:endParaRPr lang="es-MX"/>
        </a:p>
      </dgm:t>
    </dgm:pt>
    <dgm:pt modelId="{81D0A6D0-3A5D-42C2-9526-5C990DF6073D}" type="pres">
      <dgm:prSet presAssocID="{406E84C8-86BB-4231-AF61-C8E3E1E3EDC1}" presName="middleNode" presStyleCnt="0"/>
      <dgm:spPr/>
    </dgm:pt>
    <dgm:pt modelId="{A512291F-3480-41F9-B1A2-6A0B70044FBA}" type="pres">
      <dgm:prSet presAssocID="{406E84C8-86BB-4231-AF61-C8E3E1E3EDC1}" presName="padding" presStyleLbl="node1" presStyleIdx="1" presStyleCnt="6"/>
      <dgm:spPr/>
    </dgm:pt>
    <dgm:pt modelId="{0FD216D0-F56D-4A2A-8226-3D796AD0FCB4}" type="pres">
      <dgm:prSet presAssocID="{406E84C8-86BB-4231-AF61-C8E3E1E3EDC1}" presName="shape" presStyleLbl="node1" presStyleIdx="2" presStyleCnt="6">
        <dgm:presLayoutVars>
          <dgm:bulletEnabled val="1"/>
        </dgm:presLayoutVars>
      </dgm:prSet>
      <dgm:spPr/>
      <dgm:t>
        <a:bodyPr/>
        <a:lstStyle/>
        <a:p>
          <a:endParaRPr lang="es-MX"/>
        </a:p>
      </dgm:t>
    </dgm:pt>
    <dgm:pt modelId="{FC9C4D79-0D5A-456B-AFD3-0830C76F2CF2}" type="pres">
      <dgm:prSet presAssocID="{40666EE4-1A3D-4FDB-82FD-892B393A4572}" presName="sibTrans" presStyleLbl="sibTrans2D1" presStyleIdx="2" presStyleCnt="5"/>
      <dgm:spPr/>
      <dgm:t>
        <a:bodyPr/>
        <a:lstStyle/>
        <a:p>
          <a:endParaRPr lang="es-MX"/>
        </a:p>
      </dgm:t>
    </dgm:pt>
    <dgm:pt modelId="{CC14E4B4-5707-4635-84BB-38B8C99270A5}" type="pres">
      <dgm:prSet presAssocID="{E559E780-ACC7-4552-AF41-DFBC301C9E19}" presName="middleNode" presStyleCnt="0"/>
      <dgm:spPr/>
    </dgm:pt>
    <dgm:pt modelId="{CB823ACB-5233-4ECF-B2F5-EE632CEE49AF}" type="pres">
      <dgm:prSet presAssocID="{E559E780-ACC7-4552-AF41-DFBC301C9E19}" presName="padding" presStyleLbl="node1" presStyleIdx="2" presStyleCnt="6"/>
      <dgm:spPr/>
    </dgm:pt>
    <dgm:pt modelId="{C5624D2D-250A-45D2-BBDF-1357078019F7}" type="pres">
      <dgm:prSet presAssocID="{E559E780-ACC7-4552-AF41-DFBC301C9E19}" presName="shape" presStyleLbl="node1" presStyleIdx="3" presStyleCnt="6">
        <dgm:presLayoutVars>
          <dgm:bulletEnabled val="1"/>
        </dgm:presLayoutVars>
      </dgm:prSet>
      <dgm:spPr/>
      <dgm:t>
        <a:bodyPr/>
        <a:lstStyle/>
        <a:p>
          <a:endParaRPr lang="es-MX"/>
        </a:p>
      </dgm:t>
    </dgm:pt>
    <dgm:pt modelId="{46710E43-FE79-405B-BB05-0ED2F80BAF9F}" type="pres">
      <dgm:prSet presAssocID="{A4A87E55-31A7-4840-A450-7D70DF00625B}" presName="sibTrans" presStyleLbl="sibTrans2D1" presStyleIdx="3" presStyleCnt="5"/>
      <dgm:spPr/>
      <dgm:t>
        <a:bodyPr/>
        <a:lstStyle/>
        <a:p>
          <a:endParaRPr lang="es-MX"/>
        </a:p>
      </dgm:t>
    </dgm:pt>
    <dgm:pt modelId="{C856E562-05FD-4DB1-8864-0884C30E6809}" type="pres">
      <dgm:prSet presAssocID="{9622B291-2CD3-4227-A227-A5EA38A66EF4}" presName="middleNode" presStyleCnt="0"/>
      <dgm:spPr/>
    </dgm:pt>
    <dgm:pt modelId="{77BDD428-5881-438D-8945-5FC1C4B9D571}" type="pres">
      <dgm:prSet presAssocID="{9622B291-2CD3-4227-A227-A5EA38A66EF4}" presName="padding" presStyleLbl="node1" presStyleIdx="3" presStyleCnt="6"/>
      <dgm:spPr/>
    </dgm:pt>
    <dgm:pt modelId="{A481C30C-57CB-4DA1-A384-2E78D84A5051}" type="pres">
      <dgm:prSet presAssocID="{9622B291-2CD3-4227-A227-A5EA38A66EF4}" presName="shape" presStyleLbl="node1" presStyleIdx="4" presStyleCnt="6">
        <dgm:presLayoutVars>
          <dgm:bulletEnabled val="1"/>
        </dgm:presLayoutVars>
      </dgm:prSet>
      <dgm:spPr/>
      <dgm:t>
        <a:bodyPr/>
        <a:lstStyle/>
        <a:p>
          <a:endParaRPr lang="es-MX"/>
        </a:p>
      </dgm:t>
    </dgm:pt>
    <dgm:pt modelId="{D1B56995-DC32-4807-82A7-24E35D37B7BB}" type="pres">
      <dgm:prSet presAssocID="{EB325EC2-D63F-4D59-91E0-83E9EBCD690F}" presName="sibTrans" presStyleLbl="sibTrans2D1" presStyleIdx="4" presStyleCnt="5"/>
      <dgm:spPr/>
      <dgm:t>
        <a:bodyPr/>
        <a:lstStyle/>
        <a:p>
          <a:endParaRPr lang="es-MX"/>
        </a:p>
      </dgm:t>
    </dgm:pt>
    <dgm:pt modelId="{3BC99202-A8D7-4B1A-B7FD-D5F79582DC48}" type="pres">
      <dgm:prSet presAssocID="{12A594EC-A5B2-4D4E-B21B-FDF7988B1F9E}" presName="lastNode" presStyleLbl="node1" presStyleIdx="5" presStyleCnt="6">
        <dgm:presLayoutVars>
          <dgm:bulletEnabled val="1"/>
        </dgm:presLayoutVars>
      </dgm:prSet>
      <dgm:spPr/>
      <dgm:t>
        <a:bodyPr/>
        <a:lstStyle/>
        <a:p>
          <a:endParaRPr lang="es-MX"/>
        </a:p>
      </dgm:t>
    </dgm:pt>
  </dgm:ptLst>
  <dgm:cxnLst>
    <dgm:cxn modelId="{F6DE43B8-04D5-4F94-8AD4-2CEE65E95868}" srcId="{8BF04598-9084-4020-869A-70C76651D7B8}" destId="{0365B8DA-4B66-4208-BD74-691D5437104C}" srcOrd="0" destOrd="0" parTransId="{927D57B1-635A-464C-9D7C-6A4195E71B6D}" sibTransId="{41FBAACF-8407-4153-B23C-330B1335F655}"/>
    <dgm:cxn modelId="{489F5EDE-7C64-4289-9F7B-78DB03E73FCD}" srcId="{8BF04598-9084-4020-869A-70C76651D7B8}" destId="{12A594EC-A5B2-4D4E-B21B-FDF7988B1F9E}" srcOrd="5" destOrd="0" parTransId="{63F43410-06CB-49CA-AE0B-951D51F2FC27}" sibTransId="{2DCBFDAE-93E4-408F-B671-0BA8A1ACC3C5}"/>
    <dgm:cxn modelId="{8DA2866F-DF9A-4A6F-8605-EC4CF9794D30}" type="presOf" srcId="{40666EE4-1A3D-4FDB-82FD-892B393A4572}" destId="{FC9C4D79-0D5A-456B-AFD3-0830C76F2CF2}" srcOrd="0" destOrd="0" presId="urn:microsoft.com/office/officeart/2005/8/layout/bProcess2"/>
    <dgm:cxn modelId="{A2BEDDFF-CC30-4A0C-9776-62EC5E0E004F}" type="presOf" srcId="{B9891F7C-0DB2-4C68-B24F-93B5A1834DEA}" destId="{3A9DC3A0-6433-4657-AB4F-A6E0AA0AB81E}" srcOrd="0" destOrd="0" presId="urn:microsoft.com/office/officeart/2005/8/layout/bProcess2"/>
    <dgm:cxn modelId="{356AA82E-1ACA-4526-862B-F24CBCBD1745}" srcId="{8BF04598-9084-4020-869A-70C76651D7B8}" destId="{8483B463-01FD-4E3C-A437-D0160EA42950}" srcOrd="1" destOrd="0" parTransId="{72CFD8C9-346F-4538-8D18-0B940077C75B}" sibTransId="{B9891F7C-0DB2-4C68-B24F-93B5A1834DEA}"/>
    <dgm:cxn modelId="{6F006AFB-2E72-434C-9D7B-0B5ED6B24645}" type="presOf" srcId="{A4A87E55-31A7-4840-A450-7D70DF00625B}" destId="{46710E43-FE79-405B-BB05-0ED2F80BAF9F}" srcOrd="0" destOrd="0" presId="urn:microsoft.com/office/officeart/2005/8/layout/bProcess2"/>
    <dgm:cxn modelId="{133FD627-6A77-4144-A332-8DBEFCBDF0CA}" srcId="{8BF04598-9084-4020-869A-70C76651D7B8}" destId="{E559E780-ACC7-4552-AF41-DFBC301C9E19}" srcOrd="3" destOrd="0" parTransId="{7C3840D1-889F-4C86-8F24-D6281476EB46}" sibTransId="{A4A87E55-31A7-4840-A450-7D70DF00625B}"/>
    <dgm:cxn modelId="{FFA2D544-711C-46C6-9638-34C4833C0995}" type="presOf" srcId="{8483B463-01FD-4E3C-A437-D0160EA42950}" destId="{A8AF33E3-6315-450F-B0CA-C1F52188FA62}" srcOrd="0" destOrd="0" presId="urn:microsoft.com/office/officeart/2005/8/layout/bProcess2"/>
    <dgm:cxn modelId="{C9021CA8-BE16-4494-84CE-2E19E9292F57}" type="presOf" srcId="{406E84C8-86BB-4231-AF61-C8E3E1E3EDC1}" destId="{0FD216D0-F56D-4A2A-8226-3D796AD0FCB4}" srcOrd="0" destOrd="0" presId="urn:microsoft.com/office/officeart/2005/8/layout/bProcess2"/>
    <dgm:cxn modelId="{830C745A-5C48-4391-A4E7-23793FEEEFC9}" type="presOf" srcId="{9622B291-2CD3-4227-A227-A5EA38A66EF4}" destId="{A481C30C-57CB-4DA1-A384-2E78D84A5051}" srcOrd="0" destOrd="0" presId="urn:microsoft.com/office/officeart/2005/8/layout/bProcess2"/>
    <dgm:cxn modelId="{151B55FF-80AB-48BE-9877-1415CCAA2EB8}" type="presOf" srcId="{41FBAACF-8407-4153-B23C-330B1335F655}" destId="{5950C368-F41E-4194-B130-3D3B8BAA78A4}" srcOrd="0" destOrd="0" presId="urn:microsoft.com/office/officeart/2005/8/layout/bProcess2"/>
    <dgm:cxn modelId="{D15BBF80-166B-409A-82A0-887AC3153DDA}" type="presOf" srcId="{EB325EC2-D63F-4D59-91E0-83E9EBCD690F}" destId="{D1B56995-DC32-4807-82A7-24E35D37B7BB}" srcOrd="0" destOrd="0" presId="urn:microsoft.com/office/officeart/2005/8/layout/bProcess2"/>
    <dgm:cxn modelId="{9B8A4DBA-B686-4916-BEB1-42BD7D023DC8}" srcId="{8BF04598-9084-4020-869A-70C76651D7B8}" destId="{406E84C8-86BB-4231-AF61-C8E3E1E3EDC1}" srcOrd="2" destOrd="0" parTransId="{67A5CD4C-0483-4626-91CF-22C7A242DE70}" sibTransId="{40666EE4-1A3D-4FDB-82FD-892B393A4572}"/>
    <dgm:cxn modelId="{EE17284B-06D4-4589-8FA0-43B20C34DB56}" type="presOf" srcId="{8BF04598-9084-4020-869A-70C76651D7B8}" destId="{FA4E95DD-8838-4DED-9D4E-FA622ED87D5B}" srcOrd="0" destOrd="0" presId="urn:microsoft.com/office/officeart/2005/8/layout/bProcess2"/>
    <dgm:cxn modelId="{4B3F4BBB-BBA1-4EB7-8FDD-F7C768F9D69B}" srcId="{8BF04598-9084-4020-869A-70C76651D7B8}" destId="{9622B291-2CD3-4227-A227-A5EA38A66EF4}" srcOrd="4" destOrd="0" parTransId="{2DB66A15-DBD6-4C40-80B0-18C48809CF83}" sibTransId="{EB325EC2-D63F-4D59-91E0-83E9EBCD690F}"/>
    <dgm:cxn modelId="{F6633E90-C117-4CD9-B492-DBA74CC1010F}" type="presOf" srcId="{E559E780-ACC7-4552-AF41-DFBC301C9E19}" destId="{C5624D2D-250A-45D2-BBDF-1357078019F7}" srcOrd="0" destOrd="0" presId="urn:microsoft.com/office/officeart/2005/8/layout/bProcess2"/>
    <dgm:cxn modelId="{A7095688-FA50-4251-B5BF-35E93D649893}" type="presOf" srcId="{12A594EC-A5B2-4D4E-B21B-FDF7988B1F9E}" destId="{3BC99202-A8D7-4B1A-B7FD-D5F79582DC48}" srcOrd="0" destOrd="0" presId="urn:microsoft.com/office/officeart/2005/8/layout/bProcess2"/>
    <dgm:cxn modelId="{461685DB-42D0-4149-8817-683A198C2981}" type="presOf" srcId="{0365B8DA-4B66-4208-BD74-691D5437104C}" destId="{B8F63459-3E0B-43CD-85D9-605E1466B3D7}" srcOrd="0" destOrd="0" presId="urn:microsoft.com/office/officeart/2005/8/layout/bProcess2"/>
    <dgm:cxn modelId="{7DC91DA4-1AA3-45EF-89D9-A510ECFC89EC}" type="presParOf" srcId="{FA4E95DD-8838-4DED-9D4E-FA622ED87D5B}" destId="{B8F63459-3E0B-43CD-85D9-605E1466B3D7}" srcOrd="0" destOrd="0" presId="urn:microsoft.com/office/officeart/2005/8/layout/bProcess2"/>
    <dgm:cxn modelId="{1228DC4F-D30B-4B94-83B7-90B3B73A9B39}" type="presParOf" srcId="{FA4E95DD-8838-4DED-9D4E-FA622ED87D5B}" destId="{5950C368-F41E-4194-B130-3D3B8BAA78A4}" srcOrd="1" destOrd="0" presId="urn:microsoft.com/office/officeart/2005/8/layout/bProcess2"/>
    <dgm:cxn modelId="{3B4457C5-AAE7-4567-BB86-BF967ADBECE7}" type="presParOf" srcId="{FA4E95DD-8838-4DED-9D4E-FA622ED87D5B}" destId="{0B0498CE-5703-47F1-85AC-8DDFF810035D}" srcOrd="2" destOrd="0" presId="urn:microsoft.com/office/officeart/2005/8/layout/bProcess2"/>
    <dgm:cxn modelId="{B4C25902-D829-44D3-8C2E-CDB2E7F1C01F}" type="presParOf" srcId="{0B0498CE-5703-47F1-85AC-8DDFF810035D}" destId="{DD5C815C-2EFF-48C7-BC78-C39ED09DAB11}" srcOrd="0" destOrd="0" presId="urn:microsoft.com/office/officeart/2005/8/layout/bProcess2"/>
    <dgm:cxn modelId="{6574315F-4F26-425E-BB06-344D2C9A402A}" type="presParOf" srcId="{0B0498CE-5703-47F1-85AC-8DDFF810035D}" destId="{A8AF33E3-6315-450F-B0CA-C1F52188FA62}" srcOrd="1" destOrd="0" presId="urn:microsoft.com/office/officeart/2005/8/layout/bProcess2"/>
    <dgm:cxn modelId="{4D35E9DE-F468-4384-B922-7766DECB392B}" type="presParOf" srcId="{FA4E95DD-8838-4DED-9D4E-FA622ED87D5B}" destId="{3A9DC3A0-6433-4657-AB4F-A6E0AA0AB81E}" srcOrd="3" destOrd="0" presId="urn:microsoft.com/office/officeart/2005/8/layout/bProcess2"/>
    <dgm:cxn modelId="{73E9282D-F5D5-4287-BD01-E46083A43E8A}" type="presParOf" srcId="{FA4E95DD-8838-4DED-9D4E-FA622ED87D5B}" destId="{81D0A6D0-3A5D-42C2-9526-5C990DF6073D}" srcOrd="4" destOrd="0" presId="urn:microsoft.com/office/officeart/2005/8/layout/bProcess2"/>
    <dgm:cxn modelId="{BC59538A-979D-4E69-AA82-83EEFB2EE1F2}" type="presParOf" srcId="{81D0A6D0-3A5D-42C2-9526-5C990DF6073D}" destId="{A512291F-3480-41F9-B1A2-6A0B70044FBA}" srcOrd="0" destOrd="0" presId="urn:microsoft.com/office/officeart/2005/8/layout/bProcess2"/>
    <dgm:cxn modelId="{528E37A0-D519-48F0-B455-9D503E1D5290}" type="presParOf" srcId="{81D0A6D0-3A5D-42C2-9526-5C990DF6073D}" destId="{0FD216D0-F56D-4A2A-8226-3D796AD0FCB4}" srcOrd="1" destOrd="0" presId="urn:microsoft.com/office/officeart/2005/8/layout/bProcess2"/>
    <dgm:cxn modelId="{995254A0-990F-4F5F-8C26-08CD3E868DF8}" type="presParOf" srcId="{FA4E95DD-8838-4DED-9D4E-FA622ED87D5B}" destId="{FC9C4D79-0D5A-456B-AFD3-0830C76F2CF2}" srcOrd="5" destOrd="0" presId="urn:microsoft.com/office/officeart/2005/8/layout/bProcess2"/>
    <dgm:cxn modelId="{24775064-A415-4797-9E7A-40248422BAA4}" type="presParOf" srcId="{FA4E95DD-8838-4DED-9D4E-FA622ED87D5B}" destId="{CC14E4B4-5707-4635-84BB-38B8C99270A5}" srcOrd="6" destOrd="0" presId="urn:microsoft.com/office/officeart/2005/8/layout/bProcess2"/>
    <dgm:cxn modelId="{91D5A8D8-FB3D-4A6F-A685-2DA4666FF8EA}" type="presParOf" srcId="{CC14E4B4-5707-4635-84BB-38B8C99270A5}" destId="{CB823ACB-5233-4ECF-B2F5-EE632CEE49AF}" srcOrd="0" destOrd="0" presId="urn:microsoft.com/office/officeart/2005/8/layout/bProcess2"/>
    <dgm:cxn modelId="{6035F6B4-7D1E-432E-812D-5D0AC7061D61}" type="presParOf" srcId="{CC14E4B4-5707-4635-84BB-38B8C99270A5}" destId="{C5624D2D-250A-45D2-BBDF-1357078019F7}" srcOrd="1" destOrd="0" presId="urn:microsoft.com/office/officeart/2005/8/layout/bProcess2"/>
    <dgm:cxn modelId="{76ABF553-274E-4F4E-82C2-BEA59707CA40}" type="presParOf" srcId="{FA4E95DD-8838-4DED-9D4E-FA622ED87D5B}" destId="{46710E43-FE79-405B-BB05-0ED2F80BAF9F}" srcOrd="7" destOrd="0" presId="urn:microsoft.com/office/officeart/2005/8/layout/bProcess2"/>
    <dgm:cxn modelId="{51F75D82-F817-4D56-976B-02AE84F9FF44}" type="presParOf" srcId="{FA4E95DD-8838-4DED-9D4E-FA622ED87D5B}" destId="{C856E562-05FD-4DB1-8864-0884C30E6809}" srcOrd="8" destOrd="0" presId="urn:microsoft.com/office/officeart/2005/8/layout/bProcess2"/>
    <dgm:cxn modelId="{3FA9D7F6-4623-48E7-BC0D-C7F78F034DFB}" type="presParOf" srcId="{C856E562-05FD-4DB1-8864-0884C30E6809}" destId="{77BDD428-5881-438D-8945-5FC1C4B9D571}" srcOrd="0" destOrd="0" presId="urn:microsoft.com/office/officeart/2005/8/layout/bProcess2"/>
    <dgm:cxn modelId="{A159760F-828C-4795-BFFB-D0BA1B3167D1}" type="presParOf" srcId="{C856E562-05FD-4DB1-8864-0884C30E6809}" destId="{A481C30C-57CB-4DA1-A384-2E78D84A5051}" srcOrd="1" destOrd="0" presId="urn:microsoft.com/office/officeart/2005/8/layout/bProcess2"/>
    <dgm:cxn modelId="{8E882F80-038E-4EF7-9678-DEF9EE7A584C}" type="presParOf" srcId="{FA4E95DD-8838-4DED-9D4E-FA622ED87D5B}" destId="{D1B56995-DC32-4807-82A7-24E35D37B7BB}" srcOrd="9" destOrd="0" presId="urn:microsoft.com/office/officeart/2005/8/layout/bProcess2"/>
    <dgm:cxn modelId="{CCE19372-16D0-4DE1-9826-1700E1E821BA}" type="presParOf" srcId="{FA4E95DD-8838-4DED-9D4E-FA622ED87D5B}" destId="{3BC99202-A8D7-4B1A-B7FD-D5F79582DC48}" srcOrd="10" destOrd="0" presId="urn:microsoft.com/office/officeart/2005/8/layout/b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E46248-C3B0-476A-A21F-28EF36C67E31}"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ES"/>
        </a:p>
      </dgm:t>
    </dgm:pt>
    <dgm:pt modelId="{7A05C36C-C7E0-49BE-91FE-F8B13DDFC608}">
      <dgm:prSet phldrT="[Texto]"/>
      <dgm:spPr/>
      <dgm:t>
        <a:bodyPr/>
        <a:lstStyle/>
        <a:p>
          <a:r>
            <a:rPr lang="es-ES" dirty="0"/>
            <a:t>Ciudades</a:t>
          </a:r>
        </a:p>
      </dgm:t>
    </dgm:pt>
    <dgm:pt modelId="{F0171750-F7F5-4EA3-84CE-42DF6FF87BE4}" type="parTrans" cxnId="{BFD5C8D9-3A11-47A9-8269-82C85056D007}">
      <dgm:prSet/>
      <dgm:spPr/>
      <dgm:t>
        <a:bodyPr/>
        <a:lstStyle/>
        <a:p>
          <a:endParaRPr lang="es-ES"/>
        </a:p>
      </dgm:t>
    </dgm:pt>
    <dgm:pt modelId="{63CFDE88-644D-4AF0-9089-B29A08B74EC1}" type="sibTrans" cxnId="{BFD5C8D9-3A11-47A9-8269-82C85056D007}">
      <dgm:prSet/>
      <dgm:spPr/>
      <dgm:t>
        <a:bodyPr/>
        <a:lstStyle/>
        <a:p>
          <a:endParaRPr lang="es-ES"/>
        </a:p>
      </dgm:t>
    </dgm:pt>
    <dgm:pt modelId="{3E267BBB-77D7-4076-8CAA-B93389DA0983}">
      <dgm:prSet phldrT="[Texto]"/>
      <dgm:spPr/>
      <dgm:t>
        <a:bodyPr/>
        <a:lstStyle/>
        <a:p>
          <a:r>
            <a:rPr lang="es-ES" dirty="0"/>
            <a:t>Competencia</a:t>
          </a:r>
        </a:p>
      </dgm:t>
    </dgm:pt>
    <dgm:pt modelId="{3274E597-961A-4F77-81E0-E92DD0F43973}" type="parTrans" cxnId="{55CDC45D-2CFB-4B3E-B673-AFA498030AAE}">
      <dgm:prSet/>
      <dgm:spPr/>
      <dgm:t>
        <a:bodyPr/>
        <a:lstStyle/>
        <a:p>
          <a:endParaRPr lang="es-ES"/>
        </a:p>
      </dgm:t>
    </dgm:pt>
    <dgm:pt modelId="{774CE2F3-38A2-4DDD-B08F-02EA3DF16DCA}" type="sibTrans" cxnId="{55CDC45D-2CFB-4B3E-B673-AFA498030AAE}">
      <dgm:prSet/>
      <dgm:spPr/>
      <dgm:t>
        <a:bodyPr/>
        <a:lstStyle/>
        <a:p>
          <a:endParaRPr lang="es-ES"/>
        </a:p>
      </dgm:t>
    </dgm:pt>
    <dgm:pt modelId="{E09A391C-85B3-480D-8611-4FF76F5EEF12}">
      <dgm:prSet phldrT="[Texto]"/>
      <dgm:spPr/>
      <dgm:t>
        <a:bodyPr/>
        <a:lstStyle/>
        <a:p>
          <a:r>
            <a:rPr lang="es-ES" dirty="0"/>
            <a:t>Desarrollo</a:t>
          </a:r>
        </a:p>
      </dgm:t>
    </dgm:pt>
    <dgm:pt modelId="{70EB40FC-26A4-4501-B7B0-2C7ADBA375A8}" type="parTrans" cxnId="{0B81D166-DB92-4116-A79C-D767DB49588D}">
      <dgm:prSet/>
      <dgm:spPr/>
      <dgm:t>
        <a:bodyPr/>
        <a:lstStyle/>
        <a:p>
          <a:endParaRPr lang="es-ES"/>
        </a:p>
      </dgm:t>
    </dgm:pt>
    <dgm:pt modelId="{D7D7BB71-D990-4D6B-ABF1-1C610317CFBF}" type="sibTrans" cxnId="{0B81D166-DB92-4116-A79C-D767DB49588D}">
      <dgm:prSet/>
      <dgm:spPr/>
      <dgm:t>
        <a:bodyPr/>
        <a:lstStyle/>
        <a:p>
          <a:endParaRPr lang="es-ES"/>
        </a:p>
      </dgm:t>
    </dgm:pt>
    <dgm:pt modelId="{CE647543-1FD2-44C7-ACBA-78F3CD8B5534}">
      <dgm:prSet phldrT="[Texto]"/>
      <dgm:spPr/>
      <dgm:t>
        <a:bodyPr/>
        <a:lstStyle/>
        <a:p>
          <a:r>
            <a:rPr lang="es-ES" dirty="0"/>
            <a:t>Subdesarrollo</a:t>
          </a:r>
        </a:p>
      </dgm:t>
    </dgm:pt>
    <dgm:pt modelId="{FE847A3B-B60E-4292-AC69-3FA0DA87DF38}" type="parTrans" cxnId="{8806B78C-22E8-4BBB-ACF3-57320B1E6A91}">
      <dgm:prSet/>
      <dgm:spPr/>
      <dgm:t>
        <a:bodyPr/>
        <a:lstStyle/>
        <a:p>
          <a:endParaRPr lang="es-ES"/>
        </a:p>
      </dgm:t>
    </dgm:pt>
    <dgm:pt modelId="{C4A352F2-9935-4558-9515-9B6B79A87F65}" type="sibTrans" cxnId="{8806B78C-22E8-4BBB-ACF3-57320B1E6A91}">
      <dgm:prSet/>
      <dgm:spPr/>
      <dgm:t>
        <a:bodyPr/>
        <a:lstStyle/>
        <a:p>
          <a:endParaRPr lang="es-ES"/>
        </a:p>
      </dgm:t>
    </dgm:pt>
    <dgm:pt modelId="{2910E99A-3A0C-435E-912E-28C4AA004F86}">
      <dgm:prSet phldrT="[Texto]"/>
      <dgm:spPr/>
      <dgm:t>
        <a:bodyPr/>
        <a:lstStyle/>
        <a:p>
          <a:r>
            <a:rPr lang="es-ES" dirty="0"/>
            <a:t>Gobierno</a:t>
          </a:r>
        </a:p>
      </dgm:t>
    </dgm:pt>
    <dgm:pt modelId="{965562F2-51A9-4B3F-88F1-42599067E7F1}" type="parTrans" cxnId="{0B8A76E4-EE7D-40D7-84BA-4E0C80BD36A7}">
      <dgm:prSet/>
      <dgm:spPr/>
      <dgm:t>
        <a:bodyPr/>
        <a:lstStyle/>
        <a:p>
          <a:endParaRPr lang="es-ES"/>
        </a:p>
      </dgm:t>
    </dgm:pt>
    <dgm:pt modelId="{1ABD55C4-A840-4DBE-9177-D783F627EA9D}" type="sibTrans" cxnId="{0B8A76E4-EE7D-40D7-84BA-4E0C80BD36A7}">
      <dgm:prSet/>
      <dgm:spPr/>
      <dgm:t>
        <a:bodyPr/>
        <a:lstStyle/>
        <a:p>
          <a:endParaRPr lang="es-ES"/>
        </a:p>
      </dgm:t>
    </dgm:pt>
    <dgm:pt modelId="{C58FA1C5-3B14-46AC-931C-FB9B75D1DF22}">
      <dgm:prSet phldrT="[Texto]"/>
      <dgm:spPr/>
      <dgm:t>
        <a:bodyPr/>
        <a:lstStyle/>
        <a:p>
          <a:r>
            <a:rPr lang="es-ES" dirty="0"/>
            <a:t>Responsable</a:t>
          </a:r>
        </a:p>
      </dgm:t>
    </dgm:pt>
    <dgm:pt modelId="{C0BE5D7B-BB76-4CED-8ACD-A66F98E2F9D9}" type="parTrans" cxnId="{957EEF84-C4BB-4363-8B2C-E15BC8AD1343}">
      <dgm:prSet/>
      <dgm:spPr/>
      <dgm:t>
        <a:bodyPr/>
        <a:lstStyle/>
        <a:p>
          <a:endParaRPr lang="es-ES"/>
        </a:p>
      </dgm:t>
    </dgm:pt>
    <dgm:pt modelId="{49A3F8B2-3A97-4D9F-9D03-584843823FF3}" type="sibTrans" cxnId="{957EEF84-C4BB-4363-8B2C-E15BC8AD1343}">
      <dgm:prSet/>
      <dgm:spPr/>
      <dgm:t>
        <a:bodyPr/>
        <a:lstStyle/>
        <a:p>
          <a:endParaRPr lang="es-ES"/>
        </a:p>
      </dgm:t>
    </dgm:pt>
    <dgm:pt modelId="{2B923DFD-C1C9-427C-9317-780B64AFEF44}" type="pres">
      <dgm:prSet presAssocID="{59E46248-C3B0-476A-A21F-28EF36C67E31}" presName="Name0" presStyleCnt="0">
        <dgm:presLayoutVars>
          <dgm:chMax val="7"/>
          <dgm:chPref val="7"/>
          <dgm:dir/>
          <dgm:animOne val="branch"/>
          <dgm:animLvl val="lvl"/>
        </dgm:presLayoutVars>
      </dgm:prSet>
      <dgm:spPr/>
      <dgm:t>
        <a:bodyPr/>
        <a:lstStyle/>
        <a:p>
          <a:endParaRPr lang="es-MX"/>
        </a:p>
      </dgm:t>
    </dgm:pt>
    <dgm:pt modelId="{B7DB0116-C5D4-4F9F-90DD-644102370A28}" type="pres">
      <dgm:prSet presAssocID="{7A05C36C-C7E0-49BE-91FE-F8B13DDFC608}" presName="composite" presStyleCnt="0"/>
      <dgm:spPr/>
    </dgm:pt>
    <dgm:pt modelId="{43D834D3-1DDE-42D2-84B9-EF0665283731}" type="pres">
      <dgm:prSet presAssocID="{7A05C36C-C7E0-49BE-91FE-F8B13DDFC608}" presName="BackAccent" presStyleLbl="bgShp" presStyleIdx="0" presStyleCnt="3"/>
      <dgm:spPr/>
    </dgm:pt>
    <dgm:pt modelId="{37435228-2E7F-4C9C-8D79-D1496F56F44D}" type="pres">
      <dgm:prSet presAssocID="{7A05C36C-C7E0-49BE-91FE-F8B13DDFC608}" presName="Accent" presStyleLbl="alignNode1" presStyleIdx="0" presStyleCnt="3"/>
      <dgm:spPr/>
    </dgm:pt>
    <dgm:pt modelId="{2933E8F2-F55A-43AE-B55B-2669F58D2ABF}" type="pres">
      <dgm:prSet presAssocID="{7A05C36C-C7E0-49BE-91FE-F8B13DDFC608}" presName="Child" presStyleLbl="revTx" presStyleIdx="0" presStyleCnt="6">
        <dgm:presLayoutVars>
          <dgm:chMax val="0"/>
          <dgm:chPref val="0"/>
          <dgm:bulletEnabled val="1"/>
        </dgm:presLayoutVars>
      </dgm:prSet>
      <dgm:spPr/>
      <dgm:t>
        <a:bodyPr/>
        <a:lstStyle/>
        <a:p>
          <a:endParaRPr lang="es-MX"/>
        </a:p>
      </dgm:t>
    </dgm:pt>
    <dgm:pt modelId="{C074BEF1-F2B3-4E39-BAC0-4DF36D5E6927}" type="pres">
      <dgm:prSet presAssocID="{7A05C36C-C7E0-49BE-91FE-F8B13DDFC608}" presName="Parent" presStyleLbl="revTx" presStyleIdx="1" presStyleCnt="6">
        <dgm:presLayoutVars>
          <dgm:chMax val="1"/>
          <dgm:chPref val="1"/>
          <dgm:bulletEnabled val="1"/>
        </dgm:presLayoutVars>
      </dgm:prSet>
      <dgm:spPr/>
      <dgm:t>
        <a:bodyPr/>
        <a:lstStyle/>
        <a:p>
          <a:endParaRPr lang="es-MX"/>
        </a:p>
      </dgm:t>
    </dgm:pt>
    <dgm:pt modelId="{73B4219E-9D53-43FC-9D39-55C7E2756105}" type="pres">
      <dgm:prSet presAssocID="{63CFDE88-644D-4AF0-9089-B29A08B74EC1}" presName="sibTrans" presStyleCnt="0"/>
      <dgm:spPr/>
    </dgm:pt>
    <dgm:pt modelId="{CD0D5928-D3DD-4FE4-9034-C5C86DF349AE}" type="pres">
      <dgm:prSet presAssocID="{E09A391C-85B3-480D-8611-4FF76F5EEF12}" presName="composite" presStyleCnt="0"/>
      <dgm:spPr/>
    </dgm:pt>
    <dgm:pt modelId="{5092A7FD-5C1A-43A1-A922-0702BA525DDC}" type="pres">
      <dgm:prSet presAssocID="{E09A391C-85B3-480D-8611-4FF76F5EEF12}" presName="BackAccent" presStyleLbl="bgShp" presStyleIdx="1" presStyleCnt="3"/>
      <dgm:spPr/>
    </dgm:pt>
    <dgm:pt modelId="{66765494-F09A-431A-BA5F-B97641B0B6CC}" type="pres">
      <dgm:prSet presAssocID="{E09A391C-85B3-480D-8611-4FF76F5EEF12}" presName="Accent" presStyleLbl="alignNode1" presStyleIdx="1" presStyleCnt="3"/>
      <dgm:spPr/>
    </dgm:pt>
    <dgm:pt modelId="{2DA7E293-8E0E-4731-AD2E-9CA65838EAA6}" type="pres">
      <dgm:prSet presAssocID="{E09A391C-85B3-480D-8611-4FF76F5EEF12}" presName="Child" presStyleLbl="revTx" presStyleIdx="2" presStyleCnt="6">
        <dgm:presLayoutVars>
          <dgm:chMax val="0"/>
          <dgm:chPref val="0"/>
          <dgm:bulletEnabled val="1"/>
        </dgm:presLayoutVars>
      </dgm:prSet>
      <dgm:spPr/>
      <dgm:t>
        <a:bodyPr/>
        <a:lstStyle/>
        <a:p>
          <a:endParaRPr lang="es-MX"/>
        </a:p>
      </dgm:t>
    </dgm:pt>
    <dgm:pt modelId="{C2CA1244-E987-47E8-8FB2-06AF1B76B587}" type="pres">
      <dgm:prSet presAssocID="{E09A391C-85B3-480D-8611-4FF76F5EEF12}" presName="Parent" presStyleLbl="revTx" presStyleIdx="3" presStyleCnt="6">
        <dgm:presLayoutVars>
          <dgm:chMax val="1"/>
          <dgm:chPref val="1"/>
          <dgm:bulletEnabled val="1"/>
        </dgm:presLayoutVars>
      </dgm:prSet>
      <dgm:spPr/>
      <dgm:t>
        <a:bodyPr/>
        <a:lstStyle/>
        <a:p>
          <a:endParaRPr lang="es-MX"/>
        </a:p>
      </dgm:t>
    </dgm:pt>
    <dgm:pt modelId="{6A8E318F-096B-4181-AA19-72E907917B90}" type="pres">
      <dgm:prSet presAssocID="{D7D7BB71-D990-4D6B-ABF1-1C610317CFBF}" presName="sibTrans" presStyleCnt="0"/>
      <dgm:spPr/>
    </dgm:pt>
    <dgm:pt modelId="{80B027C9-A269-424C-A238-E0827D1786E5}" type="pres">
      <dgm:prSet presAssocID="{2910E99A-3A0C-435E-912E-28C4AA004F86}" presName="composite" presStyleCnt="0"/>
      <dgm:spPr/>
    </dgm:pt>
    <dgm:pt modelId="{B26FA89F-84E8-4404-BD03-722746E0B46E}" type="pres">
      <dgm:prSet presAssocID="{2910E99A-3A0C-435E-912E-28C4AA004F86}" presName="BackAccent" presStyleLbl="bgShp" presStyleIdx="2" presStyleCnt="3"/>
      <dgm:spPr/>
    </dgm:pt>
    <dgm:pt modelId="{0CE956EE-6707-44DE-BD1E-E19F383E56F7}" type="pres">
      <dgm:prSet presAssocID="{2910E99A-3A0C-435E-912E-28C4AA004F86}" presName="Accent" presStyleLbl="alignNode1" presStyleIdx="2" presStyleCnt="3"/>
      <dgm:spPr/>
    </dgm:pt>
    <dgm:pt modelId="{A45CFF3A-CFA5-490C-B769-8BBDFF57CF83}" type="pres">
      <dgm:prSet presAssocID="{2910E99A-3A0C-435E-912E-28C4AA004F86}" presName="Child" presStyleLbl="revTx" presStyleIdx="4" presStyleCnt="6">
        <dgm:presLayoutVars>
          <dgm:chMax val="0"/>
          <dgm:chPref val="0"/>
          <dgm:bulletEnabled val="1"/>
        </dgm:presLayoutVars>
      </dgm:prSet>
      <dgm:spPr/>
      <dgm:t>
        <a:bodyPr/>
        <a:lstStyle/>
        <a:p>
          <a:endParaRPr lang="es-MX"/>
        </a:p>
      </dgm:t>
    </dgm:pt>
    <dgm:pt modelId="{B32603BE-0E82-4779-9BA5-AA1F21F4CCDA}" type="pres">
      <dgm:prSet presAssocID="{2910E99A-3A0C-435E-912E-28C4AA004F86}" presName="Parent" presStyleLbl="revTx" presStyleIdx="5" presStyleCnt="6">
        <dgm:presLayoutVars>
          <dgm:chMax val="1"/>
          <dgm:chPref val="1"/>
          <dgm:bulletEnabled val="1"/>
        </dgm:presLayoutVars>
      </dgm:prSet>
      <dgm:spPr/>
      <dgm:t>
        <a:bodyPr/>
        <a:lstStyle/>
        <a:p>
          <a:endParaRPr lang="es-MX"/>
        </a:p>
      </dgm:t>
    </dgm:pt>
  </dgm:ptLst>
  <dgm:cxnLst>
    <dgm:cxn modelId="{8806B78C-22E8-4BBB-ACF3-57320B1E6A91}" srcId="{E09A391C-85B3-480D-8611-4FF76F5EEF12}" destId="{CE647543-1FD2-44C7-ACBA-78F3CD8B5534}" srcOrd="0" destOrd="0" parTransId="{FE847A3B-B60E-4292-AC69-3FA0DA87DF38}" sibTransId="{C4A352F2-9935-4558-9515-9B6B79A87F65}"/>
    <dgm:cxn modelId="{BFD5C8D9-3A11-47A9-8269-82C85056D007}" srcId="{59E46248-C3B0-476A-A21F-28EF36C67E31}" destId="{7A05C36C-C7E0-49BE-91FE-F8B13DDFC608}" srcOrd="0" destOrd="0" parTransId="{F0171750-F7F5-4EA3-84CE-42DF6FF87BE4}" sibTransId="{63CFDE88-644D-4AF0-9089-B29A08B74EC1}"/>
    <dgm:cxn modelId="{97C0D43B-43C5-49A5-BAA1-648BF1870C30}" type="presOf" srcId="{CE647543-1FD2-44C7-ACBA-78F3CD8B5534}" destId="{2DA7E293-8E0E-4731-AD2E-9CA65838EAA6}" srcOrd="0" destOrd="0" presId="urn:microsoft.com/office/officeart/2008/layout/IncreasingCircleProcess"/>
    <dgm:cxn modelId="{55CDC45D-2CFB-4B3E-B673-AFA498030AAE}" srcId="{7A05C36C-C7E0-49BE-91FE-F8B13DDFC608}" destId="{3E267BBB-77D7-4076-8CAA-B93389DA0983}" srcOrd="0" destOrd="0" parTransId="{3274E597-961A-4F77-81E0-E92DD0F43973}" sibTransId="{774CE2F3-38A2-4DDD-B08F-02EA3DF16DCA}"/>
    <dgm:cxn modelId="{F07CD1DF-2A3D-4DD5-A7DF-0262AA443A52}" type="presOf" srcId="{59E46248-C3B0-476A-A21F-28EF36C67E31}" destId="{2B923DFD-C1C9-427C-9317-780B64AFEF44}" srcOrd="0" destOrd="0" presId="urn:microsoft.com/office/officeart/2008/layout/IncreasingCircleProcess"/>
    <dgm:cxn modelId="{D58A04E7-4253-43FA-AC7C-54A729B87D48}" type="presOf" srcId="{7A05C36C-C7E0-49BE-91FE-F8B13DDFC608}" destId="{C074BEF1-F2B3-4E39-BAC0-4DF36D5E6927}" srcOrd="0" destOrd="0" presId="urn:microsoft.com/office/officeart/2008/layout/IncreasingCircleProcess"/>
    <dgm:cxn modelId="{47C1FE6C-DE62-4551-9EEA-3E91C5358C33}" type="presOf" srcId="{C58FA1C5-3B14-46AC-931C-FB9B75D1DF22}" destId="{A45CFF3A-CFA5-490C-B769-8BBDFF57CF83}" srcOrd="0" destOrd="0" presId="urn:microsoft.com/office/officeart/2008/layout/IncreasingCircleProcess"/>
    <dgm:cxn modelId="{0B81D166-DB92-4116-A79C-D767DB49588D}" srcId="{59E46248-C3B0-476A-A21F-28EF36C67E31}" destId="{E09A391C-85B3-480D-8611-4FF76F5EEF12}" srcOrd="1" destOrd="0" parTransId="{70EB40FC-26A4-4501-B7B0-2C7ADBA375A8}" sibTransId="{D7D7BB71-D990-4D6B-ABF1-1C610317CFBF}"/>
    <dgm:cxn modelId="{0B8A76E4-EE7D-40D7-84BA-4E0C80BD36A7}" srcId="{59E46248-C3B0-476A-A21F-28EF36C67E31}" destId="{2910E99A-3A0C-435E-912E-28C4AA004F86}" srcOrd="2" destOrd="0" parTransId="{965562F2-51A9-4B3F-88F1-42599067E7F1}" sibTransId="{1ABD55C4-A840-4DBE-9177-D783F627EA9D}"/>
    <dgm:cxn modelId="{D6A3B4C8-B5CE-4519-88DC-6AFD488D42F7}" type="presOf" srcId="{2910E99A-3A0C-435E-912E-28C4AA004F86}" destId="{B32603BE-0E82-4779-9BA5-AA1F21F4CCDA}" srcOrd="0" destOrd="0" presId="urn:microsoft.com/office/officeart/2008/layout/IncreasingCircleProcess"/>
    <dgm:cxn modelId="{EA7AD31C-9F56-4BDD-8387-67E0EBB50DA3}" type="presOf" srcId="{3E267BBB-77D7-4076-8CAA-B93389DA0983}" destId="{2933E8F2-F55A-43AE-B55B-2669F58D2ABF}" srcOrd="0" destOrd="0" presId="urn:microsoft.com/office/officeart/2008/layout/IncreasingCircleProcess"/>
    <dgm:cxn modelId="{F8D75D5C-2CCA-426B-B17D-D6F79644374D}" type="presOf" srcId="{E09A391C-85B3-480D-8611-4FF76F5EEF12}" destId="{C2CA1244-E987-47E8-8FB2-06AF1B76B587}" srcOrd="0" destOrd="0" presId="urn:microsoft.com/office/officeart/2008/layout/IncreasingCircleProcess"/>
    <dgm:cxn modelId="{957EEF84-C4BB-4363-8B2C-E15BC8AD1343}" srcId="{2910E99A-3A0C-435E-912E-28C4AA004F86}" destId="{C58FA1C5-3B14-46AC-931C-FB9B75D1DF22}" srcOrd="0" destOrd="0" parTransId="{C0BE5D7B-BB76-4CED-8ACD-A66F98E2F9D9}" sibTransId="{49A3F8B2-3A97-4D9F-9D03-584843823FF3}"/>
    <dgm:cxn modelId="{9ABC96A0-DECD-4653-9287-758307F75B10}" type="presParOf" srcId="{2B923DFD-C1C9-427C-9317-780B64AFEF44}" destId="{B7DB0116-C5D4-4F9F-90DD-644102370A28}" srcOrd="0" destOrd="0" presId="urn:microsoft.com/office/officeart/2008/layout/IncreasingCircleProcess"/>
    <dgm:cxn modelId="{9BF25F5E-91AB-470A-955D-430AD2495D6B}" type="presParOf" srcId="{B7DB0116-C5D4-4F9F-90DD-644102370A28}" destId="{43D834D3-1DDE-42D2-84B9-EF0665283731}" srcOrd="0" destOrd="0" presId="urn:microsoft.com/office/officeart/2008/layout/IncreasingCircleProcess"/>
    <dgm:cxn modelId="{D18A273D-9DA7-4CC4-AFF7-05AC83C78AE9}" type="presParOf" srcId="{B7DB0116-C5D4-4F9F-90DD-644102370A28}" destId="{37435228-2E7F-4C9C-8D79-D1496F56F44D}" srcOrd="1" destOrd="0" presId="urn:microsoft.com/office/officeart/2008/layout/IncreasingCircleProcess"/>
    <dgm:cxn modelId="{7BC4E83F-8DD5-4AB6-9132-7AD093E9E2D7}" type="presParOf" srcId="{B7DB0116-C5D4-4F9F-90DD-644102370A28}" destId="{2933E8F2-F55A-43AE-B55B-2669F58D2ABF}" srcOrd="2" destOrd="0" presId="urn:microsoft.com/office/officeart/2008/layout/IncreasingCircleProcess"/>
    <dgm:cxn modelId="{0E6FA5D7-BB6B-428D-A013-3E582227DD36}" type="presParOf" srcId="{B7DB0116-C5D4-4F9F-90DD-644102370A28}" destId="{C074BEF1-F2B3-4E39-BAC0-4DF36D5E6927}" srcOrd="3" destOrd="0" presId="urn:microsoft.com/office/officeart/2008/layout/IncreasingCircleProcess"/>
    <dgm:cxn modelId="{CA230BE0-398A-4FB5-86D1-5ACB746B35DC}" type="presParOf" srcId="{2B923DFD-C1C9-427C-9317-780B64AFEF44}" destId="{73B4219E-9D53-43FC-9D39-55C7E2756105}" srcOrd="1" destOrd="0" presId="urn:microsoft.com/office/officeart/2008/layout/IncreasingCircleProcess"/>
    <dgm:cxn modelId="{29400683-9A37-4D65-8993-8D2CFA9AE949}" type="presParOf" srcId="{2B923DFD-C1C9-427C-9317-780B64AFEF44}" destId="{CD0D5928-D3DD-4FE4-9034-C5C86DF349AE}" srcOrd="2" destOrd="0" presId="urn:microsoft.com/office/officeart/2008/layout/IncreasingCircleProcess"/>
    <dgm:cxn modelId="{D60734F9-0486-4F8D-A21B-D6C6C6DE043A}" type="presParOf" srcId="{CD0D5928-D3DD-4FE4-9034-C5C86DF349AE}" destId="{5092A7FD-5C1A-43A1-A922-0702BA525DDC}" srcOrd="0" destOrd="0" presId="urn:microsoft.com/office/officeart/2008/layout/IncreasingCircleProcess"/>
    <dgm:cxn modelId="{40039BF2-C4BF-4C30-8B8B-C5354015917B}" type="presParOf" srcId="{CD0D5928-D3DD-4FE4-9034-C5C86DF349AE}" destId="{66765494-F09A-431A-BA5F-B97641B0B6CC}" srcOrd="1" destOrd="0" presId="urn:microsoft.com/office/officeart/2008/layout/IncreasingCircleProcess"/>
    <dgm:cxn modelId="{E95383BB-F7B6-4B98-8F45-9E429FA7244D}" type="presParOf" srcId="{CD0D5928-D3DD-4FE4-9034-C5C86DF349AE}" destId="{2DA7E293-8E0E-4731-AD2E-9CA65838EAA6}" srcOrd="2" destOrd="0" presId="urn:microsoft.com/office/officeart/2008/layout/IncreasingCircleProcess"/>
    <dgm:cxn modelId="{8EFC9EDE-CE08-410F-9CC5-2160C34B94FB}" type="presParOf" srcId="{CD0D5928-D3DD-4FE4-9034-C5C86DF349AE}" destId="{C2CA1244-E987-47E8-8FB2-06AF1B76B587}" srcOrd="3" destOrd="0" presId="urn:microsoft.com/office/officeart/2008/layout/IncreasingCircleProcess"/>
    <dgm:cxn modelId="{115922E2-59EE-47F2-B2FD-A8D287A4AF44}" type="presParOf" srcId="{2B923DFD-C1C9-427C-9317-780B64AFEF44}" destId="{6A8E318F-096B-4181-AA19-72E907917B90}" srcOrd="3" destOrd="0" presId="urn:microsoft.com/office/officeart/2008/layout/IncreasingCircleProcess"/>
    <dgm:cxn modelId="{9D335505-3D35-427B-B2ED-D74D481995C9}" type="presParOf" srcId="{2B923DFD-C1C9-427C-9317-780B64AFEF44}" destId="{80B027C9-A269-424C-A238-E0827D1786E5}" srcOrd="4" destOrd="0" presId="urn:microsoft.com/office/officeart/2008/layout/IncreasingCircleProcess"/>
    <dgm:cxn modelId="{5529B3F6-81CC-464B-AEC1-D86D94A8324A}" type="presParOf" srcId="{80B027C9-A269-424C-A238-E0827D1786E5}" destId="{B26FA89F-84E8-4404-BD03-722746E0B46E}" srcOrd="0" destOrd="0" presId="urn:microsoft.com/office/officeart/2008/layout/IncreasingCircleProcess"/>
    <dgm:cxn modelId="{764C0757-A532-489D-AD70-EA2C2A3B9E64}" type="presParOf" srcId="{80B027C9-A269-424C-A238-E0827D1786E5}" destId="{0CE956EE-6707-44DE-BD1E-E19F383E56F7}" srcOrd="1" destOrd="0" presId="urn:microsoft.com/office/officeart/2008/layout/IncreasingCircleProcess"/>
    <dgm:cxn modelId="{F1BB2045-E5F0-461C-8D40-4F3514101E27}" type="presParOf" srcId="{80B027C9-A269-424C-A238-E0827D1786E5}" destId="{A45CFF3A-CFA5-490C-B769-8BBDFF57CF83}" srcOrd="2" destOrd="0" presId="urn:microsoft.com/office/officeart/2008/layout/IncreasingCircleProcess"/>
    <dgm:cxn modelId="{02401C44-C0A0-4CB5-A292-31CDE78CCDC7}" type="presParOf" srcId="{80B027C9-A269-424C-A238-E0827D1786E5}" destId="{B32603BE-0E82-4779-9BA5-AA1F21F4CCDA}" srcOrd="3" destOrd="0" presId="urn:microsoft.com/office/officeart/2008/layout/Increasing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3A0119B-9A2D-40A7-8A97-0ABC75D19C5F}" type="doc">
      <dgm:prSet loTypeId="urn:microsoft.com/office/officeart/2005/8/layout/cycle1" loCatId="cycle" qsTypeId="urn:microsoft.com/office/officeart/2005/8/quickstyle/simple1" qsCatId="simple" csTypeId="urn:microsoft.com/office/officeart/2005/8/colors/colorful4" csCatId="colorful" phldr="1"/>
      <dgm:spPr/>
      <dgm:t>
        <a:bodyPr/>
        <a:lstStyle/>
        <a:p>
          <a:endParaRPr lang="es-ES"/>
        </a:p>
      </dgm:t>
    </dgm:pt>
    <dgm:pt modelId="{2458BB80-F0A8-4719-A666-AABA6FA5AD8A}">
      <dgm:prSet phldrT="[Texto]"/>
      <dgm:spPr/>
      <dgm:t>
        <a:bodyPr/>
        <a:lstStyle/>
        <a:p>
          <a:r>
            <a:rPr lang="es-ES" dirty="0"/>
            <a:t>Productividad</a:t>
          </a:r>
        </a:p>
      </dgm:t>
    </dgm:pt>
    <dgm:pt modelId="{A2B02D66-675C-4198-9DE7-E63FF964A7FF}" type="parTrans" cxnId="{D4AB11FB-B994-48AD-81D0-A2B8DCFE50B1}">
      <dgm:prSet/>
      <dgm:spPr/>
      <dgm:t>
        <a:bodyPr/>
        <a:lstStyle/>
        <a:p>
          <a:endParaRPr lang="es-ES"/>
        </a:p>
      </dgm:t>
    </dgm:pt>
    <dgm:pt modelId="{BA1FF1D0-49B6-44BE-A041-4AAE9E64D46D}" type="sibTrans" cxnId="{D4AB11FB-B994-48AD-81D0-A2B8DCFE50B1}">
      <dgm:prSet/>
      <dgm:spPr/>
      <dgm:t>
        <a:bodyPr/>
        <a:lstStyle/>
        <a:p>
          <a:endParaRPr lang="es-ES"/>
        </a:p>
      </dgm:t>
    </dgm:pt>
    <dgm:pt modelId="{38869EF6-D762-4C75-B6F9-76E459BA9BC6}">
      <dgm:prSet phldrT="[Texto]"/>
      <dgm:spPr/>
      <dgm:t>
        <a:bodyPr/>
        <a:lstStyle/>
        <a:p>
          <a:r>
            <a:rPr lang="es-ES" dirty="0"/>
            <a:t>Mercados de trabajo </a:t>
          </a:r>
        </a:p>
      </dgm:t>
    </dgm:pt>
    <dgm:pt modelId="{4A43CA3B-F989-4A4A-ABDF-C1DF58A501D0}" type="parTrans" cxnId="{43A2B9A0-2E61-4697-853D-236DF4AD52D5}">
      <dgm:prSet/>
      <dgm:spPr/>
      <dgm:t>
        <a:bodyPr/>
        <a:lstStyle/>
        <a:p>
          <a:endParaRPr lang="es-ES"/>
        </a:p>
      </dgm:t>
    </dgm:pt>
    <dgm:pt modelId="{2656B0E8-7BBC-4A0D-9943-ABCEB381B904}" type="sibTrans" cxnId="{43A2B9A0-2E61-4697-853D-236DF4AD52D5}">
      <dgm:prSet/>
      <dgm:spPr/>
      <dgm:t>
        <a:bodyPr/>
        <a:lstStyle/>
        <a:p>
          <a:endParaRPr lang="es-ES"/>
        </a:p>
      </dgm:t>
    </dgm:pt>
    <dgm:pt modelId="{448748AE-BBED-4182-9B0A-216F947ED126}">
      <dgm:prSet phldrT="[Texto]"/>
      <dgm:spPr/>
      <dgm:t>
        <a:bodyPr/>
        <a:lstStyle/>
        <a:p>
          <a:r>
            <a:rPr lang="es-ES" dirty="0"/>
            <a:t>Mercados dinámicos</a:t>
          </a:r>
        </a:p>
      </dgm:t>
    </dgm:pt>
    <dgm:pt modelId="{9E4B8690-B049-4AA5-86BE-C174F2D5EA5A}" type="parTrans" cxnId="{4E2FA04B-B99B-4EC7-80BC-4D8EDC5CE5BB}">
      <dgm:prSet/>
      <dgm:spPr/>
      <dgm:t>
        <a:bodyPr/>
        <a:lstStyle/>
        <a:p>
          <a:endParaRPr lang="es-ES"/>
        </a:p>
      </dgm:t>
    </dgm:pt>
    <dgm:pt modelId="{A0E323DD-F22E-496F-A9F2-DCAB11222FEC}" type="sibTrans" cxnId="{4E2FA04B-B99B-4EC7-80BC-4D8EDC5CE5BB}">
      <dgm:prSet/>
      <dgm:spPr/>
      <dgm:t>
        <a:bodyPr/>
        <a:lstStyle/>
        <a:p>
          <a:endParaRPr lang="es-ES"/>
        </a:p>
      </dgm:t>
    </dgm:pt>
    <dgm:pt modelId="{E72AD774-E924-4A1D-83EE-C2D7BB244AFB}">
      <dgm:prSet phldrT="[Texto]"/>
      <dgm:spPr/>
      <dgm:t>
        <a:bodyPr/>
        <a:lstStyle/>
        <a:p>
          <a:r>
            <a:rPr lang="es-ES" dirty="0"/>
            <a:t>Crecimiento económico</a:t>
          </a:r>
        </a:p>
      </dgm:t>
    </dgm:pt>
    <dgm:pt modelId="{302B894C-2C43-45DD-9426-5A9B9F97CD8E}" type="parTrans" cxnId="{D53E17E5-7C09-40FC-A324-D9B6C2220BC3}">
      <dgm:prSet/>
      <dgm:spPr/>
      <dgm:t>
        <a:bodyPr/>
        <a:lstStyle/>
        <a:p>
          <a:endParaRPr lang="es-ES"/>
        </a:p>
      </dgm:t>
    </dgm:pt>
    <dgm:pt modelId="{456D8EC6-D0D5-4709-9F6C-F9004B731F54}" type="sibTrans" cxnId="{D53E17E5-7C09-40FC-A324-D9B6C2220BC3}">
      <dgm:prSet/>
      <dgm:spPr/>
      <dgm:t>
        <a:bodyPr/>
        <a:lstStyle/>
        <a:p>
          <a:endParaRPr lang="es-ES"/>
        </a:p>
      </dgm:t>
    </dgm:pt>
    <dgm:pt modelId="{A52519B3-3436-4A2B-849E-9995D4652223}" type="pres">
      <dgm:prSet presAssocID="{13A0119B-9A2D-40A7-8A97-0ABC75D19C5F}" presName="cycle" presStyleCnt="0">
        <dgm:presLayoutVars>
          <dgm:dir/>
          <dgm:resizeHandles val="exact"/>
        </dgm:presLayoutVars>
      </dgm:prSet>
      <dgm:spPr/>
      <dgm:t>
        <a:bodyPr/>
        <a:lstStyle/>
        <a:p>
          <a:endParaRPr lang="es-MX"/>
        </a:p>
      </dgm:t>
    </dgm:pt>
    <dgm:pt modelId="{5CA30629-60CD-43CD-8795-E8C68B33403C}" type="pres">
      <dgm:prSet presAssocID="{2458BB80-F0A8-4719-A666-AABA6FA5AD8A}" presName="dummy" presStyleCnt="0"/>
      <dgm:spPr/>
    </dgm:pt>
    <dgm:pt modelId="{ECE17F9E-F721-493E-B689-C1EE2E2B7F04}" type="pres">
      <dgm:prSet presAssocID="{2458BB80-F0A8-4719-A666-AABA6FA5AD8A}" presName="node" presStyleLbl="revTx" presStyleIdx="0" presStyleCnt="4">
        <dgm:presLayoutVars>
          <dgm:bulletEnabled val="1"/>
        </dgm:presLayoutVars>
      </dgm:prSet>
      <dgm:spPr/>
      <dgm:t>
        <a:bodyPr/>
        <a:lstStyle/>
        <a:p>
          <a:endParaRPr lang="es-MX"/>
        </a:p>
      </dgm:t>
    </dgm:pt>
    <dgm:pt modelId="{E28B104D-220A-47C9-BF3F-9C3B9954B840}" type="pres">
      <dgm:prSet presAssocID="{BA1FF1D0-49B6-44BE-A041-4AAE9E64D46D}" presName="sibTrans" presStyleLbl="node1" presStyleIdx="0" presStyleCnt="4"/>
      <dgm:spPr/>
      <dgm:t>
        <a:bodyPr/>
        <a:lstStyle/>
        <a:p>
          <a:endParaRPr lang="es-MX"/>
        </a:p>
      </dgm:t>
    </dgm:pt>
    <dgm:pt modelId="{8BA75617-668C-41A5-888C-04EAE1744198}" type="pres">
      <dgm:prSet presAssocID="{38869EF6-D762-4C75-B6F9-76E459BA9BC6}" presName="dummy" presStyleCnt="0"/>
      <dgm:spPr/>
    </dgm:pt>
    <dgm:pt modelId="{F0D30A3F-8310-4CE0-85B2-E70F7BF22665}" type="pres">
      <dgm:prSet presAssocID="{38869EF6-D762-4C75-B6F9-76E459BA9BC6}" presName="node" presStyleLbl="revTx" presStyleIdx="1" presStyleCnt="4">
        <dgm:presLayoutVars>
          <dgm:bulletEnabled val="1"/>
        </dgm:presLayoutVars>
      </dgm:prSet>
      <dgm:spPr/>
      <dgm:t>
        <a:bodyPr/>
        <a:lstStyle/>
        <a:p>
          <a:endParaRPr lang="es-MX"/>
        </a:p>
      </dgm:t>
    </dgm:pt>
    <dgm:pt modelId="{5FC397DB-3219-4532-BC23-7C3E49302044}" type="pres">
      <dgm:prSet presAssocID="{2656B0E8-7BBC-4A0D-9943-ABCEB381B904}" presName="sibTrans" presStyleLbl="node1" presStyleIdx="1" presStyleCnt="4"/>
      <dgm:spPr/>
      <dgm:t>
        <a:bodyPr/>
        <a:lstStyle/>
        <a:p>
          <a:endParaRPr lang="es-MX"/>
        </a:p>
      </dgm:t>
    </dgm:pt>
    <dgm:pt modelId="{A7F0A931-C273-4D45-AB16-353C5632EB70}" type="pres">
      <dgm:prSet presAssocID="{448748AE-BBED-4182-9B0A-216F947ED126}" presName="dummy" presStyleCnt="0"/>
      <dgm:spPr/>
    </dgm:pt>
    <dgm:pt modelId="{B3052BE2-B69B-4C0B-A57E-75743F8CC1F1}" type="pres">
      <dgm:prSet presAssocID="{448748AE-BBED-4182-9B0A-216F947ED126}" presName="node" presStyleLbl="revTx" presStyleIdx="2" presStyleCnt="4">
        <dgm:presLayoutVars>
          <dgm:bulletEnabled val="1"/>
        </dgm:presLayoutVars>
      </dgm:prSet>
      <dgm:spPr/>
      <dgm:t>
        <a:bodyPr/>
        <a:lstStyle/>
        <a:p>
          <a:endParaRPr lang="es-MX"/>
        </a:p>
      </dgm:t>
    </dgm:pt>
    <dgm:pt modelId="{F579C74C-D9A6-43B6-B417-B31A993EFB32}" type="pres">
      <dgm:prSet presAssocID="{A0E323DD-F22E-496F-A9F2-DCAB11222FEC}" presName="sibTrans" presStyleLbl="node1" presStyleIdx="2" presStyleCnt="4"/>
      <dgm:spPr/>
      <dgm:t>
        <a:bodyPr/>
        <a:lstStyle/>
        <a:p>
          <a:endParaRPr lang="es-MX"/>
        </a:p>
      </dgm:t>
    </dgm:pt>
    <dgm:pt modelId="{67827F1D-C931-46F8-8C4E-FCF1835BB184}" type="pres">
      <dgm:prSet presAssocID="{E72AD774-E924-4A1D-83EE-C2D7BB244AFB}" presName="dummy" presStyleCnt="0"/>
      <dgm:spPr/>
    </dgm:pt>
    <dgm:pt modelId="{933A4C1D-5DDC-436A-96B3-EF2072BD43B1}" type="pres">
      <dgm:prSet presAssocID="{E72AD774-E924-4A1D-83EE-C2D7BB244AFB}" presName="node" presStyleLbl="revTx" presStyleIdx="3" presStyleCnt="4">
        <dgm:presLayoutVars>
          <dgm:bulletEnabled val="1"/>
        </dgm:presLayoutVars>
      </dgm:prSet>
      <dgm:spPr/>
      <dgm:t>
        <a:bodyPr/>
        <a:lstStyle/>
        <a:p>
          <a:endParaRPr lang="es-MX"/>
        </a:p>
      </dgm:t>
    </dgm:pt>
    <dgm:pt modelId="{F84D7457-2696-45D9-A6D3-70AF0CE37276}" type="pres">
      <dgm:prSet presAssocID="{456D8EC6-D0D5-4709-9F6C-F9004B731F54}" presName="sibTrans" presStyleLbl="node1" presStyleIdx="3" presStyleCnt="4"/>
      <dgm:spPr/>
      <dgm:t>
        <a:bodyPr/>
        <a:lstStyle/>
        <a:p>
          <a:endParaRPr lang="es-MX"/>
        </a:p>
      </dgm:t>
    </dgm:pt>
  </dgm:ptLst>
  <dgm:cxnLst>
    <dgm:cxn modelId="{4C706971-13FF-4F9D-A73F-DEBD591B47F2}" type="presOf" srcId="{E72AD774-E924-4A1D-83EE-C2D7BB244AFB}" destId="{933A4C1D-5DDC-436A-96B3-EF2072BD43B1}" srcOrd="0" destOrd="0" presId="urn:microsoft.com/office/officeart/2005/8/layout/cycle1"/>
    <dgm:cxn modelId="{B6F37980-7484-4CFA-9BF5-2EB8FD0CB0FA}" type="presOf" srcId="{BA1FF1D0-49B6-44BE-A041-4AAE9E64D46D}" destId="{E28B104D-220A-47C9-BF3F-9C3B9954B840}" srcOrd="0" destOrd="0" presId="urn:microsoft.com/office/officeart/2005/8/layout/cycle1"/>
    <dgm:cxn modelId="{C83159A8-3970-4EAF-80CD-3305C7FAA95F}" type="presOf" srcId="{A0E323DD-F22E-496F-A9F2-DCAB11222FEC}" destId="{F579C74C-D9A6-43B6-B417-B31A993EFB32}" srcOrd="0" destOrd="0" presId="urn:microsoft.com/office/officeart/2005/8/layout/cycle1"/>
    <dgm:cxn modelId="{4E2FA04B-B99B-4EC7-80BC-4D8EDC5CE5BB}" srcId="{13A0119B-9A2D-40A7-8A97-0ABC75D19C5F}" destId="{448748AE-BBED-4182-9B0A-216F947ED126}" srcOrd="2" destOrd="0" parTransId="{9E4B8690-B049-4AA5-86BE-C174F2D5EA5A}" sibTransId="{A0E323DD-F22E-496F-A9F2-DCAB11222FEC}"/>
    <dgm:cxn modelId="{614C6352-C168-459D-8AA4-FC83B0FCA234}" type="presOf" srcId="{13A0119B-9A2D-40A7-8A97-0ABC75D19C5F}" destId="{A52519B3-3436-4A2B-849E-9995D4652223}" srcOrd="0" destOrd="0" presId="urn:microsoft.com/office/officeart/2005/8/layout/cycle1"/>
    <dgm:cxn modelId="{D53E17E5-7C09-40FC-A324-D9B6C2220BC3}" srcId="{13A0119B-9A2D-40A7-8A97-0ABC75D19C5F}" destId="{E72AD774-E924-4A1D-83EE-C2D7BB244AFB}" srcOrd="3" destOrd="0" parTransId="{302B894C-2C43-45DD-9426-5A9B9F97CD8E}" sibTransId="{456D8EC6-D0D5-4709-9F6C-F9004B731F54}"/>
    <dgm:cxn modelId="{DE37FFED-887B-40C6-9D63-361A75101FA8}" type="presOf" srcId="{38869EF6-D762-4C75-B6F9-76E459BA9BC6}" destId="{F0D30A3F-8310-4CE0-85B2-E70F7BF22665}" srcOrd="0" destOrd="0" presId="urn:microsoft.com/office/officeart/2005/8/layout/cycle1"/>
    <dgm:cxn modelId="{080A8259-C77B-4552-AF9B-82E4034F8ED0}" type="presOf" srcId="{448748AE-BBED-4182-9B0A-216F947ED126}" destId="{B3052BE2-B69B-4C0B-A57E-75743F8CC1F1}" srcOrd="0" destOrd="0" presId="urn:microsoft.com/office/officeart/2005/8/layout/cycle1"/>
    <dgm:cxn modelId="{D4AB11FB-B994-48AD-81D0-A2B8DCFE50B1}" srcId="{13A0119B-9A2D-40A7-8A97-0ABC75D19C5F}" destId="{2458BB80-F0A8-4719-A666-AABA6FA5AD8A}" srcOrd="0" destOrd="0" parTransId="{A2B02D66-675C-4198-9DE7-E63FF964A7FF}" sibTransId="{BA1FF1D0-49B6-44BE-A041-4AAE9E64D46D}"/>
    <dgm:cxn modelId="{6A2ACCA6-A41C-4E0C-AC98-2E69127393E5}" type="presOf" srcId="{456D8EC6-D0D5-4709-9F6C-F9004B731F54}" destId="{F84D7457-2696-45D9-A6D3-70AF0CE37276}" srcOrd="0" destOrd="0" presId="urn:microsoft.com/office/officeart/2005/8/layout/cycle1"/>
    <dgm:cxn modelId="{43A2B9A0-2E61-4697-853D-236DF4AD52D5}" srcId="{13A0119B-9A2D-40A7-8A97-0ABC75D19C5F}" destId="{38869EF6-D762-4C75-B6F9-76E459BA9BC6}" srcOrd="1" destOrd="0" parTransId="{4A43CA3B-F989-4A4A-ABDF-C1DF58A501D0}" sibTransId="{2656B0E8-7BBC-4A0D-9943-ABCEB381B904}"/>
    <dgm:cxn modelId="{503371B1-BF08-4022-88E4-FE24F84A8A4F}" type="presOf" srcId="{2458BB80-F0A8-4719-A666-AABA6FA5AD8A}" destId="{ECE17F9E-F721-493E-B689-C1EE2E2B7F04}" srcOrd="0" destOrd="0" presId="urn:microsoft.com/office/officeart/2005/8/layout/cycle1"/>
    <dgm:cxn modelId="{7322CEF7-74C5-4368-A079-C0A8FB731F20}" type="presOf" srcId="{2656B0E8-7BBC-4A0D-9943-ABCEB381B904}" destId="{5FC397DB-3219-4532-BC23-7C3E49302044}" srcOrd="0" destOrd="0" presId="urn:microsoft.com/office/officeart/2005/8/layout/cycle1"/>
    <dgm:cxn modelId="{D7C13D38-7FE1-4CC2-89ED-22E03DB830BA}" type="presParOf" srcId="{A52519B3-3436-4A2B-849E-9995D4652223}" destId="{5CA30629-60CD-43CD-8795-E8C68B33403C}" srcOrd="0" destOrd="0" presId="urn:microsoft.com/office/officeart/2005/8/layout/cycle1"/>
    <dgm:cxn modelId="{96375D54-855A-4F92-B26C-8A63F46CBAF7}" type="presParOf" srcId="{A52519B3-3436-4A2B-849E-9995D4652223}" destId="{ECE17F9E-F721-493E-B689-C1EE2E2B7F04}" srcOrd="1" destOrd="0" presId="urn:microsoft.com/office/officeart/2005/8/layout/cycle1"/>
    <dgm:cxn modelId="{98DD1656-164F-4D74-B440-1CEB7B565642}" type="presParOf" srcId="{A52519B3-3436-4A2B-849E-9995D4652223}" destId="{E28B104D-220A-47C9-BF3F-9C3B9954B840}" srcOrd="2" destOrd="0" presId="urn:microsoft.com/office/officeart/2005/8/layout/cycle1"/>
    <dgm:cxn modelId="{4A04EE6F-1644-454C-B7EF-5A00D449234E}" type="presParOf" srcId="{A52519B3-3436-4A2B-849E-9995D4652223}" destId="{8BA75617-668C-41A5-888C-04EAE1744198}" srcOrd="3" destOrd="0" presId="urn:microsoft.com/office/officeart/2005/8/layout/cycle1"/>
    <dgm:cxn modelId="{A42F66FE-8E35-44F6-92B4-D56D987070F9}" type="presParOf" srcId="{A52519B3-3436-4A2B-849E-9995D4652223}" destId="{F0D30A3F-8310-4CE0-85B2-E70F7BF22665}" srcOrd="4" destOrd="0" presId="urn:microsoft.com/office/officeart/2005/8/layout/cycle1"/>
    <dgm:cxn modelId="{9B05AE98-3901-494A-A0CF-EDBC9E163D89}" type="presParOf" srcId="{A52519B3-3436-4A2B-849E-9995D4652223}" destId="{5FC397DB-3219-4532-BC23-7C3E49302044}" srcOrd="5" destOrd="0" presId="urn:microsoft.com/office/officeart/2005/8/layout/cycle1"/>
    <dgm:cxn modelId="{7BAB8324-F033-43EE-ABD9-1AE9F0DFCE97}" type="presParOf" srcId="{A52519B3-3436-4A2B-849E-9995D4652223}" destId="{A7F0A931-C273-4D45-AB16-353C5632EB70}" srcOrd="6" destOrd="0" presId="urn:microsoft.com/office/officeart/2005/8/layout/cycle1"/>
    <dgm:cxn modelId="{2B073AD2-70CE-4B08-9FDB-25A5583BE909}" type="presParOf" srcId="{A52519B3-3436-4A2B-849E-9995D4652223}" destId="{B3052BE2-B69B-4C0B-A57E-75743F8CC1F1}" srcOrd="7" destOrd="0" presId="urn:microsoft.com/office/officeart/2005/8/layout/cycle1"/>
    <dgm:cxn modelId="{9D70A637-A2F9-4306-8E3E-7CB4B964078A}" type="presParOf" srcId="{A52519B3-3436-4A2B-849E-9995D4652223}" destId="{F579C74C-D9A6-43B6-B417-B31A993EFB32}" srcOrd="8" destOrd="0" presId="urn:microsoft.com/office/officeart/2005/8/layout/cycle1"/>
    <dgm:cxn modelId="{1AE3EEF0-18ED-441D-AF10-A660017582BE}" type="presParOf" srcId="{A52519B3-3436-4A2B-849E-9995D4652223}" destId="{67827F1D-C931-46F8-8C4E-FCF1835BB184}" srcOrd="9" destOrd="0" presId="urn:microsoft.com/office/officeart/2005/8/layout/cycle1"/>
    <dgm:cxn modelId="{DA2B54D5-5E73-48ED-BB77-3E3FCFFF98E5}" type="presParOf" srcId="{A52519B3-3436-4A2B-849E-9995D4652223}" destId="{933A4C1D-5DDC-436A-96B3-EF2072BD43B1}" srcOrd="10" destOrd="0" presId="urn:microsoft.com/office/officeart/2005/8/layout/cycle1"/>
    <dgm:cxn modelId="{B39032CD-ADAA-4166-A9C2-B8945E6F2182}" type="presParOf" srcId="{A52519B3-3436-4A2B-849E-9995D4652223}" destId="{F84D7457-2696-45D9-A6D3-70AF0CE37276}"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F650F2F-455F-4D1F-9AFA-AC425EA04E54}"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ES"/>
        </a:p>
      </dgm:t>
    </dgm:pt>
    <dgm:pt modelId="{40E5A2CD-7F11-49A2-8477-09C1881A6360}">
      <dgm:prSet/>
      <dgm:spPr/>
      <dgm:t>
        <a:bodyPr/>
        <a:lstStyle/>
        <a:p>
          <a:r>
            <a:rPr lang="es-MX" b="1" dirty="0">
              <a:solidFill>
                <a:schemeClr val="bg1"/>
              </a:solidFill>
            </a:rPr>
            <a:t>Limitada infraestructura urbana</a:t>
          </a:r>
        </a:p>
      </dgm:t>
    </dgm:pt>
    <dgm:pt modelId="{32CEE848-E61C-45D6-B8F6-530C52E8DD17}" type="parTrans" cxnId="{E2AB3EF3-B73E-40C8-8D5D-AD3CC52EA5D2}">
      <dgm:prSet/>
      <dgm:spPr/>
      <dgm:t>
        <a:bodyPr/>
        <a:lstStyle/>
        <a:p>
          <a:endParaRPr lang="es-ES"/>
        </a:p>
      </dgm:t>
    </dgm:pt>
    <dgm:pt modelId="{7AA1803E-6182-4AD5-8402-CED948079855}" type="sibTrans" cxnId="{E2AB3EF3-B73E-40C8-8D5D-AD3CC52EA5D2}">
      <dgm:prSet/>
      <dgm:spPr/>
      <dgm:t>
        <a:bodyPr/>
        <a:lstStyle/>
        <a:p>
          <a:endParaRPr lang="es-ES"/>
        </a:p>
      </dgm:t>
    </dgm:pt>
    <dgm:pt modelId="{E3C6354C-9AD6-4224-B25C-2509CE71F8CE}">
      <dgm:prSet/>
      <dgm:spPr/>
      <dgm:t>
        <a:bodyPr/>
        <a:lstStyle/>
        <a:p>
          <a:r>
            <a:rPr lang="es-MX" b="1" dirty="0">
              <a:solidFill>
                <a:schemeClr val="bg1"/>
              </a:solidFill>
            </a:rPr>
            <a:t>Métodos informales en la construcción</a:t>
          </a:r>
        </a:p>
      </dgm:t>
    </dgm:pt>
    <dgm:pt modelId="{57470510-3A7A-4BD3-BD1C-7A690FB059CB}" type="parTrans" cxnId="{B74E2EA2-82D7-4B0F-90BF-616394E70D1F}">
      <dgm:prSet/>
      <dgm:spPr/>
      <dgm:t>
        <a:bodyPr/>
        <a:lstStyle/>
        <a:p>
          <a:endParaRPr lang="es-ES"/>
        </a:p>
      </dgm:t>
    </dgm:pt>
    <dgm:pt modelId="{54E00721-86D6-4C1F-A626-7B30CFF87C8D}" type="sibTrans" cxnId="{B74E2EA2-82D7-4B0F-90BF-616394E70D1F}">
      <dgm:prSet/>
      <dgm:spPr/>
      <dgm:t>
        <a:bodyPr/>
        <a:lstStyle/>
        <a:p>
          <a:endParaRPr lang="es-ES"/>
        </a:p>
      </dgm:t>
    </dgm:pt>
    <dgm:pt modelId="{EF340157-9690-4FF1-81E6-057742EBB71B}">
      <dgm:prSet/>
      <dgm:spPr/>
      <dgm:t>
        <a:bodyPr/>
        <a:lstStyle/>
        <a:p>
          <a:r>
            <a:rPr lang="es-MX" b="1" dirty="0">
              <a:solidFill>
                <a:schemeClr val="bg1"/>
              </a:solidFill>
            </a:rPr>
            <a:t>Carencia de planificación</a:t>
          </a:r>
        </a:p>
      </dgm:t>
    </dgm:pt>
    <dgm:pt modelId="{5FC8B4B0-A368-462C-80EF-D3B6842A6CF6}" type="parTrans" cxnId="{E5D99EA9-20E3-4053-9B68-79D75500CE96}">
      <dgm:prSet/>
      <dgm:spPr/>
      <dgm:t>
        <a:bodyPr/>
        <a:lstStyle/>
        <a:p>
          <a:endParaRPr lang="es-ES"/>
        </a:p>
      </dgm:t>
    </dgm:pt>
    <dgm:pt modelId="{9E23DF17-6ED7-4ACC-9988-FAFC30039756}" type="sibTrans" cxnId="{E5D99EA9-20E3-4053-9B68-79D75500CE96}">
      <dgm:prSet/>
      <dgm:spPr/>
      <dgm:t>
        <a:bodyPr/>
        <a:lstStyle/>
        <a:p>
          <a:endParaRPr lang="es-ES"/>
        </a:p>
      </dgm:t>
    </dgm:pt>
    <dgm:pt modelId="{F091BF7B-F74F-4ADF-8F89-ECC30FFD7742}" type="pres">
      <dgm:prSet presAssocID="{FF650F2F-455F-4D1F-9AFA-AC425EA04E54}" presName="linear" presStyleCnt="0">
        <dgm:presLayoutVars>
          <dgm:animLvl val="lvl"/>
          <dgm:resizeHandles val="exact"/>
        </dgm:presLayoutVars>
      </dgm:prSet>
      <dgm:spPr/>
      <dgm:t>
        <a:bodyPr/>
        <a:lstStyle/>
        <a:p>
          <a:endParaRPr lang="es-MX"/>
        </a:p>
      </dgm:t>
    </dgm:pt>
    <dgm:pt modelId="{DF1F8F0F-DF9D-44ED-A7BB-6C74747ADCAF}" type="pres">
      <dgm:prSet presAssocID="{40E5A2CD-7F11-49A2-8477-09C1881A6360}" presName="parentText" presStyleLbl="node1" presStyleIdx="0" presStyleCnt="3">
        <dgm:presLayoutVars>
          <dgm:chMax val="0"/>
          <dgm:bulletEnabled val="1"/>
        </dgm:presLayoutVars>
      </dgm:prSet>
      <dgm:spPr/>
      <dgm:t>
        <a:bodyPr/>
        <a:lstStyle/>
        <a:p>
          <a:endParaRPr lang="es-MX"/>
        </a:p>
      </dgm:t>
    </dgm:pt>
    <dgm:pt modelId="{77CADDE3-B314-44BA-9348-3289FDEE7323}" type="pres">
      <dgm:prSet presAssocID="{7AA1803E-6182-4AD5-8402-CED948079855}" presName="spacer" presStyleCnt="0"/>
      <dgm:spPr/>
    </dgm:pt>
    <dgm:pt modelId="{CD437F96-E307-4D96-8543-575F72D4DF88}" type="pres">
      <dgm:prSet presAssocID="{E3C6354C-9AD6-4224-B25C-2509CE71F8CE}" presName="parentText" presStyleLbl="node1" presStyleIdx="1" presStyleCnt="3">
        <dgm:presLayoutVars>
          <dgm:chMax val="0"/>
          <dgm:bulletEnabled val="1"/>
        </dgm:presLayoutVars>
      </dgm:prSet>
      <dgm:spPr/>
      <dgm:t>
        <a:bodyPr/>
        <a:lstStyle/>
        <a:p>
          <a:endParaRPr lang="es-MX"/>
        </a:p>
      </dgm:t>
    </dgm:pt>
    <dgm:pt modelId="{00FD09A5-8E5E-4C90-8E7F-A09FF6C6A043}" type="pres">
      <dgm:prSet presAssocID="{54E00721-86D6-4C1F-A626-7B30CFF87C8D}" presName="spacer" presStyleCnt="0"/>
      <dgm:spPr/>
    </dgm:pt>
    <dgm:pt modelId="{1C3CE885-B970-4BB9-B39F-EE99F7288DA5}" type="pres">
      <dgm:prSet presAssocID="{EF340157-9690-4FF1-81E6-057742EBB71B}" presName="parentText" presStyleLbl="node1" presStyleIdx="2" presStyleCnt="3">
        <dgm:presLayoutVars>
          <dgm:chMax val="0"/>
          <dgm:bulletEnabled val="1"/>
        </dgm:presLayoutVars>
      </dgm:prSet>
      <dgm:spPr/>
      <dgm:t>
        <a:bodyPr/>
        <a:lstStyle/>
        <a:p>
          <a:endParaRPr lang="es-MX"/>
        </a:p>
      </dgm:t>
    </dgm:pt>
  </dgm:ptLst>
  <dgm:cxnLst>
    <dgm:cxn modelId="{B74E2EA2-82D7-4B0F-90BF-616394E70D1F}" srcId="{FF650F2F-455F-4D1F-9AFA-AC425EA04E54}" destId="{E3C6354C-9AD6-4224-B25C-2509CE71F8CE}" srcOrd="1" destOrd="0" parTransId="{57470510-3A7A-4BD3-BD1C-7A690FB059CB}" sibTransId="{54E00721-86D6-4C1F-A626-7B30CFF87C8D}"/>
    <dgm:cxn modelId="{38B52887-4EFF-4C0B-B882-B50C52D5C46C}" type="presOf" srcId="{40E5A2CD-7F11-49A2-8477-09C1881A6360}" destId="{DF1F8F0F-DF9D-44ED-A7BB-6C74747ADCAF}" srcOrd="0" destOrd="0" presId="urn:microsoft.com/office/officeart/2005/8/layout/vList2"/>
    <dgm:cxn modelId="{E5D99EA9-20E3-4053-9B68-79D75500CE96}" srcId="{FF650F2F-455F-4D1F-9AFA-AC425EA04E54}" destId="{EF340157-9690-4FF1-81E6-057742EBB71B}" srcOrd="2" destOrd="0" parTransId="{5FC8B4B0-A368-462C-80EF-D3B6842A6CF6}" sibTransId="{9E23DF17-6ED7-4ACC-9988-FAFC30039756}"/>
    <dgm:cxn modelId="{EA629563-E4F9-4A9E-B6B2-BBA2C9006D4B}" type="presOf" srcId="{EF340157-9690-4FF1-81E6-057742EBB71B}" destId="{1C3CE885-B970-4BB9-B39F-EE99F7288DA5}" srcOrd="0" destOrd="0" presId="urn:microsoft.com/office/officeart/2005/8/layout/vList2"/>
    <dgm:cxn modelId="{810159BB-7632-49AC-9953-06186C288C5E}" type="presOf" srcId="{FF650F2F-455F-4D1F-9AFA-AC425EA04E54}" destId="{F091BF7B-F74F-4ADF-8F89-ECC30FFD7742}" srcOrd="0" destOrd="0" presId="urn:microsoft.com/office/officeart/2005/8/layout/vList2"/>
    <dgm:cxn modelId="{861ADF84-C4E5-4DBB-8B55-472F3E8DFC26}" type="presOf" srcId="{E3C6354C-9AD6-4224-B25C-2509CE71F8CE}" destId="{CD437F96-E307-4D96-8543-575F72D4DF88}" srcOrd="0" destOrd="0" presId="urn:microsoft.com/office/officeart/2005/8/layout/vList2"/>
    <dgm:cxn modelId="{E2AB3EF3-B73E-40C8-8D5D-AD3CC52EA5D2}" srcId="{FF650F2F-455F-4D1F-9AFA-AC425EA04E54}" destId="{40E5A2CD-7F11-49A2-8477-09C1881A6360}" srcOrd="0" destOrd="0" parTransId="{32CEE848-E61C-45D6-B8F6-530C52E8DD17}" sibTransId="{7AA1803E-6182-4AD5-8402-CED948079855}"/>
    <dgm:cxn modelId="{B2CD2D75-4DE3-4451-9F7F-5A8D3C7DC259}" type="presParOf" srcId="{F091BF7B-F74F-4ADF-8F89-ECC30FFD7742}" destId="{DF1F8F0F-DF9D-44ED-A7BB-6C74747ADCAF}" srcOrd="0" destOrd="0" presId="urn:microsoft.com/office/officeart/2005/8/layout/vList2"/>
    <dgm:cxn modelId="{DD24CC20-A450-4BE3-8F82-DB38155A6DA4}" type="presParOf" srcId="{F091BF7B-F74F-4ADF-8F89-ECC30FFD7742}" destId="{77CADDE3-B314-44BA-9348-3289FDEE7323}" srcOrd="1" destOrd="0" presId="urn:microsoft.com/office/officeart/2005/8/layout/vList2"/>
    <dgm:cxn modelId="{F44286E3-17B4-44E3-9E08-1E969316C2E3}" type="presParOf" srcId="{F091BF7B-F74F-4ADF-8F89-ECC30FFD7742}" destId="{CD437F96-E307-4D96-8543-575F72D4DF88}" srcOrd="2" destOrd="0" presId="urn:microsoft.com/office/officeart/2005/8/layout/vList2"/>
    <dgm:cxn modelId="{69CB9B57-AB56-4384-BF34-7D5954D7A878}" type="presParOf" srcId="{F091BF7B-F74F-4ADF-8F89-ECC30FFD7742}" destId="{00FD09A5-8E5E-4C90-8E7F-A09FF6C6A043}" srcOrd="3" destOrd="0" presId="urn:microsoft.com/office/officeart/2005/8/layout/vList2"/>
    <dgm:cxn modelId="{D915621D-2C18-4E15-84CC-730758771039}" type="presParOf" srcId="{F091BF7B-F74F-4ADF-8F89-ECC30FFD7742}" destId="{1C3CE885-B970-4BB9-B39F-EE99F7288DA5}"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F650F2F-455F-4D1F-9AFA-AC425EA04E54}"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ES"/>
        </a:p>
      </dgm:t>
    </dgm:pt>
    <dgm:pt modelId="{0FF4ADF8-10A4-4178-B437-B24306D5AD37}">
      <dgm:prSet/>
      <dgm:spPr/>
      <dgm:t>
        <a:bodyPr/>
        <a:lstStyle/>
        <a:p>
          <a:r>
            <a:rPr lang="es-MX" b="1" dirty="0">
              <a:solidFill>
                <a:schemeClr val="bg1"/>
              </a:solidFill>
            </a:rPr>
            <a:t>Falta de oportunidades económicas</a:t>
          </a:r>
        </a:p>
      </dgm:t>
    </dgm:pt>
    <dgm:pt modelId="{245F5FC0-6184-4F00-9D0A-285C211C2C6F}" type="sibTrans" cxnId="{AEDB13F1-C10A-409A-8E08-D1D52652BBB8}">
      <dgm:prSet/>
      <dgm:spPr/>
      <dgm:t>
        <a:bodyPr/>
        <a:lstStyle/>
        <a:p>
          <a:endParaRPr lang="es-ES"/>
        </a:p>
      </dgm:t>
    </dgm:pt>
    <dgm:pt modelId="{A8DEF73D-C3D1-4982-93F3-D7ED87086D6A}" type="parTrans" cxnId="{AEDB13F1-C10A-409A-8E08-D1D52652BBB8}">
      <dgm:prSet/>
      <dgm:spPr/>
      <dgm:t>
        <a:bodyPr/>
        <a:lstStyle/>
        <a:p>
          <a:endParaRPr lang="es-ES"/>
        </a:p>
      </dgm:t>
    </dgm:pt>
    <dgm:pt modelId="{1803466E-B82E-4A29-8F8D-9786FCA0B23D}">
      <dgm:prSet/>
      <dgm:spPr/>
      <dgm:t>
        <a:bodyPr/>
        <a:lstStyle/>
        <a:p>
          <a:r>
            <a:rPr lang="es-MX" b="1" dirty="0">
              <a:solidFill>
                <a:schemeClr val="bg1"/>
              </a:solidFill>
            </a:rPr>
            <a:t>Actividades económicas informales</a:t>
          </a:r>
        </a:p>
      </dgm:t>
    </dgm:pt>
    <dgm:pt modelId="{2A2FF51E-6B23-45A9-AA07-C3760EFA101E}" type="sibTrans" cxnId="{017761F3-3723-470A-8D3F-85FB8BF12147}">
      <dgm:prSet/>
      <dgm:spPr/>
      <dgm:t>
        <a:bodyPr/>
        <a:lstStyle/>
        <a:p>
          <a:endParaRPr lang="es-ES"/>
        </a:p>
      </dgm:t>
    </dgm:pt>
    <dgm:pt modelId="{140799E7-69F7-40E5-860C-8C880444A1B0}" type="parTrans" cxnId="{017761F3-3723-470A-8D3F-85FB8BF12147}">
      <dgm:prSet/>
      <dgm:spPr/>
      <dgm:t>
        <a:bodyPr/>
        <a:lstStyle/>
        <a:p>
          <a:endParaRPr lang="es-ES"/>
        </a:p>
      </dgm:t>
    </dgm:pt>
    <dgm:pt modelId="{F58E5B1B-05E9-4C03-A320-5652972FCC9D}">
      <dgm:prSet/>
      <dgm:spPr/>
      <dgm:t>
        <a:bodyPr/>
        <a:lstStyle/>
        <a:p>
          <a:r>
            <a:rPr lang="es-MX" b="1" dirty="0">
              <a:solidFill>
                <a:schemeClr val="bg1"/>
              </a:solidFill>
            </a:rPr>
            <a:t>Dependencia externa</a:t>
          </a:r>
        </a:p>
      </dgm:t>
    </dgm:pt>
    <dgm:pt modelId="{B034EA46-B0F2-451D-8000-CFEACDCAFA41}" type="sibTrans" cxnId="{87ED5826-55AA-4F11-82F8-74AEEBF7C8BE}">
      <dgm:prSet/>
      <dgm:spPr/>
      <dgm:t>
        <a:bodyPr/>
        <a:lstStyle/>
        <a:p>
          <a:endParaRPr lang="es-ES"/>
        </a:p>
      </dgm:t>
    </dgm:pt>
    <dgm:pt modelId="{7FDD934F-8D1C-4EE7-90FD-809B9B1AD04A}" type="parTrans" cxnId="{87ED5826-55AA-4F11-82F8-74AEEBF7C8BE}">
      <dgm:prSet/>
      <dgm:spPr/>
      <dgm:t>
        <a:bodyPr/>
        <a:lstStyle/>
        <a:p>
          <a:endParaRPr lang="es-ES"/>
        </a:p>
      </dgm:t>
    </dgm:pt>
    <dgm:pt modelId="{F091BF7B-F74F-4ADF-8F89-ECC30FFD7742}" type="pres">
      <dgm:prSet presAssocID="{FF650F2F-455F-4D1F-9AFA-AC425EA04E54}" presName="linear" presStyleCnt="0">
        <dgm:presLayoutVars>
          <dgm:animLvl val="lvl"/>
          <dgm:resizeHandles val="exact"/>
        </dgm:presLayoutVars>
      </dgm:prSet>
      <dgm:spPr/>
      <dgm:t>
        <a:bodyPr/>
        <a:lstStyle/>
        <a:p>
          <a:endParaRPr lang="es-MX"/>
        </a:p>
      </dgm:t>
    </dgm:pt>
    <dgm:pt modelId="{91272996-6784-48A3-96B2-801667B407E9}" type="pres">
      <dgm:prSet presAssocID="{0FF4ADF8-10A4-4178-B437-B24306D5AD37}" presName="parentText" presStyleLbl="node1" presStyleIdx="0" presStyleCnt="3">
        <dgm:presLayoutVars>
          <dgm:chMax val="0"/>
          <dgm:bulletEnabled val="1"/>
        </dgm:presLayoutVars>
      </dgm:prSet>
      <dgm:spPr/>
      <dgm:t>
        <a:bodyPr/>
        <a:lstStyle/>
        <a:p>
          <a:endParaRPr lang="es-MX"/>
        </a:p>
      </dgm:t>
    </dgm:pt>
    <dgm:pt modelId="{60DB9C02-E42B-4F21-A49C-CAB1F80E9256}" type="pres">
      <dgm:prSet presAssocID="{245F5FC0-6184-4F00-9D0A-285C211C2C6F}" presName="spacer" presStyleCnt="0"/>
      <dgm:spPr/>
    </dgm:pt>
    <dgm:pt modelId="{ADC53A99-C282-41C8-9AF5-BA117E551360}" type="pres">
      <dgm:prSet presAssocID="{1803466E-B82E-4A29-8F8D-9786FCA0B23D}" presName="parentText" presStyleLbl="node1" presStyleIdx="1" presStyleCnt="3">
        <dgm:presLayoutVars>
          <dgm:chMax val="0"/>
          <dgm:bulletEnabled val="1"/>
        </dgm:presLayoutVars>
      </dgm:prSet>
      <dgm:spPr/>
      <dgm:t>
        <a:bodyPr/>
        <a:lstStyle/>
        <a:p>
          <a:endParaRPr lang="es-MX"/>
        </a:p>
      </dgm:t>
    </dgm:pt>
    <dgm:pt modelId="{1D3DB067-5072-4800-9CC8-09D7241391FF}" type="pres">
      <dgm:prSet presAssocID="{2A2FF51E-6B23-45A9-AA07-C3760EFA101E}" presName="spacer" presStyleCnt="0"/>
      <dgm:spPr/>
    </dgm:pt>
    <dgm:pt modelId="{54F15FB8-A850-4D0E-8623-46C9D1210F37}" type="pres">
      <dgm:prSet presAssocID="{F58E5B1B-05E9-4C03-A320-5652972FCC9D}" presName="parentText" presStyleLbl="node1" presStyleIdx="2" presStyleCnt="3" custLinFactNeighborX="-2149" custLinFactNeighborY="-20470">
        <dgm:presLayoutVars>
          <dgm:chMax val="0"/>
          <dgm:bulletEnabled val="1"/>
        </dgm:presLayoutVars>
      </dgm:prSet>
      <dgm:spPr/>
      <dgm:t>
        <a:bodyPr/>
        <a:lstStyle/>
        <a:p>
          <a:endParaRPr lang="es-MX"/>
        </a:p>
      </dgm:t>
    </dgm:pt>
  </dgm:ptLst>
  <dgm:cxnLst>
    <dgm:cxn modelId="{AD330E24-AB60-4B4E-9EAD-2A6DAC7279D8}" type="presOf" srcId="{0FF4ADF8-10A4-4178-B437-B24306D5AD37}" destId="{91272996-6784-48A3-96B2-801667B407E9}" srcOrd="0" destOrd="0" presId="urn:microsoft.com/office/officeart/2005/8/layout/vList2"/>
    <dgm:cxn modelId="{43851501-A62C-49EB-A590-F0A0AF58C370}" type="presOf" srcId="{F58E5B1B-05E9-4C03-A320-5652972FCC9D}" destId="{54F15FB8-A850-4D0E-8623-46C9D1210F37}" srcOrd="0" destOrd="0" presId="urn:microsoft.com/office/officeart/2005/8/layout/vList2"/>
    <dgm:cxn modelId="{87ED5826-55AA-4F11-82F8-74AEEBF7C8BE}" srcId="{FF650F2F-455F-4D1F-9AFA-AC425EA04E54}" destId="{F58E5B1B-05E9-4C03-A320-5652972FCC9D}" srcOrd="2" destOrd="0" parTransId="{7FDD934F-8D1C-4EE7-90FD-809B9B1AD04A}" sibTransId="{B034EA46-B0F2-451D-8000-CFEACDCAFA41}"/>
    <dgm:cxn modelId="{6EE72DD8-2DE7-4FB4-AE42-87344FE9EB8F}" type="presOf" srcId="{1803466E-B82E-4A29-8F8D-9786FCA0B23D}" destId="{ADC53A99-C282-41C8-9AF5-BA117E551360}" srcOrd="0" destOrd="0" presId="urn:microsoft.com/office/officeart/2005/8/layout/vList2"/>
    <dgm:cxn modelId="{AEDB13F1-C10A-409A-8E08-D1D52652BBB8}" srcId="{FF650F2F-455F-4D1F-9AFA-AC425EA04E54}" destId="{0FF4ADF8-10A4-4178-B437-B24306D5AD37}" srcOrd="0" destOrd="0" parTransId="{A8DEF73D-C3D1-4982-93F3-D7ED87086D6A}" sibTransId="{245F5FC0-6184-4F00-9D0A-285C211C2C6F}"/>
    <dgm:cxn modelId="{810159BB-7632-49AC-9953-06186C288C5E}" type="presOf" srcId="{FF650F2F-455F-4D1F-9AFA-AC425EA04E54}" destId="{F091BF7B-F74F-4ADF-8F89-ECC30FFD7742}" srcOrd="0" destOrd="0" presId="urn:microsoft.com/office/officeart/2005/8/layout/vList2"/>
    <dgm:cxn modelId="{017761F3-3723-470A-8D3F-85FB8BF12147}" srcId="{FF650F2F-455F-4D1F-9AFA-AC425EA04E54}" destId="{1803466E-B82E-4A29-8F8D-9786FCA0B23D}" srcOrd="1" destOrd="0" parTransId="{140799E7-69F7-40E5-860C-8C880444A1B0}" sibTransId="{2A2FF51E-6B23-45A9-AA07-C3760EFA101E}"/>
    <dgm:cxn modelId="{8FDE8DE3-0166-4D48-A29D-4625748AAE57}" type="presParOf" srcId="{F091BF7B-F74F-4ADF-8F89-ECC30FFD7742}" destId="{91272996-6784-48A3-96B2-801667B407E9}" srcOrd="0" destOrd="0" presId="urn:microsoft.com/office/officeart/2005/8/layout/vList2"/>
    <dgm:cxn modelId="{289465B5-26FE-4159-9381-757D9B71640E}" type="presParOf" srcId="{F091BF7B-F74F-4ADF-8F89-ECC30FFD7742}" destId="{60DB9C02-E42B-4F21-A49C-CAB1F80E9256}" srcOrd="1" destOrd="0" presId="urn:microsoft.com/office/officeart/2005/8/layout/vList2"/>
    <dgm:cxn modelId="{1F71F5B4-CF83-4BFC-A304-33F04778B375}" type="presParOf" srcId="{F091BF7B-F74F-4ADF-8F89-ECC30FFD7742}" destId="{ADC53A99-C282-41C8-9AF5-BA117E551360}" srcOrd="2" destOrd="0" presId="urn:microsoft.com/office/officeart/2005/8/layout/vList2"/>
    <dgm:cxn modelId="{D1C31EE4-EB69-4AC2-9435-CEAD90788A11}" type="presParOf" srcId="{F091BF7B-F74F-4ADF-8F89-ECC30FFD7742}" destId="{1D3DB067-5072-4800-9CC8-09D7241391FF}" srcOrd="3" destOrd="0" presId="urn:microsoft.com/office/officeart/2005/8/layout/vList2"/>
    <dgm:cxn modelId="{8F84FC86-2071-49F0-8EE9-8BCC723F42D5}" type="presParOf" srcId="{F091BF7B-F74F-4ADF-8F89-ECC30FFD7742}" destId="{54F15FB8-A850-4D0E-8623-46C9D1210F3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63459-3E0B-43CD-85D9-605E1466B3D7}">
      <dsp:nvSpPr>
        <dsp:cNvPr id="0" name=""/>
        <dsp:cNvSpPr/>
      </dsp:nvSpPr>
      <dsp:spPr>
        <a:xfrm>
          <a:off x="923179" y="2210"/>
          <a:ext cx="1611514" cy="1611514"/>
        </a:xfrm>
        <a:prstGeom prst="ellipse">
          <a:avLst/>
        </a:prstGeom>
        <a:solidFill>
          <a:schemeClr val="accent1">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es-ES" sz="4400" kern="1200" dirty="0"/>
            <a:t>42.6</a:t>
          </a:r>
        </a:p>
      </dsp:txBody>
      <dsp:txXfrm>
        <a:off x="1159180" y="238211"/>
        <a:ext cx="1139512" cy="1139512"/>
      </dsp:txXfrm>
    </dsp:sp>
    <dsp:sp modelId="{5950C368-F41E-4194-B130-3D3B8BAA78A4}">
      <dsp:nvSpPr>
        <dsp:cNvPr id="0" name=""/>
        <dsp:cNvSpPr/>
      </dsp:nvSpPr>
      <dsp:spPr>
        <a:xfrm rot="10800000">
          <a:off x="1446921" y="1821811"/>
          <a:ext cx="564030" cy="441144"/>
        </a:xfrm>
        <a:prstGeom prst="triangle">
          <a:avLst/>
        </a:prstGeom>
        <a:solidFill>
          <a:schemeClr val="accent1">
            <a:shade val="9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8AF33E3-6315-450F-B0CA-C1F52188FA62}">
      <dsp:nvSpPr>
        <dsp:cNvPr id="0" name=""/>
        <dsp:cNvSpPr/>
      </dsp:nvSpPr>
      <dsp:spPr>
        <a:xfrm>
          <a:off x="1191496" y="2446072"/>
          <a:ext cx="1074880" cy="1074880"/>
        </a:xfrm>
        <a:prstGeom prst="ellipse">
          <a:avLst/>
        </a:prstGeom>
        <a:solidFill>
          <a:schemeClr val="accent1">
            <a:shade val="80000"/>
            <a:hueOff val="-100365"/>
            <a:satOff val="-7012"/>
            <a:lumOff val="659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ES" sz="2900" kern="1200" dirty="0"/>
            <a:t>50.7</a:t>
          </a:r>
        </a:p>
      </dsp:txBody>
      <dsp:txXfrm>
        <a:off x="1348909" y="2603485"/>
        <a:ext cx="760054" cy="760054"/>
      </dsp:txXfrm>
    </dsp:sp>
    <dsp:sp modelId="{3A9DC3A0-6433-4657-AB4F-A6E0AA0AB81E}">
      <dsp:nvSpPr>
        <dsp:cNvPr id="0" name=""/>
        <dsp:cNvSpPr/>
      </dsp:nvSpPr>
      <dsp:spPr>
        <a:xfrm rot="5400000">
          <a:off x="2668042" y="2762940"/>
          <a:ext cx="564030" cy="441144"/>
        </a:xfrm>
        <a:prstGeom prst="triangle">
          <a:avLst/>
        </a:prstGeom>
        <a:solidFill>
          <a:schemeClr val="accent1">
            <a:shade val="90000"/>
            <a:hueOff val="-125495"/>
            <a:satOff val="-8637"/>
            <a:lumOff val="770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0FD216D0-F56D-4A2A-8226-3D796AD0FCB4}">
      <dsp:nvSpPr>
        <dsp:cNvPr id="0" name=""/>
        <dsp:cNvSpPr/>
      </dsp:nvSpPr>
      <dsp:spPr>
        <a:xfrm>
          <a:off x="3608768" y="2446072"/>
          <a:ext cx="1074880" cy="1074880"/>
        </a:xfrm>
        <a:prstGeom prst="ellipse">
          <a:avLst/>
        </a:prstGeom>
        <a:solidFill>
          <a:schemeClr val="accent1">
            <a:shade val="80000"/>
            <a:hueOff val="-200729"/>
            <a:satOff val="-14024"/>
            <a:lumOff val="1319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ES" sz="2900" kern="1200" dirty="0"/>
            <a:t>58.7</a:t>
          </a:r>
        </a:p>
      </dsp:txBody>
      <dsp:txXfrm>
        <a:off x="3766181" y="2603485"/>
        <a:ext cx="760054" cy="760054"/>
      </dsp:txXfrm>
    </dsp:sp>
    <dsp:sp modelId="{FC9C4D79-0D5A-456B-AFD3-0830C76F2CF2}">
      <dsp:nvSpPr>
        <dsp:cNvPr id="0" name=""/>
        <dsp:cNvSpPr/>
      </dsp:nvSpPr>
      <dsp:spPr>
        <a:xfrm>
          <a:off x="3864193" y="1662682"/>
          <a:ext cx="564030" cy="441144"/>
        </a:xfrm>
        <a:prstGeom prst="triangle">
          <a:avLst/>
        </a:prstGeom>
        <a:solidFill>
          <a:schemeClr val="accent1">
            <a:shade val="90000"/>
            <a:hueOff val="-250991"/>
            <a:satOff val="-17273"/>
            <a:lumOff val="15405"/>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C5624D2D-250A-45D2-BBDF-1357078019F7}">
      <dsp:nvSpPr>
        <dsp:cNvPr id="0" name=""/>
        <dsp:cNvSpPr/>
      </dsp:nvSpPr>
      <dsp:spPr>
        <a:xfrm>
          <a:off x="3608768" y="270527"/>
          <a:ext cx="1074880" cy="1074880"/>
        </a:xfrm>
        <a:prstGeom prst="ellipse">
          <a:avLst/>
        </a:prstGeom>
        <a:solidFill>
          <a:schemeClr val="accent1">
            <a:shade val="80000"/>
            <a:hueOff val="-301094"/>
            <a:satOff val="-21036"/>
            <a:lumOff val="1979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ES" sz="2900" kern="1200" dirty="0"/>
            <a:t>71.3</a:t>
          </a:r>
        </a:p>
      </dsp:txBody>
      <dsp:txXfrm>
        <a:off x="3766181" y="427940"/>
        <a:ext cx="760054" cy="760054"/>
      </dsp:txXfrm>
    </dsp:sp>
    <dsp:sp modelId="{46710E43-FE79-405B-BB05-0ED2F80BAF9F}">
      <dsp:nvSpPr>
        <dsp:cNvPr id="0" name=""/>
        <dsp:cNvSpPr/>
      </dsp:nvSpPr>
      <dsp:spPr>
        <a:xfrm rot="5400000">
          <a:off x="5085315" y="587395"/>
          <a:ext cx="564030" cy="441144"/>
        </a:xfrm>
        <a:prstGeom prst="triangle">
          <a:avLst/>
        </a:prstGeom>
        <a:solidFill>
          <a:schemeClr val="accent1">
            <a:shade val="90000"/>
            <a:hueOff val="-376486"/>
            <a:satOff val="-25910"/>
            <a:lumOff val="23108"/>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481C30C-57CB-4DA1-A384-2E78D84A5051}">
      <dsp:nvSpPr>
        <dsp:cNvPr id="0" name=""/>
        <dsp:cNvSpPr/>
      </dsp:nvSpPr>
      <dsp:spPr>
        <a:xfrm>
          <a:off x="6026041" y="270527"/>
          <a:ext cx="1074880" cy="1074880"/>
        </a:xfrm>
        <a:prstGeom prst="ellipse">
          <a:avLst/>
        </a:prstGeom>
        <a:solidFill>
          <a:schemeClr val="accent1">
            <a:shade val="80000"/>
            <a:hueOff val="-401458"/>
            <a:satOff val="-28048"/>
            <a:lumOff val="263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ES" sz="2900" kern="1200" dirty="0"/>
            <a:t>74.6</a:t>
          </a:r>
        </a:p>
      </dsp:txBody>
      <dsp:txXfrm>
        <a:off x="6183454" y="427940"/>
        <a:ext cx="760054" cy="760054"/>
      </dsp:txXfrm>
    </dsp:sp>
    <dsp:sp modelId="{D1B56995-DC32-4807-82A7-24E35D37B7BB}">
      <dsp:nvSpPr>
        <dsp:cNvPr id="0" name=""/>
        <dsp:cNvSpPr/>
      </dsp:nvSpPr>
      <dsp:spPr>
        <a:xfrm rot="10800000">
          <a:off x="6281466" y="1553494"/>
          <a:ext cx="564030" cy="441144"/>
        </a:xfrm>
        <a:prstGeom prst="triangle">
          <a:avLst/>
        </a:prstGeom>
        <a:solidFill>
          <a:schemeClr val="accent1">
            <a:shade val="90000"/>
            <a:hueOff val="-501982"/>
            <a:satOff val="-34546"/>
            <a:lumOff val="3081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3BC99202-A8D7-4B1A-B7FD-D5F79582DC48}">
      <dsp:nvSpPr>
        <dsp:cNvPr id="0" name=""/>
        <dsp:cNvSpPr/>
      </dsp:nvSpPr>
      <dsp:spPr>
        <a:xfrm>
          <a:off x="5757723" y="2177755"/>
          <a:ext cx="1611514" cy="1611514"/>
        </a:xfrm>
        <a:prstGeom prst="ellipse">
          <a:avLst/>
        </a:prstGeom>
        <a:solidFill>
          <a:schemeClr val="accent1">
            <a:shade val="80000"/>
            <a:hueOff val="-501823"/>
            <a:satOff val="-35060"/>
            <a:lumOff val="3299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es-ES" sz="4400" kern="1200" dirty="0"/>
            <a:t>77.8</a:t>
          </a:r>
        </a:p>
      </dsp:txBody>
      <dsp:txXfrm>
        <a:off x="5993724" y="2413756"/>
        <a:ext cx="1139512" cy="113951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1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9/26/2017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‹Nº›</a:t>
            </a:fld>
            <a:endParaRPr lang="en-US" dirty="0"/>
          </a:p>
        </p:txBody>
      </p:sp>
    </p:spTree>
    <p:extLst>
      <p:ext uri="{BB962C8B-B14F-4D97-AF65-F5344CB8AC3E}">
        <p14:creationId xmlns:p14="http://schemas.microsoft.com/office/powerpoint/2010/main" val="889685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identificación  de la diapositivas de la Unidad I, tema 6: Sistema de Ciudades, </a:t>
            </a:r>
            <a:r>
              <a:rPr lang="es-MX" baseline="0" dirty="0"/>
              <a:t>de la asignatura </a:t>
            </a:r>
            <a:r>
              <a:rPr lang="es-MX" dirty="0"/>
              <a:t>«Desarrollo Regional».</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a:t>
            </a:fld>
            <a:endParaRPr lang="en-US" dirty="0"/>
          </a:p>
        </p:txBody>
      </p:sp>
    </p:spTree>
    <p:extLst>
      <p:ext uri="{BB962C8B-B14F-4D97-AF65-F5344CB8AC3E}">
        <p14:creationId xmlns:p14="http://schemas.microsoft.com/office/powerpoint/2010/main" val="1901740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la clasificación de la Ciudad de acuerdo a la densidad de población</a:t>
            </a:r>
            <a:r>
              <a:rPr lang="es-MX" dirty="0" smtClean="0"/>
              <a:t>. Por lo general, cuando las ciudades superan los limites territoriales y aglomeran</a:t>
            </a:r>
            <a:r>
              <a:rPr lang="es-MX" baseline="0" dirty="0" smtClean="0"/>
              <a:t> una mayor cantidad, tanto de población como de actividades productivas, tienden a formar </a:t>
            </a:r>
            <a:r>
              <a:rPr lang="es-MX" dirty="0" smtClean="0"/>
              <a:t> las llamadas Metrópolis</a:t>
            </a:r>
            <a:r>
              <a:rPr lang="es-MX" baseline="0" dirty="0" smtClean="0"/>
              <a:t> que son sistemas de ciudades, con funciones claramente definidas, especialmente en el ámbito económico y político, en dónde la comunicación se facilita por el desarrollo de infraestructura en cada ciudad.</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10</a:t>
            </a:fld>
            <a:endParaRPr lang="en-US" dirty="0"/>
          </a:p>
        </p:txBody>
      </p:sp>
    </p:spTree>
    <p:extLst>
      <p:ext uri="{BB962C8B-B14F-4D97-AF65-F5344CB8AC3E}">
        <p14:creationId xmlns:p14="http://schemas.microsoft.com/office/powerpoint/2010/main" val="3175946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a:t>
            </a:r>
            <a:r>
              <a:rPr lang="es-MX" dirty="0" smtClean="0"/>
              <a:t>muestran </a:t>
            </a:r>
            <a:r>
              <a:rPr lang="es-MX" dirty="0"/>
              <a:t>las características principales de las ciudades de acuerdo a la clasificación por densidad de </a:t>
            </a:r>
            <a:r>
              <a:rPr lang="es-MX" dirty="0" smtClean="0"/>
              <a:t>población. Esta clasificación depende principalmente por: el número de habitantes, especialización económica,</a:t>
            </a:r>
            <a:r>
              <a:rPr lang="es-MX" baseline="0" dirty="0" smtClean="0"/>
              <a:t> crecimiento  y funciones tanto políticas como administrativas.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11</a:t>
            </a:fld>
            <a:endParaRPr lang="en-US" dirty="0"/>
          </a:p>
        </p:txBody>
      </p:sp>
    </p:spTree>
    <p:extLst>
      <p:ext uri="{BB962C8B-B14F-4D97-AF65-F5344CB8AC3E}">
        <p14:creationId xmlns:p14="http://schemas.microsoft.com/office/powerpoint/2010/main" val="400488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el número de personas que deben situarse en una ciudad para poder </a:t>
            </a:r>
            <a:r>
              <a:rPr lang="es-MX" dirty="0" smtClean="0"/>
              <a:t>considerla</a:t>
            </a:r>
            <a:r>
              <a:rPr lang="es-MX" baseline="0" dirty="0"/>
              <a:t> </a:t>
            </a:r>
            <a:r>
              <a:rPr lang="es-MX" dirty="0" smtClean="0"/>
              <a:t>urbana. </a:t>
            </a:r>
            <a:r>
              <a:rPr lang="es-MX" dirty="0"/>
              <a:t>La cantidad depende de las dimensiones del país y se puede considerar desde  más de 200 hasta más de 30,000 habitantes</a:t>
            </a:r>
            <a:r>
              <a:rPr lang="es-MX" dirty="0" smtClean="0"/>
              <a:t>. En México,</a:t>
            </a:r>
            <a:r>
              <a:rPr lang="es-MX" baseline="0" dirty="0" smtClean="0"/>
              <a:t> deben habitar más de 2500 personas para considerar el lugar como ciudad urbanizada.</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12</a:t>
            </a:fld>
            <a:endParaRPr lang="en-US" dirty="0"/>
          </a:p>
        </p:txBody>
      </p:sp>
    </p:spTree>
    <p:extLst>
      <p:ext uri="{BB962C8B-B14F-4D97-AF65-F5344CB8AC3E}">
        <p14:creationId xmlns:p14="http://schemas.microsoft.com/office/powerpoint/2010/main" val="2197593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el porcentaje de población mexicana que vive en localidades urbanas, considerando a la migración como un factor importante en el crecimiento </a:t>
            </a:r>
            <a:r>
              <a:rPr lang="es-MX" dirty="0" smtClean="0"/>
              <a:t>urbano.</a:t>
            </a:r>
            <a:r>
              <a:rPr lang="es-MX" baseline="0" dirty="0" smtClean="0"/>
              <a:t> </a:t>
            </a:r>
            <a:r>
              <a:rPr lang="es-MX" dirty="0" smtClean="0"/>
              <a:t>Principalmente son </a:t>
            </a:r>
            <a:r>
              <a:rPr lang="es-MX" dirty="0"/>
              <a:t>personas que migran del campo a la </a:t>
            </a:r>
            <a:r>
              <a:rPr lang="es-MX" dirty="0" smtClean="0"/>
              <a:t>ciudad,</a:t>
            </a:r>
            <a:r>
              <a:rPr lang="es-MX" baseline="0" dirty="0" smtClean="0"/>
              <a:t> siendo este fenómeno uno de los soportes más importantes de los proceso productivo en las ciudades. Como se observará a continuación, la parte sur del país es en donde se encuentran los estados menos urbanizados.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13</a:t>
            </a:fld>
            <a:endParaRPr lang="en-US" dirty="0"/>
          </a:p>
        </p:txBody>
      </p:sp>
    </p:spTree>
    <p:extLst>
      <p:ext uri="{BB962C8B-B14F-4D97-AF65-F5344CB8AC3E}">
        <p14:creationId xmlns:p14="http://schemas.microsoft.com/office/powerpoint/2010/main" val="1259162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acuerdo con la información emitida por el INEGI</a:t>
            </a:r>
            <a:r>
              <a:rPr lang="es-MX" baseline="0" dirty="0" smtClean="0"/>
              <a:t> para los años</a:t>
            </a:r>
            <a:r>
              <a:rPr lang="es-MX" dirty="0" smtClean="0"/>
              <a:t> 2000</a:t>
            </a:r>
            <a:r>
              <a:rPr lang="es-MX" baseline="0" dirty="0" smtClean="0"/>
              <a:t> y </a:t>
            </a:r>
            <a:r>
              <a:rPr lang="es-MX" dirty="0" smtClean="0"/>
              <a:t>2010, Se muestra</a:t>
            </a:r>
            <a:r>
              <a:rPr lang="es-MX" baseline="0" dirty="0" smtClean="0"/>
              <a:t> en cada </a:t>
            </a:r>
            <a:r>
              <a:rPr lang="es-MX" dirty="0" smtClean="0"/>
              <a:t>mapa a las </a:t>
            </a:r>
            <a:r>
              <a:rPr lang="es-MX" dirty="0"/>
              <a:t>E</a:t>
            </a:r>
            <a:r>
              <a:rPr lang="es-MX" dirty="0" smtClean="0"/>
              <a:t>ntidades </a:t>
            </a:r>
            <a:r>
              <a:rPr lang="es-MX" dirty="0"/>
              <a:t>más y menos urbanizadas en México</a:t>
            </a:r>
            <a:r>
              <a:rPr lang="es-MX" dirty="0" smtClean="0"/>
              <a:t>,. </a:t>
            </a:r>
            <a:r>
              <a:rPr lang="es-MX" dirty="0"/>
              <a:t>Entre más fuerte esté el color, mayor es el grado de urbanización. Se observa </a:t>
            </a:r>
            <a:r>
              <a:rPr lang="es-MX" dirty="0" smtClean="0"/>
              <a:t>que durante la transición , </a:t>
            </a:r>
            <a:r>
              <a:rPr lang="es-MX" dirty="0"/>
              <a:t>el porcentaje mínimo de urbanización pasa de 44.6 a 47.3</a:t>
            </a:r>
            <a:r>
              <a:rPr lang="es-MX" dirty="0" smtClean="0"/>
              <a:t>%. Nuevo León, Baja California</a:t>
            </a:r>
            <a:r>
              <a:rPr lang="es-MX" baseline="0" dirty="0" smtClean="0"/>
              <a:t> Norte y la Ciudad de México son los territorios que muestran un alto grado de urbanización. </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14</a:t>
            </a:fld>
            <a:endParaRPr lang="en-US" dirty="0"/>
          </a:p>
        </p:txBody>
      </p:sp>
    </p:spTree>
    <p:extLst>
      <p:ext uri="{BB962C8B-B14F-4D97-AF65-F5344CB8AC3E}">
        <p14:creationId xmlns:p14="http://schemas.microsoft.com/office/powerpoint/2010/main" val="3054692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los Estados que pasaron por un proceso de urbanización más notorio. También la posición que ocupa cada Estado entre los Urbanizados y los no tanto.</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15</a:t>
            </a:fld>
            <a:endParaRPr lang="en-US" dirty="0"/>
          </a:p>
        </p:txBody>
      </p:sp>
    </p:spTree>
    <p:extLst>
      <p:ext uri="{BB962C8B-B14F-4D97-AF65-F5344CB8AC3E}">
        <p14:creationId xmlns:p14="http://schemas.microsoft.com/office/powerpoint/2010/main" val="4243323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que aunque la mayor parte del país presenta características urbanas, esta condición no garantiza que la ciudad sea </a:t>
            </a:r>
            <a:r>
              <a:rPr lang="es-MX" dirty="0" smtClean="0"/>
              <a:t>eficiente.</a:t>
            </a:r>
            <a:r>
              <a:rPr lang="es-MX" baseline="0" dirty="0" smtClean="0"/>
              <a:t> </a:t>
            </a:r>
            <a:r>
              <a:rPr lang="es-MX" dirty="0" smtClean="0"/>
              <a:t>La </a:t>
            </a:r>
            <a:r>
              <a:rPr lang="es-MX" dirty="0"/>
              <a:t>diferencia de producción bruta entre los Estados es bastante notoria, va desde los 40,858 hasta los 2,943,782.84 siendo la Ciudad de México, Nuevo León y el Estado de México las Entidades con mayor cantidad de ingresos obtenidos por los bienes </a:t>
            </a:r>
            <a:r>
              <a:rPr lang="es-MX" dirty="0" smtClean="0"/>
              <a:t>transformados.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16</a:t>
            </a:fld>
            <a:endParaRPr lang="en-US" dirty="0"/>
          </a:p>
        </p:txBody>
      </p:sp>
    </p:spTree>
    <p:extLst>
      <p:ext uri="{BB962C8B-B14F-4D97-AF65-F5344CB8AC3E}">
        <p14:creationId xmlns:p14="http://schemas.microsoft.com/office/powerpoint/2010/main" val="1040572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En esta</a:t>
            </a:r>
            <a:r>
              <a:rPr lang="es-MX" baseline="0" dirty="0" smtClean="0"/>
              <a:t> sección, s</a:t>
            </a:r>
            <a:r>
              <a:rPr lang="es-MX" dirty="0" smtClean="0"/>
              <a:t>e </a:t>
            </a:r>
            <a:r>
              <a:rPr lang="es-MX" dirty="0"/>
              <a:t>muestran los municipios del Estado de México y sus localidades más urbanizadas. Se considera el criterio por números de </a:t>
            </a:r>
            <a:r>
              <a:rPr lang="es-MX" dirty="0" smtClean="0"/>
              <a:t>habitantes.</a:t>
            </a:r>
            <a:r>
              <a:rPr lang="es-MX" baseline="0" dirty="0" smtClean="0"/>
              <a:t> Los municipios más poblados son los que tienen cercanía con la Ciudad de México: Ecatepec, Nezahualcóyotl, Naucalpan y Tlalnepantla.</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17</a:t>
            </a:fld>
            <a:endParaRPr lang="en-US" dirty="0"/>
          </a:p>
        </p:txBody>
      </p:sp>
    </p:spTree>
    <p:extLst>
      <p:ext uri="{BB962C8B-B14F-4D97-AF65-F5344CB8AC3E}">
        <p14:creationId xmlns:p14="http://schemas.microsoft.com/office/powerpoint/2010/main" val="1688523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Con la globalización las ciudades compiten por ser las más desarrolladas. En este sentido el gobierno es el encargado de dotarlas con atributos atractivos, principalmente los que se relacionan con la comunicación. Por lo tanto, son los gobiernos los que deben </a:t>
            </a:r>
            <a:r>
              <a:rPr lang="es-MX" dirty="0" smtClean="0"/>
              <a:t>aprovechar y explotar </a:t>
            </a:r>
            <a:r>
              <a:rPr lang="es-MX" dirty="0"/>
              <a:t>los beneficios de la urbanización.</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18</a:t>
            </a:fld>
            <a:endParaRPr lang="en-US" dirty="0"/>
          </a:p>
        </p:txBody>
      </p:sp>
    </p:spTree>
    <p:extLst>
      <p:ext uri="{BB962C8B-B14F-4D97-AF65-F5344CB8AC3E}">
        <p14:creationId xmlns:p14="http://schemas.microsoft.com/office/powerpoint/2010/main" val="3343991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explican los beneficios de la urbanización, en el sentido de que se puede lograr el crecimiento, principalmente aprovechando la aglomeración de los recursos materiales y humanos.</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19</a:t>
            </a:fld>
            <a:endParaRPr lang="en-US" dirty="0"/>
          </a:p>
        </p:txBody>
      </p:sp>
    </p:spTree>
    <p:extLst>
      <p:ext uri="{BB962C8B-B14F-4D97-AF65-F5344CB8AC3E}">
        <p14:creationId xmlns:p14="http://schemas.microsoft.com/office/powerpoint/2010/main" val="2197537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hace mención del objetivo de la elaboración del presente material, el cual,  tiene como función principal despertar el interés del alumno </a:t>
            </a:r>
            <a:r>
              <a:rPr lang="es-MX" baseline="0" dirty="0"/>
              <a:t>que esta inscrito en la unidad de aprendizaje de Desarrollo Regional</a:t>
            </a:r>
            <a:r>
              <a:rPr lang="es-MX" dirty="0"/>
              <a:t> sobre  las Teorías Espaciales de la Organización Económica. </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a:t>
            </a:fld>
            <a:endParaRPr lang="en-US" dirty="0"/>
          </a:p>
        </p:txBody>
      </p:sp>
    </p:spTree>
    <p:extLst>
      <p:ext uri="{BB962C8B-B14F-4D97-AF65-F5344CB8AC3E}">
        <p14:creationId xmlns:p14="http://schemas.microsoft.com/office/powerpoint/2010/main" val="353403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explica que la ciudad es el espacio en donde se desarrollan actividades cotidianas. Cuando las ciudades pertenecen a lo subdesarrollado, presentan algunas características que de acuerdo con Robinson (2016) en “</a:t>
            </a:r>
            <a:r>
              <a:rPr lang="es-MX" sz="1200" kern="1200" dirty="0">
                <a:solidFill>
                  <a:schemeClr val="tx1"/>
                </a:solidFill>
                <a:effectLst/>
                <a:latin typeface="+mn-lt"/>
                <a:ea typeface="+mn-ea"/>
                <a:cs typeface="+mn-cs"/>
              </a:rPr>
              <a:t>Ciudades en un mundo de ciudades: el gesto comparativo” son: Limitada infraestructura urbana, métodos informales en la construcción y carencia de planificación.</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20</a:t>
            </a:fld>
            <a:endParaRPr lang="en-US" dirty="0"/>
          </a:p>
        </p:txBody>
      </p:sp>
    </p:spTree>
    <p:extLst>
      <p:ext uri="{BB962C8B-B14F-4D97-AF65-F5344CB8AC3E}">
        <p14:creationId xmlns:p14="http://schemas.microsoft.com/office/powerpoint/2010/main" val="3608814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explican los efectos del subdesarrollo en las ciudades, </a:t>
            </a:r>
            <a:r>
              <a:rPr lang="es-MX" dirty="0" smtClean="0"/>
              <a:t>principalmente </a:t>
            </a:r>
            <a:r>
              <a:rPr lang="es-MX" dirty="0"/>
              <a:t>efectos sobre los mercados que detonan los problemas sociales </a:t>
            </a:r>
            <a:r>
              <a:rPr lang="es-MX" dirty="0" smtClean="0"/>
              <a:t>. Al pertenecer</a:t>
            </a:r>
            <a:r>
              <a:rPr lang="es-MX" baseline="0" dirty="0" smtClean="0"/>
              <a:t> a una ciudad menos desarrollada, las posibilidades de crecimiento son bajos ya que se crea una dependencia económica de las ciudades pequeñas hacia las ciudades grandes. Aunque la informalidad no es un fenómeno excluyente del tamaño de la ciudad, tiene más probabilidades de intensificarse en las ciudades pequeñas y menos desarrolladas.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21</a:t>
            </a:fld>
            <a:endParaRPr lang="en-US" dirty="0"/>
          </a:p>
        </p:txBody>
      </p:sp>
    </p:spTree>
    <p:extLst>
      <p:ext uri="{BB962C8B-B14F-4D97-AF65-F5344CB8AC3E}">
        <p14:creationId xmlns:p14="http://schemas.microsoft.com/office/powerpoint/2010/main" val="649449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que en ciudades pequeñas la población puede </a:t>
            </a:r>
            <a:r>
              <a:rPr lang="es-MX" dirty="0" smtClean="0"/>
              <a:t>tener</a:t>
            </a:r>
            <a:r>
              <a:rPr lang="es-MX" baseline="0" dirty="0" smtClean="0"/>
              <a:t> menos problemas ambientales</a:t>
            </a:r>
            <a:r>
              <a:rPr lang="es-MX" dirty="0" smtClean="0"/>
              <a:t>, </a:t>
            </a:r>
            <a:r>
              <a:rPr lang="es-MX" dirty="0"/>
              <a:t>si las comparamos con el ritmo de las ciudades grandes,  que aunque tienen mayores beneficios el costo que tienen que pagar es el de la contaminación, inseguridad, etc.</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22</a:t>
            </a:fld>
            <a:endParaRPr lang="en-US" dirty="0"/>
          </a:p>
        </p:txBody>
      </p:sp>
    </p:spTree>
    <p:extLst>
      <p:ext uri="{BB962C8B-B14F-4D97-AF65-F5344CB8AC3E}">
        <p14:creationId xmlns:p14="http://schemas.microsoft.com/office/powerpoint/2010/main" val="2034956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las ciudades más grandes del mundo</a:t>
            </a:r>
            <a:r>
              <a:rPr lang="es-MX" dirty="0" smtClean="0"/>
              <a:t>. Ciudades que combinan densidad</a:t>
            </a:r>
            <a:r>
              <a:rPr lang="es-MX" baseline="0" dirty="0" smtClean="0"/>
              <a:t> y funcionalidad siendo ésta última pieza clave para tener un crecimiento económico.</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23</a:t>
            </a:fld>
            <a:endParaRPr lang="en-US" dirty="0"/>
          </a:p>
        </p:txBody>
      </p:sp>
    </p:spTree>
    <p:extLst>
      <p:ext uri="{BB962C8B-B14F-4D97-AF65-F5344CB8AC3E}">
        <p14:creationId xmlns:p14="http://schemas.microsoft.com/office/powerpoint/2010/main" val="7295805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explica que la urbanización determina la densidad de una ciudad, ésta genera una alta concentración económica y aumentos de </a:t>
            </a:r>
            <a:r>
              <a:rPr lang="es-MX" dirty="0" smtClean="0"/>
              <a:t>productividad. A</a:t>
            </a:r>
            <a:r>
              <a:rPr lang="es-MX" sz="1200" kern="1200" dirty="0" smtClean="0">
                <a:solidFill>
                  <a:schemeClr val="tx1"/>
                </a:solidFill>
                <a:effectLst/>
                <a:latin typeface="+mn-lt"/>
                <a:ea typeface="+mn-ea"/>
                <a:cs typeface="+mn-cs"/>
              </a:rPr>
              <a:t> </a:t>
            </a:r>
            <a:r>
              <a:rPr lang="es-MX" sz="1200" kern="1200" dirty="0">
                <a:solidFill>
                  <a:schemeClr val="tx1"/>
                </a:solidFill>
                <a:effectLst/>
                <a:latin typeface="+mn-lt"/>
                <a:ea typeface="+mn-ea"/>
                <a:cs typeface="+mn-cs"/>
              </a:rPr>
              <a:t>lo </a:t>
            </a:r>
            <a:r>
              <a:rPr lang="es-MX" sz="1200" kern="1200" dirty="0" smtClean="0">
                <a:solidFill>
                  <a:schemeClr val="tx1"/>
                </a:solidFill>
                <a:effectLst/>
                <a:latin typeface="+mn-lt"/>
                <a:ea typeface="+mn-ea"/>
                <a:cs typeface="+mn-cs"/>
              </a:rPr>
              <a:t>anterior, </a:t>
            </a:r>
            <a:r>
              <a:rPr lang="es-MX" sz="1200" kern="1200" dirty="0">
                <a:solidFill>
                  <a:schemeClr val="tx1"/>
                </a:solidFill>
                <a:effectLst/>
                <a:latin typeface="+mn-lt"/>
                <a:ea typeface="+mn-ea"/>
                <a:cs typeface="+mn-cs"/>
              </a:rPr>
              <a:t>se le conoce como funcionamiento de la ciudad y </a:t>
            </a:r>
            <a:r>
              <a:rPr lang="es-MX" sz="1200" kern="1200" dirty="0" smtClean="0">
                <a:solidFill>
                  <a:schemeClr val="tx1"/>
                </a:solidFill>
                <a:effectLst/>
                <a:latin typeface="+mn-lt"/>
                <a:ea typeface="+mn-ea"/>
                <a:cs typeface="+mn-cs"/>
              </a:rPr>
              <a:t>se</a:t>
            </a:r>
            <a:r>
              <a:rPr lang="es-MX" sz="1200" kern="1200" baseline="0" dirty="0" smtClean="0">
                <a:solidFill>
                  <a:schemeClr val="tx1"/>
                </a:solidFill>
                <a:effectLst/>
                <a:latin typeface="+mn-lt"/>
                <a:ea typeface="+mn-ea"/>
                <a:cs typeface="+mn-cs"/>
              </a:rPr>
              <a:t> refiere a las</a:t>
            </a:r>
            <a:r>
              <a:rPr lang="es-MX" sz="1200" kern="1200" dirty="0" smtClean="0">
                <a:solidFill>
                  <a:schemeClr val="tx1"/>
                </a:solidFill>
                <a:effectLst/>
                <a:latin typeface="+mn-lt"/>
                <a:ea typeface="+mn-ea"/>
                <a:cs typeface="+mn-cs"/>
              </a:rPr>
              <a:t> </a:t>
            </a:r>
            <a:r>
              <a:rPr lang="es-MX" sz="1200" kern="1200" dirty="0">
                <a:solidFill>
                  <a:schemeClr val="tx1"/>
                </a:solidFill>
                <a:effectLst/>
                <a:latin typeface="+mn-lt"/>
                <a:ea typeface="+mn-ea"/>
                <a:cs typeface="+mn-cs"/>
              </a:rPr>
              <a:t>actividades que determinan la importancia de la misma, más allá del tamaño.</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24</a:t>
            </a:fld>
            <a:endParaRPr lang="en-US" dirty="0"/>
          </a:p>
        </p:txBody>
      </p:sp>
    </p:spTree>
    <p:extLst>
      <p:ext uri="{BB962C8B-B14F-4D97-AF65-F5344CB8AC3E}">
        <p14:creationId xmlns:p14="http://schemas.microsoft.com/office/powerpoint/2010/main" val="17020806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Una vez entendido lo que es un sistema y el funcionamiento de la ciudad, es posible explicar qué es un Sistema de </a:t>
            </a:r>
            <a:r>
              <a:rPr lang="es-MX" dirty="0" smtClean="0"/>
              <a:t>Ciudades.</a:t>
            </a:r>
            <a:r>
              <a:rPr lang="es-MX" baseline="0" dirty="0" smtClean="0"/>
              <a:t> </a:t>
            </a:r>
            <a:r>
              <a:rPr lang="es-MX" dirty="0" smtClean="0"/>
              <a:t>En </a:t>
            </a:r>
            <a:r>
              <a:rPr lang="es-MX" dirty="0"/>
              <a:t>términos simples, un sistema de ciudades es aquel que involucra relaciones económicas, políticas, culturales o administrativas entre ciudades. </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25</a:t>
            </a:fld>
            <a:endParaRPr lang="en-US" dirty="0"/>
          </a:p>
        </p:txBody>
      </p:sp>
    </p:spTree>
    <p:extLst>
      <p:ext uri="{BB962C8B-B14F-4D97-AF65-F5344CB8AC3E}">
        <p14:creationId xmlns:p14="http://schemas.microsoft.com/office/powerpoint/2010/main" val="2527918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que la organización del sistema depende del nivel jerárquico de la ciudad,  existiendo así dos maneras en que las ciudades pueden relacionarse: unidireccionales o </a:t>
            </a:r>
            <a:r>
              <a:rPr lang="es-MX" dirty="0" smtClean="0"/>
              <a:t>bidireccionales.</a:t>
            </a:r>
            <a:endParaRPr lang="es-MX" dirty="0"/>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26</a:t>
            </a:fld>
            <a:endParaRPr lang="en-US" dirty="0"/>
          </a:p>
        </p:txBody>
      </p:sp>
    </p:spTree>
    <p:extLst>
      <p:ext uri="{BB962C8B-B14F-4D97-AF65-F5344CB8AC3E}">
        <p14:creationId xmlns:p14="http://schemas.microsoft.com/office/powerpoint/2010/main" val="35603272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El Banco Mundial considera tres elementos básicos que constituyen un sistema de ciudades: Administración, finanzas y gobierno. Los tres elementos deben de funcionar correctamente , de lo contrario el sistema no sería eficiente. Por ejemplo: </a:t>
            </a:r>
            <a:r>
              <a:rPr lang="es-MX" dirty="0" smtClean="0"/>
              <a:t>“</a:t>
            </a:r>
            <a:r>
              <a:rPr lang="es-MX" sz="1200" kern="1200" dirty="0">
                <a:solidFill>
                  <a:schemeClr val="tx1"/>
                </a:solidFill>
                <a:effectLst/>
                <a:latin typeface="+mn-lt"/>
                <a:ea typeface="+mn-ea"/>
                <a:cs typeface="+mn-cs"/>
              </a:rPr>
              <a:t>Es posible que unos sistemas de administración e información satisfactorios, sumados a una buena conducción, resulten ineficaces si no están respaldados por el financiamiento suficiente.“</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27</a:t>
            </a:fld>
            <a:endParaRPr lang="en-US" dirty="0"/>
          </a:p>
        </p:txBody>
      </p:sp>
    </p:spTree>
    <p:extLst>
      <p:ext uri="{BB962C8B-B14F-4D97-AF65-F5344CB8AC3E}">
        <p14:creationId xmlns:p14="http://schemas.microsoft.com/office/powerpoint/2010/main" val="36740011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Se </a:t>
            </a:r>
            <a:r>
              <a:rPr lang="es-MX" sz="1200" kern="1200" dirty="0" smtClean="0">
                <a:solidFill>
                  <a:schemeClr val="tx1"/>
                </a:solidFill>
                <a:effectLst/>
                <a:latin typeface="+mn-lt"/>
                <a:ea typeface="+mn-ea"/>
                <a:cs typeface="+mn-cs"/>
              </a:rPr>
              <a:t>presenta </a:t>
            </a:r>
            <a:r>
              <a:rPr lang="es-MX" sz="1200" kern="1200" dirty="0">
                <a:solidFill>
                  <a:schemeClr val="tx1"/>
                </a:solidFill>
                <a:effectLst/>
                <a:latin typeface="+mn-lt"/>
                <a:ea typeface="+mn-ea"/>
                <a:cs typeface="+mn-cs"/>
              </a:rPr>
              <a:t>un ejemplo de lo que ocurre cuando los tres elementos de un sistema de ciudades funciona correctamente. La ciudad que tiene un gobierno comprometido y transparencia en rendición de cuentas hará que los ciudadanos cumplan con los impuestos. De esta manera, al incrementar el nivel de </a:t>
            </a:r>
            <a:r>
              <a:rPr lang="es-MX" sz="1200" kern="1200" dirty="0" smtClean="0">
                <a:solidFill>
                  <a:schemeClr val="tx1"/>
                </a:solidFill>
                <a:effectLst/>
                <a:latin typeface="+mn-lt"/>
                <a:ea typeface="+mn-ea"/>
                <a:cs typeface="+mn-cs"/>
              </a:rPr>
              <a:t>recaudación </a:t>
            </a:r>
            <a:r>
              <a:rPr lang="es-MX" sz="1200" kern="1200" dirty="0">
                <a:solidFill>
                  <a:schemeClr val="tx1"/>
                </a:solidFill>
                <a:effectLst/>
                <a:latin typeface="+mn-lt"/>
                <a:ea typeface="+mn-ea"/>
                <a:cs typeface="+mn-cs"/>
              </a:rPr>
              <a:t>el gobierno podrá financiar algún proyecto y movilizar el mercado.</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28</a:t>
            </a:fld>
            <a:endParaRPr lang="en-US" dirty="0"/>
          </a:p>
        </p:txBody>
      </p:sp>
    </p:spTree>
    <p:extLst>
      <p:ext uri="{BB962C8B-B14F-4D97-AF65-F5344CB8AC3E}">
        <p14:creationId xmlns:p14="http://schemas.microsoft.com/office/powerpoint/2010/main" val="6961129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a:t>
            </a:r>
            <a:r>
              <a:rPr lang="es-MX" baseline="0" dirty="0"/>
              <a:t> presentan las conclusiones generales de lo expuesto en este </a:t>
            </a:r>
            <a:r>
              <a:rPr lang="es-MX" baseline="0" dirty="0" smtClean="0"/>
              <a:t>material. Concluyendo que existe relación entre la ciudad, la población que habita en ella y las actividades económicas que se desarrollan. Por ora parte, la globalización crea competencia entre las ciudades y formar un sistema de ciudades eficientes dependerá de que las ciudades cuenten con una buena administración.</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29</a:t>
            </a:fld>
            <a:endParaRPr lang="en-US" dirty="0"/>
          </a:p>
        </p:txBody>
      </p:sp>
    </p:spTree>
    <p:extLst>
      <p:ext uri="{BB962C8B-B14F-4D97-AF65-F5344CB8AC3E}">
        <p14:creationId xmlns:p14="http://schemas.microsoft.com/office/powerpoint/2010/main" val="187212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dirty="0"/>
              <a:t>Comienza el desarrollo del tema seis de la unidad numero uno de la asignatura:</a:t>
            </a:r>
            <a:r>
              <a:rPr lang="es-ES" baseline="0" dirty="0"/>
              <a:t> Desarrollo </a:t>
            </a:r>
            <a:r>
              <a:rPr lang="es-ES" baseline="0" dirty="0" smtClean="0"/>
              <a:t>Regional. Se resalta la importancia de la ciudad como un espacio que permite establecer relaciones económicas y sociales, atraer diversos factores y concentrarlos en aquellos espacios que cuentan con características que permiten la obtención de un mayor beneficio.</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a:t>
            </a:fld>
            <a:endParaRPr lang="en-US" dirty="0"/>
          </a:p>
        </p:txBody>
      </p:sp>
    </p:spTree>
    <p:extLst>
      <p:ext uri="{BB962C8B-B14F-4D97-AF65-F5344CB8AC3E}">
        <p14:creationId xmlns:p14="http://schemas.microsoft.com/office/powerpoint/2010/main" val="12961394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los documentos y páginas consultadas</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30</a:t>
            </a:fld>
            <a:endParaRPr lang="en-US" dirty="0"/>
          </a:p>
        </p:txBody>
      </p:sp>
    </p:spTree>
    <p:extLst>
      <p:ext uri="{BB962C8B-B14F-4D97-AF65-F5344CB8AC3E}">
        <p14:creationId xmlns:p14="http://schemas.microsoft.com/office/powerpoint/2010/main" val="28256910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muestran los documentos y páginas consultadas</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31</a:t>
            </a:fld>
            <a:endParaRPr lang="en-US" dirty="0"/>
          </a:p>
        </p:txBody>
      </p:sp>
    </p:spTree>
    <p:extLst>
      <p:ext uri="{BB962C8B-B14F-4D97-AF65-F5344CB8AC3E}">
        <p14:creationId xmlns:p14="http://schemas.microsoft.com/office/powerpoint/2010/main" val="550604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n-US" dirty="0"/>
              <a:t>Para comprender que es un Sistema de Ciudades, se indaga sobre los </a:t>
            </a:r>
            <a:r>
              <a:rPr lang="es-MX" noProof="0" dirty="0" smtClean="0"/>
              <a:t>conceptos</a:t>
            </a:r>
            <a:r>
              <a:rPr lang="en-US" dirty="0" smtClean="0"/>
              <a:t> </a:t>
            </a:r>
            <a:r>
              <a:rPr lang="en-US" dirty="0"/>
              <a:t>de Sistema y de </a:t>
            </a:r>
            <a:r>
              <a:rPr lang="en-US" dirty="0" smtClean="0"/>
              <a:t>Ciudad.</a:t>
            </a:r>
            <a:r>
              <a:rPr lang="en-US" baseline="0" dirty="0" smtClean="0"/>
              <a:t> </a:t>
            </a:r>
            <a:r>
              <a:rPr lang="en-US" dirty="0" smtClean="0"/>
              <a:t>Un </a:t>
            </a:r>
            <a:r>
              <a:rPr lang="en-US" dirty="0"/>
              <a:t>Sistema es aquel que incluye  normas y procedimientos con el objetivo de regular el </a:t>
            </a:r>
            <a:r>
              <a:rPr lang="es-MX" noProof="0" dirty="0" smtClean="0"/>
              <a:t>funcionamiento</a:t>
            </a:r>
            <a:r>
              <a:rPr lang="en-US" dirty="0" smtClean="0"/>
              <a:t> </a:t>
            </a:r>
            <a:r>
              <a:rPr lang="en-US" dirty="0"/>
              <a:t>de un grupo, mientras que las ciuaddes son el </a:t>
            </a:r>
            <a:r>
              <a:rPr lang="en-US" dirty="0" smtClean="0"/>
              <a:t>núcleo </a:t>
            </a:r>
            <a:r>
              <a:rPr lang="en-US" dirty="0"/>
              <a:t>en donde se concentra la población y por ende actividades sociales y económicas. En este sentido, se considera a la Ciudad como un espacio que va más allá de contener sólo infraestructura. </a:t>
            </a:r>
          </a:p>
          <a:p>
            <a:endParaRPr lang="en-US" dirty="0"/>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4</a:t>
            </a:fld>
            <a:endParaRPr lang="en-US" dirty="0"/>
          </a:p>
        </p:txBody>
      </p:sp>
    </p:spTree>
    <p:extLst>
      <p:ext uri="{BB962C8B-B14F-4D97-AF65-F5344CB8AC3E}">
        <p14:creationId xmlns:p14="http://schemas.microsoft.com/office/powerpoint/2010/main" val="226603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Si bien la infraestructura tiene influencia en la atracción de diversos factores, es necesario considerar a la sociedad, cultura y organización, que de cierta manera influyen en la movilidad tanto de recursos materiales como económicos y humanos. </a:t>
            </a:r>
          </a:p>
          <a:p>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5</a:t>
            </a:fld>
            <a:endParaRPr lang="en-US" dirty="0"/>
          </a:p>
        </p:txBody>
      </p:sp>
    </p:spTree>
    <p:extLst>
      <p:ext uri="{BB962C8B-B14F-4D97-AF65-F5344CB8AC3E}">
        <p14:creationId xmlns:p14="http://schemas.microsoft.com/office/powerpoint/2010/main" val="2757359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que no debe olvidarse que en cualquier espacio permanecen individuos socialmente diferentes que dan origen </a:t>
            </a:r>
            <a:r>
              <a:rPr lang="es-MX" dirty="0" smtClean="0"/>
              <a:t>a</a:t>
            </a:r>
            <a:r>
              <a:rPr lang="es-MX" baseline="0" dirty="0" smtClean="0"/>
              <a:t> </a:t>
            </a:r>
            <a:r>
              <a:rPr lang="es-MX" dirty="0" smtClean="0"/>
              <a:t>una </a:t>
            </a:r>
            <a:r>
              <a:rPr lang="es-MX" dirty="0"/>
              <a:t>gran diversidad de relaciones y actividades económicas. </a:t>
            </a:r>
            <a:r>
              <a:rPr lang="es-MX" dirty="0" smtClean="0"/>
              <a:t>Por lo tanto, las ciudades son espacios totalmente diferentes, con características y costumbres propias.</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6</a:t>
            </a:fld>
            <a:endParaRPr lang="en-US" dirty="0"/>
          </a:p>
        </p:txBody>
      </p:sp>
    </p:spTree>
    <p:extLst>
      <p:ext uri="{BB962C8B-B14F-4D97-AF65-F5344CB8AC3E}">
        <p14:creationId xmlns:p14="http://schemas.microsoft.com/office/powerpoint/2010/main" val="3354693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 la clasificación de las ciudades de acuerdo a dos aspectos: por la función  que cumple o de acuerdo a la cantidad de población</a:t>
            </a:r>
            <a:r>
              <a:rPr lang="es-MX" dirty="0" smtClean="0"/>
              <a:t>. </a:t>
            </a:r>
          </a:p>
          <a:p>
            <a:pPr algn="just"/>
            <a:r>
              <a:rPr lang="es-MX" dirty="0" smtClean="0"/>
              <a:t>Para</a:t>
            </a:r>
            <a:r>
              <a:rPr lang="es-MX" baseline="0" dirty="0" smtClean="0"/>
              <a:t> establecer un sistema de ciudades es importante reconocer la función de cada ciudad, pues de esta característica depende el potencial de desarrollar diferentes actividades económicas. Cuando el sistema de ciudades se forma bajo un esquema de información,  el sistema tiene más probabilidades de ser eficiente. Por otra parte, la densidad de población indicará si la ciudad pertenece a lo urbano o a lo rural.</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7</a:t>
            </a:fld>
            <a:endParaRPr lang="en-US" dirty="0"/>
          </a:p>
        </p:txBody>
      </p:sp>
    </p:spTree>
    <p:extLst>
      <p:ext uri="{BB962C8B-B14F-4D97-AF65-F5344CB8AC3E}">
        <p14:creationId xmlns:p14="http://schemas.microsoft.com/office/powerpoint/2010/main" val="1337920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los tipos de funciones que puede desarrollar una </a:t>
            </a:r>
            <a:r>
              <a:rPr lang="es-MX" dirty="0" smtClean="0"/>
              <a:t>ciudad.</a:t>
            </a:r>
            <a:r>
              <a:rPr lang="es-MX" baseline="0" dirty="0" smtClean="0"/>
              <a:t> </a:t>
            </a:r>
            <a:r>
              <a:rPr lang="es-MX" dirty="0" smtClean="0"/>
              <a:t>Dependiendo de las características territoriales y sociales, las ciudades</a:t>
            </a:r>
            <a:r>
              <a:rPr lang="es-MX" baseline="0" dirty="0" smtClean="0"/>
              <a:t> pueden realizar diferentes funciones o actividades. De esas actividades depende el ingreso, la especialización y la atracción de Inversión.</a:t>
            </a:r>
          </a:p>
        </p:txBody>
      </p:sp>
      <p:sp>
        <p:nvSpPr>
          <p:cNvPr id="4" name="Marcador de número de diapositiva 3"/>
          <p:cNvSpPr>
            <a:spLocks noGrp="1"/>
          </p:cNvSpPr>
          <p:nvPr>
            <p:ph type="sldNum" sz="quarter" idx="10"/>
          </p:nvPr>
        </p:nvSpPr>
        <p:spPr/>
        <p:txBody>
          <a:bodyPr/>
          <a:lstStyle/>
          <a:p>
            <a:fld id="{E0746DE6-3336-457D-A091-FA20AC1C536E}" type="slidenum">
              <a:rPr lang="en-US" smtClean="0"/>
              <a:t>8</a:t>
            </a:fld>
            <a:endParaRPr lang="en-US" dirty="0"/>
          </a:p>
        </p:txBody>
      </p:sp>
    </p:spTree>
    <p:extLst>
      <p:ext uri="{BB962C8B-B14F-4D97-AF65-F5344CB8AC3E}">
        <p14:creationId xmlns:p14="http://schemas.microsoft.com/office/powerpoint/2010/main" val="233417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de manera más detallada en que consiste cada tipo de </a:t>
            </a:r>
            <a:r>
              <a:rPr lang="es-MX" dirty="0" smtClean="0"/>
              <a:t>función.</a:t>
            </a:r>
            <a:r>
              <a:rPr lang="es-MX" baseline="0" dirty="0" smtClean="0"/>
              <a:t> </a:t>
            </a:r>
            <a:r>
              <a:rPr lang="es-MX" dirty="0" smtClean="0"/>
              <a:t>La</a:t>
            </a:r>
            <a:r>
              <a:rPr lang="es-MX" baseline="0" dirty="0" smtClean="0"/>
              <a:t> clasificación</a:t>
            </a:r>
            <a:r>
              <a:rPr lang="es-MX" dirty="0" smtClean="0"/>
              <a:t> comercial e industrial son las</a:t>
            </a:r>
            <a:r>
              <a:rPr lang="es-MX" baseline="0" dirty="0" smtClean="0"/>
              <a:t> funciones más predominantes dentro de una ciudad. Sn embargo, en una misma ciudad se puede encontrar una combinación de estas funciones, siendo las características territoriales las que darán lugar al tipo de función.</a:t>
            </a: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9</a:t>
            </a:fld>
            <a:endParaRPr lang="en-US" dirty="0"/>
          </a:p>
        </p:txBody>
      </p:sp>
    </p:spTree>
    <p:extLst>
      <p:ext uri="{BB962C8B-B14F-4D97-AF65-F5344CB8AC3E}">
        <p14:creationId xmlns:p14="http://schemas.microsoft.com/office/powerpoint/2010/main" val="472067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0402CD19-9C52-4DEB-85A9-F56C7CF582D2}"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1720752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5A8686EC-0C86-43A0-AD66-B8AA2BD25BC2}"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3572585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6896ACD8-1836-4019-8722-10FEF4E3661F}"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3299542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BA5F80D5-EDFE-495E-99C4-C7AA0CF1CF2E}"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93778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E9C8A9F-DEE0-4E76-965D-293386FCD281}"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3481451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667799C0-5518-4820-9B97-D05544181124}" type="datetime1">
              <a:rPr lang="en-US" smtClean="0"/>
              <a:t>9/26/2017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3956374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0D60B533-044A-4693-A60A-D99CDF67D803}" type="datetime1">
              <a:rPr lang="en-US" smtClean="0"/>
              <a:t>9/26/2017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1295307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E22F85-BA6E-4F78-93BA-D6FC33C892D4}"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179436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79E8B66-301B-4D7A-BF08-BB7D81A518C9}"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81924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F1C669D-3DE7-4591-A416-16106865BF63}"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197216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725992EB-181D-4F17-BCF0-6A1CF7969392}"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25581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6857C7D-7885-4214-9AC3-C7AA0EE72C43}"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326299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1224D88-FE84-4D23-8F08-BF0DDDEFB31F}" type="datetime1">
              <a:rPr lang="en-US" smtClean="0"/>
              <a:t>9/26/2017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2642641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499AB20-0098-40C8-AEAE-E90B4E2A72FE}" type="datetime1">
              <a:rPr lang="en-US" smtClean="0"/>
              <a:t>9/26/2017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4291704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5EAFD-7E95-4C7D-93E3-D2F5F398E125}" type="datetime1">
              <a:rPr lang="en-US" smtClean="0"/>
              <a:t>9/26/2017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850717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299BA7E2-E21A-47A4-8F1C-080F84C1D930}"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1017647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557EAD01-21F6-4D32-B538-D2198BC8AF69}"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205567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2B2405B-EC79-4407-A08D-C46B5D1C3B8A}" type="datetime1">
              <a:rPr lang="en-US" smtClean="0"/>
              <a:t>9/26/2017</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F28FB93-0A08-4E7D-8E63-9EFA29F1E093}" type="slidenum">
              <a:rPr lang="en-US" dirty="0"/>
              <a:pPr/>
              <a:t>‹Nº›</a:t>
            </a:fld>
            <a:endParaRPr lang="en-US" dirty="0"/>
          </a:p>
        </p:txBody>
      </p:sp>
    </p:spTree>
    <p:extLst>
      <p:ext uri="{BB962C8B-B14F-4D97-AF65-F5344CB8AC3E}">
        <p14:creationId xmlns:p14="http://schemas.microsoft.com/office/powerpoint/2010/main" val="3355069745"/>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http://www.uaemex.mx/feconomia/marcos/EscudoEc.jpg" TargetMode="External"/><Relationship Id="rId3" Type="http://schemas.openxmlformats.org/officeDocument/2006/relationships/image" Target="../media/image6.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tipos.co/tipos-de-ciudad/#ixzz4qPIVsGz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43.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7.png"/><Relationship Id="rId7" Type="http://schemas.openxmlformats.org/officeDocument/2006/relationships/diagramColors" Target="../diagrams/colors6.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confinder.com/" TargetMode="External"/><Relationship Id="rId5" Type="http://schemas.openxmlformats.org/officeDocument/2006/relationships/hyperlink" Target="http://www.freepik.es/" TargetMode="External"/><Relationship Id="rId4" Type="http://schemas.openxmlformats.org/officeDocument/2006/relationships/image" Target="../media/image8.sv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image" Target="../media/image56.sv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60.svg"/><Relationship Id="rId5" Type="http://schemas.openxmlformats.org/officeDocument/2006/relationships/image" Target="../media/image54.svg"/><Relationship Id="rId10" Type="http://schemas.openxmlformats.org/officeDocument/2006/relationships/image" Target="../media/image45.png"/><Relationship Id="rId4" Type="http://schemas.openxmlformats.org/officeDocument/2006/relationships/image" Target="../media/image42.png"/><Relationship Id="rId9" Type="http://schemas.openxmlformats.org/officeDocument/2006/relationships/image" Target="../media/image58.svg"/></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microsoft.com/office/2007/relationships/hdphoto" Target="../media/hdphoto6.wdp"/></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13.xml"/><Relationship Id="rId13" Type="http://schemas.openxmlformats.org/officeDocument/2006/relationships/image" Target="../media/image47.jpeg"/><Relationship Id="rId3" Type="http://schemas.openxmlformats.org/officeDocument/2006/relationships/diagramData" Target="../diagrams/data12.xml"/><Relationship Id="rId7" Type="http://schemas.microsoft.com/office/2007/relationships/diagramDrawing" Target="../diagrams/drawing12.xml"/><Relationship Id="rId12"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2.xml"/><Relationship Id="rId11" Type="http://schemas.openxmlformats.org/officeDocument/2006/relationships/diagramColors" Target="../diagrams/colors13.xml"/><Relationship Id="rId5" Type="http://schemas.openxmlformats.org/officeDocument/2006/relationships/diagramQuickStyle" Target="../diagrams/quickStyle12.xml"/><Relationship Id="rId10" Type="http://schemas.openxmlformats.org/officeDocument/2006/relationships/diagramQuickStyle" Target="../diagrams/quickStyle13.xml"/><Relationship Id="rId4" Type="http://schemas.openxmlformats.org/officeDocument/2006/relationships/diagramLayout" Target="../diagrams/layout12.xml"/><Relationship Id="rId9" Type="http://schemas.openxmlformats.org/officeDocument/2006/relationships/diagramLayout" Target="../diagrams/layout13.xml"/></Relationships>
</file>

<file path=ppt/slides/_rels/slide2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4.xml"/><Relationship Id="rId11" Type="http://schemas.openxmlformats.org/officeDocument/2006/relationships/image" Target="../media/image50.png"/><Relationship Id="rId5" Type="http://schemas.openxmlformats.org/officeDocument/2006/relationships/diagramQuickStyle" Target="../diagrams/quickStyle14.xml"/><Relationship Id="rId10" Type="http://schemas.openxmlformats.org/officeDocument/2006/relationships/image" Target="../media/image65.svg"/><Relationship Id="rId4" Type="http://schemas.openxmlformats.org/officeDocument/2006/relationships/diagramLayout" Target="../diagrams/layout14.xml"/><Relationship Id="rId9" Type="http://schemas.openxmlformats.org/officeDocument/2006/relationships/image" Target="../media/image49.png"/></Relationships>
</file>

<file path=ppt/slides/_rels/slide2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 Id="rId9" Type="http://schemas.microsoft.com/office/2007/relationships/hdphoto" Target="../media/hdphoto7.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5.png"/><Relationship Id="rId18" Type="http://schemas.openxmlformats.org/officeDocument/2006/relationships/image" Target="../media/image24.svg"/><Relationship Id="rId3" Type="http://schemas.openxmlformats.org/officeDocument/2006/relationships/image" Target="../media/image10.png"/><Relationship Id="rId7" Type="http://schemas.openxmlformats.org/officeDocument/2006/relationships/image" Target="../media/image12.png"/><Relationship Id="rId12" Type="http://schemas.openxmlformats.org/officeDocument/2006/relationships/image" Target="../media/image18.svg"/><Relationship Id="rId17" Type="http://schemas.openxmlformats.org/officeDocument/2006/relationships/image" Target="../media/image17.png"/><Relationship Id="rId2" Type="http://schemas.openxmlformats.org/officeDocument/2006/relationships/notesSlide" Target="../notesSlides/notesSlide3.xml"/><Relationship Id="rId16" Type="http://schemas.openxmlformats.org/officeDocument/2006/relationships/image" Target="../media/image22.sv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14.png"/><Relationship Id="rId5" Type="http://schemas.openxmlformats.org/officeDocument/2006/relationships/image" Target="../media/image11.png"/><Relationship Id="rId15" Type="http://schemas.openxmlformats.org/officeDocument/2006/relationships/image" Target="../media/image16.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3.png"/><Relationship Id="rId14" Type="http://schemas.openxmlformats.org/officeDocument/2006/relationships/image" Target="../media/image20.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21.pn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A6807BFA-9411-4315-B2C5-E2E339F44A7E}"/>
              </a:ext>
            </a:extLst>
          </p:cNvPr>
          <p:cNvSpPr/>
          <p:nvPr/>
        </p:nvSpPr>
        <p:spPr>
          <a:xfrm>
            <a:off x="-1325255" y="275757"/>
            <a:ext cx="9773516" cy="747897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r>
              <a:rPr lang="es-MX" sz="2400" b="1" i="1" dirty="0">
                <a:solidFill>
                  <a:schemeClr val="accent1">
                    <a:lumMod val="40000"/>
                    <a:lumOff val="60000"/>
                  </a:schemeClr>
                </a:solidFill>
              </a:rPr>
              <a:t>Universidad Autónoma del Estado de México</a:t>
            </a:r>
          </a:p>
          <a:p>
            <a:pPr algn="ctr" defTabSz="685800"/>
            <a:r>
              <a:rPr lang="es-MX" sz="2400" b="1" i="1" dirty="0">
                <a:solidFill>
                  <a:schemeClr val="accent1">
                    <a:lumMod val="40000"/>
                    <a:lumOff val="60000"/>
                  </a:schemeClr>
                </a:solidFill>
              </a:rPr>
              <a:t> Facultad de Economía</a:t>
            </a:r>
          </a:p>
          <a:p>
            <a:pPr algn="ctr" defTabSz="685800"/>
            <a:endParaRPr lang="en-US" sz="2800" i="1" dirty="0">
              <a:solidFill>
                <a:schemeClr val="bg2">
                  <a:lumMod val="50000"/>
                  <a:lumOff val="50000"/>
                </a:schemeClr>
              </a:solidFill>
            </a:endParaRPr>
          </a:p>
          <a:p>
            <a:pPr algn="ctr" defTabSz="685800"/>
            <a:endParaRPr lang="en-US" sz="2400" b="1" cap="small" dirty="0">
              <a:solidFill>
                <a:schemeClr val="bg2">
                  <a:lumMod val="50000"/>
                  <a:lumOff val="50000"/>
                </a:schemeClr>
              </a:solidFill>
              <a:ea typeface="Verdana" panose="020B0604030504040204" pitchFamily="34" charset="0"/>
              <a:cs typeface="Verdana" panose="020B0604030504040204" pitchFamily="34" charset="0"/>
            </a:endParaRPr>
          </a:p>
          <a:p>
            <a:pPr algn="ctr" defTabSz="685800">
              <a:defRPr/>
            </a:pPr>
            <a:r>
              <a:rPr lang="es-MX" sz="2400" kern="0" dirty="0"/>
              <a:t>Programa Educativo: Licenciatura en Economía</a:t>
            </a:r>
          </a:p>
          <a:p>
            <a:pPr algn="ctr" defTabSz="685800">
              <a:defRPr/>
            </a:pPr>
            <a:r>
              <a:rPr lang="es-MX" sz="2800" kern="0" dirty="0"/>
              <a:t>Unidad de Aprendizaje: Desarrollo Regional</a:t>
            </a:r>
          </a:p>
          <a:p>
            <a:pPr algn="ctr" defTabSz="685800"/>
            <a:r>
              <a:rPr lang="es-MX" sz="2800" dirty="0"/>
              <a:t>Diapositivas </a:t>
            </a:r>
            <a:r>
              <a:rPr lang="es-MX" sz="2800" dirty="0">
                <a:ea typeface="Verdana" panose="020B0604030504040204" pitchFamily="34" charset="0"/>
                <a:cs typeface="Verdana" panose="020B0604030504040204" pitchFamily="34" charset="0"/>
              </a:rPr>
              <a:t>Unidad I </a:t>
            </a:r>
          </a:p>
          <a:p>
            <a:pPr algn="ctr" defTabSz="685800"/>
            <a:r>
              <a:rPr lang="es-MX" sz="2800" dirty="0">
                <a:ea typeface="Verdana" panose="020B0604030504040204" pitchFamily="34" charset="0"/>
                <a:cs typeface="Verdana" panose="020B0604030504040204" pitchFamily="34" charset="0"/>
              </a:rPr>
              <a:t>Tema 6 : </a:t>
            </a:r>
          </a:p>
          <a:p>
            <a:pPr algn="ctr" defTabSz="685800"/>
            <a:r>
              <a:rPr lang="es-MX" sz="2800" b="1" dirty="0">
                <a:ea typeface="Verdana" panose="020B0604030504040204" pitchFamily="34" charset="0"/>
                <a:cs typeface="Verdana" panose="020B0604030504040204" pitchFamily="34" charset="0"/>
              </a:rPr>
              <a:t>SISTEMA DE CIUDADES</a:t>
            </a:r>
          </a:p>
          <a:p>
            <a:pPr algn="ctr" defTabSz="685800">
              <a:defRPr/>
            </a:pPr>
            <a:endParaRPr lang="es-MX" sz="2800" kern="0" dirty="0" smtClean="0"/>
          </a:p>
          <a:p>
            <a:pPr algn="ctr" defTabSz="685800">
              <a:defRPr/>
            </a:pPr>
            <a:r>
              <a:rPr lang="es-MX" sz="2800" kern="0" dirty="0" smtClean="0"/>
              <a:t>Créditos </a:t>
            </a:r>
            <a:r>
              <a:rPr lang="es-MX" sz="2800" kern="0" dirty="0"/>
              <a:t>Institucionales : 10</a:t>
            </a:r>
          </a:p>
          <a:p>
            <a:pPr algn="ctr" defTabSz="685800">
              <a:defRPr/>
            </a:pPr>
            <a:r>
              <a:rPr lang="es-ES" sz="2800" kern="0" dirty="0"/>
              <a:t>Clave: L43053</a:t>
            </a:r>
            <a:endParaRPr lang="es-MX" sz="2800" kern="0" dirty="0"/>
          </a:p>
          <a:p>
            <a:pPr algn="ctr" defTabSz="685800">
              <a:defRPr/>
            </a:pPr>
            <a:endParaRPr lang="es-MX" sz="2800" b="1" i="1" dirty="0">
              <a:solidFill>
                <a:schemeClr val="bg2">
                  <a:lumMod val="50000"/>
                  <a:lumOff val="50000"/>
                </a:schemeClr>
              </a:solidFill>
            </a:endParaRPr>
          </a:p>
          <a:p>
            <a:pPr algn="ctr" defTabSz="685800">
              <a:defRPr/>
            </a:pPr>
            <a:r>
              <a:rPr lang="es-MX" sz="2400" b="1" i="1" dirty="0">
                <a:solidFill>
                  <a:schemeClr val="accent1">
                    <a:lumMod val="40000"/>
                    <a:lumOff val="60000"/>
                  </a:schemeClr>
                </a:solidFill>
              </a:rPr>
              <a:t>Dr. Oscar Manuel Rodríguez Pichardo</a:t>
            </a:r>
          </a:p>
          <a:p>
            <a:pPr algn="ctr" defTabSz="685800">
              <a:defRPr/>
            </a:pPr>
            <a:r>
              <a:rPr lang="en-US" sz="2400" i="1" dirty="0">
                <a:solidFill>
                  <a:schemeClr val="accent1">
                    <a:lumMod val="40000"/>
                    <a:lumOff val="60000"/>
                  </a:schemeClr>
                </a:solidFill>
              </a:rPr>
              <a:t>Agosto 2017</a:t>
            </a:r>
            <a:endParaRPr lang="es-MX" sz="2400" i="1" dirty="0">
              <a:solidFill>
                <a:schemeClr val="accent1">
                  <a:lumMod val="40000"/>
                  <a:lumOff val="60000"/>
                </a:schemeClr>
              </a:solidFill>
            </a:endParaRPr>
          </a:p>
          <a:p>
            <a:pPr algn="ctr" defTabSz="685800">
              <a:defRPr/>
            </a:pPr>
            <a:endParaRPr lang="es-MX" sz="2800" b="1" kern="0" dirty="0">
              <a:solidFill>
                <a:schemeClr val="bg2">
                  <a:lumMod val="50000"/>
                  <a:lumOff val="50000"/>
                </a:schemeClr>
              </a:solidFill>
            </a:endParaRPr>
          </a:p>
          <a:p>
            <a:pPr algn="ctr" defTabSz="685800"/>
            <a:endParaRPr lang="en-US" sz="2800" b="1" cap="small" dirty="0">
              <a:solidFill>
                <a:schemeClr val="bg2">
                  <a:lumMod val="50000"/>
                  <a:lumOff val="50000"/>
                </a:schemeClr>
              </a:solidFill>
              <a:ea typeface="Verdana" pitchFamily="34" charset="0"/>
              <a:cs typeface="Verdana" pitchFamily="34" charset="0"/>
            </a:endParaRPr>
          </a:p>
          <a:p>
            <a:pPr algn="ctr" defTabSz="685800"/>
            <a:endParaRPr lang="es-MX" sz="2800" i="1" dirty="0">
              <a:solidFill>
                <a:schemeClr val="bg2">
                  <a:lumMod val="50000"/>
                  <a:lumOff val="50000"/>
                </a:schemeClr>
              </a:solidFill>
              <a:latin typeface="+mj-lt"/>
            </a:endParaRPr>
          </a:p>
        </p:txBody>
      </p:sp>
      <p:cxnSp>
        <p:nvCxnSpPr>
          <p:cNvPr id="5" name="Conector recto 4">
            <a:extLst>
              <a:ext uri="{FF2B5EF4-FFF2-40B4-BE49-F238E27FC236}">
                <a16:creationId xmlns:a16="http://schemas.microsoft.com/office/drawing/2014/main" xmlns="" id="{8BC52C77-4B21-4F73-98F3-BE2114327146}"/>
              </a:ext>
            </a:extLst>
          </p:cNvPr>
          <p:cNvCxnSpPr/>
          <p:nvPr/>
        </p:nvCxnSpPr>
        <p:spPr>
          <a:xfrm>
            <a:off x="569242" y="1362565"/>
            <a:ext cx="6281530" cy="0"/>
          </a:xfrm>
          <a:prstGeom prst="line">
            <a:avLst/>
          </a:prstGeom>
          <a:ln/>
        </p:spPr>
        <p:style>
          <a:lnRef idx="1">
            <a:schemeClr val="accent5"/>
          </a:lnRef>
          <a:fillRef idx="0">
            <a:schemeClr val="accent5"/>
          </a:fillRef>
          <a:effectRef idx="0">
            <a:schemeClr val="accent5"/>
          </a:effectRef>
          <a:fontRef idx="minor">
            <a:schemeClr val="tx1"/>
          </a:fontRef>
        </p:style>
      </p:cxnSp>
      <p:cxnSp>
        <p:nvCxnSpPr>
          <p:cNvPr id="6" name="Conector recto 5">
            <a:extLst>
              <a:ext uri="{FF2B5EF4-FFF2-40B4-BE49-F238E27FC236}">
                <a16:creationId xmlns:a16="http://schemas.microsoft.com/office/drawing/2014/main" xmlns="" id="{19C91087-06A8-4EBC-B487-9A64602B88B3}"/>
              </a:ext>
            </a:extLst>
          </p:cNvPr>
          <p:cNvCxnSpPr/>
          <p:nvPr/>
        </p:nvCxnSpPr>
        <p:spPr>
          <a:xfrm>
            <a:off x="569242" y="5430621"/>
            <a:ext cx="6281530" cy="0"/>
          </a:xfrm>
          <a:prstGeom prst="line">
            <a:avLst/>
          </a:prstGeom>
          <a:ln/>
        </p:spPr>
        <p:style>
          <a:lnRef idx="1">
            <a:schemeClr val="accent5"/>
          </a:lnRef>
          <a:fillRef idx="0">
            <a:schemeClr val="accent5"/>
          </a:fillRef>
          <a:effectRef idx="0">
            <a:schemeClr val="accent5"/>
          </a:effectRef>
          <a:fontRef idx="minor">
            <a:schemeClr val="tx1"/>
          </a:fontRef>
        </p:style>
      </p:cxnSp>
      <p:sp>
        <p:nvSpPr>
          <p:cNvPr id="8" name="Marcador de número de diapositiva 6">
            <a:extLst>
              <a:ext uri="{FF2B5EF4-FFF2-40B4-BE49-F238E27FC236}">
                <a16:creationId xmlns:a16="http://schemas.microsoft.com/office/drawing/2014/main" xmlns="" id="{92A53FDE-69E6-4779-B8DA-06613A5CA84E}"/>
              </a:ext>
            </a:extLst>
          </p:cNvPr>
          <p:cNvSpPr>
            <a:spLocks noGrp="1"/>
          </p:cNvSpPr>
          <p:nvPr>
            <p:ph type="sldNum" sz="quarter" idx="12"/>
          </p:nvPr>
        </p:nvSpPr>
        <p:spPr>
          <a:xfrm>
            <a:off x="8610600" y="6356350"/>
            <a:ext cx="2743200" cy="365125"/>
          </a:xfrm>
        </p:spPr>
        <p:txBody>
          <a:bodyPr/>
          <a:lstStyle/>
          <a:p>
            <a:fld id="{2AC27A5A-7290-4DE1-BA94-4BE8A8E57DCF}" type="slidenum">
              <a:rPr lang="en-US" smtClean="0"/>
              <a:t>1</a:t>
            </a:fld>
            <a:endParaRPr lang="en-US" dirty="0"/>
          </a:p>
        </p:txBody>
      </p:sp>
      <p:pic>
        <p:nvPicPr>
          <p:cNvPr id="9" name="Picture 4" descr="Resultado de imagen para iconos de edificios">
            <a:extLst>
              <a:ext uri="{FF2B5EF4-FFF2-40B4-BE49-F238E27FC236}">
                <a16:creationId xmlns:a16="http://schemas.microsoft.com/office/drawing/2014/main" xmlns="" id="{7C82A2EA-CB37-475D-A92F-60E98689A6C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236018" y="1362565"/>
            <a:ext cx="4021975" cy="4068056"/>
          </a:xfrm>
          <a:prstGeom prst="rect">
            <a:avLst/>
          </a:prstGeom>
          <a:noFill/>
          <a:extLst>
            <a:ext uri="{909E8E84-426E-40DD-AFC4-6F175D3DCCD1}">
              <a14:hiddenFill xmlns:a14="http://schemas.microsoft.com/office/drawing/2010/main">
                <a:solidFill>
                  <a:srgbClr val="FFFFFF"/>
                </a:solidFill>
              </a14:hiddenFill>
            </a:ext>
          </a:extLst>
        </p:spPr>
      </p:pic>
      <p:pic>
        <p:nvPicPr>
          <p:cNvPr id="7" name="36 Imagen" descr="logo a color UAEM.JPG">
            <a:extLst>
              <a:ext uri="{FF2B5EF4-FFF2-40B4-BE49-F238E27FC236}">
                <a16:creationId xmlns="" xmlns:a16="http://schemas.microsoft.com/office/drawing/2014/main" id="{69EE39F7-5DA7-495D-BA9D-F466C90D9B16}"/>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2100" b="96325" l="0" r="100000"/>
                    </a14:imgEffect>
                  </a14:imgLayer>
                </a14:imgProps>
              </a:ext>
            </a:extLst>
          </a:blip>
          <a:stretch>
            <a:fillRect/>
          </a:stretch>
        </p:blipFill>
        <p:spPr>
          <a:xfrm>
            <a:off x="563825" y="665545"/>
            <a:ext cx="841042" cy="652926"/>
          </a:xfrm>
          <a:prstGeom prst="rect">
            <a:avLst/>
          </a:prstGeom>
        </p:spPr>
      </p:pic>
      <p:pic>
        <p:nvPicPr>
          <p:cNvPr id="10" name="Picture 3" descr="http://www.uaemex.mx/feconomia/marcos/EscudoEc.jpg">
            <a:extLst>
              <a:ext uri="{FF2B5EF4-FFF2-40B4-BE49-F238E27FC236}">
                <a16:creationId xmlns="" xmlns:a16="http://schemas.microsoft.com/office/drawing/2014/main" id="{D6F4A4B7-B7A9-45B7-9212-F02716CE20A2}"/>
              </a:ext>
            </a:extLst>
          </p:cNvPr>
          <p:cNvPicPr>
            <a:picLocks noChangeAspect="1" noChangeArrowheads="1"/>
          </p:cNvPicPr>
          <p:nvPr/>
        </p:nvPicPr>
        <p:blipFill>
          <a:blip r:embed="rId6" r:link="rId8" cstate="print">
            <a:extLst>
              <a:ext uri="{BEBA8EAE-BF5A-486C-A8C5-ECC9F3942E4B}">
                <a14:imgProps xmlns:a14="http://schemas.microsoft.com/office/drawing/2010/main">
                  <a14:imgLayer r:embed="rId7">
                    <a14:imgEffect>
                      <a14:saturation sat="0"/>
                    </a14:imgEffect>
                    <a14:imgEffect>
                      <a14:brightnessContrast contrast="-20000"/>
                    </a14:imgEffect>
                  </a14:imgLayer>
                </a14:imgProps>
              </a:ext>
            </a:extLst>
          </a:blip>
          <a:srcRect/>
          <a:stretch>
            <a:fillRect/>
          </a:stretch>
        </p:blipFill>
        <p:spPr bwMode="auto">
          <a:xfrm>
            <a:off x="6040442" y="676315"/>
            <a:ext cx="810330" cy="642156"/>
          </a:xfrm>
          <a:prstGeom prst="rect">
            <a:avLst/>
          </a:prstGeom>
          <a:noFill/>
          <a:ln w="9525">
            <a:noFill/>
            <a:miter lim="800000"/>
            <a:headEnd/>
            <a:tailEnd/>
          </a:ln>
        </p:spPr>
      </p:pic>
    </p:spTree>
    <p:extLst>
      <p:ext uri="{BB962C8B-B14F-4D97-AF65-F5344CB8AC3E}">
        <p14:creationId xmlns:p14="http://schemas.microsoft.com/office/powerpoint/2010/main" val="3199930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92A1ECB-77DE-4C1F-B286-2E320202F11F}"/>
              </a:ext>
            </a:extLst>
          </p:cNvPr>
          <p:cNvSpPr>
            <a:spLocks noGrp="1"/>
          </p:cNvSpPr>
          <p:nvPr>
            <p:ph type="title"/>
          </p:nvPr>
        </p:nvSpPr>
        <p:spPr/>
        <p:txBody>
          <a:bodyPr>
            <a:normAutofit fontScale="90000"/>
          </a:bodyPr>
          <a:lstStyle/>
          <a:p>
            <a:pPr algn="l"/>
            <a:r>
              <a:rPr lang="es-MX" b="1" dirty="0">
                <a:solidFill>
                  <a:schemeClr val="accent1">
                    <a:lumMod val="60000"/>
                    <a:lumOff val="40000"/>
                  </a:schemeClr>
                </a:solidFill>
              </a:rPr>
              <a:t>Clasificación de la Ciudades por Densidad de Población</a:t>
            </a:r>
            <a:endParaRPr lang="es-MX" dirty="0"/>
          </a:p>
        </p:txBody>
      </p:sp>
      <p:graphicFrame>
        <p:nvGraphicFramePr>
          <p:cNvPr id="5" name="Marcador de contenido 4">
            <a:extLst>
              <a:ext uri="{FF2B5EF4-FFF2-40B4-BE49-F238E27FC236}">
                <a16:creationId xmlns:a16="http://schemas.microsoft.com/office/drawing/2014/main" xmlns="" id="{E9EE64E4-F77C-4CA6-923A-5FCBCC95833A}"/>
              </a:ext>
            </a:extLst>
          </p:cNvPr>
          <p:cNvGraphicFramePr>
            <a:graphicFrameLocks noGrp="1"/>
          </p:cNvGraphicFramePr>
          <p:nvPr>
            <p:ph idx="1"/>
            <p:extLst>
              <p:ext uri="{D42A27DB-BD31-4B8C-83A1-F6EECF244321}">
                <p14:modId xmlns:p14="http://schemas.microsoft.com/office/powerpoint/2010/main" val="3823347998"/>
              </p:ext>
            </p:extLst>
          </p:nvPr>
        </p:nvGraphicFramePr>
        <p:xfrm>
          <a:off x="913795" y="1732449"/>
          <a:ext cx="10353762" cy="40587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1384AB1A-2F96-441E-BE4E-CB10465AB337}"/>
              </a:ext>
            </a:extLst>
          </p:cNvPr>
          <p:cNvSpPr>
            <a:spLocks noGrp="1"/>
          </p:cNvSpPr>
          <p:nvPr>
            <p:ph type="sldNum" sz="quarter" idx="12"/>
          </p:nvPr>
        </p:nvSpPr>
        <p:spPr/>
        <p:txBody>
          <a:bodyPr/>
          <a:lstStyle/>
          <a:p>
            <a:fld id="{DF28FB93-0A08-4E7D-8E63-9EFA29F1E093}" type="slidenum">
              <a:rPr lang="en-US" smtClean="0"/>
              <a:pPr/>
              <a:t>10</a:t>
            </a:fld>
            <a:endParaRPr lang="en-US" dirty="0"/>
          </a:p>
        </p:txBody>
      </p:sp>
    </p:spTree>
    <p:extLst>
      <p:ext uri="{BB962C8B-B14F-4D97-AF65-F5344CB8AC3E}">
        <p14:creationId xmlns:p14="http://schemas.microsoft.com/office/powerpoint/2010/main" val="560982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28166CB1-8AF5-45EE-A7EA-C17EE1BE79F0}"/>
              </a:ext>
            </a:extLst>
          </p:cNvPr>
          <p:cNvSpPr>
            <a:spLocks noGrp="1"/>
          </p:cNvSpPr>
          <p:nvPr>
            <p:ph idx="1"/>
          </p:nvPr>
        </p:nvSpPr>
        <p:spPr>
          <a:xfrm>
            <a:off x="913795" y="635431"/>
            <a:ext cx="10353762" cy="5842861"/>
          </a:xfrm>
        </p:spPr>
        <p:txBody>
          <a:bodyPr>
            <a:normAutofit/>
          </a:bodyPr>
          <a:lstStyle/>
          <a:p>
            <a:pPr algn="just"/>
            <a:r>
              <a:rPr lang="es-MX" b="1" dirty="0">
                <a:solidFill>
                  <a:schemeClr val="accent1">
                    <a:lumMod val="60000"/>
                    <a:lumOff val="40000"/>
                  </a:schemeClr>
                </a:solidFill>
                <a:effectLst/>
              </a:rPr>
              <a:t>Metrópolis mundiales</a:t>
            </a:r>
            <a:r>
              <a:rPr lang="es-MX" dirty="0">
                <a:effectLst/>
              </a:rPr>
              <a:t>: estas ciudades superan los diez millones de habitante y contienen funciones especializadas, generalmente en el área económica, financiera y política de alcance mundial. Su influencia es global ya que contiene una poderosa infraestructura y comunicación. Por ejemplo: Tokio o Nueva York.</a:t>
            </a:r>
          </a:p>
          <a:p>
            <a:pPr algn="just"/>
            <a:r>
              <a:rPr lang="es-MX" b="1" dirty="0">
                <a:solidFill>
                  <a:schemeClr val="accent1">
                    <a:lumMod val="60000"/>
                    <a:lumOff val="40000"/>
                  </a:schemeClr>
                </a:solidFill>
                <a:effectLst/>
              </a:rPr>
              <a:t>Metrópolis continentales:</a:t>
            </a:r>
            <a:r>
              <a:rPr lang="es-MX" dirty="0">
                <a:effectLst/>
              </a:rPr>
              <a:t> Contienen varios millones de habitantes y se caracteriza por contar con un crecimiento rápido. Sus funciones políticas o económicas son muy importantes pero no tienen tanta influencia.</a:t>
            </a:r>
          </a:p>
          <a:p>
            <a:pPr algn="just"/>
            <a:r>
              <a:rPr lang="es-MX" b="1" dirty="0">
                <a:solidFill>
                  <a:schemeClr val="accent1">
                    <a:lumMod val="60000"/>
                    <a:lumOff val="40000"/>
                  </a:schemeClr>
                </a:solidFill>
                <a:effectLst/>
              </a:rPr>
              <a:t>Metrópolis Nacionales:</a:t>
            </a:r>
            <a:r>
              <a:rPr lang="es-MX" dirty="0">
                <a:effectLst/>
              </a:rPr>
              <a:t> Sus habitantes superan al millón pero no mucho más que ese numero. Sus actividades económicas y el poder político se limita a ser importante en su país. Por ejemplo: Seúl.</a:t>
            </a:r>
          </a:p>
          <a:p>
            <a:pPr algn="just"/>
            <a:r>
              <a:rPr lang="es-MX" b="1" dirty="0">
                <a:solidFill>
                  <a:schemeClr val="accent1">
                    <a:lumMod val="60000"/>
                    <a:lumOff val="40000"/>
                  </a:schemeClr>
                </a:solidFill>
                <a:effectLst/>
              </a:rPr>
              <a:t>Metrópolis regionales:</a:t>
            </a:r>
            <a:r>
              <a:rPr lang="es-MX" dirty="0">
                <a:effectLst/>
              </a:rPr>
              <a:t> Cuentan con centenares de miles de habitantes y desempañan funciones menos importantes y más especializadas, como culturales, turísticas, etc. Su área de influencia abarca una parte del país.</a:t>
            </a:r>
          </a:p>
          <a:p>
            <a:pPr marL="36900" indent="0">
              <a:buNone/>
            </a:pPr>
            <a:r>
              <a:rPr lang="es-MX" dirty="0">
                <a:effectLst/>
              </a:rPr>
              <a:t/>
            </a:r>
            <a:br>
              <a:rPr lang="es-MX" dirty="0">
                <a:effectLst/>
              </a:rPr>
            </a:br>
            <a:r>
              <a:rPr lang="es-MX" dirty="0">
                <a:effectLst/>
              </a:rPr>
              <a:t>Fuente: </a:t>
            </a:r>
            <a:r>
              <a:rPr lang="es-MX" dirty="0">
                <a:effectLst/>
                <a:hlinkClick r:id="rId3"/>
              </a:rPr>
              <a:t>http://www.tipos.co/tipos-de-ciudad/#ixzz4qPIVsGzc</a:t>
            </a:r>
            <a:endParaRPr lang="es-MX" dirty="0"/>
          </a:p>
        </p:txBody>
      </p:sp>
      <p:sp>
        <p:nvSpPr>
          <p:cNvPr id="4" name="Marcador de número de diapositiva 3">
            <a:extLst>
              <a:ext uri="{FF2B5EF4-FFF2-40B4-BE49-F238E27FC236}">
                <a16:creationId xmlns:a16="http://schemas.microsoft.com/office/drawing/2014/main" xmlns="" id="{FA5FD588-4E0A-4A93-AF5F-D585A46B1FBB}"/>
              </a:ext>
            </a:extLst>
          </p:cNvPr>
          <p:cNvSpPr>
            <a:spLocks noGrp="1"/>
          </p:cNvSpPr>
          <p:nvPr>
            <p:ph type="sldNum" sz="quarter" idx="12"/>
          </p:nvPr>
        </p:nvSpPr>
        <p:spPr/>
        <p:txBody>
          <a:bodyPr/>
          <a:lstStyle/>
          <a:p>
            <a:fld id="{DF28FB93-0A08-4E7D-8E63-9EFA29F1E093}" type="slidenum">
              <a:rPr lang="en-US" smtClean="0"/>
              <a:pPr/>
              <a:t>11</a:t>
            </a:fld>
            <a:endParaRPr lang="en-US" dirty="0"/>
          </a:p>
        </p:txBody>
      </p:sp>
    </p:spTree>
    <p:extLst>
      <p:ext uri="{BB962C8B-B14F-4D97-AF65-F5344CB8AC3E}">
        <p14:creationId xmlns:p14="http://schemas.microsoft.com/office/powerpoint/2010/main" val="1651401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1ACAD13-7B65-495C-9F43-E3CC1D27A380}"/>
              </a:ext>
            </a:extLst>
          </p:cNvPr>
          <p:cNvSpPr>
            <a:spLocks noGrp="1"/>
          </p:cNvSpPr>
          <p:nvPr>
            <p:ph type="title"/>
          </p:nvPr>
        </p:nvSpPr>
        <p:spPr/>
        <p:txBody>
          <a:bodyPr>
            <a:noAutofit/>
          </a:bodyPr>
          <a:lstStyle/>
          <a:p>
            <a:pPr algn="l"/>
            <a:r>
              <a:rPr lang="es-MX" sz="3200" b="1" dirty="0">
                <a:solidFill>
                  <a:schemeClr val="accent1">
                    <a:lumMod val="60000"/>
                    <a:lumOff val="40000"/>
                  </a:schemeClr>
                </a:solidFill>
              </a:rPr>
              <a:t>Criterios de urbanización por número de habitantes</a:t>
            </a:r>
          </a:p>
        </p:txBody>
      </p:sp>
      <p:sp>
        <p:nvSpPr>
          <p:cNvPr id="4" name="Marcador de número de diapositiva 3">
            <a:extLst>
              <a:ext uri="{FF2B5EF4-FFF2-40B4-BE49-F238E27FC236}">
                <a16:creationId xmlns:a16="http://schemas.microsoft.com/office/drawing/2014/main" xmlns="" id="{82D472C2-8ECD-492F-BC22-EA07938377CE}"/>
              </a:ext>
            </a:extLst>
          </p:cNvPr>
          <p:cNvSpPr>
            <a:spLocks noGrp="1"/>
          </p:cNvSpPr>
          <p:nvPr>
            <p:ph type="sldNum" sz="quarter" idx="12"/>
          </p:nvPr>
        </p:nvSpPr>
        <p:spPr/>
        <p:txBody>
          <a:bodyPr/>
          <a:lstStyle/>
          <a:p>
            <a:fld id="{DF28FB93-0A08-4E7D-8E63-9EFA29F1E093}" type="slidenum">
              <a:rPr lang="en-US" smtClean="0"/>
              <a:pPr/>
              <a:t>12</a:t>
            </a:fld>
            <a:endParaRPr lang="en-US" dirty="0"/>
          </a:p>
        </p:txBody>
      </p:sp>
      <p:graphicFrame>
        <p:nvGraphicFramePr>
          <p:cNvPr id="8" name="Gráfico 7">
            <a:extLst>
              <a:ext uri="{FF2B5EF4-FFF2-40B4-BE49-F238E27FC236}">
                <a16:creationId xmlns:a16="http://schemas.microsoft.com/office/drawing/2014/main" xmlns="" id="{182270F9-D512-46EA-954F-CE025E3D66AA}"/>
              </a:ext>
            </a:extLst>
          </p:cNvPr>
          <p:cNvGraphicFramePr/>
          <p:nvPr>
            <p:extLst>
              <p:ext uri="{D42A27DB-BD31-4B8C-83A1-F6EECF244321}">
                <p14:modId xmlns:p14="http://schemas.microsoft.com/office/powerpoint/2010/main" val="1803868377"/>
              </p:ext>
            </p:extLst>
          </p:nvPr>
        </p:nvGraphicFramePr>
        <p:xfrm>
          <a:off x="723153" y="1580051"/>
          <a:ext cx="4550305" cy="20650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áfico 9">
            <a:extLst>
              <a:ext uri="{FF2B5EF4-FFF2-40B4-BE49-F238E27FC236}">
                <a16:creationId xmlns:a16="http://schemas.microsoft.com/office/drawing/2014/main" xmlns="" id="{922B4BF8-ABFB-46FE-9C29-683BEA5E4827}"/>
              </a:ext>
            </a:extLst>
          </p:cNvPr>
          <p:cNvGraphicFramePr/>
          <p:nvPr>
            <p:extLst>
              <p:ext uri="{D42A27DB-BD31-4B8C-83A1-F6EECF244321}">
                <p14:modId xmlns:p14="http://schemas.microsoft.com/office/powerpoint/2010/main" val="2208721092"/>
              </p:ext>
            </p:extLst>
          </p:nvPr>
        </p:nvGraphicFramePr>
        <p:xfrm>
          <a:off x="6717251" y="1682346"/>
          <a:ext cx="4550305" cy="257859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áfico 10">
            <a:extLst>
              <a:ext uri="{FF2B5EF4-FFF2-40B4-BE49-F238E27FC236}">
                <a16:creationId xmlns:a16="http://schemas.microsoft.com/office/drawing/2014/main" xmlns="" id="{F8FDCAE5-C65C-4539-ABBB-12E785A6BBDB}"/>
              </a:ext>
            </a:extLst>
          </p:cNvPr>
          <p:cNvGraphicFramePr/>
          <p:nvPr>
            <p:extLst>
              <p:ext uri="{D42A27DB-BD31-4B8C-83A1-F6EECF244321}">
                <p14:modId xmlns:p14="http://schemas.microsoft.com/office/powerpoint/2010/main" val="1583592213"/>
              </p:ext>
            </p:extLst>
          </p:nvPr>
        </p:nvGraphicFramePr>
        <p:xfrm>
          <a:off x="589535" y="4287860"/>
          <a:ext cx="5155334" cy="1960540"/>
        </p:xfrm>
        <a:graphic>
          <a:graphicData uri="http://schemas.openxmlformats.org/drawingml/2006/chart">
            <c:chart xmlns:c="http://schemas.openxmlformats.org/drawingml/2006/chart" xmlns:r="http://schemas.openxmlformats.org/officeDocument/2006/relationships" r:id="rId5"/>
          </a:graphicData>
        </a:graphic>
      </p:graphicFrame>
      <p:pic>
        <p:nvPicPr>
          <p:cNvPr id="12" name="Gráfico 11" descr="Niños">
            <a:extLst>
              <a:ext uri="{FF2B5EF4-FFF2-40B4-BE49-F238E27FC236}">
                <a16:creationId xmlns:a16="http://schemas.microsoft.com/office/drawing/2014/main" xmlns="" id="{D4A42F89-ABFA-48AB-A58F-94975E3AE0C5}"/>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6392345" y="4160299"/>
            <a:ext cx="4875211" cy="2215662"/>
          </a:xfrm>
          <a:prstGeom prst="rect">
            <a:avLst/>
          </a:prstGeom>
        </p:spPr>
      </p:pic>
      <p:sp>
        <p:nvSpPr>
          <p:cNvPr id="3" name="Rectángulo 2">
            <a:extLst>
              <a:ext uri="{FF2B5EF4-FFF2-40B4-BE49-F238E27FC236}">
                <a16:creationId xmlns:a16="http://schemas.microsoft.com/office/drawing/2014/main" xmlns="" id="{F7BD6D99-7108-49E8-AAF4-685EBA6CE852}"/>
              </a:ext>
            </a:extLst>
          </p:cNvPr>
          <p:cNvSpPr/>
          <p:nvPr/>
        </p:nvSpPr>
        <p:spPr>
          <a:xfrm>
            <a:off x="589535" y="6287633"/>
            <a:ext cx="4422364" cy="388696"/>
          </a:xfrm>
          <a:prstGeom prst="rect">
            <a:avLst/>
          </a:prstGeom>
        </p:spPr>
        <p:txBody>
          <a:bodyPr wrap="non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Fuente: (Cervera Flores &amp; Rangel Glez., 2015)</a:t>
            </a:r>
          </a:p>
        </p:txBody>
      </p:sp>
    </p:spTree>
    <p:extLst>
      <p:ext uri="{BB962C8B-B14F-4D97-AF65-F5344CB8AC3E}">
        <p14:creationId xmlns:p14="http://schemas.microsoft.com/office/powerpoint/2010/main" val="2986677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D40AA9-6FEB-4DB9-A46A-A048016F9CB7}"/>
              </a:ext>
            </a:extLst>
          </p:cNvPr>
          <p:cNvSpPr>
            <a:spLocks noGrp="1"/>
          </p:cNvSpPr>
          <p:nvPr>
            <p:ph type="title"/>
          </p:nvPr>
        </p:nvSpPr>
        <p:spPr/>
        <p:txBody>
          <a:bodyPr>
            <a:normAutofit fontScale="90000"/>
          </a:bodyPr>
          <a:lstStyle/>
          <a:p>
            <a:pPr algn="l"/>
            <a:r>
              <a:rPr lang="en-US" b="1" dirty="0">
                <a:solidFill>
                  <a:schemeClr val="accent1">
                    <a:lumMod val="60000"/>
                    <a:lumOff val="40000"/>
                  </a:schemeClr>
                </a:solidFill>
              </a:rPr>
              <a:t>Porcentaje de población que vive en localidades</a:t>
            </a:r>
            <a:r>
              <a:rPr lang="es-MX" b="1" dirty="0">
                <a:solidFill>
                  <a:schemeClr val="accent1">
                    <a:lumMod val="60000"/>
                    <a:lumOff val="40000"/>
                  </a:schemeClr>
                </a:solidFill>
              </a:rPr>
              <a:t> Urbanas en México</a:t>
            </a:r>
          </a:p>
        </p:txBody>
      </p:sp>
      <p:sp>
        <p:nvSpPr>
          <p:cNvPr id="4" name="Marcador de número de diapositiva 3">
            <a:extLst>
              <a:ext uri="{FF2B5EF4-FFF2-40B4-BE49-F238E27FC236}">
                <a16:creationId xmlns:a16="http://schemas.microsoft.com/office/drawing/2014/main" xmlns="" id="{C4CF9B70-CE28-4756-8732-0B576D6ED3B9}"/>
              </a:ext>
            </a:extLst>
          </p:cNvPr>
          <p:cNvSpPr>
            <a:spLocks noGrp="1"/>
          </p:cNvSpPr>
          <p:nvPr>
            <p:ph type="sldNum" sz="quarter" idx="12"/>
          </p:nvPr>
        </p:nvSpPr>
        <p:spPr/>
        <p:txBody>
          <a:bodyPr/>
          <a:lstStyle/>
          <a:p>
            <a:fld id="{DF28FB93-0A08-4E7D-8E63-9EFA29F1E093}" type="slidenum">
              <a:rPr lang="en-US" smtClean="0"/>
              <a:pPr/>
              <a:t>13</a:t>
            </a:fld>
            <a:endParaRPr lang="en-US" dirty="0"/>
          </a:p>
        </p:txBody>
      </p:sp>
      <p:grpSp>
        <p:nvGrpSpPr>
          <p:cNvPr id="12" name="Grupo 11">
            <a:extLst>
              <a:ext uri="{FF2B5EF4-FFF2-40B4-BE49-F238E27FC236}">
                <a16:creationId xmlns:a16="http://schemas.microsoft.com/office/drawing/2014/main" xmlns="" id="{0C34590A-5672-4B86-AEC9-0029C9897948}"/>
              </a:ext>
            </a:extLst>
          </p:cNvPr>
          <p:cNvGrpSpPr/>
          <p:nvPr/>
        </p:nvGrpSpPr>
        <p:grpSpPr>
          <a:xfrm>
            <a:off x="1647382" y="2051044"/>
            <a:ext cx="8579523" cy="3832230"/>
            <a:chOff x="1077771" y="1870582"/>
            <a:chExt cx="8409412" cy="4195255"/>
          </a:xfrm>
        </p:grpSpPr>
        <p:graphicFrame>
          <p:nvGraphicFramePr>
            <p:cNvPr id="5" name="Diagrama 4">
              <a:extLst>
                <a:ext uri="{FF2B5EF4-FFF2-40B4-BE49-F238E27FC236}">
                  <a16:creationId xmlns:a16="http://schemas.microsoft.com/office/drawing/2014/main" xmlns="" id="{0D737515-7372-4683-B4E0-3FB0FDFF770D}"/>
                </a:ext>
              </a:extLst>
            </p:cNvPr>
            <p:cNvGraphicFramePr/>
            <p:nvPr>
              <p:extLst>
                <p:ext uri="{D42A27DB-BD31-4B8C-83A1-F6EECF244321}">
                  <p14:modId xmlns:p14="http://schemas.microsoft.com/office/powerpoint/2010/main" val="1646845973"/>
                </p:ext>
              </p:extLst>
            </p:nvPr>
          </p:nvGraphicFramePr>
          <p:xfrm>
            <a:off x="1077771" y="1915192"/>
            <a:ext cx="8128000" cy="4150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xmlns="" id="{A86A4B54-AE63-459C-81F3-5FD3AE8C5D13}"/>
                </a:ext>
              </a:extLst>
            </p:cNvPr>
            <p:cNvSpPr txBox="1"/>
            <p:nvPr/>
          </p:nvSpPr>
          <p:spPr>
            <a:xfrm>
              <a:off x="1366719" y="1870582"/>
              <a:ext cx="1155940" cy="369332"/>
            </a:xfrm>
            <a:prstGeom prst="rect">
              <a:avLst/>
            </a:prstGeom>
            <a:noFill/>
          </p:spPr>
          <p:txBody>
            <a:bodyPr wrap="square" rtlCol="0">
              <a:spAutoFit/>
            </a:bodyPr>
            <a:lstStyle/>
            <a:p>
              <a:r>
                <a:rPr lang="es-MX" dirty="0"/>
                <a:t>1950</a:t>
              </a:r>
            </a:p>
          </p:txBody>
        </p:sp>
        <p:sp>
          <p:nvSpPr>
            <p:cNvPr id="7" name="CuadroTexto 6">
              <a:extLst>
                <a:ext uri="{FF2B5EF4-FFF2-40B4-BE49-F238E27FC236}">
                  <a16:creationId xmlns:a16="http://schemas.microsoft.com/office/drawing/2014/main" xmlns="" id="{265993E2-EB5A-4D0B-95DA-A7453895E8A0}"/>
                </a:ext>
              </a:extLst>
            </p:cNvPr>
            <p:cNvSpPr txBox="1"/>
            <p:nvPr/>
          </p:nvSpPr>
          <p:spPr>
            <a:xfrm>
              <a:off x="1366718" y="5432730"/>
              <a:ext cx="1155940" cy="369332"/>
            </a:xfrm>
            <a:prstGeom prst="rect">
              <a:avLst/>
            </a:prstGeom>
            <a:noFill/>
          </p:spPr>
          <p:txBody>
            <a:bodyPr wrap="square" rtlCol="0">
              <a:spAutoFit/>
            </a:bodyPr>
            <a:lstStyle/>
            <a:p>
              <a:r>
                <a:rPr lang="es-MX" dirty="0"/>
                <a:t>1960</a:t>
              </a:r>
            </a:p>
          </p:txBody>
        </p:sp>
        <p:sp>
          <p:nvSpPr>
            <p:cNvPr id="8" name="CuadroTexto 7">
              <a:extLst>
                <a:ext uri="{FF2B5EF4-FFF2-40B4-BE49-F238E27FC236}">
                  <a16:creationId xmlns:a16="http://schemas.microsoft.com/office/drawing/2014/main" xmlns="" id="{F0EB40D6-99C2-451C-82FA-AE97A278916A}"/>
                </a:ext>
              </a:extLst>
            </p:cNvPr>
            <p:cNvSpPr txBox="1"/>
            <p:nvPr/>
          </p:nvSpPr>
          <p:spPr>
            <a:xfrm>
              <a:off x="5598874" y="5441818"/>
              <a:ext cx="1155940" cy="369332"/>
            </a:xfrm>
            <a:prstGeom prst="rect">
              <a:avLst/>
            </a:prstGeom>
            <a:noFill/>
          </p:spPr>
          <p:txBody>
            <a:bodyPr wrap="square" rtlCol="0">
              <a:spAutoFit/>
            </a:bodyPr>
            <a:lstStyle/>
            <a:p>
              <a:r>
                <a:rPr lang="es-MX" dirty="0"/>
                <a:t>1970</a:t>
              </a:r>
            </a:p>
          </p:txBody>
        </p:sp>
        <p:sp>
          <p:nvSpPr>
            <p:cNvPr id="9" name="CuadroTexto 8">
              <a:extLst>
                <a:ext uri="{FF2B5EF4-FFF2-40B4-BE49-F238E27FC236}">
                  <a16:creationId xmlns:a16="http://schemas.microsoft.com/office/drawing/2014/main" xmlns="" id="{4CD0F16D-B321-4E14-8690-CC35CC6C66D2}"/>
                </a:ext>
              </a:extLst>
            </p:cNvPr>
            <p:cNvSpPr txBox="1"/>
            <p:nvPr/>
          </p:nvSpPr>
          <p:spPr>
            <a:xfrm>
              <a:off x="5512706" y="1870584"/>
              <a:ext cx="1155940" cy="369332"/>
            </a:xfrm>
            <a:prstGeom prst="rect">
              <a:avLst/>
            </a:prstGeom>
            <a:noFill/>
          </p:spPr>
          <p:txBody>
            <a:bodyPr wrap="square" rtlCol="0">
              <a:spAutoFit/>
            </a:bodyPr>
            <a:lstStyle/>
            <a:p>
              <a:r>
                <a:rPr lang="es-MX" dirty="0"/>
                <a:t>1990</a:t>
              </a:r>
            </a:p>
          </p:txBody>
        </p:sp>
        <p:sp>
          <p:nvSpPr>
            <p:cNvPr id="10" name="CuadroTexto 9">
              <a:extLst>
                <a:ext uri="{FF2B5EF4-FFF2-40B4-BE49-F238E27FC236}">
                  <a16:creationId xmlns:a16="http://schemas.microsoft.com/office/drawing/2014/main" xmlns="" id="{26035DE3-A2B2-4FAC-86F1-E929B8FB7774}"/>
                </a:ext>
              </a:extLst>
            </p:cNvPr>
            <p:cNvSpPr txBox="1"/>
            <p:nvPr/>
          </p:nvSpPr>
          <p:spPr>
            <a:xfrm>
              <a:off x="8213807" y="1918046"/>
              <a:ext cx="1155940" cy="369332"/>
            </a:xfrm>
            <a:prstGeom prst="rect">
              <a:avLst/>
            </a:prstGeom>
            <a:noFill/>
          </p:spPr>
          <p:txBody>
            <a:bodyPr wrap="square" rtlCol="0">
              <a:spAutoFit/>
            </a:bodyPr>
            <a:lstStyle/>
            <a:p>
              <a:r>
                <a:rPr lang="es-MX" dirty="0"/>
                <a:t>2000</a:t>
              </a:r>
            </a:p>
          </p:txBody>
        </p:sp>
        <p:sp>
          <p:nvSpPr>
            <p:cNvPr id="11" name="CuadroTexto 10">
              <a:extLst>
                <a:ext uri="{FF2B5EF4-FFF2-40B4-BE49-F238E27FC236}">
                  <a16:creationId xmlns:a16="http://schemas.microsoft.com/office/drawing/2014/main" xmlns="" id="{38869D73-2A2D-4584-A129-71B27F89418E}"/>
                </a:ext>
              </a:extLst>
            </p:cNvPr>
            <p:cNvSpPr txBox="1"/>
            <p:nvPr/>
          </p:nvSpPr>
          <p:spPr>
            <a:xfrm>
              <a:off x="8331243" y="5441818"/>
              <a:ext cx="1155940" cy="404319"/>
            </a:xfrm>
            <a:prstGeom prst="rect">
              <a:avLst/>
            </a:prstGeom>
            <a:noFill/>
          </p:spPr>
          <p:txBody>
            <a:bodyPr wrap="square" rtlCol="0">
              <a:spAutoFit/>
            </a:bodyPr>
            <a:lstStyle/>
            <a:p>
              <a:r>
                <a:rPr lang="es-MX" dirty="0" smtClean="0"/>
                <a:t>2010</a:t>
              </a:r>
              <a:endParaRPr lang="es-MX" dirty="0"/>
            </a:p>
          </p:txBody>
        </p:sp>
      </p:grpSp>
      <p:sp>
        <p:nvSpPr>
          <p:cNvPr id="13" name="Rectángulo 12">
            <a:extLst>
              <a:ext uri="{FF2B5EF4-FFF2-40B4-BE49-F238E27FC236}">
                <a16:creationId xmlns:a16="http://schemas.microsoft.com/office/drawing/2014/main" xmlns="" id="{E3810437-8E1E-4DD0-B57F-A8FE955B39AC}"/>
              </a:ext>
            </a:extLst>
          </p:cNvPr>
          <p:cNvSpPr/>
          <p:nvPr/>
        </p:nvSpPr>
        <p:spPr>
          <a:xfrm>
            <a:off x="1103539" y="6139522"/>
            <a:ext cx="9003554" cy="276999"/>
          </a:xfrm>
          <a:prstGeom prst="rect">
            <a:avLst/>
          </a:prstGeom>
        </p:spPr>
        <p:txBody>
          <a:bodyPr wrap="square">
            <a:spAutoFit/>
          </a:bodyPr>
          <a:lstStyle/>
          <a:p>
            <a:r>
              <a:rPr lang="es-MX" sz="1200" dirty="0"/>
              <a:t>Fuente: http://cuentame.inegi.org.mx/poblacion/rur_urb.aspx?tema=P</a:t>
            </a:r>
          </a:p>
        </p:txBody>
      </p:sp>
    </p:spTree>
    <p:extLst>
      <p:ext uri="{BB962C8B-B14F-4D97-AF65-F5344CB8AC3E}">
        <p14:creationId xmlns:p14="http://schemas.microsoft.com/office/powerpoint/2010/main" val="4288065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73A35F67-F659-4175-9D68-5AA2880D5AE8}"/>
              </a:ext>
            </a:extLst>
          </p:cNvPr>
          <p:cNvPicPr>
            <a:picLocks noChangeAspect="1"/>
          </p:cNvPicPr>
          <p:nvPr/>
        </p:nvPicPr>
        <p:blipFill>
          <a:blip r:embed="rId3"/>
          <a:stretch>
            <a:fillRect/>
          </a:stretch>
        </p:blipFill>
        <p:spPr>
          <a:xfrm>
            <a:off x="6229887" y="1716861"/>
            <a:ext cx="5182049" cy="3420152"/>
          </a:xfrm>
          <a:prstGeom prst="rect">
            <a:avLst/>
          </a:prstGeom>
        </p:spPr>
      </p:pic>
      <p:sp>
        <p:nvSpPr>
          <p:cNvPr id="2" name="Título 1">
            <a:extLst>
              <a:ext uri="{FF2B5EF4-FFF2-40B4-BE49-F238E27FC236}">
                <a16:creationId xmlns:a16="http://schemas.microsoft.com/office/drawing/2014/main" xmlns="" id="{8C035F82-7D40-43D2-8927-54F3C774E8D1}"/>
              </a:ext>
            </a:extLst>
          </p:cNvPr>
          <p:cNvSpPr>
            <a:spLocks noGrp="1"/>
          </p:cNvSpPr>
          <p:nvPr>
            <p:ph type="title"/>
          </p:nvPr>
        </p:nvSpPr>
        <p:spPr>
          <a:xfrm>
            <a:off x="913795" y="609600"/>
            <a:ext cx="10353762" cy="970450"/>
          </a:xfrm>
        </p:spPr>
        <p:txBody>
          <a:bodyPr>
            <a:noAutofit/>
          </a:bodyPr>
          <a:lstStyle/>
          <a:p>
            <a:r>
              <a:rPr lang="es-MX" sz="3200" b="1" dirty="0">
                <a:solidFill>
                  <a:schemeClr val="accent1">
                    <a:lumMod val="60000"/>
                    <a:lumOff val="40000"/>
                  </a:schemeClr>
                </a:solidFill>
                <a:effectLst/>
              </a:rPr>
              <a:t>Porcentaje de Urbanización por Entidad Federativa </a:t>
            </a:r>
            <a:br>
              <a:rPr lang="es-MX" sz="3200" b="1" dirty="0">
                <a:solidFill>
                  <a:schemeClr val="accent1">
                    <a:lumMod val="60000"/>
                    <a:lumOff val="40000"/>
                  </a:schemeClr>
                </a:solidFill>
                <a:effectLst/>
              </a:rPr>
            </a:br>
            <a:r>
              <a:rPr lang="es-MX" sz="3200" b="1" dirty="0">
                <a:solidFill>
                  <a:schemeClr val="accent1">
                    <a:lumMod val="60000"/>
                    <a:lumOff val="40000"/>
                  </a:schemeClr>
                </a:solidFill>
                <a:effectLst/>
              </a:rPr>
              <a:t>2000-2010</a:t>
            </a:r>
            <a:br>
              <a:rPr lang="es-MX" sz="3200" b="1" dirty="0">
                <a:solidFill>
                  <a:schemeClr val="accent1">
                    <a:lumMod val="60000"/>
                    <a:lumOff val="40000"/>
                  </a:schemeClr>
                </a:solidFill>
                <a:effectLst/>
              </a:rPr>
            </a:br>
            <a:endParaRPr lang="es-MX" sz="3200" b="1" dirty="0">
              <a:solidFill>
                <a:schemeClr val="accent1">
                  <a:lumMod val="60000"/>
                  <a:lumOff val="40000"/>
                </a:schemeClr>
              </a:solidFill>
              <a:effectLst/>
            </a:endParaRPr>
          </a:p>
        </p:txBody>
      </p:sp>
      <p:sp>
        <p:nvSpPr>
          <p:cNvPr id="4" name="Marcador de número de diapositiva 3">
            <a:extLst>
              <a:ext uri="{FF2B5EF4-FFF2-40B4-BE49-F238E27FC236}">
                <a16:creationId xmlns:a16="http://schemas.microsoft.com/office/drawing/2014/main" xmlns="" id="{971AB83A-DE01-40B4-8A40-22895681E606}"/>
              </a:ext>
            </a:extLst>
          </p:cNvPr>
          <p:cNvSpPr>
            <a:spLocks noGrp="1"/>
          </p:cNvSpPr>
          <p:nvPr>
            <p:ph type="sldNum" sz="quarter" idx="12"/>
          </p:nvPr>
        </p:nvSpPr>
        <p:spPr/>
        <p:txBody>
          <a:bodyPr/>
          <a:lstStyle/>
          <a:p>
            <a:fld id="{DF28FB93-0A08-4E7D-8E63-9EFA29F1E093}" type="slidenum">
              <a:rPr lang="en-US" smtClean="0"/>
              <a:pPr/>
              <a:t>14</a:t>
            </a:fld>
            <a:endParaRPr lang="en-US" dirty="0"/>
          </a:p>
        </p:txBody>
      </p:sp>
      <p:sp>
        <p:nvSpPr>
          <p:cNvPr id="7" name="CuadroTexto 6">
            <a:extLst>
              <a:ext uri="{FF2B5EF4-FFF2-40B4-BE49-F238E27FC236}">
                <a16:creationId xmlns:a16="http://schemas.microsoft.com/office/drawing/2014/main" xmlns="" id="{32AD88B6-96DB-4A11-8B55-443938790C15}"/>
              </a:ext>
            </a:extLst>
          </p:cNvPr>
          <p:cNvSpPr txBox="1"/>
          <p:nvPr/>
        </p:nvSpPr>
        <p:spPr>
          <a:xfrm>
            <a:off x="793476" y="5729386"/>
            <a:ext cx="4958774" cy="307777"/>
          </a:xfrm>
          <a:prstGeom prst="rect">
            <a:avLst/>
          </a:prstGeom>
          <a:noFill/>
        </p:spPr>
        <p:txBody>
          <a:bodyPr wrap="square" rtlCol="0">
            <a:spAutoFit/>
          </a:bodyPr>
          <a:lstStyle/>
          <a:p>
            <a:r>
              <a:rPr lang="es-MX" sz="1400" dirty="0"/>
              <a:t>Fuente</a:t>
            </a:r>
            <a:r>
              <a:rPr lang="es-MX" sz="1400" dirty="0" smtClean="0"/>
              <a:t>: Instituto </a:t>
            </a:r>
            <a:r>
              <a:rPr lang="es-MX" sz="1400" dirty="0"/>
              <a:t>Nacional de Estadística y Geografía (INEGI)</a:t>
            </a:r>
          </a:p>
        </p:txBody>
      </p:sp>
      <p:pic>
        <p:nvPicPr>
          <p:cNvPr id="3" name="Imagen 2">
            <a:extLst>
              <a:ext uri="{FF2B5EF4-FFF2-40B4-BE49-F238E27FC236}">
                <a16:creationId xmlns:a16="http://schemas.microsoft.com/office/drawing/2014/main" xmlns="" id="{A8A35014-3932-4495-B423-C3EC3358872D}"/>
              </a:ext>
            </a:extLst>
          </p:cNvPr>
          <p:cNvPicPr>
            <a:picLocks noChangeAspect="1"/>
          </p:cNvPicPr>
          <p:nvPr/>
        </p:nvPicPr>
        <p:blipFill>
          <a:blip r:embed="rId4"/>
          <a:stretch>
            <a:fillRect/>
          </a:stretch>
        </p:blipFill>
        <p:spPr>
          <a:xfrm>
            <a:off x="793476" y="1716861"/>
            <a:ext cx="5188146" cy="3426249"/>
          </a:xfrm>
          <a:prstGeom prst="rect">
            <a:avLst/>
          </a:prstGeom>
        </p:spPr>
      </p:pic>
    </p:spTree>
    <p:extLst>
      <p:ext uri="{BB962C8B-B14F-4D97-AF65-F5344CB8AC3E}">
        <p14:creationId xmlns:p14="http://schemas.microsoft.com/office/powerpoint/2010/main" val="2100518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xmlns="" id="{A70EC175-4DE7-4C4E-9DE7-0B83C75ECE16}"/>
              </a:ext>
            </a:extLst>
          </p:cNvPr>
          <p:cNvSpPr>
            <a:spLocks noGrp="1"/>
          </p:cNvSpPr>
          <p:nvPr>
            <p:ph type="sldNum" sz="quarter" idx="12"/>
          </p:nvPr>
        </p:nvSpPr>
        <p:spPr>
          <a:xfrm>
            <a:off x="10512422" y="5825819"/>
            <a:ext cx="753545" cy="365125"/>
          </a:xfrm>
        </p:spPr>
        <p:txBody>
          <a:bodyPr/>
          <a:lstStyle/>
          <a:p>
            <a:fld id="{DF28FB93-0A08-4E7D-8E63-9EFA29F1E093}" type="slidenum">
              <a:rPr lang="en-US" smtClean="0"/>
              <a:pPr/>
              <a:t>15</a:t>
            </a:fld>
            <a:endParaRPr lang="en-US" dirty="0"/>
          </a:p>
        </p:txBody>
      </p:sp>
      <p:sp>
        <p:nvSpPr>
          <p:cNvPr id="6" name="CuadroTexto 5">
            <a:extLst>
              <a:ext uri="{FF2B5EF4-FFF2-40B4-BE49-F238E27FC236}">
                <a16:creationId xmlns:a16="http://schemas.microsoft.com/office/drawing/2014/main" xmlns="" id="{EDDF469D-BC15-4F0E-BE60-D1ED5358EFB5}"/>
              </a:ext>
            </a:extLst>
          </p:cNvPr>
          <p:cNvSpPr txBox="1"/>
          <p:nvPr/>
        </p:nvSpPr>
        <p:spPr>
          <a:xfrm>
            <a:off x="6610226" y="1045995"/>
            <a:ext cx="4655741" cy="4154984"/>
          </a:xfrm>
          <a:prstGeom prst="rect">
            <a:avLst/>
          </a:prstGeom>
          <a:noFill/>
        </p:spPr>
        <p:txBody>
          <a:bodyPr wrap="square" rtlCol="0">
            <a:spAutoFit/>
          </a:bodyPr>
          <a:lstStyle/>
          <a:p>
            <a:r>
              <a:rPr lang="es-MX" sz="2400" b="1" dirty="0">
                <a:solidFill>
                  <a:schemeClr val="accent1">
                    <a:lumMod val="60000"/>
                    <a:lumOff val="40000"/>
                  </a:schemeClr>
                </a:solidFill>
              </a:rPr>
              <a:t>Entidades más Urbanizadas en ambos años</a:t>
            </a:r>
          </a:p>
          <a:p>
            <a:r>
              <a:rPr lang="es-MX" sz="2400" dirty="0"/>
              <a:t>Ciudad de México</a:t>
            </a:r>
          </a:p>
          <a:p>
            <a:r>
              <a:rPr lang="es-MX" sz="2400" dirty="0"/>
              <a:t>Nuevo León</a:t>
            </a:r>
          </a:p>
          <a:p>
            <a:r>
              <a:rPr lang="es-MX" sz="2400" dirty="0"/>
              <a:t>Baja California</a:t>
            </a:r>
          </a:p>
          <a:p>
            <a:r>
              <a:rPr lang="es-MX" sz="2400" dirty="0"/>
              <a:t>Coahuila de Zaragoza</a:t>
            </a:r>
          </a:p>
          <a:p>
            <a:endParaRPr lang="es-MX" sz="2400" dirty="0"/>
          </a:p>
          <a:p>
            <a:r>
              <a:rPr lang="es-MX" sz="2400" b="1" dirty="0">
                <a:solidFill>
                  <a:schemeClr val="accent1">
                    <a:lumMod val="60000"/>
                    <a:lumOff val="40000"/>
                  </a:schemeClr>
                </a:solidFill>
              </a:rPr>
              <a:t>Entidades menos Urbanizadas</a:t>
            </a:r>
          </a:p>
          <a:p>
            <a:r>
              <a:rPr lang="es-MX" sz="2400" dirty="0"/>
              <a:t>Oaxaca</a:t>
            </a:r>
          </a:p>
          <a:p>
            <a:r>
              <a:rPr lang="es-MX" sz="2400" dirty="0"/>
              <a:t>Chiapas</a:t>
            </a:r>
          </a:p>
          <a:p>
            <a:r>
              <a:rPr lang="en-US" sz="2400" dirty="0"/>
              <a:t>H</a:t>
            </a:r>
            <a:r>
              <a:rPr lang="es-MX" sz="2400" dirty="0"/>
              <a:t>idalgo</a:t>
            </a:r>
          </a:p>
        </p:txBody>
      </p:sp>
      <p:sp>
        <p:nvSpPr>
          <p:cNvPr id="2" name="CuadroTexto 1">
            <a:extLst>
              <a:ext uri="{FF2B5EF4-FFF2-40B4-BE49-F238E27FC236}">
                <a16:creationId xmlns:a16="http://schemas.microsoft.com/office/drawing/2014/main" xmlns="" id="{A42B610B-BCBB-44C4-963B-92325229BCAA}"/>
              </a:ext>
            </a:extLst>
          </p:cNvPr>
          <p:cNvSpPr txBox="1"/>
          <p:nvPr/>
        </p:nvSpPr>
        <p:spPr>
          <a:xfrm>
            <a:off x="609436" y="1228875"/>
            <a:ext cx="4876800" cy="3416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2400" b="1" dirty="0">
                <a:solidFill>
                  <a:schemeClr val="bg1"/>
                </a:solidFill>
              </a:rPr>
              <a:t>Entidades con mayor proceso de urbanización entre 2000 y 2010</a:t>
            </a:r>
          </a:p>
          <a:p>
            <a:r>
              <a:rPr lang="en-US" sz="2400" dirty="0"/>
              <a:t>Zacatecas</a:t>
            </a:r>
          </a:p>
          <a:p>
            <a:r>
              <a:rPr lang="en-US" sz="2400" dirty="0"/>
              <a:t>Quintana Roo</a:t>
            </a:r>
          </a:p>
          <a:p>
            <a:r>
              <a:rPr lang="en-US" sz="2400" dirty="0"/>
              <a:t>Sinaloa</a:t>
            </a:r>
          </a:p>
          <a:p>
            <a:r>
              <a:rPr lang="en-US" sz="2400" dirty="0"/>
              <a:t>Durango</a:t>
            </a:r>
          </a:p>
          <a:p>
            <a:r>
              <a:rPr lang="en-US" sz="2400" dirty="0"/>
              <a:t>Baja California Sur</a:t>
            </a:r>
          </a:p>
          <a:p>
            <a:r>
              <a:rPr lang="en-US" sz="2400" dirty="0"/>
              <a:t>Nayarit</a:t>
            </a:r>
          </a:p>
          <a:p>
            <a:r>
              <a:rPr lang="en-US" sz="2400" dirty="0"/>
              <a:t>San Luis Potos</a:t>
            </a:r>
            <a:r>
              <a:rPr lang="es-MX" sz="2400" dirty="0"/>
              <a:t>í</a:t>
            </a:r>
          </a:p>
        </p:txBody>
      </p:sp>
      <p:pic>
        <p:nvPicPr>
          <p:cNvPr id="1026" name="Picture 2" descr="note, o, sticky icon">
            <a:extLst>
              <a:ext uri="{FF2B5EF4-FFF2-40B4-BE49-F238E27FC236}">
                <a16:creationId xmlns:a16="http://schemas.microsoft.com/office/drawing/2014/main" xmlns="" id="{B0D31F6F-29F0-4BD8-A92D-C215BA0622A5}"/>
              </a:ext>
            </a:extLst>
          </p:cNvPr>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86236" y="-103345"/>
            <a:ext cx="6903720" cy="6477000"/>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xmlns="" id="{7B5381BA-845A-4564-ABAE-9520C61AD693}"/>
              </a:ext>
            </a:extLst>
          </p:cNvPr>
          <p:cNvSpPr txBox="1"/>
          <p:nvPr/>
        </p:nvSpPr>
        <p:spPr>
          <a:xfrm>
            <a:off x="527462" y="4893202"/>
            <a:ext cx="4958774" cy="307777"/>
          </a:xfrm>
          <a:prstGeom prst="rect">
            <a:avLst/>
          </a:prstGeom>
          <a:noFill/>
        </p:spPr>
        <p:txBody>
          <a:bodyPr wrap="square" rtlCol="0">
            <a:spAutoFit/>
          </a:bodyPr>
          <a:lstStyle/>
          <a:p>
            <a:r>
              <a:rPr lang="es-MX" sz="1400" dirty="0"/>
              <a:t>Fuente: Instituto Nacional de Estadística y Geografía (INEGI)</a:t>
            </a:r>
          </a:p>
        </p:txBody>
      </p:sp>
    </p:spTree>
    <p:extLst>
      <p:ext uri="{BB962C8B-B14F-4D97-AF65-F5344CB8AC3E}">
        <p14:creationId xmlns:p14="http://schemas.microsoft.com/office/powerpoint/2010/main" val="2223442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Marcador de contenido 12">
            <a:extLst>
              <a:ext uri="{FF2B5EF4-FFF2-40B4-BE49-F238E27FC236}">
                <a16:creationId xmlns:a16="http://schemas.microsoft.com/office/drawing/2014/main" xmlns="" id="{53CEB771-D104-467D-9D64-B6000D37E29E}"/>
              </a:ext>
            </a:extLst>
          </p:cNvPr>
          <p:cNvPicPr>
            <a:picLocks noGrp="1" noChangeAspect="1"/>
          </p:cNvPicPr>
          <p:nvPr>
            <p:ph idx="1"/>
          </p:nvPr>
        </p:nvPicPr>
        <p:blipFill>
          <a:blip r:embed="rId3"/>
          <a:stretch>
            <a:fillRect/>
          </a:stretch>
        </p:blipFill>
        <p:spPr>
          <a:xfrm>
            <a:off x="918296" y="1731963"/>
            <a:ext cx="10345882" cy="4059237"/>
          </a:xfrm>
          <a:prstGeom prst="rect">
            <a:avLst/>
          </a:prstGeom>
        </p:spPr>
      </p:pic>
      <p:sp>
        <p:nvSpPr>
          <p:cNvPr id="2" name="Título 1">
            <a:extLst>
              <a:ext uri="{FF2B5EF4-FFF2-40B4-BE49-F238E27FC236}">
                <a16:creationId xmlns:a16="http://schemas.microsoft.com/office/drawing/2014/main" xmlns="" id="{5F94BC9E-32C1-46D0-BBCE-B763E5D7D919}"/>
              </a:ext>
            </a:extLst>
          </p:cNvPr>
          <p:cNvSpPr>
            <a:spLocks noGrp="1"/>
          </p:cNvSpPr>
          <p:nvPr>
            <p:ph type="title"/>
          </p:nvPr>
        </p:nvSpPr>
        <p:spPr/>
        <p:txBody>
          <a:bodyPr>
            <a:normAutofit fontScale="90000"/>
          </a:bodyPr>
          <a:lstStyle/>
          <a:p>
            <a:pPr algn="l"/>
            <a:r>
              <a:rPr lang="es-MX" b="1" dirty="0">
                <a:solidFill>
                  <a:schemeClr val="accent1">
                    <a:lumMod val="60000"/>
                    <a:lumOff val="40000"/>
                  </a:schemeClr>
                </a:solidFill>
                <a:effectLst/>
              </a:rPr>
              <a:t>Producción Bruta Total </a:t>
            </a:r>
            <a:br>
              <a:rPr lang="es-MX" b="1" dirty="0">
                <a:solidFill>
                  <a:schemeClr val="accent1">
                    <a:lumMod val="60000"/>
                    <a:lumOff val="40000"/>
                  </a:schemeClr>
                </a:solidFill>
                <a:effectLst/>
              </a:rPr>
            </a:br>
            <a:r>
              <a:rPr lang="es-MX" b="1" dirty="0">
                <a:solidFill>
                  <a:schemeClr val="accent1">
                    <a:lumMod val="60000"/>
                    <a:lumOff val="40000"/>
                  </a:schemeClr>
                </a:solidFill>
                <a:effectLst/>
              </a:rPr>
              <a:t>2014</a:t>
            </a:r>
          </a:p>
        </p:txBody>
      </p:sp>
      <p:sp>
        <p:nvSpPr>
          <p:cNvPr id="4" name="Marcador de número de diapositiva 3">
            <a:extLst>
              <a:ext uri="{FF2B5EF4-FFF2-40B4-BE49-F238E27FC236}">
                <a16:creationId xmlns:a16="http://schemas.microsoft.com/office/drawing/2014/main" xmlns="" id="{468BF6DD-D6DE-4BE7-B152-68BC9352A366}"/>
              </a:ext>
            </a:extLst>
          </p:cNvPr>
          <p:cNvSpPr>
            <a:spLocks noGrp="1"/>
          </p:cNvSpPr>
          <p:nvPr>
            <p:ph type="sldNum" sz="quarter" idx="12"/>
          </p:nvPr>
        </p:nvSpPr>
        <p:spPr/>
        <p:txBody>
          <a:bodyPr/>
          <a:lstStyle/>
          <a:p>
            <a:fld id="{DF28FB93-0A08-4E7D-8E63-9EFA29F1E093}" type="slidenum">
              <a:rPr lang="en-US" smtClean="0"/>
              <a:pPr/>
              <a:t>16</a:t>
            </a:fld>
            <a:endParaRPr lang="en-US" dirty="0"/>
          </a:p>
        </p:txBody>
      </p:sp>
      <p:graphicFrame>
        <p:nvGraphicFramePr>
          <p:cNvPr id="6" name="Tabla 5">
            <a:extLst>
              <a:ext uri="{FF2B5EF4-FFF2-40B4-BE49-F238E27FC236}">
                <a16:creationId xmlns:a16="http://schemas.microsoft.com/office/drawing/2014/main" xmlns="" id="{C5DED802-7103-43DD-A71F-43B487657601}"/>
              </a:ext>
            </a:extLst>
          </p:cNvPr>
          <p:cNvGraphicFramePr>
            <a:graphicFrameLocks noGrp="1"/>
          </p:cNvGraphicFramePr>
          <p:nvPr>
            <p:extLst>
              <p:ext uri="{D42A27DB-BD31-4B8C-83A1-F6EECF244321}">
                <p14:modId xmlns:p14="http://schemas.microsoft.com/office/powerpoint/2010/main" val="3240312156"/>
              </p:ext>
            </p:extLst>
          </p:nvPr>
        </p:nvGraphicFramePr>
        <p:xfrm>
          <a:off x="7198420" y="2352849"/>
          <a:ext cx="2381883" cy="1246056"/>
        </p:xfrm>
        <a:graphic>
          <a:graphicData uri="http://schemas.openxmlformats.org/drawingml/2006/table">
            <a:tbl>
              <a:tblPr>
                <a:tableStyleId>{327F97BB-C833-4FB7-BDE5-3F7075034690}</a:tableStyleId>
              </a:tblPr>
              <a:tblGrid>
                <a:gridCol w="1064528">
                  <a:extLst>
                    <a:ext uri="{9D8B030D-6E8A-4147-A177-3AD203B41FA5}">
                      <a16:colId xmlns:a16="http://schemas.microsoft.com/office/drawing/2014/main" xmlns="" val="2342165183"/>
                    </a:ext>
                  </a:extLst>
                </a:gridCol>
                <a:gridCol w="1317355">
                  <a:extLst>
                    <a:ext uri="{9D8B030D-6E8A-4147-A177-3AD203B41FA5}">
                      <a16:colId xmlns:a16="http://schemas.microsoft.com/office/drawing/2014/main" xmlns="" val="1469514189"/>
                    </a:ext>
                  </a:extLst>
                </a:gridCol>
              </a:tblGrid>
              <a:tr h="401310">
                <a:tc>
                  <a:txBody>
                    <a:bodyPr/>
                    <a:lstStyle/>
                    <a:p>
                      <a:pPr algn="l" fontAlgn="b"/>
                      <a:r>
                        <a:rPr lang="es-MX" sz="1100" u="none" strike="noStrike" dirty="0">
                          <a:effectLst/>
                        </a:rPr>
                        <a:t>Entidad Federativa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Producción </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2837197230"/>
                  </a:ext>
                </a:extLst>
              </a:tr>
              <a:tr h="401310">
                <a:tc>
                  <a:txBody>
                    <a:bodyPr/>
                    <a:lstStyle/>
                    <a:p>
                      <a:pPr algn="l" fontAlgn="b"/>
                      <a:r>
                        <a:rPr lang="es-MX" sz="1100" u="none" strike="noStrike" dirty="0">
                          <a:effectLst/>
                        </a:rPr>
                        <a:t>Ciudad de México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  2,943,782.84 </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2133660677"/>
                  </a:ext>
                </a:extLst>
              </a:tr>
              <a:tr h="221718">
                <a:tc>
                  <a:txBody>
                    <a:bodyPr/>
                    <a:lstStyle/>
                    <a:p>
                      <a:pPr algn="l" fontAlgn="b"/>
                      <a:r>
                        <a:rPr lang="es-MX" sz="1100" u="none" strike="noStrike" dirty="0">
                          <a:effectLst/>
                        </a:rPr>
                        <a:t>Nuevo León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  1,317,129.04 </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2641089861"/>
                  </a:ext>
                </a:extLst>
              </a:tr>
              <a:tr h="221718">
                <a:tc>
                  <a:txBody>
                    <a:bodyPr/>
                    <a:lstStyle/>
                    <a:p>
                      <a:pPr algn="l" fontAlgn="b"/>
                      <a:r>
                        <a:rPr lang="es-MX" sz="1100" u="none" strike="noStrike" dirty="0">
                          <a:effectLst/>
                        </a:rPr>
                        <a:t>México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 $  1,116,235.40 </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525817136"/>
                  </a:ext>
                </a:extLst>
              </a:tr>
            </a:tbl>
          </a:graphicData>
        </a:graphic>
      </p:graphicFrame>
      <p:sp>
        <p:nvSpPr>
          <p:cNvPr id="7" name="CuadroTexto 6">
            <a:extLst>
              <a:ext uri="{FF2B5EF4-FFF2-40B4-BE49-F238E27FC236}">
                <a16:creationId xmlns:a16="http://schemas.microsoft.com/office/drawing/2014/main" xmlns="" id="{61972F66-FF7B-4BD9-8260-0CFC6280AB96}"/>
              </a:ext>
            </a:extLst>
          </p:cNvPr>
          <p:cNvSpPr txBox="1"/>
          <p:nvPr/>
        </p:nvSpPr>
        <p:spPr>
          <a:xfrm>
            <a:off x="913795" y="5943113"/>
            <a:ext cx="4425648" cy="369332"/>
          </a:xfrm>
          <a:prstGeom prst="rect">
            <a:avLst/>
          </a:prstGeom>
          <a:noFill/>
        </p:spPr>
        <p:txBody>
          <a:bodyPr wrap="square" rtlCol="0">
            <a:spAutoFit/>
          </a:bodyPr>
          <a:lstStyle/>
          <a:p>
            <a:r>
              <a:rPr lang="es-MX" dirty="0"/>
              <a:t>Fuente: Censo Económico 2014. INEGI</a:t>
            </a:r>
          </a:p>
        </p:txBody>
      </p:sp>
    </p:spTree>
    <p:extLst>
      <p:ext uri="{BB962C8B-B14F-4D97-AF65-F5344CB8AC3E}">
        <p14:creationId xmlns:p14="http://schemas.microsoft.com/office/powerpoint/2010/main" val="662063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3261219-6DEB-4C29-A9FE-090AC4B559B5}"/>
              </a:ext>
            </a:extLst>
          </p:cNvPr>
          <p:cNvSpPr>
            <a:spLocks noGrp="1"/>
          </p:cNvSpPr>
          <p:nvPr>
            <p:ph type="title"/>
          </p:nvPr>
        </p:nvSpPr>
        <p:spPr>
          <a:xfrm>
            <a:off x="913795" y="473327"/>
            <a:ext cx="10353762" cy="970450"/>
          </a:xfrm>
        </p:spPr>
        <p:txBody>
          <a:bodyPr>
            <a:normAutofit fontScale="90000"/>
          </a:bodyPr>
          <a:lstStyle/>
          <a:p>
            <a:pPr algn="l"/>
            <a:r>
              <a:rPr lang="es-MX" b="1" dirty="0">
                <a:solidFill>
                  <a:schemeClr val="accent1">
                    <a:lumMod val="60000"/>
                    <a:lumOff val="40000"/>
                  </a:schemeClr>
                </a:solidFill>
              </a:rPr>
              <a:t>Urbanización por localidades </a:t>
            </a:r>
            <a:br>
              <a:rPr lang="es-MX" b="1" dirty="0">
                <a:solidFill>
                  <a:schemeClr val="accent1">
                    <a:lumMod val="60000"/>
                    <a:lumOff val="40000"/>
                  </a:schemeClr>
                </a:solidFill>
              </a:rPr>
            </a:br>
            <a:r>
              <a:rPr lang="es-MX" b="1" dirty="0">
                <a:solidFill>
                  <a:schemeClr val="accent1">
                    <a:lumMod val="60000"/>
                    <a:lumOff val="40000"/>
                  </a:schemeClr>
                </a:solidFill>
              </a:rPr>
              <a:t>Estado de México </a:t>
            </a:r>
            <a:br>
              <a:rPr lang="es-MX" b="1" dirty="0">
                <a:solidFill>
                  <a:schemeClr val="accent1">
                    <a:lumMod val="60000"/>
                    <a:lumOff val="40000"/>
                  </a:schemeClr>
                </a:solidFill>
              </a:rPr>
            </a:br>
            <a:r>
              <a:rPr lang="es-MX" b="1" dirty="0">
                <a:solidFill>
                  <a:schemeClr val="accent1">
                    <a:lumMod val="60000"/>
                    <a:lumOff val="40000"/>
                  </a:schemeClr>
                </a:solidFill>
              </a:rPr>
              <a:t>2010</a:t>
            </a:r>
          </a:p>
        </p:txBody>
      </p:sp>
      <p:sp>
        <p:nvSpPr>
          <p:cNvPr id="4" name="Marcador de número de diapositiva 3">
            <a:extLst>
              <a:ext uri="{FF2B5EF4-FFF2-40B4-BE49-F238E27FC236}">
                <a16:creationId xmlns:a16="http://schemas.microsoft.com/office/drawing/2014/main" xmlns="" id="{D4D7BEEA-F31D-43CD-BB42-3723C33B4AFD}"/>
              </a:ext>
            </a:extLst>
          </p:cNvPr>
          <p:cNvSpPr>
            <a:spLocks noGrp="1"/>
          </p:cNvSpPr>
          <p:nvPr>
            <p:ph type="sldNum" sz="quarter" idx="12"/>
          </p:nvPr>
        </p:nvSpPr>
        <p:spPr/>
        <p:txBody>
          <a:bodyPr/>
          <a:lstStyle/>
          <a:p>
            <a:fld id="{DF28FB93-0A08-4E7D-8E63-9EFA29F1E093}" type="slidenum">
              <a:rPr lang="en-US" smtClean="0"/>
              <a:pPr/>
              <a:t>17</a:t>
            </a:fld>
            <a:endParaRPr lang="en-US" dirty="0"/>
          </a:p>
        </p:txBody>
      </p:sp>
      <p:graphicFrame>
        <p:nvGraphicFramePr>
          <p:cNvPr id="5" name="Tabla 4">
            <a:extLst>
              <a:ext uri="{FF2B5EF4-FFF2-40B4-BE49-F238E27FC236}">
                <a16:creationId xmlns:a16="http://schemas.microsoft.com/office/drawing/2014/main" xmlns="" id="{DF0EB0C0-BAC2-4181-A07F-58E6A641225D}"/>
              </a:ext>
            </a:extLst>
          </p:cNvPr>
          <p:cNvGraphicFramePr>
            <a:graphicFrameLocks noGrp="1"/>
          </p:cNvGraphicFramePr>
          <p:nvPr>
            <p:extLst>
              <p:ext uri="{D42A27DB-BD31-4B8C-83A1-F6EECF244321}">
                <p14:modId xmlns:p14="http://schemas.microsoft.com/office/powerpoint/2010/main" val="3054003611"/>
              </p:ext>
            </p:extLst>
          </p:nvPr>
        </p:nvGraphicFramePr>
        <p:xfrm>
          <a:off x="913795" y="2166353"/>
          <a:ext cx="7277705" cy="3412575"/>
        </p:xfrm>
        <a:graphic>
          <a:graphicData uri="http://schemas.openxmlformats.org/drawingml/2006/table">
            <a:tbl>
              <a:tblPr>
                <a:tableStyleId>{08FB837D-C827-4EFA-A057-4D05807E0F7C}</a:tableStyleId>
              </a:tblPr>
              <a:tblGrid>
                <a:gridCol w="2749247">
                  <a:extLst>
                    <a:ext uri="{9D8B030D-6E8A-4147-A177-3AD203B41FA5}">
                      <a16:colId xmlns:a16="http://schemas.microsoft.com/office/drawing/2014/main" xmlns="" val="3288419473"/>
                    </a:ext>
                  </a:extLst>
                </a:gridCol>
                <a:gridCol w="3027096">
                  <a:extLst>
                    <a:ext uri="{9D8B030D-6E8A-4147-A177-3AD203B41FA5}">
                      <a16:colId xmlns:a16="http://schemas.microsoft.com/office/drawing/2014/main" xmlns="" val="1835505019"/>
                    </a:ext>
                  </a:extLst>
                </a:gridCol>
                <a:gridCol w="1501362">
                  <a:extLst>
                    <a:ext uri="{9D8B030D-6E8A-4147-A177-3AD203B41FA5}">
                      <a16:colId xmlns:a16="http://schemas.microsoft.com/office/drawing/2014/main" xmlns="" val="774845239"/>
                    </a:ext>
                  </a:extLst>
                </a:gridCol>
              </a:tblGrid>
              <a:tr h="369395">
                <a:tc>
                  <a:txBody>
                    <a:bodyPr/>
                    <a:lstStyle/>
                    <a:p>
                      <a:pPr algn="l" fontAlgn="b"/>
                      <a:r>
                        <a:rPr lang="es-MX" sz="1100" u="none" strike="noStrike" dirty="0">
                          <a:effectLst/>
                        </a:rPr>
                        <a:t>Municipio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Localidad</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Población total</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211853701"/>
                  </a:ext>
                </a:extLst>
              </a:tr>
              <a:tr h="369395">
                <a:tc>
                  <a:txBody>
                    <a:bodyPr/>
                    <a:lstStyle/>
                    <a:p>
                      <a:pPr algn="l" fontAlgn="b"/>
                      <a:r>
                        <a:rPr lang="es-MX" sz="1100" u="none" strike="noStrike" dirty="0">
                          <a:effectLst/>
                        </a:rPr>
                        <a:t>Ecatepec de Morelos</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Ecatepec de Morelos</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1655015</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532447925"/>
                  </a:ext>
                </a:extLst>
              </a:tr>
              <a:tr h="369395">
                <a:tc>
                  <a:txBody>
                    <a:bodyPr/>
                    <a:lstStyle/>
                    <a:p>
                      <a:pPr algn="l" fontAlgn="b"/>
                      <a:r>
                        <a:rPr lang="es-MX" sz="1100" u="none" strike="noStrike" dirty="0">
                          <a:effectLst/>
                        </a:rPr>
                        <a:t>Nezahualcóyotl</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Ciudad Nezahualcóyotl</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1104585</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3661047137"/>
                  </a:ext>
                </a:extLst>
              </a:tr>
              <a:tr h="369395">
                <a:tc>
                  <a:txBody>
                    <a:bodyPr/>
                    <a:lstStyle/>
                    <a:p>
                      <a:pPr algn="l" fontAlgn="b"/>
                      <a:r>
                        <a:rPr lang="es-MX" sz="1100" u="none" strike="noStrike" dirty="0">
                          <a:effectLst/>
                        </a:rPr>
                        <a:t>Naucalpan de Juárez</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Naucalpan de Juárez</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792211</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2047426542"/>
                  </a:ext>
                </a:extLst>
              </a:tr>
              <a:tr h="369395">
                <a:tc>
                  <a:txBody>
                    <a:bodyPr/>
                    <a:lstStyle/>
                    <a:p>
                      <a:pPr algn="l" fontAlgn="b"/>
                      <a:r>
                        <a:rPr lang="es-MX" sz="1100" u="none" strike="noStrike" dirty="0">
                          <a:effectLst/>
                        </a:rPr>
                        <a:t>Tlalnepantla de Baz</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Tlalnepantla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653410</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3182774306"/>
                  </a:ext>
                </a:extLst>
              </a:tr>
              <a:tr h="457415">
                <a:tc>
                  <a:txBody>
                    <a:bodyPr/>
                    <a:lstStyle/>
                    <a:p>
                      <a:pPr algn="l" fontAlgn="b"/>
                      <a:r>
                        <a:rPr lang="es-MX" sz="1100" u="none" strike="noStrike" dirty="0">
                          <a:effectLst/>
                        </a:rPr>
                        <a:t>Chimalhuacán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Chimalhuacán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612383</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97319654"/>
                  </a:ext>
                </a:extLst>
              </a:tr>
              <a:tr h="369395">
                <a:tc>
                  <a:txBody>
                    <a:bodyPr/>
                    <a:lstStyle/>
                    <a:p>
                      <a:pPr algn="l" fontAlgn="b"/>
                      <a:r>
                        <a:rPr lang="es-MX" sz="1100" u="none" strike="noStrike" dirty="0">
                          <a:effectLst/>
                        </a:rPr>
                        <a:t>Toluca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Toluca de Lerdo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489333</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46098714"/>
                  </a:ext>
                </a:extLst>
              </a:tr>
              <a:tr h="369395">
                <a:tc>
                  <a:txBody>
                    <a:bodyPr/>
                    <a:lstStyle/>
                    <a:p>
                      <a:pPr algn="l" fontAlgn="b"/>
                      <a:r>
                        <a:rPr lang="es-MX" sz="1100" u="none" strike="noStrike" dirty="0">
                          <a:effectLst/>
                        </a:rPr>
                        <a:t>Atizapán de Zaragoza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Ciudad López Mateos</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489160</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255191843"/>
                  </a:ext>
                </a:extLst>
              </a:tr>
              <a:tr h="369395">
                <a:tc>
                  <a:txBody>
                    <a:bodyPr/>
                    <a:lstStyle/>
                    <a:p>
                      <a:pPr algn="l" fontAlgn="b"/>
                      <a:r>
                        <a:rPr lang="es-MX" sz="1100" u="none" strike="noStrike" dirty="0">
                          <a:effectLst/>
                        </a:rPr>
                        <a:t>Cuautitlán Izcalli</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100" u="none" strike="noStrike" dirty="0">
                          <a:effectLst/>
                        </a:rPr>
                        <a:t>Cuautitlán Izcalli</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484573</a:t>
                      </a:r>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3414713773"/>
                  </a:ext>
                </a:extLst>
              </a:tr>
            </a:tbl>
          </a:graphicData>
        </a:graphic>
      </p:graphicFrame>
      <p:sp>
        <p:nvSpPr>
          <p:cNvPr id="6" name="Rectángulo 5">
            <a:extLst>
              <a:ext uri="{FF2B5EF4-FFF2-40B4-BE49-F238E27FC236}">
                <a16:creationId xmlns:a16="http://schemas.microsoft.com/office/drawing/2014/main" xmlns="" id="{491498A7-11AA-4776-A005-8F7429401A43}"/>
              </a:ext>
            </a:extLst>
          </p:cNvPr>
          <p:cNvSpPr/>
          <p:nvPr/>
        </p:nvSpPr>
        <p:spPr>
          <a:xfrm>
            <a:off x="913795" y="5707391"/>
            <a:ext cx="5464316" cy="369332"/>
          </a:xfrm>
          <a:prstGeom prst="rect">
            <a:avLst/>
          </a:prstGeom>
        </p:spPr>
        <p:txBody>
          <a:bodyPr wrap="none">
            <a:spAutoFit/>
          </a:bodyPr>
          <a:lstStyle/>
          <a:p>
            <a:r>
              <a:rPr lang="es-MX" dirty="0"/>
              <a:t>Fuente: Censo de Población y Vivienda 2010 (INEGI)</a:t>
            </a:r>
          </a:p>
        </p:txBody>
      </p:sp>
      <p:pic>
        <p:nvPicPr>
          <p:cNvPr id="2050" name="Picture 2" descr="bank, building, finance, home, office icon">
            <a:extLst>
              <a:ext uri="{FF2B5EF4-FFF2-40B4-BE49-F238E27FC236}">
                <a16:creationId xmlns:a16="http://schemas.microsoft.com/office/drawing/2014/main" xmlns="" id="{72FBFEB1-267D-4CAF-800A-D41679A504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2310" y="1799130"/>
            <a:ext cx="3373439" cy="3373439"/>
          </a:xfrm>
          <a:prstGeom prst="rect">
            <a:avLst/>
          </a:prstGeom>
          <a:noFill/>
          <a:effectLst>
            <a:glow rad="101600">
              <a:schemeClr val="accent1">
                <a:satMod val="175000"/>
                <a:alpha val="40000"/>
              </a:schemeClr>
            </a:glow>
            <a:reflection blurRad="6350" stA="50000" endA="300" endPos="90000" dir="5400000" sy="-100000" algn="bl" rotWithShape="0"/>
          </a:effectLst>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3456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agent, buyer, contract, document, house, property, signing icon">
            <a:extLst>
              <a:ext uri="{FF2B5EF4-FFF2-40B4-BE49-F238E27FC236}">
                <a16:creationId xmlns:a16="http://schemas.microsoft.com/office/drawing/2014/main" xmlns="" id="{3203B0D9-A353-44BD-B3B7-5B5D8AD4F6F3}"/>
              </a:ext>
            </a:extLst>
          </p:cNvPr>
          <p:cNvPicPr>
            <a:picLocks noChangeAspect="1" noChangeArrowheads="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p:blipFill>
        <p:spPr bwMode="auto">
          <a:xfrm>
            <a:off x="8254759" y="1770657"/>
            <a:ext cx="3459921" cy="357660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xmlns="" id="{96A78E1B-9E33-4FA6-82A4-3031726DD492}"/>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DF28FB93-0A08-4E7D-8E63-9EFA29F1E093}" type="slidenum">
              <a:rPr lang="en-US">
                <a:solidFill>
                  <a:schemeClr val="bg1">
                    <a:lumMod val="65000"/>
                    <a:lumOff val="35000"/>
                  </a:schemeClr>
                </a:solidFill>
              </a:rPr>
              <a:pPr defTabSz="914400">
                <a:spcAft>
                  <a:spcPts val="600"/>
                </a:spcAft>
              </a:pPr>
              <a:t>18</a:t>
            </a:fld>
            <a:endParaRPr lang="en-US" dirty="0">
              <a:solidFill>
                <a:schemeClr val="bg1">
                  <a:lumMod val="65000"/>
                  <a:lumOff val="35000"/>
                </a:schemeClr>
              </a:solidFill>
            </a:endParaRPr>
          </a:p>
        </p:txBody>
      </p:sp>
      <p:sp>
        <p:nvSpPr>
          <p:cNvPr id="3" name="Rectángulo 2">
            <a:extLst>
              <a:ext uri="{FF2B5EF4-FFF2-40B4-BE49-F238E27FC236}">
                <a16:creationId xmlns:a16="http://schemas.microsoft.com/office/drawing/2014/main" xmlns="" id="{630707B8-39B5-4339-8E48-0294076B476D}"/>
              </a:ext>
            </a:extLst>
          </p:cNvPr>
          <p:cNvSpPr/>
          <p:nvPr/>
        </p:nvSpPr>
        <p:spPr>
          <a:xfrm>
            <a:off x="648193" y="526754"/>
            <a:ext cx="9865818" cy="707886"/>
          </a:xfrm>
          <a:prstGeom prst="rect">
            <a:avLst/>
          </a:prstGeom>
        </p:spPr>
        <p:txBody>
          <a:bodyPr wrap="square">
            <a:spAutoFit/>
          </a:bodyPr>
          <a:lstStyle/>
          <a:p>
            <a:r>
              <a:rPr lang="en-US" sz="4000" b="1" dirty="0">
                <a:solidFill>
                  <a:schemeClr val="accent1">
                    <a:lumMod val="60000"/>
                    <a:lumOff val="40000"/>
                  </a:schemeClr>
                </a:solidFill>
              </a:rPr>
              <a:t>Globalización y Sistemas de Ciudades</a:t>
            </a:r>
            <a:endParaRPr lang="es-MX" dirty="0"/>
          </a:p>
        </p:txBody>
      </p:sp>
      <p:graphicFrame>
        <p:nvGraphicFramePr>
          <p:cNvPr id="8" name="Diagrama 7">
            <a:extLst>
              <a:ext uri="{FF2B5EF4-FFF2-40B4-BE49-F238E27FC236}">
                <a16:creationId xmlns:a16="http://schemas.microsoft.com/office/drawing/2014/main" xmlns="" id="{D7DEC2FE-704F-40F8-A816-C83949042184}"/>
              </a:ext>
            </a:extLst>
          </p:cNvPr>
          <p:cNvGraphicFramePr/>
          <p:nvPr/>
        </p:nvGraphicFramePr>
        <p:xfrm>
          <a:off x="323983" y="2918636"/>
          <a:ext cx="8128000" cy="296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90243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74FC310-6F91-4282-A6F3-8517FF4A457E}"/>
              </a:ext>
            </a:extLst>
          </p:cNvPr>
          <p:cNvSpPr>
            <a:spLocks noGrp="1"/>
          </p:cNvSpPr>
          <p:nvPr>
            <p:ph type="title"/>
          </p:nvPr>
        </p:nvSpPr>
        <p:spPr/>
        <p:txBody>
          <a:bodyPr/>
          <a:lstStyle/>
          <a:p>
            <a:pPr algn="l"/>
            <a:r>
              <a:rPr lang="es-MX" b="1" dirty="0">
                <a:solidFill>
                  <a:schemeClr val="accent1">
                    <a:lumMod val="60000"/>
                    <a:lumOff val="40000"/>
                  </a:schemeClr>
                </a:solidFill>
              </a:rPr>
              <a:t>Ciudades desarrolladas-urbanizadas</a:t>
            </a:r>
          </a:p>
        </p:txBody>
      </p:sp>
      <p:sp>
        <p:nvSpPr>
          <p:cNvPr id="4" name="Marcador de número de diapositiva 3">
            <a:extLst>
              <a:ext uri="{FF2B5EF4-FFF2-40B4-BE49-F238E27FC236}">
                <a16:creationId xmlns:a16="http://schemas.microsoft.com/office/drawing/2014/main" xmlns="" id="{50983E09-749C-440F-AB23-C6546A881D93}"/>
              </a:ext>
            </a:extLst>
          </p:cNvPr>
          <p:cNvSpPr>
            <a:spLocks noGrp="1"/>
          </p:cNvSpPr>
          <p:nvPr>
            <p:ph type="sldNum" sz="quarter" idx="12"/>
          </p:nvPr>
        </p:nvSpPr>
        <p:spPr/>
        <p:txBody>
          <a:bodyPr/>
          <a:lstStyle/>
          <a:p>
            <a:fld id="{DF28FB93-0A08-4E7D-8E63-9EFA29F1E093}" type="slidenum">
              <a:rPr lang="en-US" smtClean="0"/>
              <a:pPr/>
              <a:t>19</a:t>
            </a:fld>
            <a:endParaRPr lang="en-US" dirty="0"/>
          </a:p>
        </p:txBody>
      </p:sp>
      <p:graphicFrame>
        <p:nvGraphicFramePr>
          <p:cNvPr id="5" name="Diagrama 4">
            <a:extLst>
              <a:ext uri="{FF2B5EF4-FFF2-40B4-BE49-F238E27FC236}">
                <a16:creationId xmlns:a16="http://schemas.microsoft.com/office/drawing/2014/main" xmlns="" id="{162D81D8-D6FC-445D-8C4C-D31D117C2CAA}"/>
              </a:ext>
            </a:extLst>
          </p:cNvPr>
          <p:cNvGraphicFramePr/>
          <p:nvPr/>
        </p:nvGraphicFramePr>
        <p:xfrm>
          <a:off x="-632854" y="1580050"/>
          <a:ext cx="9789459" cy="5053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2" name="Picture 4" descr="crew, group, people, team, users icon">
            <a:extLst>
              <a:ext uri="{FF2B5EF4-FFF2-40B4-BE49-F238E27FC236}">
                <a16:creationId xmlns:a16="http://schemas.microsoft.com/office/drawing/2014/main" xmlns="" id="{12F235E0-455B-42C4-B336-F2D3AFBE8302}"/>
              </a:ext>
            </a:extLst>
          </p:cNvPr>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390557" y="951389"/>
            <a:ext cx="4102196" cy="4208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75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6">
            <a:extLst>
              <a:ext uri="{FF2B5EF4-FFF2-40B4-BE49-F238E27FC236}">
                <a16:creationId xmlns:a16="http://schemas.microsoft.com/office/drawing/2014/main" xmlns="" id="{18C23D8A-1690-46B4-BBB4-0A2A4D022F34}"/>
              </a:ext>
            </a:extLst>
          </p:cNvPr>
          <p:cNvSpPr>
            <a:spLocks noGrp="1"/>
          </p:cNvSpPr>
          <p:nvPr>
            <p:ph type="sldNum" sz="quarter" idx="12"/>
          </p:nvPr>
        </p:nvSpPr>
        <p:spPr>
          <a:xfrm>
            <a:off x="10514011" y="5883275"/>
            <a:ext cx="753545" cy="365125"/>
          </a:xfrm>
        </p:spPr>
        <p:txBody>
          <a:bodyPr/>
          <a:lstStyle/>
          <a:p>
            <a:fld id="{6BBE7942-5B1B-4E74-B3CD-25BF9B0ABE25}" type="slidenum">
              <a:rPr lang="es-MX" smtClean="0"/>
              <a:t>2</a:t>
            </a:fld>
            <a:endParaRPr lang="es-MX" dirty="0"/>
          </a:p>
        </p:txBody>
      </p:sp>
      <p:sp>
        <p:nvSpPr>
          <p:cNvPr id="5" name="Título 1">
            <a:extLst>
              <a:ext uri="{FF2B5EF4-FFF2-40B4-BE49-F238E27FC236}">
                <a16:creationId xmlns:a16="http://schemas.microsoft.com/office/drawing/2014/main" xmlns="" id="{71E62105-8A90-413E-ADA8-9C76BC397F67}"/>
              </a:ext>
            </a:extLst>
          </p:cNvPr>
          <p:cNvSpPr txBox="1">
            <a:spLocks/>
          </p:cNvSpPr>
          <p:nvPr/>
        </p:nvSpPr>
        <p:spPr>
          <a:xfrm>
            <a:off x="0" y="152400"/>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accent1">
                    <a:lumMod val="40000"/>
                    <a:lumOff val="60000"/>
                  </a:schemeClr>
                </a:solidFill>
              </a:rPr>
              <a:t>PRESENTACIÓN</a:t>
            </a:r>
          </a:p>
        </p:txBody>
      </p:sp>
      <p:sp>
        <p:nvSpPr>
          <p:cNvPr id="7" name="Rectángulo 6">
            <a:extLst>
              <a:ext uri="{FF2B5EF4-FFF2-40B4-BE49-F238E27FC236}">
                <a16:creationId xmlns:a16="http://schemas.microsoft.com/office/drawing/2014/main" xmlns="" id="{DAA3A54F-BB0A-4C88-A695-948C6A06F5BF}"/>
              </a:ext>
            </a:extLst>
          </p:cNvPr>
          <p:cNvSpPr/>
          <p:nvPr/>
        </p:nvSpPr>
        <p:spPr>
          <a:xfrm>
            <a:off x="1632116" y="1428330"/>
            <a:ext cx="9306178" cy="707886"/>
          </a:xfrm>
          <a:prstGeom prst="rect">
            <a:avLst/>
          </a:prstGeom>
        </p:spPr>
        <p:txBody>
          <a:bodyPr wrap="square">
            <a:spAutoFit/>
          </a:bodyPr>
          <a:lstStyle/>
          <a:p>
            <a:pPr algn="just"/>
            <a:r>
              <a:rPr lang="es-MX" sz="2000" dirty="0"/>
              <a:t>Este material  de exposición</a:t>
            </a:r>
            <a:r>
              <a:rPr lang="es-MX" sz="2000" dirty="0">
                <a:cs typeface="Calibri" pitchFamily="34" charset="0"/>
              </a:rPr>
              <a:t>  se presenta   de acuerdo  al contenido de la Unidad 1 , exponiendo el tema “Sistema de ciudades” de la asignatura: Desarrollo regional.</a:t>
            </a:r>
            <a:endParaRPr lang="es-MX" sz="2000" dirty="0"/>
          </a:p>
        </p:txBody>
      </p:sp>
      <p:grpSp>
        <p:nvGrpSpPr>
          <p:cNvPr id="3" name="Grupo 2"/>
          <p:cNvGrpSpPr/>
          <p:nvPr/>
        </p:nvGrpSpPr>
        <p:grpSpPr>
          <a:xfrm>
            <a:off x="1632116" y="2490722"/>
            <a:ext cx="9306178" cy="2578481"/>
            <a:chOff x="2011679" y="2737284"/>
            <a:chExt cx="8926615" cy="2578481"/>
          </a:xfrm>
        </p:grpSpPr>
        <p:sp>
          <p:nvSpPr>
            <p:cNvPr id="6" name="Rectángulo 5">
              <a:extLst>
                <a:ext uri="{FF2B5EF4-FFF2-40B4-BE49-F238E27FC236}">
                  <a16:creationId xmlns:a16="http://schemas.microsoft.com/office/drawing/2014/main" xmlns="" id="{575D1365-5049-4FAF-A29A-AEF444C4653C}"/>
                </a:ext>
              </a:extLst>
            </p:cNvPr>
            <p:cNvSpPr/>
            <p:nvPr/>
          </p:nvSpPr>
          <p:spPr>
            <a:xfrm>
              <a:off x="4469474" y="2915108"/>
              <a:ext cx="6468820" cy="2400657"/>
            </a:xfrm>
            <a:prstGeom prst="rect">
              <a:avLst/>
            </a:prstGeom>
          </p:spPr>
          <p:txBody>
            <a:bodyPr wrap="square">
              <a:spAutoFit/>
            </a:bodyPr>
            <a:lstStyle/>
            <a:p>
              <a:pPr algn="just">
                <a:lnSpc>
                  <a:spcPct val="150000"/>
                </a:lnSpc>
              </a:pPr>
              <a:r>
                <a:rPr lang="es-MX" sz="2000" dirty="0">
                  <a:latin typeface="Calisto MT (Cuerpo)"/>
                </a:rPr>
                <a:t>Con el objetivo de que el alumno analice las diversas Teorías Espaciales de la Organización Económica que se han desarrollado a lo largo de la historia económica regional con énfasis en el desarrollo económico.</a:t>
              </a:r>
            </a:p>
            <a:p>
              <a:pPr algn="just">
                <a:lnSpc>
                  <a:spcPct val="150000"/>
                </a:lnSpc>
              </a:pPr>
              <a:r>
                <a:rPr lang="es-MX" sz="2000" dirty="0"/>
                <a:t> </a:t>
              </a:r>
            </a:p>
          </p:txBody>
        </p:sp>
        <p:pic>
          <p:nvPicPr>
            <p:cNvPr id="11" name="Gráfico 10" descr="Disco de sierra">
              <a:extLst>
                <a:ext uri="{FF2B5EF4-FFF2-40B4-BE49-F238E27FC236}">
                  <a16:creationId xmlns:a16="http://schemas.microsoft.com/office/drawing/2014/main" xmlns="" id="{C7C10CBD-1654-4C6E-AFB0-BF122F690DB2}"/>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011679" y="2737284"/>
              <a:ext cx="2457795" cy="2457795"/>
            </a:xfrm>
            <a:prstGeom prst="rect">
              <a:avLst/>
            </a:prstGeom>
          </p:spPr>
        </p:pic>
      </p:grpSp>
      <p:sp>
        <p:nvSpPr>
          <p:cNvPr id="2" name="Rectángulo 1">
            <a:extLst>
              <a:ext uri="{FF2B5EF4-FFF2-40B4-BE49-F238E27FC236}">
                <a16:creationId xmlns:a16="http://schemas.microsoft.com/office/drawing/2014/main" xmlns="" id="{F98DF5A8-C9B2-4725-8B45-F58C851C161F}"/>
              </a:ext>
            </a:extLst>
          </p:cNvPr>
          <p:cNvSpPr/>
          <p:nvPr/>
        </p:nvSpPr>
        <p:spPr>
          <a:xfrm>
            <a:off x="1632116" y="5303023"/>
            <a:ext cx="9515467" cy="646331"/>
          </a:xfrm>
          <a:prstGeom prst="rect">
            <a:avLst/>
          </a:prstGeom>
        </p:spPr>
        <p:txBody>
          <a:bodyPr wrap="square">
            <a:spAutoFit/>
          </a:bodyPr>
          <a:lstStyle/>
          <a:p>
            <a:r>
              <a:rPr lang="es-MX" dirty="0"/>
              <a:t>Los iconos e imágenes utilizados en este material  pertenecen a los </a:t>
            </a:r>
            <a:r>
              <a:rPr lang="es-MX" dirty="0" smtClean="0"/>
              <a:t>colaboradores y galería </a:t>
            </a:r>
            <a:r>
              <a:rPr lang="es-MX" dirty="0"/>
              <a:t>de: </a:t>
            </a:r>
            <a:r>
              <a:rPr lang="es-MX" dirty="0">
                <a:hlinkClick r:id="rId5"/>
              </a:rPr>
              <a:t>www.freepik.es</a:t>
            </a:r>
            <a:r>
              <a:rPr lang="es-MX" dirty="0"/>
              <a:t>, </a:t>
            </a:r>
            <a:r>
              <a:rPr lang="es-MX" dirty="0">
                <a:hlinkClick r:id="rId6"/>
              </a:rPr>
              <a:t>www.iconfinder.com</a:t>
            </a:r>
            <a:r>
              <a:rPr lang="es-MX" dirty="0"/>
              <a:t>, </a:t>
            </a:r>
            <a:r>
              <a:rPr lang="es-MX" b="1" u="sng" dirty="0">
                <a:solidFill>
                  <a:schemeClr val="accent1">
                    <a:lumMod val="60000"/>
                    <a:lumOff val="40000"/>
                  </a:schemeClr>
                </a:solidFill>
              </a:rPr>
              <a:t>stock.adobe.com</a:t>
            </a:r>
          </a:p>
        </p:txBody>
      </p:sp>
    </p:spTree>
    <p:extLst>
      <p:ext uri="{BB962C8B-B14F-4D97-AF65-F5344CB8AC3E}">
        <p14:creationId xmlns:p14="http://schemas.microsoft.com/office/powerpoint/2010/main" val="634488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94CBB4D-E5A7-4ACF-9CA5-88F49915973B}"/>
              </a:ext>
            </a:extLst>
          </p:cNvPr>
          <p:cNvSpPr>
            <a:spLocks noGrp="1"/>
          </p:cNvSpPr>
          <p:nvPr>
            <p:ph type="title"/>
          </p:nvPr>
        </p:nvSpPr>
        <p:spPr>
          <a:xfrm>
            <a:off x="-915005" y="571499"/>
            <a:ext cx="10353762" cy="970450"/>
          </a:xfrm>
        </p:spPr>
        <p:txBody>
          <a:bodyPr/>
          <a:lstStyle/>
          <a:p>
            <a:r>
              <a:rPr lang="es-MX" b="1" dirty="0">
                <a:solidFill>
                  <a:schemeClr val="accent1">
                    <a:lumMod val="60000"/>
                    <a:lumOff val="40000"/>
                  </a:schemeClr>
                </a:solidFill>
              </a:rPr>
              <a:t>Ciudades menos desarrolladas</a:t>
            </a:r>
          </a:p>
        </p:txBody>
      </p:sp>
      <p:sp>
        <p:nvSpPr>
          <p:cNvPr id="4" name="Marcador de número de diapositiva 3">
            <a:extLst>
              <a:ext uri="{FF2B5EF4-FFF2-40B4-BE49-F238E27FC236}">
                <a16:creationId xmlns:a16="http://schemas.microsoft.com/office/drawing/2014/main" xmlns="" id="{EDE657F7-E9A2-4E51-A659-8C2C1371B8ED}"/>
              </a:ext>
            </a:extLst>
          </p:cNvPr>
          <p:cNvSpPr>
            <a:spLocks noGrp="1"/>
          </p:cNvSpPr>
          <p:nvPr>
            <p:ph type="sldNum" sz="quarter" idx="12"/>
          </p:nvPr>
        </p:nvSpPr>
        <p:spPr/>
        <p:txBody>
          <a:bodyPr/>
          <a:lstStyle/>
          <a:p>
            <a:fld id="{DF28FB93-0A08-4E7D-8E63-9EFA29F1E093}" type="slidenum">
              <a:rPr lang="en-US" smtClean="0"/>
              <a:pPr/>
              <a:t>20</a:t>
            </a:fld>
            <a:endParaRPr lang="en-US" dirty="0"/>
          </a:p>
        </p:txBody>
      </p:sp>
      <p:sp>
        <p:nvSpPr>
          <p:cNvPr id="6" name="Marcador de contenido 5">
            <a:extLst>
              <a:ext uri="{FF2B5EF4-FFF2-40B4-BE49-F238E27FC236}">
                <a16:creationId xmlns:a16="http://schemas.microsoft.com/office/drawing/2014/main" xmlns="" id="{89B98C3B-591E-4410-9443-883638BB0DE0}"/>
              </a:ext>
            </a:extLst>
          </p:cNvPr>
          <p:cNvSpPr>
            <a:spLocks noGrp="1"/>
          </p:cNvSpPr>
          <p:nvPr>
            <p:ph idx="1"/>
          </p:nvPr>
        </p:nvSpPr>
        <p:spPr/>
        <p:txBody>
          <a:bodyPr/>
          <a:lstStyle/>
          <a:p>
            <a:r>
              <a:rPr lang="es-MX" b="1" dirty="0"/>
              <a:t>Robinson (2016) menciona algunas características que presentan las ciudades menos desarrolladas</a:t>
            </a:r>
          </a:p>
        </p:txBody>
      </p:sp>
      <p:graphicFrame>
        <p:nvGraphicFramePr>
          <p:cNvPr id="8" name="Diagrama 7">
            <a:extLst>
              <a:ext uri="{FF2B5EF4-FFF2-40B4-BE49-F238E27FC236}">
                <a16:creationId xmlns:a16="http://schemas.microsoft.com/office/drawing/2014/main" xmlns="" id="{3D9F4E55-2CF9-4739-90F8-A1107D97A166}"/>
              </a:ext>
            </a:extLst>
          </p:cNvPr>
          <p:cNvGraphicFramePr/>
          <p:nvPr>
            <p:extLst/>
          </p:nvPr>
        </p:nvGraphicFramePr>
        <p:xfrm>
          <a:off x="1834244" y="2553810"/>
          <a:ext cx="8860972" cy="3329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5279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1B636A5-B281-4EA4-B529-ACFE8DFB8C2F}"/>
              </a:ext>
            </a:extLst>
          </p:cNvPr>
          <p:cNvSpPr>
            <a:spLocks noGrp="1"/>
          </p:cNvSpPr>
          <p:nvPr>
            <p:ph type="title"/>
          </p:nvPr>
        </p:nvSpPr>
        <p:spPr>
          <a:xfrm>
            <a:off x="537021" y="571669"/>
            <a:ext cx="10353762" cy="970450"/>
          </a:xfrm>
        </p:spPr>
        <p:txBody>
          <a:bodyPr/>
          <a:lstStyle/>
          <a:p>
            <a:r>
              <a:rPr lang="es-MX" b="1" dirty="0">
                <a:solidFill>
                  <a:schemeClr val="accent1">
                    <a:lumMod val="60000"/>
                    <a:lumOff val="40000"/>
                  </a:schemeClr>
                </a:solidFill>
              </a:rPr>
              <a:t>Efectos del subdesarrollo en las Ciudades</a:t>
            </a:r>
          </a:p>
        </p:txBody>
      </p:sp>
      <p:sp>
        <p:nvSpPr>
          <p:cNvPr id="4" name="Marcador de número de diapositiva 3">
            <a:extLst>
              <a:ext uri="{FF2B5EF4-FFF2-40B4-BE49-F238E27FC236}">
                <a16:creationId xmlns:a16="http://schemas.microsoft.com/office/drawing/2014/main" xmlns="" id="{8FC5A292-4553-4F16-AC62-DD75D9B6C12F}"/>
              </a:ext>
            </a:extLst>
          </p:cNvPr>
          <p:cNvSpPr>
            <a:spLocks noGrp="1"/>
          </p:cNvSpPr>
          <p:nvPr>
            <p:ph type="sldNum" sz="quarter" idx="12"/>
          </p:nvPr>
        </p:nvSpPr>
        <p:spPr/>
        <p:txBody>
          <a:bodyPr/>
          <a:lstStyle/>
          <a:p>
            <a:fld id="{DF28FB93-0A08-4E7D-8E63-9EFA29F1E093}" type="slidenum">
              <a:rPr lang="en-US" smtClean="0"/>
              <a:pPr/>
              <a:t>21</a:t>
            </a:fld>
            <a:endParaRPr lang="en-US" dirty="0"/>
          </a:p>
        </p:txBody>
      </p:sp>
      <p:graphicFrame>
        <p:nvGraphicFramePr>
          <p:cNvPr id="24" name="Diagrama 23">
            <a:extLst>
              <a:ext uri="{FF2B5EF4-FFF2-40B4-BE49-F238E27FC236}">
                <a16:creationId xmlns:a16="http://schemas.microsoft.com/office/drawing/2014/main" xmlns="" id="{F5160C33-8391-471F-AFD6-96366837587D}"/>
              </a:ext>
            </a:extLst>
          </p:cNvPr>
          <p:cNvGraphicFramePr/>
          <p:nvPr>
            <p:extLst/>
          </p:nvPr>
        </p:nvGraphicFramePr>
        <p:xfrm>
          <a:off x="1866902" y="1879350"/>
          <a:ext cx="8860972" cy="3329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Rectángulo 24">
            <a:extLst>
              <a:ext uri="{FF2B5EF4-FFF2-40B4-BE49-F238E27FC236}">
                <a16:creationId xmlns:a16="http://schemas.microsoft.com/office/drawing/2014/main" xmlns="" id="{72CBFEB9-AE62-41D7-BECC-6D778BAF1E9A}"/>
              </a:ext>
            </a:extLst>
          </p:cNvPr>
          <p:cNvSpPr/>
          <p:nvPr/>
        </p:nvSpPr>
        <p:spPr>
          <a:xfrm>
            <a:off x="4735286" y="5238267"/>
            <a:ext cx="7658099" cy="307777"/>
          </a:xfrm>
          <a:prstGeom prst="rect">
            <a:avLst/>
          </a:prstGeom>
        </p:spPr>
        <p:txBody>
          <a:bodyPr wrap="square">
            <a:spAutoFit/>
          </a:bodyPr>
          <a:lstStyle/>
          <a:p>
            <a:pPr lvl="0" algn="just" defTabSz="914400">
              <a:defRPr/>
            </a:pPr>
            <a:r>
              <a:rPr lang="es-MX" sz="1400" dirty="0"/>
              <a:t>Robinson (2016) “Ciudades en un mundo de ciudades: el gesto comparativo”.</a:t>
            </a:r>
          </a:p>
        </p:txBody>
      </p:sp>
    </p:spTree>
    <p:extLst>
      <p:ext uri="{BB962C8B-B14F-4D97-AF65-F5344CB8AC3E}">
        <p14:creationId xmlns:p14="http://schemas.microsoft.com/office/powerpoint/2010/main" val="2118638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AF023C8-29B7-497B-A0D5-E3EC297E81BA}"/>
              </a:ext>
            </a:extLst>
          </p:cNvPr>
          <p:cNvSpPr>
            <a:spLocks noGrp="1"/>
          </p:cNvSpPr>
          <p:nvPr>
            <p:ph type="title"/>
          </p:nvPr>
        </p:nvSpPr>
        <p:spPr/>
        <p:txBody>
          <a:bodyPr/>
          <a:lstStyle/>
          <a:p>
            <a:pPr algn="l"/>
            <a:r>
              <a:rPr lang="es-MX" b="1" dirty="0">
                <a:solidFill>
                  <a:schemeClr val="accent1">
                    <a:lumMod val="60000"/>
                    <a:lumOff val="40000"/>
                  </a:schemeClr>
                </a:solidFill>
              </a:rPr>
              <a:t>Tamaño de la Ciudad</a:t>
            </a:r>
          </a:p>
        </p:txBody>
      </p:sp>
      <p:sp>
        <p:nvSpPr>
          <p:cNvPr id="4" name="Marcador de número de diapositiva 3">
            <a:extLst>
              <a:ext uri="{FF2B5EF4-FFF2-40B4-BE49-F238E27FC236}">
                <a16:creationId xmlns:a16="http://schemas.microsoft.com/office/drawing/2014/main" xmlns="" id="{6FCCBF7F-BCCF-43A4-B409-4C43994C6F06}"/>
              </a:ext>
            </a:extLst>
          </p:cNvPr>
          <p:cNvSpPr>
            <a:spLocks noGrp="1"/>
          </p:cNvSpPr>
          <p:nvPr>
            <p:ph type="sldNum" sz="quarter" idx="12"/>
          </p:nvPr>
        </p:nvSpPr>
        <p:spPr/>
        <p:txBody>
          <a:bodyPr/>
          <a:lstStyle/>
          <a:p>
            <a:fld id="{DF28FB93-0A08-4E7D-8E63-9EFA29F1E093}" type="slidenum">
              <a:rPr lang="en-US" smtClean="0"/>
              <a:pPr/>
              <a:t>22</a:t>
            </a:fld>
            <a:endParaRPr lang="en-US" dirty="0"/>
          </a:p>
        </p:txBody>
      </p:sp>
      <p:pic>
        <p:nvPicPr>
          <p:cNvPr id="1026" name="Picture 2" descr="city, citycons, cycle, travel icon">
            <a:extLst>
              <a:ext uri="{FF2B5EF4-FFF2-40B4-BE49-F238E27FC236}">
                <a16:creationId xmlns:a16="http://schemas.microsoft.com/office/drawing/2014/main" xmlns="" id="{6880A6A2-EAEB-4BB6-B536-CD51D8298D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681" y="1580050"/>
            <a:ext cx="2420471" cy="24204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uilding, city, citycons, corporate icon">
            <a:extLst>
              <a:ext uri="{FF2B5EF4-FFF2-40B4-BE49-F238E27FC236}">
                <a16:creationId xmlns:a16="http://schemas.microsoft.com/office/drawing/2014/main" xmlns="" id="{92DC06C1-F2E1-4A94-A755-142D7952F7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2069" y="1493752"/>
            <a:ext cx="2420471" cy="2420471"/>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D0501E9A-4A51-4133-97E3-17FEAFE683E3}"/>
              </a:ext>
            </a:extLst>
          </p:cNvPr>
          <p:cNvSpPr txBox="1"/>
          <p:nvPr/>
        </p:nvSpPr>
        <p:spPr>
          <a:xfrm>
            <a:off x="1488139" y="4003734"/>
            <a:ext cx="4123767" cy="2062103"/>
          </a:xfrm>
          <a:prstGeom prst="rect">
            <a:avLst/>
          </a:prstGeom>
          <a:noFill/>
        </p:spPr>
        <p:txBody>
          <a:bodyPr wrap="square" rtlCol="0">
            <a:spAutoFit/>
          </a:bodyPr>
          <a:lstStyle/>
          <a:p>
            <a:pPr marL="457200" indent="-457200">
              <a:buFont typeface="Wingdings" panose="05000000000000000000" pitchFamily="2" charset="2"/>
              <a:buChar char="v"/>
            </a:pPr>
            <a:r>
              <a:rPr lang="es-MX" sz="3200" dirty="0"/>
              <a:t>Menos problemas ambientales que en las grandes ciudades</a:t>
            </a:r>
          </a:p>
        </p:txBody>
      </p:sp>
      <p:sp>
        <p:nvSpPr>
          <p:cNvPr id="10" name="CuadroTexto 9">
            <a:extLst>
              <a:ext uri="{FF2B5EF4-FFF2-40B4-BE49-F238E27FC236}">
                <a16:creationId xmlns:a16="http://schemas.microsoft.com/office/drawing/2014/main" xmlns="" id="{DFD02205-0D64-4288-A6C5-2A090B14183D}"/>
              </a:ext>
            </a:extLst>
          </p:cNvPr>
          <p:cNvSpPr txBox="1"/>
          <p:nvPr/>
        </p:nvSpPr>
        <p:spPr>
          <a:xfrm>
            <a:off x="6838482" y="4000521"/>
            <a:ext cx="4429074" cy="1569660"/>
          </a:xfrm>
          <a:prstGeom prst="rect">
            <a:avLst/>
          </a:prstGeom>
          <a:noFill/>
        </p:spPr>
        <p:txBody>
          <a:bodyPr wrap="square" rtlCol="0">
            <a:spAutoFit/>
          </a:bodyPr>
          <a:lstStyle/>
          <a:p>
            <a:pPr marL="457200" indent="-457200">
              <a:buFont typeface="Wingdings" panose="05000000000000000000" pitchFamily="2" charset="2"/>
              <a:buChar char="v"/>
            </a:pPr>
            <a:r>
              <a:rPr lang="es-MX" sz="3200" dirty="0"/>
              <a:t>Contaminación</a:t>
            </a:r>
          </a:p>
          <a:p>
            <a:pPr marL="457200" indent="-457200">
              <a:buFont typeface="Wingdings" panose="05000000000000000000" pitchFamily="2" charset="2"/>
              <a:buChar char="v"/>
            </a:pPr>
            <a:r>
              <a:rPr lang="es-MX" sz="3200" dirty="0"/>
              <a:t>Problemas Sociales</a:t>
            </a:r>
          </a:p>
          <a:p>
            <a:pPr marL="457200" indent="-457200">
              <a:buFont typeface="Wingdings" panose="05000000000000000000" pitchFamily="2" charset="2"/>
              <a:buChar char="v"/>
            </a:pPr>
            <a:r>
              <a:rPr lang="es-MX" sz="3200" dirty="0"/>
              <a:t>Tráfico</a:t>
            </a:r>
          </a:p>
        </p:txBody>
      </p:sp>
      <p:sp>
        <p:nvSpPr>
          <p:cNvPr id="7" name="CuadroTexto 6">
            <a:extLst>
              <a:ext uri="{FF2B5EF4-FFF2-40B4-BE49-F238E27FC236}">
                <a16:creationId xmlns:a16="http://schemas.microsoft.com/office/drawing/2014/main" xmlns="" id="{56E2F4EA-06EA-4FD1-BC74-DA49A05598EC}"/>
              </a:ext>
            </a:extLst>
          </p:cNvPr>
          <p:cNvSpPr txBox="1"/>
          <p:nvPr/>
        </p:nvSpPr>
        <p:spPr>
          <a:xfrm>
            <a:off x="1488139" y="1583263"/>
            <a:ext cx="1954306" cy="369332"/>
          </a:xfrm>
          <a:prstGeom prst="rect">
            <a:avLst/>
          </a:prstGeom>
          <a:noFill/>
        </p:spPr>
        <p:txBody>
          <a:bodyPr wrap="square" rtlCol="0">
            <a:spAutoFit/>
          </a:bodyPr>
          <a:lstStyle/>
          <a:p>
            <a:r>
              <a:rPr lang="es-MX" dirty="0"/>
              <a:t>Pequeña</a:t>
            </a:r>
          </a:p>
        </p:txBody>
      </p:sp>
      <p:sp>
        <p:nvSpPr>
          <p:cNvPr id="12" name="CuadroTexto 11">
            <a:extLst>
              <a:ext uri="{FF2B5EF4-FFF2-40B4-BE49-F238E27FC236}">
                <a16:creationId xmlns:a16="http://schemas.microsoft.com/office/drawing/2014/main" xmlns="" id="{38C02F5E-FD01-4E6F-A9A1-1D1447E3280E}"/>
              </a:ext>
            </a:extLst>
          </p:cNvPr>
          <p:cNvSpPr txBox="1"/>
          <p:nvPr/>
        </p:nvSpPr>
        <p:spPr>
          <a:xfrm>
            <a:off x="6951587" y="1580050"/>
            <a:ext cx="1954306" cy="369332"/>
          </a:xfrm>
          <a:prstGeom prst="rect">
            <a:avLst/>
          </a:prstGeom>
          <a:noFill/>
        </p:spPr>
        <p:txBody>
          <a:bodyPr wrap="square" rtlCol="0">
            <a:spAutoFit/>
          </a:bodyPr>
          <a:lstStyle/>
          <a:p>
            <a:r>
              <a:rPr lang="es-MX" dirty="0"/>
              <a:t>Grande</a:t>
            </a:r>
          </a:p>
        </p:txBody>
      </p:sp>
    </p:spTree>
    <p:extLst>
      <p:ext uri="{BB962C8B-B14F-4D97-AF65-F5344CB8AC3E}">
        <p14:creationId xmlns:p14="http://schemas.microsoft.com/office/powerpoint/2010/main" val="1513972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D53E795-19CC-4358-BA0A-A26CBE6C049F}"/>
              </a:ext>
            </a:extLst>
          </p:cNvPr>
          <p:cNvSpPr>
            <a:spLocks noGrp="1"/>
          </p:cNvSpPr>
          <p:nvPr>
            <p:ph type="title"/>
          </p:nvPr>
        </p:nvSpPr>
        <p:spPr/>
        <p:txBody>
          <a:bodyPr>
            <a:normAutofit fontScale="90000"/>
          </a:bodyPr>
          <a:lstStyle/>
          <a:p>
            <a:pPr algn="l"/>
            <a:r>
              <a:rPr lang="en-US" b="1" dirty="0">
                <a:solidFill>
                  <a:schemeClr val="accent1">
                    <a:lumMod val="60000"/>
                    <a:lumOff val="40000"/>
                  </a:schemeClr>
                </a:solidFill>
                <a:effectLst/>
              </a:rPr>
              <a:t>Ciudades m</a:t>
            </a:r>
            <a:r>
              <a:rPr lang="es-MX" b="1" dirty="0">
                <a:solidFill>
                  <a:schemeClr val="accent1">
                    <a:lumMod val="60000"/>
                    <a:lumOff val="40000"/>
                  </a:schemeClr>
                </a:solidFill>
                <a:effectLst/>
              </a:rPr>
              <a:t>ás grandes del Mundo</a:t>
            </a:r>
            <a:br>
              <a:rPr lang="es-MX" b="1" dirty="0">
                <a:solidFill>
                  <a:schemeClr val="accent1">
                    <a:lumMod val="60000"/>
                    <a:lumOff val="40000"/>
                  </a:schemeClr>
                </a:solidFill>
                <a:effectLst/>
              </a:rPr>
            </a:br>
            <a:endParaRPr lang="es-MX" b="1" dirty="0">
              <a:solidFill>
                <a:schemeClr val="accent1">
                  <a:lumMod val="60000"/>
                  <a:lumOff val="40000"/>
                </a:schemeClr>
              </a:solidFill>
              <a:effectLst/>
            </a:endParaRPr>
          </a:p>
        </p:txBody>
      </p:sp>
      <p:graphicFrame>
        <p:nvGraphicFramePr>
          <p:cNvPr id="5" name="Marcador de contenido 4">
            <a:extLst>
              <a:ext uri="{FF2B5EF4-FFF2-40B4-BE49-F238E27FC236}">
                <a16:creationId xmlns:a16="http://schemas.microsoft.com/office/drawing/2014/main" xmlns="" id="{88C65BD8-3144-406B-9A77-1C2CE114AF1C}"/>
              </a:ext>
            </a:extLst>
          </p:cNvPr>
          <p:cNvGraphicFramePr>
            <a:graphicFrameLocks noGrp="1"/>
          </p:cNvGraphicFramePr>
          <p:nvPr>
            <p:ph idx="1"/>
            <p:extLst>
              <p:ext uri="{D42A27DB-BD31-4B8C-83A1-F6EECF244321}">
                <p14:modId xmlns:p14="http://schemas.microsoft.com/office/powerpoint/2010/main" val="2889114614"/>
              </p:ext>
            </p:extLst>
          </p:nvPr>
        </p:nvGraphicFramePr>
        <p:xfrm>
          <a:off x="913881" y="1571281"/>
          <a:ext cx="10353675"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8DE4234E-CA2D-48B2-8603-B57B747179EC}"/>
              </a:ext>
            </a:extLst>
          </p:cNvPr>
          <p:cNvSpPr>
            <a:spLocks noGrp="1"/>
          </p:cNvSpPr>
          <p:nvPr>
            <p:ph type="sldNum" sz="quarter" idx="12"/>
          </p:nvPr>
        </p:nvSpPr>
        <p:spPr/>
        <p:txBody>
          <a:bodyPr/>
          <a:lstStyle/>
          <a:p>
            <a:fld id="{DF28FB93-0A08-4E7D-8E63-9EFA29F1E093}" type="slidenum">
              <a:rPr lang="en-US" smtClean="0"/>
              <a:pPr/>
              <a:t>23</a:t>
            </a:fld>
            <a:endParaRPr lang="en-US" dirty="0"/>
          </a:p>
        </p:txBody>
      </p:sp>
      <p:sp>
        <p:nvSpPr>
          <p:cNvPr id="9" name="CuadroTexto 8">
            <a:extLst>
              <a:ext uri="{FF2B5EF4-FFF2-40B4-BE49-F238E27FC236}">
                <a16:creationId xmlns:a16="http://schemas.microsoft.com/office/drawing/2014/main" xmlns="" id="{1E7CB9F2-36EE-471E-95E7-EB9EFC46265E}"/>
              </a:ext>
            </a:extLst>
          </p:cNvPr>
          <p:cNvSpPr txBox="1"/>
          <p:nvPr/>
        </p:nvSpPr>
        <p:spPr>
          <a:xfrm>
            <a:off x="4705542" y="5626092"/>
            <a:ext cx="5068389" cy="261610"/>
          </a:xfrm>
          <a:prstGeom prst="rect">
            <a:avLst/>
          </a:prstGeom>
          <a:noFill/>
        </p:spPr>
        <p:txBody>
          <a:bodyPr wrap="square" rtlCol="0">
            <a:spAutoFit/>
          </a:bodyPr>
          <a:lstStyle/>
          <a:p>
            <a:r>
              <a:rPr lang="es-MX" sz="1100" dirty="0"/>
              <a:t>Fuente: Las ciudades más grandes del mundo</a:t>
            </a:r>
          </a:p>
        </p:txBody>
      </p:sp>
    </p:spTree>
    <p:extLst>
      <p:ext uri="{BB962C8B-B14F-4D97-AF65-F5344CB8AC3E}">
        <p14:creationId xmlns:p14="http://schemas.microsoft.com/office/powerpoint/2010/main" val="1192559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AD9A3DC-3156-4BFC-AEC6-E6D5C1632784}"/>
              </a:ext>
            </a:extLst>
          </p:cNvPr>
          <p:cNvSpPr>
            <a:spLocks noGrp="1"/>
          </p:cNvSpPr>
          <p:nvPr>
            <p:ph type="title"/>
          </p:nvPr>
        </p:nvSpPr>
        <p:spPr/>
        <p:txBody>
          <a:bodyPr/>
          <a:lstStyle/>
          <a:p>
            <a:pPr algn="l"/>
            <a:r>
              <a:rPr lang="es-MX" b="1" dirty="0">
                <a:solidFill>
                  <a:schemeClr val="accent1">
                    <a:lumMod val="60000"/>
                    <a:lumOff val="40000"/>
                  </a:schemeClr>
                </a:solidFill>
              </a:rPr>
              <a:t>Funcionamiento de la Ciudad</a:t>
            </a:r>
          </a:p>
        </p:txBody>
      </p:sp>
      <p:sp>
        <p:nvSpPr>
          <p:cNvPr id="4" name="Marcador de número de diapositiva 3">
            <a:extLst>
              <a:ext uri="{FF2B5EF4-FFF2-40B4-BE49-F238E27FC236}">
                <a16:creationId xmlns:a16="http://schemas.microsoft.com/office/drawing/2014/main" xmlns="" id="{B011D8D3-ED97-4E3D-9C9B-FEFD4F4C9B69}"/>
              </a:ext>
            </a:extLst>
          </p:cNvPr>
          <p:cNvSpPr>
            <a:spLocks noGrp="1"/>
          </p:cNvSpPr>
          <p:nvPr>
            <p:ph type="sldNum" sz="quarter" idx="12"/>
          </p:nvPr>
        </p:nvSpPr>
        <p:spPr/>
        <p:txBody>
          <a:bodyPr/>
          <a:lstStyle/>
          <a:p>
            <a:fld id="{DF28FB93-0A08-4E7D-8E63-9EFA29F1E093}" type="slidenum">
              <a:rPr lang="en-US" smtClean="0"/>
              <a:pPr/>
              <a:t>24</a:t>
            </a:fld>
            <a:endParaRPr lang="en-US" dirty="0"/>
          </a:p>
        </p:txBody>
      </p:sp>
      <p:pic>
        <p:nvPicPr>
          <p:cNvPr id="3074" name="Picture 2" descr="notes icon">
            <a:extLst>
              <a:ext uri="{FF2B5EF4-FFF2-40B4-BE49-F238E27FC236}">
                <a16:creationId xmlns:a16="http://schemas.microsoft.com/office/drawing/2014/main" xmlns="" id="{5E155C72-DB05-4BAC-BD19-5A924963AD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5953" y="1013012"/>
            <a:ext cx="5235388" cy="5235388"/>
          </a:xfrm>
          <a:prstGeom prst="rect">
            <a:avLst/>
          </a:prstGeom>
          <a:noFill/>
          <a:extLst>
            <a:ext uri="{909E8E84-426E-40DD-AFC4-6F175D3DCCD1}">
              <a14:hiddenFill xmlns:a14="http://schemas.microsoft.com/office/drawing/2010/main">
                <a:solidFill>
                  <a:srgbClr val="FFFFFF"/>
                </a:solidFill>
              </a14:hiddenFill>
            </a:ext>
          </a:extLst>
        </p:spPr>
      </p:pic>
      <p:pic>
        <p:nvPicPr>
          <p:cNvPr id="8" name="Gráfico 7" descr="Coche">
            <a:extLst>
              <a:ext uri="{FF2B5EF4-FFF2-40B4-BE49-F238E27FC236}">
                <a16:creationId xmlns:a16="http://schemas.microsoft.com/office/drawing/2014/main" xmlns="" id="{810EA278-EAD7-4E1C-87F1-ECCB50B6EE00}"/>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913795" y="2013708"/>
            <a:ext cx="914400" cy="914400"/>
          </a:xfrm>
          <a:prstGeom prst="rect">
            <a:avLst/>
          </a:prstGeom>
        </p:spPr>
      </p:pic>
      <p:pic>
        <p:nvPicPr>
          <p:cNvPr id="12" name="Gráfico 11" descr="Grupo">
            <a:extLst>
              <a:ext uri="{FF2B5EF4-FFF2-40B4-BE49-F238E27FC236}">
                <a16:creationId xmlns:a16="http://schemas.microsoft.com/office/drawing/2014/main" xmlns="" id="{3E8847C6-1C20-4F91-8B03-FE161F163BB1}"/>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913795" y="2904566"/>
            <a:ext cx="914400" cy="914400"/>
          </a:xfrm>
          <a:prstGeom prst="rect">
            <a:avLst/>
          </a:prstGeom>
        </p:spPr>
      </p:pic>
      <p:pic>
        <p:nvPicPr>
          <p:cNvPr id="14" name="Gráfico 13" descr="Tienda">
            <a:extLst>
              <a:ext uri="{FF2B5EF4-FFF2-40B4-BE49-F238E27FC236}">
                <a16:creationId xmlns:a16="http://schemas.microsoft.com/office/drawing/2014/main" xmlns="" id="{D7BF238E-B496-4968-84E1-10535AA98F2D}"/>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913795" y="3890685"/>
            <a:ext cx="914400" cy="914400"/>
          </a:xfrm>
          <a:prstGeom prst="rect">
            <a:avLst/>
          </a:prstGeom>
        </p:spPr>
      </p:pic>
      <p:pic>
        <p:nvPicPr>
          <p:cNvPr id="16" name="Gráfico 15" descr="Base de datos">
            <a:extLst>
              <a:ext uri="{FF2B5EF4-FFF2-40B4-BE49-F238E27FC236}">
                <a16:creationId xmlns:a16="http://schemas.microsoft.com/office/drawing/2014/main" xmlns="" id="{B63EBA71-0D8D-4D1C-8214-33C093665E1A}"/>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913795" y="5126887"/>
            <a:ext cx="914400" cy="914400"/>
          </a:xfrm>
          <a:prstGeom prst="rect">
            <a:avLst/>
          </a:prstGeom>
        </p:spPr>
      </p:pic>
      <p:sp>
        <p:nvSpPr>
          <p:cNvPr id="17" name="CuadroTexto 16">
            <a:extLst>
              <a:ext uri="{FF2B5EF4-FFF2-40B4-BE49-F238E27FC236}">
                <a16:creationId xmlns:a16="http://schemas.microsoft.com/office/drawing/2014/main" xmlns="" id="{3F8CFAC0-BB8E-4B59-B063-96F7D295DAB3}"/>
              </a:ext>
            </a:extLst>
          </p:cNvPr>
          <p:cNvSpPr txBox="1"/>
          <p:nvPr/>
        </p:nvSpPr>
        <p:spPr>
          <a:xfrm>
            <a:off x="1945039" y="2228474"/>
            <a:ext cx="3639670" cy="369332"/>
          </a:xfrm>
          <a:prstGeom prst="rect">
            <a:avLst/>
          </a:prstGeom>
          <a:noFill/>
        </p:spPr>
        <p:txBody>
          <a:bodyPr wrap="square" rtlCol="0">
            <a:spAutoFit/>
          </a:bodyPr>
          <a:lstStyle/>
          <a:p>
            <a:r>
              <a:rPr lang="es-MX" dirty="0"/>
              <a:t>Urbanización</a:t>
            </a:r>
          </a:p>
        </p:txBody>
      </p:sp>
      <p:sp>
        <p:nvSpPr>
          <p:cNvPr id="19" name="CuadroTexto 18">
            <a:extLst>
              <a:ext uri="{FF2B5EF4-FFF2-40B4-BE49-F238E27FC236}">
                <a16:creationId xmlns:a16="http://schemas.microsoft.com/office/drawing/2014/main" xmlns="" id="{BD049C8E-0BC0-4D1C-BF5C-2DE0164EC24D}"/>
              </a:ext>
            </a:extLst>
          </p:cNvPr>
          <p:cNvSpPr txBox="1"/>
          <p:nvPr/>
        </p:nvSpPr>
        <p:spPr>
          <a:xfrm>
            <a:off x="1945039" y="3215907"/>
            <a:ext cx="3639670" cy="369332"/>
          </a:xfrm>
          <a:prstGeom prst="rect">
            <a:avLst/>
          </a:prstGeom>
          <a:noFill/>
        </p:spPr>
        <p:txBody>
          <a:bodyPr wrap="square" rtlCol="0">
            <a:spAutoFit/>
          </a:bodyPr>
          <a:lstStyle/>
          <a:p>
            <a:r>
              <a:rPr lang="es-MX" dirty="0"/>
              <a:t>Densidad</a:t>
            </a:r>
          </a:p>
        </p:txBody>
      </p:sp>
      <p:sp>
        <p:nvSpPr>
          <p:cNvPr id="20" name="CuadroTexto 19">
            <a:extLst>
              <a:ext uri="{FF2B5EF4-FFF2-40B4-BE49-F238E27FC236}">
                <a16:creationId xmlns:a16="http://schemas.microsoft.com/office/drawing/2014/main" xmlns="" id="{38B0F196-E583-4930-BC32-48280698E28F}"/>
              </a:ext>
            </a:extLst>
          </p:cNvPr>
          <p:cNvSpPr txBox="1"/>
          <p:nvPr/>
        </p:nvSpPr>
        <p:spPr>
          <a:xfrm>
            <a:off x="1945039" y="4163219"/>
            <a:ext cx="3639670" cy="369332"/>
          </a:xfrm>
          <a:prstGeom prst="rect">
            <a:avLst/>
          </a:prstGeom>
          <a:noFill/>
        </p:spPr>
        <p:txBody>
          <a:bodyPr wrap="square" rtlCol="0">
            <a:spAutoFit/>
          </a:bodyPr>
          <a:lstStyle/>
          <a:p>
            <a:r>
              <a:rPr lang="es-MX" dirty="0"/>
              <a:t>Concentración económica</a:t>
            </a:r>
          </a:p>
        </p:txBody>
      </p:sp>
      <p:sp>
        <p:nvSpPr>
          <p:cNvPr id="21" name="CuadroTexto 20">
            <a:extLst>
              <a:ext uri="{FF2B5EF4-FFF2-40B4-BE49-F238E27FC236}">
                <a16:creationId xmlns:a16="http://schemas.microsoft.com/office/drawing/2014/main" xmlns="" id="{B9A4EFA1-EB2E-49B9-A262-7309A839519E}"/>
              </a:ext>
            </a:extLst>
          </p:cNvPr>
          <p:cNvSpPr txBox="1"/>
          <p:nvPr/>
        </p:nvSpPr>
        <p:spPr>
          <a:xfrm>
            <a:off x="1945039" y="5498203"/>
            <a:ext cx="3639670" cy="369332"/>
          </a:xfrm>
          <a:prstGeom prst="rect">
            <a:avLst/>
          </a:prstGeom>
          <a:noFill/>
        </p:spPr>
        <p:txBody>
          <a:bodyPr wrap="square" rtlCol="0">
            <a:spAutoFit/>
          </a:bodyPr>
          <a:lstStyle/>
          <a:p>
            <a:r>
              <a:rPr lang="es-MX" dirty="0"/>
              <a:t>Productividad</a:t>
            </a:r>
          </a:p>
        </p:txBody>
      </p:sp>
      <p:cxnSp>
        <p:nvCxnSpPr>
          <p:cNvPr id="23" name="Conector recto de flecha 22">
            <a:extLst>
              <a:ext uri="{FF2B5EF4-FFF2-40B4-BE49-F238E27FC236}">
                <a16:creationId xmlns:a16="http://schemas.microsoft.com/office/drawing/2014/main" xmlns="" id="{C60B5824-27F5-4E73-8E70-D8C241973F31}"/>
              </a:ext>
            </a:extLst>
          </p:cNvPr>
          <p:cNvCxnSpPr>
            <a:cxnSpLocks/>
          </p:cNvCxnSpPr>
          <p:nvPr/>
        </p:nvCxnSpPr>
        <p:spPr>
          <a:xfrm>
            <a:off x="2617694" y="2750835"/>
            <a:ext cx="0" cy="333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xmlns="" id="{6A138E61-9DB1-435E-A2A7-CA3EB40A7112}"/>
              </a:ext>
            </a:extLst>
          </p:cNvPr>
          <p:cNvCxnSpPr>
            <a:cxnSpLocks/>
          </p:cNvCxnSpPr>
          <p:nvPr/>
        </p:nvCxnSpPr>
        <p:spPr>
          <a:xfrm>
            <a:off x="2608729" y="3724173"/>
            <a:ext cx="0" cy="333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xmlns="" id="{A5408154-F839-4759-AF55-389A19309228}"/>
              </a:ext>
            </a:extLst>
          </p:cNvPr>
          <p:cNvCxnSpPr>
            <a:cxnSpLocks/>
          </p:cNvCxnSpPr>
          <p:nvPr/>
        </p:nvCxnSpPr>
        <p:spPr>
          <a:xfrm>
            <a:off x="2572870" y="4793863"/>
            <a:ext cx="0" cy="333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ángulo 29">
            <a:extLst>
              <a:ext uri="{FF2B5EF4-FFF2-40B4-BE49-F238E27FC236}">
                <a16:creationId xmlns:a16="http://schemas.microsoft.com/office/drawing/2014/main" xmlns="" id="{452C3596-7FF6-4EAB-A6DE-288BD92F6AAF}"/>
              </a:ext>
            </a:extLst>
          </p:cNvPr>
          <p:cNvSpPr/>
          <p:nvPr/>
        </p:nvSpPr>
        <p:spPr>
          <a:xfrm rot="20597568">
            <a:off x="7626818" y="2440967"/>
            <a:ext cx="3108558" cy="2308324"/>
          </a:xfrm>
          <a:prstGeom prst="rect">
            <a:avLst/>
          </a:prstGeom>
        </p:spPr>
        <p:txBody>
          <a:bodyPr wrap="square">
            <a:spAutoFit/>
          </a:bodyPr>
          <a:lstStyle/>
          <a:p>
            <a:pPr algn="ctr"/>
            <a:r>
              <a:rPr lang="es-MX" sz="2400" b="1" dirty="0">
                <a:solidFill>
                  <a:schemeClr val="bg1"/>
                </a:solidFill>
                <a:latin typeface="Bradley Hand ITC" panose="03070402050302030203" pitchFamily="66" charset="0"/>
              </a:rPr>
              <a:t>“La función, y no el tamaño, es el parámetro utilizado para medir el funcionamiento de una ciudad”</a:t>
            </a:r>
          </a:p>
        </p:txBody>
      </p:sp>
      <p:sp>
        <p:nvSpPr>
          <p:cNvPr id="31" name="CuadroTexto 30">
            <a:extLst>
              <a:ext uri="{FF2B5EF4-FFF2-40B4-BE49-F238E27FC236}">
                <a16:creationId xmlns:a16="http://schemas.microsoft.com/office/drawing/2014/main" xmlns="" id="{F9BF45DD-6E37-47AB-AE59-D0A50793B326}"/>
              </a:ext>
            </a:extLst>
          </p:cNvPr>
          <p:cNvSpPr txBox="1"/>
          <p:nvPr/>
        </p:nvSpPr>
        <p:spPr>
          <a:xfrm rot="21089793">
            <a:off x="8662383" y="4962730"/>
            <a:ext cx="3065929" cy="369332"/>
          </a:xfrm>
          <a:prstGeom prst="rect">
            <a:avLst/>
          </a:prstGeom>
          <a:noFill/>
        </p:spPr>
        <p:txBody>
          <a:bodyPr wrap="square" rtlCol="0">
            <a:spAutoFit/>
          </a:bodyPr>
          <a:lstStyle/>
          <a:p>
            <a:r>
              <a:rPr lang="es-MX" dirty="0">
                <a:solidFill>
                  <a:schemeClr val="bg1"/>
                </a:solidFill>
              </a:rPr>
              <a:t>(Banco Mundial, 2009)</a:t>
            </a:r>
          </a:p>
        </p:txBody>
      </p:sp>
    </p:spTree>
    <p:extLst>
      <p:ext uri="{BB962C8B-B14F-4D97-AF65-F5344CB8AC3E}">
        <p14:creationId xmlns:p14="http://schemas.microsoft.com/office/powerpoint/2010/main" val="2482164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5">
            <a:extLst>
              <a:ext uri="{FF2B5EF4-FFF2-40B4-BE49-F238E27FC236}">
                <a16:creationId xmlns:a16="http://schemas.microsoft.com/office/drawing/2014/main" xmlns="" id="{71CF93FF-531C-4213-B733-E905F5598029}"/>
              </a:ext>
            </a:extLst>
          </p:cNvPr>
          <p:cNvGraphicFramePr/>
          <p:nvPr>
            <p:extLst>
              <p:ext uri="{D42A27DB-BD31-4B8C-83A1-F6EECF244321}">
                <p14:modId xmlns:p14="http://schemas.microsoft.com/office/powerpoint/2010/main" val="389310711"/>
              </p:ext>
            </p:extLst>
          </p:nvPr>
        </p:nvGraphicFramePr>
        <p:xfrm>
          <a:off x="-1035050" y="1372205"/>
          <a:ext cx="8128000" cy="42659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8" name="Picture 4" descr="news paper icon">
            <a:extLst>
              <a:ext uri="{FF2B5EF4-FFF2-40B4-BE49-F238E27FC236}">
                <a16:creationId xmlns:a16="http://schemas.microsoft.com/office/drawing/2014/main" xmlns="" id="{0A7C71EE-AB54-4270-B7F4-B46596256424}"/>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981950" y="1143000"/>
            <a:ext cx="4210050" cy="4210050"/>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xmlns="" id="{88D249DD-DF8F-460D-B710-5F74B0A461B8}"/>
              </a:ext>
            </a:extLst>
          </p:cNvPr>
          <p:cNvSpPr/>
          <p:nvPr/>
        </p:nvSpPr>
        <p:spPr>
          <a:xfrm>
            <a:off x="1036624" y="448875"/>
            <a:ext cx="6269666" cy="923330"/>
          </a:xfrm>
          <a:prstGeom prst="rect">
            <a:avLst/>
          </a:prstGeom>
          <a:solidFill>
            <a:schemeClr val="accent2"/>
          </a:solidFill>
          <a:effectLst>
            <a:glow rad="228600">
              <a:schemeClr val="accent5">
                <a:satMod val="175000"/>
                <a:alpha val="40000"/>
              </a:schemeClr>
            </a:glow>
          </a:effectLst>
        </p:spPr>
        <p:txBody>
          <a:bodyPr wrap="none" lIns="91440" tIns="45720" rIns="91440" bIns="45720">
            <a:spAutoFit/>
          </a:bodyPr>
          <a:lstStyle/>
          <a:p>
            <a:pPr algn="ctr"/>
            <a:r>
              <a:rPr lang="es-ES" sz="5400" b="0" cap="none" spc="0" dirty="0">
                <a:ln w="0"/>
                <a:solidFill>
                  <a:schemeClr val="accent1"/>
                </a:solidFill>
                <a:effectLst>
                  <a:outerShdw blurRad="38100" dist="25400" dir="5400000" algn="ctr" rotWithShape="0">
                    <a:srgbClr val="6E747A">
                      <a:alpha val="43000"/>
                    </a:srgbClr>
                  </a:outerShdw>
                </a:effectLst>
              </a:rPr>
              <a:t>Sistema de Ciudades</a:t>
            </a:r>
          </a:p>
        </p:txBody>
      </p:sp>
      <p:sp>
        <p:nvSpPr>
          <p:cNvPr id="2" name="Marcador de número de diapositiva 1">
            <a:extLst>
              <a:ext uri="{FF2B5EF4-FFF2-40B4-BE49-F238E27FC236}">
                <a16:creationId xmlns:a16="http://schemas.microsoft.com/office/drawing/2014/main" xmlns="" id="{FD64DEBC-9875-4832-BAC2-FBBDA0329B89}"/>
              </a:ext>
            </a:extLst>
          </p:cNvPr>
          <p:cNvSpPr>
            <a:spLocks noGrp="1"/>
          </p:cNvSpPr>
          <p:nvPr>
            <p:ph type="sldNum" sz="quarter" idx="12"/>
          </p:nvPr>
        </p:nvSpPr>
        <p:spPr/>
        <p:txBody>
          <a:bodyPr/>
          <a:lstStyle/>
          <a:p>
            <a:fld id="{DF28FB93-0A08-4E7D-8E63-9EFA29F1E093}" type="slidenum">
              <a:rPr lang="en-US" smtClean="0"/>
              <a:pPr/>
              <a:t>25</a:t>
            </a:fld>
            <a:endParaRPr lang="en-US" dirty="0"/>
          </a:p>
        </p:txBody>
      </p:sp>
    </p:spTree>
    <p:extLst>
      <p:ext uri="{BB962C8B-B14F-4D97-AF65-F5344CB8AC3E}">
        <p14:creationId xmlns:p14="http://schemas.microsoft.com/office/powerpoint/2010/main" val="3648430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17C251F-2684-4CC1-9278-85D3FACEEEF1}"/>
              </a:ext>
            </a:extLst>
          </p:cNvPr>
          <p:cNvSpPr>
            <a:spLocks noGrp="1"/>
          </p:cNvSpPr>
          <p:nvPr>
            <p:ph type="title"/>
          </p:nvPr>
        </p:nvSpPr>
        <p:spPr>
          <a:xfrm>
            <a:off x="4952395" y="405891"/>
            <a:ext cx="7011005" cy="970450"/>
          </a:xfrm>
        </p:spPr>
        <p:txBody>
          <a:bodyPr/>
          <a:lstStyle/>
          <a:p>
            <a:r>
              <a:rPr lang="en-US" b="1" dirty="0">
                <a:solidFill>
                  <a:schemeClr val="accent1">
                    <a:lumMod val="40000"/>
                    <a:lumOff val="60000"/>
                  </a:schemeClr>
                </a:solidFill>
              </a:rPr>
              <a:t>Organización del Sistema</a:t>
            </a:r>
            <a:endParaRPr lang="es-MX" b="1" dirty="0">
              <a:solidFill>
                <a:schemeClr val="accent1">
                  <a:lumMod val="40000"/>
                  <a:lumOff val="60000"/>
                </a:schemeClr>
              </a:solidFill>
            </a:endParaRPr>
          </a:p>
        </p:txBody>
      </p:sp>
      <p:graphicFrame>
        <p:nvGraphicFramePr>
          <p:cNvPr id="4" name="Marcador de contenido 3">
            <a:extLst>
              <a:ext uri="{FF2B5EF4-FFF2-40B4-BE49-F238E27FC236}">
                <a16:creationId xmlns:a16="http://schemas.microsoft.com/office/drawing/2014/main" xmlns="" id="{72886D7A-5EF7-4084-82F8-E6677975364C}"/>
              </a:ext>
            </a:extLst>
          </p:cNvPr>
          <p:cNvGraphicFramePr>
            <a:graphicFrameLocks noGrp="1"/>
          </p:cNvGraphicFramePr>
          <p:nvPr>
            <p:ph idx="1"/>
            <p:extLst/>
          </p:nvPr>
        </p:nvGraphicFramePr>
        <p:xfrm>
          <a:off x="914400" y="1731963"/>
          <a:ext cx="10353675"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a 4">
            <a:extLst>
              <a:ext uri="{FF2B5EF4-FFF2-40B4-BE49-F238E27FC236}">
                <a16:creationId xmlns:a16="http://schemas.microsoft.com/office/drawing/2014/main" xmlns="" id="{1FB717F9-1674-4422-B6DD-1304D049587C}"/>
              </a:ext>
            </a:extLst>
          </p:cNvPr>
          <p:cNvGraphicFramePr/>
          <p:nvPr>
            <p:extLst/>
          </p:nvPr>
        </p:nvGraphicFramePr>
        <p:xfrm>
          <a:off x="-558498" y="857758"/>
          <a:ext cx="8128000"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26" name="Picture 2" descr="Human Resource Management and Recruitment and Hiring concept">
            <a:extLst>
              <a:ext uri="{FF2B5EF4-FFF2-40B4-BE49-F238E27FC236}">
                <a16:creationId xmlns:a16="http://schemas.microsoft.com/office/drawing/2014/main" xmlns="" id="{2735D332-07B7-491B-A768-5E89D145071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1005" y="1972224"/>
            <a:ext cx="4257070" cy="3333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a:extLst/>
        </p:spPr>
      </p:pic>
      <p:sp>
        <p:nvSpPr>
          <p:cNvPr id="7" name="Marcador de número de diapositiva 6">
            <a:extLst>
              <a:ext uri="{FF2B5EF4-FFF2-40B4-BE49-F238E27FC236}">
                <a16:creationId xmlns:a16="http://schemas.microsoft.com/office/drawing/2014/main" xmlns="" id="{2379121A-5D3F-4C2E-9D81-3A22A97C4AE2}"/>
              </a:ext>
            </a:extLst>
          </p:cNvPr>
          <p:cNvSpPr>
            <a:spLocks noGrp="1"/>
          </p:cNvSpPr>
          <p:nvPr>
            <p:ph type="sldNum" sz="quarter" idx="12"/>
          </p:nvPr>
        </p:nvSpPr>
        <p:spPr/>
        <p:txBody>
          <a:bodyPr/>
          <a:lstStyle/>
          <a:p>
            <a:fld id="{DF28FB93-0A08-4E7D-8E63-9EFA29F1E093}" type="slidenum">
              <a:rPr lang="en-US" smtClean="0"/>
              <a:pPr/>
              <a:t>26</a:t>
            </a:fld>
            <a:endParaRPr lang="en-US" dirty="0"/>
          </a:p>
        </p:txBody>
      </p:sp>
    </p:spTree>
    <p:extLst>
      <p:ext uri="{BB962C8B-B14F-4D97-AF65-F5344CB8AC3E}">
        <p14:creationId xmlns:p14="http://schemas.microsoft.com/office/powerpoint/2010/main" val="3807617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A072BF4-9CD4-41F9-BE47-13DB7AE0CD2D}"/>
              </a:ext>
            </a:extLst>
          </p:cNvPr>
          <p:cNvSpPr>
            <a:spLocks noGrp="1"/>
          </p:cNvSpPr>
          <p:nvPr>
            <p:ph type="title"/>
          </p:nvPr>
        </p:nvSpPr>
        <p:spPr/>
        <p:txBody>
          <a:bodyPr/>
          <a:lstStyle/>
          <a:p>
            <a:pPr algn="l"/>
            <a:r>
              <a:rPr lang="es-MX" b="1" dirty="0">
                <a:solidFill>
                  <a:schemeClr val="accent1">
                    <a:lumMod val="40000"/>
                    <a:lumOff val="60000"/>
                  </a:schemeClr>
                </a:solidFill>
              </a:rPr>
              <a:t>Elementos básicos </a:t>
            </a:r>
          </a:p>
        </p:txBody>
      </p:sp>
      <p:graphicFrame>
        <p:nvGraphicFramePr>
          <p:cNvPr id="4" name="Diagrama 3">
            <a:extLst>
              <a:ext uri="{FF2B5EF4-FFF2-40B4-BE49-F238E27FC236}">
                <a16:creationId xmlns:a16="http://schemas.microsoft.com/office/drawing/2014/main" xmlns="" id="{FE9A8323-4325-4A4A-847A-9D396350E163}"/>
              </a:ext>
            </a:extLst>
          </p:cNvPr>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aim, brand, logo, network, social icon">
            <a:extLst>
              <a:ext uri="{FF2B5EF4-FFF2-40B4-BE49-F238E27FC236}">
                <a16:creationId xmlns:a16="http://schemas.microsoft.com/office/drawing/2014/main" xmlns="" id="{343277F9-98FF-48B7-9596-3466B473F6B5}"/>
              </a:ext>
            </a:extLst>
          </p:cNvPr>
          <p:cNvPicPr>
            <a:picLocks noChangeAspect="1" noChangeArrowheads="1"/>
          </p:cNvPicPr>
          <p:nvPr/>
        </p:nvPicPr>
        <p:blipFill>
          <a:blip r:embed="rId8">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2597150" y="5057774"/>
            <a:ext cx="11430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 name="Gráfico 9" descr="Monedas">
            <a:extLst>
              <a:ext uri="{FF2B5EF4-FFF2-40B4-BE49-F238E27FC236}">
                <a16:creationId xmlns:a16="http://schemas.microsoft.com/office/drawing/2014/main" xmlns="" id="{60BE0707-54E4-4F7C-8025-A59848A67A35}"/>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711825" y="5057774"/>
            <a:ext cx="1238250" cy="1219200"/>
          </a:xfrm>
          <a:prstGeom prst="rect">
            <a:avLst/>
          </a:prstGeom>
        </p:spPr>
      </p:pic>
      <p:pic>
        <p:nvPicPr>
          <p:cNvPr id="3076" name="Picture 4" descr="agent, exhibition, gallery, model, property, real estate, selling icon">
            <a:extLst>
              <a:ext uri="{FF2B5EF4-FFF2-40B4-BE49-F238E27FC236}">
                <a16:creationId xmlns:a16="http://schemas.microsoft.com/office/drawing/2014/main" xmlns="" id="{C6727AD7-C05A-4474-9A88-CEF607BE2F63}"/>
              </a:ext>
            </a:extLst>
          </p:cNvPr>
          <p:cNvPicPr>
            <a:picLocks noChangeAspect="1" noChangeArrowheads="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29650" y="5238750"/>
            <a:ext cx="1219200" cy="93345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xmlns="" id="{CDBE3394-1412-4A48-9064-72B1831D4317}"/>
              </a:ext>
            </a:extLst>
          </p:cNvPr>
          <p:cNvSpPr>
            <a:spLocks noGrp="1"/>
          </p:cNvSpPr>
          <p:nvPr>
            <p:ph type="sldNum" sz="quarter" idx="12"/>
          </p:nvPr>
        </p:nvSpPr>
        <p:spPr/>
        <p:txBody>
          <a:bodyPr/>
          <a:lstStyle/>
          <a:p>
            <a:fld id="{DF28FB93-0A08-4E7D-8E63-9EFA29F1E093}" type="slidenum">
              <a:rPr lang="en-US" smtClean="0"/>
              <a:pPr/>
              <a:t>27</a:t>
            </a:fld>
            <a:endParaRPr lang="en-US" dirty="0"/>
          </a:p>
        </p:txBody>
      </p:sp>
    </p:spTree>
    <p:extLst>
      <p:ext uri="{BB962C8B-B14F-4D97-AF65-F5344CB8AC3E}">
        <p14:creationId xmlns:p14="http://schemas.microsoft.com/office/powerpoint/2010/main" val="73351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FB400AF-9103-4812-8251-2D9A5F87E5DD}"/>
              </a:ext>
            </a:extLst>
          </p:cNvPr>
          <p:cNvSpPr>
            <a:spLocks noGrp="1"/>
          </p:cNvSpPr>
          <p:nvPr>
            <p:ph type="title"/>
          </p:nvPr>
        </p:nvSpPr>
        <p:spPr>
          <a:xfrm>
            <a:off x="913881" y="516244"/>
            <a:ext cx="10353762" cy="970450"/>
          </a:xfrm>
        </p:spPr>
        <p:txBody>
          <a:bodyPr>
            <a:normAutofit fontScale="90000"/>
          </a:bodyPr>
          <a:lstStyle/>
          <a:p>
            <a:pPr algn="l"/>
            <a:r>
              <a:rPr lang="es-MX" b="1" dirty="0">
                <a:solidFill>
                  <a:schemeClr val="accent1">
                    <a:lumMod val="40000"/>
                    <a:lumOff val="60000"/>
                  </a:schemeClr>
                </a:solidFill>
              </a:rPr>
              <a:t>Beneficios del funcionamiento correcto de los tres elementos básicos de un Sistema de Ciudades</a:t>
            </a:r>
          </a:p>
        </p:txBody>
      </p:sp>
      <p:graphicFrame>
        <p:nvGraphicFramePr>
          <p:cNvPr id="5" name="Marcador de contenido 4">
            <a:extLst>
              <a:ext uri="{FF2B5EF4-FFF2-40B4-BE49-F238E27FC236}">
                <a16:creationId xmlns:a16="http://schemas.microsoft.com/office/drawing/2014/main" xmlns="" id="{74601F60-8CBE-4B19-9992-EAFB1C03ABB6}"/>
              </a:ext>
            </a:extLst>
          </p:cNvPr>
          <p:cNvGraphicFramePr>
            <a:graphicFrameLocks noGrp="1"/>
          </p:cNvGraphicFramePr>
          <p:nvPr>
            <p:ph idx="1"/>
            <p:extLst/>
          </p:nvPr>
        </p:nvGraphicFramePr>
        <p:xfrm>
          <a:off x="913881" y="2798763"/>
          <a:ext cx="10353675"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DA5F9629-483D-49AD-9AC5-EB86DF5F4444}"/>
              </a:ext>
            </a:extLst>
          </p:cNvPr>
          <p:cNvSpPr>
            <a:spLocks noGrp="1"/>
          </p:cNvSpPr>
          <p:nvPr>
            <p:ph type="sldNum" sz="quarter" idx="12"/>
          </p:nvPr>
        </p:nvSpPr>
        <p:spPr/>
        <p:txBody>
          <a:bodyPr/>
          <a:lstStyle/>
          <a:p>
            <a:fld id="{DF28FB93-0A08-4E7D-8E63-9EFA29F1E093}" type="slidenum">
              <a:rPr lang="en-US" smtClean="0"/>
              <a:pPr/>
              <a:t>28</a:t>
            </a:fld>
            <a:endParaRPr lang="en-US" dirty="0"/>
          </a:p>
        </p:txBody>
      </p:sp>
      <p:pic>
        <p:nvPicPr>
          <p:cNvPr id="2052" name="Picture 4" descr="発見・探究心">
            <a:extLst>
              <a:ext uri="{FF2B5EF4-FFF2-40B4-BE49-F238E27FC236}">
                <a16:creationId xmlns:a16="http://schemas.microsoft.com/office/drawing/2014/main" xmlns="" id="{585B1201-2D87-4798-A3F8-FF5D2A5F2DC2}"/>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4376176" y="1924050"/>
            <a:ext cx="3429000" cy="2286000"/>
          </a:xfrm>
          <a:prstGeom prst="rect">
            <a:avLst/>
          </a:prstGeom>
          <a:noFill/>
          <a:effectLst>
            <a:reflection blurRad="6350" stA="50000" endA="300" endPos="555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654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455F4001-BE08-4539-9EC2-7FD8113FD305}"/>
              </a:ext>
            </a:extLst>
          </p:cNvPr>
          <p:cNvSpPr>
            <a:spLocks noGrp="1"/>
          </p:cNvSpPr>
          <p:nvPr>
            <p:ph idx="1"/>
          </p:nvPr>
        </p:nvSpPr>
        <p:spPr/>
        <p:txBody>
          <a:bodyPr>
            <a:normAutofit fontScale="92500" lnSpcReduction="20000"/>
          </a:bodyPr>
          <a:lstStyle/>
          <a:p>
            <a:pPr algn="just"/>
            <a:r>
              <a:rPr lang="es-MX" sz="2800" dirty="0"/>
              <a:t>Existe relación entre ciudad, población y economía</a:t>
            </a:r>
          </a:p>
          <a:p>
            <a:pPr algn="just"/>
            <a:endParaRPr lang="es-MX" sz="2800" dirty="0"/>
          </a:p>
          <a:p>
            <a:pPr algn="just"/>
            <a:r>
              <a:rPr lang="es-MX" sz="2800" dirty="0"/>
              <a:t>La globalización intensifica las relaciones entre ciudades</a:t>
            </a:r>
          </a:p>
          <a:p>
            <a:pPr algn="just"/>
            <a:endParaRPr lang="es-MX" sz="2800" dirty="0"/>
          </a:p>
          <a:p>
            <a:pPr algn="just"/>
            <a:r>
              <a:rPr lang="es-MX" sz="2800" dirty="0"/>
              <a:t>El tamaño de las ciudades influye en la calidad de vida </a:t>
            </a:r>
          </a:p>
          <a:p>
            <a:pPr algn="just"/>
            <a:endParaRPr lang="es-MX" sz="2800" dirty="0"/>
          </a:p>
          <a:p>
            <a:pPr algn="just"/>
            <a:r>
              <a:rPr lang="es-MX" sz="2800" dirty="0"/>
              <a:t>El funcionamiento o actividades que se desarrollan dentro de la ciudad son las que determinan la importancia de la ciudad, más allá del tamaño</a:t>
            </a:r>
          </a:p>
        </p:txBody>
      </p:sp>
      <p:sp>
        <p:nvSpPr>
          <p:cNvPr id="4" name="Título 1">
            <a:extLst>
              <a:ext uri="{FF2B5EF4-FFF2-40B4-BE49-F238E27FC236}">
                <a16:creationId xmlns:a16="http://schemas.microsoft.com/office/drawing/2014/main" xmlns="" id="{EAA40279-0511-44BE-A650-61F97D683710}"/>
              </a:ext>
            </a:extLst>
          </p:cNvPr>
          <p:cNvSpPr txBox="1">
            <a:spLocks/>
          </p:cNvSpPr>
          <p:nvPr/>
        </p:nvSpPr>
        <p:spPr>
          <a:xfrm>
            <a:off x="0" y="152400"/>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accent1">
                    <a:lumMod val="40000"/>
                    <a:lumOff val="60000"/>
                  </a:schemeClr>
                </a:solidFill>
              </a:rPr>
              <a:t>CONCLUSIONES</a:t>
            </a:r>
          </a:p>
        </p:txBody>
      </p:sp>
      <p:sp>
        <p:nvSpPr>
          <p:cNvPr id="2" name="Marcador de número de diapositiva 1">
            <a:extLst>
              <a:ext uri="{FF2B5EF4-FFF2-40B4-BE49-F238E27FC236}">
                <a16:creationId xmlns:a16="http://schemas.microsoft.com/office/drawing/2014/main" xmlns="" id="{3B174A93-9B6B-43D8-9809-73BF55BEDD25}"/>
              </a:ext>
            </a:extLst>
          </p:cNvPr>
          <p:cNvSpPr>
            <a:spLocks noGrp="1"/>
          </p:cNvSpPr>
          <p:nvPr>
            <p:ph type="sldNum" sz="quarter" idx="12"/>
          </p:nvPr>
        </p:nvSpPr>
        <p:spPr/>
        <p:txBody>
          <a:bodyPr/>
          <a:lstStyle/>
          <a:p>
            <a:fld id="{DF28FB93-0A08-4E7D-8E63-9EFA29F1E093}" type="slidenum">
              <a:rPr lang="en-US" smtClean="0"/>
              <a:pPr/>
              <a:t>29</a:t>
            </a:fld>
            <a:endParaRPr lang="en-US" dirty="0"/>
          </a:p>
        </p:txBody>
      </p:sp>
    </p:spTree>
    <p:extLst>
      <p:ext uri="{BB962C8B-B14F-4D97-AF65-F5344CB8AC3E}">
        <p14:creationId xmlns:p14="http://schemas.microsoft.com/office/powerpoint/2010/main" val="1496873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77F82426-6BD6-47E3-A27B-7C2B632DFBDE}"/>
              </a:ext>
            </a:extLst>
          </p:cNvPr>
          <p:cNvSpPr/>
          <p:nvPr/>
        </p:nvSpPr>
        <p:spPr>
          <a:xfrm>
            <a:off x="0" y="2344189"/>
            <a:ext cx="12192000" cy="2078182"/>
          </a:xfrm>
          <a:prstGeom prst="rect">
            <a:avLst/>
          </a:prstGeom>
          <a:solidFill>
            <a:schemeClr val="accent5">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6600" dirty="0"/>
              <a:t>Sistema de Ciudades</a:t>
            </a:r>
          </a:p>
        </p:txBody>
      </p:sp>
      <p:sp>
        <p:nvSpPr>
          <p:cNvPr id="6" name="CuadroTexto 5">
            <a:extLst>
              <a:ext uri="{FF2B5EF4-FFF2-40B4-BE49-F238E27FC236}">
                <a16:creationId xmlns:a16="http://schemas.microsoft.com/office/drawing/2014/main" xmlns="" id="{D751CEE8-9327-4DBF-AB67-09854CF29794}"/>
              </a:ext>
            </a:extLst>
          </p:cNvPr>
          <p:cNvSpPr txBox="1"/>
          <p:nvPr/>
        </p:nvSpPr>
        <p:spPr>
          <a:xfrm>
            <a:off x="415637" y="282633"/>
            <a:ext cx="5519651" cy="369332"/>
          </a:xfrm>
          <a:prstGeom prst="rect">
            <a:avLst/>
          </a:prstGeom>
          <a:noFill/>
        </p:spPr>
        <p:txBody>
          <a:bodyPr wrap="square" rtlCol="0">
            <a:spAutoFit/>
          </a:bodyPr>
          <a:lstStyle/>
          <a:p>
            <a:r>
              <a:rPr lang="es-MX" dirty="0"/>
              <a:t>UNIDAD 1</a:t>
            </a:r>
          </a:p>
        </p:txBody>
      </p:sp>
      <p:pic>
        <p:nvPicPr>
          <p:cNvPr id="8" name="Gráfico 7" descr="Usuarios">
            <a:extLst>
              <a:ext uri="{FF2B5EF4-FFF2-40B4-BE49-F238E27FC236}">
                <a16:creationId xmlns:a16="http://schemas.microsoft.com/office/drawing/2014/main" xmlns="" id="{3AE0D356-C8AA-417F-8411-3F3D6923DE6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0060479" y="4910401"/>
            <a:ext cx="1000200" cy="1167319"/>
          </a:xfrm>
          <a:prstGeom prst="rect">
            <a:avLst/>
          </a:prstGeom>
        </p:spPr>
      </p:pic>
      <p:pic>
        <p:nvPicPr>
          <p:cNvPr id="10" name="Gráfico 9" descr="Voz">
            <a:extLst>
              <a:ext uri="{FF2B5EF4-FFF2-40B4-BE49-F238E27FC236}">
                <a16:creationId xmlns:a16="http://schemas.microsoft.com/office/drawing/2014/main" xmlns="" id="{D2F818DF-1DE8-4C30-A5AA-506BA4D4EF2C}"/>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478525" y="1111721"/>
            <a:ext cx="1000200" cy="1167319"/>
          </a:xfrm>
          <a:prstGeom prst="rect">
            <a:avLst/>
          </a:prstGeom>
        </p:spPr>
      </p:pic>
      <p:pic>
        <p:nvPicPr>
          <p:cNvPr id="12" name="Gráfico 11" descr="Red">
            <a:extLst>
              <a:ext uri="{FF2B5EF4-FFF2-40B4-BE49-F238E27FC236}">
                <a16:creationId xmlns:a16="http://schemas.microsoft.com/office/drawing/2014/main" xmlns="" id="{97D90A94-F4D0-4950-A365-46CAF436C487}"/>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4808352" y="1061327"/>
            <a:ext cx="1000200" cy="1167319"/>
          </a:xfrm>
          <a:prstGeom prst="rect">
            <a:avLst/>
          </a:prstGeom>
        </p:spPr>
      </p:pic>
      <p:pic>
        <p:nvPicPr>
          <p:cNvPr id="14" name="Gráfico 13" descr="Satélite">
            <a:extLst>
              <a:ext uri="{FF2B5EF4-FFF2-40B4-BE49-F238E27FC236}">
                <a16:creationId xmlns:a16="http://schemas.microsoft.com/office/drawing/2014/main" xmlns="" id="{2DF0A1F2-FA11-4A0C-91D8-B000A34D875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2172431" y="4910401"/>
            <a:ext cx="1000200" cy="1167319"/>
          </a:xfrm>
          <a:prstGeom prst="rect">
            <a:avLst/>
          </a:prstGeom>
        </p:spPr>
      </p:pic>
      <p:pic>
        <p:nvPicPr>
          <p:cNvPr id="16" name="Gráfico 15" descr="Apretón de manos">
            <a:extLst>
              <a:ext uri="{FF2B5EF4-FFF2-40B4-BE49-F238E27FC236}">
                <a16:creationId xmlns:a16="http://schemas.microsoft.com/office/drawing/2014/main" xmlns="" id="{9D56A614-853D-4194-9B9A-A699F4024DB2}"/>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10060479" y="1127070"/>
            <a:ext cx="1000200" cy="1167319"/>
          </a:xfrm>
          <a:prstGeom prst="rect">
            <a:avLst/>
          </a:prstGeom>
        </p:spPr>
      </p:pic>
      <p:pic>
        <p:nvPicPr>
          <p:cNvPr id="18" name="Gráfico 17" descr="Gráfico circular">
            <a:extLst>
              <a:ext uri="{FF2B5EF4-FFF2-40B4-BE49-F238E27FC236}">
                <a16:creationId xmlns:a16="http://schemas.microsoft.com/office/drawing/2014/main" xmlns="" id="{8DA3FF99-BFE2-4B01-8981-231B4883C260}"/>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1844200" y="1144886"/>
            <a:ext cx="1000200" cy="1000200"/>
          </a:xfrm>
          <a:prstGeom prst="rect">
            <a:avLst/>
          </a:prstGeom>
        </p:spPr>
      </p:pic>
      <p:pic>
        <p:nvPicPr>
          <p:cNvPr id="20" name="Gráfico 19" descr="Base de datos">
            <a:extLst>
              <a:ext uri="{FF2B5EF4-FFF2-40B4-BE49-F238E27FC236}">
                <a16:creationId xmlns:a16="http://schemas.microsoft.com/office/drawing/2014/main" xmlns="" id="{18E70D61-ED8B-4F75-BDF1-54D2DBCF7E4D}"/>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7504832" y="4980511"/>
            <a:ext cx="1000200" cy="1000200"/>
          </a:xfrm>
          <a:prstGeom prst="rect">
            <a:avLst/>
          </a:prstGeom>
        </p:spPr>
      </p:pic>
      <p:pic>
        <p:nvPicPr>
          <p:cNvPr id="22" name="Gráfico 21" descr="Monedas">
            <a:extLst>
              <a:ext uri="{FF2B5EF4-FFF2-40B4-BE49-F238E27FC236}">
                <a16:creationId xmlns:a16="http://schemas.microsoft.com/office/drawing/2014/main" xmlns="" id="{2D681BD9-05D8-481B-9488-13F5E6AC35B7}"/>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021882" y="5142625"/>
            <a:ext cx="826612" cy="826612"/>
          </a:xfrm>
          <a:prstGeom prst="rect">
            <a:avLst/>
          </a:prstGeom>
        </p:spPr>
      </p:pic>
      <p:sp>
        <p:nvSpPr>
          <p:cNvPr id="2" name="Marcador de número de diapositiva 1">
            <a:extLst>
              <a:ext uri="{FF2B5EF4-FFF2-40B4-BE49-F238E27FC236}">
                <a16:creationId xmlns:a16="http://schemas.microsoft.com/office/drawing/2014/main" xmlns="" id="{B39854D9-38E0-4C3B-98A0-62473D854450}"/>
              </a:ext>
            </a:extLst>
          </p:cNvPr>
          <p:cNvSpPr>
            <a:spLocks noGrp="1"/>
          </p:cNvSpPr>
          <p:nvPr>
            <p:ph type="sldNum" sz="quarter" idx="12"/>
          </p:nvPr>
        </p:nvSpPr>
        <p:spPr/>
        <p:txBody>
          <a:bodyPr/>
          <a:lstStyle/>
          <a:p>
            <a:fld id="{DF28FB93-0A08-4E7D-8E63-9EFA29F1E093}" type="slidenum">
              <a:rPr lang="en-US" smtClean="0"/>
              <a:pPr/>
              <a:t>3</a:t>
            </a:fld>
            <a:endParaRPr lang="en-US" dirty="0"/>
          </a:p>
        </p:txBody>
      </p:sp>
    </p:spTree>
    <p:extLst>
      <p:ext uri="{BB962C8B-B14F-4D97-AF65-F5344CB8AC3E}">
        <p14:creationId xmlns:p14="http://schemas.microsoft.com/office/powerpoint/2010/main" val="104640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5297C4A-B7EA-4621-8E84-059691775B9E}"/>
              </a:ext>
            </a:extLst>
          </p:cNvPr>
          <p:cNvSpPr>
            <a:spLocks noGrp="1"/>
          </p:cNvSpPr>
          <p:nvPr>
            <p:ph type="title"/>
          </p:nvPr>
        </p:nvSpPr>
        <p:spPr/>
        <p:txBody>
          <a:bodyPr/>
          <a:lstStyle/>
          <a:p>
            <a:pPr algn="l"/>
            <a:r>
              <a:rPr lang="es-MX" dirty="0">
                <a:solidFill>
                  <a:schemeClr val="accent1">
                    <a:lumMod val="60000"/>
                    <a:lumOff val="40000"/>
                  </a:schemeClr>
                </a:solidFill>
              </a:rPr>
              <a:t>REFERENCIAS</a:t>
            </a:r>
          </a:p>
        </p:txBody>
      </p:sp>
      <p:sp>
        <p:nvSpPr>
          <p:cNvPr id="3" name="Marcador de contenido 2">
            <a:extLst>
              <a:ext uri="{FF2B5EF4-FFF2-40B4-BE49-F238E27FC236}">
                <a16:creationId xmlns:a16="http://schemas.microsoft.com/office/drawing/2014/main" xmlns="" id="{729AF4B9-F375-4173-AFE4-0F0557303FC1}"/>
              </a:ext>
            </a:extLst>
          </p:cNvPr>
          <p:cNvSpPr>
            <a:spLocks noGrp="1"/>
          </p:cNvSpPr>
          <p:nvPr>
            <p:ph idx="1"/>
          </p:nvPr>
        </p:nvSpPr>
        <p:spPr/>
        <p:txBody>
          <a:bodyPr>
            <a:noAutofit/>
          </a:bodyPr>
          <a:lstStyle/>
          <a:p>
            <a:pPr algn="just"/>
            <a:r>
              <a:rPr lang="es-ES" sz="1200" dirty="0">
                <a:effectLst/>
              </a:rPr>
              <a:t>Antonio. (2017). </a:t>
            </a:r>
            <a:r>
              <a:rPr lang="es-ES" sz="1200" i="1" dirty="0">
                <a:effectLst/>
              </a:rPr>
              <a:t>Las 10 ciudades más grandes del mundo (2017) en imágenes</a:t>
            </a:r>
            <a:r>
              <a:rPr lang="es-ES" sz="1200" dirty="0">
                <a:effectLst/>
              </a:rPr>
              <a:t>. Obtenido de https://ciudades30.com/tops/las-10-ciudades-mas-grandes-del-mundo-2015-en-imagenes/</a:t>
            </a:r>
            <a:endParaRPr lang="es-MX" sz="1200" dirty="0">
              <a:effectLst/>
            </a:endParaRPr>
          </a:p>
          <a:p>
            <a:pPr algn="just"/>
            <a:r>
              <a:rPr lang="es-ES" sz="1200" dirty="0">
                <a:effectLst/>
              </a:rPr>
              <a:t>Banco Mundial. (2009). Sistema de Ciudades. La urbanización, motor de crecimiento y el alivio de la pobreza. Recuperado el 18 de Agosto de 2017, de http://siteresources.worldbank.org/INTURBANDEVELOPMENT/Resources/336387-1269651121606/UrbanStrategy_web_Spanish.pdf</a:t>
            </a:r>
            <a:endParaRPr lang="es-MX" sz="1200" dirty="0">
              <a:effectLst/>
            </a:endParaRPr>
          </a:p>
          <a:p>
            <a:pPr algn="just"/>
            <a:r>
              <a:rPr lang="es-ES" sz="1200" dirty="0">
                <a:effectLst/>
              </a:rPr>
              <a:t>Bottino Bernardi, R. (2009). La Ciudad y la Urbanización. </a:t>
            </a:r>
            <a:r>
              <a:rPr lang="es-ES" sz="1200" i="1" dirty="0">
                <a:effectLst/>
              </a:rPr>
              <a:t>CDHRP</a:t>
            </a:r>
            <a:r>
              <a:rPr lang="es-ES" sz="1200" dirty="0">
                <a:effectLst/>
              </a:rPr>
              <a:t>. Recuperado el 19 de Agosto de 2017, de http://www.estudioshistoricos.org/edicion_2/rosario_bottino.pdf</a:t>
            </a:r>
            <a:endParaRPr lang="es-MX" sz="1200" dirty="0">
              <a:effectLst/>
            </a:endParaRPr>
          </a:p>
          <a:p>
            <a:pPr algn="just"/>
            <a:r>
              <a:rPr lang="es-ES" sz="1200" dirty="0">
                <a:effectLst/>
              </a:rPr>
              <a:t>Cervera Flores, M., &amp; Rangel Glez., J. (2015). Distribución de la Población por Tamaño de Localidad y su Relación con el Medio Ambiente" El Colegio de México. </a:t>
            </a:r>
            <a:r>
              <a:rPr lang="es-ES" sz="1200" i="1" dirty="0">
                <a:effectLst/>
              </a:rPr>
              <a:t>Seminario-taller "Información para la toma de decisiones: Población y Medio Ambiente".</a:t>
            </a:r>
            <a:r>
              <a:rPr lang="es-ES" sz="1200" dirty="0">
                <a:effectLst/>
              </a:rPr>
              <a:t> México: Dirección General de Estadísticas Sociodemográficas, INEGI. Obtenido de http://www.inegi.org.mx/eventos/2015/Poblacion/doc/p-WalterRangel.pdf</a:t>
            </a:r>
            <a:endParaRPr lang="es-MX" sz="1200" dirty="0">
              <a:effectLst/>
            </a:endParaRPr>
          </a:p>
          <a:p>
            <a:pPr algn="just"/>
            <a:r>
              <a:rPr lang="es-ES" sz="1200" dirty="0">
                <a:effectLst/>
              </a:rPr>
              <a:t>INEGI. (s.f.). </a:t>
            </a:r>
            <a:r>
              <a:rPr lang="es-ES" sz="1200" i="1" dirty="0">
                <a:effectLst/>
              </a:rPr>
              <a:t>Volumen y crecimiento</a:t>
            </a:r>
            <a:r>
              <a:rPr lang="es-ES" sz="1200" dirty="0">
                <a:effectLst/>
              </a:rPr>
              <a:t>. Obtenido de Población total según tamaño de localidad para cada entidad federativa, 2000, 2005 y 2010: http://www3.inegi.org.mx/sistemas/sisept/Default.aspx?t=mdemo13&amp;s=est&amp;c=17503</a:t>
            </a:r>
            <a:endParaRPr lang="es-MX" sz="1200" dirty="0">
              <a:effectLst/>
            </a:endParaRPr>
          </a:p>
          <a:p>
            <a:pPr algn="just"/>
            <a:r>
              <a:rPr lang="es-ES" sz="1200" dirty="0">
                <a:effectLst/>
              </a:rPr>
              <a:t>Robinson, J. (Septiembre-Diciembre de 2016). Ciudades en un mundo de ciudades: el gesto comparativo. </a:t>
            </a:r>
            <a:r>
              <a:rPr lang="es-ES" sz="1200" i="1" dirty="0">
                <a:effectLst/>
              </a:rPr>
              <a:t>Revista de Investigación Social [en </a:t>
            </a:r>
            <a:r>
              <a:rPr lang="es-ES" sz="1200" i="1" dirty="0" smtClean="0">
                <a:effectLst/>
              </a:rPr>
              <a:t>línea]</a:t>
            </a:r>
            <a:r>
              <a:rPr lang="es-ES" sz="1200" dirty="0" smtClean="0">
                <a:effectLst/>
              </a:rPr>
              <a:t>. </a:t>
            </a:r>
            <a:r>
              <a:rPr lang="es-ES" sz="1200" dirty="0">
                <a:effectLst/>
              </a:rPr>
              <a:t>Recuperado el 15 de Agosto de 2017, de http://www.redalyc.org/comocitar.oa?id=62847468008</a:t>
            </a:r>
            <a:endParaRPr lang="es-MX" sz="1200" dirty="0">
              <a:effectLst/>
            </a:endParaRPr>
          </a:p>
          <a:p>
            <a:pPr algn="just"/>
            <a:r>
              <a:rPr lang="es-ES" sz="1200" dirty="0">
                <a:effectLst/>
              </a:rPr>
              <a:t>Rodríguez, L. ( Julio-diciembre de 2014). La condición de Vitalidad en las ciudades. </a:t>
            </a:r>
            <a:r>
              <a:rPr lang="es-ES" sz="1200" i="1" dirty="0">
                <a:effectLst/>
              </a:rPr>
              <a:t>AUS (en línea)</a:t>
            </a:r>
            <a:r>
              <a:rPr lang="es-ES" sz="1200" dirty="0">
                <a:effectLst/>
              </a:rPr>
              <a:t>(16), 76. Recuperado el 15 de Agosto de 2017, de http://oai.redalyc.org/articulo.oa?id=281737905013</a:t>
            </a:r>
            <a:endParaRPr lang="es-MX" sz="1200" dirty="0">
              <a:effectLst/>
            </a:endParaRPr>
          </a:p>
          <a:p>
            <a:pPr algn="just"/>
            <a:r>
              <a:rPr lang="es-ES" sz="1200" i="1" dirty="0" smtClean="0">
                <a:effectLst/>
              </a:rPr>
              <a:t>Tipos </a:t>
            </a:r>
            <a:r>
              <a:rPr lang="es-ES" sz="1200" i="1" dirty="0">
                <a:effectLst/>
              </a:rPr>
              <a:t>de Ciudad</a:t>
            </a:r>
            <a:r>
              <a:rPr lang="es-ES" sz="1200" dirty="0">
                <a:effectLst/>
              </a:rPr>
              <a:t>. (s.f.). Obtenido de TIPOS: http://</a:t>
            </a:r>
            <a:r>
              <a:rPr lang="es-ES" sz="1200" dirty="0" smtClean="0">
                <a:effectLst/>
              </a:rPr>
              <a:t>www.tipos.co/tipos-de-ciudad/</a:t>
            </a:r>
          </a:p>
          <a:p>
            <a:pPr algn="just"/>
            <a:r>
              <a:rPr lang="es-MX" sz="1200" dirty="0" smtClean="0"/>
              <a:t>Censos </a:t>
            </a:r>
            <a:r>
              <a:rPr lang="es-MX" sz="1200" dirty="0"/>
              <a:t>Económicos y Censos de Población y vivienda. Instituto Nacional de Estadística y Geografía (INEGI)</a:t>
            </a:r>
            <a:endParaRPr lang="es-MX" sz="1200" dirty="0">
              <a:effectLst/>
            </a:endParaRPr>
          </a:p>
          <a:p>
            <a:pPr marL="36900" indent="0" algn="just">
              <a:buNone/>
            </a:pPr>
            <a:endParaRPr lang="es-MX" sz="1100" dirty="0"/>
          </a:p>
        </p:txBody>
      </p:sp>
      <p:sp>
        <p:nvSpPr>
          <p:cNvPr id="4" name="Marcador de número de diapositiva 3">
            <a:extLst>
              <a:ext uri="{FF2B5EF4-FFF2-40B4-BE49-F238E27FC236}">
                <a16:creationId xmlns:a16="http://schemas.microsoft.com/office/drawing/2014/main" xmlns="" id="{422CD9DE-4FA5-432A-9718-607DBE9F2164}"/>
              </a:ext>
            </a:extLst>
          </p:cNvPr>
          <p:cNvSpPr>
            <a:spLocks noGrp="1"/>
          </p:cNvSpPr>
          <p:nvPr>
            <p:ph type="sldNum" sz="quarter" idx="12"/>
          </p:nvPr>
        </p:nvSpPr>
        <p:spPr/>
        <p:txBody>
          <a:bodyPr/>
          <a:lstStyle/>
          <a:p>
            <a:fld id="{DF28FB93-0A08-4E7D-8E63-9EFA29F1E093}" type="slidenum">
              <a:rPr lang="en-US" smtClean="0"/>
              <a:pPr/>
              <a:t>30</a:t>
            </a:fld>
            <a:endParaRPr lang="en-US" dirty="0"/>
          </a:p>
        </p:txBody>
      </p:sp>
    </p:spTree>
    <p:extLst>
      <p:ext uri="{BB962C8B-B14F-4D97-AF65-F5344CB8AC3E}">
        <p14:creationId xmlns:p14="http://schemas.microsoft.com/office/powerpoint/2010/main" val="2967267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455F4001-BE08-4539-9EC2-7FD8113FD305}"/>
              </a:ext>
            </a:extLst>
          </p:cNvPr>
          <p:cNvSpPr>
            <a:spLocks noGrp="1"/>
          </p:cNvSpPr>
          <p:nvPr>
            <p:ph idx="1"/>
          </p:nvPr>
        </p:nvSpPr>
        <p:spPr>
          <a:xfrm>
            <a:off x="913794" y="1180358"/>
            <a:ext cx="10353762" cy="4515951"/>
          </a:xfrm>
        </p:spPr>
        <p:txBody>
          <a:bodyPr>
            <a:normAutofit/>
          </a:bodyPr>
          <a:lstStyle/>
          <a:p>
            <a:pPr algn="just"/>
            <a:r>
              <a:rPr lang="es-MX" dirty="0" smtClean="0">
                <a:solidFill>
                  <a:schemeClr val="tx1"/>
                </a:solidFill>
              </a:rPr>
              <a:t>http</a:t>
            </a:r>
            <a:r>
              <a:rPr lang="es-MX" dirty="0">
                <a:solidFill>
                  <a:schemeClr val="tx1"/>
                </a:solidFill>
              </a:rPr>
              <a:t>://cuentame.inegi.org.mx/poblacion/rur_urb.aspx?tema=P</a:t>
            </a:r>
          </a:p>
          <a:p>
            <a:r>
              <a:rPr lang="es-MX" dirty="0">
                <a:solidFill>
                  <a:schemeClr val="tx1"/>
                </a:solidFill>
              </a:rPr>
              <a:t>http://recursostic.educacion.es/secundaria/edad/3esohistoria/quincena6/quincena6_contenidos_9a.htm (Robinson, 2016)</a:t>
            </a:r>
          </a:p>
          <a:p>
            <a:r>
              <a:rPr lang="es-MX" dirty="0">
                <a:solidFill>
                  <a:schemeClr val="tx1"/>
                </a:solidFill>
              </a:rPr>
              <a:t>http://www.inegi.org.mx/eventos/2015/Poblacion/doc/p-WalterRangel.pdf</a:t>
            </a:r>
          </a:p>
          <a:p>
            <a:r>
              <a:rPr lang="es-MX" dirty="0">
                <a:solidFill>
                  <a:schemeClr val="tx1"/>
                </a:solidFill>
              </a:rPr>
              <a:t>http://www.inegi.org.mx/est/contenidos/Proyectos/ce/ce2014/doc/tabulados.html</a:t>
            </a:r>
          </a:p>
          <a:p>
            <a:r>
              <a:rPr lang="es-MX" dirty="0">
                <a:solidFill>
                  <a:schemeClr val="tx1"/>
                </a:solidFill>
              </a:rPr>
              <a:t>Iconos e imágenes: www.freepik.es, stock.adobe.com, www.iconfinder.com</a:t>
            </a:r>
          </a:p>
          <a:p>
            <a:endParaRPr lang="es-MX" dirty="0">
              <a:solidFill>
                <a:schemeClr val="tx1"/>
              </a:solidFill>
            </a:endParaRPr>
          </a:p>
          <a:p>
            <a:endParaRPr lang="es-MX" dirty="0">
              <a:effectLst/>
            </a:endParaRPr>
          </a:p>
          <a:p>
            <a:endParaRPr lang="es-MX" dirty="0">
              <a:effectLst/>
            </a:endParaRPr>
          </a:p>
          <a:p>
            <a:endParaRPr lang="es-MX" dirty="0">
              <a:effectLst/>
            </a:endParaRPr>
          </a:p>
          <a:p>
            <a:endParaRPr lang="es-MX" dirty="0"/>
          </a:p>
          <a:p>
            <a:endParaRPr lang="es-MX" dirty="0"/>
          </a:p>
        </p:txBody>
      </p:sp>
      <p:sp>
        <p:nvSpPr>
          <p:cNvPr id="4" name="Título 1">
            <a:extLst>
              <a:ext uri="{FF2B5EF4-FFF2-40B4-BE49-F238E27FC236}">
                <a16:creationId xmlns:a16="http://schemas.microsoft.com/office/drawing/2014/main" xmlns="" id="{EAA40279-0511-44BE-A650-61F97D683710}"/>
              </a:ext>
            </a:extLst>
          </p:cNvPr>
          <p:cNvSpPr txBox="1">
            <a:spLocks/>
          </p:cNvSpPr>
          <p:nvPr/>
        </p:nvSpPr>
        <p:spPr>
          <a:xfrm>
            <a:off x="0" y="152400"/>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solidFill>
                  <a:schemeClr val="accent1">
                    <a:lumMod val="40000"/>
                    <a:lumOff val="60000"/>
                  </a:schemeClr>
                </a:solidFill>
              </a:rPr>
              <a:t>REFERENCIAS</a:t>
            </a:r>
          </a:p>
        </p:txBody>
      </p:sp>
      <p:sp>
        <p:nvSpPr>
          <p:cNvPr id="2" name="Marcador de número de diapositiva 1">
            <a:extLst>
              <a:ext uri="{FF2B5EF4-FFF2-40B4-BE49-F238E27FC236}">
                <a16:creationId xmlns:a16="http://schemas.microsoft.com/office/drawing/2014/main" xmlns="" id="{8F7C7473-400E-4D7A-B7FC-3CC616ACB6AA}"/>
              </a:ext>
            </a:extLst>
          </p:cNvPr>
          <p:cNvSpPr>
            <a:spLocks noGrp="1"/>
          </p:cNvSpPr>
          <p:nvPr>
            <p:ph type="sldNum" sz="quarter" idx="12"/>
          </p:nvPr>
        </p:nvSpPr>
        <p:spPr/>
        <p:txBody>
          <a:bodyPr/>
          <a:lstStyle/>
          <a:p>
            <a:fld id="{DF28FB93-0A08-4E7D-8E63-9EFA29F1E093}" type="slidenum">
              <a:rPr lang="en-US" smtClean="0"/>
              <a:pPr/>
              <a:t>31</a:t>
            </a:fld>
            <a:endParaRPr lang="en-US" dirty="0"/>
          </a:p>
        </p:txBody>
      </p:sp>
    </p:spTree>
    <p:extLst>
      <p:ext uri="{BB962C8B-B14F-4D97-AF65-F5344CB8AC3E}">
        <p14:creationId xmlns:p14="http://schemas.microsoft.com/office/powerpoint/2010/main" val="245429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69A2A9-D283-4C8C-AB85-66D52A65C3F4}"/>
              </a:ext>
            </a:extLst>
          </p:cNvPr>
          <p:cNvSpPr>
            <a:spLocks noGrp="1"/>
          </p:cNvSpPr>
          <p:nvPr>
            <p:ph type="title"/>
          </p:nvPr>
        </p:nvSpPr>
        <p:spPr>
          <a:xfrm>
            <a:off x="-3237165" y="1224064"/>
            <a:ext cx="10353762" cy="970450"/>
          </a:xfrm>
        </p:spPr>
        <p:txBody>
          <a:bodyPr>
            <a:noAutofit/>
          </a:bodyPr>
          <a:lstStyle/>
          <a:p>
            <a:r>
              <a:rPr lang="en-US" sz="4800" dirty="0">
                <a:solidFill>
                  <a:schemeClr val="accent1">
                    <a:lumMod val="60000"/>
                    <a:lumOff val="40000"/>
                  </a:schemeClr>
                </a:solidFill>
              </a:rPr>
              <a:t>Sistema y </a:t>
            </a:r>
            <a:br>
              <a:rPr lang="en-US" sz="4800" dirty="0">
                <a:solidFill>
                  <a:schemeClr val="accent1">
                    <a:lumMod val="60000"/>
                    <a:lumOff val="40000"/>
                  </a:schemeClr>
                </a:solidFill>
              </a:rPr>
            </a:br>
            <a:r>
              <a:rPr lang="en-US" sz="4800" dirty="0">
                <a:solidFill>
                  <a:schemeClr val="accent1">
                    <a:lumMod val="60000"/>
                    <a:lumOff val="40000"/>
                  </a:schemeClr>
                </a:solidFill>
              </a:rPr>
              <a:t>Ciudad</a:t>
            </a:r>
            <a:endParaRPr lang="es-MX" sz="4800" dirty="0">
              <a:solidFill>
                <a:schemeClr val="accent1">
                  <a:lumMod val="60000"/>
                  <a:lumOff val="40000"/>
                </a:schemeClr>
              </a:solidFill>
            </a:endParaRPr>
          </a:p>
        </p:txBody>
      </p:sp>
      <p:graphicFrame>
        <p:nvGraphicFramePr>
          <p:cNvPr id="4" name="Diagrama 3">
            <a:extLst>
              <a:ext uri="{FF2B5EF4-FFF2-40B4-BE49-F238E27FC236}">
                <a16:creationId xmlns:a16="http://schemas.microsoft.com/office/drawing/2014/main" xmlns="" id="{496EF2EC-F1F5-4822-930F-5FA77FA90246}"/>
              </a:ext>
            </a:extLst>
          </p:cNvPr>
          <p:cNvGraphicFramePr/>
          <p:nvPr>
            <p:extLst>
              <p:ext uri="{D42A27DB-BD31-4B8C-83A1-F6EECF244321}">
                <p14:modId xmlns:p14="http://schemas.microsoft.com/office/powerpoint/2010/main" val="4061095538"/>
              </p:ext>
            </p:extLst>
          </p:nvPr>
        </p:nvGraphicFramePr>
        <p:xfrm>
          <a:off x="160550" y="-61803"/>
          <a:ext cx="12967856" cy="6999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xmlns="" id="{ADB83C0F-5DE6-42CC-ABDA-F6D843F63C34}"/>
              </a:ext>
            </a:extLst>
          </p:cNvPr>
          <p:cNvSpPr txBox="1"/>
          <p:nvPr/>
        </p:nvSpPr>
        <p:spPr>
          <a:xfrm>
            <a:off x="319576" y="276606"/>
            <a:ext cx="5519651" cy="369332"/>
          </a:xfrm>
          <a:prstGeom prst="rect">
            <a:avLst/>
          </a:prstGeom>
          <a:noFill/>
        </p:spPr>
        <p:txBody>
          <a:bodyPr wrap="square" rtlCol="0">
            <a:spAutoFit/>
          </a:bodyPr>
          <a:lstStyle/>
          <a:p>
            <a:r>
              <a:rPr lang="es-MX" dirty="0"/>
              <a:t>DEFINICIÓN</a:t>
            </a:r>
          </a:p>
        </p:txBody>
      </p:sp>
      <p:sp>
        <p:nvSpPr>
          <p:cNvPr id="3" name="Marcador de número de diapositiva 2">
            <a:extLst>
              <a:ext uri="{FF2B5EF4-FFF2-40B4-BE49-F238E27FC236}">
                <a16:creationId xmlns:a16="http://schemas.microsoft.com/office/drawing/2014/main" xmlns="" id="{65D4D659-2DCF-46C1-A87F-3A0189ABAEEF}"/>
              </a:ext>
            </a:extLst>
          </p:cNvPr>
          <p:cNvSpPr>
            <a:spLocks noGrp="1"/>
          </p:cNvSpPr>
          <p:nvPr>
            <p:ph type="sldNum" sz="quarter" idx="12"/>
          </p:nvPr>
        </p:nvSpPr>
        <p:spPr/>
        <p:txBody>
          <a:bodyPr/>
          <a:lstStyle/>
          <a:p>
            <a:fld id="{DF28FB93-0A08-4E7D-8E63-9EFA29F1E093}" type="slidenum">
              <a:rPr lang="en-US" smtClean="0"/>
              <a:pPr/>
              <a:t>4</a:t>
            </a:fld>
            <a:endParaRPr lang="en-US" dirty="0"/>
          </a:p>
        </p:txBody>
      </p:sp>
    </p:spTree>
    <p:extLst>
      <p:ext uri="{BB962C8B-B14F-4D97-AF65-F5344CB8AC3E}">
        <p14:creationId xmlns:p14="http://schemas.microsoft.com/office/powerpoint/2010/main" val="745088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138922E-7B13-4078-8B3C-9F0620E113A9}"/>
              </a:ext>
            </a:extLst>
          </p:cNvPr>
          <p:cNvSpPr>
            <a:spLocks noGrp="1"/>
          </p:cNvSpPr>
          <p:nvPr>
            <p:ph type="title"/>
          </p:nvPr>
        </p:nvSpPr>
        <p:spPr>
          <a:xfrm>
            <a:off x="8221286" y="657775"/>
            <a:ext cx="3609457" cy="970450"/>
          </a:xfrm>
        </p:spPr>
        <p:txBody>
          <a:bodyPr>
            <a:normAutofit fontScale="90000"/>
          </a:bodyPr>
          <a:lstStyle/>
          <a:p>
            <a:r>
              <a:rPr lang="es-MX" b="1" dirty="0">
                <a:solidFill>
                  <a:schemeClr val="accent1">
                    <a:lumMod val="60000"/>
                    <a:lumOff val="40000"/>
                  </a:schemeClr>
                </a:solidFill>
              </a:rPr>
              <a:t>Ciudad:</a:t>
            </a:r>
            <a:br>
              <a:rPr lang="es-MX" b="1" dirty="0">
                <a:solidFill>
                  <a:schemeClr val="accent1">
                    <a:lumMod val="60000"/>
                    <a:lumOff val="40000"/>
                  </a:schemeClr>
                </a:solidFill>
              </a:rPr>
            </a:br>
            <a:r>
              <a:rPr lang="es-MX" b="1" dirty="0">
                <a:solidFill>
                  <a:schemeClr val="accent1">
                    <a:lumMod val="60000"/>
                    <a:lumOff val="40000"/>
                  </a:schemeClr>
                </a:solidFill>
              </a:rPr>
              <a:t> Más que infraestructura</a:t>
            </a:r>
          </a:p>
        </p:txBody>
      </p:sp>
      <p:pic>
        <p:nvPicPr>
          <p:cNvPr id="2050" name="Picture 2" descr="panorama of  city">
            <a:extLst>
              <a:ext uri="{FF2B5EF4-FFF2-40B4-BE49-F238E27FC236}">
                <a16:creationId xmlns:a16="http://schemas.microsoft.com/office/drawing/2014/main" xmlns="" id="{A16CBF27-E07B-4562-A359-DFD68B61C7EE}"/>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0" y="0"/>
            <a:ext cx="786003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LTURE. Word cloud concept illustration.  ">
            <a:extLst>
              <a:ext uri="{FF2B5EF4-FFF2-40B4-BE49-F238E27FC236}">
                <a16:creationId xmlns:a16="http://schemas.microsoft.com/office/drawing/2014/main" xmlns="" id="{4D622088-7308-4860-9026-DF747BF5AEAD}"/>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7860030" y="2286000"/>
            <a:ext cx="4331969"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usiness deal, handshake double exposure, cooperation concept, agreement of two companies">
            <a:extLst>
              <a:ext uri="{FF2B5EF4-FFF2-40B4-BE49-F238E27FC236}">
                <a16:creationId xmlns:a16="http://schemas.microsoft.com/office/drawing/2014/main" xmlns="" id="{6BDDE86B-2D54-4FED-8C03-F1845DFA895E}"/>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860030" y="4572000"/>
            <a:ext cx="4331970" cy="2286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xmlns="" id="{9B981FA2-7C86-49F3-AD55-B6107FCAD478}"/>
              </a:ext>
            </a:extLst>
          </p:cNvPr>
          <p:cNvSpPr/>
          <p:nvPr/>
        </p:nvSpPr>
        <p:spPr>
          <a:xfrm>
            <a:off x="126203" y="4343400"/>
            <a:ext cx="2853666" cy="923330"/>
          </a:xfrm>
          <a:prstGeom prst="rect">
            <a:avLst/>
          </a:prstGeom>
          <a:noFill/>
        </p:spPr>
        <p:txBody>
          <a:bodyPr wrap="none" lIns="91440" tIns="45720" rIns="91440" bIns="45720">
            <a:spAutoFit/>
          </a:bodyPr>
          <a:lstStyle/>
          <a:p>
            <a:pPr algn="ctr"/>
            <a:r>
              <a:rPr lang="es-E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Sociedad</a:t>
            </a:r>
          </a:p>
        </p:txBody>
      </p:sp>
      <p:sp>
        <p:nvSpPr>
          <p:cNvPr id="6" name="Rectángulo 5">
            <a:extLst>
              <a:ext uri="{FF2B5EF4-FFF2-40B4-BE49-F238E27FC236}">
                <a16:creationId xmlns:a16="http://schemas.microsoft.com/office/drawing/2014/main" xmlns="" id="{E87CD224-C4F4-463A-BA17-31F1FE2046E6}"/>
              </a:ext>
            </a:extLst>
          </p:cNvPr>
          <p:cNvSpPr/>
          <p:nvPr/>
        </p:nvSpPr>
        <p:spPr>
          <a:xfrm>
            <a:off x="2479871" y="5074307"/>
            <a:ext cx="2427268" cy="923330"/>
          </a:xfrm>
          <a:prstGeom prst="rect">
            <a:avLst/>
          </a:prstGeom>
        </p:spPr>
        <p:txBody>
          <a:bodyPr wrap="none">
            <a:spAutoFit/>
          </a:bodyPr>
          <a:lstStyle/>
          <a:p>
            <a:r>
              <a:rPr lang="es-E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Cultura</a:t>
            </a:r>
            <a:endParaRPr lang="es-MX" sz="5400" dirty="0"/>
          </a:p>
        </p:txBody>
      </p:sp>
      <p:sp>
        <p:nvSpPr>
          <p:cNvPr id="7" name="Rectángulo 6">
            <a:extLst>
              <a:ext uri="{FF2B5EF4-FFF2-40B4-BE49-F238E27FC236}">
                <a16:creationId xmlns:a16="http://schemas.microsoft.com/office/drawing/2014/main" xmlns="" id="{48D9D075-BE81-4136-A1B4-5BFEE687C98A}"/>
              </a:ext>
            </a:extLst>
          </p:cNvPr>
          <p:cNvSpPr/>
          <p:nvPr/>
        </p:nvSpPr>
        <p:spPr>
          <a:xfrm>
            <a:off x="3693505" y="5896037"/>
            <a:ext cx="4166525" cy="923330"/>
          </a:xfrm>
          <a:prstGeom prst="rect">
            <a:avLst/>
          </a:prstGeom>
        </p:spPr>
        <p:txBody>
          <a:bodyPr wrap="none">
            <a:spAutoFit/>
          </a:bodyPr>
          <a:lstStyle/>
          <a:p>
            <a:r>
              <a:rPr lang="es-E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Organización</a:t>
            </a:r>
            <a:endParaRPr lang="es-MX" sz="5400" dirty="0"/>
          </a:p>
        </p:txBody>
      </p:sp>
      <p:sp>
        <p:nvSpPr>
          <p:cNvPr id="3" name="Marcador de número de diapositiva 2">
            <a:extLst>
              <a:ext uri="{FF2B5EF4-FFF2-40B4-BE49-F238E27FC236}">
                <a16:creationId xmlns:a16="http://schemas.microsoft.com/office/drawing/2014/main" xmlns="" id="{3DF69D68-BE1F-456C-AFA1-966C754C0010}"/>
              </a:ext>
            </a:extLst>
          </p:cNvPr>
          <p:cNvSpPr>
            <a:spLocks noGrp="1"/>
          </p:cNvSpPr>
          <p:nvPr>
            <p:ph type="sldNum" sz="quarter" idx="12"/>
          </p:nvPr>
        </p:nvSpPr>
        <p:spPr/>
        <p:txBody>
          <a:bodyPr/>
          <a:lstStyle/>
          <a:p>
            <a:fld id="{DF28FB93-0A08-4E7D-8E63-9EFA29F1E093}" type="slidenum">
              <a:rPr lang="en-US" smtClean="0"/>
              <a:pPr/>
              <a:t>5</a:t>
            </a:fld>
            <a:endParaRPr lang="en-US" dirty="0"/>
          </a:p>
        </p:txBody>
      </p:sp>
    </p:spTree>
    <p:extLst>
      <p:ext uri="{BB962C8B-B14F-4D97-AF65-F5344CB8AC3E}">
        <p14:creationId xmlns:p14="http://schemas.microsoft.com/office/powerpoint/2010/main" val="2777880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134"/>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pic>
        <p:nvPicPr>
          <p:cNvPr id="2050" name="Picture 2" descr="black handshake background">
            <a:extLst>
              <a:ext uri="{FF2B5EF4-FFF2-40B4-BE49-F238E27FC236}">
                <a16:creationId xmlns:a16="http://schemas.microsoft.com/office/drawing/2014/main" xmlns="" id="{8ACA20CF-09B7-42FB-9F5A-6A6541A33C5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865" r="2" b="15930"/>
          <a:stretch/>
        </p:blipFill>
        <p:spPr bwMode="auto">
          <a:xfrm>
            <a:off x="643339" y="643464"/>
            <a:ext cx="3551912" cy="27067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ooking at future city">
            <a:extLst>
              <a:ext uri="{FF2B5EF4-FFF2-40B4-BE49-F238E27FC236}">
                <a16:creationId xmlns:a16="http://schemas.microsoft.com/office/drawing/2014/main" xmlns="" id="{0FCA4B0E-9ECA-49A5-A32C-BDD95D8F5BC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401" r="7729" b="2"/>
          <a:stretch/>
        </p:blipFill>
        <p:spPr bwMode="auto">
          <a:xfrm>
            <a:off x="643339" y="3511127"/>
            <a:ext cx="3551912" cy="270679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17C752F0-8F42-4D83-BD46-262EC548F10F}"/>
              </a:ext>
            </a:extLst>
          </p:cNvPr>
          <p:cNvSpPr>
            <a:spLocks noGrp="1"/>
          </p:cNvSpPr>
          <p:nvPr>
            <p:ph idx="1"/>
          </p:nvPr>
        </p:nvSpPr>
        <p:spPr>
          <a:xfrm>
            <a:off x="5146160" y="1828801"/>
            <a:ext cx="6550540" cy="3866048"/>
          </a:xfrm>
        </p:spPr>
        <p:txBody>
          <a:bodyPr anchor="t">
            <a:normAutofit/>
          </a:bodyPr>
          <a:lstStyle/>
          <a:p>
            <a:pPr marL="36900" indent="0" algn="just">
              <a:buNone/>
            </a:pPr>
            <a:r>
              <a:rPr lang="en-US" sz="2400" dirty="0">
                <a:solidFill>
                  <a:schemeClr val="tx1"/>
                </a:solidFill>
                <a:effectLst/>
              </a:rPr>
              <a:t>Wirth  (citado en Bottino, 2009), menciona que:</a:t>
            </a:r>
            <a:endParaRPr lang="es-MX" sz="2400" dirty="0">
              <a:solidFill>
                <a:schemeClr val="tx1"/>
              </a:solidFill>
              <a:effectLst/>
            </a:endParaRPr>
          </a:p>
          <a:p>
            <a:pPr marL="36900" indent="0" algn="just">
              <a:buNone/>
            </a:pPr>
            <a:r>
              <a:rPr lang="es-MX" sz="2400" dirty="0">
                <a:solidFill>
                  <a:schemeClr val="tx1"/>
                </a:solidFill>
                <a:effectLst/>
              </a:rPr>
              <a:t>“La ciudad es un asentamiento relativamente grande, denso y permanente de individuos socialmente diferentes. En ella se produce mecánica y espontáneamente heterogeneidad, división del trabajo y un modo de vida diferente, opuesto al que se da en las comunidades rurales pequeñas”</a:t>
            </a:r>
          </a:p>
          <a:p>
            <a:pPr algn="just"/>
            <a:endParaRPr lang="es-MX" dirty="0">
              <a:solidFill>
                <a:schemeClr val="tx1"/>
              </a:solidFill>
            </a:endParaRPr>
          </a:p>
        </p:txBody>
      </p:sp>
      <p:sp>
        <p:nvSpPr>
          <p:cNvPr id="2" name="Marcador de número de diapositiva 1">
            <a:extLst>
              <a:ext uri="{FF2B5EF4-FFF2-40B4-BE49-F238E27FC236}">
                <a16:creationId xmlns:a16="http://schemas.microsoft.com/office/drawing/2014/main" xmlns="" id="{7C572A31-96BC-4EB7-84F0-B7B31759054B}"/>
              </a:ext>
            </a:extLst>
          </p:cNvPr>
          <p:cNvSpPr>
            <a:spLocks noGrp="1"/>
          </p:cNvSpPr>
          <p:nvPr>
            <p:ph type="sldNum" sz="quarter" idx="12"/>
          </p:nvPr>
        </p:nvSpPr>
        <p:spPr/>
        <p:txBody>
          <a:bodyPr/>
          <a:lstStyle/>
          <a:p>
            <a:fld id="{DF28FB93-0A08-4E7D-8E63-9EFA29F1E093}" type="slidenum">
              <a:rPr lang="en-US" smtClean="0"/>
              <a:pPr/>
              <a:t>6</a:t>
            </a:fld>
            <a:endParaRPr lang="en-US" dirty="0"/>
          </a:p>
        </p:txBody>
      </p:sp>
    </p:spTree>
    <p:extLst>
      <p:ext uri="{BB962C8B-B14F-4D97-AF65-F5344CB8AC3E}">
        <p14:creationId xmlns:p14="http://schemas.microsoft.com/office/powerpoint/2010/main" val="3511444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E4677FE-BC82-4935-94C7-B20244F2F1D0}"/>
              </a:ext>
            </a:extLst>
          </p:cNvPr>
          <p:cNvSpPr>
            <a:spLocks noGrp="1"/>
          </p:cNvSpPr>
          <p:nvPr>
            <p:ph type="title"/>
          </p:nvPr>
        </p:nvSpPr>
        <p:spPr>
          <a:xfrm>
            <a:off x="913795" y="761999"/>
            <a:ext cx="10353762" cy="970450"/>
          </a:xfrm>
        </p:spPr>
        <p:txBody>
          <a:bodyPr/>
          <a:lstStyle/>
          <a:p>
            <a:pPr algn="l"/>
            <a:r>
              <a:rPr lang="es-MX" b="1" dirty="0">
                <a:solidFill>
                  <a:schemeClr val="accent1">
                    <a:lumMod val="60000"/>
                    <a:lumOff val="40000"/>
                  </a:schemeClr>
                </a:solidFill>
              </a:rPr>
              <a:t>Clasificación de las Ciudades</a:t>
            </a:r>
          </a:p>
        </p:txBody>
      </p:sp>
      <p:graphicFrame>
        <p:nvGraphicFramePr>
          <p:cNvPr id="5" name="Marcador de contenido 4">
            <a:extLst>
              <a:ext uri="{FF2B5EF4-FFF2-40B4-BE49-F238E27FC236}">
                <a16:creationId xmlns:a16="http://schemas.microsoft.com/office/drawing/2014/main" xmlns="" id="{CD3030A6-D207-4841-9827-D0EEB45F2CD4}"/>
              </a:ext>
            </a:extLst>
          </p:cNvPr>
          <p:cNvGraphicFramePr>
            <a:graphicFrameLocks noGrp="1"/>
          </p:cNvGraphicFramePr>
          <p:nvPr>
            <p:ph idx="1"/>
            <p:extLst>
              <p:ext uri="{D42A27DB-BD31-4B8C-83A1-F6EECF244321}">
                <p14:modId xmlns:p14="http://schemas.microsoft.com/office/powerpoint/2010/main" val="977769023"/>
              </p:ext>
            </p:extLst>
          </p:nvPr>
        </p:nvGraphicFramePr>
        <p:xfrm>
          <a:off x="914400" y="1731963"/>
          <a:ext cx="10353675"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CA86E745-95A2-46CF-A6C8-859658798A84}"/>
              </a:ext>
            </a:extLst>
          </p:cNvPr>
          <p:cNvSpPr>
            <a:spLocks noGrp="1"/>
          </p:cNvSpPr>
          <p:nvPr>
            <p:ph type="sldNum" sz="quarter" idx="12"/>
          </p:nvPr>
        </p:nvSpPr>
        <p:spPr/>
        <p:txBody>
          <a:bodyPr/>
          <a:lstStyle/>
          <a:p>
            <a:fld id="{DF28FB93-0A08-4E7D-8E63-9EFA29F1E093}" type="slidenum">
              <a:rPr lang="en-US" smtClean="0"/>
              <a:pPr/>
              <a:t>7</a:t>
            </a:fld>
            <a:endParaRPr lang="en-US" dirty="0"/>
          </a:p>
        </p:txBody>
      </p:sp>
    </p:spTree>
    <p:extLst>
      <p:ext uri="{BB962C8B-B14F-4D97-AF65-F5344CB8AC3E}">
        <p14:creationId xmlns:p14="http://schemas.microsoft.com/office/powerpoint/2010/main" val="2974309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F798C3D-88D5-4CE6-A048-7ED8B7047746}"/>
              </a:ext>
            </a:extLst>
          </p:cNvPr>
          <p:cNvSpPr>
            <a:spLocks noGrp="1"/>
          </p:cNvSpPr>
          <p:nvPr>
            <p:ph type="title"/>
          </p:nvPr>
        </p:nvSpPr>
        <p:spPr/>
        <p:txBody>
          <a:bodyPr/>
          <a:lstStyle/>
          <a:p>
            <a:pPr algn="l"/>
            <a:r>
              <a:rPr lang="es-MX" b="1" dirty="0">
                <a:solidFill>
                  <a:schemeClr val="accent1">
                    <a:lumMod val="60000"/>
                    <a:lumOff val="40000"/>
                  </a:schemeClr>
                </a:solidFill>
              </a:rPr>
              <a:t>Clasificación de la Ciudades por su Función</a:t>
            </a:r>
          </a:p>
        </p:txBody>
      </p:sp>
      <p:sp>
        <p:nvSpPr>
          <p:cNvPr id="3" name="Marcador de contenido 2">
            <a:extLst>
              <a:ext uri="{FF2B5EF4-FFF2-40B4-BE49-F238E27FC236}">
                <a16:creationId xmlns:a16="http://schemas.microsoft.com/office/drawing/2014/main" xmlns="" id="{C8987829-B043-462B-B212-29648023B593}"/>
              </a:ext>
            </a:extLst>
          </p:cNvPr>
          <p:cNvSpPr>
            <a:spLocks noGrp="1"/>
          </p:cNvSpPr>
          <p:nvPr>
            <p:ph idx="1"/>
          </p:nvPr>
        </p:nvSpPr>
        <p:spPr/>
        <p:txBody>
          <a:bodyPr>
            <a:normAutofit/>
          </a:bodyPr>
          <a:lstStyle/>
          <a:p>
            <a:r>
              <a:rPr lang="es-MX" sz="3200" dirty="0"/>
              <a:t>Comerciales</a:t>
            </a:r>
          </a:p>
          <a:p>
            <a:r>
              <a:rPr lang="es-MX" sz="3200" dirty="0"/>
              <a:t>Industriales</a:t>
            </a:r>
          </a:p>
          <a:p>
            <a:r>
              <a:rPr lang="es-MX" sz="3200" dirty="0"/>
              <a:t>Mineras</a:t>
            </a:r>
          </a:p>
          <a:p>
            <a:r>
              <a:rPr lang="es-MX" sz="3200" dirty="0"/>
              <a:t>Portuarias</a:t>
            </a:r>
          </a:p>
          <a:p>
            <a:r>
              <a:rPr lang="es-MX" sz="3200" dirty="0"/>
              <a:t>Político- administrativas</a:t>
            </a:r>
          </a:p>
          <a:p>
            <a:r>
              <a:rPr lang="es-MX" sz="3200" dirty="0"/>
              <a:t>Turísticas</a:t>
            </a:r>
          </a:p>
          <a:p>
            <a:endParaRPr lang="es-MX" sz="3200" dirty="0"/>
          </a:p>
        </p:txBody>
      </p:sp>
      <p:sp>
        <p:nvSpPr>
          <p:cNvPr id="4" name="Marcador de número de diapositiva 3">
            <a:extLst>
              <a:ext uri="{FF2B5EF4-FFF2-40B4-BE49-F238E27FC236}">
                <a16:creationId xmlns:a16="http://schemas.microsoft.com/office/drawing/2014/main" xmlns="" id="{CB746005-160F-44D6-97C3-803FBE7D24D8}"/>
              </a:ext>
            </a:extLst>
          </p:cNvPr>
          <p:cNvSpPr>
            <a:spLocks noGrp="1"/>
          </p:cNvSpPr>
          <p:nvPr>
            <p:ph type="sldNum" sz="quarter" idx="12"/>
          </p:nvPr>
        </p:nvSpPr>
        <p:spPr/>
        <p:txBody>
          <a:bodyPr/>
          <a:lstStyle/>
          <a:p>
            <a:fld id="{DF28FB93-0A08-4E7D-8E63-9EFA29F1E093}" type="slidenum">
              <a:rPr lang="en-US" smtClean="0"/>
              <a:pPr/>
              <a:t>8</a:t>
            </a:fld>
            <a:endParaRPr lang="en-US" dirty="0"/>
          </a:p>
        </p:txBody>
      </p:sp>
      <p:pic>
        <p:nvPicPr>
          <p:cNvPr id="1026" name="Picture 2" descr="tourist urlaub reise ferien">
            <a:extLst>
              <a:ext uri="{FF2B5EF4-FFF2-40B4-BE49-F238E27FC236}">
                <a16:creationId xmlns:a16="http://schemas.microsoft.com/office/drawing/2014/main" xmlns="" id="{3C5F18A8-14B9-47F4-8FBE-C8F0D72E86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8011" y="1454819"/>
            <a:ext cx="2286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chweißer einer Werkstatt schweißt Metall">
            <a:extLst>
              <a:ext uri="{FF2B5EF4-FFF2-40B4-BE49-F238E27FC236}">
                <a16:creationId xmlns:a16="http://schemas.microsoft.com/office/drawing/2014/main" xmlns="" id="{CAE807A8-F6E0-49C5-8051-EE214D62A0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369" y="3988921"/>
            <a:ext cx="3429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arcos">
            <a:extLst>
              <a:ext uri="{FF2B5EF4-FFF2-40B4-BE49-F238E27FC236}">
                <a16:creationId xmlns:a16="http://schemas.microsoft.com/office/drawing/2014/main" xmlns="" id="{A17AF4EF-A904-4C06-9A67-5C725346DB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1218" y="1550522"/>
            <a:ext cx="3419475"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himsical lady with shopping bags">
            <a:extLst>
              <a:ext uri="{FF2B5EF4-FFF2-40B4-BE49-F238E27FC236}">
                <a16:creationId xmlns:a16="http://schemas.microsoft.com/office/drawing/2014/main" xmlns="" id="{2B56EFAD-7C8C-45A4-842E-8EAC074F6D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5631" y="3988921"/>
            <a:ext cx="139065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884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8322402-88AC-4453-94F5-CCCF4966CE42}"/>
              </a:ext>
            </a:extLst>
          </p:cNvPr>
          <p:cNvSpPr>
            <a:spLocks noGrp="1"/>
          </p:cNvSpPr>
          <p:nvPr>
            <p:ph type="title"/>
          </p:nvPr>
        </p:nvSpPr>
        <p:spPr>
          <a:xfrm rot="16200000">
            <a:off x="-1451469" y="2970240"/>
            <a:ext cx="6445981" cy="970450"/>
          </a:xfrm>
        </p:spPr>
        <p:txBody>
          <a:bodyPr>
            <a:normAutofit fontScale="90000"/>
          </a:bodyPr>
          <a:lstStyle/>
          <a:p>
            <a:r>
              <a:rPr lang="es-MX" b="1" dirty="0">
                <a:solidFill>
                  <a:schemeClr val="accent1">
                    <a:lumMod val="60000"/>
                    <a:lumOff val="40000"/>
                  </a:schemeClr>
                </a:solidFill>
              </a:rPr>
              <a:t>Clasificación de la Ciudades por su Función</a:t>
            </a:r>
            <a:endParaRPr lang="es-MX" dirty="0"/>
          </a:p>
        </p:txBody>
      </p:sp>
      <p:graphicFrame>
        <p:nvGraphicFramePr>
          <p:cNvPr id="5" name="Marcador de contenido 4">
            <a:extLst>
              <a:ext uri="{FF2B5EF4-FFF2-40B4-BE49-F238E27FC236}">
                <a16:creationId xmlns:a16="http://schemas.microsoft.com/office/drawing/2014/main" xmlns="" id="{C7309610-2D95-4740-A332-59430007A7F6}"/>
              </a:ext>
            </a:extLst>
          </p:cNvPr>
          <p:cNvGraphicFramePr>
            <a:graphicFrameLocks noGrp="1"/>
          </p:cNvGraphicFramePr>
          <p:nvPr>
            <p:ph idx="1"/>
            <p:extLst>
              <p:ext uri="{D42A27DB-BD31-4B8C-83A1-F6EECF244321}">
                <p14:modId xmlns:p14="http://schemas.microsoft.com/office/powerpoint/2010/main" val="3566194373"/>
              </p:ext>
            </p:extLst>
          </p:nvPr>
        </p:nvGraphicFramePr>
        <p:xfrm>
          <a:off x="914400" y="557939"/>
          <a:ext cx="12026685" cy="59358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EA0781CB-FEB0-453D-AD06-A789FC8C8682}"/>
              </a:ext>
            </a:extLst>
          </p:cNvPr>
          <p:cNvSpPr>
            <a:spLocks noGrp="1"/>
          </p:cNvSpPr>
          <p:nvPr>
            <p:ph type="sldNum" sz="quarter" idx="12"/>
          </p:nvPr>
        </p:nvSpPr>
        <p:spPr/>
        <p:txBody>
          <a:bodyPr/>
          <a:lstStyle/>
          <a:p>
            <a:fld id="{DF28FB93-0A08-4E7D-8E63-9EFA29F1E093}" type="slidenum">
              <a:rPr lang="en-US" smtClean="0"/>
              <a:pPr/>
              <a:t>9</a:t>
            </a:fld>
            <a:endParaRPr lang="en-US" dirty="0"/>
          </a:p>
        </p:txBody>
      </p:sp>
      <p:sp>
        <p:nvSpPr>
          <p:cNvPr id="6" name="Rectángulo 5">
            <a:extLst>
              <a:ext uri="{FF2B5EF4-FFF2-40B4-BE49-F238E27FC236}">
                <a16:creationId xmlns:a16="http://schemas.microsoft.com/office/drawing/2014/main" xmlns="" id="{5F87E5CF-0645-4DD9-8212-7F7C869521A7}"/>
              </a:ext>
            </a:extLst>
          </p:cNvPr>
          <p:cNvSpPr/>
          <p:nvPr/>
        </p:nvSpPr>
        <p:spPr>
          <a:xfrm>
            <a:off x="5915075" y="6493790"/>
            <a:ext cx="4727961" cy="369332"/>
          </a:xfrm>
          <a:prstGeom prst="rect">
            <a:avLst/>
          </a:prstGeom>
        </p:spPr>
        <p:txBody>
          <a:bodyPr wrap="none">
            <a:spAutoFit/>
          </a:bodyPr>
          <a:lstStyle/>
          <a:p>
            <a:r>
              <a:rPr lang="es-MX" dirty="0"/>
              <a:t>Fuente: http://www.tipos.co/tipos-de-ciudad/</a:t>
            </a:r>
          </a:p>
        </p:txBody>
      </p:sp>
    </p:spTree>
    <p:extLst>
      <p:ext uri="{BB962C8B-B14F-4D97-AF65-F5344CB8AC3E}">
        <p14:creationId xmlns:p14="http://schemas.microsoft.com/office/powerpoint/2010/main" val="23470675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zarra">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Profundidad</Template>
  <TotalTime>1629</TotalTime>
  <Words>2812</Words>
  <Application>Microsoft Office PowerPoint</Application>
  <PresentationFormat>Panorámica</PresentationFormat>
  <Paragraphs>331</Paragraphs>
  <Slides>31</Slides>
  <Notes>31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31</vt:i4>
      </vt:variant>
    </vt:vector>
  </HeadingPairs>
  <TitlesOfParts>
    <vt:vector size="41" baseType="lpstr">
      <vt:lpstr>Bradley Hand ITC</vt:lpstr>
      <vt:lpstr>Calibri</vt:lpstr>
      <vt:lpstr>Calisto MT</vt:lpstr>
      <vt:lpstr>Calisto MT (Cuerpo)</vt:lpstr>
      <vt:lpstr>Times New Roman</vt:lpstr>
      <vt:lpstr>Trebuchet MS</vt:lpstr>
      <vt:lpstr>Verdana</vt:lpstr>
      <vt:lpstr>Wingdings</vt:lpstr>
      <vt:lpstr>Wingdings 2</vt:lpstr>
      <vt:lpstr>Pizarra</vt:lpstr>
      <vt:lpstr>Presentación de PowerPoint</vt:lpstr>
      <vt:lpstr>Presentación de PowerPoint</vt:lpstr>
      <vt:lpstr>Presentación de PowerPoint</vt:lpstr>
      <vt:lpstr>Sistema y  Ciudad</vt:lpstr>
      <vt:lpstr>Ciudad:  Más que infraestructura</vt:lpstr>
      <vt:lpstr>Presentación de PowerPoint</vt:lpstr>
      <vt:lpstr>Clasificación de las Ciudades</vt:lpstr>
      <vt:lpstr>Clasificación de la Ciudades por su Función</vt:lpstr>
      <vt:lpstr>Clasificación de la Ciudades por su Función</vt:lpstr>
      <vt:lpstr>Clasificación de la Ciudades por Densidad de Población</vt:lpstr>
      <vt:lpstr>Presentación de PowerPoint</vt:lpstr>
      <vt:lpstr>Criterios de urbanización por número de habitantes</vt:lpstr>
      <vt:lpstr>Porcentaje de población que vive en localidades Urbanas en México</vt:lpstr>
      <vt:lpstr>Porcentaje de Urbanización por Entidad Federativa  2000-2010 </vt:lpstr>
      <vt:lpstr>Presentación de PowerPoint</vt:lpstr>
      <vt:lpstr>Producción Bruta Total  2014</vt:lpstr>
      <vt:lpstr>Urbanización por localidades  Estado de México  2010</vt:lpstr>
      <vt:lpstr>Presentación de PowerPoint</vt:lpstr>
      <vt:lpstr>Ciudades desarrolladas-urbanizadas</vt:lpstr>
      <vt:lpstr>Ciudades menos desarrolladas</vt:lpstr>
      <vt:lpstr>Efectos del subdesarrollo en las Ciudades</vt:lpstr>
      <vt:lpstr>Tamaño de la Ciudad</vt:lpstr>
      <vt:lpstr>Ciudades más grandes del Mundo </vt:lpstr>
      <vt:lpstr>Funcionamiento de la Ciudad</vt:lpstr>
      <vt:lpstr>Presentación de PowerPoint</vt:lpstr>
      <vt:lpstr>Organización del Sistema</vt:lpstr>
      <vt:lpstr>Elementos básicos </vt:lpstr>
      <vt:lpstr>Beneficios del funcionamiento correcto de los tres elementos básicos de un Sistema de Ciudades</vt:lpstr>
      <vt:lpstr>Presentación de PowerPoint</vt:lpstr>
      <vt:lpstr>REFERENCIAS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Aquí está el esquema para empezar</dc:title>
  <dc:creator>Laura Itzel Lopez Zepeda</dc:creator>
  <cp:lastModifiedBy>TCP-OSCAR</cp:lastModifiedBy>
  <cp:revision>275</cp:revision>
  <dcterms:created xsi:type="dcterms:W3CDTF">2017-08-17T00:08:21Z</dcterms:created>
  <dcterms:modified xsi:type="dcterms:W3CDTF">2017-09-26T17:57:07Z</dcterms:modified>
</cp:coreProperties>
</file>