
<file path=[Content_Types].xml><?xml version="1.0" encoding="utf-8"?>
<Types xmlns="http://schemas.openxmlformats.org/package/2006/content-types">
  <Default Extension="png" ContentType="image/png"/>
  <Default Extension="svg" ContentType="image/svg+xml"/>
  <Default Extension="jpeg" ContentType="image/jpeg"/>
  <Default Extension="emf" ContentType="image/x-emf"/>
  <Default Extension="wmf" ContentType="image/x-wmf"/>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4.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5.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6.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7.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22.xml" ContentType="application/vnd.openxmlformats-officedocument.presentationml.notesSlide+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726" r:id="rId1"/>
  </p:sldMasterIdLst>
  <p:notesMasterIdLst>
    <p:notesMasterId r:id="rId32"/>
  </p:notesMasterIdLst>
  <p:sldIdLst>
    <p:sldId id="257" r:id="rId2"/>
    <p:sldId id="259" r:id="rId3"/>
    <p:sldId id="260" r:id="rId4"/>
    <p:sldId id="264" r:id="rId5"/>
    <p:sldId id="263" r:id="rId6"/>
    <p:sldId id="261" r:id="rId7"/>
    <p:sldId id="268" r:id="rId8"/>
    <p:sldId id="270" r:id="rId9"/>
    <p:sldId id="272" r:id="rId10"/>
    <p:sldId id="276" r:id="rId11"/>
    <p:sldId id="274" r:id="rId12"/>
    <p:sldId id="269" r:id="rId13"/>
    <p:sldId id="271" r:id="rId14"/>
    <p:sldId id="277" r:id="rId15"/>
    <p:sldId id="278" r:id="rId16"/>
    <p:sldId id="279" r:id="rId17"/>
    <p:sldId id="280" r:id="rId18"/>
    <p:sldId id="281" r:id="rId19"/>
    <p:sldId id="282" r:id="rId20"/>
    <p:sldId id="283" r:id="rId21"/>
    <p:sldId id="284" r:id="rId22"/>
    <p:sldId id="286" r:id="rId23"/>
    <p:sldId id="285" r:id="rId24"/>
    <p:sldId id="288" r:id="rId25"/>
    <p:sldId id="287" r:id="rId26"/>
    <p:sldId id="289" r:id="rId27"/>
    <p:sldId id="290" r:id="rId28"/>
    <p:sldId id="265" r:id="rId29"/>
    <p:sldId id="291" r:id="rId30"/>
    <p:sldId id="266" r:id="rId31"/>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ECC63"/>
    <a:srgbClr val="D20000"/>
    <a:srgbClr val="831505"/>
    <a:srgbClr val="A6B727"/>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779" autoAdjust="0"/>
    <p:restoredTop sz="74539" autoAdjust="0"/>
  </p:normalViewPr>
  <p:slideViewPr>
    <p:cSldViewPr snapToGrid="0">
      <p:cViewPr varScale="1">
        <p:scale>
          <a:sx n="41" d="100"/>
          <a:sy n="41" d="100"/>
        </p:scale>
        <p:origin x="1166" y="34"/>
      </p:cViewPr>
      <p:guideLst/>
    </p:cSldViewPr>
  </p:slideViewPr>
  <p:notesTextViewPr>
    <p:cViewPr>
      <p:scale>
        <a:sx n="1" d="1"/>
        <a:sy n="1" d="1"/>
      </p:scale>
      <p:origin x="0" y="0"/>
    </p:cViewPr>
  </p:notesTextViewPr>
  <p:sorterViewPr>
    <p:cViewPr varScale="1">
      <p:scale>
        <a:sx n="1" d="1"/>
        <a:sy n="1" d="1"/>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37" Type="http://schemas.microsoft.com/office/2015/10/relationships/revisionInfo" Target="revisionInfo.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 Id="rId8" Type="http://schemas.openxmlformats.org/officeDocument/2006/relationships/slide" Target="slides/slide7.xml"/><Relationship Id="rId3" Type="http://schemas.openxmlformats.org/officeDocument/2006/relationships/slide" Target="slides/slide2.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7DA8D0F-C534-4620-8BCE-3BE71D1815DD}" type="doc">
      <dgm:prSet loTypeId="urn:microsoft.com/office/officeart/2009/layout/CircleArrowProcess" loCatId="process" qsTypeId="urn:microsoft.com/office/officeart/2005/8/quickstyle/simple1" qsCatId="simple" csTypeId="urn:microsoft.com/office/officeart/2005/8/colors/accent1_2" csCatId="accent1" phldr="1"/>
      <dgm:spPr/>
      <dgm:t>
        <a:bodyPr/>
        <a:lstStyle/>
        <a:p>
          <a:endParaRPr lang="es-ES"/>
        </a:p>
      </dgm:t>
    </dgm:pt>
    <dgm:pt modelId="{F61AC0E1-AB96-4F72-958D-6EFF10F5D9BA}">
      <dgm:prSet phldrT="[Texto]"/>
      <dgm:spPr/>
      <dgm:t>
        <a:bodyPr/>
        <a:lstStyle/>
        <a:p>
          <a:r>
            <a:rPr lang="en-US" dirty="0"/>
            <a:t>Influencia del Espacio</a:t>
          </a:r>
          <a:endParaRPr lang="es-ES" dirty="0"/>
        </a:p>
      </dgm:t>
    </dgm:pt>
    <dgm:pt modelId="{BB316918-24A8-4AA3-BBB9-47840A318A4F}" type="parTrans" cxnId="{A66BF9BC-CC22-44F5-BC48-D2355479BA16}">
      <dgm:prSet/>
      <dgm:spPr/>
      <dgm:t>
        <a:bodyPr/>
        <a:lstStyle/>
        <a:p>
          <a:endParaRPr lang="es-ES"/>
        </a:p>
      </dgm:t>
    </dgm:pt>
    <dgm:pt modelId="{58BEEA00-7380-4EF8-A468-6D7C21FD8CFC}" type="sibTrans" cxnId="{A66BF9BC-CC22-44F5-BC48-D2355479BA16}">
      <dgm:prSet/>
      <dgm:spPr/>
      <dgm:t>
        <a:bodyPr/>
        <a:lstStyle/>
        <a:p>
          <a:endParaRPr lang="es-ES"/>
        </a:p>
      </dgm:t>
    </dgm:pt>
    <dgm:pt modelId="{71FD2B7F-14AA-449E-ADF5-4A146A871133}">
      <dgm:prSet phldrT="[Texto]"/>
      <dgm:spPr/>
      <dgm:t>
        <a:bodyPr/>
        <a:lstStyle/>
        <a:p>
          <a:r>
            <a:rPr lang="en-US" dirty="0"/>
            <a:t>Estructuras </a:t>
          </a:r>
          <a:r>
            <a:rPr lang="es-MX" dirty="0"/>
            <a:t>teóricas y empíricas</a:t>
          </a:r>
          <a:endParaRPr lang="es-ES" dirty="0"/>
        </a:p>
      </dgm:t>
    </dgm:pt>
    <dgm:pt modelId="{AED034E3-864E-4219-A395-B181528568CD}" type="parTrans" cxnId="{16CA0B08-0F28-4A7B-B81F-A5EC0E7BEFB2}">
      <dgm:prSet/>
      <dgm:spPr/>
      <dgm:t>
        <a:bodyPr/>
        <a:lstStyle/>
        <a:p>
          <a:endParaRPr lang="es-ES"/>
        </a:p>
      </dgm:t>
    </dgm:pt>
    <dgm:pt modelId="{3798AF47-0229-4080-8F62-2DB1919A08CD}" type="sibTrans" cxnId="{16CA0B08-0F28-4A7B-B81F-A5EC0E7BEFB2}">
      <dgm:prSet/>
      <dgm:spPr/>
      <dgm:t>
        <a:bodyPr/>
        <a:lstStyle/>
        <a:p>
          <a:endParaRPr lang="es-ES"/>
        </a:p>
      </dgm:t>
    </dgm:pt>
    <dgm:pt modelId="{7933446A-35A3-4653-9B4E-23F34483B2D1}">
      <dgm:prSet phldrT="[Texto]"/>
      <dgm:spPr/>
      <dgm:t>
        <a:bodyPr/>
        <a:lstStyle/>
        <a:p>
          <a:r>
            <a:rPr lang="es-MX" dirty="0"/>
            <a:t>Problemáticas Regionales</a:t>
          </a:r>
          <a:endParaRPr lang="es-ES" dirty="0"/>
        </a:p>
      </dgm:t>
    </dgm:pt>
    <dgm:pt modelId="{84D78D85-82FE-4258-90FF-A8A18B3FB62B}" type="parTrans" cxnId="{0BC3B866-57E9-4DC7-B323-7368BF0761B5}">
      <dgm:prSet/>
      <dgm:spPr/>
      <dgm:t>
        <a:bodyPr/>
        <a:lstStyle/>
        <a:p>
          <a:endParaRPr lang="es-ES"/>
        </a:p>
      </dgm:t>
    </dgm:pt>
    <dgm:pt modelId="{C8EA3CE2-3661-44C7-8F82-B862076BCA4C}" type="sibTrans" cxnId="{0BC3B866-57E9-4DC7-B323-7368BF0761B5}">
      <dgm:prSet/>
      <dgm:spPr/>
      <dgm:t>
        <a:bodyPr/>
        <a:lstStyle/>
        <a:p>
          <a:endParaRPr lang="es-ES"/>
        </a:p>
      </dgm:t>
    </dgm:pt>
    <dgm:pt modelId="{BD202C4E-4ED2-4D28-B192-41097491BABE}" type="pres">
      <dgm:prSet presAssocID="{B7DA8D0F-C534-4620-8BCE-3BE71D1815DD}" presName="Name0" presStyleCnt="0">
        <dgm:presLayoutVars>
          <dgm:chMax val="7"/>
          <dgm:chPref val="7"/>
          <dgm:dir/>
          <dgm:animLvl val="lvl"/>
        </dgm:presLayoutVars>
      </dgm:prSet>
      <dgm:spPr/>
      <dgm:t>
        <a:bodyPr/>
        <a:lstStyle/>
        <a:p>
          <a:endParaRPr lang="es-MX"/>
        </a:p>
      </dgm:t>
    </dgm:pt>
    <dgm:pt modelId="{01DA7F11-6D80-4C1C-BF55-16D3CE76C28C}" type="pres">
      <dgm:prSet presAssocID="{F61AC0E1-AB96-4F72-958D-6EFF10F5D9BA}" presName="Accent1" presStyleCnt="0"/>
      <dgm:spPr/>
    </dgm:pt>
    <dgm:pt modelId="{52672023-4193-412F-BA5D-6F2646613482}" type="pres">
      <dgm:prSet presAssocID="{F61AC0E1-AB96-4F72-958D-6EFF10F5D9BA}" presName="Accent" presStyleLbl="node1" presStyleIdx="0" presStyleCnt="3"/>
      <dgm:spPr/>
    </dgm:pt>
    <dgm:pt modelId="{855A5993-5189-4341-ABE1-F874293E2AC3}" type="pres">
      <dgm:prSet presAssocID="{F61AC0E1-AB96-4F72-958D-6EFF10F5D9BA}" presName="Parent1" presStyleLbl="revTx" presStyleIdx="0" presStyleCnt="3">
        <dgm:presLayoutVars>
          <dgm:chMax val="1"/>
          <dgm:chPref val="1"/>
          <dgm:bulletEnabled val="1"/>
        </dgm:presLayoutVars>
      </dgm:prSet>
      <dgm:spPr/>
      <dgm:t>
        <a:bodyPr/>
        <a:lstStyle/>
        <a:p>
          <a:endParaRPr lang="es-MX"/>
        </a:p>
      </dgm:t>
    </dgm:pt>
    <dgm:pt modelId="{01C5B5F7-6FA1-46AC-9255-458B55CF3AB3}" type="pres">
      <dgm:prSet presAssocID="{71FD2B7F-14AA-449E-ADF5-4A146A871133}" presName="Accent2" presStyleCnt="0"/>
      <dgm:spPr/>
    </dgm:pt>
    <dgm:pt modelId="{BB772808-4434-4446-9FF9-23C67B7DC835}" type="pres">
      <dgm:prSet presAssocID="{71FD2B7F-14AA-449E-ADF5-4A146A871133}" presName="Accent" presStyleLbl="node1" presStyleIdx="1" presStyleCnt="3"/>
      <dgm:spPr/>
    </dgm:pt>
    <dgm:pt modelId="{1ABF8078-F051-440D-B24B-3AE1664249F8}" type="pres">
      <dgm:prSet presAssocID="{71FD2B7F-14AA-449E-ADF5-4A146A871133}" presName="Parent2" presStyleLbl="revTx" presStyleIdx="1" presStyleCnt="3">
        <dgm:presLayoutVars>
          <dgm:chMax val="1"/>
          <dgm:chPref val="1"/>
          <dgm:bulletEnabled val="1"/>
        </dgm:presLayoutVars>
      </dgm:prSet>
      <dgm:spPr/>
      <dgm:t>
        <a:bodyPr/>
        <a:lstStyle/>
        <a:p>
          <a:endParaRPr lang="es-MX"/>
        </a:p>
      </dgm:t>
    </dgm:pt>
    <dgm:pt modelId="{BDC7563D-54CD-43F0-B60B-BAF8BC277FF8}" type="pres">
      <dgm:prSet presAssocID="{7933446A-35A3-4653-9B4E-23F34483B2D1}" presName="Accent3" presStyleCnt="0"/>
      <dgm:spPr/>
    </dgm:pt>
    <dgm:pt modelId="{F5EF54DF-09BD-4B3E-A45F-D635FE1A58E5}" type="pres">
      <dgm:prSet presAssocID="{7933446A-35A3-4653-9B4E-23F34483B2D1}" presName="Accent" presStyleLbl="node1" presStyleIdx="2" presStyleCnt="3"/>
      <dgm:spPr/>
    </dgm:pt>
    <dgm:pt modelId="{04001F44-76CD-4032-8AEA-1801E9114F11}" type="pres">
      <dgm:prSet presAssocID="{7933446A-35A3-4653-9B4E-23F34483B2D1}" presName="Parent3" presStyleLbl="revTx" presStyleIdx="2" presStyleCnt="3">
        <dgm:presLayoutVars>
          <dgm:chMax val="1"/>
          <dgm:chPref val="1"/>
          <dgm:bulletEnabled val="1"/>
        </dgm:presLayoutVars>
      </dgm:prSet>
      <dgm:spPr/>
      <dgm:t>
        <a:bodyPr/>
        <a:lstStyle/>
        <a:p>
          <a:endParaRPr lang="es-MX"/>
        </a:p>
      </dgm:t>
    </dgm:pt>
  </dgm:ptLst>
  <dgm:cxnLst>
    <dgm:cxn modelId="{35D64384-5CEE-4525-9C0F-AA2DEE074AE3}" type="presOf" srcId="{71FD2B7F-14AA-449E-ADF5-4A146A871133}" destId="{1ABF8078-F051-440D-B24B-3AE1664249F8}" srcOrd="0" destOrd="0" presId="urn:microsoft.com/office/officeart/2009/layout/CircleArrowProcess"/>
    <dgm:cxn modelId="{FEF23055-B6CB-4C9E-B5B2-FFC5AF94773F}" type="presOf" srcId="{B7DA8D0F-C534-4620-8BCE-3BE71D1815DD}" destId="{BD202C4E-4ED2-4D28-B192-41097491BABE}" srcOrd="0" destOrd="0" presId="urn:microsoft.com/office/officeart/2009/layout/CircleArrowProcess"/>
    <dgm:cxn modelId="{4B1590AC-D132-4A20-8408-B709677C015F}" type="presOf" srcId="{7933446A-35A3-4653-9B4E-23F34483B2D1}" destId="{04001F44-76CD-4032-8AEA-1801E9114F11}" srcOrd="0" destOrd="0" presId="urn:microsoft.com/office/officeart/2009/layout/CircleArrowProcess"/>
    <dgm:cxn modelId="{16CA0B08-0F28-4A7B-B81F-A5EC0E7BEFB2}" srcId="{B7DA8D0F-C534-4620-8BCE-3BE71D1815DD}" destId="{71FD2B7F-14AA-449E-ADF5-4A146A871133}" srcOrd="1" destOrd="0" parTransId="{AED034E3-864E-4219-A395-B181528568CD}" sibTransId="{3798AF47-0229-4080-8F62-2DB1919A08CD}"/>
    <dgm:cxn modelId="{D4A89764-F358-4CBF-91A3-BAD985B3874A}" type="presOf" srcId="{F61AC0E1-AB96-4F72-958D-6EFF10F5D9BA}" destId="{855A5993-5189-4341-ABE1-F874293E2AC3}" srcOrd="0" destOrd="0" presId="urn:microsoft.com/office/officeart/2009/layout/CircleArrowProcess"/>
    <dgm:cxn modelId="{A66BF9BC-CC22-44F5-BC48-D2355479BA16}" srcId="{B7DA8D0F-C534-4620-8BCE-3BE71D1815DD}" destId="{F61AC0E1-AB96-4F72-958D-6EFF10F5D9BA}" srcOrd="0" destOrd="0" parTransId="{BB316918-24A8-4AA3-BBB9-47840A318A4F}" sibTransId="{58BEEA00-7380-4EF8-A468-6D7C21FD8CFC}"/>
    <dgm:cxn modelId="{0BC3B866-57E9-4DC7-B323-7368BF0761B5}" srcId="{B7DA8D0F-C534-4620-8BCE-3BE71D1815DD}" destId="{7933446A-35A3-4653-9B4E-23F34483B2D1}" srcOrd="2" destOrd="0" parTransId="{84D78D85-82FE-4258-90FF-A8A18B3FB62B}" sibTransId="{C8EA3CE2-3661-44C7-8F82-B862076BCA4C}"/>
    <dgm:cxn modelId="{674F2AF3-997F-4BCB-95D0-A96BF338F23E}" type="presParOf" srcId="{BD202C4E-4ED2-4D28-B192-41097491BABE}" destId="{01DA7F11-6D80-4C1C-BF55-16D3CE76C28C}" srcOrd="0" destOrd="0" presId="urn:microsoft.com/office/officeart/2009/layout/CircleArrowProcess"/>
    <dgm:cxn modelId="{73C7D9EC-C6D2-4F16-9BB1-E1B39D939944}" type="presParOf" srcId="{01DA7F11-6D80-4C1C-BF55-16D3CE76C28C}" destId="{52672023-4193-412F-BA5D-6F2646613482}" srcOrd="0" destOrd="0" presId="urn:microsoft.com/office/officeart/2009/layout/CircleArrowProcess"/>
    <dgm:cxn modelId="{518CB8AE-4C01-4B8F-BBDC-12C5D4735686}" type="presParOf" srcId="{BD202C4E-4ED2-4D28-B192-41097491BABE}" destId="{855A5993-5189-4341-ABE1-F874293E2AC3}" srcOrd="1" destOrd="0" presId="urn:microsoft.com/office/officeart/2009/layout/CircleArrowProcess"/>
    <dgm:cxn modelId="{56749A3F-871D-4F69-8665-253606F51CED}" type="presParOf" srcId="{BD202C4E-4ED2-4D28-B192-41097491BABE}" destId="{01C5B5F7-6FA1-46AC-9255-458B55CF3AB3}" srcOrd="2" destOrd="0" presId="urn:microsoft.com/office/officeart/2009/layout/CircleArrowProcess"/>
    <dgm:cxn modelId="{49F99585-4225-43FF-A4A6-6C010C19E4C4}" type="presParOf" srcId="{01C5B5F7-6FA1-46AC-9255-458B55CF3AB3}" destId="{BB772808-4434-4446-9FF9-23C67B7DC835}" srcOrd="0" destOrd="0" presId="urn:microsoft.com/office/officeart/2009/layout/CircleArrowProcess"/>
    <dgm:cxn modelId="{AC1E57F4-A28D-4AC1-A3ED-D14FA0B4F8DB}" type="presParOf" srcId="{BD202C4E-4ED2-4D28-B192-41097491BABE}" destId="{1ABF8078-F051-440D-B24B-3AE1664249F8}" srcOrd="3" destOrd="0" presId="urn:microsoft.com/office/officeart/2009/layout/CircleArrowProcess"/>
    <dgm:cxn modelId="{1C6C3D32-C3E0-4CE0-BC18-095C6FAA488C}" type="presParOf" srcId="{BD202C4E-4ED2-4D28-B192-41097491BABE}" destId="{BDC7563D-54CD-43F0-B60B-BAF8BC277FF8}" srcOrd="4" destOrd="0" presId="urn:microsoft.com/office/officeart/2009/layout/CircleArrowProcess"/>
    <dgm:cxn modelId="{15AF2D75-1485-4D10-9BEF-95ED22A59F89}" type="presParOf" srcId="{BDC7563D-54CD-43F0-B60B-BAF8BC277FF8}" destId="{F5EF54DF-09BD-4B3E-A45F-D635FE1A58E5}" srcOrd="0" destOrd="0" presId="urn:microsoft.com/office/officeart/2009/layout/CircleArrowProcess"/>
    <dgm:cxn modelId="{AA2A611E-A392-47D1-AC99-519E731372BF}" type="presParOf" srcId="{BD202C4E-4ED2-4D28-B192-41097491BABE}" destId="{04001F44-76CD-4032-8AEA-1801E9114F11}" srcOrd="5" destOrd="0" presId="urn:microsoft.com/office/officeart/2009/layout/CircleArrowProcess"/>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53599505-3056-45A8-95D9-52DEE5A016D9}" type="doc">
      <dgm:prSet loTypeId="urn:microsoft.com/office/officeart/2005/8/layout/radial6" loCatId="cycle" qsTypeId="urn:microsoft.com/office/officeart/2005/8/quickstyle/simple1" qsCatId="simple" csTypeId="urn:microsoft.com/office/officeart/2005/8/colors/colorful2" csCatId="colorful" phldr="1"/>
      <dgm:spPr/>
      <dgm:t>
        <a:bodyPr/>
        <a:lstStyle/>
        <a:p>
          <a:endParaRPr lang="es-ES"/>
        </a:p>
      </dgm:t>
    </dgm:pt>
    <dgm:pt modelId="{EF7F35D2-4CD0-475B-AD99-A38E98DF12F3}">
      <dgm:prSet phldrT="[Texto]"/>
      <dgm:spPr/>
      <dgm:t>
        <a:bodyPr/>
        <a:lstStyle/>
        <a:p>
          <a:r>
            <a:rPr lang="es-ES" dirty="0">
              <a:solidFill>
                <a:schemeClr val="bg1"/>
              </a:solidFill>
            </a:rPr>
            <a:t>Teorías </a:t>
          </a:r>
        </a:p>
      </dgm:t>
    </dgm:pt>
    <dgm:pt modelId="{6434A223-FE1D-4CB3-B9B9-56B43857B982}" type="parTrans" cxnId="{C3D88A85-FFF2-460F-A970-CF8B9118D013}">
      <dgm:prSet/>
      <dgm:spPr/>
      <dgm:t>
        <a:bodyPr/>
        <a:lstStyle/>
        <a:p>
          <a:endParaRPr lang="es-ES">
            <a:solidFill>
              <a:schemeClr val="bg1"/>
            </a:solidFill>
          </a:endParaRPr>
        </a:p>
      </dgm:t>
    </dgm:pt>
    <dgm:pt modelId="{1CE8109B-9D65-4198-BBC9-DC053789A19D}" type="sibTrans" cxnId="{C3D88A85-FFF2-460F-A970-CF8B9118D013}">
      <dgm:prSet/>
      <dgm:spPr/>
      <dgm:t>
        <a:bodyPr/>
        <a:lstStyle/>
        <a:p>
          <a:endParaRPr lang="es-ES">
            <a:solidFill>
              <a:schemeClr val="bg1"/>
            </a:solidFill>
          </a:endParaRPr>
        </a:p>
      </dgm:t>
    </dgm:pt>
    <dgm:pt modelId="{0BBF8CB5-BB4B-4448-8D4C-232C056A36BE}">
      <dgm:prSet phldrT="[Texto]"/>
      <dgm:spPr/>
      <dgm:t>
        <a:bodyPr/>
        <a:lstStyle/>
        <a:p>
          <a:r>
            <a:rPr lang="es-ES" dirty="0">
              <a:solidFill>
                <a:schemeClr val="bg1"/>
              </a:solidFill>
            </a:rPr>
            <a:t>Lugar Central</a:t>
          </a:r>
        </a:p>
      </dgm:t>
    </dgm:pt>
    <dgm:pt modelId="{702A9948-EA4E-45CC-BD4F-2C8667FEC829}" type="parTrans" cxnId="{48C2CF75-1E92-4C81-9FEF-5FB6B809142E}">
      <dgm:prSet/>
      <dgm:spPr/>
      <dgm:t>
        <a:bodyPr/>
        <a:lstStyle/>
        <a:p>
          <a:endParaRPr lang="es-ES">
            <a:solidFill>
              <a:schemeClr val="bg1"/>
            </a:solidFill>
          </a:endParaRPr>
        </a:p>
      </dgm:t>
    </dgm:pt>
    <dgm:pt modelId="{717129EE-2568-4BFD-BBD1-5E411BB5887F}" type="sibTrans" cxnId="{48C2CF75-1E92-4C81-9FEF-5FB6B809142E}">
      <dgm:prSet/>
      <dgm:spPr/>
      <dgm:t>
        <a:bodyPr/>
        <a:lstStyle/>
        <a:p>
          <a:endParaRPr lang="es-ES">
            <a:solidFill>
              <a:schemeClr val="bg1"/>
            </a:solidFill>
          </a:endParaRPr>
        </a:p>
      </dgm:t>
    </dgm:pt>
    <dgm:pt modelId="{27BBF495-E23B-4F59-8337-C4C6F4ECA36C}">
      <dgm:prSet phldrT="[Texto]"/>
      <dgm:spPr/>
      <dgm:t>
        <a:bodyPr/>
        <a:lstStyle/>
        <a:p>
          <a:r>
            <a:rPr lang="es-ES" dirty="0">
              <a:solidFill>
                <a:schemeClr val="bg1"/>
              </a:solidFill>
            </a:rPr>
            <a:t>Economía Espacial</a:t>
          </a:r>
        </a:p>
      </dgm:t>
    </dgm:pt>
    <dgm:pt modelId="{A34478F4-069E-47FB-A9F4-91F3D4C26FA9}" type="parTrans" cxnId="{0983FE60-9F3E-4C60-B670-6D6E93535511}">
      <dgm:prSet/>
      <dgm:spPr/>
      <dgm:t>
        <a:bodyPr/>
        <a:lstStyle/>
        <a:p>
          <a:endParaRPr lang="es-ES">
            <a:solidFill>
              <a:schemeClr val="bg1"/>
            </a:solidFill>
          </a:endParaRPr>
        </a:p>
      </dgm:t>
    </dgm:pt>
    <dgm:pt modelId="{144E1788-71B5-4CFD-A8B4-D53E06DAB492}" type="sibTrans" cxnId="{0983FE60-9F3E-4C60-B670-6D6E93535511}">
      <dgm:prSet/>
      <dgm:spPr/>
      <dgm:t>
        <a:bodyPr/>
        <a:lstStyle/>
        <a:p>
          <a:endParaRPr lang="es-ES">
            <a:solidFill>
              <a:schemeClr val="bg1"/>
            </a:solidFill>
          </a:endParaRPr>
        </a:p>
      </dgm:t>
    </dgm:pt>
    <dgm:pt modelId="{7966C7A3-56DB-411D-ADE6-1090C1F77D24}">
      <dgm:prSet phldrT="[Texto]"/>
      <dgm:spPr/>
      <dgm:t>
        <a:bodyPr/>
        <a:lstStyle/>
        <a:p>
          <a:r>
            <a:rPr lang="es-ES" dirty="0">
              <a:solidFill>
                <a:schemeClr val="bg1"/>
              </a:solidFill>
            </a:rPr>
            <a:t>Geografía Rural y Urbana</a:t>
          </a:r>
        </a:p>
      </dgm:t>
    </dgm:pt>
    <dgm:pt modelId="{EABE7CA7-2823-4993-AFC1-50D309D276F4}" type="parTrans" cxnId="{D6AB1621-E18E-4967-A3F8-A0C6FC6C76D1}">
      <dgm:prSet/>
      <dgm:spPr/>
      <dgm:t>
        <a:bodyPr/>
        <a:lstStyle/>
        <a:p>
          <a:endParaRPr lang="es-ES">
            <a:solidFill>
              <a:schemeClr val="bg1"/>
            </a:solidFill>
          </a:endParaRPr>
        </a:p>
      </dgm:t>
    </dgm:pt>
    <dgm:pt modelId="{D857B082-4914-440E-9A0E-A6A20C21626D}" type="sibTrans" cxnId="{D6AB1621-E18E-4967-A3F8-A0C6FC6C76D1}">
      <dgm:prSet/>
      <dgm:spPr/>
      <dgm:t>
        <a:bodyPr/>
        <a:lstStyle/>
        <a:p>
          <a:endParaRPr lang="es-ES">
            <a:solidFill>
              <a:schemeClr val="bg1"/>
            </a:solidFill>
          </a:endParaRPr>
        </a:p>
      </dgm:t>
    </dgm:pt>
    <dgm:pt modelId="{D4D81C9C-90F3-4874-8021-1ED52910593F}">
      <dgm:prSet phldrT="[Texto]"/>
      <dgm:spPr/>
      <dgm:t>
        <a:bodyPr/>
        <a:lstStyle/>
        <a:p>
          <a:r>
            <a:rPr lang="es-ES" dirty="0">
              <a:solidFill>
                <a:schemeClr val="bg1"/>
              </a:solidFill>
            </a:rPr>
            <a:t>Teoría Espacial de los Precios</a:t>
          </a:r>
        </a:p>
      </dgm:t>
    </dgm:pt>
    <dgm:pt modelId="{696E3E23-D120-4994-AD81-FC4FDB347FC9}" type="parTrans" cxnId="{5DEAF086-089A-4714-8BF2-52178D263D8D}">
      <dgm:prSet/>
      <dgm:spPr/>
      <dgm:t>
        <a:bodyPr/>
        <a:lstStyle/>
        <a:p>
          <a:endParaRPr lang="es-ES">
            <a:solidFill>
              <a:schemeClr val="bg1"/>
            </a:solidFill>
          </a:endParaRPr>
        </a:p>
      </dgm:t>
    </dgm:pt>
    <dgm:pt modelId="{02C768B5-B415-40EE-86D7-042429FEAC3A}" type="sibTrans" cxnId="{5DEAF086-089A-4714-8BF2-52178D263D8D}">
      <dgm:prSet/>
      <dgm:spPr/>
      <dgm:t>
        <a:bodyPr/>
        <a:lstStyle/>
        <a:p>
          <a:endParaRPr lang="es-ES">
            <a:solidFill>
              <a:schemeClr val="bg1"/>
            </a:solidFill>
          </a:endParaRPr>
        </a:p>
      </dgm:t>
    </dgm:pt>
    <dgm:pt modelId="{305EC154-B7AB-42A5-A674-A4A76CF9A7B6}">
      <dgm:prSet/>
      <dgm:spPr/>
      <dgm:t>
        <a:bodyPr/>
        <a:lstStyle/>
        <a:p>
          <a:r>
            <a:rPr lang="es-ES" dirty="0">
              <a:solidFill>
                <a:schemeClr val="bg1"/>
              </a:solidFill>
            </a:rPr>
            <a:t>Localización Industrial</a:t>
          </a:r>
        </a:p>
      </dgm:t>
    </dgm:pt>
    <dgm:pt modelId="{0C2BA31D-1B28-433D-BE92-BF856DD45EC0}" type="parTrans" cxnId="{F5E33660-1C0D-4345-A470-9BF36689E197}">
      <dgm:prSet/>
      <dgm:spPr/>
      <dgm:t>
        <a:bodyPr/>
        <a:lstStyle/>
        <a:p>
          <a:endParaRPr lang="es-ES">
            <a:solidFill>
              <a:schemeClr val="bg1"/>
            </a:solidFill>
          </a:endParaRPr>
        </a:p>
      </dgm:t>
    </dgm:pt>
    <dgm:pt modelId="{31EE2E7C-9D14-4D04-812F-0972852B7CA2}" type="sibTrans" cxnId="{F5E33660-1C0D-4345-A470-9BF36689E197}">
      <dgm:prSet/>
      <dgm:spPr/>
      <dgm:t>
        <a:bodyPr/>
        <a:lstStyle/>
        <a:p>
          <a:endParaRPr lang="es-ES">
            <a:solidFill>
              <a:schemeClr val="bg1"/>
            </a:solidFill>
          </a:endParaRPr>
        </a:p>
      </dgm:t>
    </dgm:pt>
    <dgm:pt modelId="{628CD069-9651-4759-99B7-A3F195087B19}" type="pres">
      <dgm:prSet presAssocID="{53599505-3056-45A8-95D9-52DEE5A016D9}" presName="Name0" presStyleCnt="0">
        <dgm:presLayoutVars>
          <dgm:chMax val="1"/>
          <dgm:dir/>
          <dgm:animLvl val="ctr"/>
          <dgm:resizeHandles val="exact"/>
        </dgm:presLayoutVars>
      </dgm:prSet>
      <dgm:spPr/>
      <dgm:t>
        <a:bodyPr/>
        <a:lstStyle/>
        <a:p>
          <a:endParaRPr lang="es-MX"/>
        </a:p>
      </dgm:t>
    </dgm:pt>
    <dgm:pt modelId="{F0F42249-A6DB-4DE5-AD8C-B6CFC2EF0DE3}" type="pres">
      <dgm:prSet presAssocID="{EF7F35D2-4CD0-475B-AD99-A38E98DF12F3}" presName="centerShape" presStyleLbl="node0" presStyleIdx="0" presStyleCnt="1"/>
      <dgm:spPr/>
      <dgm:t>
        <a:bodyPr/>
        <a:lstStyle/>
        <a:p>
          <a:endParaRPr lang="es-MX"/>
        </a:p>
      </dgm:t>
    </dgm:pt>
    <dgm:pt modelId="{D605AA2B-DF86-48F7-9330-BEEB6CBCC3CB}" type="pres">
      <dgm:prSet presAssocID="{0BBF8CB5-BB4B-4448-8D4C-232C056A36BE}" presName="node" presStyleLbl="node1" presStyleIdx="0" presStyleCnt="5">
        <dgm:presLayoutVars>
          <dgm:bulletEnabled val="1"/>
        </dgm:presLayoutVars>
      </dgm:prSet>
      <dgm:spPr/>
      <dgm:t>
        <a:bodyPr/>
        <a:lstStyle/>
        <a:p>
          <a:endParaRPr lang="es-MX"/>
        </a:p>
      </dgm:t>
    </dgm:pt>
    <dgm:pt modelId="{7003026D-D73A-4CF2-8896-FA4322577336}" type="pres">
      <dgm:prSet presAssocID="{0BBF8CB5-BB4B-4448-8D4C-232C056A36BE}" presName="dummy" presStyleCnt="0"/>
      <dgm:spPr/>
    </dgm:pt>
    <dgm:pt modelId="{CFFA3F4A-664D-4A90-A0CC-26FC4746ABC6}" type="pres">
      <dgm:prSet presAssocID="{717129EE-2568-4BFD-BBD1-5E411BB5887F}" presName="sibTrans" presStyleLbl="sibTrans2D1" presStyleIdx="0" presStyleCnt="5"/>
      <dgm:spPr/>
      <dgm:t>
        <a:bodyPr/>
        <a:lstStyle/>
        <a:p>
          <a:endParaRPr lang="es-MX"/>
        </a:p>
      </dgm:t>
    </dgm:pt>
    <dgm:pt modelId="{86C0C5B4-65FF-47A9-B5CA-B2BB01A2A6FC}" type="pres">
      <dgm:prSet presAssocID="{27BBF495-E23B-4F59-8337-C4C6F4ECA36C}" presName="node" presStyleLbl="node1" presStyleIdx="1" presStyleCnt="5">
        <dgm:presLayoutVars>
          <dgm:bulletEnabled val="1"/>
        </dgm:presLayoutVars>
      </dgm:prSet>
      <dgm:spPr/>
      <dgm:t>
        <a:bodyPr/>
        <a:lstStyle/>
        <a:p>
          <a:endParaRPr lang="es-MX"/>
        </a:p>
      </dgm:t>
    </dgm:pt>
    <dgm:pt modelId="{ECB54992-E679-4C84-A4F2-60F561F5A861}" type="pres">
      <dgm:prSet presAssocID="{27BBF495-E23B-4F59-8337-C4C6F4ECA36C}" presName="dummy" presStyleCnt="0"/>
      <dgm:spPr/>
    </dgm:pt>
    <dgm:pt modelId="{3B2D1123-1317-4A0F-9ED6-ED9C105159D5}" type="pres">
      <dgm:prSet presAssocID="{144E1788-71B5-4CFD-A8B4-D53E06DAB492}" presName="sibTrans" presStyleLbl="sibTrans2D1" presStyleIdx="1" presStyleCnt="5"/>
      <dgm:spPr/>
      <dgm:t>
        <a:bodyPr/>
        <a:lstStyle/>
        <a:p>
          <a:endParaRPr lang="es-MX"/>
        </a:p>
      </dgm:t>
    </dgm:pt>
    <dgm:pt modelId="{C13D314B-8A21-48F3-A3D9-E2F40601E6AB}" type="pres">
      <dgm:prSet presAssocID="{7966C7A3-56DB-411D-ADE6-1090C1F77D24}" presName="node" presStyleLbl="node1" presStyleIdx="2" presStyleCnt="5">
        <dgm:presLayoutVars>
          <dgm:bulletEnabled val="1"/>
        </dgm:presLayoutVars>
      </dgm:prSet>
      <dgm:spPr/>
      <dgm:t>
        <a:bodyPr/>
        <a:lstStyle/>
        <a:p>
          <a:endParaRPr lang="es-MX"/>
        </a:p>
      </dgm:t>
    </dgm:pt>
    <dgm:pt modelId="{1D950665-87AF-4493-8BE6-90F091B77545}" type="pres">
      <dgm:prSet presAssocID="{7966C7A3-56DB-411D-ADE6-1090C1F77D24}" presName="dummy" presStyleCnt="0"/>
      <dgm:spPr/>
    </dgm:pt>
    <dgm:pt modelId="{31E49AF0-9759-4E00-B48B-80750605330D}" type="pres">
      <dgm:prSet presAssocID="{D857B082-4914-440E-9A0E-A6A20C21626D}" presName="sibTrans" presStyleLbl="sibTrans2D1" presStyleIdx="2" presStyleCnt="5"/>
      <dgm:spPr/>
      <dgm:t>
        <a:bodyPr/>
        <a:lstStyle/>
        <a:p>
          <a:endParaRPr lang="es-MX"/>
        </a:p>
      </dgm:t>
    </dgm:pt>
    <dgm:pt modelId="{9416D485-3DA7-484C-B30C-BF3A6F683A86}" type="pres">
      <dgm:prSet presAssocID="{D4D81C9C-90F3-4874-8021-1ED52910593F}" presName="node" presStyleLbl="node1" presStyleIdx="3" presStyleCnt="5">
        <dgm:presLayoutVars>
          <dgm:bulletEnabled val="1"/>
        </dgm:presLayoutVars>
      </dgm:prSet>
      <dgm:spPr/>
      <dgm:t>
        <a:bodyPr/>
        <a:lstStyle/>
        <a:p>
          <a:endParaRPr lang="es-MX"/>
        </a:p>
      </dgm:t>
    </dgm:pt>
    <dgm:pt modelId="{EA0158E5-85BA-44D6-BF04-A758BA7FCF1C}" type="pres">
      <dgm:prSet presAssocID="{D4D81C9C-90F3-4874-8021-1ED52910593F}" presName="dummy" presStyleCnt="0"/>
      <dgm:spPr/>
    </dgm:pt>
    <dgm:pt modelId="{4018A72F-1661-4F82-A794-0BBDB12DE7E6}" type="pres">
      <dgm:prSet presAssocID="{02C768B5-B415-40EE-86D7-042429FEAC3A}" presName="sibTrans" presStyleLbl="sibTrans2D1" presStyleIdx="3" presStyleCnt="5"/>
      <dgm:spPr/>
      <dgm:t>
        <a:bodyPr/>
        <a:lstStyle/>
        <a:p>
          <a:endParaRPr lang="es-MX"/>
        </a:p>
      </dgm:t>
    </dgm:pt>
    <dgm:pt modelId="{7F93C7AB-1C02-4156-A014-0B2FF4F6BE92}" type="pres">
      <dgm:prSet presAssocID="{305EC154-B7AB-42A5-A674-A4A76CF9A7B6}" presName="node" presStyleLbl="node1" presStyleIdx="4" presStyleCnt="5">
        <dgm:presLayoutVars>
          <dgm:bulletEnabled val="1"/>
        </dgm:presLayoutVars>
      </dgm:prSet>
      <dgm:spPr/>
      <dgm:t>
        <a:bodyPr/>
        <a:lstStyle/>
        <a:p>
          <a:endParaRPr lang="es-MX"/>
        </a:p>
      </dgm:t>
    </dgm:pt>
    <dgm:pt modelId="{F6CC2BB6-51DC-4A17-8B56-0CFEF93645A6}" type="pres">
      <dgm:prSet presAssocID="{305EC154-B7AB-42A5-A674-A4A76CF9A7B6}" presName="dummy" presStyleCnt="0"/>
      <dgm:spPr/>
    </dgm:pt>
    <dgm:pt modelId="{B78CBD47-9218-4711-AD22-530F97C5E10C}" type="pres">
      <dgm:prSet presAssocID="{31EE2E7C-9D14-4D04-812F-0972852B7CA2}" presName="sibTrans" presStyleLbl="sibTrans2D1" presStyleIdx="4" presStyleCnt="5"/>
      <dgm:spPr/>
      <dgm:t>
        <a:bodyPr/>
        <a:lstStyle/>
        <a:p>
          <a:endParaRPr lang="es-MX"/>
        </a:p>
      </dgm:t>
    </dgm:pt>
  </dgm:ptLst>
  <dgm:cxnLst>
    <dgm:cxn modelId="{45F4E5A3-8ED0-4EAA-AC94-1443069D2DEE}" type="presOf" srcId="{717129EE-2568-4BFD-BBD1-5E411BB5887F}" destId="{CFFA3F4A-664D-4A90-A0CC-26FC4746ABC6}" srcOrd="0" destOrd="0" presId="urn:microsoft.com/office/officeart/2005/8/layout/radial6"/>
    <dgm:cxn modelId="{F63F1021-D7E9-42E4-95D1-1B1EE915EB90}" type="presOf" srcId="{D4D81C9C-90F3-4874-8021-1ED52910593F}" destId="{9416D485-3DA7-484C-B30C-BF3A6F683A86}" srcOrd="0" destOrd="0" presId="urn:microsoft.com/office/officeart/2005/8/layout/radial6"/>
    <dgm:cxn modelId="{AE1AF441-E774-43BC-8CE1-A2E554CC3AB9}" type="presOf" srcId="{31EE2E7C-9D14-4D04-812F-0972852B7CA2}" destId="{B78CBD47-9218-4711-AD22-530F97C5E10C}" srcOrd="0" destOrd="0" presId="urn:microsoft.com/office/officeart/2005/8/layout/radial6"/>
    <dgm:cxn modelId="{F5E33660-1C0D-4345-A470-9BF36689E197}" srcId="{EF7F35D2-4CD0-475B-AD99-A38E98DF12F3}" destId="{305EC154-B7AB-42A5-A674-A4A76CF9A7B6}" srcOrd="4" destOrd="0" parTransId="{0C2BA31D-1B28-433D-BE92-BF856DD45EC0}" sibTransId="{31EE2E7C-9D14-4D04-812F-0972852B7CA2}"/>
    <dgm:cxn modelId="{8F12405F-C358-4124-BD0D-D9C66EC605D9}" type="presOf" srcId="{305EC154-B7AB-42A5-A674-A4A76CF9A7B6}" destId="{7F93C7AB-1C02-4156-A014-0B2FF4F6BE92}" srcOrd="0" destOrd="0" presId="urn:microsoft.com/office/officeart/2005/8/layout/radial6"/>
    <dgm:cxn modelId="{552C4434-9118-4301-9C2E-4B8CA25C9D00}" type="presOf" srcId="{27BBF495-E23B-4F59-8337-C4C6F4ECA36C}" destId="{86C0C5B4-65FF-47A9-B5CA-B2BB01A2A6FC}" srcOrd="0" destOrd="0" presId="urn:microsoft.com/office/officeart/2005/8/layout/radial6"/>
    <dgm:cxn modelId="{5DEAF086-089A-4714-8BF2-52178D263D8D}" srcId="{EF7F35D2-4CD0-475B-AD99-A38E98DF12F3}" destId="{D4D81C9C-90F3-4874-8021-1ED52910593F}" srcOrd="3" destOrd="0" parTransId="{696E3E23-D120-4994-AD81-FC4FDB347FC9}" sibTransId="{02C768B5-B415-40EE-86D7-042429FEAC3A}"/>
    <dgm:cxn modelId="{33C0FB75-8F03-4936-914A-F71EDAECD298}" type="presOf" srcId="{EF7F35D2-4CD0-475B-AD99-A38E98DF12F3}" destId="{F0F42249-A6DB-4DE5-AD8C-B6CFC2EF0DE3}" srcOrd="0" destOrd="0" presId="urn:microsoft.com/office/officeart/2005/8/layout/radial6"/>
    <dgm:cxn modelId="{C3D88A85-FFF2-460F-A970-CF8B9118D013}" srcId="{53599505-3056-45A8-95D9-52DEE5A016D9}" destId="{EF7F35D2-4CD0-475B-AD99-A38E98DF12F3}" srcOrd="0" destOrd="0" parTransId="{6434A223-FE1D-4CB3-B9B9-56B43857B982}" sibTransId="{1CE8109B-9D65-4198-BBC9-DC053789A19D}"/>
    <dgm:cxn modelId="{4280F692-B783-4DFC-A835-8E82EFED4E74}" type="presOf" srcId="{0BBF8CB5-BB4B-4448-8D4C-232C056A36BE}" destId="{D605AA2B-DF86-48F7-9330-BEEB6CBCC3CB}" srcOrd="0" destOrd="0" presId="urn:microsoft.com/office/officeart/2005/8/layout/radial6"/>
    <dgm:cxn modelId="{C50DFAC8-7BC0-4959-9CB7-279BE19D6DCA}" type="presOf" srcId="{02C768B5-B415-40EE-86D7-042429FEAC3A}" destId="{4018A72F-1661-4F82-A794-0BBDB12DE7E6}" srcOrd="0" destOrd="0" presId="urn:microsoft.com/office/officeart/2005/8/layout/radial6"/>
    <dgm:cxn modelId="{48C2CF75-1E92-4C81-9FEF-5FB6B809142E}" srcId="{EF7F35D2-4CD0-475B-AD99-A38E98DF12F3}" destId="{0BBF8CB5-BB4B-4448-8D4C-232C056A36BE}" srcOrd="0" destOrd="0" parTransId="{702A9948-EA4E-45CC-BD4F-2C8667FEC829}" sibTransId="{717129EE-2568-4BFD-BBD1-5E411BB5887F}"/>
    <dgm:cxn modelId="{D6AB1621-E18E-4967-A3F8-A0C6FC6C76D1}" srcId="{EF7F35D2-4CD0-475B-AD99-A38E98DF12F3}" destId="{7966C7A3-56DB-411D-ADE6-1090C1F77D24}" srcOrd="2" destOrd="0" parTransId="{EABE7CA7-2823-4993-AFC1-50D309D276F4}" sibTransId="{D857B082-4914-440E-9A0E-A6A20C21626D}"/>
    <dgm:cxn modelId="{69DA61F2-CDA4-4601-8874-34748B9083ED}" type="presOf" srcId="{7966C7A3-56DB-411D-ADE6-1090C1F77D24}" destId="{C13D314B-8A21-48F3-A3D9-E2F40601E6AB}" srcOrd="0" destOrd="0" presId="urn:microsoft.com/office/officeart/2005/8/layout/radial6"/>
    <dgm:cxn modelId="{77380AE3-9A91-49E9-8AA2-4E956FC2CF55}" type="presOf" srcId="{144E1788-71B5-4CFD-A8B4-D53E06DAB492}" destId="{3B2D1123-1317-4A0F-9ED6-ED9C105159D5}" srcOrd="0" destOrd="0" presId="urn:microsoft.com/office/officeart/2005/8/layout/radial6"/>
    <dgm:cxn modelId="{CF77525E-6DFE-48B8-8752-28C5FAB724A1}" type="presOf" srcId="{53599505-3056-45A8-95D9-52DEE5A016D9}" destId="{628CD069-9651-4759-99B7-A3F195087B19}" srcOrd="0" destOrd="0" presId="urn:microsoft.com/office/officeart/2005/8/layout/radial6"/>
    <dgm:cxn modelId="{0983FE60-9F3E-4C60-B670-6D6E93535511}" srcId="{EF7F35D2-4CD0-475B-AD99-A38E98DF12F3}" destId="{27BBF495-E23B-4F59-8337-C4C6F4ECA36C}" srcOrd="1" destOrd="0" parTransId="{A34478F4-069E-47FB-A9F4-91F3D4C26FA9}" sibTransId="{144E1788-71B5-4CFD-A8B4-D53E06DAB492}"/>
    <dgm:cxn modelId="{EE1986DD-165D-4B42-A688-FE1DD509C68B}" type="presOf" srcId="{D857B082-4914-440E-9A0E-A6A20C21626D}" destId="{31E49AF0-9759-4E00-B48B-80750605330D}" srcOrd="0" destOrd="0" presId="urn:microsoft.com/office/officeart/2005/8/layout/radial6"/>
    <dgm:cxn modelId="{000A702A-159B-415B-9F4A-470D53B71D65}" type="presParOf" srcId="{628CD069-9651-4759-99B7-A3F195087B19}" destId="{F0F42249-A6DB-4DE5-AD8C-B6CFC2EF0DE3}" srcOrd="0" destOrd="0" presId="urn:microsoft.com/office/officeart/2005/8/layout/radial6"/>
    <dgm:cxn modelId="{AE0925D6-45B7-4B42-816F-1A1529FA6E2C}" type="presParOf" srcId="{628CD069-9651-4759-99B7-A3F195087B19}" destId="{D605AA2B-DF86-48F7-9330-BEEB6CBCC3CB}" srcOrd="1" destOrd="0" presId="urn:microsoft.com/office/officeart/2005/8/layout/radial6"/>
    <dgm:cxn modelId="{8BA0120C-29AA-41E8-AD19-8F932B91EAFB}" type="presParOf" srcId="{628CD069-9651-4759-99B7-A3F195087B19}" destId="{7003026D-D73A-4CF2-8896-FA4322577336}" srcOrd="2" destOrd="0" presId="urn:microsoft.com/office/officeart/2005/8/layout/radial6"/>
    <dgm:cxn modelId="{7F210AEF-6AC5-4429-BBA6-F8B6B840DD72}" type="presParOf" srcId="{628CD069-9651-4759-99B7-A3F195087B19}" destId="{CFFA3F4A-664D-4A90-A0CC-26FC4746ABC6}" srcOrd="3" destOrd="0" presId="urn:microsoft.com/office/officeart/2005/8/layout/radial6"/>
    <dgm:cxn modelId="{DAD1DCBC-AD52-4C12-B142-FE66B0907567}" type="presParOf" srcId="{628CD069-9651-4759-99B7-A3F195087B19}" destId="{86C0C5B4-65FF-47A9-B5CA-B2BB01A2A6FC}" srcOrd="4" destOrd="0" presId="urn:microsoft.com/office/officeart/2005/8/layout/radial6"/>
    <dgm:cxn modelId="{6EE764BB-A1E8-4DD0-AA77-3FBCC6318DE2}" type="presParOf" srcId="{628CD069-9651-4759-99B7-A3F195087B19}" destId="{ECB54992-E679-4C84-A4F2-60F561F5A861}" srcOrd="5" destOrd="0" presId="urn:microsoft.com/office/officeart/2005/8/layout/radial6"/>
    <dgm:cxn modelId="{9702DE08-491B-4724-9B04-BBA35EC0D80D}" type="presParOf" srcId="{628CD069-9651-4759-99B7-A3F195087B19}" destId="{3B2D1123-1317-4A0F-9ED6-ED9C105159D5}" srcOrd="6" destOrd="0" presId="urn:microsoft.com/office/officeart/2005/8/layout/radial6"/>
    <dgm:cxn modelId="{45F4B9FA-0E93-4DC7-BA27-DC28F023F4A1}" type="presParOf" srcId="{628CD069-9651-4759-99B7-A3F195087B19}" destId="{C13D314B-8A21-48F3-A3D9-E2F40601E6AB}" srcOrd="7" destOrd="0" presId="urn:microsoft.com/office/officeart/2005/8/layout/radial6"/>
    <dgm:cxn modelId="{8C1EB813-3D69-4A30-B06D-6E0D9D21AB57}" type="presParOf" srcId="{628CD069-9651-4759-99B7-A3F195087B19}" destId="{1D950665-87AF-4493-8BE6-90F091B77545}" srcOrd="8" destOrd="0" presId="urn:microsoft.com/office/officeart/2005/8/layout/radial6"/>
    <dgm:cxn modelId="{1166F842-CF5D-4510-8579-33D2C0149223}" type="presParOf" srcId="{628CD069-9651-4759-99B7-A3F195087B19}" destId="{31E49AF0-9759-4E00-B48B-80750605330D}" srcOrd="9" destOrd="0" presId="urn:microsoft.com/office/officeart/2005/8/layout/radial6"/>
    <dgm:cxn modelId="{655900AD-BDBF-45FF-9A1A-5E4345FA5A3B}" type="presParOf" srcId="{628CD069-9651-4759-99B7-A3F195087B19}" destId="{9416D485-3DA7-484C-B30C-BF3A6F683A86}" srcOrd="10" destOrd="0" presId="urn:microsoft.com/office/officeart/2005/8/layout/radial6"/>
    <dgm:cxn modelId="{BA1D8582-48CC-4722-A1AF-5AA64770C317}" type="presParOf" srcId="{628CD069-9651-4759-99B7-A3F195087B19}" destId="{EA0158E5-85BA-44D6-BF04-A758BA7FCF1C}" srcOrd="11" destOrd="0" presId="urn:microsoft.com/office/officeart/2005/8/layout/radial6"/>
    <dgm:cxn modelId="{0ABA3DA8-54FB-4565-92DE-8BFD8AB650FD}" type="presParOf" srcId="{628CD069-9651-4759-99B7-A3F195087B19}" destId="{4018A72F-1661-4F82-A794-0BBDB12DE7E6}" srcOrd="12" destOrd="0" presId="urn:microsoft.com/office/officeart/2005/8/layout/radial6"/>
    <dgm:cxn modelId="{D5DE82CE-A2C0-446A-9382-D1703AB6438B}" type="presParOf" srcId="{628CD069-9651-4759-99B7-A3F195087B19}" destId="{7F93C7AB-1C02-4156-A014-0B2FF4F6BE92}" srcOrd="13" destOrd="0" presId="urn:microsoft.com/office/officeart/2005/8/layout/radial6"/>
    <dgm:cxn modelId="{8E6A487D-616C-45FD-B04A-91FBB89A3E07}" type="presParOf" srcId="{628CD069-9651-4759-99B7-A3F195087B19}" destId="{F6CC2BB6-51DC-4A17-8B56-0CFEF93645A6}" srcOrd="14" destOrd="0" presId="urn:microsoft.com/office/officeart/2005/8/layout/radial6"/>
    <dgm:cxn modelId="{E85F12B4-26AE-4BA0-8EC5-D4A64BC8982E}" type="presParOf" srcId="{628CD069-9651-4759-99B7-A3F195087B19}" destId="{B78CBD47-9218-4711-AD22-530F97C5E10C}" srcOrd="15" destOrd="0" presId="urn:microsoft.com/office/officeart/2005/8/layout/radial6"/>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812C1A9C-1B3B-475C-8977-FF01619328C5}" type="doc">
      <dgm:prSet loTypeId="urn:microsoft.com/office/officeart/2005/8/layout/hierarchy1" loCatId="hierarchy" qsTypeId="urn:microsoft.com/office/officeart/2005/8/quickstyle/simple1" qsCatId="simple" csTypeId="urn:microsoft.com/office/officeart/2005/8/colors/colorful3" csCatId="colorful" phldr="1"/>
      <dgm:spPr/>
      <dgm:t>
        <a:bodyPr/>
        <a:lstStyle/>
        <a:p>
          <a:endParaRPr lang="es-ES"/>
        </a:p>
      </dgm:t>
    </dgm:pt>
    <dgm:pt modelId="{3AE84A87-B7B1-4310-AB7D-B4B2DEC6B280}">
      <dgm:prSet phldrT="[Texto]"/>
      <dgm:spPr/>
      <dgm:t>
        <a:bodyPr/>
        <a:lstStyle/>
        <a:p>
          <a:r>
            <a:rPr lang="es-ES" dirty="0"/>
            <a:t>Jerarquías</a:t>
          </a:r>
        </a:p>
      </dgm:t>
    </dgm:pt>
    <dgm:pt modelId="{F03A8EF2-0CC8-4E38-A1DD-9A49E559157F}" type="parTrans" cxnId="{62120EAB-E003-4744-92DC-C767D2321235}">
      <dgm:prSet/>
      <dgm:spPr/>
      <dgm:t>
        <a:bodyPr/>
        <a:lstStyle/>
        <a:p>
          <a:endParaRPr lang="es-ES"/>
        </a:p>
      </dgm:t>
    </dgm:pt>
    <dgm:pt modelId="{2130BE84-D285-4503-9F86-819071BBBB28}" type="sibTrans" cxnId="{62120EAB-E003-4744-92DC-C767D2321235}">
      <dgm:prSet/>
      <dgm:spPr/>
      <dgm:t>
        <a:bodyPr/>
        <a:lstStyle/>
        <a:p>
          <a:endParaRPr lang="es-ES"/>
        </a:p>
      </dgm:t>
    </dgm:pt>
    <dgm:pt modelId="{A9F52325-9533-4D21-BC04-B8CA5D151F28}">
      <dgm:prSet phldrT="[Texto]"/>
      <dgm:spPr/>
      <dgm:t>
        <a:bodyPr/>
        <a:lstStyle/>
        <a:p>
          <a:r>
            <a:rPr lang="es-ES" dirty="0"/>
            <a:t>Ciudad</a:t>
          </a:r>
        </a:p>
      </dgm:t>
    </dgm:pt>
    <dgm:pt modelId="{BA317EA9-8B0D-420F-97A5-6BB83E9B8241}" type="parTrans" cxnId="{6A97981D-0422-4369-B345-0659CFB96A04}">
      <dgm:prSet/>
      <dgm:spPr/>
      <dgm:t>
        <a:bodyPr/>
        <a:lstStyle/>
        <a:p>
          <a:endParaRPr lang="es-ES"/>
        </a:p>
      </dgm:t>
    </dgm:pt>
    <dgm:pt modelId="{0CAA6436-FBEC-4924-9B37-DCECAE25032C}" type="sibTrans" cxnId="{6A97981D-0422-4369-B345-0659CFB96A04}">
      <dgm:prSet/>
      <dgm:spPr/>
      <dgm:t>
        <a:bodyPr/>
        <a:lstStyle/>
        <a:p>
          <a:endParaRPr lang="es-ES"/>
        </a:p>
      </dgm:t>
    </dgm:pt>
    <dgm:pt modelId="{6A3D13BD-4832-4A7C-AA93-B7AA434D6A33}">
      <dgm:prSet phldrT="[Texto]"/>
      <dgm:spPr/>
      <dgm:t>
        <a:bodyPr/>
        <a:lstStyle/>
        <a:p>
          <a:r>
            <a:rPr lang="es-ES" dirty="0"/>
            <a:t>Producción</a:t>
          </a:r>
        </a:p>
        <a:p>
          <a:r>
            <a:rPr lang="es-ES" dirty="0"/>
            <a:t>Empleo</a:t>
          </a:r>
        </a:p>
        <a:p>
          <a:r>
            <a:rPr lang="es-ES" dirty="0"/>
            <a:t>Población Urbana</a:t>
          </a:r>
        </a:p>
      </dgm:t>
    </dgm:pt>
    <dgm:pt modelId="{35CD4DF2-01B6-477C-8C02-76D7D9E5E550}" type="parTrans" cxnId="{99817303-EB07-48B5-9EB3-0D0A869D40F1}">
      <dgm:prSet/>
      <dgm:spPr/>
      <dgm:t>
        <a:bodyPr/>
        <a:lstStyle/>
        <a:p>
          <a:endParaRPr lang="es-ES"/>
        </a:p>
      </dgm:t>
    </dgm:pt>
    <dgm:pt modelId="{9153503C-862F-4876-A35C-DE3B9FEE3B0E}" type="sibTrans" cxnId="{99817303-EB07-48B5-9EB3-0D0A869D40F1}">
      <dgm:prSet/>
      <dgm:spPr/>
      <dgm:t>
        <a:bodyPr/>
        <a:lstStyle/>
        <a:p>
          <a:endParaRPr lang="es-ES"/>
        </a:p>
      </dgm:t>
    </dgm:pt>
    <dgm:pt modelId="{EAB900A8-1014-4100-ACD0-4687F20D3D1E}">
      <dgm:prSet phldrT="[Texto]"/>
      <dgm:spPr/>
      <dgm:t>
        <a:bodyPr/>
        <a:lstStyle/>
        <a:p>
          <a:r>
            <a:rPr lang="es-ES" dirty="0"/>
            <a:t>Periferia</a:t>
          </a:r>
        </a:p>
      </dgm:t>
    </dgm:pt>
    <dgm:pt modelId="{7F3E291F-9869-41FE-9A7A-46927984EDA1}" type="parTrans" cxnId="{9D091DC3-F20C-4DAB-9C30-6915BFA0F2F5}">
      <dgm:prSet/>
      <dgm:spPr/>
      <dgm:t>
        <a:bodyPr/>
        <a:lstStyle/>
        <a:p>
          <a:endParaRPr lang="es-ES"/>
        </a:p>
      </dgm:t>
    </dgm:pt>
    <dgm:pt modelId="{78CB720C-8B1B-4A55-98B6-48E61DB08048}" type="sibTrans" cxnId="{9D091DC3-F20C-4DAB-9C30-6915BFA0F2F5}">
      <dgm:prSet/>
      <dgm:spPr/>
      <dgm:t>
        <a:bodyPr/>
        <a:lstStyle/>
        <a:p>
          <a:endParaRPr lang="es-ES"/>
        </a:p>
      </dgm:t>
    </dgm:pt>
    <dgm:pt modelId="{B1B5A3D3-BD00-4E9C-8CD1-A43E9685EFAF}">
      <dgm:prSet phldrT="[Texto]"/>
      <dgm:spPr/>
      <dgm:t>
        <a:bodyPr/>
        <a:lstStyle/>
        <a:p>
          <a:r>
            <a:rPr lang="es-ES" dirty="0"/>
            <a:t>Productos y Servicios limitados</a:t>
          </a:r>
        </a:p>
      </dgm:t>
    </dgm:pt>
    <dgm:pt modelId="{6FE7C0E9-37BD-4AC6-8517-DE99278051A0}" type="parTrans" cxnId="{37719FCE-1AD0-47EE-995E-440A01EFAF38}">
      <dgm:prSet/>
      <dgm:spPr/>
      <dgm:t>
        <a:bodyPr/>
        <a:lstStyle/>
        <a:p>
          <a:endParaRPr lang="es-ES"/>
        </a:p>
      </dgm:t>
    </dgm:pt>
    <dgm:pt modelId="{52520659-7182-4D6F-A783-87B1DFA0CE2D}" type="sibTrans" cxnId="{37719FCE-1AD0-47EE-995E-440A01EFAF38}">
      <dgm:prSet/>
      <dgm:spPr/>
      <dgm:t>
        <a:bodyPr/>
        <a:lstStyle/>
        <a:p>
          <a:endParaRPr lang="es-ES"/>
        </a:p>
      </dgm:t>
    </dgm:pt>
    <dgm:pt modelId="{B460DD26-DBA4-4E2D-888B-04D8CC692BA5}" type="pres">
      <dgm:prSet presAssocID="{812C1A9C-1B3B-475C-8977-FF01619328C5}" presName="hierChild1" presStyleCnt="0">
        <dgm:presLayoutVars>
          <dgm:chPref val="1"/>
          <dgm:dir/>
          <dgm:animOne val="branch"/>
          <dgm:animLvl val="lvl"/>
          <dgm:resizeHandles/>
        </dgm:presLayoutVars>
      </dgm:prSet>
      <dgm:spPr/>
      <dgm:t>
        <a:bodyPr/>
        <a:lstStyle/>
        <a:p>
          <a:endParaRPr lang="es-MX"/>
        </a:p>
      </dgm:t>
    </dgm:pt>
    <dgm:pt modelId="{4D4854CA-02FC-432D-B4C4-E944B6695FA8}" type="pres">
      <dgm:prSet presAssocID="{3AE84A87-B7B1-4310-AB7D-B4B2DEC6B280}" presName="hierRoot1" presStyleCnt="0"/>
      <dgm:spPr/>
    </dgm:pt>
    <dgm:pt modelId="{311D020F-959D-4658-AD2F-56E2367C9E1E}" type="pres">
      <dgm:prSet presAssocID="{3AE84A87-B7B1-4310-AB7D-B4B2DEC6B280}" presName="composite" presStyleCnt="0"/>
      <dgm:spPr/>
    </dgm:pt>
    <dgm:pt modelId="{7210B3C6-49E3-48E5-B97D-E7F28A9EA002}" type="pres">
      <dgm:prSet presAssocID="{3AE84A87-B7B1-4310-AB7D-B4B2DEC6B280}" presName="background" presStyleLbl="node0" presStyleIdx="0" presStyleCnt="1"/>
      <dgm:spPr/>
    </dgm:pt>
    <dgm:pt modelId="{52405EF2-6284-4647-A736-1116DF8CF8E7}" type="pres">
      <dgm:prSet presAssocID="{3AE84A87-B7B1-4310-AB7D-B4B2DEC6B280}" presName="text" presStyleLbl="fgAcc0" presStyleIdx="0" presStyleCnt="1">
        <dgm:presLayoutVars>
          <dgm:chPref val="3"/>
        </dgm:presLayoutVars>
      </dgm:prSet>
      <dgm:spPr/>
      <dgm:t>
        <a:bodyPr/>
        <a:lstStyle/>
        <a:p>
          <a:endParaRPr lang="es-MX"/>
        </a:p>
      </dgm:t>
    </dgm:pt>
    <dgm:pt modelId="{37960699-A277-4955-B5D1-F1D637FE533A}" type="pres">
      <dgm:prSet presAssocID="{3AE84A87-B7B1-4310-AB7D-B4B2DEC6B280}" presName="hierChild2" presStyleCnt="0"/>
      <dgm:spPr/>
    </dgm:pt>
    <dgm:pt modelId="{AF47821F-C53C-4D89-8A92-89AAE415C376}" type="pres">
      <dgm:prSet presAssocID="{BA317EA9-8B0D-420F-97A5-6BB83E9B8241}" presName="Name10" presStyleLbl="parChTrans1D2" presStyleIdx="0" presStyleCnt="2"/>
      <dgm:spPr/>
      <dgm:t>
        <a:bodyPr/>
        <a:lstStyle/>
        <a:p>
          <a:endParaRPr lang="es-MX"/>
        </a:p>
      </dgm:t>
    </dgm:pt>
    <dgm:pt modelId="{34DAF2B7-9FDC-4228-92B6-57978944CDE1}" type="pres">
      <dgm:prSet presAssocID="{A9F52325-9533-4D21-BC04-B8CA5D151F28}" presName="hierRoot2" presStyleCnt="0"/>
      <dgm:spPr/>
    </dgm:pt>
    <dgm:pt modelId="{7EBD194D-D345-493A-8CAE-39EBD511E696}" type="pres">
      <dgm:prSet presAssocID="{A9F52325-9533-4D21-BC04-B8CA5D151F28}" presName="composite2" presStyleCnt="0"/>
      <dgm:spPr/>
    </dgm:pt>
    <dgm:pt modelId="{352A4008-F8F3-4B6D-90D1-56A8744BBF7F}" type="pres">
      <dgm:prSet presAssocID="{A9F52325-9533-4D21-BC04-B8CA5D151F28}" presName="background2" presStyleLbl="node2" presStyleIdx="0" presStyleCnt="2"/>
      <dgm:spPr/>
    </dgm:pt>
    <dgm:pt modelId="{FCB13555-09B1-4D2E-A860-E3E41912D6B2}" type="pres">
      <dgm:prSet presAssocID="{A9F52325-9533-4D21-BC04-B8CA5D151F28}" presName="text2" presStyleLbl="fgAcc2" presStyleIdx="0" presStyleCnt="2">
        <dgm:presLayoutVars>
          <dgm:chPref val="3"/>
        </dgm:presLayoutVars>
      </dgm:prSet>
      <dgm:spPr/>
      <dgm:t>
        <a:bodyPr/>
        <a:lstStyle/>
        <a:p>
          <a:endParaRPr lang="es-MX"/>
        </a:p>
      </dgm:t>
    </dgm:pt>
    <dgm:pt modelId="{C0232263-4833-448F-BF7F-1704743E166A}" type="pres">
      <dgm:prSet presAssocID="{A9F52325-9533-4D21-BC04-B8CA5D151F28}" presName="hierChild3" presStyleCnt="0"/>
      <dgm:spPr/>
    </dgm:pt>
    <dgm:pt modelId="{92A8E323-CE2D-4888-85F2-2F816776B812}" type="pres">
      <dgm:prSet presAssocID="{35CD4DF2-01B6-477C-8C02-76D7D9E5E550}" presName="Name17" presStyleLbl="parChTrans1D3" presStyleIdx="0" presStyleCnt="2"/>
      <dgm:spPr/>
      <dgm:t>
        <a:bodyPr/>
        <a:lstStyle/>
        <a:p>
          <a:endParaRPr lang="es-MX"/>
        </a:p>
      </dgm:t>
    </dgm:pt>
    <dgm:pt modelId="{03B91CCB-E90A-40F4-8CE5-9810D23CB72A}" type="pres">
      <dgm:prSet presAssocID="{6A3D13BD-4832-4A7C-AA93-B7AA434D6A33}" presName="hierRoot3" presStyleCnt="0"/>
      <dgm:spPr/>
    </dgm:pt>
    <dgm:pt modelId="{35F6C311-5429-45B9-8E39-E07EBFA0F7DD}" type="pres">
      <dgm:prSet presAssocID="{6A3D13BD-4832-4A7C-AA93-B7AA434D6A33}" presName="composite3" presStyleCnt="0"/>
      <dgm:spPr/>
    </dgm:pt>
    <dgm:pt modelId="{B7CEFDB5-F5FD-4CE3-AFF5-1289694EEE33}" type="pres">
      <dgm:prSet presAssocID="{6A3D13BD-4832-4A7C-AA93-B7AA434D6A33}" presName="background3" presStyleLbl="node3" presStyleIdx="0" presStyleCnt="2"/>
      <dgm:spPr/>
    </dgm:pt>
    <dgm:pt modelId="{41505145-AD2C-4DF0-B51B-52315246AF95}" type="pres">
      <dgm:prSet presAssocID="{6A3D13BD-4832-4A7C-AA93-B7AA434D6A33}" presName="text3" presStyleLbl="fgAcc3" presStyleIdx="0" presStyleCnt="2">
        <dgm:presLayoutVars>
          <dgm:chPref val="3"/>
        </dgm:presLayoutVars>
      </dgm:prSet>
      <dgm:spPr/>
      <dgm:t>
        <a:bodyPr/>
        <a:lstStyle/>
        <a:p>
          <a:endParaRPr lang="es-MX"/>
        </a:p>
      </dgm:t>
    </dgm:pt>
    <dgm:pt modelId="{8950A033-41FA-4B5C-ADD1-331A48C6E355}" type="pres">
      <dgm:prSet presAssocID="{6A3D13BD-4832-4A7C-AA93-B7AA434D6A33}" presName="hierChild4" presStyleCnt="0"/>
      <dgm:spPr/>
    </dgm:pt>
    <dgm:pt modelId="{3ABEC7FE-106C-45B6-8220-4E4DC7585CD3}" type="pres">
      <dgm:prSet presAssocID="{7F3E291F-9869-41FE-9A7A-46927984EDA1}" presName="Name10" presStyleLbl="parChTrans1D2" presStyleIdx="1" presStyleCnt="2"/>
      <dgm:spPr/>
      <dgm:t>
        <a:bodyPr/>
        <a:lstStyle/>
        <a:p>
          <a:endParaRPr lang="es-MX"/>
        </a:p>
      </dgm:t>
    </dgm:pt>
    <dgm:pt modelId="{B9B18584-B6A3-496A-AA65-EDEB40DF3692}" type="pres">
      <dgm:prSet presAssocID="{EAB900A8-1014-4100-ACD0-4687F20D3D1E}" presName="hierRoot2" presStyleCnt="0"/>
      <dgm:spPr/>
    </dgm:pt>
    <dgm:pt modelId="{5A95502D-C76D-44F6-A262-D7AAB748EA06}" type="pres">
      <dgm:prSet presAssocID="{EAB900A8-1014-4100-ACD0-4687F20D3D1E}" presName="composite2" presStyleCnt="0"/>
      <dgm:spPr/>
    </dgm:pt>
    <dgm:pt modelId="{CE03BE3D-900C-48FE-B0AA-46B4BED3A23F}" type="pres">
      <dgm:prSet presAssocID="{EAB900A8-1014-4100-ACD0-4687F20D3D1E}" presName="background2" presStyleLbl="node2" presStyleIdx="1" presStyleCnt="2"/>
      <dgm:spPr/>
    </dgm:pt>
    <dgm:pt modelId="{C2C8EF30-4CFF-4BC7-A9BB-F3249AAF017F}" type="pres">
      <dgm:prSet presAssocID="{EAB900A8-1014-4100-ACD0-4687F20D3D1E}" presName="text2" presStyleLbl="fgAcc2" presStyleIdx="1" presStyleCnt="2">
        <dgm:presLayoutVars>
          <dgm:chPref val="3"/>
        </dgm:presLayoutVars>
      </dgm:prSet>
      <dgm:spPr/>
      <dgm:t>
        <a:bodyPr/>
        <a:lstStyle/>
        <a:p>
          <a:endParaRPr lang="es-MX"/>
        </a:p>
      </dgm:t>
    </dgm:pt>
    <dgm:pt modelId="{021407DD-2770-44B8-80CB-9CC0167B4EFF}" type="pres">
      <dgm:prSet presAssocID="{EAB900A8-1014-4100-ACD0-4687F20D3D1E}" presName="hierChild3" presStyleCnt="0"/>
      <dgm:spPr/>
    </dgm:pt>
    <dgm:pt modelId="{8511765E-5E1F-459A-8893-E9D911C3A352}" type="pres">
      <dgm:prSet presAssocID="{6FE7C0E9-37BD-4AC6-8517-DE99278051A0}" presName="Name17" presStyleLbl="parChTrans1D3" presStyleIdx="1" presStyleCnt="2"/>
      <dgm:spPr/>
      <dgm:t>
        <a:bodyPr/>
        <a:lstStyle/>
        <a:p>
          <a:endParaRPr lang="es-MX"/>
        </a:p>
      </dgm:t>
    </dgm:pt>
    <dgm:pt modelId="{F52D6314-D419-4F42-9BE2-48BB96FE4BA9}" type="pres">
      <dgm:prSet presAssocID="{B1B5A3D3-BD00-4E9C-8CD1-A43E9685EFAF}" presName="hierRoot3" presStyleCnt="0"/>
      <dgm:spPr/>
    </dgm:pt>
    <dgm:pt modelId="{62E2A602-CEB1-45FC-A068-28F342704AF8}" type="pres">
      <dgm:prSet presAssocID="{B1B5A3D3-BD00-4E9C-8CD1-A43E9685EFAF}" presName="composite3" presStyleCnt="0"/>
      <dgm:spPr/>
    </dgm:pt>
    <dgm:pt modelId="{C5D2D300-63C4-431A-B8A8-908F8D476A67}" type="pres">
      <dgm:prSet presAssocID="{B1B5A3D3-BD00-4E9C-8CD1-A43E9685EFAF}" presName="background3" presStyleLbl="node3" presStyleIdx="1" presStyleCnt="2"/>
      <dgm:spPr/>
    </dgm:pt>
    <dgm:pt modelId="{BEDE1F2C-AC71-4CDE-8D5A-7CE2B746CF37}" type="pres">
      <dgm:prSet presAssocID="{B1B5A3D3-BD00-4E9C-8CD1-A43E9685EFAF}" presName="text3" presStyleLbl="fgAcc3" presStyleIdx="1" presStyleCnt="2">
        <dgm:presLayoutVars>
          <dgm:chPref val="3"/>
        </dgm:presLayoutVars>
      </dgm:prSet>
      <dgm:spPr/>
      <dgm:t>
        <a:bodyPr/>
        <a:lstStyle/>
        <a:p>
          <a:endParaRPr lang="es-MX"/>
        </a:p>
      </dgm:t>
    </dgm:pt>
    <dgm:pt modelId="{6A9E925E-CF66-4C34-BF67-BAEE61D7F37C}" type="pres">
      <dgm:prSet presAssocID="{B1B5A3D3-BD00-4E9C-8CD1-A43E9685EFAF}" presName="hierChild4" presStyleCnt="0"/>
      <dgm:spPr/>
    </dgm:pt>
  </dgm:ptLst>
  <dgm:cxnLst>
    <dgm:cxn modelId="{7556EE7C-965C-40E3-9A31-4D30CCBF6484}" type="presOf" srcId="{7F3E291F-9869-41FE-9A7A-46927984EDA1}" destId="{3ABEC7FE-106C-45B6-8220-4E4DC7585CD3}" srcOrd="0" destOrd="0" presId="urn:microsoft.com/office/officeart/2005/8/layout/hierarchy1"/>
    <dgm:cxn modelId="{99817303-EB07-48B5-9EB3-0D0A869D40F1}" srcId="{A9F52325-9533-4D21-BC04-B8CA5D151F28}" destId="{6A3D13BD-4832-4A7C-AA93-B7AA434D6A33}" srcOrd="0" destOrd="0" parTransId="{35CD4DF2-01B6-477C-8C02-76D7D9E5E550}" sibTransId="{9153503C-862F-4876-A35C-DE3B9FEE3B0E}"/>
    <dgm:cxn modelId="{6A97981D-0422-4369-B345-0659CFB96A04}" srcId="{3AE84A87-B7B1-4310-AB7D-B4B2DEC6B280}" destId="{A9F52325-9533-4D21-BC04-B8CA5D151F28}" srcOrd="0" destOrd="0" parTransId="{BA317EA9-8B0D-420F-97A5-6BB83E9B8241}" sibTransId="{0CAA6436-FBEC-4924-9B37-DCECAE25032C}"/>
    <dgm:cxn modelId="{538D5068-D2C0-4418-A385-3D6ADCF380DE}" type="presOf" srcId="{A9F52325-9533-4D21-BC04-B8CA5D151F28}" destId="{FCB13555-09B1-4D2E-A860-E3E41912D6B2}" srcOrd="0" destOrd="0" presId="urn:microsoft.com/office/officeart/2005/8/layout/hierarchy1"/>
    <dgm:cxn modelId="{FFD501DD-D2AF-4815-A0AD-C7992A52E1CD}" type="presOf" srcId="{6A3D13BD-4832-4A7C-AA93-B7AA434D6A33}" destId="{41505145-AD2C-4DF0-B51B-52315246AF95}" srcOrd="0" destOrd="0" presId="urn:microsoft.com/office/officeart/2005/8/layout/hierarchy1"/>
    <dgm:cxn modelId="{02283BD9-D5DB-40D3-B971-595EF3AF75BE}" type="presOf" srcId="{BA317EA9-8B0D-420F-97A5-6BB83E9B8241}" destId="{AF47821F-C53C-4D89-8A92-89AAE415C376}" srcOrd="0" destOrd="0" presId="urn:microsoft.com/office/officeart/2005/8/layout/hierarchy1"/>
    <dgm:cxn modelId="{A6ECB369-95A7-4F08-8389-8D62EDF8EAC2}" type="presOf" srcId="{3AE84A87-B7B1-4310-AB7D-B4B2DEC6B280}" destId="{52405EF2-6284-4647-A736-1116DF8CF8E7}" srcOrd="0" destOrd="0" presId="urn:microsoft.com/office/officeart/2005/8/layout/hierarchy1"/>
    <dgm:cxn modelId="{824712D3-6663-43EE-B25E-784305503D79}" type="presOf" srcId="{B1B5A3D3-BD00-4E9C-8CD1-A43E9685EFAF}" destId="{BEDE1F2C-AC71-4CDE-8D5A-7CE2B746CF37}" srcOrd="0" destOrd="0" presId="urn:microsoft.com/office/officeart/2005/8/layout/hierarchy1"/>
    <dgm:cxn modelId="{62120EAB-E003-4744-92DC-C767D2321235}" srcId="{812C1A9C-1B3B-475C-8977-FF01619328C5}" destId="{3AE84A87-B7B1-4310-AB7D-B4B2DEC6B280}" srcOrd="0" destOrd="0" parTransId="{F03A8EF2-0CC8-4E38-A1DD-9A49E559157F}" sibTransId="{2130BE84-D285-4503-9F86-819071BBBB28}"/>
    <dgm:cxn modelId="{37719FCE-1AD0-47EE-995E-440A01EFAF38}" srcId="{EAB900A8-1014-4100-ACD0-4687F20D3D1E}" destId="{B1B5A3D3-BD00-4E9C-8CD1-A43E9685EFAF}" srcOrd="0" destOrd="0" parTransId="{6FE7C0E9-37BD-4AC6-8517-DE99278051A0}" sibTransId="{52520659-7182-4D6F-A783-87B1DFA0CE2D}"/>
    <dgm:cxn modelId="{0FE00438-E952-40D9-9E78-237A24B5CFF6}" type="presOf" srcId="{6FE7C0E9-37BD-4AC6-8517-DE99278051A0}" destId="{8511765E-5E1F-459A-8893-E9D911C3A352}" srcOrd="0" destOrd="0" presId="urn:microsoft.com/office/officeart/2005/8/layout/hierarchy1"/>
    <dgm:cxn modelId="{412DFABB-D31A-49DF-BC23-75EBAE0AE3F9}" type="presOf" srcId="{35CD4DF2-01B6-477C-8C02-76D7D9E5E550}" destId="{92A8E323-CE2D-4888-85F2-2F816776B812}" srcOrd="0" destOrd="0" presId="urn:microsoft.com/office/officeart/2005/8/layout/hierarchy1"/>
    <dgm:cxn modelId="{7771DC79-9365-4BC7-BFE5-FB199AC937C4}" type="presOf" srcId="{812C1A9C-1B3B-475C-8977-FF01619328C5}" destId="{B460DD26-DBA4-4E2D-888B-04D8CC692BA5}" srcOrd="0" destOrd="0" presId="urn:microsoft.com/office/officeart/2005/8/layout/hierarchy1"/>
    <dgm:cxn modelId="{9D091DC3-F20C-4DAB-9C30-6915BFA0F2F5}" srcId="{3AE84A87-B7B1-4310-AB7D-B4B2DEC6B280}" destId="{EAB900A8-1014-4100-ACD0-4687F20D3D1E}" srcOrd="1" destOrd="0" parTransId="{7F3E291F-9869-41FE-9A7A-46927984EDA1}" sibTransId="{78CB720C-8B1B-4A55-98B6-48E61DB08048}"/>
    <dgm:cxn modelId="{5DB36297-E255-4091-A7E0-B26F3655E403}" type="presOf" srcId="{EAB900A8-1014-4100-ACD0-4687F20D3D1E}" destId="{C2C8EF30-4CFF-4BC7-A9BB-F3249AAF017F}" srcOrd="0" destOrd="0" presId="urn:microsoft.com/office/officeart/2005/8/layout/hierarchy1"/>
    <dgm:cxn modelId="{7757C1F1-F8FE-46F3-BED1-39C07D38CE1A}" type="presParOf" srcId="{B460DD26-DBA4-4E2D-888B-04D8CC692BA5}" destId="{4D4854CA-02FC-432D-B4C4-E944B6695FA8}" srcOrd="0" destOrd="0" presId="urn:microsoft.com/office/officeart/2005/8/layout/hierarchy1"/>
    <dgm:cxn modelId="{B98B53EB-250C-4326-8043-DEFCA5A2E4DB}" type="presParOf" srcId="{4D4854CA-02FC-432D-B4C4-E944B6695FA8}" destId="{311D020F-959D-4658-AD2F-56E2367C9E1E}" srcOrd="0" destOrd="0" presId="urn:microsoft.com/office/officeart/2005/8/layout/hierarchy1"/>
    <dgm:cxn modelId="{689B4A2C-FA0B-4761-8159-B5E7E86BC9E3}" type="presParOf" srcId="{311D020F-959D-4658-AD2F-56E2367C9E1E}" destId="{7210B3C6-49E3-48E5-B97D-E7F28A9EA002}" srcOrd="0" destOrd="0" presId="urn:microsoft.com/office/officeart/2005/8/layout/hierarchy1"/>
    <dgm:cxn modelId="{7A00FF5B-53D8-472D-923A-A5F94D331355}" type="presParOf" srcId="{311D020F-959D-4658-AD2F-56E2367C9E1E}" destId="{52405EF2-6284-4647-A736-1116DF8CF8E7}" srcOrd="1" destOrd="0" presId="urn:microsoft.com/office/officeart/2005/8/layout/hierarchy1"/>
    <dgm:cxn modelId="{E369B017-66EA-4E95-9F85-EDC1953D6589}" type="presParOf" srcId="{4D4854CA-02FC-432D-B4C4-E944B6695FA8}" destId="{37960699-A277-4955-B5D1-F1D637FE533A}" srcOrd="1" destOrd="0" presId="urn:microsoft.com/office/officeart/2005/8/layout/hierarchy1"/>
    <dgm:cxn modelId="{029F9196-FA0B-4145-A691-6A4C6F6EABBF}" type="presParOf" srcId="{37960699-A277-4955-B5D1-F1D637FE533A}" destId="{AF47821F-C53C-4D89-8A92-89AAE415C376}" srcOrd="0" destOrd="0" presId="urn:microsoft.com/office/officeart/2005/8/layout/hierarchy1"/>
    <dgm:cxn modelId="{DAF08084-6FAF-4EE3-AABC-BA0E04162AF4}" type="presParOf" srcId="{37960699-A277-4955-B5D1-F1D637FE533A}" destId="{34DAF2B7-9FDC-4228-92B6-57978944CDE1}" srcOrd="1" destOrd="0" presId="urn:microsoft.com/office/officeart/2005/8/layout/hierarchy1"/>
    <dgm:cxn modelId="{3AAECBB1-DC04-4A29-9D9F-621FDB3F379A}" type="presParOf" srcId="{34DAF2B7-9FDC-4228-92B6-57978944CDE1}" destId="{7EBD194D-D345-493A-8CAE-39EBD511E696}" srcOrd="0" destOrd="0" presId="urn:microsoft.com/office/officeart/2005/8/layout/hierarchy1"/>
    <dgm:cxn modelId="{BB59F333-EBE4-4BBE-8D0C-BE58A5FED871}" type="presParOf" srcId="{7EBD194D-D345-493A-8CAE-39EBD511E696}" destId="{352A4008-F8F3-4B6D-90D1-56A8744BBF7F}" srcOrd="0" destOrd="0" presId="urn:microsoft.com/office/officeart/2005/8/layout/hierarchy1"/>
    <dgm:cxn modelId="{C2C1C827-6565-4AD4-8B37-FB800C808A93}" type="presParOf" srcId="{7EBD194D-D345-493A-8CAE-39EBD511E696}" destId="{FCB13555-09B1-4D2E-A860-E3E41912D6B2}" srcOrd="1" destOrd="0" presId="urn:microsoft.com/office/officeart/2005/8/layout/hierarchy1"/>
    <dgm:cxn modelId="{E8897277-E469-4C99-83CF-FAA6E0A91AB4}" type="presParOf" srcId="{34DAF2B7-9FDC-4228-92B6-57978944CDE1}" destId="{C0232263-4833-448F-BF7F-1704743E166A}" srcOrd="1" destOrd="0" presId="urn:microsoft.com/office/officeart/2005/8/layout/hierarchy1"/>
    <dgm:cxn modelId="{9D4D4E82-0786-420A-8F15-7B61D1785C6C}" type="presParOf" srcId="{C0232263-4833-448F-BF7F-1704743E166A}" destId="{92A8E323-CE2D-4888-85F2-2F816776B812}" srcOrd="0" destOrd="0" presId="urn:microsoft.com/office/officeart/2005/8/layout/hierarchy1"/>
    <dgm:cxn modelId="{AB4B9FDC-D18D-4CAC-99E6-D64913C172FE}" type="presParOf" srcId="{C0232263-4833-448F-BF7F-1704743E166A}" destId="{03B91CCB-E90A-40F4-8CE5-9810D23CB72A}" srcOrd="1" destOrd="0" presId="urn:microsoft.com/office/officeart/2005/8/layout/hierarchy1"/>
    <dgm:cxn modelId="{EE6EA3E1-F97D-45E9-A80C-67A2F4C76D5E}" type="presParOf" srcId="{03B91CCB-E90A-40F4-8CE5-9810D23CB72A}" destId="{35F6C311-5429-45B9-8E39-E07EBFA0F7DD}" srcOrd="0" destOrd="0" presId="urn:microsoft.com/office/officeart/2005/8/layout/hierarchy1"/>
    <dgm:cxn modelId="{218E0348-0426-4F4E-BFDA-D0584FAF6B5F}" type="presParOf" srcId="{35F6C311-5429-45B9-8E39-E07EBFA0F7DD}" destId="{B7CEFDB5-F5FD-4CE3-AFF5-1289694EEE33}" srcOrd="0" destOrd="0" presId="urn:microsoft.com/office/officeart/2005/8/layout/hierarchy1"/>
    <dgm:cxn modelId="{84F9422A-A51C-4D8A-8A33-E3CB27D0EB43}" type="presParOf" srcId="{35F6C311-5429-45B9-8E39-E07EBFA0F7DD}" destId="{41505145-AD2C-4DF0-B51B-52315246AF95}" srcOrd="1" destOrd="0" presId="urn:microsoft.com/office/officeart/2005/8/layout/hierarchy1"/>
    <dgm:cxn modelId="{C4A9AD6D-5180-442E-AFEA-88D44067CE05}" type="presParOf" srcId="{03B91CCB-E90A-40F4-8CE5-9810D23CB72A}" destId="{8950A033-41FA-4B5C-ADD1-331A48C6E355}" srcOrd="1" destOrd="0" presId="urn:microsoft.com/office/officeart/2005/8/layout/hierarchy1"/>
    <dgm:cxn modelId="{7CA567D6-DA12-48BE-9927-D2CD061478FF}" type="presParOf" srcId="{37960699-A277-4955-B5D1-F1D637FE533A}" destId="{3ABEC7FE-106C-45B6-8220-4E4DC7585CD3}" srcOrd="2" destOrd="0" presId="urn:microsoft.com/office/officeart/2005/8/layout/hierarchy1"/>
    <dgm:cxn modelId="{59E0A8A4-C290-4037-BFE8-F4ABE9223204}" type="presParOf" srcId="{37960699-A277-4955-B5D1-F1D637FE533A}" destId="{B9B18584-B6A3-496A-AA65-EDEB40DF3692}" srcOrd="3" destOrd="0" presId="urn:microsoft.com/office/officeart/2005/8/layout/hierarchy1"/>
    <dgm:cxn modelId="{770B5A97-CC67-43F5-82DA-DB94E19057F0}" type="presParOf" srcId="{B9B18584-B6A3-496A-AA65-EDEB40DF3692}" destId="{5A95502D-C76D-44F6-A262-D7AAB748EA06}" srcOrd="0" destOrd="0" presId="urn:microsoft.com/office/officeart/2005/8/layout/hierarchy1"/>
    <dgm:cxn modelId="{572AF60F-FB13-4129-81AE-5C2DAE5817D0}" type="presParOf" srcId="{5A95502D-C76D-44F6-A262-D7AAB748EA06}" destId="{CE03BE3D-900C-48FE-B0AA-46B4BED3A23F}" srcOrd="0" destOrd="0" presId="urn:microsoft.com/office/officeart/2005/8/layout/hierarchy1"/>
    <dgm:cxn modelId="{CC056D5D-F5EC-46B4-A1DB-D966FF7BC081}" type="presParOf" srcId="{5A95502D-C76D-44F6-A262-D7AAB748EA06}" destId="{C2C8EF30-4CFF-4BC7-A9BB-F3249AAF017F}" srcOrd="1" destOrd="0" presId="urn:microsoft.com/office/officeart/2005/8/layout/hierarchy1"/>
    <dgm:cxn modelId="{01CE5918-ACFB-4F0D-82F2-A446C0F096F6}" type="presParOf" srcId="{B9B18584-B6A3-496A-AA65-EDEB40DF3692}" destId="{021407DD-2770-44B8-80CB-9CC0167B4EFF}" srcOrd="1" destOrd="0" presId="urn:microsoft.com/office/officeart/2005/8/layout/hierarchy1"/>
    <dgm:cxn modelId="{48B9E585-D39A-41C4-9034-F95AA9C03D4B}" type="presParOf" srcId="{021407DD-2770-44B8-80CB-9CC0167B4EFF}" destId="{8511765E-5E1F-459A-8893-E9D911C3A352}" srcOrd="0" destOrd="0" presId="urn:microsoft.com/office/officeart/2005/8/layout/hierarchy1"/>
    <dgm:cxn modelId="{CD29E8A7-E557-4736-B794-6A087C5DA265}" type="presParOf" srcId="{021407DD-2770-44B8-80CB-9CC0167B4EFF}" destId="{F52D6314-D419-4F42-9BE2-48BB96FE4BA9}" srcOrd="1" destOrd="0" presId="urn:microsoft.com/office/officeart/2005/8/layout/hierarchy1"/>
    <dgm:cxn modelId="{0B6137C6-B2DF-4403-ADC9-6EC56E6AF66C}" type="presParOf" srcId="{F52D6314-D419-4F42-9BE2-48BB96FE4BA9}" destId="{62E2A602-CEB1-45FC-A068-28F342704AF8}" srcOrd="0" destOrd="0" presId="urn:microsoft.com/office/officeart/2005/8/layout/hierarchy1"/>
    <dgm:cxn modelId="{8546328E-9B5B-491C-BBBE-946EF068B535}" type="presParOf" srcId="{62E2A602-CEB1-45FC-A068-28F342704AF8}" destId="{C5D2D300-63C4-431A-B8A8-908F8D476A67}" srcOrd="0" destOrd="0" presId="urn:microsoft.com/office/officeart/2005/8/layout/hierarchy1"/>
    <dgm:cxn modelId="{BE2DDF84-AD5C-40E7-A641-4045BA489E55}" type="presParOf" srcId="{62E2A602-CEB1-45FC-A068-28F342704AF8}" destId="{BEDE1F2C-AC71-4CDE-8D5A-7CE2B746CF37}" srcOrd="1" destOrd="0" presId="urn:microsoft.com/office/officeart/2005/8/layout/hierarchy1"/>
    <dgm:cxn modelId="{91D351D3-F027-44A3-AA9F-E82DB5A8E817}" type="presParOf" srcId="{F52D6314-D419-4F42-9BE2-48BB96FE4BA9}" destId="{6A9E925E-CF66-4C34-BF67-BAEE61D7F37C}" srcOrd="1" destOrd="0" presId="urn:microsoft.com/office/officeart/2005/8/layout/hierarchy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94836201-364E-4845-84E6-63A0AA8FE48A}" type="doc">
      <dgm:prSet loTypeId="urn:microsoft.com/office/officeart/2005/8/layout/chevron2" loCatId="list" qsTypeId="urn:microsoft.com/office/officeart/2005/8/quickstyle/simple1" qsCatId="simple" csTypeId="urn:microsoft.com/office/officeart/2005/8/colors/colorful2" csCatId="colorful" phldr="1"/>
      <dgm:spPr/>
      <dgm:t>
        <a:bodyPr/>
        <a:lstStyle/>
        <a:p>
          <a:endParaRPr lang="es-ES"/>
        </a:p>
      </dgm:t>
    </dgm:pt>
    <dgm:pt modelId="{FDBF865F-7707-44F8-BD9E-28C8A3F4EEE1}">
      <dgm:prSet phldrT="[Texto]"/>
      <dgm:spPr/>
      <dgm:t>
        <a:bodyPr/>
        <a:lstStyle/>
        <a:p>
          <a:endParaRPr lang="es-ES" dirty="0"/>
        </a:p>
      </dgm:t>
    </dgm:pt>
    <dgm:pt modelId="{B234ED23-4C05-4C6C-98EE-5B93857155FE}" type="parTrans" cxnId="{B6FFF537-0710-47A6-BD52-FA1905554950}">
      <dgm:prSet/>
      <dgm:spPr/>
      <dgm:t>
        <a:bodyPr/>
        <a:lstStyle/>
        <a:p>
          <a:endParaRPr lang="es-ES"/>
        </a:p>
      </dgm:t>
    </dgm:pt>
    <dgm:pt modelId="{2F685A3E-D8BB-474D-B958-818CD0A2C95E}" type="sibTrans" cxnId="{B6FFF537-0710-47A6-BD52-FA1905554950}">
      <dgm:prSet/>
      <dgm:spPr/>
      <dgm:t>
        <a:bodyPr/>
        <a:lstStyle/>
        <a:p>
          <a:endParaRPr lang="es-ES"/>
        </a:p>
      </dgm:t>
    </dgm:pt>
    <dgm:pt modelId="{3D725BEB-4549-41EF-9EF2-68F56C193CE9}">
      <dgm:prSet phldrT="[Texto]"/>
      <dgm:spPr/>
      <dgm:t>
        <a:bodyPr/>
        <a:lstStyle/>
        <a:p>
          <a:r>
            <a:rPr lang="es-MX" dirty="0"/>
            <a:t>Cuestiona el funcionamiento de las ciudades </a:t>
          </a:r>
          <a:endParaRPr lang="es-ES" dirty="0"/>
        </a:p>
      </dgm:t>
    </dgm:pt>
    <dgm:pt modelId="{2C1D42F8-FABB-4A92-A2A2-46576DC2430F}" type="parTrans" cxnId="{F69360BF-D310-41B1-9855-2BE643105D4E}">
      <dgm:prSet/>
      <dgm:spPr/>
      <dgm:t>
        <a:bodyPr/>
        <a:lstStyle/>
        <a:p>
          <a:endParaRPr lang="es-ES"/>
        </a:p>
      </dgm:t>
    </dgm:pt>
    <dgm:pt modelId="{C2D976E4-AE47-4B8A-97CC-147B69A0F9DF}" type="sibTrans" cxnId="{F69360BF-D310-41B1-9855-2BE643105D4E}">
      <dgm:prSet/>
      <dgm:spPr/>
      <dgm:t>
        <a:bodyPr/>
        <a:lstStyle/>
        <a:p>
          <a:endParaRPr lang="es-ES"/>
        </a:p>
      </dgm:t>
    </dgm:pt>
    <dgm:pt modelId="{3AAC73D1-898B-4DF5-B0DA-E376421D9278}">
      <dgm:prSet phldrT="[Texto]"/>
      <dgm:spPr/>
      <dgm:t>
        <a:bodyPr/>
        <a:lstStyle/>
        <a:p>
          <a:endParaRPr lang="es-ES" dirty="0"/>
        </a:p>
      </dgm:t>
    </dgm:pt>
    <dgm:pt modelId="{D973171F-84A1-4217-84D9-B6068FC56E7D}" type="parTrans" cxnId="{E080D2EA-8CEB-46AD-B26B-2DA7C3DAEDCF}">
      <dgm:prSet/>
      <dgm:spPr/>
      <dgm:t>
        <a:bodyPr/>
        <a:lstStyle/>
        <a:p>
          <a:endParaRPr lang="es-ES"/>
        </a:p>
      </dgm:t>
    </dgm:pt>
    <dgm:pt modelId="{5540D048-6085-43F0-929B-4FD1A3202152}" type="sibTrans" cxnId="{E080D2EA-8CEB-46AD-B26B-2DA7C3DAEDCF}">
      <dgm:prSet/>
      <dgm:spPr/>
      <dgm:t>
        <a:bodyPr/>
        <a:lstStyle/>
        <a:p>
          <a:endParaRPr lang="es-ES"/>
        </a:p>
      </dgm:t>
    </dgm:pt>
    <dgm:pt modelId="{6DAAB682-A672-4E3F-89A6-FB953AEF4070}">
      <dgm:prSet phldrT="[Texto]"/>
      <dgm:spPr/>
      <dgm:t>
        <a:bodyPr/>
        <a:lstStyle/>
        <a:p>
          <a:r>
            <a:rPr lang="es-MX" dirty="0"/>
            <a:t>Método : Deductivo</a:t>
          </a:r>
          <a:endParaRPr lang="es-ES" dirty="0"/>
        </a:p>
      </dgm:t>
    </dgm:pt>
    <dgm:pt modelId="{98577A61-9412-4A4F-B720-E8B8CA967A48}" type="parTrans" cxnId="{CE56F8C3-CE05-4875-B9E4-ABDEB784C8AC}">
      <dgm:prSet/>
      <dgm:spPr/>
      <dgm:t>
        <a:bodyPr/>
        <a:lstStyle/>
        <a:p>
          <a:endParaRPr lang="es-ES"/>
        </a:p>
      </dgm:t>
    </dgm:pt>
    <dgm:pt modelId="{37FE4E9A-D86A-427F-84D4-66C76A462F83}" type="sibTrans" cxnId="{CE56F8C3-CE05-4875-B9E4-ABDEB784C8AC}">
      <dgm:prSet/>
      <dgm:spPr/>
      <dgm:t>
        <a:bodyPr/>
        <a:lstStyle/>
        <a:p>
          <a:endParaRPr lang="es-ES"/>
        </a:p>
      </dgm:t>
    </dgm:pt>
    <dgm:pt modelId="{4B683184-24CF-489E-98D5-E15235691544}">
      <dgm:prSet phldrT="[Texto]"/>
      <dgm:spPr/>
      <dgm:t>
        <a:bodyPr/>
        <a:lstStyle/>
        <a:p>
          <a:r>
            <a:rPr lang="es-MX" dirty="0"/>
            <a:t>Observa: desigualdad en la distribución de ciudades y poblados </a:t>
          </a:r>
          <a:endParaRPr lang="es-ES" dirty="0"/>
        </a:p>
      </dgm:t>
    </dgm:pt>
    <dgm:pt modelId="{70F4CA8B-33F9-408A-B1A0-A981362583FC}" type="parTrans" cxnId="{5C19C927-3E4F-4BC4-9384-042CDA6F89EB}">
      <dgm:prSet/>
      <dgm:spPr/>
      <dgm:t>
        <a:bodyPr/>
        <a:lstStyle/>
        <a:p>
          <a:endParaRPr lang="es-ES"/>
        </a:p>
      </dgm:t>
    </dgm:pt>
    <dgm:pt modelId="{CFE1D32B-EABB-439D-8D99-1E3D23E99BBD}" type="sibTrans" cxnId="{5C19C927-3E4F-4BC4-9384-042CDA6F89EB}">
      <dgm:prSet/>
      <dgm:spPr/>
      <dgm:t>
        <a:bodyPr/>
        <a:lstStyle/>
        <a:p>
          <a:endParaRPr lang="es-ES"/>
        </a:p>
      </dgm:t>
    </dgm:pt>
    <dgm:pt modelId="{DE70605D-1540-4D94-9937-22888CF05DAB}">
      <dgm:prSet phldrT="[Texto]"/>
      <dgm:spPr/>
      <dgm:t>
        <a:bodyPr/>
        <a:lstStyle/>
        <a:p>
          <a:endParaRPr lang="es-ES" dirty="0"/>
        </a:p>
      </dgm:t>
    </dgm:pt>
    <dgm:pt modelId="{3FD975C5-3AEB-480C-B3F2-ED341D4B88D8}" type="parTrans" cxnId="{16818ECE-4F16-4EA8-BD2E-D41B4199EFA5}">
      <dgm:prSet/>
      <dgm:spPr/>
      <dgm:t>
        <a:bodyPr/>
        <a:lstStyle/>
        <a:p>
          <a:endParaRPr lang="es-ES"/>
        </a:p>
      </dgm:t>
    </dgm:pt>
    <dgm:pt modelId="{195BB18E-D37C-417D-AA44-5AD2755E63F0}" type="sibTrans" cxnId="{16818ECE-4F16-4EA8-BD2E-D41B4199EFA5}">
      <dgm:prSet/>
      <dgm:spPr/>
      <dgm:t>
        <a:bodyPr/>
        <a:lstStyle/>
        <a:p>
          <a:endParaRPr lang="es-ES"/>
        </a:p>
      </dgm:t>
    </dgm:pt>
    <dgm:pt modelId="{EF92AB8A-511F-44C2-87ED-4D2C594E68A6}">
      <dgm:prSet phldrT="[Texto]"/>
      <dgm:spPr/>
      <dgm:t>
        <a:bodyPr/>
        <a:lstStyle/>
        <a:p>
          <a:r>
            <a:rPr lang="es-MX" dirty="0"/>
            <a:t>Lugar Central: procesos de organización y distribución económica</a:t>
          </a:r>
          <a:endParaRPr lang="es-ES" dirty="0"/>
        </a:p>
      </dgm:t>
    </dgm:pt>
    <dgm:pt modelId="{971D8193-0628-44C4-BBB1-4EEB7761B4B5}" type="parTrans" cxnId="{DFA2F7F9-7711-4632-B6C0-42B3EFEDCCAE}">
      <dgm:prSet/>
      <dgm:spPr/>
      <dgm:t>
        <a:bodyPr/>
        <a:lstStyle/>
        <a:p>
          <a:endParaRPr lang="es-ES"/>
        </a:p>
      </dgm:t>
    </dgm:pt>
    <dgm:pt modelId="{4FF8F31E-0091-493C-A632-AC05424B732E}" type="sibTrans" cxnId="{DFA2F7F9-7711-4632-B6C0-42B3EFEDCCAE}">
      <dgm:prSet/>
      <dgm:spPr/>
      <dgm:t>
        <a:bodyPr/>
        <a:lstStyle/>
        <a:p>
          <a:endParaRPr lang="es-ES"/>
        </a:p>
      </dgm:t>
    </dgm:pt>
    <dgm:pt modelId="{3C3F6D3C-320A-47EE-87CF-8331FF4D00E4}" type="pres">
      <dgm:prSet presAssocID="{94836201-364E-4845-84E6-63A0AA8FE48A}" presName="linearFlow" presStyleCnt="0">
        <dgm:presLayoutVars>
          <dgm:dir/>
          <dgm:animLvl val="lvl"/>
          <dgm:resizeHandles val="exact"/>
        </dgm:presLayoutVars>
      </dgm:prSet>
      <dgm:spPr/>
      <dgm:t>
        <a:bodyPr/>
        <a:lstStyle/>
        <a:p>
          <a:endParaRPr lang="es-MX"/>
        </a:p>
      </dgm:t>
    </dgm:pt>
    <dgm:pt modelId="{E46C5C77-1E14-4BD2-B13C-560700042639}" type="pres">
      <dgm:prSet presAssocID="{FDBF865F-7707-44F8-BD9E-28C8A3F4EEE1}" presName="composite" presStyleCnt="0"/>
      <dgm:spPr/>
    </dgm:pt>
    <dgm:pt modelId="{D71669FD-DCEE-48FD-9AFF-2D285364ECDA}" type="pres">
      <dgm:prSet presAssocID="{FDBF865F-7707-44F8-BD9E-28C8A3F4EEE1}" presName="parentText" presStyleLbl="alignNode1" presStyleIdx="0" presStyleCnt="3">
        <dgm:presLayoutVars>
          <dgm:chMax val="1"/>
          <dgm:bulletEnabled val="1"/>
        </dgm:presLayoutVars>
      </dgm:prSet>
      <dgm:spPr/>
      <dgm:t>
        <a:bodyPr/>
        <a:lstStyle/>
        <a:p>
          <a:endParaRPr lang="es-MX"/>
        </a:p>
      </dgm:t>
    </dgm:pt>
    <dgm:pt modelId="{A0D4AA77-56AD-48FE-905D-6D6CCA9D6EFE}" type="pres">
      <dgm:prSet presAssocID="{FDBF865F-7707-44F8-BD9E-28C8A3F4EEE1}" presName="descendantText" presStyleLbl="alignAcc1" presStyleIdx="0" presStyleCnt="3">
        <dgm:presLayoutVars>
          <dgm:bulletEnabled val="1"/>
        </dgm:presLayoutVars>
      </dgm:prSet>
      <dgm:spPr/>
      <dgm:t>
        <a:bodyPr/>
        <a:lstStyle/>
        <a:p>
          <a:endParaRPr lang="es-MX"/>
        </a:p>
      </dgm:t>
    </dgm:pt>
    <dgm:pt modelId="{1F6EE1C2-A297-4318-B68D-4160E9BEAB77}" type="pres">
      <dgm:prSet presAssocID="{2F685A3E-D8BB-474D-B958-818CD0A2C95E}" presName="sp" presStyleCnt="0"/>
      <dgm:spPr/>
    </dgm:pt>
    <dgm:pt modelId="{FE14B79B-1DF2-4398-8196-E790F763150C}" type="pres">
      <dgm:prSet presAssocID="{3AAC73D1-898B-4DF5-B0DA-E376421D9278}" presName="composite" presStyleCnt="0"/>
      <dgm:spPr/>
    </dgm:pt>
    <dgm:pt modelId="{A41176D5-6530-4CAF-8F5A-88CA31E8130C}" type="pres">
      <dgm:prSet presAssocID="{3AAC73D1-898B-4DF5-B0DA-E376421D9278}" presName="parentText" presStyleLbl="alignNode1" presStyleIdx="1" presStyleCnt="3">
        <dgm:presLayoutVars>
          <dgm:chMax val="1"/>
          <dgm:bulletEnabled val="1"/>
        </dgm:presLayoutVars>
      </dgm:prSet>
      <dgm:spPr/>
      <dgm:t>
        <a:bodyPr/>
        <a:lstStyle/>
        <a:p>
          <a:endParaRPr lang="es-MX"/>
        </a:p>
      </dgm:t>
    </dgm:pt>
    <dgm:pt modelId="{43EE0342-83F2-4F42-88F7-09FCF7DEAF95}" type="pres">
      <dgm:prSet presAssocID="{3AAC73D1-898B-4DF5-B0DA-E376421D9278}" presName="descendantText" presStyleLbl="alignAcc1" presStyleIdx="1" presStyleCnt="3">
        <dgm:presLayoutVars>
          <dgm:bulletEnabled val="1"/>
        </dgm:presLayoutVars>
      </dgm:prSet>
      <dgm:spPr/>
      <dgm:t>
        <a:bodyPr/>
        <a:lstStyle/>
        <a:p>
          <a:endParaRPr lang="es-MX"/>
        </a:p>
      </dgm:t>
    </dgm:pt>
    <dgm:pt modelId="{D5362D81-1D09-49A4-B345-E9E40A29C97F}" type="pres">
      <dgm:prSet presAssocID="{5540D048-6085-43F0-929B-4FD1A3202152}" presName="sp" presStyleCnt="0"/>
      <dgm:spPr/>
    </dgm:pt>
    <dgm:pt modelId="{92FC190A-2FDD-48A0-B4B2-F7DB5F6DD112}" type="pres">
      <dgm:prSet presAssocID="{DE70605D-1540-4D94-9937-22888CF05DAB}" presName="composite" presStyleCnt="0"/>
      <dgm:spPr/>
    </dgm:pt>
    <dgm:pt modelId="{F4519A33-229A-4EAC-A661-32744B6F268E}" type="pres">
      <dgm:prSet presAssocID="{DE70605D-1540-4D94-9937-22888CF05DAB}" presName="parentText" presStyleLbl="alignNode1" presStyleIdx="2" presStyleCnt="3">
        <dgm:presLayoutVars>
          <dgm:chMax val="1"/>
          <dgm:bulletEnabled val="1"/>
        </dgm:presLayoutVars>
      </dgm:prSet>
      <dgm:spPr/>
      <dgm:t>
        <a:bodyPr/>
        <a:lstStyle/>
        <a:p>
          <a:endParaRPr lang="es-MX"/>
        </a:p>
      </dgm:t>
    </dgm:pt>
    <dgm:pt modelId="{37A250FA-955D-444E-BC97-648046AEDFFB}" type="pres">
      <dgm:prSet presAssocID="{DE70605D-1540-4D94-9937-22888CF05DAB}" presName="descendantText" presStyleLbl="alignAcc1" presStyleIdx="2" presStyleCnt="3">
        <dgm:presLayoutVars>
          <dgm:bulletEnabled val="1"/>
        </dgm:presLayoutVars>
      </dgm:prSet>
      <dgm:spPr/>
      <dgm:t>
        <a:bodyPr/>
        <a:lstStyle/>
        <a:p>
          <a:endParaRPr lang="es-MX"/>
        </a:p>
      </dgm:t>
    </dgm:pt>
  </dgm:ptLst>
  <dgm:cxnLst>
    <dgm:cxn modelId="{6CB9A419-E4BD-4AFF-85A0-A48E92556812}" type="presOf" srcId="{3D725BEB-4549-41EF-9EF2-68F56C193CE9}" destId="{A0D4AA77-56AD-48FE-905D-6D6CCA9D6EFE}" srcOrd="0" destOrd="0" presId="urn:microsoft.com/office/officeart/2005/8/layout/chevron2"/>
    <dgm:cxn modelId="{16818ECE-4F16-4EA8-BD2E-D41B4199EFA5}" srcId="{94836201-364E-4845-84E6-63A0AA8FE48A}" destId="{DE70605D-1540-4D94-9937-22888CF05DAB}" srcOrd="2" destOrd="0" parTransId="{3FD975C5-3AEB-480C-B3F2-ED341D4B88D8}" sibTransId="{195BB18E-D37C-417D-AA44-5AD2755E63F0}"/>
    <dgm:cxn modelId="{44017BEE-A00A-4B21-B965-88CF37C0DD94}" type="presOf" srcId="{DE70605D-1540-4D94-9937-22888CF05DAB}" destId="{F4519A33-229A-4EAC-A661-32744B6F268E}" srcOrd="0" destOrd="0" presId="urn:microsoft.com/office/officeart/2005/8/layout/chevron2"/>
    <dgm:cxn modelId="{E2DE2A4B-EE1F-4440-ACBB-87A371A57DD8}" type="presOf" srcId="{4B683184-24CF-489E-98D5-E15235691544}" destId="{43EE0342-83F2-4F42-88F7-09FCF7DEAF95}" srcOrd="0" destOrd="1" presId="urn:microsoft.com/office/officeart/2005/8/layout/chevron2"/>
    <dgm:cxn modelId="{DF122A63-A7F3-4EB6-9BAC-4CC60BB95DC7}" type="presOf" srcId="{EF92AB8A-511F-44C2-87ED-4D2C594E68A6}" destId="{37A250FA-955D-444E-BC97-648046AEDFFB}" srcOrd="0" destOrd="0" presId="urn:microsoft.com/office/officeart/2005/8/layout/chevron2"/>
    <dgm:cxn modelId="{42241DA7-8D0D-4D45-A45A-2415CA9D0B1C}" type="presOf" srcId="{6DAAB682-A672-4E3F-89A6-FB953AEF4070}" destId="{43EE0342-83F2-4F42-88F7-09FCF7DEAF95}" srcOrd="0" destOrd="0" presId="urn:microsoft.com/office/officeart/2005/8/layout/chevron2"/>
    <dgm:cxn modelId="{CE56F8C3-CE05-4875-B9E4-ABDEB784C8AC}" srcId="{3AAC73D1-898B-4DF5-B0DA-E376421D9278}" destId="{6DAAB682-A672-4E3F-89A6-FB953AEF4070}" srcOrd="0" destOrd="0" parTransId="{98577A61-9412-4A4F-B720-E8B8CA967A48}" sibTransId="{37FE4E9A-D86A-427F-84D4-66C76A462F83}"/>
    <dgm:cxn modelId="{B6FFF537-0710-47A6-BD52-FA1905554950}" srcId="{94836201-364E-4845-84E6-63A0AA8FE48A}" destId="{FDBF865F-7707-44F8-BD9E-28C8A3F4EEE1}" srcOrd="0" destOrd="0" parTransId="{B234ED23-4C05-4C6C-98EE-5B93857155FE}" sibTransId="{2F685A3E-D8BB-474D-B958-818CD0A2C95E}"/>
    <dgm:cxn modelId="{5C19C927-3E4F-4BC4-9384-042CDA6F89EB}" srcId="{3AAC73D1-898B-4DF5-B0DA-E376421D9278}" destId="{4B683184-24CF-489E-98D5-E15235691544}" srcOrd="1" destOrd="0" parTransId="{70F4CA8B-33F9-408A-B1A0-A981362583FC}" sibTransId="{CFE1D32B-EABB-439D-8D99-1E3D23E99BBD}"/>
    <dgm:cxn modelId="{FC135B08-1A34-4B18-B6DF-9D0F5AC98AB8}" type="presOf" srcId="{94836201-364E-4845-84E6-63A0AA8FE48A}" destId="{3C3F6D3C-320A-47EE-87CF-8331FF4D00E4}" srcOrd="0" destOrd="0" presId="urn:microsoft.com/office/officeart/2005/8/layout/chevron2"/>
    <dgm:cxn modelId="{F69360BF-D310-41B1-9855-2BE643105D4E}" srcId="{FDBF865F-7707-44F8-BD9E-28C8A3F4EEE1}" destId="{3D725BEB-4549-41EF-9EF2-68F56C193CE9}" srcOrd="0" destOrd="0" parTransId="{2C1D42F8-FABB-4A92-A2A2-46576DC2430F}" sibTransId="{C2D976E4-AE47-4B8A-97CC-147B69A0F9DF}"/>
    <dgm:cxn modelId="{DFA2F7F9-7711-4632-B6C0-42B3EFEDCCAE}" srcId="{DE70605D-1540-4D94-9937-22888CF05DAB}" destId="{EF92AB8A-511F-44C2-87ED-4D2C594E68A6}" srcOrd="0" destOrd="0" parTransId="{971D8193-0628-44C4-BBB1-4EEB7761B4B5}" sibTransId="{4FF8F31E-0091-493C-A632-AC05424B732E}"/>
    <dgm:cxn modelId="{AE130F5F-6167-43C7-BB48-C53D1EB01437}" type="presOf" srcId="{3AAC73D1-898B-4DF5-B0DA-E376421D9278}" destId="{A41176D5-6530-4CAF-8F5A-88CA31E8130C}" srcOrd="0" destOrd="0" presId="urn:microsoft.com/office/officeart/2005/8/layout/chevron2"/>
    <dgm:cxn modelId="{E080D2EA-8CEB-46AD-B26B-2DA7C3DAEDCF}" srcId="{94836201-364E-4845-84E6-63A0AA8FE48A}" destId="{3AAC73D1-898B-4DF5-B0DA-E376421D9278}" srcOrd="1" destOrd="0" parTransId="{D973171F-84A1-4217-84D9-B6068FC56E7D}" sibTransId="{5540D048-6085-43F0-929B-4FD1A3202152}"/>
    <dgm:cxn modelId="{1D4BF6A5-CD73-4E73-A36B-8B83BE2BA6FF}" type="presOf" srcId="{FDBF865F-7707-44F8-BD9E-28C8A3F4EEE1}" destId="{D71669FD-DCEE-48FD-9AFF-2D285364ECDA}" srcOrd="0" destOrd="0" presId="urn:microsoft.com/office/officeart/2005/8/layout/chevron2"/>
    <dgm:cxn modelId="{ECBDAF5C-2F79-452C-9410-7ABBE00578AB}" type="presParOf" srcId="{3C3F6D3C-320A-47EE-87CF-8331FF4D00E4}" destId="{E46C5C77-1E14-4BD2-B13C-560700042639}" srcOrd="0" destOrd="0" presId="urn:microsoft.com/office/officeart/2005/8/layout/chevron2"/>
    <dgm:cxn modelId="{F39AD124-AE88-40CE-937B-69C4F7A9EF42}" type="presParOf" srcId="{E46C5C77-1E14-4BD2-B13C-560700042639}" destId="{D71669FD-DCEE-48FD-9AFF-2D285364ECDA}" srcOrd="0" destOrd="0" presId="urn:microsoft.com/office/officeart/2005/8/layout/chevron2"/>
    <dgm:cxn modelId="{7BD949F7-EA9E-4128-A23C-DEBCB25F4F6A}" type="presParOf" srcId="{E46C5C77-1E14-4BD2-B13C-560700042639}" destId="{A0D4AA77-56AD-48FE-905D-6D6CCA9D6EFE}" srcOrd="1" destOrd="0" presId="urn:microsoft.com/office/officeart/2005/8/layout/chevron2"/>
    <dgm:cxn modelId="{BA873DAB-693D-4932-A078-523D626DDA9D}" type="presParOf" srcId="{3C3F6D3C-320A-47EE-87CF-8331FF4D00E4}" destId="{1F6EE1C2-A297-4318-B68D-4160E9BEAB77}" srcOrd="1" destOrd="0" presId="urn:microsoft.com/office/officeart/2005/8/layout/chevron2"/>
    <dgm:cxn modelId="{5D4AD930-04AE-4173-9FF4-AEFD57130D59}" type="presParOf" srcId="{3C3F6D3C-320A-47EE-87CF-8331FF4D00E4}" destId="{FE14B79B-1DF2-4398-8196-E790F763150C}" srcOrd="2" destOrd="0" presId="urn:microsoft.com/office/officeart/2005/8/layout/chevron2"/>
    <dgm:cxn modelId="{A6BBD637-9E12-4AC4-B46D-7E8C411F98C2}" type="presParOf" srcId="{FE14B79B-1DF2-4398-8196-E790F763150C}" destId="{A41176D5-6530-4CAF-8F5A-88CA31E8130C}" srcOrd="0" destOrd="0" presId="urn:microsoft.com/office/officeart/2005/8/layout/chevron2"/>
    <dgm:cxn modelId="{92075545-76A4-485B-B19B-B8585DF47DB1}" type="presParOf" srcId="{FE14B79B-1DF2-4398-8196-E790F763150C}" destId="{43EE0342-83F2-4F42-88F7-09FCF7DEAF95}" srcOrd="1" destOrd="0" presId="urn:microsoft.com/office/officeart/2005/8/layout/chevron2"/>
    <dgm:cxn modelId="{4D6E93DC-03A4-4E91-93EF-3609E934DA7E}" type="presParOf" srcId="{3C3F6D3C-320A-47EE-87CF-8331FF4D00E4}" destId="{D5362D81-1D09-49A4-B345-E9E40A29C97F}" srcOrd="3" destOrd="0" presId="urn:microsoft.com/office/officeart/2005/8/layout/chevron2"/>
    <dgm:cxn modelId="{85A00E68-C04C-4FEF-9BCD-8B4E719D57E2}" type="presParOf" srcId="{3C3F6D3C-320A-47EE-87CF-8331FF4D00E4}" destId="{92FC190A-2FDD-48A0-B4B2-F7DB5F6DD112}" srcOrd="4" destOrd="0" presId="urn:microsoft.com/office/officeart/2005/8/layout/chevron2"/>
    <dgm:cxn modelId="{20FC90DC-4E8C-4970-88D2-EA801C8148A6}" type="presParOf" srcId="{92FC190A-2FDD-48A0-B4B2-F7DB5F6DD112}" destId="{F4519A33-229A-4EAC-A661-32744B6F268E}" srcOrd="0" destOrd="0" presId="urn:microsoft.com/office/officeart/2005/8/layout/chevron2"/>
    <dgm:cxn modelId="{950DC880-B4D1-4ADE-9AAA-843AE7423F4E}" type="presParOf" srcId="{92FC190A-2FDD-48A0-B4B2-F7DB5F6DD112}" destId="{37A250FA-955D-444E-BC97-648046AEDFFB}" srcOrd="1" destOrd="0" presId="urn:microsoft.com/office/officeart/2005/8/layout/chevron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39337486-F073-42C5-9CE1-33EB7EC30732}" type="doc">
      <dgm:prSet loTypeId="urn:microsoft.com/office/officeart/2005/8/layout/radial3" loCatId="cycle" qsTypeId="urn:microsoft.com/office/officeart/2005/8/quickstyle/simple1" qsCatId="simple" csTypeId="urn:microsoft.com/office/officeart/2005/8/colors/colorful1" csCatId="colorful" phldr="1"/>
      <dgm:spPr/>
      <dgm:t>
        <a:bodyPr/>
        <a:lstStyle/>
        <a:p>
          <a:endParaRPr lang="es-ES"/>
        </a:p>
      </dgm:t>
    </dgm:pt>
    <dgm:pt modelId="{C70CB837-52CB-4E9F-8A8A-1D1953B5E364}">
      <dgm:prSet phldrT="[Texto]"/>
      <dgm:spPr/>
      <dgm:t>
        <a:bodyPr/>
        <a:lstStyle/>
        <a:p>
          <a:r>
            <a:rPr lang="es-ES" dirty="0"/>
            <a:t>Características de las Ciudades</a:t>
          </a:r>
        </a:p>
      </dgm:t>
    </dgm:pt>
    <dgm:pt modelId="{84D7FF27-3F0C-4668-AFC2-10D6F631D35D}" type="parTrans" cxnId="{091BE32A-B08E-4C72-9D07-8A10073CC949}">
      <dgm:prSet/>
      <dgm:spPr/>
      <dgm:t>
        <a:bodyPr/>
        <a:lstStyle/>
        <a:p>
          <a:endParaRPr lang="es-ES"/>
        </a:p>
      </dgm:t>
    </dgm:pt>
    <dgm:pt modelId="{C3DB7AE1-BB1E-4707-BB8E-B2DC3D32CC90}" type="sibTrans" cxnId="{091BE32A-B08E-4C72-9D07-8A10073CC949}">
      <dgm:prSet/>
      <dgm:spPr/>
      <dgm:t>
        <a:bodyPr/>
        <a:lstStyle/>
        <a:p>
          <a:endParaRPr lang="es-ES"/>
        </a:p>
      </dgm:t>
    </dgm:pt>
    <dgm:pt modelId="{3B3B3209-1F1A-4064-AF4F-E40F74E1EDC3}">
      <dgm:prSet phldrT="[Texto]"/>
      <dgm:spPr/>
      <dgm:t>
        <a:bodyPr/>
        <a:lstStyle/>
        <a:p>
          <a:r>
            <a:rPr lang="es-ES" dirty="0"/>
            <a:t>Superficie Isotrópica</a:t>
          </a:r>
        </a:p>
      </dgm:t>
    </dgm:pt>
    <dgm:pt modelId="{57769972-7283-4D18-8977-216089E65FBF}" type="parTrans" cxnId="{502A569C-9B9F-4C8B-9891-D93F567968EA}">
      <dgm:prSet/>
      <dgm:spPr/>
      <dgm:t>
        <a:bodyPr/>
        <a:lstStyle/>
        <a:p>
          <a:endParaRPr lang="es-ES"/>
        </a:p>
      </dgm:t>
    </dgm:pt>
    <dgm:pt modelId="{B331AC26-41B5-425B-95AE-3E72D285F5D1}" type="sibTrans" cxnId="{502A569C-9B9F-4C8B-9891-D93F567968EA}">
      <dgm:prSet/>
      <dgm:spPr/>
      <dgm:t>
        <a:bodyPr/>
        <a:lstStyle/>
        <a:p>
          <a:endParaRPr lang="es-ES"/>
        </a:p>
      </dgm:t>
    </dgm:pt>
    <dgm:pt modelId="{78078BAF-6B73-4750-9B0C-23187A33808B}">
      <dgm:prSet phldrT="[Texto]"/>
      <dgm:spPr/>
      <dgm:t>
        <a:bodyPr/>
        <a:lstStyle/>
        <a:p>
          <a:r>
            <a:rPr lang="es-ES" dirty="0"/>
            <a:t>Ciudad Aislada</a:t>
          </a:r>
        </a:p>
      </dgm:t>
    </dgm:pt>
    <dgm:pt modelId="{F2F04BC3-7D2E-4EAB-A864-E795A0795318}" type="parTrans" cxnId="{A9798E4F-EC08-4F00-A44D-284C0EF2045D}">
      <dgm:prSet/>
      <dgm:spPr/>
      <dgm:t>
        <a:bodyPr/>
        <a:lstStyle/>
        <a:p>
          <a:endParaRPr lang="es-ES"/>
        </a:p>
      </dgm:t>
    </dgm:pt>
    <dgm:pt modelId="{586BCDC6-B2CC-40AB-9E48-59A4A471EB11}" type="sibTrans" cxnId="{A9798E4F-EC08-4F00-A44D-284C0EF2045D}">
      <dgm:prSet/>
      <dgm:spPr/>
      <dgm:t>
        <a:bodyPr/>
        <a:lstStyle/>
        <a:p>
          <a:endParaRPr lang="es-ES"/>
        </a:p>
      </dgm:t>
    </dgm:pt>
    <dgm:pt modelId="{67A69AE1-4C54-4D99-B938-118B36C71009}" type="pres">
      <dgm:prSet presAssocID="{39337486-F073-42C5-9CE1-33EB7EC30732}" presName="composite" presStyleCnt="0">
        <dgm:presLayoutVars>
          <dgm:chMax val="1"/>
          <dgm:dir/>
          <dgm:resizeHandles val="exact"/>
        </dgm:presLayoutVars>
      </dgm:prSet>
      <dgm:spPr/>
      <dgm:t>
        <a:bodyPr/>
        <a:lstStyle/>
        <a:p>
          <a:endParaRPr lang="es-MX"/>
        </a:p>
      </dgm:t>
    </dgm:pt>
    <dgm:pt modelId="{09EE24F6-021E-45EE-BAA4-281A32C43AB8}" type="pres">
      <dgm:prSet presAssocID="{39337486-F073-42C5-9CE1-33EB7EC30732}" presName="radial" presStyleCnt="0">
        <dgm:presLayoutVars>
          <dgm:animLvl val="ctr"/>
        </dgm:presLayoutVars>
      </dgm:prSet>
      <dgm:spPr/>
    </dgm:pt>
    <dgm:pt modelId="{4D7926F8-F664-442B-A3F5-7D7A50C28B23}" type="pres">
      <dgm:prSet presAssocID="{C70CB837-52CB-4E9F-8A8A-1D1953B5E364}" presName="centerShape" presStyleLbl="vennNode1" presStyleIdx="0" presStyleCnt="3"/>
      <dgm:spPr/>
      <dgm:t>
        <a:bodyPr/>
        <a:lstStyle/>
        <a:p>
          <a:endParaRPr lang="es-MX"/>
        </a:p>
      </dgm:t>
    </dgm:pt>
    <dgm:pt modelId="{57E183FA-9528-4C25-9A91-F946A560A271}" type="pres">
      <dgm:prSet presAssocID="{3B3B3209-1F1A-4064-AF4F-E40F74E1EDC3}" presName="node" presStyleLbl="vennNode1" presStyleIdx="1" presStyleCnt="3" custRadScaleRad="92096" custRadScaleInc="24514">
        <dgm:presLayoutVars>
          <dgm:bulletEnabled val="1"/>
        </dgm:presLayoutVars>
      </dgm:prSet>
      <dgm:spPr/>
      <dgm:t>
        <a:bodyPr/>
        <a:lstStyle/>
        <a:p>
          <a:endParaRPr lang="es-MX"/>
        </a:p>
      </dgm:t>
    </dgm:pt>
    <dgm:pt modelId="{F07BBF71-B66C-4360-BAE6-DE85DFC1F32C}" type="pres">
      <dgm:prSet presAssocID="{78078BAF-6B73-4750-9B0C-23187A33808B}" presName="node" presStyleLbl="vennNode1" presStyleIdx="2" presStyleCnt="3" custRadScaleRad="88902" custRadScaleInc="-26120">
        <dgm:presLayoutVars>
          <dgm:bulletEnabled val="1"/>
        </dgm:presLayoutVars>
      </dgm:prSet>
      <dgm:spPr/>
      <dgm:t>
        <a:bodyPr/>
        <a:lstStyle/>
        <a:p>
          <a:endParaRPr lang="es-MX"/>
        </a:p>
      </dgm:t>
    </dgm:pt>
  </dgm:ptLst>
  <dgm:cxnLst>
    <dgm:cxn modelId="{A9798E4F-EC08-4F00-A44D-284C0EF2045D}" srcId="{C70CB837-52CB-4E9F-8A8A-1D1953B5E364}" destId="{78078BAF-6B73-4750-9B0C-23187A33808B}" srcOrd="1" destOrd="0" parTransId="{F2F04BC3-7D2E-4EAB-A864-E795A0795318}" sibTransId="{586BCDC6-B2CC-40AB-9E48-59A4A471EB11}"/>
    <dgm:cxn modelId="{DCE0402E-B474-4115-98F9-56B29431B576}" type="presOf" srcId="{78078BAF-6B73-4750-9B0C-23187A33808B}" destId="{F07BBF71-B66C-4360-BAE6-DE85DFC1F32C}" srcOrd="0" destOrd="0" presId="urn:microsoft.com/office/officeart/2005/8/layout/radial3"/>
    <dgm:cxn modelId="{74FC1777-0F93-49ED-807B-BA64657297F0}" type="presOf" srcId="{3B3B3209-1F1A-4064-AF4F-E40F74E1EDC3}" destId="{57E183FA-9528-4C25-9A91-F946A560A271}" srcOrd="0" destOrd="0" presId="urn:microsoft.com/office/officeart/2005/8/layout/radial3"/>
    <dgm:cxn modelId="{6A97DBEF-B778-4AB4-BA05-657707A87538}" type="presOf" srcId="{C70CB837-52CB-4E9F-8A8A-1D1953B5E364}" destId="{4D7926F8-F664-442B-A3F5-7D7A50C28B23}" srcOrd="0" destOrd="0" presId="urn:microsoft.com/office/officeart/2005/8/layout/radial3"/>
    <dgm:cxn modelId="{091BE32A-B08E-4C72-9D07-8A10073CC949}" srcId="{39337486-F073-42C5-9CE1-33EB7EC30732}" destId="{C70CB837-52CB-4E9F-8A8A-1D1953B5E364}" srcOrd="0" destOrd="0" parTransId="{84D7FF27-3F0C-4668-AFC2-10D6F631D35D}" sibTransId="{C3DB7AE1-BB1E-4707-BB8E-B2DC3D32CC90}"/>
    <dgm:cxn modelId="{AA8899C5-9D7C-4365-9130-102C84BB7409}" type="presOf" srcId="{39337486-F073-42C5-9CE1-33EB7EC30732}" destId="{67A69AE1-4C54-4D99-B938-118B36C71009}" srcOrd="0" destOrd="0" presId="urn:microsoft.com/office/officeart/2005/8/layout/radial3"/>
    <dgm:cxn modelId="{502A569C-9B9F-4C8B-9891-D93F567968EA}" srcId="{C70CB837-52CB-4E9F-8A8A-1D1953B5E364}" destId="{3B3B3209-1F1A-4064-AF4F-E40F74E1EDC3}" srcOrd="0" destOrd="0" parTransId="{57769972-7283-4D18-8977-216089E65FBF}" sibTransId="{B331AC26-41B5-425B-95AE-3E72D285F5D1}"/>
    <dgm:cxn modelId="{DB809938-869C-4E17-AA39-EF220A2DABC8}" type="presParOf" srcId="{67A69AE1-4C54-4D99-B938-118B36C71009}" destId="{09EE24F6-021E-45EE-BAA4-281A32C43AB8}" srcOrd="0" destOrd="0" presId="urn:microsoft.com/office/officeart/2005/8/layout/radial3"/>
    <dgm:cxn modelId="{A635226B-2BE2-4491-9F7C-6FDA1B2DA43C}" type="presParOf" srcId="{09EE24F6-021E-45EE-BAA4-281A32C43AB8}" destId="{4D7926F8-F664-442B-A3F5-7D7A50C28B23}" srcOrd="0" destOrd="0" presId="urn:microsoft.com/office/officeart/2005/8/layout/radial3"/>
    <dgm:cxn modelId="{C0546395-F24F-40BF-BBCE-2A68EE1D96C5}" type="presParOf" srcId="{09EE24F6-021E-45EE-BAA4-281A32C43AB8}" destId="{57E183FA-9528-4C25-9A91-F946A560A271}" srcOrd="1" destOrd="0" presId="urn:microsoft.com/office/officeart/2005/8/layout/radial3"/>
    <dgm:cxn modelId="{22D7482F-DB6E-4FF6-B77C-D08189FA1959}" type="presParOf" srcId="{09EE24F6-021E-45EE-BAA4-281A32C43AB8}" destId="{F07BBF71-B66C-4360-BAE6-DE85DFC1F32C}" srcOrd="2" destOrd="0" presId="urn:microsoft.com/office/officeart/2005/8/layout/radial3"/>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BE18FC59-793F-49BE-952E-61FB82CFCF98}" type="doc">
      <dgm:prSet loTypeId="urn:microsoft.com/office/officeart/2005/8/layout/venn1" loCatId="relationship" qsTypeId="urn:microsoft.com/office/officeart/2005/8/quickstyle/simple1" qsCatId="simple" csTypeId="urn:microsoft.com/office/officeart/2005/8/colors/colorful2" csCatId="colorful" phldr="1"/>
      <dgm:spPr/>
    </dgm:pt>
    <dgm:pt modelId="{0EE5529A-B532-4384-896F-1164DD80D079}">
      <dgm:prSet phldrT="[Texto]"/>
      <dgm:spPr/>
      <dgm:t>
        <a:bodyPr/>
        <a:lstStyle/>
        <a:p>
          <a:r>
            <a:rPr lang="es-ES" dirty="0">
              <a:solidFill>
                <a:schemeClr val="bg1"/>
              </a:solidFill>
            </a:rPr>
            <a:t>Espacio Isotrópico</a:t>
          </a:r>
        </a:p>
      </dgm:t>
    </dgm:pt>
    <dgm:pt modelId="{C6D12E26-B6B2-460E-8D9D-DE5178539EF4}" type="parTrans" cxnId="{A8CBE130-E4ED-4651-B374-265FE5FB98EF}">
      <dgm:prSet/>
      <dgm:spPr/>
      <dgm:t>
        <a:bodyPr/>
        <a:lstStyle/>
        <a:p>
          <a:endParaRPr lang="es-ES">
            <a:solidFill>
              <a:schemeClr val="bg1"/>
            </a:solidFill>
          </a:endParaRPr>
        </a:p>
      </dgm:t>
    </dgm:pt>
    <dgm:pt modelId="{FAE4F340-8092-4D8D-9D75-8CDC4B9FB383}" type="sibTrans" cxnId="{A8CBE130-E4ED-4651-B374-265FE5FB98EF}">
      <dgm:prSet/>
      <dgm:spPr/>
      <dgm:t>
        <a:bodyPr/>
        <a:lstStyle/>
        <a:p>
          <a:endParaRPr lang="es-ES">
            <a:solidFill>
              <a:schemeClr val="bg1"/>
            </a:solidFill>
          </a:endParaRPr>
        </a:p>
      </dgm:t>
    </dgm:pt>
    <dgm:pt modelId="{FC320404-37BC-496A-B416-40232255F2F8}">
      <dgm:prSet phldrT="[Texto]"/>
      <dgm:spPr/>
      <dgm:t>
        <a:bodyPr/>
        <a:lstStyle/>
        <a:p>
          <a:r>
            <a:rPr lang="es-ES" dirty="0">
              <a:solidFill>
                <a:schemeClr val="bg1"/>
              </a:solidFill>
            </a:rPr>
            <a:t>Recursos localizados en un punto</a:t>
          </a:r>
        </a:p>
      </dgm:t>
    </dgm:pt>
    <dgm:pt modelId="{C1D575B9-8B3A-4C56-AB44-B16CF4CA8FBD}" type="parTrans" cxnId="{255A4ADC-5361-464A-B67F-CC8A0923AB8D}">
      <dgm:prSet/>
      <dgm:spPr/>
      <dgm:t>
        <a:bodyPr/>
        <a:lstStyle/>
        <a:p>
          <a:endParaRPr lang="es-ES">
            <a:solidFill>
              <a:schemeClr val="bg1"/>
            </a:solidFill>
          </a:endParaRPr>
        </a:p>
      </dgm:t>
    </dgm:pt>
    <dgm:pt modelId="{087A2B05-D4A9-4546-9A1C-511BFECC0FEE}" type="sibTrans" cxnId="{255A4ADC-5361-464A-B67F-CC8A0923AB8D}">
      <dgm:prSet/>
      <dgm:spPr/>
      <dgm:t>
        <a:bodyPr/>
        <a:lstStyle/>
        <a:p>
          <a:endParaRPr lang="es-ES">
            <a:solidFill>
              <a:schemeClr val="bg1"/>
            </a:solidFill>
          </a:endParaRPr>
        </a:p>
      </dgm:t>
    </dgm:pt>
    <dgm:pt modelId="{4EC440B9-EC19-426C-8C55-14F6F8931272}">
      <dgm:prSet phldrT="[Texto]"/>
      <dgm:spPr/>
      <dgm:t>
        <a:bodyPr/>
        <a:lstStyle/>
        <a:p>
          <a:r>
            <a:rPr lang="es-ES" dirty="0">
              <a:solidFill>
                <a:schemeClr val="bg1"/>
              </a:solidFill>
            </a:rPr>
            <a:t>Mercado localizado en otro punto</a:t>
          </a:r>
        </a:p>
      </dgm:t>
    </dgm:pt>
    <dgm:pt modelId="{BD1D2C20-8988-445C-8112-88371DE8DAF0}" type="parTrans" cxnId="{7579597E-D316-489C-A66B-6A56B5188EEF}">
      <dgm:prSet/>
      <dgm:spPr/>
      <dgm:t>
        <a:bodyPr/>
        <a:lstStyle/>
        <a:p>
          <a:endParaRPr lang="es-ES">
            <a:solidFill>
              <a:schemeClr val="bg1"/>
            </a:solidFill>
          </a:endParaRPr>
        </a:p>
      </dgm:t>
    </dgm:pt>
    <dgm:pt modelId="{13E9CAF9-6C9A-4D8A-987C-CAB6F6E6C9A8}" type="sibTrans" cxnId="{7579597E-D316-489C-A66B-6A56B5188EEF}">
      <dgm:prSet/>
      <dgm:spPr/>
      <dgm:t>
        <a:bodyPr/>
        <a:lstStyle/>
        <a:p>
          <a:endParaRPr lang="es-ES">
            <a:solidFill>
              <a:schemeClr val="bg1"/>
            </a:solidFill>
          </a:endParaRPr>
        </a:p>
      </dgm:t>
    </dgm:pt>
    <dgm:pt modelId="{4A2F9EEC-D029-4AEE-9DFB-FB230D49AEFC}" type="pres">
      <dgm:prSet presAssocID="{BE18FC59-793F-49BE-952E-61FB82CFCF98}" presName="compositeShape" presStyleCnt="0">
        <dgm:presLayoutVars>
          <dgm:chMax val="7"/>
          <dgm:dir/>
          <dgm:resizeHandles val="exact"/>
        </dgm:presLayoutVars>
      </dgm:prSet>
      <dgm:spPr/>
    </dgm:pt>
    <dgm:pt modelId="{3355E511-412C-4A7D-A1DD-2588C78C251A}" type="pres">
      <dgm:prSet presAssocID="{0EE5529A-B532-4384-896F-1164DD80D079}" presName="circ1" presStyleLbl="vennNode1" presStyleIdx="0" presStyleCnt="3"/>
      <dgm:spPr/>
      <dgm:t>
        <a:bodyPr/>
        <a:lstStyle/>
        <a:p>
          <a:endParaRPr lang="es-MX"/>
        </a:p>
      </dgm:t>
    </dgm:pt>
    <dgm:pt modelId="{DAEED352-7678-45B9-BAE8-1B98F650A45A}" type="pres">
      <dgm:prSet presAssocID="{0EE5529A-B532-4384-896F-1164DD80D079}" presName="circ1Tx" presStyleLbl="revTx" presStyleIdx="0" presStyleCnt="0">
        <dgm:presLayoutVars>
          <dgm:chMax val="0"/>
          <dgm:chPref val="0"/>
          <dgm:bulletEnabled val="1"/>
        </dgm:presLayoutVars>
      </dgm:prSet>
      <dgm:spPr/>
      <dgm:t>
        <a:bodyPr/>
        <a:lstStyle/>
        <a:p>
          <a:endParaRPr lang="es-MX"/>
        </a:p>
      </dgm:t>
    </dgm:pt>
    <dgm:pt modelId="{5ABBF0B4-241A-45A5-A96E-210572AED90F}" type="pres">
      <dgm:prSet presAssocID="{FC320404-37BC-496A-B416-40232255F2F8}" presName="circ2" presStyleLbl="vennNode1" presStyleIdx="1" presStyleCnt="3"/>
      <dgm:spPr/>
      <dgm:t>
        <a:bodyPr/>
        <a:lstStyle/>
        <a:p>
          <a:endParaRPr lang="es-MX"/>
        </a:p>
      </dgm:t>
    </dgm:pt>
    <dgm:pt modelId="{59CA2C96-680A-4AEB-93AE-4BDA5CF8E7EC}" type="pres">
      <dgm:prSet presAssocID="{FC320404-37BC-496A-B416-40232255F2F8}" presName="circ2Tx" presStyleLbl="revTx" presStyleIdx="0" presStyleCnt="0">
        <dgm:presLayoutVars>
          <dgm:chMax val="0"/>
          <dgm:chPref val="0"/>
          <dgm:bulletEnabled val="1"/>
        </dgm:presLayoutVars>
      </dgm:prSet>
      <dgm:spPr/>
      <dgm:t>
        <a:bodyPr/>
        <a:lstStyle/>
        <a:p>
          <a:endParaRPr lang="es-MX"/>
        </a:p>
      </dgm:t>
    </dgm:pt>
    <dgm:pt modelId="{B6DCE5CA-71A3-4270-90EE-8CC67F620910}" type="pres">
      <dgm:prSet presAssocID="{4EC440B9-EC19-426C-8C55-14F6F8931272}" presName="circ3" presStyleLbl="vennNode1" presStyleIdx="2" presStyleCnt="3"/>
      <dgm:spPr/>
      <dgm:t>
        <a:bodyPr/>
        <a:lstStyle/>
        <a:p>
          <a:endParaRPr lang="es-MX"/>
        </a:p>
      </dgm:t>
    </dgm:pt>
    <dgm:pt modelId="{F31027B7-68C3-4DC9-A3FC-4056B26C1C7A}" type="pres">
      <dgm:prSet presAssocID="{4EC440B9-EC19-426C-8C55-14F6F8931272}" presName="circ3Tx" presStyleLbl="revTx" presStyleIdx="0" presStyleCnt="0">
        <dgm:presLayoutVars>
          <dgm:chMax val="0"/>
          <dgm:chPref val="0"/>
          <dgm:bulletEnabled val="1"/>
        </dgm:presLayoutVars>
      </dgm:prSet>
      <dgm:spPr/>
      <dgm:t>
        <a:bodyPr/>
        <a:lstStyle/>
        <a:p>
          <a:endParaRPr lang="es-MX"/>
        </a:p>
      </dgm:t>
    </dgm:pt>
  </dgm:ptLst>
  <dgm:cxnLst>
    <dgm:cxn modelId="{AA607B69-CC15-4C08-9B96-C97C1C6EC79E}" type="presOf" srcId="{0EE5529A-B532-4384-896F-1164DD80D079}" destId="{DAEED352-7678-45B9-BAE8-1B98F650A45A}" srcOrd="1" destOrd="0" presId="urn:microsoft.com/office/officeart/2005/8/layout/venn1"/>
    <dgm:cxn modelId="{BF3B23CB-88CF-44E8-B968-EA8F045D697E}" type="presOf" srcId="{FC320404-37BC-496A-B416-40232255F2F8}" destId="{59CA2C96-680A-4AEB-93AE-4BDA5CF8E7EC}" srcOrd="1" destOrd="0" presId="urn:microsoft.com/office/officeart/2005/8/layout/venn1"/>
    <dgm:cxn modelId="{3A40241C-FE44-4A11-B194-D24034B10B14}" type="presOf" srcId="{0EE5529A-B532-4384-896F-1164DD80D079}" destId="{3355E511-412C-4A7D-A1DD-2588C78C251A}" srcOrd="0" destOrd="0" presId="urn:microsoft.com/office/officeart/2005/8/layout/venn1"/>
    <dgm:cxn modelId="{255A4ADC-5361-464A-B67F-CC8A0923AB8D}" srcId="{BE18FC59-793F-49BE-952E-61FB82CFCF98}" destId="{FC320404-37BC-496A-B416-40232255F2F8}" srcOrd="1" destOrd="0" parTransId="{C1D575B9-8B3A-4C56-AB44-B16CF4CA8FBD}" sibTransId="{087A2B05-D4A9-4546-9A1C-511BFECC0FEE}"/>
    <dgm:cxn modelId="{DED69CFC-10DD-4780-A84D-76E960AF97E0}" type="presOf" srcId="{BE18FC59-793F-49BE-952E-61FB82CFCF98}" destId="{4A2F9EEC-D029-4AEE-9DFB-FB230D49AEFC}" srcOrd="0" destOrd="0" presId="urn:microsoft.com/office/officeart/2005/8/layout/venn1"/>
    <dgm:cxn modelId="{7579597E-D316-489C-A66B-6A56B5188EEF}" srcId="{BE18FC59-793F-49BE-952E-61FB82CFCF98}" destId="{4EC440B9-EC19-426C-8C55-14F6F8931272}" srcOrd="2" destOrd="0" parTransId="{BD1D2C20-8988-445C-8112-88371DE8DAF0}" sibTransId="{13E9CAF9-6C9A-4D8A-987C-CAB6F6E6C9A8}"/>
    <dgm:cxn modelId="{A8CBE130-E4ED-4651-B374-265FE5FB98EF}" srcId="{BE18FC59-793F-49BE-952E-61FB82CFCF98}" destId="{0EE5529A-B532-4384-896F-1164DD80D079}" srcOrd="0" destOrd="0" parTransId="{C6D12E26-B6B2-460E-8D9D-DE5178539EF4}" sibTransId="{FAE4F340-8092-4D8D-9D75-8CDC4B9FB383}"/>
    <dgm:cxn modelId="{AE760E65-C503-4514-90AA-EEE9A70DFB44}" type="presOf" srcId="{4EC440B9-EC19-426C-8C55-14F6F8931272}" destId="{F31027B7-68C3-4DC9-A3FC-4056B26C1C7A}" srcOrd="1" destOrd="0" presId="urn:microsoft.com/office/officeart/2005/8/layout/venn1"/>
    <dgm:cxn modelId="{01EB7B16-B1BB-4133-ACAD-465EDA2CC086}" type="presOf" srcId="{4EC440B9-EC19-426C-8C55-14F6F8931272}" destId="{B6DCE5CA-71A3-4270-90EE-8CC67F620910}" srcOrd="0" destOrd="0" presId="urn:microsoft.com/office/officeart/2005/8/layout/venn1"/>
    <dgm:cxn modelId="{36E41D86-F4FA-4EEB-B53E-427F2F88997A}" type="presOf" srcId="{FC320404-37BC-496A-B416-40232255F2F8}" destId="{5ABBF0B4-241A-45A5-A96E-210572AED90F}" srcOrd="0" destOrd="0" presId="urn:microsoft.com/office/officeart/2005/8/layout/venn1"/>
    <dgm:cxn modelId="{2C715D30-874C-40E5-8AEB-0CB498504E6C}" type="presParOf" srcId="{4A2F9EEC-D029-4AEE-9DFB-FB230D49AEFC}" destId="{3355E511-412C-4A7D-A1DD-2588C78C251A}" srcOrd="0" destOrd="0" presId="urn:microsoft.com/office/officeart/2005/8/layout/venn1"/>
    <dgm:cxn modelId="{C75B4C2C-7DA3-48D4-8BF9-0A67C011BCD7}" type="presParOf" srcId="{4A2F9EEC-D029-4AEE-9DFB-FB230D49AEFC}" destId="{DAEED352-7678-45B9-BAE8-1B98F650A45A}" srcOrd="1" destOrd="0" presId="urn:microsoft.com/office/officeart/2005/8/layout/venn1"/>
    <dgm:cxn modelId="{7F332506-616C-4432-8104-D2D7A5D2ECA7}" type="presParOf" srcId="{4A2F9EEC-D029-4AEE-9DFB-FB230D49AEFC}" destId="{5ABBF0B4-241A-45A5-A96E-210572AED90F}" srcOrd="2" destOrd="0" presId="urn:microsoft.com/office/officeart/2005/8/layout/venn1"/>
    <dgm:cxn modelId="{CC0B6F35-7768-4E9D-BF5D-D6AE43942A23}" type="presParOf" srcId="{4A2F9EEC-D029-4AEE-9DFB-FB230D49AEFC}" destId="{59CA2C96-680A-4AEB-93AE-4BDA5CF8E7EC}" srcOrd="3" destOrd="0" presId="urn:microsoft.com/office/officeart/2005/8/layout/venn1"/>
    <dgm:cxn modelId="{D75349AA-8F3F-46E4-8385-6D5E30D86E80}" type="presParOf" srcId="{4A2F9EEC-D029-4AEE-9DFB-FB230D49AEFC}" destId="{B6DCE5CA-71A3-4270-90EE-8CC67F620910}" srcOrd="4" destOrd="0" presId="urn:microsoft.com/office/officeart/2005/8/layout/venn1"/>
    <dgm:cxn modelId="{917FEF74-B6DF-4E89-A9CD-C408484A3418}" type="presParOf" srcId="{4A2F9EEC-D029-4AEE-9DFB-FB230D49AEFC}" destId="{F31027B7-68C3-4DC9-A3FC-4056B26C1C7A}" srcOrd="5" destOrd="0" presId="urn:microsoft.com/office/officeart/2005/8/layout/venn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18F303FB-50FA-4739-B2F4-3128B7D17E83}" type="doc">
      <dgm:prSet loTypeId="urn:microsoft.com/office/officeart/2009/3/layout/StepUpProcess" loCatId="process" qsTypeId="urn:microsoft.com/office/officeart/2005/8/quickstyle/simple1" qsCatId="simple" csTypeId="urn:microsoft.com/office/officeart/2005/8/colors/accent1_2" csCatId="accent1" phldr="1"/>
      <dgm:spPr/>
      <dgm:t>
        <a:bodyPr/>
        <a:lstStyle/>
        <a:p>
          <a:endParaRPr lang="es-ES"/>
        </a:p>
      </dgm:t>
    </dgm:pt>
    <dgm:pt modelId="{24CFB167-6376-4F87-8EB6-31EECBB14933}">
      <dgm:prSet phldrT="[Texto]"/>
      <dgm:spPr/>
      <dgm:t>
        <a:bodyPr/>
        <a:lstStyle/>
        <a:p>
          <a:pPr algn="l"/>
          <a:r>
            <a:rPr lang="es-MX" dirty="0"/>
            <a:t>Lo que se localiza es la planta de producción</a:t>
          </a:r>
          <a:r>
            <a:rPr lang="es-MX" i="1" dirty="0"/>
            <a:t>,</a:t>
          </a:r>
          <a:r>
            <a:rPr lang="es-MX" dirty="0"/>
            <a:t> que es el lugar de fabricación. </a:t>
          </a:r>
          <a:endParaRPr lang="es-ES" dirty="0"/>
        </a:p>
      </dgm:t>
    </dgm:pt>
    <dgm:pt modelId="{C4E6B4D2-FB02-44C9-BD06-AED434FB68D5}" type="parTrans" cxnId="{0BAE4C2C-168F-459B-A737-A52FCCB5862A}">
      <dgm:prSet/>
      <dgm:spPr/>
      <dgm:t>
        <a:bodyPr/>
        <a:lstStyle/>
        <a:p>
          <a:pPr algn="l"/>
          <a:endParaRPr lang="es-ES"/>
        </a:p>
      </dgm:t>
    </dgm:pt>
    <dgm:pt modelId="{111DE601-D2D2-4E9B-82FB-9B96175BF871}" type="sibTrans" cxnId="{0BAE4C2C-168F-459B-A737-A52FCCB5862A}">
      <dgm:prSet/>
      <dgm:spPr/>
      <dgm:t>
        <a:bodyPr/>
        <a:lstStyle/>
        <a:p>
          <a:pPr algn="l"/>
          <a:endParaRPr lang="es-ES"/>
        </a:p>
      </dgm:t>
    </dgm:pt>
    <dgm:pt modelId="{E6AC5AA0-07A8-42E9-AADA-7502F535301E}">
      <dgm:prSet phldrT="[Texto]"/>
      <dgm:spPr/>
      <dgm:t>
        <a:bodyPr/>
        <a:lstStyle/>
        <a:p>
          <a:pPr algn="l"/>
          <a:r>
            <a:rPr lang="es-MX" dirty="0"/>
            <a:t>Se considera que los costes de producción son los mismos en todas partes.</a:t>
          </a:r>
          <a:endParaRPr lang="es-ES" dirty="0"/>
        </a:p>
      </dgm:t>
    </dgm:pt>
    <dgm:pt modelId="{58B8120F-7D7E-4F9F-823E-B74B1CCE0449}" type="parTrans" cxnId="{D3E95FF8-E8BB-40E1-AE01-FC01E98825A0}">
      <dgm:prSet/>
      <dgm:spPr/>
      <dgm:t>
        <a:bodyPr/>
        <a:lstStyle/>
        <a:p>
          <a:pPr algn="l"/>
          <a:endParaRPr lang="es-ES"/>
        </a:p>
      </dgm:t>
    </dgm:pt>
    <dgm:pt modelId="{8EF3CB54-DB9E-4434-AF6C-D3B5B4CC8F98}" type="sibTrans" cxnId="{D3E95FF8-E8BB-40E1-AE01-FC01E98825A0}">
      <dgm:prSet/>
      <dgm:spPr/>
      <dgm:t>
        <a:bodyPr/>
        <a:lstStyle/>
        <a:p>
          <a:pPr algn="l"/>
          <a:endParaRPr lang="es-ES"/>
        </a:p>
      </dgm:t>
    </dgm:pt>
    <dgm:pt modelId="{DEC3E197-A820-46A8-B763-19C6191330B0}">
      <dgm:prSet phldrT="[Texto]"/>
      <dgm:spPr/>
      <dgm:t>
        <a:bodyPr/>
        <a:lstStyle/>
        <a:p>
          <a:pPr algn="l"/>
          <a:r>
            <a:rPr lang="es-MX" dirty="0"/>
            <a:t>Lo ideal es que la planta se ubique en el lugar donde los costes de transporte estén minimizados. </a:t>
          </a:r>
          <a:endParaRPr lang="es-ES" dirty="0"/>
        </a:p>
      </dgm:t>
    </dgm:pt>
    <dgm:pt modelId="{5684B663-14A1-4818-BFA9-1B8A338229AC}" type="parTrans" cxnId="{D1284305-405C-41C5-A901-00B6DE04B0C1}">
      <dgm:prSet/>
      <dgm:spPr/>
      <dgm:t>
        <a:bodyPr/>
        <a:lstStyle/>
        <a:p>
          <a:pPr algn="l"/>
          <a:endParaRPr lang="es-ES"/>
        </a:p>
      </dgm:t>
    </dgm:pt>
    <dgm:pt modelId="{C9E34065-5F7F-4288-A4E2-D7E386B60213}" type="sibTrans" cxnId="{D1284305-405C-41C5-A901-00B6DE04B0C1}">
      <dgm:prSet/>
      <dgm:spPr/>
      <dgm:t>
        <a:bodyPr/>
        <a:lstStyle/>
        <a:p>
          <a:pPr algn="l"/>
          <a:endParaRPr lang="es-ES"/>
        </a:p>
      </dgm:t>
    </dgm:pt>
    <dgm:pt modelId="{A6FD4440-B1D5-4B0D-82C3-44864855FAA9}" type="pres">
      <dgm:prSet presAssocID="{18F303FB-50FA-4739-B2F4-3128B7D17E83}" presName="rootnode" presStyleCnt="0">
        <dgm:presLayoutVars>
          <dgm:chMax/>
          <dgm:chPref/>
          <dgm:dir/>
          <dgm:animLvl val="lvl"/>
        </dgm:presLayoutVars>
      </dgm:prSet>
      <dgm:spPr/>
      <dgm:t>
        <a:bodyPr/>
        <a:lstStyle/>
        <a:p>
          <a:endParaRPr lang="es-MX"/>
        </a:p>
      </dgm:t>
    </dgm:pt>
    <dgm:pt modelId="{11CCD050-FBCB-4EBE-B609-E9B14C62516A}" type="pres">
      <dgm:prSet presAssocID="{24CFB167-6376-4F87-8EB6-31EECBB14933}" presName="composite" presStyleCnt="0"/>
      <dgm:spPr/>
    </dgm:pt>
    <dgm:pt modelId="{6C3B3956-F2A1-4134-B15D-19DE41C9EF0B}" type="pres">
      <dgm:prSet presAssocID="{24CFB167-6376-4F87-8EB6-31EECBB14933}" presName="LShape" presStyleLbl="alignNode1" presStyleIdx="0" presStyleCnt="5"/>
      <dgm:spPr/>
    </dgm:pt>
    <dgm:pt modelId="{ABDCF7A6-8C4E-4CB2-A999-F877D1ABFC48}" type="pres">
      <dgm:prSet presAssocID="{24CFB167-6376-4F87-8EB6-31EECBB14933}" presName="ParentText" presStyleLbl="revTx" presStyleIdx="0" presStyleCnt="3">
        <dgm:presLayoutVars>
          <dgm:chMax val="0"/>
          <dgm:chPref val="0"/>
          <dgm:bulletEnabled val="1"/>
        </dgm:presLayoutVars>
      </dgm:prSet>
      <dgm:spPr/>
      <dgm:t>
        <a:bodyPr/>
        <a:lstStyle/>
        <a:p>
          <a:endParaRPr lang="es-MX"/>
        </a:p>
      </dgm:t>
    </dgm:pt>
    <dgm:pt modelId="{FB6EFCB7-4F53-4C7F-B71A-AAC0B7F21EF5}" type="pres">
      <dgm:prSet presAssocID="{24CFB167-6376-4F87-8EB6-31EECBB14933}" presName="Triangle" presStyleLbl="alignNode1" presStyleIdx="1" presStyleCnt="5"/>
      <dgm:spPr/>
    </dgm:pt>
    <dgm:pt modelId="{7A1B97AA-8155-4B43-8B6D-E18DFD165F6B}" type="pres">
      <dgm:prSet presAssocID="{111DE601-D2D2-4E9B-82FB-9B96175BF871}" presName="sibTrans" presStyleCnt="0"/>
      <dgm:spPr/>
    </dgm:pt>
    <dgm:pt modelId="{37A0DA07-2677-485E-8516-8B4B30D93E58}" type="pres">
      <dgm:prSet presAssocID="{111DE601-D2D2-4E9B-82FB-9B96175BF871}" presName="space" presStyleCnt="0"/>
      <dgm:spPr/>
    </dgm:pt>
    <dgm:pt modelId="{A64BAF03-8338-4C0D-A3D1-0E2D8FFEAB13}" type="pres">
      <dgm:prSet presAssocID="{E6AC5AA0-07A8-42E9-AADA-7502F535301E}" presName="composite" presStyleCnt="0"/>
      <dgm:spPr/>
    </dgm:pt>
    <dgm:pt modelId="{03B39B30-19A9-4916-BE1E-5F6D26E6DC16}" type="pres">
      <dgm:prSet presAssocID="{E6AC5AA0-07A8-42E9-AADA-7502F535301E}" presName="LShape" presStyleLbl="alignNode1" presStyleIdx="2" presStyleCnt="5"/>
      <dgm:spPr/>
    </dgm:pt>
    <dgm:pt modelId="{3152DD97-4F43-4726-B03C-C411FD6AAB52}" type="pres">
      <dgm:prSet presAssocID="{E6AC5AA0-07A8-42E9-AADA-7502F535301E}" presName="ParentText" presStyleLbl="revTx" presStyleIdx="1" presStyleCnt="3">
        <dgm:presLayoutVars>
          <dgm:chMax val="0"/>
          <dgm:chPref val="0"/>
          <dgm:bulletEnabled val="1"/>
        </dgm:presLayoutVars>
      </dgm:prSet>
      <dgm:spPr/>
      <dgm:t>
        <a:bodyPr/>
        <a:lstStyle/>
        <a:p>
          <a:endParaRPr lang="es-MX"/>
        </a:p>
      </dgm:t>
    </dgm:pt>
    <dgm:pt modelId="{9A97689D-BB4D-46AB-A395-8EC625D979EB}" type="pres">
      <dgm:prSet presAssocID="{E6AC5AA0-07A8-42E9-AADA-7502F535301E}" presName="Triangle" presStyleLbl="alignNode1" presStyleIdx="3" presStyleCnt="5"/>
      <dgm:spPr/>
    </dgm:pt>
    <dgm:pt modelId="{FA51657B-D1BB-40DB-A0CF-667CE464A035}" type="pres">
      <dgm:prSet presAssocID="{8EF3CB54-DB9E-4434-AF6C-D3B5B4CC8F98}" presName="sibTrans" presStyleCnt="0"/>
      <dgm:spPr/>
    </dgm:pt>
    <dgm:pt modelId="{799B6416-01D6-4658-84A8-0A2A4BE8E5DF}" type="pres">
      <dgm:prSet presAssocID="{8EF3CB54-DB9E-4434-AF6C-D3B5B4CC8F98}" presName="space" presStyleCnt="0"/>
      <dgm:spPr/>
    </dgm:pt>
    <dgm:pt modelId="{EF768821-8C08-44F2-B710-FA3C8A694ECA}" type="pres">
      <dgm:prSet presAssocID="{DEC3E197-A820-46A8-B763-19C6191330B0}" presName="composite" presStyleCnt="0"/>
      <dgm:spPr/>
    </dgm:pt>
    <dgm:pt modelId="{D3CFB317-17C2-4901-8C86-C7E1EA39AFC6}" type="pres">
      <dgm:prSet presAssocID="{DEC3E197-A820-46A8-B763-19C6191330B0}" presName="LShape" presStyleLbl="alignNode1" presStyleIdx="4" presStyleCnt="5"/>
      <dgm:spPr/>
    </dgm:pt>
    <dgm:pt modelId="{0F024DFC-37D1-4D1A-B101-7E0935676EC0}" type="pres">
      <dgm:prSet presAssocID="{DEC3E197-A820-46A8-B763-19C6191330B0}" presName="ParentText" presStyleLbl="revTx" presStyleIdx="2" presStyleCnt="3">
        <dgm:presLayoutVars>
          <dgm:chMax val="0"/>
          <dgm:chPref val="0"/>
          <dgm:bulletEnabled val="1"/>
        </dgm:presLayoutVars>
      </dgm:prSet>
      <dgm:spPr/>
      <dgm:t>
        <a:bodyPr/>
        <a:lstStyle/>
        <a:p>
          <a:endParaRPr lang="es-MX"/>
        </a:p>
      </dgm:t>
    </dgm:pt>
  </dgm:ptLst>
  <dgm:cxnLst>
    <dgm:cxn modelId="{0BAE4C2C-168F-459B-A737-A52FCCB5862A}" srcId="{18F303FB-50FA-4739-B2F4-3128B7D17E83}" destId="{24CFB167-6376-4F87-8EB6-31EECBB14933}" srcOrd="0" destOrd="0" parTransId="{C4E6B4D2-FB02-44C9-BD06-AED434FB68D5}" sibTransId="{111DE601-D2D2-4E9B-82FB-9B96175BF871}"/>
    <dgm:cxn modelId="{E8D42927-7AE4-49E8-96D5-53D1A5217B1E}" type="presOf" srcId="{24CFB167-6376-4F87-8EB6-31EECBB14933}" destId="{ABDCF7A6-8C4E-4CB2-A999-F877D1ABFC48}" srcOrd="0" destOrd="0" presId="urn:microsoft.com/office/officeart/2009/3/layout/StepUpProcess"/>
    <dgm:cxn modelId="{FF65A015-1366-42EB-815B-80727261B7CE}" type="presOf" srcId="{18F303FB-50FA-4739-B2F4-3128B7D17E83}" destId="{A6FD4440-B1D5-4B0D-82C3-44864855FAA9}" srcOrd="0" destOrd="0" presId="urn:microsoft.com/office/officeart/2009/3/layout/StepUpProcess"/>
    <dgm:cxn modelId="{D1284305-405C-41C5-A901-00B6DE04B0C1}" srcId="{18F303FB-50FA-4739-B2F4-3128B7D17E83}" destId="{DEC3E197-A820-46A8-B763-19C6191330B0}" srcOrd="2" destOrd="0" parTransId="{5684B663-14A1-4818-BFA9-1B8A338229AC}" sibTransId="{C9E34065-5F7F-4288-A4E2-D7E386B60213}"/>
    <dgm:cxn modelId="{F4BF835B-9E92-4269-BDCA-822369BF4F44}" type="presOf" srcId="{DEC3E197-A820-46A8-B763-19C6191330B0}" destId="{0F024DFC-37D1-4D1A-B101-7E0935676EC0}" srcOrd="0" destOrd="0" presId="urn:microsoft.com/office/officeart/2009/3/layout/StepUpProcess"/>
    <dgm:cxn modelId="{D3E95FF8-E8BB-40E1-AE01-FC01E98825A0}" srcId="{18F303FB-50FA-4739-B2F4-3128B7D17E83}" destId="{E6AC5AA0-07A8-42E9-AADA-7502F535301E}" srcOrd="1" destOrd="0" parTransId="{58B8120F-7D7E-4F9F-823E-B74B1CCE0449}" sibTransId="{8EF3CB54-DB9E-4434-AF6C-D3B5B4CC8F98}"/>
    <dgm:cxn modelId="{8C2E4F77-8BAE-4AFF-BF45-0624744F2FFB}" type="presOf" srcId="{E6AC5AA0-07A8-42E9-AADA-7502F535301E}" destId="{3152DD97-4F43-4726-B03C-C411FD6AAB52}" srcOrd="0" destOrd="0" presId="urn:microsoft.com/office/officeart/2009/3/layout/StepUpProcess"/>
    <dgm:cxn modelId="{91C975F4-7F57-48A3-84C0-E0C01F71C1AA}" type="presParOf" srcId="{A6FD4440-B1D5-4B0D-82C3-44864855FAA9}" destId="{11CCD050-FBCB-4EBE-B609-E9B14C62516A}" srcOrd="0" destOrd="0" presId="urn:microsoft.com/office/officeart/2009/3/layout/StepUpProcess"/>
    <dgm:cxn modelId="{5597B1E9-E31D-4639-A488-E890E6627BCA}" type="presParOf" srcId="{11CCD050-FBCB-4EBE-B609-E9B14C62516A}" destId="{6C3B3956-F2A1-4134-B15D-19DE41C9EF0B}" srcOrd="0" destOrd="0" presId="urn:microsoft.com/office/officeart/2009/3/layout/StepUpProcess"/>
    <dgm:cxn modelId="{D208AC35-0A7A-495D-86BA-53CD918B3854}" type="presParOf" srcId="{11CCD050-FBCB-4EBE-B609-E9B14C62516A}" destId="{ABDCF7A6-8C4E-4CB2-A999-F877D1ABFC48}" srcOrd="1" destOrd="0" presId="urn:microsoft.com/office/officeart/2009/3/layout/StepUpProcess"/>
    <dgm:cxn modelId="{3B42BCFB-6DE3-415B-B98A-D4160C0FBCFF}" type="presParOf" srcId="{11CCD050-FBCB-4EBE-B609-E9B14C62516A}" destId="{FB6EFCB7-4F53-4C7F-B71A-AAC0B7F21EF5}" srcOrd="2" destOrd="0" presId="urn:microsoft.com/office/officeart/2009/3/layout/StepUpProcess"/>
    <dgm:cxn modelId="{D2E65BB1-3938-4480-9769-4D6B1B804586}" type="presParOf" srcId="{A6FD4440-B1D5-4B0D-82C3-44864855FAA9}" destId="{7A1B97AA-8155-4B43-8B6D-E18DFD165F6B}" srcOrd="1" destOrd="0" presId="urn:microsoft.com/office/officeart/2009/3/layout/StepUpProcess"/>
    <dgm:cxn modelId="{E5327FFD-5914-4C60-A91C-CA11DE40318F}" type="presParOf" srcId="{7A1B97AA-8155-4B43-8B6D-E18DFD165F6B}" destId="{37A0DA07-2677-485E-8516-8B4B30D93E58}" srcOrd="0" destOrd="0" presId="urn:microsoft.com/office/officeart/2009/3/layout/StepUpProcess"/>
    <dgm:cxn modelId="{00F4D11C-13C3-4DCF-9C33-9877BAE3C160}" type="presParOf" srcId="{A6FD4440-B1D5-4B0D-82C3-44864855FAA9}" destId="{A64BAF03-8338-4C0D-A3D1-0E2D8FFEAB13}" srcOrd="2" destOrd="0" presId="urn:microsoft.com/office/officeart/2009/3/layout/StepUpProcess"/>
    <dgm:cxn modelId="{E5D52BA7-B1A0-4B30-BDD1-4E98215BDBF4}" type="presParOf" srcId="{A64BAF03-8338-4C0D-A3D1-0E2D8FFEAB13}" destId="{03B39B30-19A9-4916-BE1E-5F6D26E6DC16}" srcOrd="0" destOrd="0" presId="urn:microsoft.com/office/officeart/2009/3/layout/StepUpProcess"/>
    <dgm:cxn modelId="{CD9AC2C2-ADB0-4031-917F-81A1D1CD23AD}" type="presParOf" srcId="{A64BAF03-8338-4C0D-A3D1-0E2D8FFEAB13}" destId="{3152DD97-4F43-4726-B03C-C411FD6AAB52}" srcOrd="1" destOrd="0" presId="urn:microsoft.com/office/officeart/2009/3/layout/StepUpProcess"/>
    <dgm:cxn modelId="{1DF49201-1756-4352-A050-512000F4F899}" type="presParOf" srcId="{A64BAF03-8338-4C0D-A3D1-0E2D8FFEAB13}" destId="{9A97689D-BB4D-46AB-A395-8EC625D979EB}" srcOrd="2" destOrd="0" presId="urn:microsoft.com/office/officeart/2009/3/layout/StepUpProcess"/>
    <dgm:cxn modelId="{5C6279CC-6D1A-45B9-811C-68A216BDD61D}" type="presParOf" srcId="{A6FD4440-B1D5-4B0D-82C3-44864855FAA9}" destId="{FA51657B-D1BB-40DB-A0CF-667CE464A035}" srcOrd="3" destOrd="0" presId="urn:microsoft.com/office/officeart/2009/3/layout/StepUpProcess"/>
    <dgm:cxn modelId="{68854181-AC41-44E1-92F1-42EC9090335F}" type="presParOf" srcId="{FA51657B-D1BB-40DB-A0CF-667CE464A035}" destId="{799B6416-01D6-4658-84A8-0A2A4BE8E5DF}" srcOrd="0" destOrd="0" presId="urn:microsoft.com/office/officeart/2009/3/layout/StepUpProcess"/>
    <dgm:cxn modelId="{563C3892-BF98-47A5-9B9C-6749530E58B2}" type="presParOf" srcId="{A6FD4440-B1D5-4B0D-82C3-44864855FAA9}" destId="{EF768821-8C08-44F2-B710-FA3C8A694ECA}" srcOrd="4" destOrd="0" presId="urn:microsoft.com/office/officeart/2009/3/layout/StepUpProcess"/>
    <dgm:cxn modelId="{8E989CD9-5AEE-4AEE-A4B0-DAFD40294339}" type="presParOf" srcId="{EF768821-8C08-44F2-B710-FA3C8A694ECA}" destId="{D3CFB317-17C2-4901-8C86-C7E1EA39AFC6}" srcOrd="0" destOrd="0" presId="urn:microsoft.com/office/officeart/2009/3/layout/StepUpProcess"/>
    <dgm:cxn modelId="{36E08F47-ACCD-4CD1-BD09-D952B5320442}" type="presParOf" srcId="{EF768821-8C08-44F2-B710-FA3C8A694ECA}" destId="{0F024DFC-37D1-4D1A-B101-7E0935676EC0}" srcOrd="1" destOrd="0" presId="urn:microsoft.com/office/officeart/2009/3/layout/StepUpProcess"/>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E62ED843-6766-4A14-851A-7255A12EBCBC}" type="doc">
      <dgm:prSet loTypeId="urn:microsoft.com/office/officeart/2008/layout/VerticalAccentList" loCatId="list" qsTypeId="urn:microsoft.com/office/officeart/2005/8/quickstyle/simple1" qsCatId="simple" csTypeId="urn:microsoft.com/office/officeart/2005/8/colors/colorful3" csCatId="colorful" phldr="1"/>
      <dgm:spPr/>
      <dgm:t>
        <a:bodyPr/>
        <a:lstStyle/>
        <a:p>
          <a:endParaRPr lang="es-ES"/>
        </a:p>
      </dgm:t>
    </dgm:pt>
    <dgm:pt modelId="{A70E5F40-77EE-4336-8359-CEBF51F5F01E}">
      <dgm:prSet phldrT="[Texto]"/>
      <dgm:spPr/>
      <dgm:t>
        <a:bodyPr/>
        <a:lstStyle/>
        <a:p>
          <a:r>
            <a:rPr lang="es-MX" dirty="0"/>
            <a:t>La distancia a los recursos naturales</a:t>
          </a:r>
        </a:p>
        <a:p>
          <a:r>
            <a:rPr lang="es-MX" dirty="0"/>
            <a:t>La distancia al mercado</a:t>
          </a:r>
          <a:endParaRPr lang="es-ES" dirty="0"/>
        </a:p>
      </dgm:t>
    </dgm:pt>
    <dgm:pt modelId="{FC67CBBC-253B-4F99-8A70-F4971A3A3F3E}" type="parTrans" cxnId="{DF37CEA5-670F-451B-A1A8-6B2160F955BF}">
      <dgm:prSet/>
      <dgm:spPr/>
      <dgm:t>
        <a:bodyPr/>
        <a:lstStyle/>
        <a:p>
          <a:endParaRPr lang="es-ES"/>
        </a:p>
      </dgm:t>
    </dgm:pt>
    <dgm:pt modelId="{45485DEA-6FED-4821-80DB-807D2C9845F5}" type="sibTrans" cxnId="{DF37CEA5-670F-451B-A1A8-6B2160F955BF}">
      <dgm:prSet/>
      <dgm:spPr/>
      <dgm:t>
        <a:bodyPr/>
        <a:lstStyle/>
        <a:p>
          <a:endParaRPr lang="es-ES"/>
        </a:p>
      </dgm:t>
    </dgm:pt>
    <dgm:pt modelId="{EFE4093C-A1BF-4157-BBFD-BEBCED4660C7}">
      <dgm:prSet phldrT="[Texto]" phldr="1"/>
      <dgm:spPr/>
      <dgm:t>
        <a:bodyPr/>
        <a:lstStyle/>
        <a:p>
          <a:endParaRPr lang="es-ES" dirty="0"/>
        </a:p>
      </dgm:t>
    </dgm:pt>
    <dgm:pt modelId="{086FCE20-D466-4976-8F09-7F51BCAAF816}" type="parTrans" cxnId="{6B0F9410-3F11-48CD-B4BF-6A3E7DF96650}">
      <dgm:prSet/>
      <dgm:spPr/>
      <dgm:t>
        <a:bodyPr/>
        <a:lstStyle/>
        <a:p>
          <a:endParaRPr lang="es-ES"/>
        </a:p>
      </dgm:t>
    </dgm:pt>
    <dgm:pt modelId="{279E70CC-2984-4701-AEC4-AC2362EE0214}" type="sibTrans" cxnId="{6B0F9410-3F11-48CD-B4BF-6A3E7DF96650}">
      <dgm:prSet/>
      <dgm:spPr/>
      <dgm:t>
        <a:bodyPr/>
        <a:lstStyle/>
        <a:p>
          <a:endParaRPr lang="es-ES"/>
        </a:p>
      </dgm:t>
    </dgm:pt>
    <dgm:pt modelId="{E9035455-9169-424B-BF2E-FC67B889CF74}">
      <dgm:prSet phldrT="[Texto]"/>
      <dgm:spPr/>
      <dgm:t>
        <a:bodyPr/>
        <a:lstStyle/>
        <a:p>
          <a:r>
            <a:rPr lang="es-MX" dirty="0"/>
            <a:t>Los costes de la mano de obra </a:t>
          </a:r>
        </a:p>
        <a:p>
          <a:r>
            <a:rPr lang="es-MX" dirty="0"/>
            <a:t>Las economías de aglomeración</a:t>
          </a:r>
          <a:endParaRPr lang="es-ES" dirty="0"/>
        </a:p>
      </dgm:t>
    </dgm:pt>
    <dgm:pt modelId="{EB4B212C-BD87-41C5-927B-F01582D93007}" type="parTrans" cxnId="{CD185059-DF84-4C8E-8EC2-EB33BEEC083A}">
      <dgm:prSet/>
      <dgm:spPr/>
      <dgm:t>
        <a:bodyPr/>
        <a:lstStyle/>
        <a:p>
          <a:endParaRPr lang="es-ES"/>
        </a:p>
      </dgm:t>
    </dgm:pt>
    <dgm:pt modelId="{A5825DFA-5E32-4F20-BA83-631402FDB72E}" type="sibTrans" cxnId="{CD185059-DF84-4C8E-8EC2-EB33BEEC083A}">
      <dgm:prSet/>
      <dgm:spPr/>
      <dgm:t>
        <a:bodyPr/>
        <a:lstStyle/>
        <a:p>
          <a:endParaRPr lang="es-ES"/>
        </a:p>
      </dgm:t>
    </dgm:pt>
    <dgm:pt modelId="{C05A1112-8A36-416B-9614-55622B59F47D}">
      <dgm:prSet phldrT="[Texto]" phldr="1"/>
      <dgm:spPr/>
      <dgm:t>
        <a:bodyPr/>
        <a:lstStyle/>
        <a:p>
          <a:endParaRPr lang="es-ES" dirty="0"/>
        </a:p>
      </dgm:t>
    </dgm:pt>
    <dgm:pt modelId="{46C7721D-3336-481B-B6DC-075485ABB2AC}" type="sibTrans" cxnId="{50377C98-4C6F-432A-930C-72D49621B9D5}">
      <dgm:prSet/>
      <dgm:spPr/>
      <dgm:t>
        <a:bodyPr/>
        <a:lstStyle/>
        <a:p>
          <a:endParaRPr lang="es-ES"/>
        </a:p>
      </dgm:t>
    </dgm:pt>
    <dgm:pt modelId="{518E3DD2-2A19-40C9-ADF9-DC1ED9C391F6}" type="parTrans" cxnId="{50377C98-4C6F-432A-930C-72D49621B9D5}">
      <dgm:prSet/>
      <dgm:spPr/>
      <dgm:t>
        <a:bodyPr/>
        <a:lstStyle/>
        <a:p>
          <a:endParaRPr lang="es-ES"/>
        </a:p>
      </dgm:t>
    </dgm:pt>
    <dgm:pt modelId="{93BE6A2C-C538-4879-92B0-738D7EEAD3A4}">
      <dgm:prSet phldrT="[Texto]" phldr="1"/>
      <dgm:spPr/>
      <dgm:t>
        <a:bodyPr/>
        <a:lstStyle/>
        <a:p>
          <a:endParaRPr lang="es-ES" dirty="0"/>
        </a:p>
      </dgm:t>
    </dgm:pt>
    <dgm:pt modelId="{C48CFB5B-CAC3-43F6-BA8E-5CCBC0DE368F}" type="sibTrans" cxnId="{839C94FA-AA42-4D12-B805-F1C13630C9B6}">
      <dgm:prSet/>
      <dgm:spPr/>
      <dgm:t>
        <a:bodyPr/>
        <a:lstStyle/>
        <a:p>
          <a:endParaRPr lang="es-ES"/>
        </a:p>
      </dgm:t>
    </dgm:pt>
    <dgm:pt modelId="{2B2FF1A7-7258-416E-90D4-34A4C7C31448}" type="parTrans" cxnId="{839C94FA-AA42-4D12-B805-F1C13630C9B6}">
      <dgm:prSet/>
      <dgm:spPr/>
      <dgm:t>
        <a:bodyPr/>
        <a:lstStyle/>
        <a:p>
          <a:endParaRPr lang="es-ES"/>
        </a:p>
      </dgm:t>
    </dgm:pt>
    <dgm:pt modelId="{9A36E135-5220-4C9D-BCDC-255E1D27C193}" type="pres">
      <dgm:prSet presAssocID="{E62ED843-6766-4A14-851A-7255A12EBCBC}" presName="Name0" presStyleCnt="0">
        <dgm:presLayoutVars>
          <dgm:chMax/>
          <dgm:chPref/>
          <dgm:dir/>
        </dgm:presLayoutVars>
      </dgm:prSet>
      <dgm:spPr/>
      <dgm:t>
        <a:bodyPr/>
        <a:lstStyle/>
        <a:p>
          <a:endParaRPr lang="es-MX"/>
        </a:p>
      </dgm:t>
    </dgm:pt>
    <dgm:pt modelId="{294471FC-D7E0-4931-B20B-87C534FACA66}" type="pres">
      <dgm:prSet presAssocID="{C05A1112-8A36-416B-9614-55622B59F47D}" presName="parenttextcomposite" presStyleCnt="0"/>
      <dgm:spPr/>
    </dgm:pt>
    <dgm:pt modelId="{A95BB8FD-6A49-4115-BC72-C7B1A3A7D87A}" type="pres">
      <dgm:prSet presAssocID="{C05A1112-8A36-416B-9614-55622B59F47D}" presName="parenttext" presStyleLbl="revTx" presStyleIdx="0" presStyleCnt="3">
        <dgm:presLayoutVars>
          <dgm:chMax/>
          <dgm:chPref val="2"/>
          <dgm:bulletEnabled val="1"/>
        </dgm:presLayoutVars>
      </dgm:prSet>
      <dgm:spPr/>
      <dgm:t>
        <a:bodyPr/>
        <a:lstStyle/>
        <a:p>
          <a:endParaRPr lang="es-MX"/>
        </a:p>
      </dgm:t>
    </dgm:pt>
    <dgm:pt modelId="{3BAE40D1-7882-424E-AB9F-BC404EE276C3}" type="pres">
      <dgm:prSet presAssocID="{C05A1112-8A36-416B-9614-55622B59F47D}" presName="composite" presStyleCnt="0"/>
      <dgm:spPr/>
    </dgm:pt>
    <dgm:pt modelId="{F5D07C46-446D-42C8-BF72-40C7B8FB9D99}" type="pres">
      <dgm:prSet presAssocID="{C05A1112-8A36-416B-9614-55622B59F47D}" presName="chevron1" presStyleLbl="alignNode1" presStyleIdx="0" presStyleCnt="21"/>
      <dgm:spPr/>
    </dgm:pt>
    <dgm:pt modelId="{A19A229F-7ED1-4F35-9A4C-21CD502BA61A}" type="pres">
      <dgm:prSet presAssocID="{C05A1112-8A36-416B-9614-55622B59F47D}" presName="chevron2" presStyleLbl="alignNode1" presStyleIdx="1" presStyleCnt="21"/>
      <dgm:spPr/>
    </dgm:pt>
    <dgm:pt modelId="{02F00906-F3ED-421C-A799-F16B9C398074}" type="pres">
      <dgm:prSet presAssocID="{C05A1112-8A36-416B-9614-55622B59F47D}" presName="chevron3" presStyleLbl="alignNode1" presStyleIdx="2" presStyleCnt="21"/>
      <dgm:spPr/>
    </dgm:pt>
    <dgm:pt modelId="{8AAC7E30-4FBB-4FC6-ABBC-3D7E52BAF233}" type="pres">
      <dgm:prSet presAssocID="{C05A1112-8A36-416B-9614-55622B59F47D}" presName="chevron4" presStyleLbl="alignNode1" presStyleIdx="3" presStyleCnt="21"/>
      <dgm:spPr/>
    </dgm:pt>
    <dgm:pt modelId="{7ACB2BD4-408E-4958-959D-8D299EEF2A74}" type="pres">
      <dgm:prSet presAssocID="{C05A1112-8A36-416B-9614-55622B59F47D}" presName="chevron5" presStyleLbl="alignNode1" presStyleIdx="4" presStyleCnt="21"/>
      <dgm:spPr/>
    </dgm:pt>
    <dgm:pt modelId="{63979B26-C188-4CBB-BB28-B5D375BBC1AA}" type="pres">
      <dgm:prSet presAssocID="{C05A1112-8A36-416B-9614-55622B59F47D}" presName="chevron6" presStyleLbl="alignNode1" presStyleIdx="5" presStyleCnt="21"/>
      <dgm:spPr/>
    </dgm:pt>
    <dgm:pt modelId="{2B4868E9-46FC-4B39-9DFF-22BDACDF67F9}" type="pres">
      <dgm:prSet presAssocID="{C05A1112-8A36-416B-9614-55622B59F47D}" presName="chevron7" presStyleLbl="alignNode1" presStyleIdx="6" presStyleCnt="21"/>
      <dgm:spPr/>
    </dgm:pt>
    <dgm:pt modelId="{1ABBE2B5-4B64-4AB5-A8EB-2CFEB49CDBC1}" type="pres">
      <dgm:prSet presAssocID="{C05A1112-8A36-416B-9614-55622B59F47D}" presName="childtext" presStyleLbl="solidFgAcc1" presStyleIdx="0" presStyleCnt="2">
        <dgm:presLayoutVars>
          <dgm:chMax/>
          <dgm:chPref val="0"/>
          <dgm:bulletEnabled val="1"/>
        </dgm:presLayoutVars>
      </dgm:prSet>
      <dgm:spPr/>
      <dgm:t>
        <a:bodyPr/>
        <a:lstStyle/>
        <a:p>
          <a:endParaRPr lang="es-MX"/>
        </a:p>
      </dgm:t>
    </dgm:pt>
    <dgm:pt modelId="{CA25348E-6BD4-4C9A-800C-2ACA1E0DCBF5}" type="pres">
      <dgm:prSet presAssocID="{46C7721D-3336-481B-B6DC-075485ABB2AC}" presName="sibTrans" presStyleCnt="0"/>
      <dgm:spPr/>
    </dgm:pt>
    <dgm:pt modelId="{B6BEC566-32EC-4A7C-86A6-333BE38E694B}" type="pres">
      <dgm:prSet presAssocID="{93BE6A2C-C538-4879-92B0-738D7EEAD3A4}" presName="parenttextcomposite" presStyleCnt="0"/>
      <dgm:spPr/>
    </dgm:pt>
    <dgm:pt modelId="{EB01CD8D-31C3-496D-8937-F868688069FF}" type="pres">
      <dgm:prSet presAssocID="{93BE6A2C-C538-4879-92B0-738D7EEAD3A4}" presName="parenttext" presStyleLbl="revTx" presStyleIdx="1" presStyleCnt="3">
        <dgm:presLayoutVars>
          <dgm:chMax/>
          <dgm:chPref val="2"/>
          <dgm:bulletEnabled val="1"/>
        </dgm:presLayoutVars>
      </dgm:prSet>
      <dgm:spPr/>
      <dgm:t>
        <a:bodyPr/>
        <a:lstStyle/>
        <a:p>
          <a:endParaRPr lang="es-MX"/>
        </a:p>
      </dgm:t>
    </dgm:pt>
    <dgm:pt modelId="{3912C238-E819-4399-A8EF-E628A0AA9735}" type="pres">
      <dgm:prSet presAssocID="{93BE6A2C-C538-4879-92B0-738D7EEAD3A4}" presName="parallelogramComposite" presStyleCnt="0"/>
      <dgm:spPr/>
    </dgm:pt>
    <dgm:pt modelId="{6CAE62FC-C62A-4ABF-A8A5-CDB86C622F19}" type="pres">
      <dgm:prSet presAssocID="{93BE6A2C-C538-4879-92B0-738D7EEAD3A4}" presName="parallelogram1" presStyleLbl="alignNode1" presStyleIdx="7" presStyleCnt="21"/>
      <dgm:spPr/>
    </dgm:pt>
    <dgm:pt modelId="{39E9D30A-F803-445B-9868-F147AA30570E}" type="pres">
      <dgm:prSet presAssocID="{93BE6A2C-C538-4879-92B0-738D7EEAD3A4}" presName="parallelogram2" presStyleLbl="alignNode1" presStyleIdx="8" presStyleCnt="21"/>
      <dgm:spPr/>
    </dgm:pt>
    <dgm:pt modelId="{E6DDBCB6-A741-4DD5-B778-1F6816353867}" type="pres">
      <dgm:prSet presAssocID="{93BE6A2C-C538-4879-92B0-738D7EEAD3A4}" presName="parallelogram3" presStyleLbl="alignNode1" presStyleIdx="9" presStyleCnt="21"/>
      <dgm:spPr/>
    </dgm:pt>
    <dgm:pt modelId="{CCEBEE1C-BC9A-4658-A829-FC06CBEE9881}" type="pres">
      <dgm:prSet presAssocID="{93BE6A2C-C538-4879-92B0-738D7EEAD3A4}" presName="parallelogram4" presStyleLbl="alignNode1" presStyleIdx="10" presStyleCnt="21"/>
      <dgm:spPr/>
    </dgm:pt>
    <dgm:pt modelId="{7875E889-4A1C-4F4C-B2D1-31C65C80CC8D}" type="pres">
      <dgm:prSet presAssocID="{93BE6A2C-C538-4879-92B0-738D7EEAD3A4}" presName="parallelogram5" presStyleLbl="alignNode1" presStyleIdx="11" presStyleCnt="21"/>
      <dgm:spPr/>
    </dgm:pt>
    <dgm:pt modelId="{7D5EB50F-38DD-44E1-B2F0-13A00653A6D7}" type="pres">
      <dgm:prSet presAssocID="{93BE6A2C-C538-4879-92B0-738D7EEAD3A4}" presName="parallelogram6" presStyleLbl="alignNode1" presStyleIdx="12" presStyleCnt="21"/>
      <dgm:spPr/>
    </dgm:pt>
    <dgm:pt modelId="{F7297829-FBCA-4EB3-A260-FB13970095A7}" type="pres">
      <dgm:prSet presAssocID="{93BE6A2C-C538-4879-92B0-738D7EEAD3A4}" presName="parallelogram7" presStyleLbl="alignNode1" presStyleIdx="13" presStyleCnt="21"/>
      <dgm:spPr/>
    </dgm:pt>
    <dgm:pt modelId="{4FA3D111-2BDB-41B3-B7BC-313F9289F93C}" type="pres">
      <dgm:prSet presAssocID="{C48CFB5B-CAC3-43F6-BA8E-5CCBC0DE368F}" presName="sibTrans" presStyleCnt="0"/>
      <dgm:spPr/>
    </dgm:pt>
    <dgm:pt modelId="{286821E5-32C2-4085-802E-1B0042A6BC4D}" type="pres">
      <dgm:prSet presAssocID="{EFE4093C-A1BF-4157-BBFD-BEBCED4660C7}" presName="parenttextcomposite" presStyleCnt="0"/>
      <dgm:spPr/>
    </dgm:pt>
    <dgm:pt modelId="{E7B07E3B-2D9C-48F1-A660-CB4A8310930C}" type="pres">
      <dgm:prSet presAssocID="{EFE4093C-A1BF-4157-BBFD-BEBCED4660C7}" presName="parenttext" presStyleLbl="revTx" presStyleIdx="2" presStyleCnt="3">
        <dgm:presLayoutVars>
          <dgm:chMax/>
          <dgm:chPref val="2"/>
          <dgm:bulletEnabled val="1"/>
        </dgm:presLayoutVars>
      </dgm:prSet>
      <dgm:spPr/>
      <dgm:t>
        <a:bodyPr/>
        <a:lstStyle/>
        <a:p>
          <a:endParaRPr lang="es-MX"/>
        </a:p>
      </dgm:t>
    </dgm:pt>
    <dgm:pt modelId="{12C06631-83C6-4B7B-98F0-BE70F132A763}" type="pres">
      <dgm:prSet presAssocID="{EFE4093C-A1BF-4157-BBFD-BEBCED4660C7}" presName="composite" presStyleCnt="0"/>
      <dgm:spPr/>
    </dgm:pt>
    <dgm:pt modelId="{4EA8AECC-1954-40DD-AC53-5109584FDFAA}" type="pres">
      <dgm:prSet presAssocID="{EFE4093C-A1BF-4157-BBFD-BEBCED4660C7}" presName="chevron1" presStyleLbl="alignNode1" presStyleIdx="14" presStyleCnt="21"/>
      <dgm:spPr/>
    </dgm:pt>
    <dgm:pt modelId="{C17B6FEA-DF8A-4720-8EF8-259E9AD7DAD4}" type="pres">
      <dgm:prSet presAssocID="{EFE4093C-A1BF-4157-BBFD-BEBCED4660C7}" presName="chevron2" presStyleLbl="alignNode1" presStyleIdx="15" presStyleCnt="21"/>
      <dgm:spPr/>
    </dgm:pt>
    <dgm:pt modelId="{2084FDDA-3A1D-4FDF-9931-755E83675A3E}" type="pres">
      <dgm:prSet presAssocID="{EFE4093C-A1BF-4157-BBFD-BEBCED4660C7}" presName="chevron3" presStyleLbl="alignNode1" presStyleIdx="16" presStyleCnt="21"/>
      <dgm:spPr/>
    </dgm:pt>
    <dgm:pt modelId="{08EF5533-763C-456E-B3D5-FEE093B11D72}" type="pres">
      <dgm:prSet presAssocID="{EFE4093C-A1BF-4157-BBFD-BEBCED4660C7}" presName="chevron4" presStyleLbl="alignNode1" presStyleIdx="17" presStyleCnt="21"/>
      <dgm:spPr/>
    </dgm:pt>
    <dgm:pt modelId="{87A0B86A-F60B-4613-B3A6-6B3E38279EDB}" type="pres">
      <dgm:prSet presAssocID="{EFE4093C-A1BF-4157-BBFD-BEBCED4660C7}" presName="chevron5" presStyleLbl="alignNode1" presStyleIdx="18" presStyleCnt="21"/>
      <dgm:spPr/>
    </dgm:pt>
    <dgm:pt modelId="{A2A7C039-A6A3-4821-AE12-A72368701823}" type="pres">
      <dgm:prSet presAssocID="{EFE4093C-A1BF-4157-BBFD-BEBCED4660C7}" presName="chevron6" presStyleLbl="alignNode1" presStyleIdx="19" presStyleCnt="21"/>
      <dgm:spPr/>
    </dgm:pt>
    <dgm:pt modelId="{76CD73E3-E646-41D9-BAE9-C05886BB77B6}" type="pres">
      <dgm:prSet presAssocID="{EFE4093C-A1BF-4157-BBFD-BEBCED4660C7}" presName="chevron7" presStyleLbl="alignNode1" presStyleIdx="20" presStyleCnt="21"/>
      <dgm:spPr/>
    </dgm:pt>
    <dgm:pt modelId="{3E8A3B16-5701-4363-9C70-20D37E0E3D1E}" type="pres">
      <dgm:prSet presAssocID="{EFE4093C-A1BF-4157-BBFD-BEBCED4660C7}" presName="childtext" presStyleLbl="solidFgAcc1" presStyleIdx="1" presStyleCnt="2">
        <dgm:presLayoutVars>
          <dgm:chMax/>
          <dgm:chPref val="0"/>
          <dgm:bulletEnabled val="1"/>
        </dgm:presLayoutVars>
      </dgm:prSet>
      <dgm:spPr/>
      <dgm:t>
        <a:bodyPr/>
        <a:lstStyle/>
        <a:p>
          <a:endParaRPr lang="es-MX"/>
        </a:p>
      </dgm:t>
    </dgm:pt>
  </dgm:ptLst>
  <dgm:cxnLst>
    <dgm:cxn modelId="{6556AEFB-D65E-44A0-89BD-56A3B96CDC82}" type="presOf" srcId="{A70E5F40-77EE-4336-8359-CEBF51F5F01E}" destId="{1ABBE2B5-4B64-4AB5-A8EB-2CFEB49CDBC1}" srcOrd="0" destOrd="0" presId="urn:microsoft.com/office/officeart/2008/layout/VerticalAccentList"/>
    <dgm:cxn modelId="{CD185059-DF84-4C8E-8EC2-EB33BEEC083A}" srcId="{EFE4093C-A1BF-4157-BBFD-BEBCED4660C7}" destId="{E9035455-9169-424B-BF2E-FC67B889CF74}" srcOrd="0" destOrd="0" parTransId="{EB4B212C-BD87-41C5-927B-F01582D93007}" sibTransId="{A5825DFA-5E32-4F20-BA83-631402FDB72E}"/>
    <dgm:cxn modelId="{D8E065A3-F77E-4CFF-954F-E25E11B5CAAC}" type="presOf" srcId="{E62ED843-6766-4A14-851A-7255A12EBCBC}" destId="{9A36E135-5220-4C9D-BCDC-255E1D27C193}" srcOrd="0" destOrd="0" presId="urn:microsoft.com/office/officeart/2008/layout/VerticalAccentList"/>
    <dgm:cxn modelId="{BD9E4602-066D-4610-A0B5-94040CA8DF98}" type="presOf" srcId="{93BE6A2C-C538-4879-92B0-738D7EEAD3A4}" destId="{EB01CD8D-31C3-496D-8937-F868688069FF}" srcOrd="0" destOrd="0" presId="urn:microsoft.com/office/officeart/2008/layout/VerticalAccentList"/>
    <dgm:cxn modelId="{FC3ADD1C-EE44-40CF-9FEA-B172B10ED014}" type="presOf" srcId="{C05A1112-8A36-416B-9614-55622B59F47D}" destId="{A95BB8FD-6A49-4115-BC72-C7B1A3A7D87A}" srcOrd="0" destOrd="0" presId="urn:microsoft.com/office/officeart/2008/layout/VerticalAccentList"/>
    <dgm:cxn modelId="{DF37CEA5-670F-451B-A1A8-6B2160F955BF}" srcId="{C05A1112-8A36-416B-9614-55622B59F47D}" destId="{A70E5F40-77EE-4336-8359-CEBF51F5F01E}" srcOrd="0" destOrd="0" parTransId="{FC67CBBC-253B-4F99-8A70-F4971A3A3F3E}" sibTransId="{45485DEA-6FED-4821-80DB-807D2C9845F5}"/>
    <dgm:cxn modelId="{C0D68935-595F-48C7-BC6B-F763470131E1}" type="presOf" srcId="{E9035455-9169-424B-BF2E-FC67B889CF74}" destId="{3E8A3B16-5701-4363-9C70-20D37E0E3D1E}" srcOrd="0" destOrd="0" presId="urn:microsoft.com/office/officeart/2008/layout/VerticalAccentList"/>
    <dgm:cxn modelId="{CF405D72-A12C-4D60-AF32-790E6A14CEAC}" type="presOf" srcId="{EFE4093C-A1BF-4157-BBFD-BEBCED4660C7}" destId="{E7B07E3B-2D9C-48F1-A660-CB4A8310930C}" srcOrd="0" destOrd="0" presId="urn:microsoft.com/office/officeart/2008/layout/VerticalAccentList"/>
    <dgm:cxn modelId="{839C94FA-AA42-4D12-B805-F1C13630C9B6}" srcId="{E62ED843-6766-4A14-851A-7255A12EBCBC}" destId="{93BE6A2C-C538-4879-92B0-738D7EEAD3A4}" srcOrd="1" destOrd="0" parTransId="{2B2FF1A7-7258-416E-90D4-34A4C7C31448}" sibTransId="{C48CFB5B-CAC3-43F6-BA8E-5CCBC0DE368F}"/>
    <dgm:cxn modelId="{6B0F9410-3F11-48CD-B4BF-6A3E7DF96650}" srcId="{E62ED843-6766-4A14-851A-7255A12EBCBC}" destId="{EFE4093C-A1BF-4157-BBFD-BEBCED4660C7}" srcOrd="2" destOrd="0" parTransId="{086FCE20-D466-4976-8F09-7F51BCAAF816}" sibTransId="{279E70CC-2984-4701-AEC4-AC2362EE0214}"/>
    <dgm:cxn modelId="{50377C98-4C6F-432A-930C-72D49621B9D5}" srcId="{E62ED843-6766-4A14-851A-7255A12EBCBC}" destId="{C05A1112-8A36-416B-9614-55622B59F47D}" srcOrd="0" destOrd="0" parTransId="{518E3DD2-2A19-40C9-ADF9-DC1ED9C391F6}" sibTransId="{46C7721D-3336-481B-B6DC-075485ABB2AC}"/>
    <dgm:cxn modelId="{29871FC0-17A8-4F78-8902-021D1F780E70}" type="presParOf" srcId="{9A36E135-5220-4C9D-BCDC-255E1D27C193}" destId="{294471FC-D7E0-4931-B20B-87C534FACA66}" srcOrd="0" destOrd="0" presId="urn:microsoft.com/office/officeart/2008/layout/VerticalAccentList"/>
    <dgm:cxn modelId="{04D8D86C-4F5B-4837-B39C-86B6ACDDB5C9}" type="presParOf" srcId="{294471FC-D7E0-4931-B20B-87C534FACA66}" destId="{A95BB8FD-6A49-4115-BC72-C7B1A3A7D87A}" srcOrd="0" destOrd="0" presId="urn:microsoft.com/office/officeart/2008/layout/VerticalAccentList"/>
    <dgm:cxn modelId="{8E843306-CD61-479C-B3E8-BDF6B9BBC6FF}" type="presParOf" srcId="{9A36E135-5220-4C9D-BCDC-255E1D27C193}" destId="{3BAE40D1-7882-424E-AB9F-BC404EE276C3}" srcOrd="1" destOrd="0" presId="urn:microsoft.com/office/officeart/2008/layout/VerticalAccentList"/>
    <dgm:cxn modelId="{C0657C54-2AE9-45C0-A5E1-26AC301E16DC}" type="presParOf" srcId="{3BAE40D1-7882-424E-AB9F-BC404EE276C3}" destId="{F5D07C46-446D-42C8-BF72-40C7B8FB9D99}" srcOrd="0" destOrd="0" presId="urn:microsoft.com/office/officeart/2008/layout/VerticalAccentList"/>
    <dgm:cxn modelId="{139D37BB-CC33-4C61-9CE2-31AFABEA400C}" type="presParOf" srcId="{3BAE40D1-7882-424E-AB9F-BC404EE276C3}" destId="{A19A229F-7ED1-4F35-9A4C-21CD502BA61A}" srcOrd="1" destOrd="0" presId="urn:microsoft.com/office/officeart/2008/layout/VerticalAccentList"/>
    <dgm:cxn modelId="{2AEB1AA1-9F16-4413-8F1B-8FE31BE1B3B5}" type="presParOf" srcId="{3BAE40D1-7882-424E-AB9F-BC404EE276C3}" destId="{02F00906-F3ED-421C-A799-F16B9C398074}" srcOrd="2" destOrd="0" presId="urn:microsoft.com/office/officeart/2008/layout/VerticalAccentList"/>
    <dgm:cxn modelId="{C2E17EF4-3D44-44F6-9B02-F0E273954B59}" type="presParOf" srcId="{3BAE40D1-7882-424E-AB9F-BC404EE276C3}" destId="{8AAC7E30-4FBB-4FC6-ABBC-3D7E52BAF233}" srcOrd="3" destOrd="0" presId="urn:microsoft.com/office/officeart/2008/layout/VerticalAccentList"/>
    <dgm:cxn modelId="{74167655-50AC-4025-B599-60B60D550AF4}" type="presParOf" srcId="{3BAE40D1-7882-424E-AB9F-BC404EE276C3}" destId="{7ACB2BD4-408E-4958-959D-8D299EEF2A74}" srcOrd="4" destOrd="0" presId="urn:microsoft.com/office/officeart/2008/layout/VerticalAccentList"/>
    <dgm:cxn modelId="{79C27D69-E7E8-4D20-A70A-2A72F0AE32FD}" type="presParOf" srcId="{3BAE40D1-7882-424E-AB9F-BC404EE276C3}" destId="{63979B26-C188-4CBB-BB28-B5D375BBC1AA}" srcOrd="5" destOrd="0" presId="urn:microsoft.com/office/officeart/2008/layout/VerticalAccentList"/>
    <dgm:cxn modelId="{D72613EE-E25A-4A89-B446-9662B7FC1974}" type="presParOf" srcId="{3BAE40D1-7882-424E-AB9F-BC404EE276C3}" destId="{2B4868E9-46FC-4B39-9DFF-22BDACDF67F9}" srcOrd="6" destOrd="0" presId="urn:microsoft.com/office/officeart/2008/layout/VerticalAccentList"/>
    <dgm:cxn modelId="{F2BCDF01-E71F-4F17-979B-D6630D56F7B4}" type="presParOf" srcId="{3BAE40D1-7882-424E-AB9F-BC404EE276C3}" destId="{1ABBE2B5-4B64-4AB5-A8EB-2CFEB49CDBC1}" srcOrd="7" destOrd="0" presId="urn:microsoft.com/office/officeart/2008/layout/VerticalAccentList"/>
    <dgm:cxn modelId="{172AA8C7-DBF5-4F34-9018-652F729B7101}" type="presParOf" srcId="{9A36E135-5220-4C9D-BCDC-255E1D27C193}" destId="{CA25348E-6BD4-4C9A-800C-2ACA1E0DCBF5}" srcOrd="2" destOrd="0" presId="urn:microsoft.com/office/officeart/2008/layout/VerticalAccentList"/>
    <dgm:cxn modelId="{F0DE9E5C-9CD9-406D-AE2E-89A74D1D7AC5}" type="presParOf" srcId="{9A36E135-5220-4C9D-BCDC-255E1D27C193}" destId="{B6BEC566-32EC-4A7C-86A6-333BE38E694B}" srcOrd="3" destOrd="0" presId="urn:microsoft.com/office/officeart/2008/layout/VerticalAccentList"/>
    <dgm:cxn modelId="{7C4DE77E-66E6-4BBF-8CFC-055A3F03C607}" type="presParOf" srcId="{B6BEC566-32EC-4A7C-86A6-333BE38E694B}" destId="{EB01CD8D-31C3-496D-8937-F868688069FF}" srcOrd="0" destOrd="0" presId="urn:microsoft.com/office/officeart/2008/layout/VerticalAccentList"/>
    <dgm:cxn modelId="{8F85B8C9-C26D-4019-B1ED-4B983BFD9BD2}" type="presParOf" srcId="{9A36E135-5220-4C9D-BCDC-255E1D27C193}" destId="{3912C238-E819-4399-A8EF-E628A0AA9735}" srcOrd="4" destOrd="0" presId="urn:microsoft.com/office/officeart/2008/layout/VerticalAccentList"/>
    <dgm:cxn modelId="{57F994B7-D5CD-4E1C-B09A-B4A75C4F6F58}" type="presParOf" srcId="{3912C238-E819-4399-A8EF-E628A0AA9735}" destId="{6CAE62FC-C62A-4ABF-A8A5-CDB86C622F19}" srcOrd="0" destOrd="0" presId="urn:microsoft.com/office/officeart/2008/layout/VerticalAccentList"/>
    <dgm:cxn modelId="{9FD96BD1-2D9A-49A5-8D6F-7516546806C3}" type="presParOf" srcId="{3912C238-E819-4399-A8EF-E628A0AA9735}" destId="{39E9D30A-F803-445B-9868-F147AA30570E}" srcOrd="1" destOrd="0" presId="urn:microsoft.com/office/officeart/2008/layout/VerticalAccentList"/>
    <dgm:cxn modelId="{6EC4AC3D-736C-43AF-9330-F991450FE403}" type="presParOf" srcId="{3912C238-E819-4399-A8EF-E628A0AA9735}" destId="{E6DDBCB6-A741-4DD5-B778-1F6816353867}" srcOrd="2" destOrd="0" presId="urn:microsoft.com/office/officeart/2008/layout/VerticalAccentList"/>
    <dgm:cxn modelId="{51E82E52-FA23-4A0B-9C5D-4DC04D38018D}" type="presParOf" srcId="{3912C238-E819-4399-A8EF-E628A0AA9735}" destId="{CCEBEE1C-BC9A-4658-A829-FC06CBEE9881}" srcOrd="3" destOrd="0" presId="urn:microsoft.com/office/officeart/2008/layout/VerticalAccentList"/>
    <dgm:cxn modelId="{EE84FC46-21ED-43AC-86C3-6F89262B28EF}" type="presParOf" srcId="{3912C238-E819-4399-A8EF-E628A0AA9735}" destId="{7875E889-4A1C-4F4C-B2D1-31C65C80CC8D}" srcOrd="4" destOrd="0" presId="urn:microsoft.com/office/officeart/2008/layout/VerticalAccentList"/>
    <dgm:cxn modelId="{CA71F7A7-35DE-42E8-97B2-F91EDE8EA722}" type="presParOf" srcId="{3912C238-E819-4399-A8EF-E628A0AA9735}" destId="{7D5EB50F-38DD-44E1-B2F0-13A00653A6D7}" srcOrd="5" destOrd="0" presId="urn:microsoft.com/office/officeart/2008/layout/VerticalAccentList"/>
    <dgm:cxn modelId="{505150F3-D04B-47DA-8D30-6B693F7E295D}" type="presParOf" srcId="{3912C238-E819-4399-A8EF-E628A0AA9735}" destId="{F7297829-FBCA-4EB3-A260-FB13970095A7}" srcOrd="6" destOrd="0" presId="urn:microsoft.com/office/officeart/2008/layout/VerticalAccentList"/>
    <dgm:cxn modelId="{0690B26F-21A0-4A92-B942-A732C034700E}" type="presParOf" srcId="{9A36E135-5220-4C9D-BCDC-255E1D27C193}" destId="{4FA3D111-2BDB-41B3-B7BC-313F9289F93C}" srcOrd="5" destOrd="0" presId="urn:microsoft.com/office/officeart/2008/layout/VerticalAccentList"/>
    <dgm:cxn modelId="{B3F8C1C0-AD11-4BC4-BB96-04A4E7B93084}" type="presParOf" srcId="{9A36E135-5220-4C9D-BCDC-255E1D27C193}" destId="{286821E5-32C2-4085-802E-1B0042A6BC4D}" srcOrd="6" destOrd="0" presId="urn:microsoft.com/office/officeart/2008/layout/VerticalAccentList"/>
    <dgm:cxn modelId="{D6ECFD4D-C5DE-4627-A1D9-A95279AD5179}" type="presParOf" srcId="{286821E5-32C2-4085-802E-1B0042A6BC4D}" destId="{E7B07E3B-2D9C-48F1-A660-CB4A8310930C}" srcOrd="0" destOrd="0" presId="urn:microsoft.com/office/officeart/2008/layout/VerticalAccentList"/>
    <dgm:cxn modelId="{97A13F05-38EF-4803-AE6F-3A124A569CBC}" type="presParOf" srcId="{9A36E135-5220-4C9D-BCDC-255E1D27C193}" destId="{12C06631-83C6-4B7B-98F0-BE70F132A763}" srcOrd="7" destOrd="0" presId="urn:microsoft.com/office/officeart/2008/layout/VerticalAccentList"/>
    <dgm:cxn modelId="{C87CB17A-5875-41F2-849C-EBE64CD55178}" type="presParOf" srcId="{12C06631-83C6-4B7B-98F0-BE70F132A763}" destId="{4EA8AECC-1954-40DD-AC53-5109584FDFAA}" srcOrd="0" destOrd="0" presId="urn:microsoft.com/office/officeart/2008/layout/VerticalAccentList"/>
    <dgm:cxn modelId="{E24FCD58-3B91-4722-A8C0-3D424CDE435E}" type="presParOf" srcId="{12C06631-83C6-4B7B-98F0-BE70F132A763}" destId="{C17B6FEA-DF8A-4720-8EF8-259E9AD7DAD4}" srcOrd="1" destOrd="0" presId="urn:microsoft.com/office/officeart/2008/layout/VerticalAccentList"/>
    <dgm:cxn modelId="{BB12921C-A772-44E2-AB8B-7253BDF32BD7}" type="presParOf" srcId="{12C06631-83C6-4B7B-98F0-BE70F132A763}" destId="{2084FDDA-3A1D-4FDF-9931-755E83675A3E}" srcOrd="2" destOrd="0" presId="urn:microsoft.com/office/officeart/2008/layout/VerticalAccentList"/>
    <dgm:cxn modelId="{B587B792-4AAB-45D7-BAC8-B9A1D63BDBAB}" type="presParOf" srcId="{12C06631-83C6-4B7B-98F0-BE70F132A763}" destId="{08EF5533-763C-456E-B3D5-FEE093B11D72}" srcOrd="3" destOrd="0" presId="urn:microsoft.com/office/officeart/2008/layout/VerticalAccentList"/>
    <dgm:cxn modelId="{A43059CC-DEA3-4B9B-AC6D-8206F00232A9}" type="presParOf" srcId="{12C06631-83C6-4B7B-98F0-BE70F132A763}" destId="{87A0B86A-F60B-4613-B3A6-6B3E38279EDB}" srcOrd="4" destOrd="0" presId="urn:microsoft.com/office/officeart/2008/layout/VerticalAccentList"/>
    <dgm:cxn modelId="{74E57525-F8E1-43FB-B743-A618AC777C4C}" type="presParOf" srcId="{12C06631-83C6-4B7B-98F0-BE70F132A763}" destId="{A2A7C039-A6A3-4821-AE12-A72368701823}" srcOrd="5" destOrd="0" presId="urn:microsoft.com/office/officeart/2008/layout/VerticalAccentList"/>
    <dgm:cxn modelId="{85910623-8C49-47A5-98CF-763262FDCDF2}" type="presParOf" srcId="{12C06631-83C6-4B7B-98F0-BE70F132A763}" destId="{76CD73E3-E646-41D9-BAE9-C05886BB77B6}" srcOrd="6" destOrd="0" presId="urn:microsoft.com/office/officeart/2008/layout/VerticalAccentList"/>
    <dgm:cxn modelId="{1658BBC9-B20B-4B2D-BA81-4042065E8878}" type="presParOf" srcId="{12C06631-83C6-4B7B-98F0-BE70F132A763}" destId="{3E8A3B16-5701-4363-9C70-20D37E0E3D1E}" srcOrd="7" destOrd="0" presId="urn:microsoft.com/office/officeart/2008/layout/VerticalAccent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9/layout/CircleArrowProcess">
  <dgm:title val=""/>
  <dgm:desc val=""/>
  <dgm:catLst>
    <dgm:cat type="process" pri="16500"/>
    <dgm:cat type="cycle" pri="16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50" srcId="0" destId="10" srcOrd="0" destOrd="0"/>
        <dgm:cxn modelId="60" srcId="0" destId="20" srcOrd="1" destOrd="0"/>
        <dgm:cxn modelId="70" srcId="0" destId="30" srcOrd="2" destOrd="0"/>
        <dgm:cxn modelId="80" srcId="0" destId="40" srcOrd="3" destOrd="0"/>
      </dgm:cxnLst>
      <dgm:bg/>
      <dgm:whole/>
    </dgm:dataModel>
  </dgm:clrData>
  <dgm:layoutNode name="Name0">
    <dgm:varLst>
      <dgm:chMax val="7"/>
      <dgm:chPref val="7"/>
      <dgm:dir/>
      <dgm:animLvl val="lvl"/>
    </dgm:varLst>
    <dgm:shape xmlns:r="http://schemas.openxmlformats.org/officeDocument/2006/relationships" r:blip="">
      <dgm:adjLst/>
    </dgm:shape>
    <dgm:choose name="Name1">
      <dgm:if name="Name2" func="var" arg="dir" op="equ" val="norm">
        <dgm:choose name="Name3">
          <dgm:if name="Name4" axis="ch" ptType="node" func="cnt" op="equ" val="1">
            <dgm:alg type="composite">
              <dgm:param type="ar" val="1.5999"/>
            </dgm:alg>
            <dgm:constrLst>
              <dgm:constr type="primFontSz" for="des" forName="Child1" val="65"/>
              <dgm:constr type="primFontSz" for="des" forName="Parent1" val="65"/>
              <dgm:constr type="primFontSz" for="des" forName="Child1" refType="primFontSz" refFor="des" refForName="Parent1" op="lte"/>
              <dgm:constr type="l" for="ch" forName="Child1" refType="w" fact="0.625"/>
              <dgm:constr type="t" for="ch" forName="Child1" refType="h" fact="0.2981"/>
              <dgm:constr type="w" for="ch" forName="Child1" refType="w" fact="0.375"/>
              <dgm:constr type="h" for="ch" forName="Child1" refType="h" fact="0.4001"/>
              <dgm:constr type="l" for="ch" forName="Accent1" refType="w" fact="0"/>
              <dgm:constr type="t" for="ch" forName="Accent1" refType="h" fact="0"/>
              <dgm:constr type="w" for="ch" forName="Accent1" refType="w" fact="0.6249"/>
              <dgm:constr type="h" for="ch" forName="Accent1" refType="h"/>
              <dgm:constr type="l" for="ch" forName="Parent1" refType="w" fact="0.138"/>
              <dgm:constr type="t" for="ch" forName="Parent1" refType="h" fact="0.362"/>
              <dgm:constr type="w" for="ch" forName="Parent1" refType="w" fact="0.3487"/>
              <dgm:constr type="h" for="ch" forName="Parent1" refType="h" fact="0.2789"/>
            </dgm:constrLst>
          </dgm:if>
          <dgm:if name="Name5" axis="ch" ptType="node" func="cnt" op="equ" val="2">
            <dgm:alg type="composite">
              <dgm:param type="ar" val="1.2026"/>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Accent1" refType="w" fact="0.1144"/>
              <dgm:constr type="t" for="ch" forName="Accent1" refType="h" fact="0"/>
              <dgm:constr type="w" for="ch" forName="Accent1" refType="w" fact="0.5542"/>
              <dgm:constr type="h" for="ch" forName="Accent1" refType="h" fact="0.6665"/>
              <dgm:constr type="l" for="ch" forName="Parent1" refType="w" fact="0.2368"/>
              <dgm:constr type="t" for="ch" forName="Parent1" refType="h" fact="0.2413"/>
              <dgm:constr type="w" for="ch" forName="Parent1" refType="w" fact="0.3092"/>
              <dgm:constr type="h" for="ch" forName="Parent1" refType="h" fact="0.1859"/>
              <dgm:constr type="l" for="ch" forName="Parent2" refType="w" fact="0.0822"/>
              <dgm:constr type="t" for="ch" forName="Parent2" refType="h" fact="0.625"/>
              <dgm:constr type="w" for="ch" forName="Parent2" refType="w" fact="0.3092"/>
              <dgm:constr type="h" for="ch" forName="Parent2" refType="h" fact="0.1859"/>
              <dgm:constr type="l" for="ch" forName="Child1" refType="w" fact="0.6678"/>
              <dgm:constr type="t" for="ch" forName="Child1" refType="h" fact="0.1978"/>
              <dgm:constr type="w" for="ch" forName="Child1" refType="w" fact="0.3322"/>
              <dgm:constr type="h" for="ch" forName="Child1" refType="h" fact="0.265"/>
              <dgm:constr type="l" for="ch" forName="Child2" refType="w" fact="0.5164"/>
              <dgm:constr type="t" for="ch" forName="Child2" refType="h" fact="0.5855"/>
              <dgm:constr type="w" for="ch" forName="Child2" refType="w" fact="0.3322"/>
              <dgm:constr type="h" for="ch" forName="Child2" refType="h" fact="0.265"/>
              <dgm:constr type="l" for="ch" forName="Accent2" refType="w" fact="0"/>
              <dgm:constr type="t" for="ch" forName="Accent2" refType="h" fact="0.4272"/>
              <dgm:constr type="w" for="ch" forName="Accent2" refType="w" fact="0.4761"/>
              <dgm:constr type="h" for="ch" forName="Accent2" refType="h" fact="0.5728"/>
            </dgm:constrLst>
          </dgm:if>
          <dgm:if name="Name6" axis="ch" ptType="node" func="cnt" op="equ" val="3">
            <dgm:alg type="composite">
              <dgm:param type="ar" val="0.9039"/>
            </dgm:alg>
            <dgm:shape xmlns:r="http://schemas.openxmlformats.org/officeDocument/2006/relationships" r:blip="">
              <dgm:adjLst/>
            </dgm:shape>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Accent1" refType="w" fact="0.1479"/>
              <dgm:constr type="t" for="ch" forName="Accent1" refType="h" fact="0"/>
              <dgm:constr type="w" for="ch" forName="Accent1" refType="w" fact="0.5325"/>
              <dgm:constr type="h" for="ch" forName="Accent1" refType="h" fact="0.4814"/>
              <dgm:constr type="l" for="ch" forName="Accent2" refType="w" fact="0"/>
              <dgm:constr type="t" for="ch" forName="Accent2" refType="h" fact="0.2766"/>
              <dgm:constr type="w" for="ch" forName="Accent2" refType="w" fact="0.5325"/>
              <dgm:constr type="h" for="ch" forName="Accent2" refType="h" fact="0.4814"/>
              <dgm:constr type="l" for="ch" forName="Parent1" refType="w" fact="0.2656"/>
              <dgm:constr type="t" for="ch" forName="Parent1" refType="h" fact="0.1738"/>
              <dgm:constr type="w" for="ch" forName="Parent1" refType="w" fact="0.2959"/>
              <dgm:constr type="h" for="ch" forName="Parent1" refType="h" fact="0.1337"/>
              <dgm:constr type="l" for="ch" forName="Accent3" refType="w" fact="0.1858"/>
              <dgm:constr type="t" for="ch" forName="Accent3" refType="h" fact="0.5863"/>
              <dgm:constr type="w" for="ch" forName="Accent3" refType="w" fact="0.4575"/>
              <dgm:constr type="h" for="ch" forName="Accent3" refType="h" fact="0.4137"/>
              <dgm:constr type="l" for="ch" forName="Parent2" refType="w" fact="0.1183"/>
              <dgm:constr type="t" for="ch" forName="Parent2" refType="h" fact="0.452"/>
              <dgm:constr type="w" for="ch" forName="Parent2" refType="w" fact="0.2959"/>
              <dgm:constr type="h" for="ch" forName="Parent2" refType="h" fact="0.1337"/>
              <dgm:constr type="l" for="ch" forName="Parent3" refType="w" fact="0.2663"/>
              <dgm:constr type="t" for="ch" forName="Parent3" refType="h" fact="0.7306"/>
              <dgm:constr type="w" for="ch" forName="Parent3" refType="w" fact="0.2959"/>
              <dgm:constr type="h" for="ch" forName="Parent3" refType="h" fact="0.1337"/>
              <dgm:constr type="l" for="ch" forName="Child2" refType="w" fact="0.5325"/>
              <dgm:constr type="t" for="ch" forName="Child2" refType="h" fact="0.4217"/>
              <dgm:constr type="w" for="ch" forName="Child2" refType="w" fact="0.3195"/>
              <dgm:constr type="h" for="ch" forName="Child2" refType="h" fact="0.1926"/>
              <dgm:constr type="l" for="ch" forName="Child1" refType="w" fact="0.6805"/>
              <dgm:constr type="t" for="ch" forName="Child1" refType="h" fact="0.1435"/>
              <dgm:constr type="w" for="ch" forName="Child1" refType="w" fact="0.3195"/>
              <dgm:constr type="h" for="ch" forName="Child1" refType="h" fact="0.1926"/>
              <dgm:constr type="l" for="ch" forName="Child3" refType="w" fact="0.6805"/>
              <dgm:constr type="t" for="ch" forName="Child3" refType="h" fact="0.6998"/>
              <dgm:constr type="w" for="ch" forName="Child3" refType="w" fact="0.3195"/>
              <dgm:constr type="h" for="ch" forName="Child3" refType="h" fact="0.1926"/>
            </dgm:constrLst>
          </dgm:if>
          <dgm:if name="Name7" axis="ch" ptType="node" func="cnt" op="equ" val="4">
            <dgm:alg type="composite">
              <dgm:param type="ar" val="0.707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1" refType="w" fact="0.1481"/>
              <dgm:constr type="t" for="ch" forName="Accent1" refType="h" fact="0"/>
              <dgm:constr type="w" for="ch" forName="Accent1" refType="w" fact="0.5331"/>
              <dgm:constr type="h" for="ch" forName="Accent1" refType="h" fact="0.3771"/>
              <dgm:constr type="l" for="ch" forName="Accent2" refType="w" fact="0"/>
              <dgm:constr type="t" for="ch" forName="Accent2" refType="h" fact="0.2167"/>
              <dgm:constr type="w" for="ch" forName="Accent2" refType="w" fact="0.5331"/>
              <dgm:constr type="h" for="ch" forName="Accent2" refType="h" fact="0.3771"/>
              <dgm:constr type="l" for="ch" forName="Accent3" refType="w" fact="0.1481"/>
              <dgm:constr type="t" for="ch" forName="Accent3" refType="h" fact="0.4342"/>
              <dgm:constr type="w" for="ch" forName="Accent3" refType="w" fact="0.5331"/>
              <dgm:constr type="h" for="ch" forName="Accent3" refType="h" fact="0.3771"/>
              <dgm:constr type="l" for="ch" forName="Parent1" refType="w" fact="0.2658"/>
              <dgm:constr type="t" for="ch" forName="Parent1" refType="h" fact="0.1365"/>
              <dgm:constr type="w" for="ch" forName="Parent1" refType="w" fact="0.2975"/>
              <dgm:constr type="h" for="ch" forName="Parent1" refType="h" fact="0.1052"/>
              <dgm:constr type="l" for="ch" forName="Parent2" refType="w" fact="0.1171"/>
              <dgm:constr type="t" for="ch" forName="Parent2" refType="h" fact="0.3536"/>
              <dgm:constr type="w" for="ch" forName="Parent2" refType="w" fact="0.2975"/>
              <dgm:constr type="h" for="ch" forName="Parent2" refType="h" fact="0.1052"/>
              <dgm:constr type="l" for="ch" forName="Parent3" refType="w" fact="0.2658"/>
              <dgm:constr type="t" for="ch" forName="Parent3" refType="h" fact="0.5707"/>
              <dgm:constr type="w" for="ch" forName="Parent3" refType="w" fact="0.2975"/>
              <dgm:constr type="h" for="ch" forName="Parent3" refType="h" fact="0.1052"/>
              <dgm:constr type="l" for="ch" forName="Parent4" refType="w" fact="0.1171"/>
              <dgm:constr type="t" for="ch" forName="Parent4" refType="h" fact="0.7878"/>
              <dgm:constr type="w" for="ch" forName="Parent4" refType="w" fact="0.2975"/>
              <dgm:constr type="h" for="ch" forName="Parent4" refType="h" fact="0.1052"/>
              <dgm:constr type="l" for="ch" forName="Child1" refType="w" fact="0.6804"/>
              <dgm:constr type="t" for="ch" forName="Child1" refType="h" fact="0.1119"/>
              <dgm:constr type="w" for="ch" forName="Child1" refType="w" fact="0.3196"/>
              <dgm:constr type="h" for="ch" forName="Child1" refType="h" fact="0.15"/>
              <dgm:constr type="l" for="ch" forName="Child2" refType="w" fact="0.5348"/>
              <dgm:constr type="t" for="ch" forName="Child2" refType="h" fact="0.3312"/>
              <dgm:constr type="w" for="ch" forName="Child2" refType="w" fact="0.3196"/>
              <dgm:constr type="h" for="ch" forName="Child2" refType="h" fact="0.15"/>
              <dgm:constr type="l" for="ch" forName="Child3" refType="w" fact="0.6804"/>
              <dgm:constr type="t" for="ch" forName="Child3" refType="h" fact="0.5461"/>
              <dgm:constr type="w" for="ch" forName="Child3" refType="w" fact="0.3196"/>
              <dgm:constr type="h" for="ch" forName="Child3" refType="h" fact="0.15"/>
              <dgm:constr type="l" for="ch" forName="Child4" refType="w" fact="0.5348"/>
              <dgm:constr type="t" for="ch" forName="Child4" refType="h" fact="0.7632"/>
              <dgm:constr type="w" for="ch" forName="Child4" refType="w" fact="0.3196"/>
              <dgm:constr type="h" for="ch" forName="Child4" refType="h" fact="0.15"/>
              <dgm:constr type="l" for="ch" forName="Accent4" refType="w" fact="0.038"/>
              <dgm:constr type="t" for="ch" forName="Accent4" refType="h" fact="0.6759"/>
              <dgm:constr type="w" for="ch" forName="Accent4" refType="w" fact="0.458"/>
              <dgm:constr type="h" for="ch" forName="Accent4" refType="h" fact="0.3241"/>
            </dgm:constrLst>
          </dgm:if>
          <dgm:if name="Name8" axis="ch" ptType="node" func="cnt" op="equ" val="5">
            <dgm:alg type="composite">
              <dgm:param type="ar" val="0.581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1" refType="w" fact="0.1481"/>
              <dgm:constr type="t" for="ch" forName="Accent1" refType="h" fact="0"/>
              <dgm:constr type="w" for="ch" forName="Accent1" refType="w" fact="0.5331"/>
              <dgm:constr type="h" for="ch" forName="Accent1" refType="h" fact="0.3098"/>
              <dgm:constr type="l" for="ch" forName="Accent2" refType="w" fact="0"/>
              <dgm:constr type="t" for="ch" forName="Accent2" refType="h" fact="0.178"/>
              <dgm:constr type="w" for="ch" forName="Accent2" refType="w" fact="0.5331"/>
              <dgm:constr type="h" for="ch" forName="Accent2" refType="h" fact="0.3098"/>
              <dgm:constr type="l" for="ch" forName="Accent3" refType="w" fact="0.1481"/>
              <dgm:constr type="t" for="ch" forName="Accent3" refType="h" fact="0.3568"/>
              <dgm:constr type="w" for="ch" forName="Accent3" refType="w" fact="0.5331"/>
              <dgm:constr type="h" for="ch" forName="Accent3" refType="h" fact="0.3098"/>
              <dgm:constr type="l" for="ch" forName="Accent4" refType="w" fact="0"/>
              <dgm:constr type="t" for="ch" forName="Accent4" refType="h" fact="0.5351"/>
              <dgm:constr type="w" for="ch" forName="Accent4" refType="w" fact="0.5331"/>
              <dgm:constr type="h" for="ch" forName="Accent4" refType="h" fact="0.3098"/>
              <dgm:constr type="l" for="ch" forName="Accent5" refType="w" fact="0.186"/>
              <dgm:constr type="t" for="ch" forName="Accent5" refType="h" fact="0.7337"/>
              <dgm:constr type="w" for="ch" forName="Accent5" refType="w" fact="0.458"/>
              <dgm:constr type="h" for="ch" forName="Accent5" refType="h" fact="0.2663"/>
              <dgm:constr type="l" for="ch" forName="Parent1" refType="w" fact="0.2658"/>
              <dgm:constr type="t" for="ch" forName="Parent1" refType="h" fact="0.1122"/>
              <dgm:constr type="w" for="ch" forName="Parent1" refType="w" fact="0.2975"/>
              <dgm:constr type="h" for="ch" forName="Parent1" refType="h" fact="0.0864"/>
              <dgm:constr type="l" for="ch" forName="Parent2" refType="w" fact="0.1171"/>
              <dgm:constr type="t" for="ch" forName="Parent2" refType="h" fact="0.2906"/>
              <dgm:constr type="w" for="ch" forName="Parent2" refType="w" fact="0.2975"/>
              <dgm:constr type="h" for="ch" forName="Parent2" refType="h" fact="0.0864"/>
              <dgm:constr type="l" for="ch" forName="Parent3" refType="w" fact="0.2658"/>
              <dgm:constr type="t" for="ch" forName="Parent3" refType="h" fact="0.4689"/>
              <dgm:constr type="w" for="ch" forName="Parent3" refType="w" fact="0.2975"/>
              <dgm:constr type="h" for="ch" forName="Parent3" refType="h" fact="0.0864"/>
              <dgm:constr type="l" for="ch" forName="Parent4" refType="w" fact="0.1171"/>
              <dgm:constr type="t" for="ch" forName="Parent4" refType="h" fact="0.6473"/>
              <dgm:constr type="w" for="ch" forName="Parent4" refType="w" fact="0.2975"/>
              <dgm:constr type="h" for="ch" forName="Parent4" refType="h" fact="0.0864"/>
              <dgm:constr type="l" for="ch" forName="Parent5" refType="w" fact="0.2658"/>
              <dgm:constr type="t" for="ch" forName="Parent5" refType="h" fact="0.8257"/>
              <dgm:constr type="w" for="ch" forName="Parent5" refType="w" fact="0.2975"/>
              <dgm:constr type="h" for="ch" forName="Parent5" refType="h" fact="0.0864"/>
              <dgm:constr type="l" for="ch" forName="Child1" refType="w" fact="0.6804"/>
              <dgm:constr type="t" for="ch" forName="Child1" refType="h" fact="0.0919"/>
              <dgm:constr type="w" for="ch" forName="Child1" refType="w" fact="0.3196"/>
              <dgm:constr type="h" for="ch" forName="Child1" refType="h" fact="0.1232"/>
              <dgm:constr type="l" for="ch" forName="Child2" refType="w" fact="0.5348"/>
              <dgm:constr type="t" for="ch" forName="Child2" refType="h" fact="0.2722"/>
              <dgm:constr type="w" for="ch" forName="Child2" refType="w" fact="0.3196"/>
              <dgm:constr type="h" for="ch" forName="Child2" refType="h" fact="0.1232"/>
              <dgm:constr type="l" for="ch" forName="Child3" refType="w" fact="0.6804"/>
              <dgm:constr type="t" for="ch" forName="Child3" refType="h" fact="0.4487"/>
              <dgm:constr type="w" for="ch" forName="Child3" refType="w" fact="0.3196"/>
              <dgm:constr type="h" for="ch" forName="Child3" refType="h" fact="0.1232"/>
              <dgm:constr type="l" for="ch" forName="Child4" refType="w" fact="0.5348"/>
              <dgm:constr type="t" for="ch" forName="Child4" refType="h" fact="0.6271"/>
              <dgm:constr type="w" for="ch" forName="Child4" refType="w" fact="0.3196"/>
              <dgm:constr type="h" for="ch" forName="Child4" refType="h" fact="0.1232"/>
              <dgm:constr type="l" for="ch" forName="Child5" refType="w" fact="0.6804"/>
              <dgm:constr type="t" for="ch" forName="Child5" refType="h" fact="0.8073"/>
              <dgm:constr type="w" for="ch" forName="Child5" refType="w" fact="0.3196"/>
              <dgm:constr type="h" for="ch" forName="Child5" refType="h" fact="0.1232"/>
            </dgm:constrLst>
          </dgm:if>
          <dgm:if name="Name9" axis="ch" ptType="node" func="cnt" op="equ" val="6">
            <dgm:alg type="composite">
              <dgm:param type="ar" val="0.493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Accent1" refType="w" fact="0.1481"/>
              <dgm:constr type="t" for="ch" forName="Accent1" refType="h" fact="0"/>
              <dgm:constr type="w" for="ch" forName="Accent1" refType="w" fact="0.5331"/>
              <dgm:constr type="h" for="ch" forName="Accent1" refType="h" fact="0.2629"/>
              <dgm:constr type="l" for="ch" forName="Accent2" refType="w" fact="0"/>
              <dgm:constr type="t" for="ch" forName="Accent2" refType="h" fact="0.1511"/>
              <dgm:constr type="w" for="ch" forName="Accent2" refType="w" fact="0.5331"/>
              <dgm:constr type="h" for="ch" forName="Accent2" refType="h" fact="0.2629"/>
              <dgm:constr type="l" for="ch" forName="Accent3" refType="w" fact="0.1481"/>
              <dgm:constr type="t" for="ch" forName="Accent3" refType="h" fact="0.3027"/>
              <dgm:constr type="w" for="ch" forName="Accent3" refType="w" fact="0.5331"/>
              <dgm:constr type="h" for="ch" forName="Accent3" refType="h" fact="0.2629"/>
              <dgm:constr type="l" for="ch" forName="Accent4" refType="w" fact="0"/>
              <dgm:constr type="t" for="ch" forName="Accent4" refType="h" fact="0.4541"/>
              <dgm:constr type="w" for="ch" forName="Accent4" refType="w" fact="0.5331"/>
              <dgm:constr type="h" for="ch" forName="Accent4" refType="h" fact="0.2629"/>
              <dgm:constr type="l" for="ch" forName="Parent1" refType="w" fact="0.2658"/>
              <dgm:constr type="t" for="ch" forName="Parent1" refType="h" fact="0.0952"/>
              <dgm:constr type="w" for="ch" forName="Parent1" refType="w" fact="0.2975"/>
              <dgm:constr type="h" for="ch" forName="Parent1" refType="h" fact="0.0733"/>
              <dgm:constr type="l" for="ch" forName="Parent2" refType="w" fact="0.1171"/>
              <dgm:constr type="t" for="ch" forName="Parent2" refType="h" fact="0.2466"/>
              <dgm:constr type="w" for="ch" forName="Parent2" refType="w" fact="0.2975"/>
              <dgm:constr type="h" for="ch" forName="Parent2" refType="h" fact="0.0733"/>
              <dgm:constr type="l" for="ch" forName="Parent3" refType="w" fact="0.2658"/>
              <dgm:constr type="t" for="ch" forName="Parent3" refType="h" fact="0.3979"/>
              <dgm:constr type="w" for="ch" forName="Parent3" refType="w" fact="0.2975"/>
              <dgm:constr type="h" for="ch" forName="Parent3" refType="h" fact="0.0733"/>
              <dgm:constr type="l" for="ch" forName="Parent4" refType="w" fact="0.1171"/>
              <dgm:constr type="t" for="ch" forName="Parent4" refType="h" fact="0.5493"/>
              <dgm:constr type="w" for="ch" forName="Parent4" refType="w" fact="0.2975"/>
              <dgm:constr type="h" for="ch" forName="Parent4" refType="h" fact="0.0733"/>
              <dgm:constr type="l" for="ch" forName="Child1" refType="w" fact="0.6804"/>
              <dgm:constr type="t" for="ch" forName="Child1" refType="h" fact="0.078"/>
              <dgm:constr type="w" for="ch" forName="Child1" refType="w" fact="0.3196"/>
              <dgm:constr type="h" for="ch" forName="Child1" refType="h" fact="0.1046"/>
              <dgm:constr type="l" for="ch" forName="Child2" refType="w" fact="0.5348"/>
              <dgm:constr type="t" for="ch" forName="Child2" refType="h" fact="0.231"/>
              <dgm:constr type="w" for="ch" forName="Child2" refType="w" fact="0.3196"/>
              <dgm:constr type="h" for="ch" forName="Child2" refType="h" fact="0.1046"/>
              <dgm:constr type="l" for="ch" forName="Child3" refType="w" fact="0.6804"/>
              <dgm:constr type="t" for="ch" forName="Child3" refType="h" fact="0.3808"/>
              <dgm:constr type="w" for="ch" forName="Child3" refType="w" fact="0.3196"/>
              <dgm:constr type="h" for="ch" forName="Child3" refType="h" fact="0.1046"/>
              <dgm:constr type="l" for="ch" forName="Child4" refType="w" fact="0.5348"/>
              <dgm:constr type="t" for="ch" forName="Child4" refType="h" fact="0.5322"/>
              <dgm:constr type="w" for="ch" forName="Child4" refType="w" fact="0.3196"/>
              <dgm:constr type="h" for="ch" forName="Child4" refType="h" fact="0.1046"/>
              <dgm:constr type="l" for="ch" forName="Accent5" refType="w" fact="0.1481"/>
              <dgm:constr type="t" for="ch" forName="Accent5" refType="h" fact="0.6053"/>
              <dgm:constr type="w" for="ch" forName="Accent5" refType="w" fact="0.5331"/>
              <dgm:constr type="h" for="ch" forName="Accent5" refType="h" fact="0.2629"/>
              <dgm:constr type="l" for="ch" forName="Accent6" refType="w" fact="0.038"/>
              <dgm:constr type="t" for="ch" forName="Accent6" refType="h" fact="0.774"/>
              <dgm:constr type="w" for="ch" forName="Accent6" refType="w" fact="0.458"/>
              <dgm:constr type="h" for="ch" forName="Accent6" refType="h" fact="0.226"/>
              <dgm:constr type="l" for="ch" forName="Parent5" refType="w" fact="0.2658"/>
              <dgm:constr type="t" for="ch" forName="Parent5" refType="h" fact="0.7005"/>
              <dgm:constr type="w" for="ch" forName="Parent5" refType="w" fact="0.2975"/>
              <dgm:constr type="h" for="ch" forName="Parent5" refType="h" fact="0.0733"/>
              <dgm:constr type="l" for="ch" forName="Parent6" refType="w" fact="0.1171"/>
              <dgm:constr type="t" for="ch" forName="Parent6" refType="h" fact="0.8519"/>
              <dgm:constr type="w" for="ch" forName="Parent6" refType="w" fact="0.2975"/>
              <dgm:constr type="h" for="ch" forName="Parent6" refType="h" fact="0.0733"/>
              <dgm:constr type="l" for="ch" forName="Child5" refType="w" fact="0.6804"/>
              <dgm:constr type="t" for="ch" forName="Child5" refType="h" fact="0.6833"/>
              <dgm:constr type="w" for="ch" forName="Child5" refType="w" fact="0.3196"/>
              <dgm:constr type="h" for="ch" forName="Child5" refType="h" fact="0.1046"/>
              <dgm:constr type="l" for="ch" forName="Child6" refType="w" fact="0.5348"/>
              <dgm:constr type="t" for="ch" forName="Child6" refType="h" fact="0.8347"/>
              <dgm:constr type="w" for="ch" forName="Child6" refType="w" fact="0.3196"/>
              <dgm:constr type="h" for="ch" forName="Child6" refType="h" fact="0.1046"/>
            </dgm:constrLst>
          </dgm:if>
          <dgm:else name="Name10">
            <dgm:alg type="composite">
              <dgm:param type="ar" val="0.428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Accent1" refType="w" fact="0.1481"/>
              <dgm:constr type="t" for="ch" forName="Accent1" refType="h" fact="0"/>
              <dgm:constr type="w" for="ch" forName="Accent1" refType="w" fact="0.5331"/>
              <dgm:constr type="h" for="ch" forName="Accent1" refType="h" fact="0.2284"/>
              <dgm:constr type="l" for="ch" forName="Accent2" refType="w" fact="0"/>
              <dgm:constr type="t" for="ch" forName="Accent2" refType="h" fact="0.1312"/>
              <dgm:constr type="w" for="ch" forName="Accent2" refType="w" fact="0.5331"/>
              <dgm:constr type="h" for="ch" forName="Accent2" refType="h" fact="0.2284"/>
              <dgm:constr type="l" for="ch" forName="Accent3" refType="w" fact="0.1481"/>
              <dgm:constr type="t" for="ch" forName="Accent3" refType="h" fact="0.263"/>
              <dgm:constr type="w" for="ch" forName="Accent3" refType="w" fact="0.5331"/>
              <dgm:constr type="h" for="ch" forName="Accent3" refType="h" fact="0.2284"/>
              <dgm:constr type="l" for="ch" forName="Accent4" refType="w" fact="0"/>
              <dgm:constr type="t" for="ch" forName="Accent4" refType="h" fact="0.3945"/>
              <dgm:constr type="w" for="ch" forName="Accent4" refType="w" fact="0.5331"/>
              <dgm:constr type="h" for="ch" forName="Accent4" refType="h" fact="0.2284"/>
              <dgm:constr type="l" for="ch" forName="Parent1" refType="w" fact="0.2658"/>
              <dgm:constr type="t" for="ch" forName="Parent1" refType="h" fact="0.0827"/>
              <dgm:constr type="w" for="ch" forName="Parent1" refType="w" fact="0.2975"/>
              <dgm:constr type="h" for="ch" forName="Parent1" refType="h" fact="0.0637"/>
              <dgm:constr type="l" for="ch" forName="Parent2" refType="w" fact="0.1171"/>
              <dgm:constr type="t" for="ch" forName="Parent2" refType="h" fact="0.2142"/>
              <dgm:constr type="w" for="ch" forName="Parent2" refType="w" fact="0.2975"/>
              <dgm:constr type="h" for="ch" forName="Parent2" refType="h" fact="0.0637"/>
              <dgm:constr type="l" for="ch" forName="Parent3" refType="w" fact="0.2658"/>
              <dgm:constr type="t" for="ch" forName="Parent3" refType="h" fact="0.3457"/>
              <dgm:constr type="w" for="ch" forName="Parent3" refType="w" fact="0.2975"/>
              <dgm:constr type="h" for="ch" forName="Parent3" refType="h" fact="0.0637"/>
              <dgm:constr type="l" for="ch" forName="Parent4" refType="w" fact="0.1171"/>
              <dgm:constr type="t" for="ch" forName="Parent4" refType="h" fact="0.4772"/>
              <dgm:constr type="w" for="ch" forName="Parent4" refType="w" fact="0.2975"/>
              <dgm:constr type="h" for="ch" forName="Parent4" refType="h" fact="0.0637"/>
              <dgm:constr type="l" for="ch" forName="Child1" refType="w" fact="0.6804"/>
              <dgm:constr type="t" for="ch" forName="Child1" refType="h" fact="0.0678"/>
              <dgm:constr type="w" for="ch" forName="Child1" refType="w" fact="0.3196"/>
              <dgm:constr type="h" for="ch" forName="Child1" refType="h" fact="0.0908"/>
              <dgm:constr type="l" for="ch" forName="Child2" refType="w" fact="0.5348"/>
              <dgm:constr type="t" for="ch" forName="Child2" refType="h" fact="0.2006"/>
              <dgm:constr type="w" for="ch" forName="Child2" refType="w" fact="0.3196"/>
              <dgm:constr type="h" for="ch" forName="Child2" refType="h" fact="0.0908"/>
              <dgm:constr type="l" for="ch" forName="Child3" refType="w" fact="0.6804"/>
              <dgm:constr type="t" for="ch" forName="Child3" refType="h" fact="0.3308"/>
              <dgm:constr type="w" for="ch" forName="Child3" refType="w" fact="0.3196"/>
              <dgm:constr type="h" for="ch" forName="Child3" refType="h" fact="0.0908"/>
              <dgm:constr type="l" for="ch" forName="Child4" refType="w" fact="0.5348"/>
              <dgm:constr type="t" for="ch" forName="Child4" refType="h" fact="0.4623"/>
              <dgm:constr type="w" for="ch" forName="Child4" refType="w" fact="0.3196"/>
              <dgm:constr type="h" for="ch" forName="Child4" refType="h" fact="0.0908"/>
              <dgm:constr type="l" for="ch" forName="Accent5" refType="w" fact="0.1481"/>
              <dgm:constr type="t" for="ch" forName="Accent5" refType="h" fact="0.5258"/>
              <dgm:constr type="w" for="ch" forName="Accent5" refType="w" fact="0.5331"/>
              <dgm:constr type="h" for="ch" forName="Accent5" refType="h" fact="0.2284"/>
              <dgm:constr type="l" for="ch" forName="Accent6" refType="w" fact="0"/>
              <dgm:constr type="t" for="ch" forName="Accent6" refType="h" fact="0.6573"/>
              <dgm:constr type="w" for="ch" forName="Accent6" refType="w" fact="0.5331"/>
              <dgm:constr type="h" for="ch" forName="Accent6" refType="h" fact="0.2284"/>
              <dgm:constr type="l" for="ch" forName="Accent7" refType="w" fact="0.186"/>
              <dgm:constr type="t" for="ch" forName="Accent7" refType="h" fact="0.8037"/>
              <dgm:constr type="w" for="ch" forName="Accent7" refType="w" fact="0.458"/>
              <dgm:constr type="h" for="ch" forName="Accent7" refType="h" fact="0.1963"/>
              <dgm:constr type="l" for="ch" forName="Parent5" refType="w" fact="0.2658"/>
              <dgm:constr type="t" for="ch" forName="Parent5" refType="h" fact="0.6085"/>
              <dgm:constr type="w" for="ch" forName="Parent5" refType="w" fact="0.2975"/>
              <dgm:constr type="h" for="ch" forName="Parent5" refType="h" fact="0.0637"/>
              <dgm:constr type="l" for="ch" forName="Parent6" refType="w" fact="0.1171"/>
              <dgm:constr type="t" for="ch" forName="Parent6" refType="h" fact="0.74"/>
              <dgm:constr type="w" for="ch" forName="Parent6" refType="w" fact="0.2975"/>
              <dgm:constr type="h" for="ch" forName="Parent6" refType="h" fact="0.0637"/>
              <dgm:constr type="l" for="ch" forName="Parent7" refType="w" fact="0.2658"/>
              <dgm:constr type="t" for="ch" forName="Parent7" refType="h" fact="0.8715"/>
              <dgm:constr type="w" for="ch" forName="Parent7" refType="w" fact="0.2975"/>
              <dgm:constr type="h" for="ch" forName="Parent7" refType="h" fact="0.0637"/>
              <dgm:constr type="l" for="ch" forName="Child5" refType="w" fact="0.6804"/>
              <dgm:constr type="t" for="ch" forName="Child5" refType="h" fact="0.5936"/>
              <dgm:constr type="w" for="ch" forName="Child5" refType="w" fact="0.3196"/>
              <dgm:constr type="h" for="ch" forName="Child5" refType="h" fact="0.0908"/>
              <dgm:constr type="l" for="ch" forName="Child6" refType="w" fact="0.5348"/>
              <dgm:constr type="t" for="ch" forName="Child6" refType="h" fact="0.7251"/>
              <dgm:constr type="w" for="ch" forName="Child6" refType="w" fact="0.3196"/>
              <dgm:constr type="h" for="ch" forName="Child6" refType="h" fact="0.0908"/>
              <dgm:constr type="l" for="ch" forName="Child7" refType="w" fact="0.6804"/>
              <dgm:constr type="t" for="ch" forName="Child7" refType="h" fact="0.8579"/>
              <dgm:constr type="w" for="ch" forName="Child7" refType="w" fact="0.3196"/>
              <dgm:constr type="h" for="ch" forName="Child7" refType="h" fact="0.0908"/>
            </dgm:constrLst>
          </dgm:else>
        </dgm:choose>
      </dgm:if>
      <dgm:else name="Name11">
        <dgm:choose name="Name12">
          <dgm:if name="Name13" axis="ch" ptType="node" func="cnt" op="equ" val="1">
            <dgm:alg type="composite">
              <dgm:param type="ar" val="1.5999"/>
            </dgm:alg>
            <dgm:constrLst>
              <dgm:constr type="primFontSz" for="des" forName="Child1" val="65"/>
              <dgm:constr type="primFontSz" for="des" forName="Parent1" val="65"/>
              <dgm:constr type="primFontSz" for="des" forName="Child1" refType="primFontSz" refFor="des" refForName="Parent1" op="lte"/>
              <dgm:constr type="l" for="ch" forName="Child1" refType="w" fact="0.625"/>
              <dgm:constr type="t" for="ch" forName="Child1" refType="h" fact="0.2981"/>
              <dgm:constr type="w" for="ch" forName="Child1" refType="w" fact="0.375"/>
              <dgm:constr type="h" for="ch" forName="Child1" refType="h" fact="0.4001"/>
              <dgm:constr type="l" for="ch" forName="Accent1" refType="w" fact="0"/>
              <dgm:constr type="t" for="ch" forName="Accent1" refType="h" fact="0"/>
              <dgm:constr type="w" for="ch" forName="Accent1" refType="w" fact="0.6249"/>
              <dgm:constr type="h" for="ch" forName="Accent1" refType="h"/>
              <dgm:constr type="l" for="ch" forName="Parent1" refType="w" fact="0.138"/>
              <dgm:constr type="t" for="ch" forName="Parent1" refType="h" fact="0.362"/>
              <dgm:constr type="w" for="ch" forName="Parent1" refType="w" fact="0.3487"/>
              <dgm:constr type="h" for="ch" forName="Parent1" refType="h" fact="0.2789"/>
            </dgm:constrLst>
          </dgm:if>
          <dgm:if name="Name14" axis="ch" ptType="node" func="cnt" op="equ" val="2">
            <dgm:alg type="composite">
              <dgm:param type="ar" val="1.2026"/>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Accent1" refType="w" fact="-0.0407"/>
              <dgm:constr type="t" for="ch" forName="Accent1" refType="h" fact="0"/>
              <dgm:constr type="w" for="ch" forName="Accent1" refType="w" fact="0.5542"/>
              <dgm:constr type="h" for="ch" forName="Accent1" refType="h" fact="0.6665"/>
              <dgm:constr type="l" for="ch" forName="Accent2" refType="w" fact="0.1533"/>
              <dgm:constr type="t" for="ch" forName="Accent2" refType="h" fact="0.4272"/>
              <dgm:constr type="w" for="ch" forName="Accent2" refType="w" fact="0.4761"/>
              <dgm:constr type="h" for="ch" forName="Accent2" refType="h" fact="0.5728"/>
              <dgm:constr type="l" for="ch" forName="Parent1" refType="w" fact="0.0822"/>
              <dgm:constr type="t" for="ch" forName="Parent1" refType="h" fact="0.2413"/>
              <dgm:constr type="w" for="ch" forName="Parent1" refType="w" fact="0.3092"/>
              <dgm:constr type="h" for="ch" forName="Parent1" refType="h" fact="0.1859"/>
              <dgm:constr type="l" for="ch" forName="Parent2" refType="w" fact="0.2368"/>
              <dgm:constr type="t" for="ch" forName="Parent2" refType="h" fact="0.625"/>
              <dgm:constr type="w" for="ch" forName="Parent2" refType="w" fact="0.3092"/>
              <dgm:constr type="h" for="ch" forName="Parent2" refType="h" fact="0.1859"/>
              <dgm:constr type="l" for="ch" forName="Child1" refType="w" fact="0.5164"/>
              <dgm:constr type="t" for="ch" forName="Child1" refType="h" fact="0.1978"/>
              <dgm:constr type="w" for="ch" forName="Child1" refType="w" fact="0.3322"/>
              <dgm:constr type="h" for="ch" forName="Child1" refType="h" fact="0.265"/>
              <dgm:constr type="l" for="ch" forName="Child2" refType="w" fact="0.6678"/>
              <dgm:constr type="t" for="ch" forName="Child2" refType="h" fact="0.5855"/>
              <dgm:constr type="w" for="ch" forName="Child2" refType="w" fact="0.3322"/>
              <dgm:constr type="h" for="ch" forName="Child2" refType="h" fact="0.265"/>
            </dgm:constrLst>
          </dgm:if>
          <dgm:if name="Name15" axis="ch" ptType="node" func="cnt" op="equ" val="3">
            <dgm:alg type="composite">
              <dgm:param type="ar" val="0.9039"/>
            </dgm:alg>
            <dgm:shape xmlns:r="http://schemas.openxmlformats.org/officeDocument/2006/relationships" r:blip="">
              <dgm:adjLst/>
            </dgm:shape>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Accent1" refType="w" fact="0"/>
              <dgm:constr type="t" for="ch" forName="Accent1" refType="h" fact="0"/>
              <dgm:constr type="w" for="ch" forName="Accent1" refType="w" fact="0.5325"/>
              <dgm:constr type="h" for="ch" forName="Accent1" refType="h" fact="0.4814"/>
              <dgm:constr type="l" for="ch" forName="Accent2" refType="w" fact="0.1479"/>
              <dgm:constr type="t" for="ch" forName="Accent2" refType="h" fact="0.2766"/>
              <dgm:constr type="w" for="ch" forName="Accent2" refType="w" fact="0.5325"/>
              <dgm:constr type="h" for="ch" forName="Accent2" refType="h" fact="0.4814"/>
              <dgm:constr type="l" for="ch" forName="Accent3" refType="w" fact="0.0378"/>
              <dgm:constr type="t" for="ch" forName="Accent3" refType="h" fact="0.5863"/>
              <dgm:constr type="w" for="ch" forName="Accent3" refType="w" fact="0.4575"/>
              <dgm:constr type="h" for="ch" forName="Accent3" refType="h" fact="0.4137"/>
              <dgm:constr type="l" for="ch" forName="Parent1" refType="w" fact="0.1183"/>
              <dgm:constr type="t" for="ch" forName="Parent1" refType="h" fact="0.1738"/>
              <dgm:constr type="w" for="ch" forName="Parent1" refType="w" fact="0.2959"/>
              <dgm:constr type="h" for="ch" forName="Parent1" refType="h" fact="0.1337"/>
              <dgm:constr type="l" for="ch" forName="Parent2" refType="w" fact="0.2656"/>
              <dgm:constr type="t" for="ch" forName="Parent2" refType="h" fact="0.452"/>
              <dgm:constr type="w" for="ch" forName="Parent2" refType="w" fact="0.2959"/>
              <dgm:constr type="h" for="ch" forName="Parent2" refType="h" fact="0.1337"/>
              <dgm:constr type="l" for="ch" forName="Parent3" refType="w" fact="0.1183"/>
              <dgm:constr type="t" for="ch" forName="Parent3" refType="h" fact="0.7306"/>
              <dgm:constr type="w" for="ch" forName="Parent3" refType="w" fact="0.2959"/>
              <dgm:constr type="h" for="ch" forName="Parent3" refType="h" fact="0.1337"/>
              <dgm:constr type="l" for="ch" forName="Child1" refType="w" fact="0.5325"/>
              <dgm:constr type="t" for="ch" forName="Child1" refType="h" fact="0.1435"/>
              <dgm:constr type="w" for="ch" forName="Child1" refType="w" fact="0.3195"/>
              <dgm:constr type="h" for="ch" forName="Child1" refType="h" fact="0.1926"/>
              <dgm:constr type="l" for="ch" forName="Child2" refType="w" fact="0.6805"/>
              <dgm:constr type="t" for="ch" forName="Child2" refType="h" fact="0.4217"/>
              <dgm:constr type="w" for="ch" forName="Child2" refType="w" fact="0.3195"/>
              <dgm:constr type="h" for="ch" forName="Child2" refType="h" fact="0.1926"/>
              <dgm:constr type="l" for="ch" forName="Child3" refType="w" fact="0.5325"/>
              <dgm:constr type="t" for="ch" forName="Child3" refType="h" fact="0.6998"/>
              <dgm:constr type="w" for="ch" forName="Child3" refType="w" fact="0.3195"/>
              <dgm:constr type="h" for="ch" forName="Child3" refType="h" fact="0.1926"/>
            </dgm:constrLst>
          </dgm:if>
          <dgm:if name="Name16" axis="ch" ptType="node" func="cnt" op="equ" val="4">
            <dgm:alg type="composite">
              <dgm:param type="ar" val="0.707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1" refType="w" fact="0"/>
              <dgm:constr type="t" for="ch" forName="Accent1" refType="h" fact="0"/>
              <dgm:constr type="w" for="ch" forName="Accent1" refType="w" fact="0.5331"/>
              <dgm:constr type="h" for="ch" forName="Accent1" refType="h" fact="0.3771"/>
              <dgm:constr type="l" for="ch" forName="Accent2" refType="w" fact="0.1481"/>
              <dgm:constr type="t" for="ch" forName="Accent2" refType="h" fact="0.2167"/>
              <dgm:constr type="w" for="ch" forName="Accent2" refType="w" fact="0.5331"/>
              <dgm:constr type="h" for="ch" forName="Accent2" refType="h" fact="0.3771"/>
              <dgm:constr type="l" for="ch" forName="Accent3" refType="w" fact="0"/>
              <dgm:constr type="t" for="ch" forName="Accent3" refType="h" fact="0.4342"/>
              <dgm:constr type="w" for="ch" forName="Accent3" refType="w" fact="0.5331"/>
              <dgm:constr type="h" for="ch" forName="Accent3" refType="h" fact="0.3771"/>
              <dgm:constr type="l" for="ch" forName="Accent4" refType="w" fact="0.186"/>
              <dgm:constr type="t" for="ch" forName="Accent4" refType="h" fact="0.6759"/>
              <dgm:constr type="w" for="ch" forName="Accent4" refType="w" fact="0.458"/>
              <dgm:constr type="h" for="ch" forName="Accent4" refType="h" fact="0.3241"/>
              <dgm:constr type="l" for="ch" forName="Parent1" refType="w" fact="0.1171"/>
              <dgm:constr type="t" for="ch" forName="Parent1" refType="h" fact="0.1365"/>
              <dgm:constr type="w" for="ch" forName="Parent1" refType="w" fact="0.2975"/>
              <dgm:constr type="h" for="ch" forName="Parent1" refType="h" fact="0.1052"/>
              <dgm:constr type="l" for="ch" forName="Parent2" refType="w" fact="0.2658"/>
              <dgm:constr type="t" for="ch" forName="Parent2" refType="h" fact="0.3536"/>
              <dgm:constr type="w" for="ch" forName="Parent2" refType="w" fact="0.2975"/>
              <dgm:constr type="h" for="ch" forName="Parent2" refType="h" fact="0.1052"/>
              <dgm:constr type="l" for="ch" forName="Parent3" refType="w" fact="0.1171"/>
              <dgm:constr type="t" for="ch" forName="Parent3" refType="h" fact="0.5707"/>
              <dgm:constr type="w" for="ch" forName="Parent3" refType="w" fact="0.2975"/>
              <dgm:constr type="h" for="ch" forName="Parent3" refType="h" fact="0.1052"/>
              <dgm:constr type="l" for="ch" forName="Parent4" refType="w" fact="0.2658"/>
              <dgm:constr type="t" for="ch" forName="Parent4" refType="h" fact="0.7878"/>
              <dgm:constr type="w" for="ch" forName="Parent4" refType="w" fact="0.2975"/>
              <dgm:constr type="h" for="ch" forName="Parent4" refType="h" fact="0.1052"/>
              <dgm:constr type="l" for="ch" forName="Child1" refType="w" fact="0.5348"/>
              <dgm:constr type="t" for="ch" forName="Child1" refType="h" fact="0.1119"/>
              <dgm:constr type="w" for="ch" forName="Child1" refType="w" fact="0.3196"/>
              <dgm:constr type="h" for="ch" forName="Child1" refType="h" fact="0.15"/>
              <dgm:constr type="l" for="ch" forName="Child2" refType="w" fact="0.6804"/>
              <dgm:constr type="t" for="ch" forName="Child2" refType="h" fact="0.3312"/>
              <dgm:constr type="w" for="ch" forName="Child2" refType="w" fact="0.3196"/>
              <dgm:constr type="h" for="ch" forName="Child2" refType="h" fact="0.15"/>
              <dgm:constr type="l" for="ch" forName="Child3" refType="w" fact="0.5348"/>
              <dgm:constr type="t" for="ch" forName="Child3" refType="h" fact="0.5461"/>
              <dgm:constr type="w" for="ch" forName="Child3" refType="w" fact="0.3196"/>
              <dgm:constr type="h" for="ch" forName="Child3" refType="h" fact="0.15"/>
              <dgm:constr type="l" for="ch" forName="Child4" refType="w" fact="0.6804"/>
              <dgm:constr type="t" for="ch" forName="Child4" refType="h" fact="0.7632"/>
              <dgm:constr type="w" for="ch" forName="Child4" refType="w" fact="0.3196"/>
              <dgm:constr type="h" for="ch" forName="Child4" refType="h" fact="0.15"/>
            </dgm:constrLst>
          </dgm:if>
          <dgm:if name="Name17" axis="ch" ptType="node" func="cnt" op="equ" val="5">
            <dgm:alg type="composite">
              <dgm:param type="ar" val="0.581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1" refType="w" fact="0"/>
              <dgm:constr type="t" for="ch" forName="Accent1" refType="h" fact="0"/>
              <dgm:constr type="w" for="ch" forName="Accent1" refType="w" fact="0.5331"/>
              <dgm:constr type="h" for="ch" forName="Accent1" refType="h" fact="0.3098"/>
              <dgm:constr type="l" for="ch" forName="Accent2" refType="w" fact="0.1481"/>
              <dgm:constr type="t" for="ch" forName="Accent2" refType="h" fact="0.178"/>
              <dgm:constr type="w" for="ch" forName="Accent2" refType="w" fact="0.5331"/>
              <dgm:constr type="h" for="ch" forName="Accent2" refType="h" fact="0.3098"/>
              <dgm:constr type="l" for="ch" forName="Accent3" refType="w" fact="0"/>
              <dgm:constr type="t" for="ch" forName="Accent3" refType="h" fact="0.3568"/>
              <dgm:constr type="w" for="ch" forName="Accent3" refType="w" fact="0.5331"/>
              <dgm:constr type="h" for="ch" forName="Accent3" refType="h" fact="0.3098"/>
              <dgm:constr type="l" for="ch" forName="Accent4" refType="w" fact="0.1481"/>
              <dgm:constr type="t" for="ch" forName="Accent4" refType="h" fact="0.5351"/>
              <dgm:constr type="w" for="ch" forName="Accent4" refType="w" fact="0.5331"/>
              <dgm:constr type="h" for="ch" forName="Accent4" refType="h" fact="0.3098"/>
              <dgm:constr type="l" for="ch" forName="Accent5" refType="w" fact="0.0378"/>
              <dgm:constr type="t" for="ch" forName="Accent5" refType="h" fact="0.7337"/>
              <dgm:constr type="w" for="ch" forName="Accent5" refType="w" fact="0.458"/>
              <dgm:constr type="h" for="ch" forName="Accent5" refType="h" fact="0.2663"/>
              <dgm:constr type="l" for="ch" forName="Parent1" refType="w" fact="0.1171"/>
              <dgm:constr type="t" for="ch" forName="Parent1" refType="h" fact="0.1122"/>
              <dgm:constr type="w" for="ch" forName="Parent1" refType="w" fact="0.2975"/>
              <dgm:constr type="h" for="ch" forName="Parent1" refType="h" fact="0.0864"/>
              <dgm:constr type="l" for="ch" forName="Parent2" refType="w" fact="0.2658"/>
              <dgm:constr type="t" for="ch" forName="Parent2" refType="h" fact="0.2906"/>
              <dgm:constr type="w" for="ch" forName="Parent2" refType="w" fact="0.2975"/>
              <dgm:constr type="h" for="ch" forName="Parent2" refType="h" fact="0.0864"/>
              <dgm:constr type="l" for="ch" forName="Parent3" refType="w" fact="0.1171"/>
              <dgm:constr type="t" for="ch" forName="Parent3" refType="h" fact="0.4689"/>
              <dgm:constr type="w" for="ch" forName="Parent3" refType="w" fact="0.2975"/>
              <dgm:constr type="h" for="ch" forName="Parent3" refType="h" fact="0.0864"/>
              <dgm:constr type="l" for="ch" forName="Parent4" refType="w" fact="0.2658"/>
              <dgm:constr type="t" for="ch" forName="Parent4" refType="h" fact="0.6473"/>
              <dgm:constr type="w" for="ch" forName="Parent4" refType="w" fact="0.2975"/>
              <dgm:constr type="h" for="ch" forName="Parent4" refType="h" fact="0.0864"/>
              <dgm:constr type="l" for="ch" forName="Parent5" refType="w" fact="0.1171"/>
              <dgm:constr type="t" for="ch" forName="Parent5" refType="h" fact="0.8257"/>
              <dgm:constr type="w" for="ch" forName="Parent5" refType="w" fact="0.2975"/>
              <dgm:constr type="h" for="ch" forName="Parent5" refType="h" fact="0.0864"/>
              <dgm:constr type="l" for="ch" forName="Child1" refType="w" fact="0.5348"/>
              <dgm:constr type="t" for="ch" forName="Child1" refType="h" fact="0.0919"/>
              <dgm:constr type="w" for="ch" forName="Child1" refType="w" fact="0.3196"/>
              <dgm:constr type="h" for="ch" forName="Child1" refType="h" fact="0.1232"/>
              <dgm:constr type="l" for="ch" forName="Child2" refType="w" fact="0.6804"/>
              <dgm:constr type="t" for="ch" forName="Child2" refType="h" fact="0.2722"/>
              <dgm:constr type="w" for="ch" forName="Child2" refType="w" fact="0.3196"/>
              <dgm:constr type="h" for="ch" forName="Child2" refType="h" fact="0.1232"/>
              <dgm:constr type="l" for="ch" forName="Child3" refType="w" fact="0.5348"/>
              <dgm:constr type="t" for="ch" forName="Child3" refType="h" fact="0.4487"/>
              <dgm:constr type="w" for="ch" forName="Child3" refType="w" fact="0.3196"/>
              <dgm:constr type="h" for="ch" forName="Child3" refType="h" fact="0.1232"/>
              <dgm:constr type="l" for="ch" forName="Child4" refType="w" fact="0.6804"/>
              <dgm:constr type="t" for="ch" forName="Child4" refType="h" fact="0.6271"/>
              <dgm:constr type="w" for="ch" forName="Child4" refType="w" fact="0.3196"/>
              <dgm:constr type="h" for="ch" forName="Child4" refType="h" fact="0.1232"/>
              <dgm:constr type="l" for="ch" forName="Child5" refType="w" fact="0.5348"/>
              <dgm:constr type="t" for="ch" forName="Child5" refType="h" fact="0.8073"/>
              <dgm:constr type="w" for="ch" forName="Child5" refType="w" fact="0.3196"/>
              <dgm:constr type="h" for="ch" forName="Child5" refType="h" fact="0.1232"/>
            </dgm:constrLst>
          </dgm:if>
          <dgm:if name="Name18" axis="ch" ptType="node" func="cnt" op="equ" val="6">
            <dgm:alg type="composite">
              <dgm:param type="ar" val="0.493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Accent1" refType="w" fact="0"/>
              <dgm:constr type="t" for="ch" forName="Accent1" refType="h" fact="0"/>
              <dgm:constr type="w" for="ch" forName="Accent1" refType="w" fact="0.5331"/>
              <dgm:constr type="h" for="ch" forName="Accent1" refType="h" fact="0.2629"/>
              <dgm:constr type="l" for="ch" forName="Accent2" refType="w" fact="0.1481"/>
              <dgm:constr type="t" for="ch" forName="Accent2" refType="h" fact="0.1511"/>
              <dgm:constr type="w" for="ch" forName="Accent2" refType="w" fact="0.5331"/>
              <dgm:constr type="h" for="ch" forName="Accent2" refType="h" fact="0.2629"/>
              <dgm:constr type="l" for="ch" forName="Accent3" refType="w" fact="0"/>
              <dgm:constr type="t" for="ch" forName="Accent3" refType="h" fact="0.3027"/>
              <dgm:constr type="w" for="ch" forName="Accent3" refType="w" fact="0.5331"/>
              <dgm:constr type="h" for="ch" forName="Accent3" refType="h" fact="0.2629"/>
              <dgm:constr type="l" for="ch" forName="Accent4" refType="w" fact="0.1481"/>
              <dgm:constr type="t" for="ch" forName="Accent4" refType="h" fact="0.4541"/>
              <dgm:constr type="w" for="ch" forName="Accent4" refType="w" fact="0.5331"/>
              <dgm:constr type="h" for="ch" forName="Accent4" refType="h" fact="0.2629"/>
              <dgm:constr type="l" for="ch" forName="Accent5" refType="w" fact="0"/>
              <dgm:constr type="t" for="ch" forName="Accent5" refType="h" fact="0.6053"/>
              <dgm:constr type="w" for="ch" forName="Accent5" refType="w" fact="0.5331"/>
              <dgm:constr type="h" for="ch" forName="Accent5" refType="h" fact="0.2629"/>
              <dgm:constr type="l" for="ch" forName="Accent6" refType="w" fact="0.186"/>
              <dgm:constr type="t" for="ch" forName="Accent6" refType="h" fact="0.774"/>
              <dgm:constr type="w" for="ch" forName="Accent6" refType="w" fact="0.458"/>
              <dgm:constr type="h" for="ch" forName="Accent6" refType="h" fact="0.226"/>
              <dgm:constr type="l" for="ch" forName="Parent1" refType="w" fact="0.1171"/>
              <dgm:constr type="t" for="ch" forName="Parent1" refType="h" fact="0.0952"/>
              <dgm:constr type="w" for="ch" forName="Parent1" refType="w" fact="0.2975"/>
              <dgm:constr type="h" for="ch" forName="Parent1" refType="h" fact="0.0733"/>
              <dgm:constr type="l" for="ch" forName="Parent2" refType="w" fact="0.2658"/>
              <dgm:constr type="t" for="ch" forName="Parent2" refType="h" fact="0.2466"/>
              <dgm:constr type="w" for="ch" forName="Parent2" refType="w" fact="0.2975"/>
              <dgm:constr type="h" for="ch" forName="Parent2" refType="h" fact="0.0733"/>
              <dgm:constr type="l" for="ch" forName="Parent3" refType="w" fact="0.1171"/>
              <dgm:constr type="t" for="ch" forName="Parent3" refType="h" fact="0.3979"/>
              <dgm:constr type="w" for="ch" forName="Parent3" refType="w" fact="0.2975"/>
              <dgm:constr type="h" for="ch" forName="Parent3" refType="h" fact="0.0733"/>
              <dgm:constr type="l" for="ch" forName="Parent4" refType="w" fact="0.2658"/>
              <dgm:constr type="t" for="ch" forName="Parent4" refType="h" fact="0.5493"/>
              <dgm:constr type="w" for="ch" forName="Parent4" refType="w" fact="0.2975"/>
              <dgm:constr type="h" for="ch" forName="Parent4" refType="h" fact="0.0733"/>
              <dgm:constr type="l" for="ch" forName="Parent5" refType="w" fact="0.1171"/>
              <dgm:constr type="t" for="ch" forName="Parent5" refType="h" fact="0.7005"/>
              <dgm:constr type="w" for="ch" forName="Parent5" refType="w" fact="0.2975"/>
              <dgm:constr type="h" for="ch" forName="Parent5" refType="h" fact="0.0733"/>
              <dgm:constr type="l" for="ch" forName="Parent6" refType="w" fact="0.2658"/>
              <dgm:constr type="t" for="ch" forName="Parent6" refType="h" fact="0.8519"/>
              <dgm:constr type="w" for="ch" forName="Parent6" refType="w" fact="0.2975"/>
              <dgm:constr type="h" for="ch" forName="Parent6" refType="h" fact="0.0733"/>
              <dgm:constr type="l" for="ch" forName="Child1" refType="w" fact="0.5348"/>
              <dgm:constr type="t" for="ch" forName="Child1" refType="h" fact="0.078"/>
              <dgm:constr type="w" for="ch" forName="Child1" refType="w" fact="0.3196"/>
              <dgm:constr type="h" for="ch" forName="Child1" refType="h" fact="0.1046"/>
              <dgm:constr type="l" for="ch" forName="Child2" refType="w" fact="0.6804"/>
              <dgm:constr type="t" for="ch" forName="Child2" refType="h" fact="0.231"/>
              <dgm:constr type="w" for="ch" forName="Child2" refType="w" fact="0.3196"/>
              <dgm:constr type="h" for="ch" forName="Child2" refType="h" fact="0.1046"/>
              <dgm:constr type="l" for="ch" forName="Child3" refType="w" fact="0.5348"/>
              <dgm:constr type="t" for="ch" forName="Child3" refType="h" fact="0.3808"/>
              <dgm:constr type="w" for="ch" forName="Child3" refType="w" fact="0.3196"/>
              <dgm:constr type="h" for="ch" forName="Child3" refType="h" fact="0.1046"/>
              <dgm:constr type="l" for="ch" forName="Child4" refType="w" fact="0.6804"/>
              <dgm:constr type="t" for="ch" forName="Child4" refType="h" fact="0.5322"/>
              <dgm:constr type="w" for="ch" forName="Child4" refType="w" fact="0.3196"/>
              <dgm:constr type="h" for="ch" forName="Child4" refType="h" fact="0.1046"/>
              <dgm:constr type="l" for="ch" forName="Child5" refType="w" fact="0.5348"/>
              <dgm:constr type="t" for="ch" forName="Child5" refType="h" fact="0.6833"/>
              <dgm:constr type="w" for="ch" forName="Child5" refType="w" fact="0.3196"/>
              <dgm:constr type="h" for="ch" forName="Child5" refType="h" fact="0.1046"/>
              <dgm:constr type="l" for="ch" forName="Child6" refType="w" fact="0.6804"/>
              <dgm:constr type="t" for="ch" forName="Child6" refType="h" fact="0.8347"/>
              <dgm:constr type="w" for="ch" forName="Child6" refType="w" fact="0.3196"/>
              <dgm:constr type="h" for="ch" forName="Child6" refType="h" fact="0.1046"/>
            </dgm:constrLst>
          </dgm:if>
          <dgm:else name="Name19">
            <dgm:alg type="composite">
              <dgm:param type="ar" val="0.428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Accent1" refType="w" fact="0"/>
              <dgm:constr type="t" for="ch" forName="Accent1" refType="h" fact="0"/>
              <dgm:constr type="w" for="ch" forName="Accent1" refType="w" fact="0.5331"/>
              <dgm:constr type="h" for="ch" forName="Accent1" refType="h" fact="0.2284"/>
              <dgm:constr type="l" for="ch" forName="Accent2" refType="w" fact="0.1481"/>
              <dgm:constr type="t" for="ch" forName="Accent2" refType="h" fact="0.1312"/>
              <dgm:constr type="w" for="ch" forName="Accent2" refType="w" fact="0.5331"/>
              <dgm:constr type="h" for="ch" forName="Accent2" refType="h" fact="0.2284"/>
              <dgm:constr type="l" for="ch" forName="Accent3" refType="w" fact="0"/>
              <dgm:constr type="t" for="ch" forName="Accent3" refType="h" fact="0.263"/>
              <dgm:constr type="w" for="ch" forName="Accent3" refType="w" fact="0.5331"/>
              <dgm:constr type="h" for="ch" forName="Accent3" refType="h" fact="0.2284"/>
              <dgm:constr type="l" for="ch" forName="Accent4" refType="w" fact="0.1481"/>
              <dgm:constr type="t" for="ch" forName="Accent4" refType="h" fact="0.3945"/>
              <dgm:constr type="w" for="ch" forName="Accent4" refType="w" fact="0.5331"/>
              <dgm:constr type="h" for="ch" forName="Accent4" refType="h" fact="0.2284"/>
              <dgm:constr type="l" for="ch" forName="Accent5" refType="w" fact="0"/>
              <dgm:constr type="t" for="ch" forName="Accent5" refType="h" fact="0.5258"/>
              <dgm:constr type="w" for="ch" forName="Accent5" refType="w" fact="0.5331"/>
              <dgm:constr type="h" for="ch" forName="Accent5" refType="h" fact="0.2284"/>
              <dgm:constr type="l" for="ch" forName="Accent6" refType="w" fact="0.1481"/>
              <dgm:constr type="t" for="ch" forName="Accent6" refType="h" fact="0.6573"/>
              <dgm:constr type="w" for="ch" forName="Accent6" refType="w" fact="0.5331"/>
              <dgm:constr type="h" for="ch" forName="Accent6" refType="h" fact="0.2284"/>
              <dgm:constr type="l" for="ch" forName="Accent7" refType="w" fact="0.0378"/>
              <dgm:constr type="t" for="ch" forName="Accent7" refType="h" fact="0.8037"/>
              <dgm:constr type="w" for="ch" forName="Accent7" refType="w" fact="0.458"/>
              <dgm:constr type="h" for="ch" forName="Accent7" refType="h" fact="0.1963"/>
              <dgm:constr type="l" for="ch" forName="Parent1" refType="w" fact="0.1171"/>
              <dgm:constr type="t" for="ch" forName="Parent1" refType="h" fact="0.0827"/>
              <dgm:constr type="w" for="ch" forName="Parent1" refType="w" fact="0.2975"/>
              <dgm:constr type="h" for="ch" forName="Parent1" refType="h" fact="0.0637"/>
              <dgm:constr type="l" for="ch" forName="Parent2" refType="w" fact="0.2658"/>
              <dgm:constr type="t" for="ch" forName="Parent2" refType="h" fact="0.2142"/>
              <dgm:constr type="w" for="ch" forName="Parent2" refType="w" fact="0.2975"/>
              <dgm:constr type="h" for="ch" forName="Parent2" refType="h" fact="0.0637"/>
              <dgm:constr type="l" for="ch" forName="Parent3" refType="w" fact="0.1171"/>
              <dgm:constr type="t" for="ch" forName="Parent3" refType="h" fact="0.3457"/>
              <dgm:constr type="w" for="ch" forName="Parent3" refType="w" fact="0.2975"/>
              <dgm:constr type="h" for="ch" forName="Parent3" refType="h" fact="0.0637"/>
              <dgm:constr type="l" for="ch" forName="Parent4" refType="w" fact="0.2658"/>
              <dgm:constr type="t" for="ch" forName="Parent4" refType="h" fact="0.4772"/>
              <dgm:constr type="w" for="ch" forName="Parent4" refType="w" fact="0.2975"/>
              <dgm:constr type="h" for="ch" forName="Parent4" refType="h" fact="0.0637"/>
              <dgm:constr type="l" for="ch" forName="Parent5" refType="w" fact="0.1171"/>
              <dgm:constr type="t" for="ch" forName="Parent5" refType="h" fact="0.6085"/>
              <dgm:constr type="w" for="ch" forName="Parent5" refType="w" fact="0.2975"/>
              <dgm:constr type="h" for="ch" forName="Parent5" refType="h" fact="0.0637"/>
              <dgm:constr type="l" for="ch" forName="Parent6" refType="w" fact="0.2658"/>
              <dgm:constr type="t" for="ch" forName="Parent6" refType="h" fact="0.74"/>
              <dgm:constr type="w" for="ch" forName="Parent6" refType="w" fact="0.2975"/>
              <dgm:constr type="h" for="ch" forName="Parent6" refType="h" fact="0.0637"/>
              <dgm:constr type="l" for="ch" forName="Parent7" refType="w" fact="0.1171"/>
              <dgm:constr type="t" for="ch" forName="Parent7" refType="h" fact="0.8715"/>
              <dgm:constr type="w" for="ch" forName="Parent7" refType="w" fact="0.2975"/>
              <dgm:constr type="h" for="ch" forName="Parent7" refType="h" fact="0.0637"/>
              <dgm:constr type="l" for="ch" forName="Child1" refType="w" fact="0.5348"/>
              <dgm:constr type="t" for="ch" forName="Child1" refType="h" fact="0.0678"/>
              <dgm:constr type="w" for="ch" forName="Child1" refType="w" fact="0.3196"/>
              <dgm:constr type="h" for="ch" forName="Child1" refType="h" fact="0.0908"/>
              <dgm:constr type="l" for="ch" forName="Child2" refType="w" fact="0.6804"/>
              <dgm:constr type="t" for="ch" forName="Child2" refType="h" fact="0.2006"/>
              <dgm:constr type="w" for="ch" forName="Child2" refType="w" fact="0.3196"/>
              <dgm:constr type="h" for="ch" forName="Child2" refType="h" fact="0.0908"/>
              <dgm:constr type="l" for="ch" forName="Child3" refType="w" fact="0.5348"/>
              <dgm:constr type="t" for="ch" forName="Child3" refType="h" fact="0.3308"/>
              <dgm:constr type="w" for="ch" forName="Child3" refType="w" fact="0.3196"/>
              <dgm:constr type="h" for="ch" forName="Child3" refType="h" fact="0.0908"/>
              <dgm:constr type="l" for="ch" forName="Child4" refType="w" fact="0.6804"/>
              <dgm:constr type="t" for="ch" forName="Child4" refType="h" fact="0.4623"/>
              <dgm:constr type="w" for="ch" forName="Child4" refType="w" fact="0.3196"/>
              <dgm:constr type="h" for="ch" forName="Child4" refType="h" fact="0.0908"/>
              <dgm:constr type="l" for="ch" forName="Child5" refType="w" fact="0.5348"/>
              <dgm:constr type="t" for="ch" forName="Child5" refType="h" fact="0.5936"/>
              <dgm:constr type="w" for="ch" forName="Child5" refType="w" fact="0.3196"/>
              <dgm:constr type="h" for="ch" forName="Child5" refType="h" fact="0.0908"/>
              <dgm:constr type="l" for="ch" forName="Child6" refType="w" fact="0.6804"/>
              <dgm:constr type="t" for="ch" forName="Child6" refType="h" fact="0.7251"/>
              <dgm:constr type="w" for="ch" forName="Child6" refType="w" fact="0.3196"/>
              <dgm:constr type="h" for="ch" forName="Child6" refType="h" fact="0.0908"/>
              <dgm:constr type="l" for="ch" forName="Child7" refType="w" fact="0.5348"/>
              <dgm:constr type="t" for="ch" forName="Child7" refType="h" fact="0.8579"/>
              <dgm:constr type="w" for="ch" forName="Child7" refType="w" fact="0.3196"/>
              <dgm:constr type="h" for="ch" forName="Child7" refType="h" fact="0.0908"/>
            </dgm:constrLst>
          </dgm:else>
        </dgm:choose>
      </dgm:else>
    </dgm:choose>
    <dgm:forEach name="wrapper" axis="self" ptType="parTrans">
      <dgm:forEach name="accentRepeat" axis="self">
        <dgm:layoutNode name="Accent" styleLbl="node1">
          <dgm:alg type="sp"/>
          <dgm:choose name="Name20">
            <dgm:if name="Name21" func="var" arg="dir" op="equ" val="norm">
              <dgm:choose name="Name22">
                <dgm:if name="Name23" axis="precedSib" ptType="node" func="cnt" op="equ" val="0">
                  <dgm:choose name="Name24">
                    <dgm:if name="Name25" axis="followSib" ptType="node" func="cnt" op="equ" val="0">
                      <dgm:shape xmlns:r="http://schemas.openxmlformats.org/officeDocument/2006/relationships" type="circularArrow" r:blip="">
                        <dgm:adjLst>
                          <dgm:adj idx="1" val="0.1098"/>
                          <dgm:adj idx="2" val="19.0387"/>
                          <dgm:adj idx="3" val="150"/>
                          <dgm:adj idx="4" val="180"/>
                          <dgm:adj idx="5" val="0.125"/>
                        </dgm:adjLst>
                      </dgm:shape>
                    </dgm:if>
                    <dgm:else name="Name26">
                      <dgm:shape xmlns:r="http://schemas.openxmlformats.org/officeDocument/2006/relationships" type="circularArrow" r:blip="">
                        <dgm:adjLst>
                          <dgm:adj idx="1" val="0.1098"/>
                          <dgm:adj idx="2" val="19.0387"/>
                          <dgm:adj idx="3" val="75"/>
                          <dgm:adj idx="4" val="180"/>
                          <dgm:adj idx="5" val="0.125"/>
                        </dgm:adjLst>
                      </dgm:shape>
                    </dgm:else>
                  </dgm:choose>
                </dgm:if>
                <dgm:else name="Name27">
                  <dgm:choose name="Name28">
                    <dgm:if name="Name29" axis="followSib" ptType="node" func="cnt" op="equ" val="0">
                      <dgm:choose name="Name30">
                        <dgm:if name="Name31" axis="precedSib" ptType="node" func="cnt" op="equ" val="1">
                          <dgm:shape xmlns:r="http://schemas.openxmlformats.org/officeDocument/2006/relationships" type="blockArc" r:blip="">
                            <dgm:adjLst>
                              <dgm:adj idx="1" val="0"/>
                              <dgm:adj idx="2" val="-45"/>
                              <dgm:adj idx="3" val="0.1274"/>
                            </dgm:adjLst>
                          </dgm:shape>
                        </dgm:if>
                        <dgm:if name="Name32" axis="precedSib" ptType="node" func="cnt" op="equ" val="2">
                          <dgm:shape xmlns:r="http://schemas.openxmlformats.org/officeDocument/2006/relationships" type="blockArc" r:blip="">
                            <dgm:adjLst>
                              <dgm:adj idx="1" val="-135"/>
                              <dgm:adj idx="2" val="180"/>
                              <dgm:adj idx="3" val="0.1274"/>
                            </dgm:adjLst>
                          </dgm:shape>
                        </dgm:if>
                        <dgm:if name="Name33" axis="precedSib" ptType="node" func="cnt" op="equ" val="3">
                          <dgm:shape xmlns:r="http://schemas.openxmlformats.org/officeDocument/2006/relationships" type="blockArc" r:blip="">
                            <dgm:adjLst>
                              <dgm:adj idx="1" val="0"/>
                              <dgm:adj idx="2" val="-45"/>
                              <dgm:adj idx="3" val="0.1274"/>
                            </dgm:adjLst>
                          </dgm:shape>
                        </dgm:if>
                        <dgm:if name="Name34" axis="precedSib" ptType="node" func="cnt" op="equ" val="4">
                          <dgm:shape xmlns:r="http://schemas.openxmlformats.org/officeDocument/2006/relationships" type="blockArc" r:blip="">
                            <dgm:adjLst>
                              <dgm:adj idx="1" val="-135"/>
                              <dgm:adj idx="2" val="180"/>
                              <dgm:adj idx="3" val="0.1274"/>
                            </dgm:adjLst>
                          </dgm:shape>
                        </dgm:if>
                        <dgm:if name="Name35" axis="precedSib" ptType="node" func="cnt" op="equ" val="5">
                          <dgm:shape xmlns:r="http://schemas.openxmlformats.org/officeDocument/2006/relationships" type="blockArc" r:blip="">
                            <dgm:adjLst>
                              <dgm:adj idx="1" val="0"/>
                              <dgm:adj idx="2" val="-45"/>
                              <dgm:adj idx="3" val="0.1274"/>
                            </dgm:adjLst>
                          </dgm:shape>
                        </dgm:if>
                        <dgm:if name="Name36" axis="precedSib" ptType="node" func="cnt" op="equ" val="6">
                          <dgm:shape xmlns:r="http://schemas.openxmlformats.org/officeDocument/2006/relationships" type="blockArc" r:blip="">
                            <dgm:adjLst>
                              <dgm:adj idx="1" val="-135"/>
                              <dgm:adj idx="2" val="180"/>
                              <dgm:adj idx="3" val="0.1274"/>
                            </dgm:adjLst>
                          </dgm:shape>
                        </dgm:if>
                        <dgm:else name="Name37"/>
                      </dgm:choose>
                    </dgm:if>
                    <dgm:else name="Name38">
                      <dgm:choose name="Name39">
                        <dgm:if name="Name40" axis="precedSib" ptType="node" func="cnt" op="equ" val="0">
                          <dgm:shape xmlns:r="http://schemas.openxmlformats.org/officeDocument/2006/relationships" type="blockArc" r:blip="">
                            <dgm:adjLst>
                              <dgm:adj idx="1" val="-133.1632"/>
                              <dgm:adj idx="2" val="65"/>
                              <dgm:adj idx="3" val="0.13"/>
                            </dgm:adjLst>
                          </dgm:shape>
                        </dgm:if>
                        <dgm:if name="Name41" axis="precedSib" ptType="node" func="cnt" op="equ" val="1">
                          <dgm:shape xmlns:r="http://schemas.openxmlformats.org/officeDocument/2006/relationships" type="leftCircularArrow" r:blip="">
                            <dgm:adjLst>
                              <dgm:adj idx="1" val="0.1098"/>
                              <dgm:adj idx="2" val="19.0387"/>
                              <dgm:adj idx="3" val="105"/>
                              <dgm:adj idx="4" val="-45"/>
                              <dgm:adj idx="5" val="0.125"/>
                            </dgm:adjLst>
                          </dgm:shape>
                        </dgm:if>
                        <dgm:if name="Name42" axis="precedSib" ptType="node" func="cnt" op="equ" val="2">
                          <dgm:shape xmlns:r="http://schemas.openxmlformats.org/officeDocument/2006/relationships" type="circularArrow" r:blip="">
                            <dgm:adjLst>
                              <dgm:adj idx="1" val="0.1098"/>
                              <dgm:adj idx="2" val="19.0387"/>
                              <dgm:adj idx="3" val="75"/>
                              <dgm:adj idx="4" val="-135"/>
                              <dgm:adj idx="5" val="0.125"/>
                            </dgm:adjLst>
                          </dgm:shape>
                        </dgm:if>
                        <dgm:if name="Name43" axis="precedSib" ptType="node" func="cnt" op="equ" val="3">
                          <dgm:shape xmlns:r="http://schemas.openxmlformats.org/officeDocument/2006/relationships" type="leftCircularArrow" r:blip="">
                            <dgm:adjLst>
                              <dgm:adj idx="1" val="0.1098"/>
                              <dgm:adj idx="2" val="19.0387"/>
                              <dgm:adj idx="3" val="105"/>
                              <dgm:adj idx="4" val="-45"/>
                              <dgm:adj idx="5" val="0.125"/>
                            </dgm:adjLst>
                          </dgm:shape>
                        </dgm:if>
                        <dgm:if name="Name44" axis="precedSib" ptType="node" func="cnt" op="equ" val="4">
                          <dgm:shape xmlns:r="http://schemas.openxmlformats.org/officeDocument/2006/relationships" type="circularArrow" r:blip="">
                            <dgm:adjLst>
                              <dgm:adj idx="1" val="0.1098"/>
                              <dgm:adj idx="2" val="19.0387"/>
                              <dgm:adj idx="3" val="75"/>
                              <dgm:adj idx="4" val="-135"/>
                              <dgm:adj idx="5" val="0.125"/>
                            </dgm:adjLst>
                          </dgm:shape>
                        </dgm:if>
                        <dgm:if name="Name45" axis="precedSib" ptType="node" func="cnt" op="equ" val="5">
                          <dgm:shape xmlns:r="http://schemas.openxmlformats.org/officeDocument/2006/relationships" type="leftCircularArrow" r:blip="">
                            <dgm:adjLst>
                              <dgm:adj idx="1" val="0.1098"/>
                              <dgm:adj idx="2" val="19.0387"/>
                              <dgm:adj idx="3" val="105"/>
                              <dgm:adj idx="4" val="-45"/>
                              <dgm:adj idx="5" val="0.125"/>
                            </dgm:adjLst>
                          </dgm:shape>
                        </dgm:if>
                        <dgm:if name="Name46" axis="precedSib" ptType="node" func="cnt" op="equ" val="6">
                          <dgm:shape xmlns:r="http://schemas.openxmlformats.org/officeDocument/2006/relationships" type="blockArc" r:blip="">
                            <dgm:adjLst>
                              <dgm:adj idx="1" val="-135"/>
                              <dgm:adj idx="2" val="180"/>
                              <dgm:adj idx="3" val="0.1274"/>
                            </dgm:adjLst>
                          </dgm:shape>
                        </dgm:if>
                        <dgm:else name="Name47"/>
                      </dgm:choose>
                    </dgm:else>
                  </dgm:choose>
                </dgm:else>
              </dgm:choose>
            </dgm:if>
            <dgm:else name="Name48">
              <dgm:choose name="Name49">
                <dgm:if name="Name50" axis="precedSib" ptType="node" func="cnt" op="equ" val="0">
                  <dgm:choose name="Name51">
                    <dgm:if name="Name52" axis="followSib" ptType="node" func="cnt" op="equ" val="0">
                      <dgm:shape xmlns:r="http://schemas.openxmlformats.org/officeDocument/2006/relationships" type="leftCircularArrow" r:blip="">
                        <dgm:adjLst>
                          <dgm:adj idx="1" val="0.1098"/>
                          <dgm:adj idx="2" val="19.0387"/>
                          <dgm:adj idx="3" val="30"/>
                          <dgm:adj idx="4" val="0"/>
                          <dgm:adj idx="5" val="0.125"/>
                        </dgm:adjLst>
                      </dgm:shape>
                    </dgm:if>
                    <dgm:else name="Name53">
                      <dgm:shape xmlns:r="http://schemas.openxmlformats.org/officeDocument/2006/relationships" type="leftCircularArrow" r:blip="">
                        <dgm:adjLst>
                          <dgm:adj idx="1" val="0.1098"/>
                          <dgm:adj idx="2" val="19.0387"/>
                          <dgm:adj idx="3" val="105"/>
                          <dgm:adj idx="4" val="0"/>
                          <dgm:adj idx="5" val="0.125"/>
                        </dgm:adjLst>
                      </dgm:shape>
                    </dgm:else>
                  </dgm:choose>
                </dgm:if>
                <dgm:else name="Name54">
                  <dgm:choose name="Name55">
                    <dgm:if name="Name56" axis="followSib" ptType="node" func="cnt" op="equ" val="0">
                      <dgm:choose name="Name57">
                        <dgm:if name="Name58" axis="precedSib" ptType="node" func="cnt" op="equ" val="1">
                          <dgm:shape xmlns:r="http://schemas.openxmlformats.org/officeDocument/2006/relationships" type="blockArc" r:blip="">
                            <dgm:adjLst>
                              <dgm:adj idx="1" val="-135"/>
                              <dgm:adj idx="2" val="180"/>
                              <dgm:adj idx="3" val="0.1274"/>
                            </dgm:adjLst>
                          </dgm:shape>
                        </dgm:if>
                        <dgm:if name="Name59" axis="precedSib" ptType="node" func="cnt" op="equ" val="2">
                          <dgm:shape xmlns:r="http://schemas.openxmlformats.org/officeDocument/2006/relationships" type="blockArc" r:blip="">
                            <dgm:adjLst>
                              <dgm:adj idx="1" val="0"/>
                              <dgm:adj idx="2" val="-45"/>
                              <dgm:adj idx="3" val="0.1274"/>
                            </dgm:adjLst>
                          </dgm:shape>
                        </dgm:if>
                        <dgm:if name="Name60" axis="precedSib" ptType="node" func="cnt" op="equ" val="3">
                          <dgm:shape xmlns:r="http://schemas.openxmlformats.org/officeDocument/2006/relationships" type="blockArc" r:blip="">
                            <dgm:adjLst>
                              <dgm:adj idx="1" val="-135"/>
                              <dgm:adj idx="2" val="180"/>
                              <dgm:adj idx="3" val="0.1274"/>
                            </dgm:adjLst>
                          </dgm:shape>
                        </dgm:if>
                        <dgm:if name="Name61" axis="precedSib" ptType="node" func="cnt" op="equ" val="4">
                          <dgm:shape xmlns:r="http://schemas.openxmlformats.org/officeDocument/2006/relationships" type="blockArc" r:blip="">
                            <dgm:adjLst>
                              <dgm:adj idx="1" val="0"/>
                              <dgm:adj idx="2" val="-45"/>
                              <dgm:adj idx="3" val="0.1274"/>
                            </dgm:adjLst>
                          </dgm:shape>
                        </dgm:if>
                        <dgm:if name="Name62" axis="precedSib" ptType="node" func="cnt" op="equ" val="5">
                          <dgm:shape xmlns:r="http://schemas.openxmlformats.org/officeDocument/2006/relationships" type="blockArc" r:blip="">
                            <dgm:adjLst>
                              <dgm:adj idx="1" val="-135"/>
                              <dgm:adj idx="2" val="180"/>
                              <dgm:adj idx="3" val="0.1274"/>
                            </dgm:adjLst>
                          </dgm:shape>
                        </dgm:if>
                        <dgm:if name="Name63" axis="precedSib" ptType="node" func="cnt" op="equ" val="6">
                          <dgm:shape xmlns:r="http://schemas.openxmlformats.org/officeDocument/2006/relationships" type="blockArc" r:blip="">
                            <dgm:adjLst>
                              <dgm:adj idx="1" val="0"/>
                              <dgm:adj idx="2" val="-45"/>
                              <dgm:adj idx="3" val="0.1274"/>
                            </dgm:adjLst>
                          </dgm:shape>
                        </dgm:if>
                        <dgm:else name="Name64"/>
                      </dgm:choose>
                    </dgm:if>
                    <dgm:else name="Name65">
                      <dgm:choose name="Name66">
                        <dgm:if name="Name67" axis="precedSib" ptType="node" func="cnt" op="equ" val="0">
                          <dgm:shape xmlns:r="http://schemas.openxmlformats.org/officeDocument/2006/relationships" type="blockArc" r:blip="">
                            <dgm:adjLst>
                              <dgm:adj idx="1" val="-133.1632"/>
                              <dgm:adj idx="2" val="65"/>
                              <dgm:adj idx="3" val="0.13"/>
                            </dgm:adjLst>
                          </dgm:shape>
                        </dgm:if>
                        <dgm:if name="Name68" axis="precedSib" ptType="node" func="cnt" op="equ" val="1">
                          <dgm:shape xmlns:r="http://schemas.openxmlformats.org/officeDocument/2006/relationships" type="circularArrow" r:blip="">
                            <dgm:adjLst>
                              <dgm:adj idx="1" val="0.1098"/>
                              <dgm:adj idx="2" val="19.0387"/>
                              <dgm:adj idx="3" val="75"/>
                              <dgm:adj idx="4" val="-135"/>
                              <dgm:adj idx="5" val="0.125"/>
                            </dgm:adjLst>
                          </dgm:shape>
                        </dgm:if>
                        <dgm:if name="Name69" axis="precedSib" ptType="node" func="cnt" op="equ" val="2">
                          <dgm:shape xmlns:r="http://schemas.openxmlformats.org/officeDocument/2006/relationships" type="leftCircularArrow" r:blip="">
                            <dgm:adjLst>
                              <dgm:adj idx="1" val="0.1098"/>
                              <dgm:adj idx="2" val="19.0387"/>
                              <dgm:adj idx="3" val="105"/>
                              <dgm:adj idx="4" val="-45"/>
                              <dgm:adj idx="5" val="0.125"/>
                            </dgm:adjLst>
                          </dgm:shape>
                        </dgm:if>
                        <dgm:if name="Name70" axis="precedSib" ptType="node" func="cnt" op="equ" val="3">
                          <dgm:shape xmlns:r="http://schemas.openxmlformats.org/officeDocument/2006/relationships" type="circularArrow" r:blip="">
                            <dgm:adjLst>
                              <dgm:adj idx="1" val="0.1098"/>
                              <dgm:adj idx="2" val="19.0387"/>
                              <dgm:adj idx="3" val="75"/>
                              <dgm:adj idx="4" val="-135"/>
                              <dgm:adj idx="5" val="0.125"/>
                            </dgm:adjLst>
                          </dgm:shape>
                        </dgm:if>
                        <dgm:if name="Name71" axis="precedSib" ptType="node" func="cnt" op="equ" val="4">
                          <dgm:shape xmlns:r="http://schemas.openxmlformats.org/officeDocument/2006/relationships" type="leftCircularArrow" r:blip="">
                            <dgm:adjLst>
                              <dgm:adj idx="1" val="0.1098"/>
                              <dgm:adj idx="2" val="19.0387"/>
                              <dgm:adj idx="3" val="105"/>
                              <dgm:adj idx="4" val="-45"/>
                              <dgm:adj idx="5" val="0.125"/>
                            </dgm:adjLst>
                          </dgm:shape>
                        </dgm:if>
                        <dgm:if name="Name72" axis="precedSib" ptType="node" func="cnt" op="equ" val="5">
                          <dgm:shape xmlns:r="http://schemas.openxmlformats.org/officeDocument/2006/relationships" type="circularArrow" r:blip="">
                            <dgm:adjLst>
                              <dgm:adj idx="1" val="0.1098"/>
                              <dgm:adj idx="2" val="19.0387"/>
                              <dgm:adj idx="3" val="75"/>
                              <dgm:adj idx="4" val="-135"/>
                              <dgm:adj idx="5" val="0.125"/>
                            </dgm:adjLst>
                          </dgm:shape>
                        </dgm:if>
                        <dgm:if name="Name73" axis="precedSib" ptType="node" func="cnt" op="equ" val="6">
                          <dgm:shape xmlns:r="http://schemas.openxmlformats.org/officeDocument/2006/relationships" type="blockArc" r:blip="">
                            <dgm:adjLst>
                              <dgm:adj idx="1" val="0"/>
                              <dgm:adj idx="2" val="-45"/>
                              <dgm:adj idx="3" val="0.1274"/>
                            </dgm:adjLst>
                          </dgm:shape>
                        </dgm:if>
                        <dgm:else name="Name74"/>
                      </dgm:choose>
                    </dgm:else>
                  </dgm:choose>
                </dgm:else>
              </dgm:choose>
            </dgm:else>
          </dgm:choose>
          <dgm:presOf/>
        </dgm:layoutNode>
      </dgm:forEach>
    </dgm:forEach>
    <dgm:forEach name="Name75" axis="ch" ptType="node" cnt="1">
      <dgm:layoutNode name="Accent1">
        <dgm:alg type="sp"/>
        <dgm:shape xmlns:r="http://schemas.openxmlformats.org/officeDocument/2006/relationships" r:blip="">
          <dgm:adjLst/>
        </dgm:shape>
        <dgm:presOf/>
        <dgm:constrLst/>
        <dgm:forEach name="Name76" ref="accentRepeat"/>
      </dgm:layoutNode>
      <dgm:choose name="Name77">
        <dgm:if name="Name78" axis="ch" ptType="node" func="cnt" op="gte" val="1">
          <dgm:layoutNode name="Child1"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79"/>
      </dgm:choose>
      <dgm:layoutNode name="Parent1"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80" axis="ch" ptType="node" st="2" cnt="1">
      <dgm:layoutNode name="Accent2">
        <dgm:alg type="sp"/>
        <dgm:shape xmlns:r="http://schemas.openxmlformats.org/officeDocument/2006/relationships" r:blip="">
          <dgm:adjLst/>
        </dgm:shape>
        <dgm:presOf/>
        <dgm:constrLst/>
        <dgm:forEach name="Name81" ref="accentRepeat"/>
      </dgm:layoutNode>
      <dgm:choose name="Name82">
        <dgm:if name="Name83" axis="ch" ptType="node" func="cnt" op="gte" val="1">
          <dgm:layoutNode name="Child2"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84"/>
      </dgm:choose>
      <dgm:layoutNode name="Parent2"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85" axis="ch" ptType="node" st="3" cnt="1">
      <dgm:layoutNode name="Accent3">
        <dgm:alg type="sp"/>
        <dgm:shape xmlns:r="http://schemas.openxmlformats.org/officeDocument/2006/relationships" r:blip="">
          <dgm:adjLst/>
        </dgm:shape>
        <dgm:presOf/>
        <dgm:constrLst/>
        <dgm:forEach name="Name86" ref="accentRepeat"/>
      </dgm:layoutNode>
      <dgm:choose name="Name87">
        <dgm:if name="Name88" axis="ch" ptType="node" func="cnt" op="gte" val="1">
          <dgm:layoutNode name="Child3"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89"/>
      </dgm:choose>
      <dgm:layoutNode name="Parent3"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90" axis="ch" ptType="node" st="4" cnt="1">
      <dgm:layoutNode name="Accent4">
        <dgm:alg type="sp"/>
        <dgm:shape xmlns:r="http://schemas.openxmlformats.org/officeDocument/2006/relationships" r:blip="">
          <dgm:adjLst/>
        </dgm:shape>
        <dgm:presOf/>
        <dgm:constrLst/>
        <dgm:forEach name="Name91" ref="accentRepeat"/>
      </dgm:layoutNode>
      <dgm:choose name="Name92">
        <dgm:if name="Name93" axis="ch" ptType="node" func="cnt" op="gte" val="1">
          <dgm:layoutNode name="Child4"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94"/>
      </dgm:choose>
      <dgm:layoutNode name="Parent4"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95" axis="ch" ptType="node" st="5" cnt="1">
      <dgm:layoutNode name="Accent5">
        <dgm:alg type="sp"/>
        <dgm:shape xmlns:r="http://schemas.openxmlformats.org/officeDocument/2006/relationships" r:blip="">
          <dgm:adjLst/>
        </dgm:shape>
        <dgm:presOf/>
        <dgm:constrLst/>
        <dgm:forEach name="Name96" ref="accentRepeat"/>
      </dgm:layoutNode>
      <dgm:choose name="Name97">
        <dgm:if name="Name98" axis="ch" ptType="node" func="cnt" op="gte" val="1">
          <dgm:layoutNode name="Child5"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99"/>
      </dgm:choose>
      <dgm:layoutNode name="Parent5"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100" axis="ch" ptType="node" st="6" cnt="1">
      <dgm:layoutNode name="Accent6">
        <dgm:alg type="sp"/>
        <dgm:shape xmlns:r="http://schemas.openxmlformats.org/officeDocument/2006/relationships" r:blip="">
          <dgm:adjLst/>
        </dgm:shape>
        <dgm:presOf/>
        <dgm:constrLst/>
        <dgm:forEach name="Name101" ref="accentRepeat"/>
      </dgm:layoutNode>
      <dgm:choose name="Name102">
        <dgm:if name="Name103" axis="ch" ptType="node" func="cnt" op="gte" val="1">
          <dgm:layoutNode name="Child6"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104"/>
      </dgm:choose>
      <dgm:layoutNode name="Parent6"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105" axis="ch" ptType="node" st="7" cnt="1">
      <dgm:layoutNode name="Accent7">
        <dgm:alg type="sp"/>
        <dgm:shape xmlns:r="http://schemas.openxmlformats.org/officeDocument/2006/relationships" r:blip="">
          <dgm:adjLst/>
        </dgm:shape>
        <dgm:presOf/>
        <dgm:constrLst/>
        <dgm:forEach name="Name106" ref="accentRepeat"/>
      </dgm:layoutNode>
      <dgm:choose name="Name107">
        <dgm:if name="Name108" axis="ch" ptType="node" func="cnt" op="gte" val="1">
          <dgm:layoutNode name="Child7"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109"/>
      </dgm:choose>
      <dgm:layoutNode name="Parent7"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layoutNode>
</dgm:layoutDef>
</file>

<file path=ppt/diagrams/layout2.xml><?xml version="1.0" encoding="utf-8"?>
<dgm:layoutDef xmlns:dgm="http://schemas.openxmlformats.org/drawingml/2006/diagram" xmlns:a="http://schemas.openxmlformats.org/drawingml/2006/main" uniqueId="urn:microsoft.com/office/officeart/2005/8/layout/radial6">
  <dgm:title val=""/>
  <dgm:desc val=""/>
  <dgm:catLst>
    <dgm:cat type="cycle" pri="9000"/>
    <dgm:cat type="relationship" pri="2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choose name="Name3">
          <dgm:if name="Name4" axis="ch ch" ptType="node node" st="1 1" cnt="1 0" func="cnt" op="lte" val="1">
            <dgm:alg type="cycle">
              <dgm:param type="stAng" val="90"/>
              <dgm:param type="spanAng" val="360"/>
              <dgm:param type="ctrShpMap" val="fNode"/>
            </dgm:alg>
          </dgm:if>
          <dgm:else name="Name5">
            <dgm:alg type="cycle">
              <dgm:param type="stAng" val="0"/>
              <dgm:param type="spanAng" val="360"/>
              <dgm:param type="ctrShpMap" val="fNode"/>
            </dgm:alg>
          </dgm:else>
        </dgm:choose>
      </dgm:if>
      <dgm:else name="Name6">
        <dgm:choose name="Name7">
          <dgm:if name="Name8" axis="ch ch" ptType="node node" st="1 1" cnt="1 0" func="cnt" op="lte" val="1">
            <dgm:alg type="cycle">
              <dgm:param type="stAng" val="-90"/>
              <dgm:param type="spanAng" val="360"/>
              <dgm:param type="ctrShpMap" val="fNode"/>
            </dgm:alg>
          </dgm:if>
          <dgm:else name="Name9">
            <dgm:alg type="cycle">
              <dgm:param type="stAng" val="0"/>
              <dgm:param type="spanAng" val="-360"/>
              <dgm:param type="ctrShpMap" val="fNode"/>
            </dgm:alg>
          </dgm:else>
        </dgm:choose>
      </dgm:else>
    </dgm:choose>
    <dgm:shape xmlns:r="http://schemas.openxmlformats.org/officeDocument/2006/relationships" r:blip="">
      <dgm:adjLst/>
    </dgm:shape>
    <dgm:presOf/>
    <dgm:choose name="Name10">
      <dgm:if name="Name11" func="var" arg="dir" op="equ" val="norm">
        <dgm:choose name="Name12">
          <dgm:if name="Name13"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des" forName="oneNode" refType="primFontSz" refFor="ch" refForName="centerShape" op="lte" fact="0.95"/>
              <dgm:constr type="diam" for="ch" forName="singleconn" refType="diam" op="equ" fact="-1"/>
              <dgm:constr type="h" for="ch" forName="singleconn" refType="w" refFor="ch" refForName="oneComp" fact="0.24"/>
              <dgm:constr type="w" for="ch" forName="dummya" refType="w" refFor="ch" refForName="oneComp" op="equ"/>
              <dgm:constr type="w" for="ch" forName="dummyb" refType="w" refFor="ch" refForName="oneComp" op="equ"/>
              <dgm:constr type="w" for="ch" forName="dummyc" refType="w" refFor="ch" refForName="oneComp" op="equ"/>
            </dgm:constrLst>
          </dgm:if>
          <dgm:else name="Name14">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forName="sibTrans" refType="diam" op="equ"/>
              <dgm:constr type="h" for="ch" forName="sibTrans" refType="w" refFor="ch" refForName="node" fact="0.24"/>
              <dgm:constr type="w" for="ch" forName="dummy" val="1"/>
            </dgm:constrLst>
          </dgm:else>
        </dgm:choose>
      </dgm:if>
      <dgm:else name="Name15">
        <dgm:choose name="Name16">
          <dgm:if name="Name17"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ch" forName="oneNode" refType="primFontSz" refFor="ch" refForName="centerShape" op="lte" fact="0.95"/>
              <dgm:constr type="diam" for="ch" forName="singleconn" refType="diam"/>
              <dgm:constr type="h" for="ch" forName="singleconn" refType="w" refFor="ch" refForName="oneComp" fact="0.24"/>
              <dgm:constr type="diam" for="ch" refType="diam" op="equ"/>
              <dgm:constr type="w" for="ch" forName="dummya" refType="w" refFor="ch" refForName="oneComp" op="equ"/>
              <dgm:constr type="w" for="ch" forName="dummyb" refType="w" refFor="ch" refForName="oneComp" op="equ"/>
              <dgm:constr type="w" for="ch" forName="dummyc" refType="w" refFor="ch" refForName="oneComp" op="equ"/>
            </dgm:constrLst>
          </dgm:if>
          <dgm:else name="Name18">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ptType="sibTrans" refType="diam" fact="-1"/>
              <dgm:constr type="h" for="ch" forName="sibTrans" refType="w" refFor="ch" refForName="node" fact="0.24"/>
              <dgm:constr type="diam" for="ch" refType="diam" op="equ" fact="-1"/>
              <dgm:constr type="w" for="ch" forName="dummy" val="1"/>
            </dgm:constrLst>
          </dgm:else>
        </dgm:choose>
      </dgm:else>
    </dgm:choose>
    <dgm:ruleLst>
      <dgm:rule type="diam" val="INF" fact="NaN" max="NaN"/>
    </dgm:ruleLst>
    <dgm:forEach name="Name19"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20" axis="ch">
        <dgm:forEach name="Name21" axis="self" ptType="node">
          <dgm:choose name="Name22">
            <dgm:if name="Name23" axis="par ch" ptType="node node" func="cnt" op="gt" val="1">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dummy">
                <dgm:alg type="sp"/>
                <dgm:shape xmlns:r="http://schemas.openxmlformats.org/officeDocument/2006/relationships" r:blip="">
                  <dgm:adjLst/>
                </dgm:shape>
                <dgm:presOf/>
                <dgm:constrLst>
                  <dgm:constr type="h" refType="w"/>
                </dgm:constrLst>
                <dgm:ruleLst/>
              </dgm:layoutNode>
              <dgm:forEach name="sibTransForEach" axis="followSib" ptType="sibTrans" hideLastTrans="0" cnt="1">
                <dgm:layoutNode name="sibTrans" styleLbl="sibTrans2D1">
                  <dgm:alg type="conn">
                    <dgm:param type="connRout" val="curve"/>
                    <dgm:param type="begPts" val="ctr"/>
                    <dgm:param type="endPts" val="ctr"/>
                    <dgm:param type="begSty" val="noArr"/>
                    <dgm:param type="endSty" val="noArr"/>
                    <dgm:param type="dstNode" val="node"/>
                  </dgm:alg>
                  <dgm:shape xmlns:r="http://schemas.openxmlformats.org/officeDocument/2006/relationships" type="conn" r:blip="" zOrderOff="-999">
                    <dgm:adjLst/>
                  </dgm:shape>
                  <dgm:presOf axis="self"/>
                  <dgm:constrLst>
                    <dgm:constr type="begPad"/>
                    <dgm:constr type="endPad"/>
                  </dgm:constrLst>
                  <dgm:ruleLst/>
                </dgm:layoutNode>
              </dgm:forEach>
            </dgm:if>
            <dgm:if name="Name24" axis="par ch" ptType="node node" func="cnt" op="equ" val="1">
              <dgm:layoutNode name="oneComp">
                <dgm:alg type="composite">
                  <dgm:param type="ar" val="1"/>
                </dgm:alg>
                <dgm:shape xmlns:r="http://schemas.openxmlformats.org/officeDocument/2006/relationships" r:blip="">
                  <dgm:adjLst/>
                </dgm:shape>
                <dgm:presOf/>
                <dgm:constrLst>
                  <dgm:constr type="h" refType="w"/>
                  <dgm:constr type="l" for="ch" forName="dummyConnPt" refType="w" fact="0.5"/>
                  <dgm:constr type="t" for="ch" forName="dummyConnPt" refType="w" fact="0.5"/>
                  <dgm:constr type="l" for="ch" forName="oneNode"/>
                  <dgm:constr type="t" for="ch" forName="oneNode"/>
                  <dgm:constr type="h" for="ch" forName="oneNode" refType="h"/>
                  <dgm:constr type="w" for="ch" forName="oneNode" refType="w"/>
                </dgm:constrLst>
                <dgm:ruleLst/>
                <dgm:layoutNode name="dummyConnPt" styleLbl="node1">
                  <dgm:alg type="sp"/>
                  <dgm:shape xmlns:r="http://schemas.openxmlformats.org/officeDocument/2006/relationships" r:blip="">
                    <dgm:adjLst/>
                  </dgm:shape>
                  <dgm:presOf/>
                  <dgm:constrLst>
                    <dgm:constr type="w" val="1"/>
                    <dgm:constr type="h" val="1"/>
                  </dgm:constrLst>
                  <dgm:ruleLst/>
                </dgm:layoutNode>
                <dgm:layoutNode name="on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dgm:layoutNode name="dummya">
                <dgm:alg type="sp"/>
                <dgm:shape xmlns:r="http://schemas.openxmlformats.org/officeDocument/2006/relationships" r:blip="">
                  <dgm:adjLst/>
                </dgm:shape>
                <dgm:presOf/>
                <dgm:constrLst>
                  <dgm:constr type="h" refType="w"/>
                </dgm:constrLst>
                <dgm:ruleLst/>
              </dgm:layoutNode>
              <dgm:layoutNode name="dummyb">
                <dgm:alg type="sp"/>
                <dgm:shape xmlns:r="http://schemas.openxmlformats.org/officeDocument/2006/relationships" r:blip="">
                  <dgm:adjLst/>
                </dgm:shape>
                <dgm:presOf/>
                <dgm:constrLst>
                  <dgm:constr type="h" refType="w"/>
                </dgm:constrLst>
                <dgm:ruleLst/>
              </dgm:layoutNode>
              <dgm:layoutNode name="dummyc">
                <dgm:alg type="sp"/>
                <dgm:shape xmlns:r="http://schemas.openxmlformats.org/officeDocument/2006/relationships" r:blip="">
                  <dgm:adjLst/>
                </dgm:shape>
                <dgm:presOf/>
                <dgm:constrLst>
                  <dgm:constr type="h" refType="w"/>
                </dgm:constrLst>
                <dgm:ruleLst/>
              </dgm:layoutNode>
              <dgm:forEach name="sibTransForEach1" axis="followSib" ptType="sibTrans" hideLastTrans="0" cnt="1">
                <dgm:layoutNode name="singleconn" styleLbl="sibTrans2D1">
                  <dgm:alg type="conn">
                    <dgm:param type="connRout" val="longCurve"/>
                    <dgm:param type="begPts" val="bCtr"/>
                    <dgm:param type="endPts" val="tCtr"/>
                    <dgm:param type="begSty" val="noArr"/>
                    <dgm:param type="endSty" val="noArr"/>
                    <dgm:param type="srcNode" val="dummyConnPt"/>
                    <dgm:param type="dstNode" val="dummyConnPt"/>
                  </dgm:alg>
                  <dgm:shape xmlns:r="http://schemas.openxmlformats.org/officeDocument/2006/relationships" type="conn" r:blip="" zOrderOff="-999">
                    <dgm:adjLst/>
                  </dgm:shape>
                  <dgm:presOf axis="self"/>
                  <dgm:constrLst>
                    <dgm:constr type="begPad"/>
                    <dgm:constr type="endPad"/>
                  </dgm:constrLst>
                  <dgm:ruleLst/>
                </dgm:layoutNode>
              </dgm:forEach>
            </dgm:if>
            <dgm:else name="Name25"/>
          </dgm:choose>
        </dgm:forEach>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radial3">
  <dgm:title val=""/>
  <dgm:desc val=""/>
  <dgm:catLst>
    <dgm:cat type="relationship" pri="31000"/>
    <dgm:cat type="cycle" pri="12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omposite">
    <dgm:varLst>
      <dgm:chMax val="1"/>
      <dgm:dir/>
      <dgm:resizeHandles val="exact"/>
    </dgm:varLst>
    <dgm:alg type="composite">
      <dgm:param type="ar" val="1"/>
    </dgm:alg>
    <dgm:shape xmlns:r="http://schemas.openxmlformats.org/officeDocument/2006/relationships" r:blip="">
      <dgm:adjLst/>
    </dgm:shape>
    <dgm:presOf/>
    <dgm:constrLst/>
    <dgm:ruleLst/>
    <dgm:layoutNode name="radial">
      <dgm:varLst>
        <dgm:animLvl val="ctr"/>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h" for="ch" forName="centerShape" refType="h"/>
        <dgm:constr type="w" for="ch" forName="node" refType="w" fact="0.5"/>
        <dgm:constr type="h" for="ch" forName="node" refType="h" fact="0.5"/>
        <dgm:constr type="sp" refType="w" refFor="ch" refForName="node" fact="-0.2"/>
        <dgm:constr type="sibSp" refType="w" refFor="ch" refForName="node" fact="-0.2"/>
        <dgm:constr type="primFontSz" for="ch" forName="centerShape" val="65"/>
        <dgm:constr type="primFontSz" for="des" forName="node" val="65"/>
        <dgm:constr type="primFontSz" for="ch" forName="node" refType="primFontSz" refFor="ch" refForName="centerShape" op="lte"/>
      </dgm:constrLst>
      <dgm:ruleLst/>
      <dgm:forEach name="Name6" axis="ch" ptType="node" cnt="1">
        <dgm:layoutNode name="centerShape" styleLbl="vennNode1">
          <dgm:alg type="tx"/>
          <dgm:shape xmlns:r="http://schemas.openxmlformats.org/officeDocument/2006/relationships" type="ellipse"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7" axis="ch" ptType="node">
          <dgm:layoutNode name="node" styleLbl="vennNode1">
            <dgm:varLst>
              <dgm:bulletEnabled val="1"/>
            </dgm:varLst>
            <dgm:alg type="tx">
              <dgm:param type="txAnchorVertCh" val="mid"/>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dgm:layoutNode>
  </dgm:layoutNode>
</dgm:layoutDef>
</file>

<file path=ppt/diagrams/layout6.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layout7.xml><?xml version="1.0" encoding="utf-8"?>
<dgm:layoutDef xmlns:dgm="http://schemas.openxmlformats.org/drawingml/2006/diagram" xmlns:a="http://schemas.openxmlformats.org/drawingml/2006/main" uniqueId="urn:microsoft.com/office/officeart/2009/3/layout/StepUpProcess">
  <dgm:title val=""/>
  <dgm:desc val=""/>
  <dgm:catLst>
    <dgm:cat type="process" pri="13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rootnode">
    <dgm:varLst>
      <dgm:chMax/>
      <dgm:chPref/>
      <dgm:dir/>
      <dgm:animLvl val="lvl"/>
    </dgm:varLst>
    <dgm:choose name="Name0">
      <dgm:if name="Name1" func="var" arg="dir" op="equ" val="norm">
        <dgm:alg type="snake">
          <dgm:param type="grDir" val="bL"/>
          <dgm:param type="flowDir" val="row"/>
          <dgm:param type="off" val="off"/>
          <dgm:param type="bkpt" val="fixed"/>
          <dgm:param type="bkPtFixedVal" val="1"/>
        </dgm:alg>
      </dgm:if>
      <dgm:else name="Name2">
        <dgm:alg type="snake">
          <dgm:param type="grDir" val="bR"/>
          <dgm:param type="flowDir" val="row"/>
          <dgm:param type="off" val="off"/>
          <dgm:param type="bkpt" val="fixed"/>
          <dgm:param type="bkPtFixedVal" val="1"/>
        </dgm:alg>
      </dgm:else>
    </dgm:choose>
    <dgm:shape xmlns:r="http://schemas.openxmlformats.org/officeDocument/2006/relationships" r:blip="">
      <dgm:adjLst/>
    </dgm:shape>
    <dgm:constrLst>
      <dgm:constr type="alignOff" forName="rootnode" val="1"/>
      <dgm:constr type="primFontSz" for="des" ptType="node" op="equ" val="65"/>
      <dgm:constr type="w" for="ch" forName="composite" refType="w"/>
      <dgm:constr type="h" for="ch" forName="composite" refType="h"/>
      <dgm:constr type="sp" refType="h" refFor="ch" refForName="composite" op="equ" fact="-0.765"/>
      <dgm:constr type="w" for="ch" forName="sibTrans" refType="w" fact="0.103"/>
      <dgm:constr type="h" for="ch" forName="sibTrans" refType="h" fact="0.103"/>
    </dgm:constrLst>
    <dgm:forEach name="nodesForEach" axis="ch" ptType="node">
      <dgm:layoutNode name="composite">
        <dgm:alg type="composite">
          <dgm:param type="ar" val="0.861"/>
        </dgm:alg>
        <dgm:shape xmlns:r="http://schemas.openxmlformats.org/officeDocument/2006/relationships" r:blip="">
          <dgm:adjLst/>
        </dgm:shape>
        <dgm:choose name="Name3">
          <dgm:if name="Name4" func="var" arg="dir" op="equ" val="norm">
            <dgm:constrLst>
              <dgm:constr type="l" for="ch" forName="LShape" refType="w" fact="0"/>
              <dgm:constr type="t" for="ch" forName="LShape" refType="h" fact="0.2347"/>
              <dgm:constr type="w" for="ch" forName="LShape" refType="w" fact="0.998"/>
              <dgm:constr type="h" for="ch" forName="LShape" refType="h" fact="0.5164"/>
              <dgm:constr type="r" for="ch" forName="ParentText" refType="w"/>
              <dgm:constr type="t" for="ch" forName="ParentText" refType="h" fact="0.32"/>
              <dgm:constr type="w" for="ch" forName="ParentText" refType="w" fact="0.901"/>
              <dgm:constr type="h" for="ch" forName="ParentText" refType="h" fact="0.68"/>
              <dgm:constr type="l" for="ch" forName="Triangle" refType="w" fact="0.83"/>
              <dgm:constr type="t" for="ch" forName="Triangle" refType="h" fact="0"/>
              <dgm:constr type="w" for="ch" forName="Triangle" refType="w" fact="0.17"/>
              <dgm:constr type="h" for="ch" forName="Triangle" refType="w" refFor="ch" refForName="Triangle"/>
            </dgm:constrLst>
          </dgm:if>
          <dgm:else name="Name5">
            <dgm:constrLst>
              <dgm:constr type="l" for="ch" forName="LShape" refType="w" fact="0.002"/>
              <dgm:constr type="t" for="ch" forName="LShape" refType="h" fact="0.2347"/>
              <dgm:constr type="w" for="ch" forName="LShape" refType="w"/>
              <dgm:constr type="h" for="ch" forName="LShape" refType="h" fact="0.5164"/>
              <dgm:constr type="l" for="ch" forName="ParentText" refType="w" fact="0"/>
              <dgm:constr type="t" for="ch" forName="ParentText" refType="h" fact="0.32"/>
              <dgm:constr type="w" for="ch" forName="ParentText" refType="w" fact="0.902"/>
              <dgm:constr type="h" for="ch" forName="ParentText" refType="h" fact="0.68"/>
              <dgm:constr type="l" for="ch" forName="Triangle" refType="w" fact="0"/>
              <dgm:constr type="t" for="ch" forName="Triangle" refType="h" fact="0"/>
              <dgm:constr type="w" for="ch" forName="Triangle" refType="w" fact="0.17"/>
              <dgm:constr type="h" for="ch" forName="Triangle" refType="w" refFor="ch" refForName="Triangle"/>
            </dgm:constrLst>
          </dgm:else>
        </dgm:choose>
        <dgm:layoutNode name="LShape" styleLbl="alignNode1">
          <dgm:alg type="sp"/>
          <dgm:choose name="Name6">
            <dgm:if name="Name7" func="var" arg="dir" op="equ" val="norm">
              <dgm:shape xmlns:r="http://schemas.openxmlformats.org/officeDocument/2006/relationships" rot="90" type="corner" r:blip="">
                <dgm:adjLst>
                  <dgm:adj idx="1" val="0.1612"/>
                  <dgm:adj idx="2" val="0.1611"/>
                </dgm:adjLst>
              </dgm:shape>
            </dgm:if>
            <dgm:else name="Name8">
              <dgm:shape xmlns:r="http://schemas.openxmlformats.org/officeDocument/2006/relationships" rot="180" type="corner" r:blip="">
                <dgm:adjLst>
                  <dgm:adj idx="1" val="0.1612"/>
                  <dgm:adj idx="2" val="0.1611"/>
                </dgm:adjLst>
              </dgm:shape>
            </dgm:else>
          </dgm:choose>
          <dgm:presOf/>
        </dgm:layoutNode>
        <dgm:layoutNode name="ParentText" styleLbl="revTx">
          <dgm:varLst>
            <dgm:chMax val="0"/>
            <dgm:chPref val="0"/>
            <dgm:bulletEnabled val="1"/>
          </dgm:varLst>
          <dgm:alg type="tx">
            <dgm:param type="parTxLTRAlign" val="l"/>
            <dgm:param type="txAnchorVert" val="t"/>
          </dgm:alg>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choose name="Name9">
          <dgm:if name="Name10" axis="followSib" ptType="node" func="cnt" op="gte" val="1">
            <dgm:layoutNode name="Triangle" styleLbl="alignNode1">
              <dgm:alg type="sp"/>
              <dgm:choose name="Name11">
                <dgm:if name="Name12" func="var" arg="dir" op="equ" val="norm">
                  <dgm:shape xmlns:r="http://schemas.openxmlformats.org/officeDocument/2006/relationships" type="triangle" r:blip="">
                    <dgm:adjLst>
                      <dgm:adj idx="1" val="1"/>
                    </dgm:adjLst>
                  </dgm:shape>
                </dgm:if>
                <dgm:else name="Name13">
                  <dgm:shape xmlns:r="http://schemas.openxmlformats.org/officeDocument/2006/relationships" rot="90" type="triangle" r:blip="">
                    <dgm:adjLst>
                      <dgm:adj idx="1" val="1"/>
                    </dgm:adjLst>
                  </dgm:shape>
                </dgm:else>
              </dgm:choose>
              <dgm:presOf/>
            </dgm:layoutNode>
          </dgm:if>
          <dgm:else name="Name14"/>
        </dgm:choose>
      </dgm:layoutNode>
      <dgm:forEach name="sibTransForEach" axis="followSib" ptType="sibTrans" cnt="1">
        <dgm:layoutNode name="sibTrans">
          <dgm:alg type="composite">
            <dgm:param type="ar" val="0.861"/>
          </dgm:alg>
          <dgm:constrLst>
            <dgm:constr type="w" for="ch" forName="space" refType="w"/>
            <dgm:constr type="h" for="ch" forName="space" refType="w"/>
          </dgm:constrLst>
          <dgm:layoutNode name="space" styleLbl="alignNode1">
            <dgm:alg type="sp"/>
            <dgm:shape xmlns:r="http://schemas.openxmlformats.org/officeDocument/2006/relationships" r:blip="">
              <dgm:adjLst/>
            </dgm:shape>
            <dgm:presOf/>
          </dgm:layoutNode>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8/layout/VerticalAccentList">
  <dgm:title val=""/>
  <dgm:desc val=""/>
  <dgm:catLst>
    <dgm:cat type="list" pri="165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sampData>
  <dgm:style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styleData>
  <dgm:clr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clrData>
  <dgm:layoutNode name="Name0">
    <dgm:varLst>
      <dgm:chMax/>
      <dgm:chPref/>
      <dgm:dir/>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constrLst>
      <dgm:constr type="primFontSz" for="des" forName="parenttext" refType="primFontSz" refFor="des" refForName="childtext" op="gte"/>
      <dgm:constr type="w" for="ch" forName="composite" refType="w"/>
      <dgm:constr type="h" for="ch" forName="composite" refType="h"/>
      <dgm:constr type="w" for="ch" forName="parallelogramComposite" refType="w"/>
      <dgm:constr type="h" for="ch" forName="parallelogramComposite" refType="h"/>
      <dgm:constr type="w" for="ch" forName="parenttextcomposite" refType="w" fact="0.9"/>
      <dgm:constr type="h" for="ch" forName="parenttextcomposite" refType="h" fact="0.6"/>
      <dgm:constr type="h" for="ch" forName="sibTrans" refType="h" refFor="ch" refForName="composite" op="equ" fact="0.02"/>
      <dgm:constr type="h" for="ch" forName="sibTrans" op="equ"/>
    </dgm:constrLst>
    <dgm:forEach name="nodesForEach" axis="ch" ptType="node">
      <dgm:layoutNode name="parenttextcomposite">
        <dgm:alg type="composite">
          <dgm:param type="ar" val="11"/>
        </dgm:alg>
        <dgm:shape xmlns:r="http://schemas.openxmlformats.org/officeDocument/2006/relationships" r:blip="">
          <dgm:adjLst/>
        </dgm:shape>
        <dgm:constrLst>
          <dgm:constr type="h" for="ch" forName="parenttext" refType="h"/>
          <dgm:constr type="w" for="ch" forName="parenttext" refType="w"/>
        </dgm:constrLst>
        <dgm:layoutNode name="parenttext" styleLbl="revTx">
          <dgm:varLst>
            <dgm:chMax/>
            <dgm:chPref val="2"/>
            <dgm:bulletEnabled val="1"/>
          </dgm:varLst>
          <dgm:choose name="Name4">
            <dgm:if name="Name5" func="var" arg="dir" op="equ" val="norm">
              <dgm:alg type="tx">
                <dgm:param type="parTxLTRAlign" val="l"/>
                <dgm:param type="txAnchorVert" val="b"/>
              </dgm:alg>
            </dgm:if>
            <dgm:else name="Name6">
              <dgm:alg type="tx">
                <dgm:param type="parTxLTRAlign" val="r"/>
                <dgm:param type="txAnchorVert" val="b"/>
              </dgm:alg>
            </dgm:else>
          </dgm:choose>
          <dgm:shape xmlns:r="http://schemas.openxmlformats.org/officeDocument/2006/relationships" type="rect" r:blip="">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dgm:choose name="Name7">
        <dgm:if name="Name8" axis="ch" ptType="node" func="cnt" op="gte" val="1">
          <dgm:layoutNode name="composite">
            <dgm:alg type="composite">
              <dgm:param type="ar" val="6"/>
            </dgm:alg>
            <dgm:shape xmlns:r="http://schemas.openxmlformats.org/officeDocument/2006/relationships" r:blip="">
              <dgm:adjLst/>
            </dgm:shape>
            <dgm:choose name="Name9">
              <dgm:if name="Name10" func="var" arg="dir" op="equ" val="norm">
                <dgm:constrLst>
                  <dgm:constr type="l" for="ch" forName="chevron1" refType="w" fact="0.0301"/>
                  <dgm:constr type="t" for="ch" forName="chevron1" refType="h" fact="0"/>
                  <dgm:constr type="w" for="ch" forName="chevron1" refType="w" fact="0.2106"/>
                  <dgm:constr type="h" for="ch" forName="chevron1" refType="h"/>
                  <dgm:constr type="l" for="ch" forName="chevron2" refType="w" fact="0.1566"/>
                  <dgm:constr type="t" for="ch" forName="chevron2" refType="h" fact="0"/>
                  <dgm:constr type="w" for="ch" forName="chevron2" refType="w" fact="0.2106"/>
                  <dgm:constr type="h" for="ch" forName="chevron2" refType="h"/>
                  <dgm:constr type="l" for="ch" forName="chevron3" refType="w" fact="0.2832"/>
                  <dgm:constr type="t" for="ch" forName="chevron3" refType="h" fact="0"/>
                  <dgm:constr type="w" for="ch" forName="chevron3" refType="w" fact="0.2106"/>
                  <dgm:constr type="h" for="ch" forName="chevron3" refType="h"/>
                  <dgm:constr type="l" for="ch" forName="chevron4" refType="w" fact="0.4097"/>
                  <dgm:constr type="t" for="ch" forName="chevron4" refType="h" fact="0"/>
                  <dgm:constr type="w" for="ch" forName="chevron4" refType="w" fact="0.2106"/>
                  <dgm:constr type="h" for="ch" forName="chevron4" refType="h"/>
                  <dgm:constr type="l" for="ch" forName="chevron5" refType="w" fact="0.5363"/>
                  <dgm:constr type="t" for="ch" forName="chevron5" refType="h" fact="0"/>
                  <dgm:constr type="w" for="ch" forName="chevron5" refType="w" fact="0.2106"/>
                  <dgm:constr type="h" for="ch" forName="chevron5" refType="h"/>
                  <dgm:constr type="l" for="ch" forName="chevron6" refType="w" fact="0.6628"/>
                  <dgm:constr type="t" for="ch" forName="chevron6" refType="h" fact="0"/>
                  <dgm:constr type="w" for="ch" forName="chevron6" refType="w" fact="0.2106"/>
                  <dgm:constr type="h" for="ch" forName="chevron6" refType="h"/>
                  <dgm:constr type="l" for="ch" forName="chevron7" refType="w" fact="0.7894"/>
                  <dgm:constr type="t" for="ch" forName="chevron7" refType="h" fact="0"/>
                  <dgm:constr type="w" for="ch" forName="chevron7" refType="w" fact="0.2106"/>
                  <dgm:constr type="h" for="ch" forName="chevron7" refType="h"/>
                  <dgm:constr type="l" for="ch" forName="childtext" refType="w" fact="0.0301"/>
                  <dgm:constr type="t" for="ch" forName="childtext" refType="h" fact="0.1"/>
                  <dgm:constr type="w" for="ch" forName="childtext" refType="w" fact="0.9117"/>
                  <dgm:constr type="h" for="ch" forName="childtext" refType="h" fact="0.8"/>
                </dgm:constrLst>
              </dgm:if>
              <dgm:else name="Name11">
                <dgm:constrLst>
                  <dgm:constr type="l" for="ch" forName="chevron1" refType="w" fact="0.0301"/>
                  <dgm:constr type="t" for="ch" forName="chevron1" refType="h" fact="0"/>
                  <dgm:constr type="w" for="ch" forName="chevron1" refType="w" fact="0.2106"/>
                  <dgm:constr type="h" for="ch" forName="chevron1" refType="h"/>
                  <dgm:constr type="l" for="ch" forName="chevron2" refType="w" fact="0.1566"/>
                  <dgm:constr type="t" for="ch" forName="chevron2" refType="h" fact="0"/>
                  <dgm:constr type="w" for="ch" forName="chevron2" refType="w" fact="0.2106"/>
                  <dgm:constr type="h" for="ch" forName="chevron2" refType="h"/>
                  <dgm:constr type="l" for="ch" forName="chevron3" refType="w" fact="0.2832"/>
                  <dgm:constr type="t" for="ch" forName="chevron3" refType="h" fact="0"/>
                  <dgm:constr type="w" for="ch" forName="chevron3" refType="w" fact="0.2106"/>
                  <dgm:constr type="h" for="ch" forName="chevron3" refType="h"/>
                  <dgm:constr type="l" for="ch" forName="chevron4" refType="w" fact="0.4097"/>
                  <dgm:constr type="t" for="ch" forName="chevron4" refType="h" fact="0"/>
                  <dgm:constr type="w" for="ch" forName="chevron4" refType="w" fact="0.2106"/>
                  <dgm:constr type="h" for="ch" forName="chevron4" refType="h"/>
                  <dgm:constr type="l" for="ch" forName="chevron5" refType="w" fact="0.5363"/>
                  <dgm:constr type="t" for="ch" forName="chevron5" refType="h" fact="0"/>
                  <dgm:constr type="w" for="ch" forName="chevron5" refType="w" fact="0.2106"/>
                  <dgm:constr type="h" for="ch" forName="chevron5" refType="h"/>
                  <dgm:constr type="l" for="ch" forName="chevron6" refType="w" fact="0.6628"/>
                  <dgm:constr type="t" for="ch" forName="chevron6" refType="h" fact="0"/>
                  <dgm:constr type="w" for="ch" forName="chevron6" refType="w" fact="0.2106"/>
                  <dgm:constr type="h" for="ch" forName="chevron6" refType="h"/>
                  <dgm:constr type="l" for="ch" forName="chevron7" refType="w" fact="0.7894"/>
                  <dgm:constr type="t" for="ch" forName="chevron7" refType="h" fact="0"/>
                  <dgm:constr type="w" for="ch" forName="chevron7" refType="w" fact="0.2106"/>
                  <dgm:constr type="h" for="ch" forName="chevron7" refType="h"/>
                  <dgm:constr type="l" for="ch" forName="childtext" refType="w" fact="0.0883"/>
                  <dgm:constr type="t" for="ch" forName="childtext" refType="h" fact="0.1"/>
                  <dgm:constr type="w" for="ch" forName="childtext" refType="w" fact="0.9117"/>
                  <dgm:constr type="h" for="ch" forName="childtext" refType="h" fact="0.8"/>
                </dgm:constrLst>
              </dgm:else>
            </dgm:choose>
            <dgm:ruleLst/>
            <dgm:layoutNode name="chevron1" styleLbl="alignNode1">
              <dgm:alg type="sp"/>
              <dgm:choose name="Name12">
                <dgm:if name="Name13" func="var" arg="dir" op="equ" val="norm">
                  <dgm:shape xmlns:r="http://schemas.openxmlformats.org/officeDocument/2006/relationships" type="chevron" r:blip="">
                    <dgm:adjLst>
                      <dgm:adj idx="1" val="0.7061"/>
                    </dgm:adjLst>
                  </dgm:shape>
                </dgm:if>
                <dgm:else name="Name14">
                  <dgm:shape xmlns:r="http://schemas.openxmlformats.org/officeDocument/2006/relationships" rot="180" type="chevron" r:blip="">
                    <dgm:adjLst>
                      <dgm:adj idx="1" val="0.7061"/>
                    </dgm:adjLst>
                  </dgm:shape>
                </dgm:else>
              </dgm:choose>
              <dgm:presOf/>
            </dgm:layoutNode>
            <dgm:layoutNode name="chevron2" styleLbl="alignNode1">
              <dgm:alg type="sp"/>
              <dgm:choose name="Name15">
                <dgm:if name="Name16" func="var" arg="dir" op="equ" val="norm">
                  <dgm:shape xmlns:r="http://schemas.openxmlformats.org/officeDocument/2006/relationships" type="chevron" r:blip="">
                    <dgm:adjLst>
                      <dgm:adj idx="1" val="0.7061"/>
                    </dgm:adjLst>
                  </dgm:shape>
                </dgm:if>
                <dgm:else name="Name17">
                  <dgm:shape xmlns:r="http://schemas.openxmlformats.org/officeDocument/2006/relationships" rot="180" type="chevron" r:blip="">
                    <dgm:adjLst>
                      <dgm:adj idx="1" val="0.7061"/>
                    </dgm:adjLst>
                  </dgm:shape>
                </dgm:else>
              </dgm:choose>
              <dgm:presOf/>
            </dgm:layoutNode>
            <dgm:layoutNode name="chevron3" styleLbl="alignNode1">
              <dgm:alg type="sp"/>
              <dgm:choose name="Name18">
                <dgm:if name="Name19" func="var" arg="dir" op="equ" val="norm">
                  <dgm:shape xmlns:r="http://schemas.openxmlformats.org/officeDocument/2006/relationships" type="chevron" r:blip="">
                    <dgm:adjLst>
                      <dgm:adj idx="1" val="0.7061"/>
                    </dgm:adjLst>
                  </dgm:shape>
                </dgm:if>
                <dgm:else name="Name20">
                  <dgm:shape xmlns:r="http://schemas.openxmlformats.org/officeDocument/2006/relationships" rot="180" type="chevron" r:blip="">
                    <dgm:adjLst>
                      <dgm:adj idx="1" val="0.7061"/>
                    </dgm:adjLst>
                  </dgm:shape>
                </dgm:else>
              </dgm:choose>
              <dgm:presOf/>
            </dgm:layoutNode>
            <dgm:layoutNode name="chevron4" styleLbl="alignNode1">
              <dgm:alg type="sp"/>
              <dgm:choose name="Name21">
                <dgm:if name="Name22" func="var" arg="dir" op="equ" val="norm">
                  <dgm:shape xmlns:r="http://schemas.openxmlformats.org/officeDocument/2006/relationships" type="chevron" r:blip="">
                    <dgm:adjLst>
                      <dgm:adj idx="1" val="0.7061"/>
                    </dgm:adjLst>
                  </dgm:shape>
                </dgm:if>
                <dgm:else name="Name23">
                  <dgm:shape xmlns:r="http://schemas.openxmlformats.org/officeDocument/2006/relationships" rot="180" type="chevron" r:blip="">
                    <dgm:adjLst>
                      <dgm:adj idx="1" val="0.7061"/>
                    </dgm:adjLst>
                  </dgm:shape>
                </dgm:else>
              </dgm:choose>
              <dgm:presOf/>
            </dgm:layoutNode>
            <dgm:layoutNode name="chevron5" styleLbl="alignNode1">
              <dgm:alg type="sp"/>
              <dgm:choose name="Name24">
                <dgm:if name="Name25" func="var" arg="dir" op="equ" val="norm">
                  <dgm:shape xmlns:r="http://schemas.openxmlformats.org/officeDocument/2006/relationships" type="chevron" r:blip="">
                    <dgm:adjLst>
                      <dgm:adj idx="1" val="0.7061"/>
                    </dgm:adjLst>
                  </dgm:shape>
                </dgm:if>
                <dgm:else name="Name26">
                  <dgm:shape xmlns:r="http://schemas.openxmlformats.org/officeDocument/2006/relationships" rot="180" type="chevron" r:blip="">
                    <dgm:adjLst>
                      <dgm:adj idx="1" val="0.7061"/>
                    </dgm:adjLst>
                  </dgm:shape>
                </dgm:else>
              </dgm:choose>
              <dgm:presOf/>
            </dgm:layoutNode>
            <dgm:layoutNode name="chevron6" styleLbl="alignNode1">
              <dgm:alg type="sp"/>
              <dgm:choose name="Name27">
                <dgm:if name="Name28" func="var" arg="dir" op="equ" val="norm">
                  <dgm:shape xmlns:r="http://schemas.openxmlformats.org/officeDocument/2006/relationships" type="chevron" r:blip="">
                    <dgm:adjLst>
                      <dgm:adj idx="1" val="0.7061"/>
                    </dgm:adjLst>
                  </dgm:shape>
                </dgm:if>
                <dgm:else name="Name29">
                  <dgm:shape xmlns:r="http://schemas.openxmlformats.org/officeDocument/2006/relationships" rot="180" type="chevron" r:blip="">
                    <dgm:adjLst>
                      <dgm:adj idx="1" val="0.7061"/>
                    </dgm:adjLst>
                  </dgm:shape>
                </dgm:else>
              </dgm:choose>
              <dgm:presOf/>
            </dgm:layoutNode>
            <dgm:layoutNode name="chevron7" styleLbl="alignNode1">
              <dgm:alg type="sp"/>
              <dgm:choose name="Name30">
                <dgm:if name="Name31" func="var" arg="dir" op="equ" val="norm">
                  <dgm:shape xmlns:r="http://schemas.openxmlformats.org/officeDocument/2006/relationships" type="chevron" r:blip="">
                    <dgm:adjLst>
                      <dgm:adj idx="1" val="0.7061"/>
                    </dgm:adjLst>
                  </dgm:shape>
                </dgm:if>
                <dgm:else name="Name32">
                  <dgm:shape xmlns:r="http://schemas.openxmlformats.org/officeDocument/2006/relationships" rot="180" type="chevron" r:blip="">
                    <dgm:adjLst>
                      <dgm:adj idx="1" val="0.7061"/>
                    </dgm:adjLst>
                  </dgm:shape>
                </dgm:else>
              </dgm:choose>
              <dgm:presOf/>
            </dgm:layoutNode>
            <dgm:layoutNode name="childtext" styleLbl="solidFgAcc1">
              <dgm:varLst>
                <dgm:chMax/>
                <dgm:chPref val="0"/>
                <dgm:bulletEnabled val="1"/>
              </dgm:varLst>
              <dgm:choose name="Name33">
                <dgm:if name="Name34" func="var" arg="dir" op="equ" val="norm">
                  <dgm:alg type="tx">
                    <dgm:param type="parTxLTRAlign" val="l"/>
                    <dgm:param type="txAnchorVertCh" val="t"/>
                  </dgm:alg>
                </dgm:if>
                <dgm:else name="Name35">
                  <dgm:alg type="tx">
                    <dgm:param type="parTxLTRAlign" val="r"/>
                    <dgm:param type="shpTxLTRAlignCh" val="r"/>
                    <dgm:param type="txAnchorVertCh" val="t"/>
                  </dgm:alg>
                </dgm:else>
              </dgm:choose>
              <dgm:shape xmlns:r="http://schemas.openxmlformats.org/officeDocument/2006/relationships" type="rect" r:blip="">
                <dgm:adjLst/>
              </dgm:shape>
              <dgm:presOf axis="des"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if>
        <dgm:else name="Name36">
          <dgm:layoutNode name="parallelogramComposite">
            <dgm:alg type="composite">
              <dgm:param type="ar" val="50"/>
            </dgm:alg>
            <dgm:shape xmlns:r="http://schemas.openxmlformats.org/officeDocument/2006/relationships" r:blip="">
              <dgm:adjLst/>
            </dgm:shape>
            <dgm:constrLst>
              <dgm:constr type="l" for="ch" forName="parallelogram1" refType="w" fact="0"/>
              <dgm:constr type="t" for="ch" forName="parallelogram1" refType="h" fact="0"/>
              <dgm:constr type="w" for="ch" forName="parallelogram1" refType="w" fact="0.12"/>
              <dgm:constr type="h" for="ch" forName="parallelogram1" refType="h"/>
              <dgm:constr type="l" for="ch" forName="parallelogram2" refType="w" fact="0.127"/>
              <dgm:constr type="t" for="ch" forName="parallelogram2" refType="h" fact="0"/>
              <dgm:constr type="w" for="ch" forName="parallelogram2" refType="w" fact="0.12"/>
              <dgm:constr type="h" for="ch" forName="parallelogram2" refType="h"/>
              <dgm:constr type="l" for="ch" forName="parallelogram3" refType="w" fact="0.254"/>
              <dgm:constr type="t" for="ch" forName="parallelogram3" refType="h" fact="0"/>
              <dgm:constr type="w" for="ch" forName="parallelogram3" refType="w" fact="0.12"/>
              <dgm:constr type="h" for="ch" forName="parallelogram3" refType="h"/>
              <dgm:constr type="l" for="ch" forName="parallelogram4" refType="w" fact="0.381"/>
              <dgm:constr type="t" for="ch" forName="parallelogram4" refType="h" fact="0"/>
              <dgm:constr type="w" for="ch" forName="parallelogram4" refType="w" fact="0.12"/>
              <dgm:constr type="h" for="ch" forName="parallelogram4" refType="h"/>
              <dgm:constr type="l" for="ch" forName="parallelogram5" refType="w" fact="0.508"/>
              <dgm:constr type="t" for="ch" forName="parallelogram5" refType="h" fact="0"/>
              <dgm:constr type="w" for="ch" forName="parallelogram5" refType="w" fact="0.12"/>
              <dgm:constr type="h" for="ch" forName="parallelogram5" refType="h"/>
              <dgm:constr type="l" for="ch" forName="parallelogram6" refType="w" fact="0.635"/>
              <dgm:constr type="t" for="ch" forName="parallelogram6" refType="h" fact="0"/>
              <dgm:constr type="w" for="ch" forName="parallelogram6" refType="w" fact="0.12"/>
              <dgm:constr type="h" for="ch" forName="parallelogram6" refType="h"/>
              <dgm:constr type="l" for="ch" forName="parallelogram7" refType="w" fact="0.762"/>
              <dgm:constr type="t" for="ch" forName="parallelogram7" refType="h" fact="0"/>
              <dgm:constr type="w" for="ch" forName="parallelogram7" refType="w" fact="0.12"/>
              <dgm:constr type="h" for="ch" forName="parallelogram7" refType="h"/>
            </dgm:constrLst>
            <dgm:ruleLst/>
            <dgm:layoutNode name="parallelogram1" styleLbl="alignNode1">
              <dgm:alg type="sp"/>
              <dgm:shape xmlns:r="http://schemas.openxmlformats.org/officeDocument/2006/relationships" type="parallelogram" r:blip="">
                <dgm:adjLst>
                  <dgm:adj idx="1" val="1.4084"/>
                </dgm:adjLst>
              </dgm:shape>
              <dgm:presOf/>
            </dgm:layoutNode>
            <dgm:layoutNode name="parallelogram2" styleLbl="alignNode1">
              <dgm:alg type="sp"/>
              <dgm:shape xmlns:r="http://schemas.openxmlformats.org/officeDocument/2006/relationships" type="parallelogram" r:blip="">
                <dgm:adjLst>
                  <dgm:adj idx="1" val="1.4084"/>
                </dgm:adjLst>
              </dgm:shape>
              <dgm:presOf/>
            </dgm:layoutNode>
            <dgm:layoutNode name="parallelogram3" styleLbl="alignNode1">
              <dgm:alg type="sp"/>
              <dgm:shape xmlns:r="http://schemas.openxmlformats.org/officeDocument/2006/relationships" type="parallelogram" r:blip="">
                <dgm:adjLst>
                  <dgm:adj idx="1" val="1.4084"/>
                </dgm:adjLst>
              </dgm:shape>
              <dgm:presOf/>
            </dgm:layoutNode>
            <dgm:layoutNode name="parallelogram4" styleLbl="alignNode1">
              <dgm:alg type="sp"/>
              <dgm:shape xmlns:r="http://schemas.openxmlformats.org/officeDocument/2006/relationships" type="parallelogram" r:blip="">
                <dgm:adjLst>
                  <dgm:adj idx="1" val="1.4084"/>
                </dgm:adjLst>
              </dgm:shape>
              <dgm:presOf/>
            </dgm:layoutNode>
            <dgm:layoutNode name="parallelogram5" styleLbl="alignNode1">
              <dgm:alg type="sp"/>
              <dgm:shape xmlns:r="http://schemas.openxmlformats.org/officeDocument/2006/relationships" type="parallelogram" r:blip="">
                <dgm:adjLst>
                  <dgm:adj idx="1" val="1.4084"/>
                </dgm:adjLst>
              </dgm:shape>
              <dgm:presOf/>
            </dgm:layoutNode>
            <dgm:layoutNode name="parallelogram6" styleLbl="alignNode1">
              <dgm:alg type="sp"/>
              <dgm:shape xmlns:r="http://schemas.openxmlformats.org/officeDocument/2006/relationships" type="parallelogram" r:blip="">
                <dgm:adjLst>
                  <dgm:adj idx="1" val="1.4084"/>
                </dgm:adjLst>
              </dgm:shape>
              <dgm:presOf/>
            </dgm:layoutNode>
            <dgm:layoutNode name="parallelogram7" styleLbl="alignNode1">
              <dgm:alg type="sp"/>
              <dgm:shape xmlns:r="http://schemas.openxmlformats.org/officeDocument/2006/relationships" type="parallelogram" r:blip="">
                <dgm:adjLst>
                  <dgm:adj idx="1" val="1.4084"/>
                </dgm:adjLst>
              </dgm:shape>
              <dgm:presOf/>
            </dgm:layoutNode>
          </dgm:layoutNode>
        </dgm:else>
      </dgm:choos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MX" dirty="0"/>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322126F-E694-4B6F-A7A1-925449BD9056}" type="datetimeFigureOut">
              <a:rPr lang="es-MX" smtClean="0"/>
              <a:t>26/09/2017</a:t>
            </a:fld>
            <a:endParaRPr lang="es-MX" dirty="0"/>
          </a:p>
        </p:txBody>
      </p:sp>
      <p:sp>
        <p:nvSpPr>
          <p:cNvPr id="4" name="Marcador de imagen d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s-MX" dirty="0"/>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MX" dirty="0"/>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D031C7B-8930-48BB-B358-5E34BC984937}" type="slidenum">
              <a:rPr lang="es-MX" smtClean="0"/>
              <a:t>‹Nº›</a:t>
            </a:fld>
            <a:endParaRPr lang="es-MX" dirty="0"/>
          </a:p>
        </p:txBody>
      </p:sp>
    </p:spTree>
    <p:extLst>
      <p:ext uri="{BB962C8B-B14F-4D97-AF65-F5344CB8AC3E}">
        <p14:creationId xmlns:p14="http://schemas.microsoft.com/office/powerpoint/2010/main" val="142331763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lang="es-MX" dirty="0"/>
              <a:t>Se presenta la información requerida que permite la correcta identificación  de la diapositivas de la Unidad I, tema 2: Teorías de Localización Espacial, </a:t>
            </a:r>
            <a:r>
              <a:rPr lang="es-MX" baseline="0" dirty="0"/>
              <a:t>de la asignatura </a:t>
            </a:r>
            <a:r>
              <a:rPr lang="es-MX" dirty="0"/>
              <a:t>«Desarrollo Regional».</a:t>
            </a:r>
          </a:p>
          <a:p>
            <a:endParaRPr lang="es-MX" dirty="0"/>
          </a:p>
        </p:txBody>
      </p:sp>
      <p:sp>
        <p:nvSpPr>
          <p:cNvPr id="4" name="Marcador de número de diapositiva 3"/>
          <p:cNvSpPr>
            <a:spLocks noGrp="1"/>
          </p:cNvSpPr>
          <p:nvPr>
            <p:ph type="sldNum" sz="quarter" idx="10"/>
          </p:nvPr>
        </p:nvSpPr>
        <p:spPr/>
        <p:txBody>
          <a:bodyPr/>
          <a:lstStyle/>
          <a:p>
            <a:fld id="{C51ED523-0AC3-4DE0-A1CC-BCC34F4BC22B}" type="slidenum">
              <a:rPr lang="es-MX" smtClean="0"/>
              <a:t>1</a:t>
            </a:fld>
            <a:endParaRPr lang="es-MX" dirty="0"/>
          </a:p>
        </p:txBody>
      </p:sp>
    </p:spTree>
    <p:extLst>
      <p:ext uri="{BB962C8B-B14F-4D97-AF65-F5344CB8AC3E}">
        <p14:creationId xmlns:p14="http://schemas.microsoft.com/office/powerpoint/2010/main" val="219601890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algn="just"/>
            <a:r>
              <a:rPr lang="es-MX" dirty="0" smtClean="0"/>
              <a:t>El segundo supuesto de la</a:t>
            </a:r>
            <a:r>
              <a:rPr lang="es-MX" baseline="0" dirty="0" smtClean="0"/>
              <a:t> teoría de los lugares centrales implica el alcance del bien o servicio y se refiere a la distancia que el consumidor está dispuesto a recorrer para adquirir algún tipo de servicio. Por lo tanto, el consumidor elegirá la plaza más cercana para comprar el bien. </a:t>
            </a:r>
            <a:endParaRPr lang="es-MX" dirty="0"/>
          </a:p>
        </p:txBody>
      </p:sp>
      <p:sp>
        <p:nvSpPr>
          <p:cNvPr id="4" name="Marcador de número de diapositiva 3"/>
          <p:cNvSpPr>
            <a:spLocks noGrp="1"/>
          </p:cNvSpPr>
          <p:nvPr>
            <p:ph type="sldNum" sz="quarter" idx="10"/>
          </p:nvPr>
        </p:nvSpPr>
        <p:spPr/>
        <p:txBody>
          <a:bodyPr/>
          <a:lstStyle/>
          <a:p>
            <a:fld id="{AD031C7B-8930-48BB-B358-5E34BC984937}" type="slidenum">
              <a:rPr lang="es-MX" smtClean="0"/>
              <a:t>10</a:t>
            </a:fld>
            <a:endParaRPr lang="es-MX" dirty="0"/>
          </a:p>
        </p:txBody>
      </p:sp>
    </p:spTree>
    <p:extLst>
      <p:ext uri="{BB962C8B-B14F-4D97-AF65-F5344CB8AC3E}">
        <p14:creationId xmlns:p14="http://schemas.microsoft.com/office/powerpoint/2010/main" val="114327384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algn="just"/>
            <a:r>
              <a:rPr lang="es-MX" dirty="0" smtClean="0"/>
              <a:t>El tercer supuesto de la teoría de los lugares centrales</a:t>
            </a:r>
            <a:r>
              <a:rPr lang="es-MX" baseline="0" dirty="0" smtClean="0"/>
              <a:t> se refiere a considerar que la superficie es isotrópica. Aquí Christaller supone que la superficie es uniforme con igual densidad y sin variaciones de riqueza o de renta. Supuesto que simplifica por completo a la realidad, pues como se sabe, cada espacio es diferente y las personas poseen diferentes niveles de ingresos.</a:t>
            </a:r>
            <a:endParaRPr lang="es-MX" dirty="0"/>
          </a:p>
        </p:txBody>
      </p:sp>
      <p:sp>
        <p:nvSpPr>
          <p:cNvPr id="4" name="Marcador de número de diapositiva 3"/>
          <p:cNvSpPr>
            <a:spLocks noGrp="1"/>
          </p:cNvSpPr>
          <p:nvPr>
            <p:ph type="sldNum" sz="quarter" idx="10"/>
          </p:nvPr>
        </p:nvSpPr>
        <p:spPr/>
        <p:txBody>
          <a:bodyPr/>
          <a:lstStyle/>
          <a:p>
            <a:fld id="{AD031C7B-8930-48BB-B358-5E34BC984937}" type="slidenum">
              <a:rPr lang="es-MX" smtClean="0"/>
              <a:t>11</a:t>
            </a:fld>
            <a:endParaRPr lang="es-MX" dirty="0"/>
          </a:p>
        </p:txBody>
      </p:sp>
    </p:spTree>
    <p:extLst>
      <p:ext uri="{BB962C8B-B14F-4D97-AF65-F5344CB8AC3E}">
        <p14:creationId xmlns:p14="http://schemas.microsoft.com/office/powerpoint/2010/main" val="316759245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lang="es-MX" dirty="0"/>
              <a:t>En la imagen se muestra la ciudad principal como un lugar central, marcada </a:t>
            </a:r>
            <a:r>
              <a:rPr lang="es-MX" dirty="0" smtClean="0"/>
              <a:t>con </a:t>
            </a:r>
            <a:r>
              <a:rPr lang="es-MX" dirty="0"/>
              <a:t>el punto rosa y alrededor de ella las otras ciudades de un nivel jerárquico más bajo. La función principal de la ciudad central es proveer a las áreas circundantes de bienes y servicios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s-MX" dirty="0"/>
          </a:p>
          <a:p>
            <a:endParaRPr lang="es-MX" dirty="0"/>
          </a:p>
        </p:txBody>
      </p:sp>
      <p:sp>
        <p:nvSpPr>
          <p:cNvPr id="4" name="Marcador de número de diapositiva 3"/>
          <p:cNvSpPr>
            <a:spLocks noGrp="1"/>
          </p:cNvSpPr>
          <p:nvPr>
            <p:ph type="sldNum" sz="quarter" idx="10"/>
          </p:nvPr>
        </p:nvSpPr>
        <p:spPr/>
        <p:txBody>
          <a:bodyPr/>
          <a:lstStyle/>
          <a:p>
            <a:fld id="{AD031C7B-8930-48BB-B358-5E34BC984937}" type="slidenum">
              <a:rPr lang="es-MX" smtClean="0"/>
              <a:t>12</a:t>
            </a:fld>
            <a:endParaRPr lang="es-MX" dirty="0"/>
          </a:p>
        </p:txBody>
      </p:sp>
    </p:spTree>
    <p:extLst>
      <p:ext uri="{BB962C8B-B14F-4D97-AF65-F5344CB8AC3E}">
        <p14:creationId xmlns:p14="http://schemas.microsoft.com/office/powerpoint/2010/main" val="146174411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algn="just"/>
            <a:r>
              <a:rPr lang="es-MX" dirty="0"/>
              <a:t>Las ciudades que ocupan el lugar central, geográficamente concentran la </a:t>
            </a:r>
            <a:r>
              <a:rPr lang="es-MX" dirty="0" smtClean="0"/>
              <a:t>producción y actividades económicas.</a:t>
            </a:r>
            <a:r>
              <a:rPr lang="es-MX" baseline="0" dirty="0" smtClean="0"/>
              <a:t> Esto se debe a las </a:t>
            </a:r>
            <a:r>
              <a:rPr lang="es-MX" dirty="0" smtClean="0"/>
              <a:t>características </a:t>
            </a:r>
            <a:r>
              <a:rPr lang="es-MX" dirty="0"/>
              <a:t>que </a:t>
            </a:r>
            <a:r>
              <a:rPr lang="es-MX" dirty="0" smtClean="0"/>
              <a:t>presentan</a:t>
            </a:r>
            <a:r>
              <a:rPr lang="es-MX" baseline="0" dirty="0" smtClean="0"/>
              <a:t> dichos lugares</a:t>
            </a:r>
            <a:r>
              <a:rPr lang="es-MX" dirty="0" smtClean="0"/>
              <a:t>, </a:t>
            </a:r>
            <a:r>
              <a:rPr lang="es-MX" dirty="0"/>
              <a:t>tales </a:t>
            </a:r>
            <a:r>
              <a:rPr lang="es-MX" dirty="0" smtClean="0"/>
              <a:t>como: </a:t>
            </a:r>
            <a:r>
              <a:rPr lang="es-MX" dirty="0"/>
              <a:t>la facilidad de minimizar distancias y costos de transporte.</a:t>
            </a:r>
          </a:p>
        </p:txBody>
      </p:sp>
      <p:sp>
        <p:nvSpPr>
          <p:cNvPr id="4" name="Marcador de número de diapositiva 3"/>
          <p:cNvSpPr>
            <a:spLocks noGrp="1"/>
          </p:cNvSpPr>
          <p:nvPr>
            <p:ph type="sldNum" sz="quarter" idx="10"/>
          </p:nvPr>
        </p:nvSpPr>
        <p:spPr/>
        <p:txBody>
          <a:bodyPr/>
          <a:lstStyle/>
          <a:p>
            <a:fld id="{AD031C7B-8930-48BB-B358-5E34BC984937}" type="slidenum">
              <a:rPr lang="es-MX" smtClean="0"/>
              <a:t>13</a:t>
            </a:fld>
            <a:endParaRPr lang="es-MX" dirty="0"/>
          </a:p>
        </p:txBody>
      </p:sp>
    </p:spTree>
    <p:extLst>
      <p:ext uri="{BB962C8B-B14F-4D97-AF65-F5344CB8AC3E}">
        <p14:creationId xmlns:p14="http://schemas.microsoft.com/office/powerpoint/2010/main" val="175269321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lang="es-MX" sz="1200" dirty="0" smtClean="0"/>
              <a:t>Otro</a:t>
            </a:r>
            <a:r>
              <a:rPr lang="es-MX" sz="1200" baseline="0" dirty="0" smtClean="0"/>
              <a:t> modelo dentro de las teorías espaciales es el de August </a:t>
            </a:r>
            <a:r>
              <a:rPr lang="es-MX" b="0" dirty="0" smtClean="0">
                <a:solidFill>
                  <a:schemeClr val="accent1"/>
                </a:solidFill>
              </a:rPr>
              <a:t>Lösc</a:t>
            </a:r>
            <a:r>
              <a:rPr lang="es-MX" sz="1200" baseline="0" dirty="0" smtClean="0"/>
              <a:t>  y él t</a:t>
            </a:r>
            <a:r>
              <a:rPr lang="es-MX" sz="1200" dirty="0" smtClean="0"/>
              <a:t>omó </a:t>
            </a:r>
            <a:r>
              <a:rPr lang="es-MX" sz="1200" dirty="0"/>
              <a:t>en cuenta las funciones de coste y demanda </a:t>
            </a:r>
            <a:r>
              <a:rPr lang="es-MX" sz="1200" dirty="0" smtClean="0"/>
              <a:t>individual,</a:t>
            </a:r>
            <a:r>
              <a:rPr lang="es-MX" sz="1200" baseline="0" dirty="0" smtClean="0"/>
              <a:t> además</a:t>
            </a:r>
            <a:r>
              <a:rPr lang="es-MX" sz="1200" dirty="0" smtClean="0"/>
              <a:t> </a:t>
            </a:r>
            <a:r>
              <a:rPr lang="es-MX" sz="1200" dirty="0"/>
              <a:t>de un equilibrio económico </a:t>
            </a:r>
            <a:r>
              <a:rPr lang="es-MX" sz="1200" dirty="0" smtClean="0"/>
              <a:t>espacial.</a:t>
            </a:r>
            <a:r>
              <a:rPr lang="es-MX" sz="1200" baseline="0" dirty="0" smtClean="0"/>
              <a:t> Este equilibrio </a:t>
            </a:r>
            <a:r>
              <a:rPr lang="es-MX" sz="1200" dirty="0" smtClean="0"/>
              <a:t>se </a:t>
            </a:r>
            <a:r>
              <a:rPr lang="es-MX" sz="1200" dirty="0"/>
              <a:t>alcanza gracias a la posibilidad de entrada de nuevas empresas en el sector. </a:t>
            </a:r>
            <a:r>
              <a:rPr lang="es-MX" sz="1200" dirty="0" smtClean="0"/>
              <a:t>Con</a:t>
            </a:r>
            <a:r>
              <a:rPr lang="es-MX" sz="1200" baseline="0" dirty="0" smtClean="0"/>
              <a:t> esta última consideración es </a:t>
            </a:r>
            <a:r>
              <a:rPr lang="es-MX" sz="1200" dirty="0" smtClean="0"/>
              <a:t>que </a:t>
            </a:r>
            <a:r>
              <a:rPr lang="es-MX" sz="1200" dirty="0"/>
              <a:t>surge la estructura hexagonal de las áreas de mercado y la distribución espacial homogénea de los centros de producción.</a:t>
            </a:r>
          </a:p>
          <a:p>
            <a:endParaRPr lang="es-MX" dirty="0"/>
          </a:p>
        </p:txBody>
      </p:sp>
      <p:sp>
        <p:nvSpPr>
          <p:cNvPr id="4" name="Marcador de número de diapositiva 3"/>
          <p:cNvSpPr>
            <a:spLocks noGrp="1"/>
          </p:cNvSpPr>
          <p:nvPr>
            <p:ph type="sldNum" sz="quarter" idx="10"/>
          </p:nvPr>
        </p:nvSpPr>
        <p:spPr/>
        <p:txBody>
          <a:bodyPr/>
          <a:lstStyle/>
          <a:p>
            <a:fld id="{AD031C7B-8930-48BB-B358-5E34BC984937}" type="slidenum">
              <a:rPr lang="es-MX" smtClean="0"/>
              <a:t>14</a:t>
            </a:fld>
            <a:endParaRPr lang="es-MX" dirty="0"/>
          </a:p>
        </p:txBody>
      </p:sp>
    </p:spTree>
    <p:extLst>
      <p:ext uri="{BB962C8B-B14F-4D97-AF65-F5344CB8AC3E}">
        <p14:creationId xmlns:p14="http://schemas.microsoft.com/office/powerpoint/2010/main" val="315452055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82296" indent="0" algn="just">
              <a:buNone/>
            </a:pPr>
            <a:r>
              <a:rPr lang="es-MX" sz="1200" dirty="0" smtClean="0"/>
              <a:t>“La </a:t>
            </a:r>
            <a:r>
              <a:rPr lang="es-MX" sz="1200" dirty="0"/>
              <a:t>figura anterior, muestra en las tres primeras áreas de mercado (</a:t>
            </a:r>
            <a:r>
              <a:rPr lang="es-MX" sz="1200" i="1" dirty="0"/>
              <a:t>k</a:t>
            </a:r>
            <a:r>
              <a:rPr lang="es-MX" sz="1200" dirty="0"/>
              <a:t>) las jerarquías que consideró Christaller, las seis restantes (</a:t>
            </a:r>
            <a:r>
              <a:rPr lang="es-MX" sz="1200" i="1" dirty="0"/>
              <a:t>K=9,12,13</a:t>
            </a:r>
            <a:r>
              <a:rPr lang="es-MX" sz="1200" dirty="0"/>
              <a:t>) pueden ser considerados como múltiplos geográficos de los tres </a:t>
            </a:r>
            <a:r>
              <a:rPr lang="es-MX" sz="1200" dirty="0" smtClean="0"/>
              <a:t>primeros.</a:t>
            </a:r>
            <a:r>
              <a:rPr lang="es-MX" sz="1200" baseline="0" dirty="0" smtClean="0"/>
              <a:t> “</a:t>
            </a:r>
            <a:endParaRPr lang="es-MX" dirty="0"/>
          </a:p>
        </p:txBody>
      </p:sp>
      <p:sp>
        <p:nvSpPr>
          <p:cNvPr id="4" name="Marcador de número de diapositiva 3"/>
          <p:cNvSpPr>
            <a:spLocks noGrp="1"/>
          </p:cNvSpPr>
          <p:nvPr>
            <p:ph type="sldNum" sz="quarter" idx="10"/>
          </p:nvPr>
        </p:nvSpPr>
        <p:spPr/>
        <p:txBody>
          <a:bodyPr/>
          <a:lstStyle/>
          <a:p>
            <a:fld id="{AD031C7B-8930-48BB-B358-5E34BC984937}" type="slidenum">
              <a:rPr lang="es-MX" smtClean="0"/>
              <a:t>15</a:t>
            </a:fld>
            <a:endParaRPr lang="es-MX" dirty="0"/>
          </a:p>
        </p:txBody>
      </p:sp>
    </p:spTree>
    <p:extLst>
      <p:ext uri="{BB962C8B-B14F-4D97-AF65-F5344CB8AC3E}">
        <p14:creationId xmlns:p14="http://schemas.microsoft.com/office/powerpoint/2010/main" val="401245924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algn="just"/>
            <a:r>
              <a:rPr lang="es-MX" sz="1200" dirty="0" smtClean="0"/>
              <a:t>“A </a:t>
            </a:r>
            <a:r>
              <a:rPr lang="es-MX" sz="1200" dirty="0"/>
              <a:t>diferencia del modelo de Christaller (que mantiene a </a:t>
            </a:r>
            <a:r>
              <a:rPr lang="es-MX" sz="1200" i="1" dirty="0"/>
              <a:t>K</a:t>
            </a:r>
            <a:r>
              <a:rPr lang="es-MX" sz="1200" dirty="0"/>
              <a:t> constante),  Lösch considera que la hipótesis de Christaller es demasiado restrictiva, por tanto, permite que </a:t>
            </a:r>
            <a:r>
              <a:rPr lang="es-MX" sz="1200" i="1" dirty="0"/>
              <a:t>K</a:t>
            </a:r>
            <a:r>
              <a:rPr lang="es-MX" sz="1200" dirty="0"/>
              <a:t> pueda variar a lo largo de la jerarquía; es decir, permite que varíe el factor de proporcionalidad  entre el número de centros de cada nivel. El abandono de esta hipótesis permite </a:t>
            </a:r>
            <a:r>
              <a:rPr lang="es-MX" sz="1200" dirty="0" smtClean="0"/>
              <a:t>los</a:t>
            </a:r>
            <a:r>
              <a:rPr lang="es-MX" sz="1200" baseline="0" dirty="0" smtClean="0"/>
              <a:t> dos supuestos</a:t>
            </a:r>
            <a:r>
              <a:rPr lang="es-MX" sz="1200" dirty="0" smtClean="0"/>
              <a:t>.”</a:t>
            </a:r>
            <a:endParaRPr lang="es-MX" dirty="0"/>
          </a:p>
        </p:txBody>
      </p:sp>
      <p:sp>
        <p:nvSpPr>
          <p:cNvPr id="4" name="Marcador de número de diapositiva 3"/>
          <p:cNvSpPr>
            <a:spLocks noGrp="1"/>
          </p:cNvSpPr>
          <p:nvPr>
            <p:ph type="sldNum" sz="quarter" idx="10"/>
          </p:nvPr>
        </p:nvSpPr>
        <p:spPr/>
        <p:txBody>
          <a:bodyPr/>
          <a:lstStyle/>
          <a:p>
            <a:fld id="{AD031C7B-8930-48BB-B358-5E34BC984937}" type="slidenum">
              <a:rPr lang="es-MX" smtClean="0"/>
              <a:t>16</a:t>
            </a:fld>
            <a:endParaRPr lang="es-MX" dirty="0"/>
          </a:p>
        </p:txBody>
      </p:sp>
    </p:spTree>
    <p:extLst>
      <p:ext uri="{BB962C8B-B14F-4D97-AF65-F5344CB8AC3E}">
        <p14:creationId xmlns:p14="http://schemas.microsoft.com/office/powerpoint/2010/main" val="221541254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lang="es-MX" sz="1200" dirty="0" smtClean="0"/>
              <a:t>En esta diapositiva</a:t>
            </a:r>
            <a:r>
              <a:rPr lang="es-MX" sz="1200" baseline="0" dirty="0" smtClean="0"/>
              <a:t> se presenta un comparativo entre los modelos de Christaller y </a:t>
            </a:r>
            <a:r>
              <a:rPr lang="es-MX" b="0" dirty="0" smtClean="0">
                <a:solidFill>
                  <a:schemeClr val="accent5"/>
                </a:solidFill>
              </a:rPr>
              <a:t>Lösch</a:t>
            </a:r>
            <a:r>
              <a:rPr lang="es-MX" sz="1200" b="0" dirty="0" smtClean="0">
                <a:solidFill>
                  <a:schemeClr val="tx1"/>
                </a:solidFill>
              </a:rPr>
              <a:t>,</a:t>
            </a:r>
            <a:r>
              <a:rPr lang="es-MX" sz="1200" b="0" baseline="0" dirty="0" smtClean="0">
                <a:solidFill>
                  <a:schemeClr val="tx1"/>
                </a:solidFill>
              </a:rPr>
              <a:t> aunque e</a:t>
            </a:r>
            <a:r>
              <a:rPr lang="es-MX" sz="1200" dirty="0" smtClean="0"/>
              <a:t>n la actualidad, para algunas empresas</a:t>
            </a:r>
            <a:r>
              <a:rPr lang="es-MX" sz="1200" baseline="0" dirty="0" smtClean="0"/>
              <a:t> l</a:t>
            </a:r>
            <a:r>
              <a:rPr lang="es-MX" sz="1200" dirty="0" smtClean="0"/>
              <a:t>os costo de transporte ya no son tan relevantes debido al valor agregado que puede generar el producto que</a:t>
            </a:r>
            <a:r>
              <a:rPr lang="es-MX" sz="1200" baseline="0" dirty="0" smtClean="0"/>
              <a:t> elaboran, tal es el caso de la industria farmacéutica.</a:t>
            </a:r>
            <a:endParaRPr lang="es-MX" sz="1200" dirty="0"/>
          </a:p>
          <a:p>
            <a:endParaRPr lang="es-MX" dirty="0"/>
          </a:p>
        </p:txBody>
      </p:sp>
      <p:sp>
        <p:nvSpPr>
          <p:cNvPr id="4" name="Marcador de número de diapositiva 3"/>
          <p:cNvSpPr>
            <a:spLocks noGrp="1"/>
          </p:cNvSpPr>
          <p:nvPr>
            <p:ph type="sldNum" sz="quarter" idx="10"/>
          </p:nvPr>
        </p:nvSpPr>
        <p:spPr/>
        <p:txBody>
          <a:bodyPr/>
          <a:lstStyle/>
          <a:p>
            <a:fld id="{AD031C7B-8930-48BB-B358-5E34BC984937}" type="slidenum">
              <a:rPr lang="es-MX" smtClean="0"/>
              <a:t>17</a:t>
            </a:fld>
            <a:endParaRPr lang="es-MX" dirty="0"/>
          </a:p>
        </p:txBody>
      </p:sp>
    </p:spTree>
    <p:extLst>
      <p:ext uri="{BB962C8B-B14F-4D97-AF65-F5344CB8AC3E}">
        <p14:creationId xmlns:p14="http://schemas.microsoft.com/office/powerpoint/2010/main" val="325574176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lang="es-MX" sz="1200" dirty="0" smtClean="0"/>
              <a:t>Otra teoría de localización espacial es la que presenta Von Thünen. Él</a:t>
            </a:r>
            <a:r>
              <a:rPr lang="es-MX" sz="1200" baseline="0" dirty="0" smtClean="0"/>
              <a:t> considera importante el papel que tienen los costos según la distancia. De esta manera, el costo de los terrenos va acuerdo a la cercanía de los servicios. Cuanto más cercano esté el terreno a los servicios, mayor será su precio. </a:t>
            </a:r>
            <a:endParaRPr lang="es-MX" dirty="0"/>
          </a:p>
        </p:txBody>
      </p:sp>
      <p:sp>
        <p:nvSpPr>
          <p:cNvPr id="4" name="Marcador de número de diapositiva 3"/>
          <p:cNvSpPr>
            <a:spLocks noGrp="1"/>
          </p:cNvSpPr>
          <p:nvPr>
            <p:ph type="sldNum" sz="quarter" idx="10"/>
          </p:nvPr>
        </p:nvSpPr>
        <p:spPr/>
        <p:txBody>
          <a:bodyPr/>
          <a:lstStyle/>
          <a:p>
            <a:fld id="{AD031C7B-8930-48BB-B358-5E34BC984937}" type="slidenum">
              <a:rPr lang="es-MX" smtClean="0"/>
              <a:t>18</a:t>
            </a:fld>
            <a:endParaRPr lang="es-MX" dirty="0"/>
          </a:p>
        </p:txBody>
      </p:sp>
    </p:spTree>
    <p:extLst>
      <p:ext uri="{BB962C8B-B14F-4D97-AF65-F5344CB8AC3E}">
        <p14:creationId xmlns:p14="http://schemas.microsoft.com/office/powerpoint/2010/main" val="176517372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sz="1200" dirty="0"/>
              <a:t>Su teoría menciona la explicación de la localización de las actividades </a:t>
            </a:r>
            <a:r>
              <a:rPr lang="es-MX" sz="1200" dirty="0" smtClean="0"/>
              <a:t>agropecuarias.</a:t>
            </a:r>
            <a:r>
              <a:rPr lang="es-MX" sz="1200" baseline="0" dirty="0" smtClean="0"/>
              <a:t> </a:t>
            </a:r>
            <a:endParaRPr lang="es-MX" dirty="0"/>
          </a:p>
        </p:txBody>
      </p:sp>
      <p:sp>
        <p:nvSpPr>
          <p:cNvPr id="4" name="Marcador de número de diapositiva 3"/>
          <p:cNvSpPr>
            <a:spLocks noGrp="1"/>
          </p:cNvSpPr>
          <p:nvPr>
            <p:ph type="sldNum" sz="quarter" idx="10"/>
          </p:nvPr>
        </p:nvSpPr>
        <p:spPr/>
        <p:txBody>
          <a:bodyPr/>
          <a:lstStyle/>
          <a:p>
            <a:fld id="{AD031C7B-8930-48BB-B358-5E34BC984937}" type="slidenum">
              <a:rPr lang="es-MX" smtClean="0"/>
              <a:t>19</a:t>
            </a:fld>
            <a:endParaRPr lang="es-MX" dirty="0"/>
          </a:p>
        </p:txBody>
      </p:sp>
    </p:spTree>
    <p:extLst>
      <p:ext uri="{BB962C8B-B14F-4D97-AF65-F5344CB8AC3E}">
        <p14:creationId xmlns:p14="http://schemas.microsoft.com/office/powerpoint/2010/main" val="37224450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lang="es-MX" dirty="0"/>
              <a:t>Se hace mención del objetivo de la elaboración del presente material, el cual,  tiene como función principal despertar el interés del alumno </a:t>
            </a:r>
            <a:r>
              <a:rPr lang="es-MX" baseline="0" dirty="0"/>
              <a:t>que esta inscrito en la unidad de aprendizaje de Desarrollo Regional</a:t>
            </a:r>
            <a:r>
              <a:rPr lang="es-MX" dirty="0"/>
              <a:t> sobre  las Teorías Espaciales de la Organización Económica. </a:t>
            </a:r>
          </a:p>
          <a:p>
            <a:pPr marL="0" marR="0" lvl="0" indent="0" algn="just" defTabSz="914400" rtl="0" eaLnBrk="1" fontAlgn="auto" latinLnBrk="0" hangingPunct="1">
              <a:lnSpc>
                <a:spcPct val="100000"/>
              </a:lnSpc>
              <a:spcBef>
                <a:spcPts val="0"/>
              </a:spcBef>
              <a:spcAft>
                <a:spcPts val="0"/>
              </a:spcAft>
              <a:buClrTx/>
              <a:buSzTx/>
              <a:buFontTx/>
              <a:buNone/>
              <a:tabLst/>
              <a:defRPr/>
            </a:pPr>
            <a:endParaRPr lang="en-US" dirty="0"/>
          </a:p>
          <a:p>
            <a:pPr marL="0" marR="0" lvl="0" indent="0" algn="just" defTabSz="914400" rtl="0" eaLnBrk="1" fontAlgn="auto" latinLnBrk="0" hangingPunct="1">
              <a:lnSpc>
                <a:spcPct val="100000"/>
              </a:lnSpc>
              <a:spcBef>
                <a:spcPts val="0"/>
              </a:spcBef>
              <a:spcAft>
                <a:spcPts val="0"/>
              </a:spcAft>
              <a:buClrTx/>
              <a:buSzTx/>
              <a:buFontTx/>
              <a:buNone/>
              <a:tabLst/>
              <a:defRPr/>
            </a:pPr>
            <a:endParaRPr lang="es-MX" dirty="0"/>
          </a:p>
        </p:txBody>
      </p:sp>
      <p:sp>
        <p:nvSpPr>
          <p:cNvPr id="4" name="Marcador de número de diapositiva 3"/>
          <p:cNvSpPr>
            <a:spLocks noGrp="1"/>
          </p:cNvSpPr>
          <p:nvPr>
            <p:ph type="sldNum" sz="quarter" idx="10"/>
          </p:nvPr>
        </p:nvSpPr>
        <p:spPr/>
        <p:txBody>
          <a:bodyPr/>
          <a:lstStyle/>
          <a:p>
            <a:fld id="{E0746DE6-3336-457D-A091-FA20AC1C536E}" type="slidenum">
              <a:rPr lang="en-US" smtClean="0"/>
              <a:t>2</a:t>
            </a:fld>
            <a:endParaRPr lang="en-US" dirty="0"/>
          </a:p>
        </p:txBody>
      </p:sp>
    </p:spTree>
    <p:extLst>
      <p:ext uri="{BB962C8B-B14F-4D97-AF65-F5344CB8AC3E}">
        <p14:creationId xmlns:p14="http://schemas.microsoft.com/office/powerpoint/2010/main" val="364340870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lang="es-MX" dirty="0" smtClean="0">
                <a:solidFill>
                  <a:prstClr val="white"/>
                </a:solidFill>
                <a:latin typeface="Gill Sans MT" panose="020B0502020104020203" pitchFamily="34" charset="0"/>
              </a:rPr>
              <a:t>Se</a:t>
            </a:r>
            <a:r>
              <a:rPr lang="es-MX" baseline="0" dirty="0" smtClean="0">
                <a:solidFill>
                  <a:prstClr val="white"/>
                </a:solidFill>
                <a:latin typeface="Gill Sans MT" panose="020B0502020104020203" pitchFamily="34" charset="0"/>
              </a:rPr>
              <a:t> presenta otra teoría: La teoría espacial de los precios, en donde e</a:t>
            </a:r>
            <a:r>
              <a:rPr lang="es-MX" dirty="0" smtClean="0">
                <a:solidFill>
                  <a:prstClr val="white"/>
                </a:solidFill>
                <a:latin typeface="Gill Sans MT" panose="020B0502020104020203" pitchFamily="34" charset="0"/>
              </a:rPr>
              <a:t>l </a:t>
            </a:r>
            <a:r>
              <a:rPr lang="es-MX" dirty="0">
                <a:solidFill>
                  <a:prstClr val="white"/>
                </a:solidFill>
                <a:latin typeface="Gill Sans MT" panose="020B0502020104020203" pitchFamily="34" charset="0"/>
              </a:rPr>
              <a:t>problema planteado consiste en determinar el conjunto de transacciones que  minimice los costos totales del transporte, convirtiéndose en una restricción  o una ventaja. </a:t>
            </a:r>
          </a:p>
          <a:p>
            <a:endParaRPr lang="es-MX" dirty="0"/>
          </a:p>
        </p:txBody>
      </p:sp>
      <p:sp>
        <p:nvSpPr>
          <p:cNvPr id="4" name="Marcador de número de diapositiva 3"/>
          <p:cNvSpPr>
            <a:spLocks noGrp="1"/>
          </p:cNvSpPr>
          <p:nvPr>
            <p:ph type="sldNum" sz="quarter" idx="10"/>
          </p:nvPr>
        </p:nvSpPr>
        <p:spPr/>
        <p:txBody>
          <a:bodyPr/>
          <a:lstStyle/>
          <a:p>
            <a:fld id="{AD031C7B-8930-48BB-B358-5E34BC984937}" type="slidenum">
              <a:rPr lang="es-MX" smtClean="0"/>
              <a:t>20</a:t>
            </a:fld>
            <a:endParaRPr lang="es-MX" dirty="0"/>
          </a:p>
        </p:txBody>
      </p:sp>
    </p:spTree>
    <p:extLst>
      <p:ext uri="{BB962C8B-B14F-4D97-AF65-F5344CB8AC3E}">
        <p14:creationId xmlns:p14="http://schemas.microsoft.com/office/powerpoint/2010/main" val="2386354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algn="just">
              <a:lnSpc>
                <a:spcPct val="120000"/>
              </a:lnSpc>
              <a:buNone/>
            </a:pPr>
            <a:r>
              <a:rPr lang="es-MX" sz="1200" i="0" u="none" dirty="0"/>
              <a:t>Teoría de la localización </a:t>
            </a:r>
            <a:r>
              <a:rPr lang="es-MX" sz="1200" i="0" u="none" dirty="0" smtClean="0"/>
              <a:t>industrial. Está</a:t>
            </a:r>
            <a:r>
              <a:rPr lang="es-MX" sz="1200" i="0" u="none" baseline="0" dirty="0" smtClean="0"/>
              <a:t> teoría es presentada por Alfred Weber en el año 1909. Con esta teoría se hace presente la localización industrial a través de una figura triangular y se necesita un mercado y dos fuentes de obtención de recursos. Dentro de los supuestos destaca que el espacio es isotrópico. </a:t>
            </a:r>
            <a:endParaRPr lang="es-MX" sz="1200" i="0" u="none" dirty="0"/>
          </a:p>
        </p:txBody>
      </p:sp>
      <p:sp>
        <p:nvSpPr>
          <p:cNvPr id="4" name="Marcador de número de diapositiva 3"/>
          <p:cNvSpPr>
            <a:spLocks noGrp="1"/>
          </p:cNvSpPr>
          <p:nvPr>
            <p:ph type="sldNum" sz="quarter" idx="10"/>
          </p:nvPr>
        </p:nvSpPr>
        <p:spPr/>
        <p:txBody>
          <a:bodyPr/>
          <a:lstStyle/>
          <a:p>
            <a:fld id="{AD031C7B-8930-48BB-B358-5E34BC984937}" type="slidenum">
              <a:rPr lang="es-MX" smtClean="0"/>
              <a:t>21</a:t>
            </a:fld>
            <a:endParaRPr lang="es-MX" dirty="0"/>
          </a:p>
        </p:txBody>
      </p:sp>
    </p:spTree>
    <p:extLst>
      <p:ext uri="{BB962C8B-B14F-4D97-AF65-F5344CB8AC3E}">
        <p14:creationId xmlns:p14="http://schemas.microsoft.com/office/powerpoint/2010/main" val="13299293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algn="just"/>
            <a:r>
              <a:rPr lang="es-MX" dirty="0" smtClean="0"/>
              <a:t>Se presentan</a:t>
            </a:r>
            <a:r>
              <a:rPr lang="es-MX" baseline="0" dirty="0" smtClean="0"/>
              <a:t> algunas consideraciones de la teoría de localización industrial propuesta por Weber.</a:t>
            </a:r>
            <a:endParaRPr lang="es-MX" dirty="0"/>
          </a:p>
        </p:txBody>
      </p:sp>
      <p:sp>
        <p:nvSpPr>
          <p:cNvPr id="4" name="Marcador de número de diapositiva 3"/>
          <p:cNvSpPr>
            <a:spLocks noGrp="1"/>
          </p:cNvSpPr>
          <p:nvPr>
            <p:ph type="sldNum" sz="quarter" idx="10"/>
          </p:nvPr>
        </p:nvSpPr>
        <p:spPr/>
        <p:txBody>
          <a:bodyPr/>
          <a:lstStyle/>
          <a:p>
            <a:fld id="{AD031C7B-8930-48BB-B358-5E34BC984937}" type="slidenum">
              <a:rPr lang="es-MX" smtClean="0"/>
              <a:t>22</a:t>
            </a:fld>
            <a:endParaRPr lang="es-MX" dirty="0"/>
          </a:p>
        </p:txBody>
      </p:sp>
    </p:spTree>
    <p:extLst>
      <p:ext uri="{BB962C8B-B14F-4D97-AF65-F5344CB8AC3E}">
        <p14:creationId xmlns:p14="http://schemas.microsoft.com/office/powerpoint/2010/main" val="156841933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algn="just"/>
            <a:r>
              <a:rPr lang="es-MX" dirty="0" smtClean="0"/>
              <a:t>Se explica</a:t>
            </a:r>
            <a:r>
              <a:rPr lang="es-MX" baseline="0" dirty="0" smtClean="0"/>
              <a:t> la composición del proceso productivo de acuerdo a los bienes que se necesitan: puros y brutos. Lo</a:t>
            </a:r>
            <a:r>
              <a:rPr lang="es-MX" dirty="0" smtClean="0"/>
              <a:t> </a:t>
            </a:r>
            <a:r>
              <a:rPr lang="es-MX" dirty="0"/>
              <a:t>normal es que, en la elaboración de cualquier bien, se necesite más de un </a:t>
            </a:r>
            <a:r>
              <a:rPr lang="es-MX" dirty="0" smtClean="0"/>
              <a:t>producto,</a:t>
            </a:r>
            <a:r>
              <a:rPr lang="es-MX" baseline="0" dirty="0" smtClean="0"/>
              <a:t> i</a:t>
            </a:r>
            <a:r>
              <a:rPr lang="es-MX" dirty="0" smtClean="0"/>
              <a:t>ncluso </a:t>
            </a:r>
            <a:r>
              <a:rPr lang="es-MX" dirty="0"/>
              <a:t>productos elaborados por otras empresas. </a:t>
            </a:r>
          </a:p>
        </p:txBody>
      </p:sp>
      <p:sp>
        <p:nvSpPr>
          <p:cNvPr id="4" name="Marcador de número de diapositiva 3"/>
          <p:cNvSpPr>
            <a:spLocks noGrp="1"/>
          </p:cNvSpPr>
          <p:nvPr>
            <p:ph type="sldNum" sz="quarter" idx="10"/>
          </p:nvPr>
        </p:nvSpPr>
        <p:spPr/>
        <p:txBody>
          <a:bodyPr/>
          <a:lstStyle/>
          <a:p>
            <a:fld id="{AD031C7B-8930-48BB-B358-5E34BC984937}" type="slidenum">
              <a:rPr lang="es-MX" smtClean="0"/>
              <a:t>23</a:t>
            </a:fld>
            <a:endParaRPr lang="es-MX" dirty="0"/>
          </a:p>
        </p:txBody>
      </p:sp>
    </p:spTree>
    <p:extLst>
      <p:ext uri="{BB962C8B-B14F-4D97-AF65-F5344CB8AC3E}">
        <p14:creationId xmlns:p14="http://schemas.microsoft.com/office/powerpoint/2010/main" val="325145724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algn="just"/>
            <a:r>
              <a:rPr lang="es-MX" dirty="0" smtClean="0"/>
              <a:t>Se explica en que consiste cada bien que considera la teoría de localización industrial. Los ubicuos son</a:t>
            </a:r>
            <a:r>
              <a:rPr lang="es-MX" baseline="0" dirty="0" smtClean="0"/>
              <a:t> bienes que se recolectan directamente de la naturaleza y que pueden obtenerse en cualquier parte. Los bienes localizados son aquellos que se encuentran únicamente en un espacio como la producción de aguacate, de naranja, etc. </a:t>
            </a:r>
            <a:endParaRPr lang="es-MX" dirty="0"/>
          </a:p>
        </p:txBody>
      </p:sp>
      <p:sp>
        <p:nvSpPr>
          <p:cNvPr id="4" name="Marcador de número de diapositiva 3"/>
          <p:cNvSpPr>
            <a:spLocks noGrp="1"/>
          </p:cNvSpPr>
          <p:nvPr>
            <p:ph type="sldNum" sz="quarter" idx="10"/>
          </p:nvPr>
        </p:nvSpPr>
        <p:spPr/>
        <p:txBody>
          <a:bodyPr/>
          <a:lstStyle/>
          <a:p>
            <a:fld id="{AD031C7B-8930-48BB-B358-5E34BC984937}" type="slidenum">
              <a:rPr lang="es-MX" smtClean="0"/>
              <a:t>24</a:t>
            </a:fld>
            <a:endParaRPr lang="es-MX" dirty="0"/>
          </a:p>
        </p:txBody>
      </p:sp>
    </p:spTree>
    <p:extLst>
      <p:ext uri="{BB962C8B-B14F-4D97-AF65-F5344CB8AC3E}">
        <p14:creationId xmlns:p14="http://schemas.microsoft.com/office/powerpoint/2010/main" val="79060565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algn="just"/>
            <a:r>
              <a:rPr lang="es-MX" dirty="0" smtClean="0"/>
              <a:t>Se muestran los factores que considera</a:t>
            </a:r>
            <a:r>
              <a:rPr lang="es-MX" baseline="0" dirty="0" smtClean="0"/>
              <a:t> Weber en la teoría de localización industrial. Los dos últimos “costos de mano de obra” y “ economías de aglomeración” se ven modificados por decisiones políticas. </a:t>
            </a:r>
            <a:endParaRPr lang="es-MX" dirty="0"/>
          </a:p>
        </p:txBody>
      </p:sp>
      <p:sp>
        <p:nvSpPr>
          <p:cNvPr id="4" name="Marcador de número de diapositiva 3"/>
          <p:cNvSpPr>
            <a:spLocks noGrp="1"/>
          </p:cNvSpPr>
          <p:nvPr>
            <p:ph type="sldNum" sz="quarter" idx="10"/>
          </p:nvPr>
        </p:nvSpPr>
        <p:spPr/>
        <p:txBody>
          <a:bodyPr/>
          <a:lstStyle/>
          <a:p>
            <a:fld id="{AD031C7B-8930-48BB-B358-5E34BC984937}" type="slidenum">
              <a:rPr lang="es-MX" smtClean="0"/>
              <a:t>25</a:t>
            </a:fld>
            <a:endParaRPr lang="es-MX" dirty="0"/>
          </a:p>
        </p:txBody>
      </p:sp>
    </p:spTree>
    <p:extLst>
      <p:ext uri="{BB962C8B-B14F-4D97-AF65-F5344CB8AC3E}">
        <p14:creationId xmlns:p14="http://schemas.microsoft.com/office/powerpoint/2010/main" val="169248570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algn="just"/>
            <a:r>
              <a:rPr lang="es-MX" dirty="0" smtClean="0"/>
              <a:t>Se explica que al formar economías de aglomeración se pueden derivar ciertos beneficios como: el acceso</a:t>
            </a:r>
            <a:r>
              <a:rPr lang="es-MX" baseline="0" dirty="0" smtClean="0"/>
              <a:t> al mercado, comunicación y mano de obra especializada, pero estos beneficios se pueden ver reducidos cuando el costo  de la tierra aumenta, pues la industria se localiza en espacios altamente demandados por la cercanía que tienen con los servicios y otros factores. </a:t>
            </a:r>
            <a:endParaRPr lang="es-MX" dirty="0"/>
          </a:p>
        </p:txBody>
      </p:sp>
      <p:sp>
        <p:nvSpPr>
          <p:cNvPr id="4" name="Marcador de número de diapositiva 3"/>
          <p:cNvSpPr>
            <a:spLocks noGrp="1"/>
          </p:cNvSpPr>
          <p:nvPr>
            <p:ph type="sldNum" sz="quarter" idx="10"/>
          </p:nvPr>
        </p:nvSpPr>
        <p:spPr/>
        <p:txBody>
          <a:bodyPr/>
          <a:lstStyle/>
          <a:p>
            <a:fld id="{AD031C7B-8930-48BB-B358-5E34BC984937}" type="slidenum">
              <a:rPr lang="es-MX" smtClean="0"/>
              <a:t>26</a:t>
            </a:fld>
            <a:endParaRPr lang="es-MX" dirty="0"/>
          </a:p>
        </p:txBody>
      </p:sp>
    </p:spTree>
    <p:extLst>
      <p:ext uri="{BB962C8B-B14F-4D97-AF65-F5344CB8AC3E}">
        <p14:creationId xmlns:p14="http://schemas.microsoft.com/office/powerpoint/2010/main" val="3259273072"/>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algn="just"/>
            <a:r>
              <a:rPr lang="es-MX" dirty="0" smtClean="0"/>
              <a:t>Se muestra l triángulo</a:t>
            </a:r>
            <a:r>
              <a:rPr lang="es-MX" baseline="0" dirty="0" smtClean="0"/>
              <a:t> de localización expuesto por Weber. Aquí se observa como deben de localizarse las materias primas y el mercado. </a:t>
            </a:r>
            <a:endParaRPr lang="es-MX" dirty="0"/>
          </a:p>
        </p:txBody>
      </p:sp>
      <p:sp>
        <p:nvSpPr>
          <p:cNvPr id="4" name="Marcador de número de diapositiva 3"/>
          <p:cNvSpPr>
            <a:spLocks noGrp="1"/>
          </p:cNvSpPr>
          <p:nvPr>
            <p:ph type="sldNum" sz="quarter" idx="10"/>
          </p:nvPr>
        </p:nvSpPr>
        <p:spPr/>
        <p:txBody>
          <a:bodyPr/>
          <a:lstStyle/>
          <a:p>
            <a:fld id="{AD031C7B-8930-48BB-B358-5E34BC984937}" type="slidenum">
              <a:rPr lang="es-MX" smtClean="0"/>
              <a:t>27</a:t>
            </a:fld>
            <a:endParaRPr lang="es-MX" dirty="0"/>
          </a:p>
        </p:txBody>
      </p:sp>
    </p:spTree>
    <p:extLst>
      <p:ext uri="{BB962C8B-B14F-4D97-AF65-F5344CB8AC3E}">
        <p14:creationId xmlns:p14="http://schemas.microsoft.com/office/powerpoint/2010/main" val="3849258403"/>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algn="just"/>
            <a:r>
              <a:rPr lang="es-MX" dirty="0" smtClean="0"/>
              <a:t>Se presentan las conclusiones del material presentado. Se hace énfasis en no dejar de lado lo que ocurre en la realidad pues</a:t>
            </a:r>
            <a:r>
              <a:rPr lang="es-MX" baseline="0" dirty="0" smtClean="0"/>
              <a:t> estas teorías a través de sus supuestos dejan de lado la complejidad de a realdad. </a:t>
            </a:r>
            <a:endParaRPr lang="es-MX" dirty="0"/>
          </a:p>
        </p:txBody>
      </p:sp>
      <p:sp>
        <p:nvSpPr>
          <p:cNvPr id="4" name="Marcador de número de diapositiva 3"/>
          <p:cNvSpPr>
            <a:spLocks noGrp="1"/>
          </p:cNvSpPr>
          <p:nvPr>
            <p:ph type="sldNum" sz="quarter" idx="10"/>
          </p:nvPr>
        </p:nvSpPr>
        <p:spPr/>
        <p:txBody>
          <a:bodyPr/>
          <a:lstStyle/>
          <a:p>
            <a:fld id="{AD031C7B-8930-48BB-B358-5E34BC984937}" type="slidenum">
              <a:rPr lang="es-MX" smtClean="0"/>
              <a:t>28</a:t>
            </a:fld>
            <a:endParaRPr lang="es-MX" dirty="0"/>
          </a:p>
        </p:txBody>
      </p:sp>
    </p:spTree>
    <p:extLst>
      <p:ext uri="{BB962C8B-B14F-4D97-AF65-F5344CB8AC3E}">
        <p14:creationId xmlns:p14="http://schemas.microsoft.com/office/powerpoint/2010/main" val="404974582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algn="just"/>
            <a:r>
              <a:rPr lang="es-MX" dirty="0" smtClean="0"/>
              <a:t>Se</a:t>
            </a:r>
            <a:r>
              <a:rPr lang="es-MX" baseline="0" dirty="0" smtClean="0"/>
              <a:t> presentan las conclusiones del material expuesto. En esta sección se revaloran otros factores que pueden influir en la decisión de la localización espacial. Estos pueden ser: costos de extracción, almacenamiento y diferenciación de valor agregado. </a:t>
            </a:r>
            <a:endParaRPr lang="es-MX" dirty="0"/>
          </a:p>
        </p:txBody>
      </p:sp>
      <p:sp>
        <p:nvSpPr>
          <p:cNvPr id="4" name="Marcador de número de diapositiva 3"/>
          <p:cNvSpPr>
            <a:spLocks noGrp="1"/>
          </p:cNvSpPr>
          <p:nvPr>
            <p:ph type="sldNum" sz="quarter" idx="10"/>
          </p:nvPr>
        </p:nvSpPr>
        <p:spPr/>
        <p:txBody>
          <a:bodyPr/>
          <a:lstStyle/>
          <a:p>
            <a:fld id="{AD031C7B-8930-48BB-B358-5E34BC984937}" type="slidenum">
              <a:rPr lang="es-MX" smtClean="0"/>
              <a:t>29</a:t>
            </a:fld>
            <a:endParaRPr lang="es-MX" dirty="0"/>
          </a:p>
        </p:txBody>
      </p:sp>
    </p:spTree>
    <p:extLst>
      <p:ext uri="{BB962C8B-B14F-4D97-AF65-F5344CB8AC3E}">
        <p14:creationId xmlns:p14="http://schemas.microsoft.com/office/powerpoint/2010/main" val="227418573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algn="just"/>
            <a:r>
              <a:rPr lang="es-MX" sz="1200" dirty="0" smtClean="0"/>
              <a:t>Se</a:t>
            </a:r>
            <a:r>
              <a:rPr lang="es-MX" sz="1200" baseline="0" dirty="0" smtClean="0"/>
              <a:t> explica que l</a:t>
            </a:r>
            <a:r>
              <a:rPr lang="es-MX" sz="1200" dirty="0" smtClean="0"/>
              <a:t>a </a:t>
            </a:r>
            <a:r>
              <a:rPr lang="es-MX" sz="1200" dirty="0"/>
              <a:t>influencia generalizada del espacio había permanecido ignorada en buena medida por la teoría económica clásica, no obstante la incorporación de esta variable dentro del análisis económico, transformó  radicalmente las estructuras teóricas y empíricas para abordar las problemáticas regionales. A continuación se exponen las bases teóricas del desarrollo regional como fundamentos básicos para que el estudiante desarrolle su capacidad analítica frente a las problemáticas económico territoriales </a:t>
            </a:r>
            <a:endParaRPr lang="es-MX" dirty="0"/>
          </a:p>
        </p:txBody>
      </p:sp>
      <p:sp>
        <p:nvSpPr>
          <p:cNvPr id="4" name="Marcador de número de diapositiva 3"/>
          <p:cNvSpPr>
            <a:spLocks noGrp="1"/>
          </p:cNvSpPr>
          <p:nvPr>
            <p:ph type="sldNum" sz="quarter" idx="10"/>
          </p:nvPr>
        </p:nvSpPr>
        <p:spPr/>
        <p:txBody>
          <a:bodyPr/>
          <a:lstStyle/>
          <a:p>
            <a:fld id="{AD031C7B-8930-48BB-B358-5E34BC984937}" type="slidenum">
              <a:rPr lang="es-MX" smtClean="0"/>
              <a:t>3</a:t>
            </a:fld>
            <a:endParaRPr lang="es-MX" dirty="0"/>
          </a:p>
        </p:txBody>
      </p:sp>
    </p:spTree>
    <p:extLst>
      <p:ext uri="{BB962C8B-B14F-4D97-AF65-F5344CB8AC3E}">
        <p14:creationId xmlns:p14="http://schemas.microsoft.com/office/powerpoint/2010/main" val="481716192"/>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smtClean="0"/>
              <a:t>Se presenta una</a:t>
            </a:r>
            <a:r>
              <a:rPr lang="es-MX" baseline="0" dirty="0" smtClean="0"/>
              <a:t> lista de las fuentes de información consultadas con las que se elaboró el presente material.</a:t>
            </a:r>
            <a:endParaRPr lang="es-MX" dirty="0"/>
          </a:p>
        </p:txBody>
      </p:sp>
      <p:sp>
        <p:nvSpPr>
          <p:cNvPr id="4" name="Marcador de número de diapositiva 3"/>
          <p:cNvSpPr>
            <a:spLocks noGrp="1"/>
          </p:cNvSpPr>
          <p:nvPr>
            <p:ph type="sldNum" sz="quarter" idx="10"/>
          </p:nvPr>
        </p:nvSpPr>
        <p:spPr/>
        <p:txBody>
          <a:bodyPr/>
          <a:lstStyle/>
          <a:p>
            <a:fld id="{AD031C7B-8930-48BB-B358-5E34BC984937}" type="slidenum">
              <a:rPr lang="es-MX" smtClean="0"/>
              <a:t>30</a:t>
            </a:fld>
            <a:endParaRPr lang="es-MX" dirty="0"/>
          </a:p>
        </p:txBody>
      </p:sp>
    </p:spTree>
    <p:extLst>
      <p:ext uri="{BB962C8B-B14F-4D97-AF65-F5344CB8AC3E}">
        <p14:creationId xmlns:p14="http://schemas.microsoft.com/office/powerpoint/2010/main" val="20354906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lang="es-MX" b="0" dirty="0" smtClean="0">
                <a:solidFill>
                  <a:schemeClr val="accent5"/>
                </a:solidFill>
              </a:rPr>
              <a:t>Dentro de las teoría </a:t>
            </a:r>
            <a:r>
              <a:rPr lang="es-MX" b="0" baseline="0" dirty="0" smtClean="0">
                <a:solidFill>
                  <a:schemeClr val="accent5"/>
                </a:solidFill>
              </a:rPr>
              <a:t> de localización se encuentran: </a:t>
            </a:r>
            <a:r>
              <a:rPr lang="es-MX" b="0" dirty="0" smtClean="0">
                <a:solidFill>
                  <a:schemeClr val="accent5"/>
                </a:solidFill>
              </a:rPr>
              <a:t>Teoría </a:t>
            </a:r>
            <a:r>
              <a:rPr lang="es-MX" b="0" dirty="0">
                <a:solidFill>
                  <a:schemeClr val="accent5"/>
                </a:solidFill>
              </a:rPr>
              <a:t>de los Lugares </a:t>
            </a:r>
            <a:r>
              <a:rPr lang="es-MX" b="0" dirty="0" smtClean="0">
                <a:solidFill>
                  <a:schemeClr val="accent5"/>
                </a:solidFill>
              </a:rPr>
              <a:t>Centrales</a:t>
            </a:r>
            <a:r>
              <a:rPr lang="es-ES" b="0" dirty="0" smtClean="0">
                <a:solidFill>
                  <a:schemeClr val="tx1"/>
                </a:solidFill>
              </a:rPr>
              <a:t>,</a:t>
            </a:r>
            <a:r>
              <a:rPr lang="es-ES" b="0" baseline="0" dirty="0" smtClean="0">
                <a:solidFill>
                  <a:schemeClr val="tx1"/>
                </a:solidFill>
              </a:rPr>
              <a:t> </a:t>
            </a:r>
            <a:r>
              <a:rPr lang="es-ES" dirty="0" smtClean="0"/>
              <a:t>Modelo </a:t>
            </a:r>
            <a:r>
              <a:rPr lang="es-ES" dirty="0"/>
              <a:t>de Economía</a:t>
            </a:r>
            <a:r>
              <a:rPr lang="es-MX" dirty="0" smtClean="0"/>
              <a:t>Espacial</a:t>
            </a:r>
            <a:r>
              <a:rPr lang="es-ES" dirty="0" smtClean="0"/>
              <a:t>,</a:t>
            </a:r>
            <a:r>
              <a:rPr lang="es-ES" baseline="0" dirty="0" smtClean="0"/>
              <a:t> </a:t>
            </a:r>
            <a:r>
              <a:rPr lang="es-MX" dirty="0" smtClean="0"/>
              <a:t>Teoría </a:t>
            </a:r>
            <a:r>
              <a:rPr lang="es-MX" dirty="0"/>
              <a:t>de la localización, sobre la geografía rural y </a:t>
            </a:r>
            <a:r>
              <a:rPr lang="es-MX" dirty="0" smtClean="0"/>
              <a:t>urbana,</a:t>
            </a:r>
            <a:r>
              <a:rPr lang="es-MX" baseline="0" dirty="0" smtClean="0"/>
              <a:t> </a:t>
            </a:r>
            <a:r>
              <a:rPr lang="es-MX" dirty="0" smtClean="0"/>
              <a:t>Teoría </a:t>
            </a:r>
            <a:r>
              <a:rPr lang="es-MX" dirty="0"/>
              <a:t>Espacial de los Precios </a:t>
            </a:r>
            <a:r>
              <a:rPr lang="es-MX" dirty="0" smtClean="0"/>
              <a:t>y Teoría </a:t>
            </a:r>
            <a:r>
              <a:rPr lang="es-MX" dirty="0"/>
              <a:t>de la localización </a:t>
            </a:r>
            <a:r>
              <a:rPr lang="es-MX" dirty="0" smtClean="0"/>
              <a:t>Industrial.</a:t>
            </a:r>
            <a:r>
              <a:rPr lang="es-MX" baseline="0" dirty="0" smtClean="0"/>
              <a:t> </a:t>
            </a:r>
            <a:r>
              <a:rPr lang="es-MX" dirty="0" smtClean="0"/>
              <a:t>Estas teorías</a:t>
            </a:r>
            <a:r>
              <a:rPr lang="es-MX" baseline="0" dirty="0" smtClean="0"/>
              <a:t> intentan explicar que existen factores como: la distancia, cercanía de los recursos y cantidad de consumidores que deben de considerarse para elegir una localización óptima. </a:t>
            </a:r>
            <a:endParaRPr lang="es-MX" dirty="0"/>
          </a:p>
        </p:txBody>
      </p:sp>
      <p:sp>
        <p:nvSpPr>
          <p:cNvPr id="4" name="Marcador de número de diapositiva 3"/>
          <p:cNvSpPr>
            <a:spLocks noGrp="1"/>
          </p:cNvSpPr>
          <p:nvPr>
            <p:ph type="sldNum" sz="quarter" idx="10"/>
          </p:nvPr>
        </p:nvSpPr>
        <p:spPr/>
        <p:txBody>
          <a:bodyPr/>
          <a:lstStyle/>
          <a:p>
            <a:fld id="{AD031C7B-8930-48BB-B358-5E34BC984937}" type="slidenum">
              <a:rPr lang="es-MX" smtClean="0"/>
              <a:t>4</a:t>
            </a:fld>
            <a:endParaRPr lang="es-MX" dirty="0"/>
          </a:p>
        </p:txBody>
      </p:sp>
    </p:spTree>
    <p:extLst>
      <p:ext uri="{BB962C8B-B14F-4D97-AF65-F5344CB8AC3E}">
        <p14:creationId xmlns:p14="http://schemas.microsoft.com/office/powerpoint/2010/main" val="9983337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lang="es-MX" dirty="0"/>
              <a:t>Se explica que el tamaño y la funcionalidad de las ciudades determinan su nivel jerárquico. Por lo tanto, la localización espacial de diferentes procesos productivos suelen situarse en las grandes </a:t>
            </a:r>
            <a:r>
              <a:rPr lang="es-MX" dirty="0" smtClean="0"/>
              <a:t>ciudades, pues gracias a que cuentan con servicios que permiten el fácil acceso</a:t>
            </a:r>
            <a:r>
              <a:rPr lang="es-MX" baseline="0" dirty="0" smtClean="0"/>
              <a:t> </a:t>
            </a:r>
            <a:r>
              <a:rPr lang="es-MX" dirty="0" smtClean="0"/>
              <a:t>se </a:t>
            </a:r>
            <a:r>
              <a:rPr lang="es-MX" dirty="0"/>
              <a:t>pueden llevar a </a:t>
            </a:r>
            <a:r>
              <a:rPr lang="es-MX" dirty="0" smtClean="0"/>
              <a:t>cabo en ellas </a:t>
            </a:r>
            <a:r>
              <a:rPr lang="es-MX" dirty="0"/>
              <a:t>las actividades </a:t>
            </a:r>
            <a:r>
              <a:rPr lang="es-MX" dirty="0" smtClean="0"/>
              <a:t>económicas. </a:t>
            </a:r>
            <a:r>
              <a:rPr lang="es-MX" dirty="0"/>
              <a:t>A diferencia de la </a:t>
            </a:r>
            <a:r>
              <a:rPr lang="es-MX" dirty="0" smtClean="0"/>
              <a:t>Periferia, </a:t>
            </a:r>
            <a:r>
              <a:rPr lang="es-MX" dirty="0"/>
              <a:t>que está constituida por pequeñas ciudades que presentan carencias y limitaciones.</a:t>
            </a:r>
          </a:p>
        </p:txBody>
      </p:sp>
      <p:sp>
        <p:nvSpPr>
          <p:cNvPr id="4" name="Marcador de número de diapositiva 3"/>
          <p:cNvSpPr>
            <a:spLocks noGrp="1"/>
          </p:cNvSpPr>
          <p:nvPr>
            <p:ph type="sldNum" sz="quarter" idx="10"/>
          </p:nvPr>
        </p:nvSpPr>
        <p:spPr/>
        <p:txBody>
          <a:bodyPr/>
          <a:lstStyle/>
          <a:p>
            <a:fld id="{AD031C7B-8930-48BB-B358-5E34BC984937}" type="slidenum">
              <a:rPr lang="es-MX" smtClean="0"/>
              <a:t>5</a:t>
            </a:fld>
            <a:endParaRPr lang="es-MX" dirty="0"/>
          </a:p>
        </p:txBody>
      </p:sp>
    </p:spTree>
    <p:extLst>
      <p:ext uri="{BB962C8B-B14F-4D97-AF65-F5344CB8AC3E}">
        <p14:creationId xmlns:p14="http://schemas.microsoft.com/office/powerpoint/2010/main" val="103343153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algn="just"/>
            <a:r>
              <a:rPr lang="en-US" dirty="0"/>
              <a:t>Walter Christaller </a:t>
            </a:r>
            <a:r>
              <a:rPr lang="en-US" dirty="0" smtClean="0"/>
              <a:t>fue</a:t>
            </a:r>
            <a:r>
              <a:rPr lang="en-US" baseline="0" dirty="0"/>
              <a:t> </a:t>
            </a:r>
            <a:r>
              <a:rPr lang="en-US" dirty="0" smtClean="0"/>
              <a:t>el </a:t>
            </a:r>
            <a:r>
              <a:rPr lang="en-US" dirty="0"/>
              <a:t>primer </a:t>
            </a:r>
            <a:r>
              <a:rPr lang="es-MX" dirty="0"/>
              <a:t>teórico en cuestionar el funcionamiento de las ciudades y lo hizo mediante la observación. </a:t>
            </a:r>
            <a:r>
              <a:rPr lang="es-MX" dirty="0" smtClean="0"/>
              <a:t>La </a:t>
            </a:r>
            <a:r>
              <a:rPr lang="es-MX" dirty="0"/>
              <a:t>desigualdad en la distribución de ciudades y poblados fueron fenómenos que dieron origen a su obra llamada “</a:t>
            </a:r>
            <a:r>
              <a:rPr lang="es-ES" sz="1200" i="0" dirty="0"/>
              <a:t>Los lugares centrales en Alemania Meridional”</a:t>
            </a:r>
            <a:r>
              <a:rPr lang="es-MX" dirty="0"/>
              <a:t> en el año 1933. En dicha obra,  explica que las características y funciones de los lugares centrales forman parte del procesos de organización y distribución </a:t>
            </a:r>
            <a:r>
              <a:rPr lang="es-MX" dirty="0" smtClean="0"/>
              <a:t>económica.</a:t>
            </a:r>
            <a:endParaRPr lang="es-MX" dirty="0"/>
          </a:p>
        </p:txBody>
      </p:sp>
      <p:sp>
        <p:nvSpPr>
          <p:cNvPr id="4" name="Marcador de número de diapositiva 3"/>
          <p:cNvSpPr>
            <a:spLocks noGrp="1"/>
          </p:cNvSpPr>
          <p:nvPr>
            <p:ph type="sldNum" sz="quarter" idx="10"/>
          </p:nvPr>
        </p:nvSpPr>
        <p:spPr/>
        <p:txBody>
          <a:bodyPr/>
          <a:lstStyle/>
          <a:p>
            <a:fld id="{AD031C7B-8930-48BB-B358-5E34BC984937}" type="slidenum">
              <a:rPr lang="es-MX" smtClean="0"/>
              <a:t>6</a:t>
            </a:fld>
            <a:endParaRPr lang="es-MX" dirty="0"/>
          </a:p>
        </p:txBody>
      </p:sp>
    </p:spTree>
    <p:extLst>
      <p:ext uri="{BB962C8B-B14F-4D97-AF65-F5344CB8AC3E}">
        <p14:creationId xmlns:p14="http://schemas.microsoft.com/office/powerpoint/2010/main" val="274518899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lang="es-MX" dirty="0"/>
              <a:t>Christaller considera a la ciudad como una planicie isotrópica y aislada. Es </a:t>
            </a:r>
            <a:r>
              <a:rPr lang="es-MX" dirty="0" smtClean="0"/>
              <a:t>decir,</a:t>
            </a:r>
            <a:r>
              <a:rPr lang="es-MX" baseline="0" dirty="0" smtClean="0"/>
              <a:t> </a:t>
            </a:r>
            <a:r>
              <a:rPr lang="es-MX" dirty="0" smtClean="0"/>
              <a:t>que </a:t>
            </a:r>
            <a:r>
              <a:rPr lang="es-MX" dirty="0"/>
              <a:t>las ciudades poseen las mismas características. Sin embargo, en la realidad cada ciudad es </a:t>
            </a:r>
            <a:r>
              <a:rPr lang="es-MX" dirty="0" smtClean="0"/>
              <a:t>diferente </a:t>
            </a:r>
            <a:r>
              <a:rPr lang="es-MX" dirty="0"/>
              <a:t>y la cercanía con otros espacios es de </a:t>
            </a:r>
            <a:r>
              <a:rPr lang="es-MX" dirty="0" smtClean="0"/>
              <a:t>suma </a:t>
            </a:r>
            <a:r>
              <a:rPr lang="es-MX" dirty="0"/>
              <a:t>importancia, pues el acceso a servicios </a:t>
            </a:r>
            <a:r>
              <a:rPr lang="es-MX" dirty="0" smtClean="0"/>
              <a:t>permite que </a:t>
            </a:r>
            <a:r>
              <a:rPr lang="es-MX" dirty="0"/>
              <a:t>se puedan </a:t>
            </a:r>
            <a:r>
              <a:rPr lang="es-MX" dirty="0" smtClean="0"/>
              <a:t>crear </a:t>
            </a:r>
            <a:r>
              <a:rPr lang="es-MX" dirty="0"/>
              <a:t>aglomeraciones </a:t>
            </a:r>
            <a:r>
              <a:rPr lang="es-MX" dirty="0" smtClean="0"/>
              <a:t>e</a:t>
            </a:r>
            <a:r>
              <a:rPr lang="es-MX" baseline="0" dirty="0" smtClean="0"/>
              <a:t> involucrar</a:t>
            </a:r>
            <a:r>
              <a:rPr lang="es-MX" dirty="0" smtClean="0"/>
              <a:t> </a:t>
            </a:r>
            <a:r>
              <a:rPr lang="es-MX" dirty="0"/>
              <a:t>diversos factores. </a:t>
            </a:r>
          </a:p>
        </p:txBody>
      </p:sp>
      <p:sp>
        <p:nvSpPr>
          <p:cNvPr id="4" name="Marcador de número de diapositiva 3"/>
          <p:cNvSpPr>
            <a:spLocks noGrp="1"/>
          </p:cNvSpPr>
          <p:nvPr>
            <p:ph type="sldNum" sz="quarter" idx="10"/>
          </p:nvPr>
        </p:nvSpPr>
        <p:spPr/>
        <p:txBody>
          <a:bodyPr/>
          <a:lstStyle/>
          <a:p>
            <a:fld id="{AD031C7B-8930-48BB-B358-5E34BC984937}" type="slidenum">
              <a:rPr lang="es-MX" smtClean="0"/>
              <a:t>7</a:t>
            </a:fld>
            <a:endParaRPr lang="es-MX" dirty="0"/>
          </a:p>
        </p:txBody>
      </p:sp>
    </p:spTree>
    <p:extLst>
      <p:ext uri="{BB962C8B-B14F-4D97-AF65-F5344CB8AC3E}">
        <p14:creationId xmlns:p14="http://schemas.microsoft.com/office/powerpoint/2010/main" val="66640688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algn="just"/>
            <a:r>
              <a:rPr lang="es-MX" dirty="0"/>
              <a:t>Christaller trató de responder tres preguntas relacionadas a aspectos cualitativos y cuantitativos de las </a:t>
            </a:r>
            <a:r>
              <a:rPr lang="es-MX" dirty="0" smtClean="0"/>
              <a:t>ciudades. Al contar con dicha información, es</a:t>
            </a:r>
            <a:r>
              <a:rPr lang="es-MX" baseline="0" dirty="0" smtClean="0"/>
              <a:t> posible</a:t>
            </a:r>
            <a:r>
              <a:rPr lang="es-MX" dirty="0" smtClean="0"/>
              <a:t> </a:t>
            </a:r>
            <a:r>
              <a:rPr lang="es-MX" dirty="0"/>
              <a:t>clasificar a la ciudad en el nivel jerárquico al que pertenece </a:t>
            </a:r>
            <a:r>
              <a:rPr lang="es-MX" dirty="0" smtClean="0"/>
              <a:t>y</a:t>
            </a:r>
            <a:r>
              <a:rPr lang="es-MX" baseline="0" dirty="0" smtClean="0"/>
              <a:t> así</a:t>
            </a:r>
            <a:r>
              <a:rPr lang="es-MX" dirty="0" smtClean="0"/>
              <a:t> </a:t>
            </a:r>
            <a:r>
              <a:rPr lang="es-MX" dirty="0"/>
              <a:t>identificar la existencia </a:t>
            </a:r>
            <a:r>
              <a:rPr lang="es-MX" dirty="0" smtClean="0"/>
              <a:t>o no de algún</a:t>
            </a:r>
            <a:r>
              <a:rPr lang="es-MX" baseline="0" dirty="0" smtClean="0"/>
              <a:t> </a:t>
            </a:r>
            <a:r>
              <a:rPr lang="es-MX" dirty="0" smtClean="0"/>
              <a:t>lugar </a:t>
            </a:r>
            <a:r>
              <a:rPr lang="es-MX" dirty="0"/>
              <a:t>central.</a:t>
            </a:r>
          </a:p>
        </p:txBody>
      </p:sp>
      <p:sp>
        <p:nvSpPr>
          <p:cNvPr id="4" name="Marcador de número de diapositiva 3"/>
          <p:cNvSpPr>
            <a:spLocks noGrp="1"/>
          </p:cNvSpPr>
          <p:nvPr>
            <p:ph type="sldNum" sz="quarter" idx="10"/>
          </p:nvPr>
        </p:nvSpPr>
        <p:spPr/>
        <p:txBody>
          <a:bodyPr/>
          <a:lstStyle/>
          <a:p>
            <a:fld id="{AD031C7B-8930-48BB-B358-5E34BC984937}" type="slidenum">
              <a:rPr lang="es-MX" smtClean="0"/>
              <a:t>8</a:t>
            </a:fld>
            <a:endParaRPr lang="es-MX" dirty="0"/>
          </a:p>
        </p:txBody>
      </p:sp>
    </p:spTree>
    <p:extLst>
      <p:ext uri="{BB962C8B-B14F-4D97-AF65-F5344CB8AC3E}">
        <p14:creationId xmlns:p14="http://schemas.microsoft.com/office/powerpoint/2010/main" val="115342947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smtClean="0"/>
              <a:t>Se exponen los supuestos que considera la teoría de los lugares</a:t>
            </a:r>
            <a:r>
              <a:rPr lang="es-MX" baseline="0" dirty="0" smtClean="0"/>
              <a:t> centrales. EL primer supuesto implica a la Población umbral,  donde se da prioridad a la cantidad mínima necesaria para poder ofertar los productos o servicios. </a:t>
            </a:r>
            <a:endParaRPr lang="es-MX" dirty="0"/>
          </a:p>
        </p:txBody>
      </p:sp>
      <p:sp>
        <p:nvSpPr>
          <p:cNvPr id="4" name="Marcador de número de diapositiva 3"/>
          <p:cNvSpPr>
            <a:spLocks noGrp="1"/>
          </p:cNvSpPr>
          <p:nvPr>
            <p:ph type="sldNum" sz="quarter" idx="10"/>
          </p:nvPr>
        </p:nvSpPr>
        <p:spPr/>
        <p:txBody>
          <a:bodyPr/>
          <a:lstStyle/>
          <a:p>
            <a:fld id="{AD031C7B-8930-48BB-B358-5E34BC984937}" type="slidenum">
              <a:rPr lang="es-MX" smtClean="0"/>
              <a:t>9</a:t>
            </a:fld>
            <a:endParaRPr lang="es-MX" dirty="0"/>
          </a:p>
        </p:txBody>
      </p:sp>
    </p:spTree>
    <p:extLst>
      <p:ext uri="{BB962C8B-B14F-4D97-AF65-F5344CB8AC3E}">
        <p14:creationId xmlns:p14="http://schemas.microsoft.com/office/powerpoint/2010/main" val="217234901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1154955" y="1447800"/>
            <a:ext cx="8825658" cy="3329581"/>
          </a:xfrm>
        </p:spPr>
        <p:txBody>
          <a:bodyPr anchor="b"/>
          <a:lstStyle>
            <a:lvl1pPr>
              <a:defRPr sz="7200"/>
            </a:lvl1pPr>
          </a:lstStyle>
          <a:p>
            <a:r>
              <a:rPr lang="es-ES"/>
              <a:t>Haga clic para modificar el estilo de título del patrón</a:t>
            </a:r>
            <a:endParaRPr lang="en-US" dirty="0"/>
          </a:p>
        </p:txBody>
      </p:sp>
      <p:sp>
        <p:nvSpPr>
          <p:cNvPr id="3" name="Subtitle 2"/>
          <p:cNvSpPr>
            <a:spLocks noGrp="1"/>
          </p:cNvSpPr>
          <p:nvPr>
            <p:ph type="subTitle" idx="1"/>
          </p:nvPr>
        </p:nvSpPr>
        <p:spPr>
          <a:xfrm>
            <a:off x="1154955" y="4777380"/>
            <a:ext cx="8825658" cy="861420"/>
          </a:xfrm>
        </p:spPr>
        <p:txBody>
          <a:bodyPr anchor="t"/>
          <a:lstStyle>
            <a:lvl1pPr marL="0" indent="0" algn="l">
              <a:buNone/>
              <a:defRPr cap="all">
                <a:solidFill>
                  <a:schemeClr val="accent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a:t>Haga clic para editar el estilo de subtítulo del patrón</a:t>
            </a:r>
            <a:endParaRPr lang="en-US" dirty="0"/>
          </a:p>
        </p:txBody>
      </p:sp>
      <p:sp>
        <p:nvSpPr>
          <p:cNvPr id="4" name="Date Placeholder 3"/>
          <p:cNvSpPr>
            <a:spLocks noGrp="1"/>
          </p:cNvSpPr>
          <p:nvPr>
            <p:ph type="dt" sz="half" idx="10"/>
          </p:nvPr>
        </p:nvSpPr>
        <p:spPr/>
        <p:txBody>
          <a:bodyPr/>
          <a:lstStyle/>
          <a:p>
            <a:fld id="{2C50D6CD-BAFF-4C6D-8E6E-0EFD4B231145}" type="datetime1">
              <a:rPr lang="en-US" smtClean="0"/>
              <a:t>9/26/2017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t>‹Nº›</a:t>
            </a:fld>
            <a:endParaRPr lang="en-US" dirty="0"/>
          </a:p>
        </p:txBody>
      </p:sp>
    </p:spTree>
    <p:extLst>
      <p:ext uri="{BB962C8B-B14F-4D97-AF65-F5344CB8AC3E}">
        <p14:creationId xmlns:p14="http://schemas.microsoft.com/office/powerpoint/2010/main" val="323253927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Imagen panorámic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1154956" y="4800587"/>
            <a:ext cx="8825657" cy="566738"/>
          </a:xfrm>
        </p:spPr>
        <p:txBody>
          <a:bodyPr anchor="b">
            <a:normAutofit/>
          </a:bodyPr>
          <a:lstStyle>
            <a:lvl1pPr algn="l">
              <a:defRPr sz="2400" b="0"/>
            </a:lvl1pPr>
          </a:lstStyle>
          <a:p>
            <a:r>
              <a:rPr lang="es-ES"/>
              <a:t>Haga clic para modificar el estilo de título del patrón</a:t>
            </a:r>
            <a:endParaRPr lang="en-US" dirty="0"/>
          </a:p>
        </p:txBody>
      </p:sp>
      <p:sp>
        <p:nvSpPr>
          <p:cNvPr id="3" name="Picture Placeholder 2"/>
          <p:cNvSpPr>
            <a:spLocks noGrp="1" noChangeAspect="1"/>
          </p:cNvSpPr>
          <p:nvPr>
            <p:ph type="pic" idx="1"/>
          </p:nvPr>
        </p:nvSpPr>
        <p:spPr>
          <a:xfrm>
            <a:off x="1154955" y="685800"/>
            <a:ext cx="8825658" cy="3640666"/>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dirty="0"/>
              <a:t>Haga clic en el icono para agregar una imagen</a:t>
            </a:r>
            <a:endParaRPr lang="en-US" dirty="0"/>
          </a:p>
        </p:txBody>
      </p:sp>
      <p:sp>
        <p:nvSpPr>
          <p:cNvPr id="4" name="Text Placeholder 3"/>
          <p:cNvSpPr>
            <a:spLocks noGrp="1"/>
          </p:cNvSpPr>
          <p:nvPr>
            <p:ph type="body" sz="half" idx="2"/>
          </p:nvPr>
        </p:nvSpPr>
        <p:spPr>
          <a:xfrm>
            <a:off x="1154956" y="5367325"/>
            <a:ext cx="8825656"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Editar el estilo de texto del patrón</a:t>
            </a:r>
          </a:p>
        </p:txBody>
      </p:sp>
      <p:sp>
        <p:nvSpPr>
          <p:cNvPr id="5" name="Date Placeholder 4"/>
          <p:cNvSpPr>
            <a:spLocks noGrp="1"/>
          </p:cNvSpPr>
          <p:nvPr>
            <p:ph type="dt" sz="half" idx="10"/>
          </p:nvPr>
        </p:nvSpPr>
        <p:spPr/>
        <p:txBody>
          <a:bodyPr/>
          <a:lstStyle/>
          <a:p>
            <a:fld id="{4EF8601F-31E4-4784-96FE-B52CBE6BA481}" type="datetime1">
              <a:rPr lang="en-US" smtClean="0"/>
              <a:t>9/26/2017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smtClean="0"/>
              <a:pPr/>
              <a:t>‹Nº›</a:t>
            </a:fld>
            <a:endParaRPr lang="en-US" dirty="0"/>
          </a:p>
        </p:txBody>
      </p:sp>
    </p:spTree>
    <p:extLst>
      <p:ext uri="{BB962C8B-B14F-4D97-AF65-F5344CB8AC3E}">
        <p14:creationId xmlns:p14="http://schemas.microsoft.com/office/powerpoint/2010/main" val="351959184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ítulo y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1154954" y="1447800"/>
            <a:ext cx="8825659" cy="1981200"/>
          </a:xfrm>
        </p:spPr>
        <p:txBody>
          <a:bodyPr/>
          <a:lstStyle>
            <a:lvl1pPr>
              <a:defRPr sz="4800"/>
            </a:lvl1pPr>
          </a:lstStyle>
          <a:p>
            <a:r>
              <a:rPr lang="es-ES"/>
              <a:t>Haga clic para modificar el estilo de título del patrón</a:t>
            </a:r>
            <a:endParaRPr lang="en-US" dirty="0"/>
          </a:p>
        </p:txBody>
      </p:sp>
      <p:sp>
        <p:nvSpPr>
          <p:cNvPr id="8" name="Text Placeholder 3"/>
          <p:cNvSpPr>
            <a:spLocks noGrp="1"/>
          </p:cNvSpPr>
          <p:nvPr>
            <p:ph type="body" sz="half" idx="2"/>
          </p:nvPr>
        </p:nvSpPr>
        <p:spPr>
          <a:xfrm>
            <a:off x="1154954" y="3657600"/>
            <a:ext cx="8825659" cy="23622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Editar el estilo de texto del patrón</a:t>
            </a:r>
          </a:p>
        </p:txBody>
      </p:sp>
      <p:sp>
        <p:nvSpPr>
          <p:cNvPr id="4" name="Date Placeholder 3"/>
          <p:cNvSpPr>
            <a:spLocks noGrp="1"/>
          </p:cNvSpPr>
          <p:nvPr>
            <p:ph type="dt" sz="half" idx="10"/>
          </p:nvPr>
        </p:nvSpPr>
        <p:spPr/>
        <p:txBody>
          <a:bodyPr/>
          <a:lstStyle/>
          <a:p>
            <a:fld id="{DBE886AA-4421-439E-B7D7-910084DDE622}" type="datetime1">
              <a:rPr lang="en-US" smtClean="0"/>
              <a:t>9/26/2017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pPr/>
              <a:t>‹Nº›</a:t>
            </a:fld>
            <a:endParaRPr lang="en-US" dirty="0"/>
          </a:p>
        </p:txBody>
      </p:sp>
    </p:spTree>
    <p:extLst>
      <p:ext uri="{BB962C8B-B14F-4D97-AF65-F5344CB8AC3E}">
        <p14:creationId xmlns:p14="http://schemas.microsoft.com/office/powerpoint/2010/main" val="240573803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it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1574801" y="1447800"/>
            <a:ext cx="7999315" cy="2323374"/>
          </a:xfrm>
        </p:spPr>
        <p:txBody>
          <a:bodyPr/>
          <a:lstStyle>
            <a:lvl1pPr>
              <a:defRPr sz="4800"/>
            </a:lvl1pPr>
          </a:lstStyle>
          <a:p>
            <a:r>
              <a:rPr lang="es-ES"/>
              <a:t>Haga clic para modificar el estilo de título del patrón</a:t>
            </a:r>
            <a:endParaRPr lang="en-US" dirty="0"/>
          </a:p>
        </p:txBody>
      </p:sp>
      <p:sp>
        <p:nvSpPr>
          <p:cNvPr id="14" name="Text Placeholder 3"/>
          <p:cNvSpPr>
            <a:spLocks noGrp="1"/>
          </p:cNvSpPr>
          <p:nvPr>
            <p:ph type="body" sz="half" idx="13"/>
          </p:nvPr>
        </p:nvSpPr>
        <p:spPr>
          <a:xfrm>
            <a:off x="1930400" y="3771174"/>
            <a:ext cx="7385828" cy="342174"/>
          </a:xfrm>
        </p:spPr>
        <p:txBody>
          <a:bodyPr anchor="t">
            <a:normAutofit/>
          </a:bodyPr>
          <a:lstStyle>
            <a:lvl1pPr marL="0" indent="0">
              <a:buNone/>
              <a:defRPr lang="en-US" sz="1400" b="0" i="0" kern="1200" cap="small" dirty="0">
                <a:solidFill>
                  <a:schemeClr val="accent1"/>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Editar el estilo de texto del patrón</a:t>
            </a:r>
          </a:p>
        </p:txBody>
      </p:sp>
      <p:sp>
        <p:nvSpPr>
          <p:cNvPr id="10" name="Text Placeholder 3"/>
          <p:cNvSpPr>
            <a:spLocks noGrp="1"/>
          </p:cNvSpPr>
          <p:nvPr>
            <p:ph type="body" sz="half" idx="2"/>
          </p:nvPr>
        </p:nvSpPr>
        <p:spPr>
          <a:xfrm>
            <a:off x="1154954" y="4350657"/>
            <a:ext cx="8825659"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Editar el estilo de texto del patrón</a:t>
            </a:r>
          </a:p>
        </p:txBody>
      </p:sp>
      <p:sp>
        <p:nvSpPr>
          <p:cNvPr id="4" name="Date Placeholder 3"/>
          <p:cNvSpPr>
            <a:spLocks noGrp="1"/>
          </p:cNvSpPr>
          <p:nvPr>
            <p:ph type="dt" sz="half" idx="10"/>
          </p:nvPr>
        </p:nvSpPr>
        <p:spPr/>
        <p:txBody>
          <a:bodyPr/>
          <a:lstStyle/>
          <a:p>
            <a:fld id="{69BAAD1E-A4CB-479F-B093-FADDED790111}" type="datetime1">
              <a:rPr lang="en-US" smtClean="0"/>
              <a:t>9/26/2017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pPr/>
              <a:t>‹Nº›</a:t>
            </a:fld>
            <a:endParaRPr lang="en-US" dirty="0"/>
          </a:p>
        </p:txBody>
      </p:sp>
      <p:sp>
        <p:nvSpPr>
          <p:cNvPr id="11" name="TextBox 10"/>
          <p:cNvSpPr txBox="1"/>
          <p:nvPr/>
        </p:nvSpPr>
        <p:spPr>
          <a:xfrm>
            <a:off x="898295" y="971253"/>
            <a:ext cx="801912" cy="1969770"/>
          </a:xfrm>
          <a:prstGeom prst="rect">
            <a:avLst/>
          </a:prstGeom>
          <a:noFill/>
        </p:spPr>
        <p:txBody>
          <a:bodyPr wrap="square" rtlCol="0">
            <a:spAutoFit/>
          </a:bodyPr>
          <a:lstStyle>
            <a:defPPr>
              <a:defRPr lang="en-US"/>
            </a:defPPr>
            <a:lvl1pPr algn="r">
              <a:defRPr sz="12200" b="0" i="0">
                <a:solidFill>
                  <a:schemeClr val="accent1"/>
                </a:solidFill>
                <a:latin typeface="Arial"/>
                <a:ea typeface="+mj-ea"/>
                <a:cs typeface="+mj-cs"/>
              </a:defRPr>
            </a:lvl1pPr>
          </a:lstStyle>
          <a:p>
            <a:pPr lvl="0"/>
            <a:r>
              <a:rPr lang="en-US" dirty="0"/>
              <a:t>“</a:t>
            </a:r>
          </a:p>
        </p:txBody>
      </p:sp>
      <p:sp>
        <p:nvSpPr>
          <p:cNvPr id="13" name="TextBox 12"/>
          <p:cNvSpPr txBox="1"/>
          <p:nvPr/>
        </p:nvSpPr>
        <p:spPr>
          <a:xfrm>
            <a:off x="9330490" y="2613787"/>
            <a:ext cx="801912" cy="1969770"/>
          </a:xfrm>
          <a:prstGeom prst="rect">
            <a:avLst/>
          </a:prstGeom>
          <a:noFill/>
        </p:spPr>
        <p:txBody>
          <a:bodyPr wrap="square" rtlCol="0">
            <a:spAutoFit/>
          </a:bodyPr>
          <a:lstStyle>
            <a:defPPr>
              <a:defRPr lang="en-US"/>
            </a:defPPr>
            <a:lvl1pPr algn="r">
              <a:defRPr sz="12200" b="0" i="0">
                <a:solidFill>
                  <a:schemeClr val="accent1"/>
                </a:solidFill>
                <a:latin typeface="Arial"/>
                <a:ea typeface="+mj-ea"/>
                <a:cs typeface="+mj-cs"/>
              </a:defRPr>
            </a:lvl1pPr>
          </a:lstStyle>
          <a:p>
            <a:pPr lvl="0"/>
            <a:r>
              <a:rPr lang="en-US" dirty="0"/>
              <a:t>”</a:t>
            </a:r>
          </a:p>
        </p:txBody>
      </p:sp>
    </p:spTree>
    <p:extLst>
      <p:ext uri="{BB962C8B-B14F-4D97-AF65-F5344CB8AC3E}">
        <p14:creationId xmlns:p14="http://schemas.microsoft.com/office/powerpoint/2010/main" val="324680370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1154954" y="3124201"/>
            <a:ext cx="8825659" cy="1653180"/>
          </a:xfrm>
        </p:spPr>
        <p:txBody>
          <a:bodyPr anchor="b"/>
          <a:lstStyle>
            <a:lvl1pPr algn="l">
              <a:defRPr sz="4000" b="0" cap="none"/>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1154955" y="4777381"/>
            <a:ext cx="8825658" cy="860400"/>
          </a:xfrm>
        </p:spPr>
        <p:txBody>
          <a:bodyPr anchor="t"/>
          <a:lstStyle>
            <a:lvl1pPr marL="0" indent="0" algn="l">
              <a:buNone/>
              <a:defRPr sz="2000" cap="none">
                <a:solidFill>
                  <a:schemeClr val="accent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Editar el estilo de texto del patrón</a:t>
            </a:r>
          </a:p>
        </p:txBody>
      </p:sp>
      <p:sp>
        <p:nvSpPr>
          <p:cNvPr id="4" name="Date Placeholder 3"/>
          <p:cNvSpPr>
            <a:spLocks noGrp="1"/>
          </p:cNvSpPr>
          <p:nvPr>
            <p:ph type="dt" sz="half" idx="10"/>
          </p:nvPr>
        </p:nvSpPr>
        <p:spPr/>
        <p:txBody>
          <a:bodyPr/>
          <a:lstStyle/>
          <a:p>
            <a:fld id="{EEEA9616-D7A6-45A7-9F1D-EB2194CEA37F}" type="datetime1">
              <a:rPr lang="en-US" smtClean="0"/>
              <a:t>9/26/2017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pPr/>
              <a:t>‹Nº›</a:t>
            </a:fld>
            <a:endParaRPr lang="en-US" dirty="0"/>
          </a:p>
        </p:txBody>
      </p:sp>
    </p:spTree>
    <p:extLst>
      <p:ext uri="{BB962C8B-B14F-4D97-AF65-F5344CB8AC3E}">
        <p14:creationId xmlns:p14="http://schemas.microsoft.com/office/powerpoint/2010/main" val="319130423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Columna 3">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632947" y="1981200"/>
            <a:ext cx="2946866"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Editar el estilo de texto del patrón</a:t>
            </a:r>
          </a:p>
        </p:txBody>
      </p:sp>
      <p:sp>
        <p:nvSpPr>
          <p:cNvPr id="16" name="Text Placeholder 3"/>
          <p:cNvSpPr>
            <a:spLocks noGrp="1"/>
          </p:cNvSpPr>
          <p:nvPr>
            <p:ph type="body" sz="half" idx="15"/>
          </p:nvPr>
        </p:nvSpPr>
        <p:spPr>
          <a:xfrm>
            <a:off x="652463" y="2667000"/>
            <a:ext cx="2927350"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Editar el estilo de texto del patrón</a:t>
            </a:r>
          </a:p>
        </p:txBody>
      </p:sp>
      <p:sp>
        <p:nvSpPr>
          <p:cNvPr id="5" name="Text Placeholder 4"/>
          <p:cNvSpPr>
            <a:spLocks noGrp="1"/>
          </p:cNvSpPr>
          <p:nvPr>
            <p:ph type="body" sz="quarter" idx="3"/>
          </p:nvPr>
        </p:nvSpPr>
        <p:spPr>
          <a:xfrm>
            <a:off x="3883659" y="1981200"/>
            <a:ext cx="2936241"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Editar el estilo de texto del patrón</a:t>
            </a:r>
          </a:p>
        </p:txBody>
      </p:sp>
      <p:sp>
        <p:nvSpPr>
          <p:cNvPr id="19" name="Text Placeholder 3"/>
          <p:cNvSpPr>
            <a:spLocks noGrp="1"/>
          </p:cNvSpPr>
          <p:nvPr>
            <p:ph type="body" sz="half" idx="16"/>
          </p:nvPr>
        </p:nvSpPr>
        <p:spPr>
          <a:xfrm>
            <a:off x="3873106" y="2667000"/>
            <a:ext cx="294679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Editar el estilo de texto del patrón</a:t>
            </a:r>
          </a:p>
        </p:txBody>
      </p:sp>
      <p:sp>
        <p:nvSpPr>
          <p:cNvPr id="14" name="Text Placeholder 4"/>
          <p:cNvSpPr>
            <a:spLocks noGrp="1"/>
          </p:cNvSpPr>
          <p:nvPr>
            <p:ph type="body" sz="quarter" idx="13"/>
          </p:nvPr>
        </p:nvSpPr>
        <p:spPr>
          <a:xfrm>
            <a:off x="7124700" y="1981200"/>
            <a:ext cx="2932113"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Editar el estilo de texto del patrón</a:t>
            </a:r>
          </a:p>
        </p:txBody>
      </p:sp>
      <p:sp>
        <p:nvSpPr>
          <p:cNvPr id="20" name="Text Placeholder 3"/>
          <p:cNvSpPr>
            <a:spLocks noGrp="1"/>
          </p:cNvSpPr>
          <p:nvPr>
            <p:ph type="body" sz="half" idx="17"/>
          </p:nvPr>
        </p:nvSpPr>
        <p:spPr>
          <a:xfrm>
            <a:off x="7124700" y="2667000"/>
            <a:ext cx="2932113"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Editar el estilo de texto del patrón</a:t>
            </a:r>
          </a:p>
        </p:txBody>
      </p:sp>
      <p:cxnSp>
        <p:nvCxnSpPr>
          <p:cNvPr id="17" name="Straight Connector 16"/>
          <p:cNvCxnSpPr/>
          <p:nvPr/>
        </p:nvCxnSpPr>
        <p:spPr>
          <a:xfrm>
            <a:off x="3726142" y="2133600"/>
            <a:ext cx="0" cy="3962400"/>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6962227" y="2133600"/>
            <a:ext cx="0" cy="3966882"/>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CC57794D-DAE2-479C-8698-6984B000863E}" type="datetime1">
              <a:rPr lang="en-US" smtClean="0"/>
              <a:t>9/26/2017</a:t>
            </a:fld>
            <a:endParaRPr lang="en-US" dirty="0"/>
          </a:p>
        </p:txBody>
      </p:sp>
      <p:sp>
        <p:nvSpPr>
          <p:cNvPr id="4"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pPr/>
              <a:t>‹Nº›</a:t>
            </a:fld>
            <a:endParaRPr lang="en-US" dirty="0"/>
          </a:p>
        </p:txBody>
      </p:sp>
    </p:spTree>
    <p:extLst>
      <p:ext uri="{BB962C8B-B14F-4D97-AF65-F5344CB8AC3E}">
        <p14:creationId xmlns:p14="http://schemas.microsoft.com/office/powerpoint/2010/main" val="272571451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Columna de imagen 3">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652463" y="4250949"/>
            <a:ext cx="2940050"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Editar el estilo de texto del patrón</a:t>
            </a:r>
          </a:p>
        </p:txBody>
      </p:sp>
      <p:sp>
        <p:nvSpPr>
          <p:cNvPr id="29" name="Picture Placeholder 2"/>
          <p:cNvSpPr>
            <a:spLocks noGrp="1" noChangeAspect="1"/>
          </p:cNvSpPr>
          <p:nvPr>
            <p:ph type="pic" idx="15"/>
          </p:nvPr>
        </p:nvSpPr>
        <p:spPr>
          <a:xfrm>
            <a:off x="652463" y="2209800"/>
            <a:ext cx="2940050"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dirty="0"/>
              <a:t>Haga clic en el icono para agregar una imagen</a:t>
            </a:r>
            <a:endParaRPr lang="en-US" dirty="0"/>
          </a:p>
        </p:txBody>
      </p:sp>
      <p:sp>
        <p:nvSpPr>
          <p:cNvPr id="22" name="Text Placeholder 3"/>
          <p:cNvSpPr>
            <a:spLocks noGrp="1"/>
          </p:cNvSpPr>
          <p:nvPr>
            <p:ph type="body" sz="half" idx="18"/>
          </p:nvPr>
        </p:nvSpPr>
        <p:spPr>
          <a:xfrm>
            <a:off x="652463" y="4827211"/>
            <a:ext cx="2940050"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Editar el estilo de texto del patrón</a:t>
            </a:r>
          </a:p>
        </p:txBody>
      </p:sp>
      <p:sp>
        <p:nvSpPr>
          <p:cNvPr id="5" name="Text Placeholder 4"/>
          <p:cNvSpPr>
            <a:spLocks noGrp="1"/>
          </p:cNvSpPr>
          <p:nvPr>
            <p:ph type="body" sz="quarter" idx="3"/>
          </p:nvPr>
        </p:nvSpPr>
        <p:spPr>
          <a:xfrm>
            <a:off x="3889375" y="4250949"/>
            <a:ext cx="2930525"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Editar el estilo de texto del patrón</a:t>
            </a:r>
          </a:p>
        </p:txBody>
      </p:sp>
      <p:sp>
        <p:nvSpPr>
          <p:cNvPr id="30" name="Picture Placeholder 2"/>
          <p:cNvSpPr>
            <a:spLocks noGrp="1" noChangeAspect="1"/>
          </p:cNvSpPr>
          <p:nvPr>
            <p:ph type="pic" idx="21"/>
          </p:nvPr>
        </p:nvSpPr>
        <p:spPr>
          <a:xfrm>
            <a:off x="3889374" y="2209800"/>
            <a:ext cx="2930525"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dirty="0"/>
              <a:t>Haga clic en el icono para agregar una imagen</a:t>
            </a:r>
            <a:endParaRPr lang="en-US" dirty="0"/>
          </a:p>
        </p:txBody>
      </p:sp>
      <p:sp>
        <p:nvSpPr>
          <p:cNvPr id="23" name="Text Placeholder 3"/>
          <p:cNvSpPr>
            <a:spLocks noGrp="1"/>
          </p:cNvSpPr>
          <p:nvPr>
            <p:ph type="body" sz="half" idx="19"/>
          </p:nvPr>
        </p:nvSpPr>
        <p:spPr>
          <a:xfrm>
            <a:off x="3888022" y="4827210"/>
            <a:ext cx="2934406"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Editar el estilo de texto del patrón</a:t>
            </a:r>
          </a:p>
        </p:txBody>
      </p:sp>
      <p:sp>
        <p:nvSpPr>
          <p:cNvPr id="14" name="Text Placeholder 4"/>
          <p:cNvSpPr>
            <a:spLocks noGrp="1"/>
          </p:cNvSpPr>
          <p:nvPr>
            <p:ph type="body" sz="quarter" idx="13"/>
          </p:nvPr>
        </p:nvSpPr>
        <p:spPr>
          <a:xfrm>
            <a:off x="7124700" y="4250949"/>
            <a:ext cx="2932113"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Editar el estilo de texto del patrón</a:t>
            </a:r>
          </a:p>
        </p:txBody>
      </p:sp>
      <p:sp>
        <p:nvSpPr>
          <p:cNvPr id="31" name="Picture Placeholder 2"/>
          <p:cNvSpPr>
            <a:spLocks noGrp="1" noChangeAspect="1"/>
          </p:cNvSpPr>
          <p:nvPr>
            <p:ph type="pic" idx="22"/>
          </p:nvPr>
        </p:nvSpPr>
        <p:spPr>
          <a:xfrm>
            <a:off x="7124699" y="2209800"/>
            <a:ext cx="2932113"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dirty="0"/>
              <a:t>Haga clic en el icono para agregar una imagen</a:t>
            </a:r>
            <a:endParaRPr lang="en-US" dirty="0"/>
          </a:p>
        </p:txBody>
      </p:sp>
      <p:sp>
        <p:nvSpPr>
          <p:cNvPr id="24" name="Text Placeholder 3"/>
          <p:cNvSpPr>
            <a:spLocks noGrp="1"/>
          </p:cNvSpPr>
          <p:nvPr>
            <p:ph type="body" sz="half" idx="20"/>
          </p:nvPr>
        </p:nvSpPr>
        <p:spPr>
          <a:xfrm>
            <a:off x="7124575" y="4827208"/>
            <a:ext cx="2935997"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Editar el estilo de texto del patrón</a:t>
            </a:r>
          </a:p>
        </p:txBody>
      </p:sp>
      <p:cxnSp>
        <p:nvCxnSpPr>
          <p:cNvPr id="17" name="Straight Connector 16"/>
          <p:cNvCxnSpPr/>
          <p:nvPr/>
        </p:nvCxnSpPr>
        <p:spPr>
          <a:xfrm>
            <a:off x="3726142" y="2133600"/>
            <a:ext cx="0" cy="3962400"/>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6962227" y="2133600"/>
            <a:ext cx="0" cy="3966882"/>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B63F43A1-078F-430E-9155-80642B51D50B}" type="datetime1">
              <a:rPr lang="en-US" smtClean="0"/>
              <a:t>9/26/2017</a:t>
            </a:fld>
            <a:endParaRPr lang="en-US" dirty="0"/>
          </a:p>
        </p:txBody>
      </p:sp>
      <p:sp>
        <p:nvSpPr>
          <p:cNvPr id="4"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pPr/>
              <a:t>‹Nº›</a:t>
            </a:fld>
            <a:endParaRPr lang="en-US" dirty="0"/>
          </a:p>
        </p:txBody>
      </p:sp>
    </p:spTree>
    <p:extLst>
      <p:ext uri="{BB962C8B-B14F-4D97-AF65-F5344CB8AC3E}">
        <p14:creationId xmlns:p14="http://schemas.microsoft.com/office/powerpoint/2010/main" val="15814924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nchor="t" anchorCtr="0"/>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2A22C239-E732-4E7D-B389-75B2FD9CF3D7}" type="datetime1">
              <a:rPr lang="en-US" smtClean="0"/>
              <a:t>9/26/2017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t>‹Nº›</a:t>
            </a:fld>
            <a:endParaRPr lang="en-US" dirty="0"/>
          </a:p>
        </p:txBody>
      </p:sp>
    </p:spTree>
    <p:extLst>
      <p:ext uri="{BB962C8B-B14F-4D97-AF65-F5344CB8AC3E}">
        <p14:creationId xmlns:p14="http://schemas.microsoft.com/office/powerpoint/2010/main" val="9919397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304212" y="430213"/>
            <a:ext cx="1752601" cy="5826125"/>
          </a:xfrm>
        </p:spPr>
        <p:txBody>
          <a:bodyPr vert="eaVert" anchor="b" anchorCtr="0"/>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a:xfrm>
            <a:off x="652463" y="887414"/>
            <a:ext cx="7423149" cy="5368924"/>
          </a:xfrm>
        </p:spPr>
        <p:txBody>
          <a:bodyPr vert="eaVert"/>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F3F1D723-7A05-4A67-BF09-3D375CCA4B3A}" type="datetime1">
              <a:rPr lang="en-US" smtClean="0"/>
              <a:t>9/26/2017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t>‹Nº›</a:t>
            </a:fld>
            <a:endParaRPr lang="en-US" dirty="0"/>
          </a:p>
        </p:txBody>
      </p:sp>
    </p:spTree>
    <p:extLst>
      <p:ext uri="{BB962C8B-B14F-4D97-AF65-F5344CB8AC3E}">
        <p14:creationId xmlns:p14="http://schemas.microsoft.com/office/powerpoint/2010/main" val="38461271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7" name="Date Placeholder 6"/>
          <p:cNvSpPr>
            <a:spLocks noGrp="1"/>
          </p:cNvSpPr>
          <p:nvPr>
            <p:ph type="dt" sz="half" idx="10"/>
          </p:nvPr>
        </p:nvSpPr>
        <p:spPr/>
        <p:txBody>
          <a:bodyPr/>
          <a:lstStyle/>
          <a:p>
            <a:fld id="{595A919B-C2E9-492E-B222-2B0127FB39A0}" type="datetime1">
              <a:rPr lang="en-US" smtClean="0"/>
              <a:t>9/26/2017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t>‹Nº›</a:t>
            </a:fld>
            <a:endParaRPr lang="en-US" dirty="0"/>
          </a:p>
        </p:txBody>
      </p:sp>
    </p:spTree>
    <p:extLst>
      <p:ext uri="{BB962C8B-B14F-4D97-AF65-F5344CB8AC3E}">
        <p14:creationId xmlns:p14="http://schemas.microsoft.com/office/powerpoint/2010/main" val="32859543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1154956" y="2861733"/>
            <a:ext cx="8825657" cy="1915647"/>
          </a:xfrm>
        </p:spPr>
        <p:txBody>
          <a:bodyPr anchor="b"/>
          <a:lstStyle>
            <a:lvl1pPr algn="l">
              <a:defRPr sz="4000" b="0" cap="none"/>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1154955" y="4777381"/>
            <a:ext cx="8825658" cy="860400"/>
          </a:xfrm>
        </p:spPr>
        <p:txBody>
          <a:bodyPr anchor="t"/>
          <a:lstStyle>
            <a:lvl1pPr marL="0" indent="0" algn="l">
              <a:buNone/>
              <a:defRPr sz="2000" cap="all">
                <a:solidFill>
                  <a:schemeClr val="accent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Editar el estilo de texto del patrón</a:t>
            </a:r>
          </a:p>
        </p:txBody>
      </p:sp>
      <p:sp>
        <p:nvSpPr>
          <p:cNvPr id="4" name="Date Placeholder 3"/>
          <p:cNvSpPr>
            <a:spLocks noGrp="1"/>
          </p:cNvSpPr>
          <p:nvPr>
            <p:ph type="dt" sz="half" idx="10"/>
          </p:nvPr>
        </p:nvSpPr>
        <p:spPr/>
        <p:txBody>
          <a:bodyPr/>
          <a:lstStyle/>
          <a:p>
            <a:fld id="{4C621F22-F1C3-4FE9-851C-51722146E153}" type="datetime1">
              <a:rPr lang="en-US" smtClean="0"/>
              <a:t>9/26/2017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t>‹Nº›</a:t>
            </a:fld>
            <a:endParaRPr lang="en-US" dirty="0"/>
          </a:p>
        </p:txBody>
      </p:sp>
    </p:spTree>
    <p:extLst>
      <p:ext uri="{BB962C8B-B14F-4D97-AF65-F5344CB8AC3E}">
        <p14:creationId xmlns:p14="http://schemas.microsoft.com/office/powerpoint/2010/main" val="347469296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sz="half" idx="1"/>
          </p:nvPr>
        </p:nvSpPr>
        <p:spPr>
          <a:xfrm>
            <a:off x="1103312" y="2060575"/>
            <a:ext cx="4396339" cy="419576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Content Placeholder 3"/>
          <p:cNvSpPr>
            <a:spLocks noGrp="1"/>
          </p:cNvSpPr>
          <p:nvPr>
            <p:ph sz="half" idx="2"/>
          </p:nvPr>
        </p:nvSpPr>
        <p:spPr>
          <a:xfrm>
            <a:off x="5654493" y="2056092"/>
            <a:ext cx="4396341" cy="4200245"/>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Date Placeholder 4"/>
          <p:cNvSpPr>
            <a:spLocks noGrp="1"/>
          </p:cNvSpPr>
          <p:nvPr>
            <p:ph type="dt" sz="half" idx="10"/>
          </p:nvPr>
        </p:nvSpPr>
        <p:spPr/>
        <p:txBody>
          <a:bodyPr/>
          <a:lstStyle/>
          <a:p>
            <a:fld id="{5D2ECB96-A370-4874-8ADC-EDA412D210D7}" type="datetime1">
              <a:rPr lang="en-US" smtClean="0"/>
              <a:t>9/26/2017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smtClean="0"/>
              <a:t>‹Nº›</a:t>
            </a:fld>
            <a:endParaRPr lang="en-US" dirty="0"/>
          </a:p>
        </p:txBody>
      </p:sp>
    </p:spTree>
    <p:extLst>
      <p:ext uri="{BB962C8B-B14F-4D97-AF65-F5344CB8AC3E}">
        <p14:creationId xmlns:p14="http://schemas.microsoft.com/office/powerpoint/2010/main" val="313997196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1103313" y="1905000"/>
            <a:ext cx="4396338"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Editar el estilo de texto del patrón</a:t>
            </a:r>
          </a:p>
        </p:txBody>
      </p:sp>
      <p:sp>
        <p:nvSpPr>
          <p:cNvPr id="4" name="Content Placeholder 3"/>
          <p:cNvSpPr>
            <a:spLocks noGrp="1"/>
          </p:cNvSpPr>
          <p:nvPr>
            <p:ph sz="half" idx="2"/>
          </p:nvPr>
        </p:nvSpPr>
        <p:spPr>
          <a:xfrm>
            <a:off x="1103312"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Text Placeholder 4"/>
          <p:cNvSpPr>
            <a:spLocks noGrp="1"/>
          </p:cNvSpPr>
          <p:nvPr>
            <p:ph type="body" sz="quarter" idx="3"/>
          </p:nvPr>
        </p:nvSpPr>
        <p:spPr>
          <a:xfrm>
            <a:off x="5654495" y="1905000"/>
            <a:ext cx="4396339"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Editar el estilo de texto del patrón</a:t>
            </a:r>
          </a:p>
        </p:txBody>
      </p:sp>
      <p:sp>
        <p:nvSpPr>
          <p:cNvPr id="6" name="Content Placeholder 5"/>
          <p:cNvSpPr>
            <a:spLocks noGrp="1"/>
          </p:cNvSpPr>
          <p:nvPr>
            <p:ph sz="quarter" idx="4"/>
          </p:nvPr>
        </p:nvSpPr>
        <p:spPr>
          <a:xfrm>
            <a:off x="5654495"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7" name="Date Placeholder 6"/>
          <p:cNvSpPr>
            <a:spLocks noGrp="1"/>
          </p:cNvSpPr>
          <p:nvPr>
            <p:ph type="dt" sz="half" idx="10"/>
          </p:nvPr>
        </p:nvSpPr>
        <p:spPr/>
        <p:txBody>
          <a:bodyPr/>
          <a:lstStyle/>
          <a:p>
            <a:fld id="{4E54DE3A-5D72-4495-92B6-2D85D3EB1777}" type="datetime1">
              <a:rPr lang="en-US" smtClean="0"/>
              <a:t>9/26/2017</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smtClean="0"/>
              <a:t>‹Nº›</a:t>
            </a:fld>
            <a:endParaRPr lang="en-US" dirty="0"/>
          </a:p>
        </p:txBody>
      </p:sp>
    </p:spTree>
    <p:extLst>
      <p:ext uri="{BB962C8B-B14F-4D97-AF65-F5344CB8AC3E}">
        <p14:creationId xmlns:p14="http://schemas.microsoft.com/office/powerpoint/2010/main" val="382734922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7" name="Date Placeholder 2"/>
          <p:cNvSpPr>
            <a:spLocks noGrp="1"/>
          </p:cNvSpPr>
          <p:nvPr>
            <p:ph type="dt" sz="half" idx="10"/>
          </p:nvPr>
        </p:nvSpPr>
        <p:spPr/>
        <p:txBody>
          <a:bodyPr/>
          <a:lstStyle/>
          <a:p>
            <a:fld id="{F30D9239-1EFC-4275-AADF-E832C6C97395}" type="datetime1">
              <a:rPr lang="en-US" smtClean="0"/>
              <a:t>9/26/2017</a:t>
            </a:fld>
            <a:endParaRPr lang="en-US" dirty="0"/>
          </a:p>
        </p:txBody>
      </p:sp>
      <p:sp>
        <p:nvSpPr>
          <p:cNvPr id="5" name="Footer Placeholder 3"/>
          <p:cNvSpPr>
            <a:spLocks noGrp="1"/>
          </p:cNvSpPr>
          <p:nvPr>
            <p:ph type="ftr" sz="quarter" idx="11"/>
          </p:nvPr>
        </p:nvSpPr>
        <p:spPr/>
        <p:txBody>
          <a:bodyPr/>
          <a:lstStyle/>
          <a:p>
            <a:endParaRPr lang="en-US" dirty="0"/>
          </a:p>
        </p:txBody>
      </p:sp>
      <p:sp>
        <p:nvSpPr>
          <p:cNvPr id="6" name="Slide Number Placeholder 4"/>
          <p:cNvSpPr>
            <a:spLocks noGrp="1"/>
          </p:cNvSpPr>
          <p:nvPr>
            <p:ph type="sldNum" sz="quarter" idx="12"/>
          </p:nvPr>
        </p:nvSpPr>
        <p:spPr/>
        <p:txBody>
          <a:bodyPr/>
          <a:lstStyle/>
          <a:p>
            <a:fld id="{4FAB73BC-B049-4115-A692-8D63A059BFB8}" type="slidenum">
              <a:rPr lang="en-US" smtClean="0"/>
              <a:t>‹Nº›</a:t>
            </a:fld>
            <a:endParaRPr lang="en-US" dirty="0"/>
          </a:p>
        </p:txBody>
      </p:sp>
    </p:spTree>
    <p:extLst>
      <p:ext uri="{BB962C8B-B14F-4D97-AF65-F5344CB8AC3E}">
        <p14:creationId xmlns:p14="http://schemas.microsoft.com/office/powerpoint/2010/main" val="33267054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7" name="Date Placeholder 1"/>
          <p:cNvSpPr>
            <a:spLocks noGrp="1"/>
          </p:cNvSpPr>
          <p:nvPr>
            <p:ph type="dt" sz="half" idx="10"/>
          </p:nvPr>
        </p:nvSpPr>
        <p:spPr/>
        <p:txBody>
          <a:bodyPr/>
          <a:lstStyle/>
          <a:p>
            <a:fld id="{EC416DF5-0153-4DE1-8ADF-CC19272E545E}" type="datetime1">
              <a:rPr lang="en-US" smtClean="0"/>
              <a:t>9/26/2017</a:t>
            </a:fld>
            <a:endParaRPr lang="en-US" dirty="0"/>
          </a:p>
        </p:txBody>
      </p:sp>
      <p:sp>
        <p:nvSpPr>
          <p:cNvPr id="5" name="Footer Placeholder 2"/>
          <p:cNvSpPr>
            <a:spLocks noGrp="1"/>
          </p:cNvSpPr>
          <p:nvPr>
            <p:ph type="ftr" sz="quarter" idx="11"/>
          </p:nvPr>
        </p:nvSpPr>
        <p:spPr/>
        <p:txBody>
          <a:bodyPr/>
          <a:lstStyle/>
          <a:p>
            <a:endParaRPr lang="en-US" dirty="0"/>
          </a:p>
        </p:txBody>
      </p:sp>
      <p:sp>
        <p:nvSpPr>
          <p:cNvPr id="6" name="Slide Number Placeholder 3"/>
          <p:cNvSpPr>
            <a:spLocks noGrp="1"/>
          </p:cNvSpPr>
          <p:nvPr>
            <p:ph type="sldNum" sz="quarter" idx="12"/>
          </p:nvPr>
        </p:nvSpPr>
        <p:spPr/>
        <p:txBody>
          <a:bodyPr/>
          <a:lstStyle/>
          <a:p>
            <a:fld id="{4FAB73BC-B049-4115-A692-8D63A059BFB8}" type="slidenum">
              <a:rPr lang="en-US" smtClean="0"/>
              <a:t>‹Nº›</a:t>
            </a:fld>
            <a:endParaRPr lang="en-US" dirty="0"/>
          </a:p>
        </p:txBody>
      </p:sp>
    </p:spTree>
    <p:extLst>
      <p:ext uri="{BB962C8B-B14F-4D97-AF65-F5344CB8AC3E}">
        <p14:creationId xmlns:p14="http://schemas.microsoft.com/office/powerpoint/2010/main" val="326782259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1154954" y="1447800"/>
            <a:ext cx="3401064" cy="1447800"/>
          </a:xfrm>
        </p:spPr>
        <p:txBody>
          <a:bodyPr anchor="b"/>
          <a:lstStyle>
            <a:lvl1pPr algn="l">
              <a:defRPr sz="2400" b="0"/>
            </a:lvl1pPr>
          </a:lstStyle>
          <a:p>
            <a:r>
              <a:rPr lang="es-ES"/>
              <a:t>Haga clic para modificar el estilo de título del patrón</a:t>
            </a:r>
            <a:endParaRPr lang="en-US" dirty="0"/>
          </a:p>
        </p:txBody>
      </p:sp>
      <p:sp>
        <p:nvSpPr>
          <p:cNvPr id="3" name="Content Placeholder 2"/>
          <p:cNvSpPr>
            <a:spLocks noGrp="1"/>
          </p:cNvSpPr>
          <p:nvPr>
            <p:ph idx="1"/>
          </p:nvPr>
        </p:nvSpPr>
        <p:spPr>
          <a:xfrm>
            <a:off x="4784616" y="1447800"/>
            <a:ext cx="5195997" cy="45720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Text Placeholder 3"/>
          <p:cNvSpPr>
            <a:spLocks noGrp="1"/>
          </p:cNvSpPr>
          <p:nvPr>
            <p:ph type="body" sz="half" idx="2"/>
          </p:nvPr>
        </p:nvSpPr>
        <p:spPr>
          <a:xfrm>
            <a:off x="1154954" y="3129280"/>
            <a:ext cx="3401063" cy="28955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Editar el estilo de texto del patrón</a:t>
            </a:r>
          </a:p>
        </p:txBody>
      </p:sp>
      <p:sp>
        <p:nvSpPr>
          <p:cNvPr id="7" name="Date Placeholder 4"/>
          <p:cNvSpPr>
            <a:spLocks noGrp="1"/>
          </p:cNvSpPr>
          <p:nvPr>
            <p:ph type="dt" sz="half" idx="10"/>
          </p:nvPr>
        </p:nvSpPr>
        <p:spPr/>
        <p:txBody>
          <a:bodyPr/>
          <a:lstStyle/>
          <a:p>
            <a:fld id="{CACF1B1F-BCBD-4B1E-89ED-8197926442A4}" type="datetime1">
              <a:rPr lang="en-US" smtClean="0"/>
              <a:t>9/26/2017</a:t>
            </a:fld>
            <a:endParaRPr lang="en-US" dirty="0"/>
          </a:p>
        </p:txBody>
      </p:sp>
      <p:sp>
        <p:nvSpPr>
          <p:cNvPr id="5" name="Footer Placeholder 5"/>
          <p:cNvSpPr>
            <a:spLocks noGrp="1"/>
          </p:cNvSpPr>
          <p:nvPr>
            <p:ph type="ftr" sz="quarter" idx="11"/>
          </p:nvPr>
        </p:nvSpPr>
        <p:spPr/>
        <p:txBody>
          <a:bodyPr/>
          <a:lstStyle/>
          <a:p>
            <a:endParaRPr lang="en-US" dirty="0"/>
          </a:p>
        </p:txBody>
      </p:sp>
      <p:sp>
        <p:nvSpPr>
          <p:cNvPr id="6" name="Slide Number Placeholder 6"/>
          <p:cNvSpPr>
            <a:spLocks noGrp="1"/>
          </p:cNvSpPr>
          <p:nvPr>
            <p:ph type="sldNum" sz="quarter" idx="12"/>
          </p:nvPr>
        </p:nvSpPr>
        <p:spPr/>
        <p:txBody>
          <a:bodyPr/>
          <a:lstStyle/>
          <a:p>
            <a:fld id="{4FAB73BC-B049-4115-A692-8D63A059BFB8}" type="slidenum">
              <a:rPr lang="en-US" smtClean="0"/>
              <a:t>‹Nº›</a:t>
            </a:fld>
            <a:endParaRPr lang="en-US" dirty="0"/>
          </a:p>
        </p:txBody>
      </p:sp>
    </p:spTree>
    <p:extLst>
      <p:ext uri="{BB962C8B-B14F-4D97-AF65-F5344CB8AC3E}">
        <p14:creationId xmlns:p14="http://schemas.microsoft.com/office/powerpoint/2010/main" val="69687586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1153907" y="1854192"/>
            <a:ext cx="5092906" cy="1574808"/>
          </a:xfrm>
        </p:spPr>
        <p:txBody>
          <a:bodyPr anchor="b">
            <a:normAutofit/>
          </a:bodyPr>
          <a:lstStyle>
            <a:lvl1pPr algn="l">
              <a:defRPr sz="3600" b="0"/>
            </a:lvl1pPr>
          </a:lstStyle>
          <a:p>
            <a:r>
              <a:rPr lang="es-ES"/>
              <a:t>Haga clic para modificar el estilo de título del patrón</a:t>
            </a:r>
            <a:endParaRPr lang="en-US" dirty="0"/>
          </a:p>
        </p:txBody>
      </p:sp>
      <p:sp>
        <p:nvSpPr>
          <p:cNvPr id="3" name="Picture Placeholder 2"/>
          <p:cNvSpPr>
            <a:spLocks noGrp="1" noChangeAspect="1"/>
          </p:cNvSpPr>
          <p:nvPr>
            <p:ph type="pic" idx="1"/>
          </p:nvPr>
        </p:nvSpPr>
        <p:spPr>
          <a:xfrm>
            <a:off x="6949546" y="1143000"/>
            <a:ext cx="3200400"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dirty="0"/>
              <a:t>Haga clic en el icono para agregar una imagen</a:t>
            </a:r>
            <a:endParaRPr lang="en-US" dirty="0"/>
          </a:p>
        </p:txBody>
      </p:sp>
      <p:sp>
        <p:nvSpPr>
          <p:cNvPr id="4" name="Text Placeholder 3"/>
          <p:cNvSpPr>
            <a:spLocks noGrp="1"/>
          </p:cNvSpPr>
          <p:nvPr>
            <p:ph type="body" sz="half" idx="2"/>
          </p:nvPr>
        </p:nvSpPr>
        <p:spPr>
          <a:xfrm>
            <a:off x="1154954" y="3657600"/>
            <a:ext cx="5084979" cy="1371600"/>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Editar el estilo de texto del patrón</a:t>
            </a:r>
          </a:p>
        </p:txBody>
      </p:sp>
      <p:sp>
        <p:nvSpPr>
          <p:cNvPr id="5" name="Date Placeholder 4"/>
          <p:cNvSpPr>
            <a:spLocks noGrp="1"/>
          </p:cNvSpPr>
          <p:nvPr>
            <p:ph type="dt" sz="half" idx="10"/>
          </p:nvPr>
        </p:nvSpPr>
        <p:spPr/>
        <p:txBody>
          <a:bodyPr/>
          <a:lstStyle/>
          <a:p>
            <a:fld id="{46C9EEAC-AA2D-4F00-99A0-421CE8DF3DD4}" type="datetime1">
              <a:rPr lang="en-US" smtClean="0"/>
              <a:t>9/26/2017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smtClean="0"/>
              <a:t>‹Nº›</a:t>
            </a:fld>
            <a:endParaRPr lang="en-US" dirty="0"/>
          </a:p>
        </p:txBody>
      </p:sp>
    </p:spTree>
    <p:extLst>
      <p:ext uri="{BB962C8B-B14F-4D97-AF65-F5344CB8AC3E}">
        <p14:creationId xmlns:p14="http://schemas.microsoft.com/office/powerpoint/2010/main" val="134853421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image" Target="../media/image4.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5.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19">
            <a:extLst>
              <a:ext uri="{28A0092B-C50C-407E-A947-70E740481C1C}">
                <a14:useLocalDpi xmlns:a14="http://schemas.microsoft.com/office/drawing/2010/main" val="0"/>
              </a:ext>
            </a:extLst>
          </a:blip>
          <a:srcRect l="3613"/>
          <a:stretch/>
        </p:blipFill>
        <p:spPr>
          <a:xfrm>
            <a:off x="0" y="2669685"/>
            <a:ext cx="4037012" cy="4188315"/>
          </a:xfrm>
          <a:prstGeom prst="rect">
            <a:avLst/>
          </a:prstGeom>
        </p:spPr>
      </p:pic>
      <p:pic>
        <p:nvPicPr>
          <p:cNvPr id="7" name="Picture 6"/>
          <p:cNvPicPr>
            <a:picLocks noChangeAspect="1"/>
          </p:cNvPicPr>
          <p:nvPr/>
        </p:nvPicPr>
        <p:blipFill rotWithShape="1">
          <a:blip r:embed="rId20">
            <a:extLst>
              <a:ext uri="{28A0092B-C50C-407E-A947-70E740481C1C}">
                <a14:useLocalDpi xmlns:a14="http://schemas.microsoft.com/office/drawing/2010/main" val="0"/>
              </a:ext>
            </a:extLst>
          </a:blip>
          <a:srcRect l="35640"/>
          <a:stretch/>
        </p:blipFill>
        <p:spPr>
          <a:xfrm>
            <a:off x="0" y="2892347"/>
            <a:ext cx="1522412" cy="2365453"/>
          </a:xfrm>
          <a:prstGeom prst="rect">
            <a:avLst/>
          </a:prstGeom>
        </p:spPr>
      </p:pic>
      <p:sp>
        <p:nvSpPr>
          <p:cNvPr id="16" name="Oval 15"/>
          <p:cNvSpPr/>
          <p:nvPr/>
        </p:nvSpPr>
        <p:spPr>
          <a:xfrm>
            <a:off x="8609012" y="1676400"/>
            <a:ext cx="2819400" cy="2819400"/>
          </a:xfrm>
          <a:prstGeom prst="ellipse">
            <a:avLst/>
          </a:prstGeom>
          <a:gradFill flip="none" rotWithShape="1">
            <a:gsLst>
              <a:gs pos="0">
                <a:schemeClr val="accent1">
                  <a:lumMod val="60000"/>
                  <a:lumOff val="40000"/>
                  <a:alpha val="7000"/>
                </a:schemeClr>
              </a:gs>
              <a:gs pos="69000">
                <a:schemeClr val="accent1">
                  <a:lumMod val="60000"/>
                  <a:lumOff val="40000"/>
                  <a:alpha val="0"/>
                </a:schemeClr>
              </a:gs>
              <a:gs pos="36000">
                <a:schemeClr val="accent1">
                  <a:lumMod val="60000"/>
                  <a:lumOff val="4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pic>
        <p:nvPicPr>
          <p:cNvPr id="9" name="Picture 8"/>
          <p:cNvPicPr>
            <a:picLocks noChangeAspect="1"/>
          </p:cNvPicPr>
          <p:nvPr/>
        </p:nvPicPr>
        <p:blipFill rotWithShape="1">
          <a:blip r:embed="rId21">
            <a:extLst>
              <a:ext uri="{28A0092B-C50C-407E-A947-70E740481C1C}">
                <a14:useLocalDpi xmlns:a14="http://schemas.microsoft.com/office/drawing/2010/main" val="0"/>
              </a:ext>
            </a:extLst>
          </a:blip>
          <a:srcRect t="28713"/>
          <a:stretch/>
        </p:blipFill>
        <p:spPr>
          <a:xfrm>
            <a:off x="8000197" y="0"/>
            <a:ext cx="1603387" cy="1143000"/>
          </a:xfrm>
          <a:prstGeom prst="rect">
            <a:avLst/>
          </a:prstGeom>
        </p:spPr>
      </p:pic>
      <p:pic>
        <p:nvPicPr>
          <p:cNvPr id="10" name="Picture 9"/>
          <p:cNvPicPr>
            <a:picLocks noChangeAspect="1"/>
          </p:cNvPicPr>
          <p:nvPr/>
        </p:nvPicPr>
        <p:blipFill rotWithShape="1">
          <a:blip r:embed="rId22">
            <a:extLst>
              <a:ext uri="{28A0092B-C50C-407E-A947-70E740481C1C}">
                <a14:useLocalDpi xmlns:a14="http://schemas.microsoft.com/office/drawing/2010/main" val="0"/>
              </a:ext>
            </a:extLst>
          </a:blip>
          <a:srcRect b="24199"/>
          <a:stretch/>
        </p:blipFill>
        <p:spPr>
          <a:xfrm>
            <a:off x="8609012" y="6092866"/>
            <a:ext cx="993734" cy="765134"/>
          </a:xfrm>
          <a:prstGeom prst="rect">
            <a:avLst/>
          </a:prstGeom>
        </p:spPr>
      </p:pic>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646111" y="452718"/>
            <a:ext cx="9404723" cy="1400530"/>
          </a:xfrm>
          <a:prstGeom prst="rect">
            <a:avLst/>
          </a:prstGeom>
        </p:spPr>
        <p:txBody>
          <a:bodyPr vert="horz" lIns="91440" tIns="45720" rIns="91440" bIns="45720" rtlCol="0" anchor="t">
            <a:noAutofit/>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1103312" y="2052918"/>
            <a:ext cx="8946541" cy="4195481"/>
          </a:xfrm>
          <a:prstGeom prst="rect">
            <a:avLst/>
          </a:prstGeom>
        </p:spPr>
        <p:txBody>
          <a:bodyPr vert="horz" lIns="91440" tIns="45720" rIns="91440" bIns="45720" rtlCol="0">
            <a:normAutofit/>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2"/>
          </p:nvPr>
        </p:nvSpPr>
        <p:spPr>
          <a:xfrm rot="5400000">
            <a:off x="10155639" y="1790701"/>
            <a:ext cx="990599" cy="304799"/>
          </a:xfrm>
          <a:prstGeom prst="rect">
            <a:avLst/>
          </a:prstGeom>
        </p:spPr>
        <p:txBody>
          <a:bodyPr vert="horz" lIns="91440" tIns="45720" rIns="91440" bIns="45720" rtlCol="0" anchor="t"/>
          <a:lstStyle>
            <a:lvl1pPr algn="l">
              <a:defRPr sz="1100" b="0" i="0">
                <a:solidFill>
                  <a:schemeClr val="tx1">
                    <a:tint val="75000"/>
                    <a:alpha val="60000"/>
                  </a:schemeClr>
                </a:solidFill>
              </a:defRPr>
            </a:lvl1pPr>
          </a:lstStyle>
          <a:p>
            <a:fld id="{7E3CBDE7-2040-4837-930F-FE6CE44B742C}" type="datetime1">
              <a:rPr lang="en-US" smtClean="0"/>
              <a:t>9/26/2017</a:t>
            </a:fld>
            <a:endParaRPr lang="en-US" dirty="0"/>
          </a:p>
        </p:txBody>
      </p:sp>
      <p:sp>
        <p:nvSpPr>
          <p:cNvPr id="5" name="Footer Placeholder 4"/>
          <p:cNvSpPr>
            <a:spLocks noGrp="1"/>
          </p:cNvSpPr>
          <p:nvPr>
            <p:ph type="ftr" sz="quarter" idx="3"/>
          </p:nvPr>
        </p:nvSpPr>
        <p:spPr>
          <a:xfrm rot="5400000">
            <a:off x="8951573" y="3225297"/>
            <a:ext cx="3859795" cy="304801"/>
          </a:xfrm>
          <a:prstGeom prst="rect">
            <a:avLst/>
          </a:prstGeom>
        </p:spPr>
        <p:txBody>
          <a:bodyPr vert="horz" lIns="91440" tIns="45720" rIns="91440" bIns="45720" rtlCol="0" anchor="b"/>
          <a:lstStyle>
            <a:lvl1pPr algn="l">
              <a:defRPr sz="1100" b="0" i="0">
                <a:solidFill>
                  <a:schemeClr val="tx1">
                    <a:tint val="75000"/>
                    <a:alpha val="60000"/>
                  </a:schemeClr>
                </a:solidFill>
              </a:defRPr>
            </a:lvl1pPr>
          </a:lstStyle>
          <a:p>
            <a:endParaRPr lang="en-US" dirty="0"/>
          </a:p>
        </p:txBody>
      </p:sp>
      <p:sp>
        <p:nvSpPr>
          <p:cNvPr id="6" name="Slide Number Placeholder 5"/>
          <p:cNvSpPr>
            <a:spLocks noGrp="1"/>
          </p:cNvSpPr>
          <p:nvPr>
            <p:ph type="sldNum" sz="quarter" idx="4"/>
          </p:nvPr>
        </p:nvSpPr>
        <p:spPr>
          <a:xfrm>
            <a:off x="10352540" y="295729"/>
            <a:ext cx="838199" cy="767687"/>
          </a:xfrm>
          <a:prstGeom prst="rect">
            <a:avLst/>
          </a:prstGeom>
        </p:spPr>
        <p:txBody>
          <a:bodyPr vert="horz" lIns="91440" tIns="45720" rIns="91440" bIns="45720" rtlCol="0" anchor="b"/>
          <a:lstStyle>
            <a:lvl1pPr algn="ctr">
              <a:defRPr sz="2800" b="0" i="0">
                <a:solidFill>
                  <a:schemeClr val="tx1">
                    <a:tint val="75000"/>
                  </a:schemeClr>
                </a:solidFill>
              </a:defRPr>
            </a:lvl1pPr>
          </a:lstStyle>
          <a:p>
            <a:fld id="{4FAB73BC-B049-4115-A692-8D63A059BFB8}" type="slidenum">
              <a:rPr lang="en-US" smtClean="0"/>
              <a:pPr/>
              <a:t>‹Nº›</a:t>
            </a:fld>
            <a:endParaRPr lang="en-US" dirty="0"/>
          </a:p>
        </p:txBody>
      </p:sp>
    </p:spTree>
    <p:extLst>
      <p:ext uri="{BB962C8B-B14F-4D97-AF65-F5344CB8AC3E}">
        <p14:creationId xmlns:p14="http://schemas.microsoft.com/office/powerpoint/2010/main" val="3876285805"/>
      </p:ext>
    </p:extLst>
  </p:cSld>
  <p:clrMap bg1="dk1" tx1="lt1" bg2="dk2" tx2="lt2" accent1="accent1" accent2="accent2" accent3="accent3" accent4="accent4" accent5="accent5" accent6="accent6" hlink="hlink" folHlink="folHlink"/>
  <p:sldLayoutIdLst>
    <p:sldLayoutId id="2147483727" r:id="rId1"/>
    <p:sldLayoutId id="2147483728" r:id="rId2"/>
    <p:sldLayoutId id="2147483729" r:id="rId3"/>
    <p:sldLayoutId id="2147483730" r:id="rId4"/>
    <p:sldLayoutId id="2147483731" r:id="rId5"/>
    <p:sldLayoutId id="2147483732" r:id="rId6"/>
    <p:sldLayoutId id="2147483733" r:id="rId7"/>
    <p:sldLayoutId id="2147483734" r:id="rId8"/>
    <p:sldLayoutId id="2147483735" r:id="rId9"/>
    <p:sldLayoutId id="2147483736" r:id="rId10"/>
    <p:sldLayoutId id="2147483737" r:id="rId11"/>
    <p:sldLayoutId id="2147483738" r:id="rId12"/>
    <p:sldLayoutId id="2147483739" r:id="rId13"/>
    <p:sldLayoutId id="2147483740" r:id="rId14"/>
    <p:sldLayoutId id="2147483741" r:id="rId15"/>
    <p:sldLayoutId id="2147483742" r:id="rId16"/>
    <p:sldLayoutId id="2147483743" r:id="rId17"/>
  </p:sldLayoutIdLst>
  <p:hf hdr="0" ftr="0" dt="0"/>
  <p:txStyles>
    <p:titleStyle>
      <a:lvl1pPr algn="l" defTabSz="457200"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2000" b="0" i="0" kern="1200">
          <a:solidFill>
            <a:schemeClr val="tx1"/>
          </a:solidFill>
          <a:latin typeface="+mj-lt"/>
          <a:ea typeface="+mj-ea"/>
          <a:cs typeface="+mj-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800" b="0" i="0" kern="1200">
          <a:solidFill>
            <a:schemeClr val="tx1"/>
          </a:solidFill>
          <a:latin typeface="+mj-lt"/>
          <a:ea typeface="+mj-ea"/>
          <a:cs typeface="+mj-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600" b="0" i="0" kern="1200">
          <a:solidFill>
            <a:schemeClr val="tx1"/>
          </a:solidFill>
          <a:latin typeface="+mj-lt"/>
          <a:ea typeface="+mj-ea"/>
          <a:cs typeface="+mj-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6.png"/><Relationship Id="rId7" Type="http://schemas.openxmlformats.org/officeDocument/2006/relationships/image" Target="http://www.uaemex.mx/feconomia/marcos/EscudoEc.jpg"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microsoft.com/office/2007/relationships/hdphoto" Target="../media/hdphoto2.wdp"/><Relationship Id="rId5" Type="http://schemas.openxmlformats.org/officeDocument/2006/relationships/image" Target="../media/image7.jpeg"/><Relationship Id="rId4" Type="http://schemas.microsoft.com/office/2007/relationships/hdphoto" Target="../media/hdphoto1.wdp"/></Relationships>
</file>

<file path=ppt/slides/_rels/slide10.xml.rels><?xml version="1.0" encoding="UTF-8" standalone="yes"?>
<Relationships xmlns="http://schemas.openxmlformats.org/package/2006/relationships"><Relationship Id="rId8" Type="http://schemas.openxmlformats.org/officeDocument/2006/relationships/image" Target="../media/image16.jpeg"/><Relationship Id="rId3" Type="http://schemas.openxmlformats.org/officeDocument/2006/relationships/image" Target="../media/image1.jpeg"/><Relationship Id="rId7" Type="http://schemas.openxmlformats.org/officeDocument/2006/relationships/image" Target="../media/image5.png"/><Relationship Id="rId2" Type="http://schemas.openxmlformats.org/officeDocument/2006/relationships/notesSlide" Target="../notesSlides/notesSlide10.xml"/><Relationship Id="rId1" Type="http://schemas.openxmlformats.org/officeDocument/2006/relationships/slideLayout" Target="../slideLayouts/slideLayout5.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_rels/slide11.xml.rels><?xml version="1.0" encoding="UTF-8" standalone="yes"?>
<Relationships xmlns="http://schemas.openxmlformats.org/package/2006/relationships"><Relationship Id="rId8" Type="http://schemas.openxmlformats.org/officeDocument/2006/relationships/image" Target="../media/image17.png"/><Relationship Id="rId3" Type="http://schemas.openxmlformats.org/officeDocument/2006/relationships/image" Target="../media/image1.jpeg"/><Relationship Id="rId7" Type="http://schemas.openxmlformats.org/officeDocument/2006/relationships/image" Target="../media/image5.png"/><Relationship Id="rId2" Type="http://schemas.openxmlformats.org/officeDocument/2006/relationships/notesSlide" Target="../notesSlides/notesSlide11.xml"/><Relationship Id="rId1" Type="http://schemas.openxmlformats.org/officeDocument/2006/relationships/slideLayout" Target="../slideLayouts/slideLayout4.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_rels/slide12.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2.xml"/><Relationship Id="rId1" Type="http://schemas.openxmlformats.org/officeDocument/2006/relationships/slideLayout" Target="../slideLayouts/slideLayout6.xml"/><Relationship Id="rId4" Type="http://schemas.openxmlformats.org/officeDocument/2006/relationships/image" Target="../media/image19.png"/></Relationships>
</file>

<file path=ppt/slides/_rels/slide13.xml.rels><?xml version="1.0" encoding="UTF-8" standalone="yes"?>
<Relationships xmlns="http://schemas.openxmlformats.org/package/2006/relationships"><Relationship Id="rId3" Type="http://schemas.openxmlformats.org/officeDocument/2006/relationships/image" Target="../media/image20.emf"/><Relationship Id="rId2" Type="http://schemas.openxmlformats.org/officeDocument/2006/relationships/notesSlide" Target="../notesSlides/notesSlide13.xml"/><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8" Type="http://schemas.openxmlformats.org/officeDocument/2006/relationships/image" Target="../media/image27.svg"/><Relationship Id="rId3" Type="http://schemas.openxmlformats.org/officeDocument/2006/relationships/image" Target="../media/image21.png"/><Relationship Id="rId7" Type="http://schemas.openxmlformats.org/officeDocument/2006/relationships/image" Target="../media/image23.png"/><Relationship Id="rId2" Type="http://schemas.openxmlformats.org/officeDocument/2006/relationships/notesSlide" Target="../notesSlides/notesSlide14.xml"/><Relationship Id="rId1" Type="http://schemas.openxmlformats.org/officeDocument/2006/relationships/slideLayout" Target="../slideLayouts/slideLayout6.xml"/><Relationship Id="rId6" Type="http://schemas.openxmlformats.org/officeDocument/2006/relationships/image" Target="../media/image25.svg"/><Relationship Id="rId5" Type="http://schemas.openxmlformats.org/officeDocument/2006/relationships/image" Target="../media/image22.png"/><Relationship Id="rId4" Type="http://schemas.openxmlformats.org/officeDocument/2006/relationships/image" Target="../media/image23.svg"/></Relationships>
</file>

<file path=ppt/slides/_rels/slide15.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5.xml"/><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6.xml"/><Relationship Id="rId1" Type="http://schemas.openxmlformats.org/officeDocument/2006/relationships/slideLayout" Target="../slideLayouts/slideLayout6.xml"/><Relationship Id="rId4" Type="http://schemas.openxmlformats.org/officeDocument/2006/relationships/image" Target="../media/image30.svg"/></Relationships>
</file>

<file path=ppt/slides/_rels/slide17.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7.xml"/><Relationship Id="rId1" Type="http://schemas.openxmlformats.org/officeDocument/2006/relationships/slideLayout" Target="../slideLayouts/slideLayout6.xml"/><Relationship Id="rId6" Type="http://schemas.openxmlformats.org/officeDocument/2006/relationships/image" Target="../media/image34.svg"/><Relationship Id="rId5" Type="http://schemas.openxmlformats.org/officeDocument/2006/relationships/image" Target="../media/image27.png"/><Relationship Id="rId4" Type="http://schemas.openxmlformats.org/officeDocument/2006/relationships/image" Target="../media/image32.svg"/></Relationships>
</file>

<file path=ppt/slides/_rels/slide18.xml.rels><?xml version="1.0" encoding="UTF-8" standalone="yes"?>
<Relationships xmlns="http://schemas.openxmlformats.org/package/2006/relationships"><Relationship Id="rId3" Type="http://schemas.openxmlformats.org/officeDocument/2006/relationships/hyperlink" Target="http://es.wikipedia.org/wiki/Archivo:Renta_de_ubicaci%C3%B3n1.png" TargetMode="External"/><Relationship Id="rId2" Type="http://schemas.openxmlformats.org/officeDocument/2006/relationships/notesSlide" Target="../notesSlides/notesSlide18.xml"/><Relationship Id="rId1" Type="http://schemas.openxmlformats.org/officeDocument/2006/relationships/slideLayout" Target="../slideLayouts/slideLayout2.xml"/><Relationship Id="rId4" Type="http://schemas.openxmlformats.org/officeDocument/2006/relationships/image" Target="../media/image28.png"/></Relationships>
</file>

<file path=ppt/slides/_rels/slide19.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hyperlink" Target="http://www.freepik.es/" TargetMode="External"/><Relationship Id="rId2" Type="http://schemas.openxmlformats.org/officeDocument/2006/relationships/notesSlide" Target="../notesSlides/notesSlide2.xml"/><Relationship Id="rId1" Type="http://schemas.openxmlformats.org/officeDocument/2006/relationships/slideLayout" Target="../slideLayouts/slideLayout7.xml"/><Relationship Id="rId5" Type="http://schemas.openxmlformats.org/officeDocument/2006/relationships/image" Target="../media/image8.png"/><Relationship Id="rId4" Type="http://schemas.openxmlformats.org/officeDocument/2006/relationships/hyperlink" Target="http://www.iconfinder.com/" TargetMode="Externa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8" Type="http://schemas.openxmlformats.org/officeDocument/2006/relationships/image" Target="../media/image30.png"/><Relationship Id="rId3" Type="http://schemas.openxmlformats.org/officeDocument/2006/relationships/diagramData" Target="../diagrams/data6.xml"/><Relationship Id="rId7" Type="http://schemas.microsoft.com/office/2007/relationships/diagramDrawing" Target="../diagrams/drawing6.xml"/><Relationship Id="rId2" Type="http://schemas.openxmlformats.org/officeDocument/2006/relationships/notesSlide" Target="../notesSlides/notesSlide21.xml"/><Relationship Id="rId1" Type="http://schemas.openxmlformats.org/officeDocument/2006/relationships/slideLayout" Target="../slideLayouts/slideLayout2.xml"/><Relationship Id="rId6" Type="http://schemas.openxmlformats.org/officeDocument/2006/relationships/diagramColors" Target="../diagrams/colors6.xml"/><Relationship Id="rId11" Type="http://schemas.openxmlformats.org/officeDocument/2006/relationships/image" Target="../media/image40.svg"/><Relationship Id="rId5" Type="http://schemas.openxmlformats.org/officeDocument/2006/relationships/diagramQuickStyle" Target="../diagrams/quickStyle6.xml"/><Relationship Id="rId10" Type="http://schemas.openxmlformats.org/officeDocument/2006/relationships/image" Target="../media/image31.png"/><Relationship Id="rId4" Type="http://schemas.openxmlformats.org/officeDocument/2006/relationships/diagramLayout" Target="../diagrams/layout6.xml"/><Relationship Id="rId9" Type="http://schemas.openxmlformats.org/officeDocument/2006/relationships/image" Target="../media/image38.svg"/></Relationships>
</file>

<file path=ppt/slides/_rels/slide22.xml.rels><?xml version="1.0" encoding="UTF-8" standalone="yes"?>
<Relationships xmlns="http://schemas.openxmlformats.org/package/2006/relationships"><Relationship Id="rId3" Type="http://schemas.openxmlformats.org/officeDocument/2006/relationships/diagramData" Target="../diagrams/data7.xml"/><Relationship Id="rId7" Type="http://schemas.microsoft.com/office/2007/relationships/diagramDrawing" Target="../diagrams/drawing7.xml"/><Relationship Id="rId2" Type="http://schemas.openxmlformats.org/officeDocument/2006/relationships/notesSlide" Target="../notesSlides/notesSlide22.xml"/><Relationship Id="rId1" Type="http://schemas.openxmlformats.org/officeDocument/2006/relationships/slideLayout" Target="../slideLayouts/slideLayout2.xml"/><Relationship Id="rId6" Type="http://schemas.openxmlformats.org/officeDocument/2006/relationships/diagramColors" Target="../diagrams/colors7.xml"/><Relationship Id="rId5" Type="http://schemas.openxmlformats.org/officeDocument/2006/relationships/diagramQuickStyle" Target="../diagrams/quickStyle7.xml"/><Relationship Id="rId4" Type="http://schemas.openxmlformats.org/officeDocument/2006/relationships/diagramLayout" Target="../diagrams/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notesSlide" Target="../notesSlides/notesSlide24.xml"/><Relationship Id="rId1" Type="http://schemas.openxmlformats.org/officeDocument/2006/relationships/slideLayout" Target="../slideLayouts/slideLayout2.xml"/><Relationship Id="rId5" Type="http://schemas.openxmlformats.org/officeDocument/2006/relationships/image" Target="../media/image35.png"/><Relationship Id="rId4" Type="http://schemas.openxmlformats.org/officeDocument/2006/relationships/image" Target="../media/image34.png"/></Relationships>
</file>

<file path=ppt/slides/_rels/slide25.xml.rels><?xml version="1.0" encoding="UTF-8" standalone="yes"?>
<Relationships xmlns="http://schemas.openxmlformats.org/package/2006/relationships"><Relationship Id="rId3" Type="http://schemas.openxmlformats.org/officeDocument/2006/relationships/diagramData" Target="../diagrams/data8.xml"/><Relationship Id="rId7" Type="http://schemas.microsoft.com/office/2007/relationships/diagramDrawing" Target="../diagrams/drawing8.xml"/><Relationship Id="rId2" Type="http://schemas.openxmlformats.org/officeDocument/2006/relationships/notesSlide" Target="../notesSlides/notesSlide25.xml"/><Relationship Id="rId1" Type="http://schemas.openxmlformats.org/officeDocument/2006/relationships/slideLayout" Target="../slideLayouts/slideLayout2.xml"/><Relationship Id="rId6" Type="http://schemas.openxmlformats.org/officeDocument/2006/relationships/diagramColors" Target="../diagrams/colors8.xml"/><Relationship Id="rId5" Type="http://schemas.openxmlformats.org/officeDocument/2006/relationships/diagramQuickStyle" Target="../diagrams/quickStyle8.xml"/><Relationship Id="rId4" Type="http://schemas.openxmlformats.org/officeDocument/2006/relationships/diagramLayout" Target="../diagrams/layout8.xml"/></Relationships>
</file>

<file path=ppt/slides/_rels/slide26.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26.xml"/><Relationship Id="rId1" Type="http://schemas.openxmlformats.org/officeDocument/2006/relationships/slideLayout" Target="../slideLayouts/slideLayout2.xml"/><Relationship Id="rId4" Type="http://schemas.microsoft.com/office/2007/relationships/hdphoto" Target="../media/hdphoto4.wdp"/></Relationships>
</file>

<file path=ppt/slides/_rels/slide27.xml.rels><?xml version="1.0" encoding="UTF-8" standalone="yes"?>
<Relationships xmlns="http://schemas.openxmlformats.org/package/2006/relationships"><Relationship Id="rId3" Type="http://schemas.openxmlformats.org/officeDocument/2006/relationships/image" Target="../media/image37.wmf"/><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image" Target="../media/image9.jpeg"/><Relationship Id="rId7" Type="http://schemas.openxmlformats.org/officeDocument/2006/relationships/diagramColors" Target="../diagrams/colors1.xml"/><Relationship Id="rId2" Type="http://schemas.openxmlformats.org/officeDocument/2006/relationships/notesSlide" Target="../notesSlides/notesSlide3.xml"/><Relationship Id="rId1" Type="http://schemas.openxmlformats.org/officeDocument/2006/relationships/slideLayout" Target="../slideLayouts/slideLayout7.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s>
</file>

<file path=ppt/slides/_rels/slide30.xml.rels><?xml version="1.0" encoding="UTF-8" standalone="yes"?>
<Relationships xmlns="http://schemas.openxmlformats.org/package/2006/relationships"><Relationship Id="rId3" Type="http://schemas.openxmlformats.org/officeDocument/2006/relationships/hyperlink" Target="http://mpra.ub.uni-muenchen.de/24394/" TargetMode="External"/><Relationship Id="rId2" Type="http://schemas.openxmlformats.org/officeDocument/2006/relationships/notesSlide" Target="../notesSlides/notesSlide30.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4.xml"/><Relationship Id="rId1" Type="http://schemas.openxmlformats.org/officeDocument/2006/relationships/slideLayout" Target="../slideLayouts/slideLayout6.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 Id="rId9" Type="http://schemas.microsoft.com/office/2007/relationships/hdphoto" Target="../media/hdphoto3.wdp"/></Relationships>
</file>

<file path=ppt/slides/_rels/slide5.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5.xml"/><Relationship Id="rId1" Type="http://schemas.openxmlformats.org/officeDocument/2006/relationships/slideLayout" Target="../slideLayouts/slideLayout7.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 Id="rId9" Type="http://schemas.openxmlformats.org/officeDocument/2006/relationships/image" Target="../media/image12.svg"/></Relationships>
</file>

<file path=ppt/slides/_rels/slide6.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6.xml"/><Relationship Id="rId1" Type="http://schemas.openxmlformats.org/officeDocument/2006/relationships/slideLayout" Target="../slideLayouts/slideLayout6.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7.xml.rels><?xml version="1.0" encoding="UTF-8" standalone="yes"?>
<Relationships xmlns="http://schemas.openxmlformats.org/package/2006/relationships"><Relationship Id="rId8" Type="http://schemas.microsoft.com/office/2007/relationships/diagramDrawing" Target="../diagrams/drawing5.xml"/><Relationship Id="rId3" Type="http://schemas.openxmlformats.org/officeDocument/2006/relationships/image" Target="../media/image13.emf"/><Relationship Id="rId7" Type="http://schemas.openxmlformats.org/officeDocument/2006/relationships/diagramColors" Target="../diagrams/colors5.xml"/><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diagramQuickStyle" Target="../diagrams/quickStyle5.xml"/><Relationship Id="rId5" Type="http://schemas.openxmlformats.org/officeDocument/2006/relationships/diagramLayout" Target="../diagrams/layout5.xml"/><Relationship Id="rId4" Type="http://schemas.openxmlformats.org/officeDocument/2006/relationships/diagramData" Target="../diagrams/data5.xml"/></Relationships>
</file>

<file path=ppt/slides/_rels/slide8.xml.rels><?xml version="1.0" encoding="UTF-8" standalone="yes"?>
<Relationships xmlns="http://schemas.openxmlformats.org/package/2006/relationships"><Relationship Id="rId8" Type="http://schemas.openxmlformats.org/officeDocument/2006/relationships/image" Target="../media/image14.emf"/><Relationship Id="rId3" Type="http://schemas.openxmlformats.org/officeDocument/2006/relationships/image" Target="../media/image1.jpeg"/><Relationship Id="rId7" Type="http://schemas.openxmlformats.org/officeDocument/2006/relationships/image" Target="../media/image5.png"/><Relationship Id="rId2" Type="http://schemas.openxmlformats.org/officeDocument/2006/relationships/notesSlide" Target="../notesSlides/notesSlide8.xml"/><Relationship Id="rId1" Type="http://schemas.openxmlformats.org/officeDocument/2006/relationships/slideLayout" Target="../slideLayouts/slideLayout4.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_rels/slide9.xml.rels><?xml version="1.0" encoding="UTF-8" standalone="yes"?>
<Relationships xmlns="http://schemas.openxmlformats.org/package/2006/relationships"><Relationship Id="rId8" Type="http://schemas.openxmlformats.org/officeDocument/2006/relationships/image" Target="../media/image15.png"/><Relationship Id="rId3" Type="http://schemas.openxmlformats.org/officeDocument/2006/relationships/image" Target="../media/image1.jpeg"/><Relationship Id="rId7" Type="http://schemas.openxmlformats.org/officeDocument/2006/relationships/image" Target="../media/image5.png"/><Relationship Id="rId2" Type="http://schemas.openxmlformats.org/officeDocument/2006/relationships/notesSlide" Target="../notesSlides/notesSlide9.xml"/><Relationship Id="rId1" Type="http://schemas.openxmlformats.org/officeDocument/2006/relationships/slideLayout" Target="../slideLayouts/slideLayout5.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ángulo 4">
            <a:extLst>
              <a:ext uri="{FF2B5EF4-FFF2-40B4-BE49-F238E27FC236}">
                <a16:creationId xmlns:a16="http://schemas.microsoft.com/office/drawing/2014/main" xmlns="" id="{26BF341D-6697-469D-A8FB-1EAEBBFE9D59}"/>
              </a:ext>
            </a:extLst>
          </p:cNvPr>
          <p:cNvSpPr/>
          <p:nvPr/>
        </p:nvSpPr>
        <p:spPr>
          <a:xfrm>
            <a:off x="2061345" y="376808"/>
            <a:ext cx="8077200" cy="6463308"/>
          </a:xfrm>
          <a:prstGeom prst="rect">
            <a:avLst/>
          </a:prstGeom>
        </p:spPr>
        <p:txBody>
          <a:bodyPr wrap="square">
            <a:spAutoFit/>
          </a:bodyPr>
          <a:lstStyle/>
          <a:p>
            <a:pPr algn="ctr" defTabSz="685800"/>
            <a:r>
              <a:rPr lang="es-MX" sz="2300" b="1" i="1" dirty="0"/>
              <a:t>Universidad Autónoma del Estado de México</a:t>
            </a:r>
          </a:p>
          <a:p>
            <a:pPr algn="ctr" defTabSz="685800"/>
            <a:r>
              <a:rPr lang="es-MX" sz="2300" b="1" i="1" dirty="0"/>
              <a:t> Facultad de Economía</a:t>
            </a:r>
          </a:p>
          <a:p>
            <a:pPr algn="ctr" defTabSz="685800"/>
            <a:endParaRPr lang="en-US" sz="2300" i="1" dirty="0">
              <a:solidFill>
                <a:schemeClr val="bg2">
                  <a:lumMod val="50000"/>
                  <a:lumOff val="50000"/>
                </a:schemeClr>
              </a:solidFill>
            </a:endParaRPr>
          </a:p>
          <a:p>
            <a:pPr algn="ctr" defTabSz="685800">
              <a:defRPr/>
            </a:pPr>
            <a:r>
              <a:rPr lang="es-MX" sz="2300" kern="0" dirty="0"/>
              <a:t>Programa Educativo: Licenciatura en Economía</a:t>
            </a:r>
          </a:p>
          <a:p>
            <a:pPr algn="ctr" defTabSz="685800">
              <a:defRPr/>
            </a:pPr>
            <a:r>
              <a:rPr lang="es-MX" sz="2300" kern="0" dirty="0"/>
              <a:t>Unidad de Aprendizaje: Desarrollo Regional</a:t>
            </a:r>
          </a:p>
          <a:p>
            <a:pPr algn="ctr" defTabSz="685800"/>
            <a:endParaRPr lang="es-MX" sz="2300" dirty="0"/>
          </a:p>
          <a:p>
            <a:pPr algn="ctr" defTabSz="685800"/>
            <a:r>
              <a:rPr lang="es-MX" sz="2300" dirty="0" smtClean="0"/>
              <a:t>Diapositivas </a:t>
            </a:r>
            <a:r>
              <a:rPr lang="es-MX" sz="2300" dirty="0" smtClean="0">
                <a:ea typeface="Verdana" panose="020B0604030504040204" pitchFamily="34" charset="0"/>
                <a:cs typeface="Verdana" panose="020B0604030504040204" pitchFamily="34" charset="0"/>
              </a:rPr>
              <a:t>Unidad </a:t>
            </a:r>
            <a:r>
              <a:rPr lang="es-MX" sz="2300" dirty="0">
                <a:ea typeface="Verdana" panose="020B0604030504040204" pitchFamily="34" charset="0"/>
                <a:cs typeface="Verdana" panose="020B0604030504040204" pitchFamily="34" charset="0"/>
              </a:rPr>
              <a:t>1 </a:t>
            </a:r>
          </a:p>
          <a:p>
            <a:pPr algn="ctr" defTabSz="685800"/>
            <a:r>
              <a:rPr lang="es-MX" sz="2300" dirty="0">
                <a:ea typeface="Verdana" panose="020B0604030504040204" pitchFamily="34" charset="0"/>
                <a:cs typeface="Verdana" panose="020B0604030504040204" pitchFamily="34" charset="0"/>
              </a:rPr>
              <a:t>Tema 2 : </a:t>
            </a:r>
          </a:p>
          <a:p>
            <a:pPr algn="ctr" defTabSz="685800"/>
            <a:r>
              <a:rPr lang="es-MX" sz="2300" b="1" dirty="0">
                <a:ea typeface="Verdana" panose="020B0604030504040204" pitchFamily="34" charset="0"/>
                <a:cs typeface="Verdana" panose="020B0604030504040204" pitchFamily="34" charset="0"/>
              </a:rPr>
              <a:t>TEORÍAS DE LOCALIZACIÓN ESPACIAL</a:t>
            </a:r>
          </a:p>
          <a:p>
            <a:pPr algn="ctr" defTabSz="685800">
              <a:defRPr/>
            </a:pPr>
            <a:endParaRPr lang="es-MX" sz="2300" kern="0" dirty="0"/>
          </a:p>
          <a:p>
            <a:pPr algn="ctr" defTabSz="685800">
              <a:defRPr/>
            </a:pPr>
            <a:r>
              <a:rPr lang="es-MX" sz="2300" kern="0" dirty="0"/>
              <a:t>Créditos Institucionales : 10</a:t>
            </a:r>
          </a:p>
          <a:p>
            <a:pPr algn="ctr" defTabSz="685800">
              <a:defRPr/>
            </a:pPr>
            <a:r>
              <a:rPr lang="es-ES" sz="2300" kern="0" dirty="0"/>
              <a:t>Clave: L43053</a:t>
            </a:r>
          </a:p>
          <a:p>
            <a:pPr algn="ctr" defTabSz="685800">
              <a:defRPr/>
            </a:pPr>
            <a:endParaRPr lang="es-ES" sz="2300" kern="0" dirty="0"/>
          </a:p>
          <a:p>
            <a:pPr algn="ctr" defTabSz="685800">
              <a:defRPr/>
            </a:pPr>
            <a:endParaRPr lang="es-MX" sz="2300" b="1" i="1" dirty="0"/>
          </a:p>
          <a:p>
            <a:pPr algn="ctr" defTabSz="685800">
              <a:defRPr/>
            </a:pPr>
            <a:r>
              <a:rPr lang="es-MX" sz="2300" b="1" i="1" dirty="0"/>
              <a:t>Dr. Oscar Manuel Rodríguez Pichardo</a:t>
            </a:r>
          </a:p>
          <a:p>
            <a:pPr algn="ctr" defTabSz="685800">
              <a:defRPr/>
            </a:pPr>
            <a:r>
              <a:rPr lang="en-US" sz="2300" i="1" dirty="0"/>
              <a:t>Agosto 2017</a:t>
            </a:r>
            <a:endParaRPr lang="es-MX" sz="2300" i="1" dirty="0"/>
          </a:p>
          <a:p>
            <a:pPr algn="ctr" defTabSz="685800">
              <a:defRPr/>
            </a:pPr>
            <a:endParaRPr lang="es-MX" sz="2300" b="1" kern="0" dirty="0">
              <a:solidFill>
                <a:schemeClr val="bg2">
                  <a:lumMod val="50000"/>
                  <a:lumOff val="50000"/>
                </a:schemeClr>
              </a:solidFill>
            </a:endParaRPr>
          </a:p>
          <a:p>
            <a:pPr algn="ctr" defTabSz="685800"/>
            <a:endParaRPr lang="en-US" sz="2300" b="1" cap="small" dirty="0">
              <a:solidFill>
                <a:schemeClr val="bg2">
                  <a:lumMod val="50000"/>
                  <a:lumOff val="50000"/>
                </a:schemeClr>
              </a:solidFill>
              <a:ea typeface="Verdana" pitchFamily="34" charset="0"/>
              <a:cs typeface="Verdana" pitchFamily="34" charset="0"/>
            </a:endParaRPr>
          </a:p>
        </p:txBody>
      </p:sp>
      <p:pic>
        <p:nvPicPr>
          <p:cNvPr id="6" name="36 Imagen" descr="logo a color UAEM.JPG">
            <a:extLst>
              <a:ext uri="{FF2B5EF4-FFF2-40B4-BE49-F238E27FC236}">
                <a16:creationId xmlns:a16="http://schemas.microsoft.com/office/drawing/2014/main" xmlns="" id="{69EE39F7-5DA7-495D-BA9D-F466C90D9B16}"/>
              </a:ext>
            </a:extLst>
          </p:cNvPr>
          <p:cNvPicPr>
            <a:picLocks noChangeAspect="1"/>
          </p:cNvPicPr>
          <p:nvPr/>
        </p:nvPicPr>
        <p:blipFill>
          <a:blip r:embed="rId3" cstate="print">
            <a:extLst>
              <a:ext uri="{BEBA8EAE-BF5A-486C-A8C5-ECC9F3942E4B}">
                <a14:imgProps xmlns:a14="http://schemas.microsoft.com/office/drawing/2010/main">
                  <a14:imgLayer r:embed="rId4">
                    <a14:imgEffect>
                      <a14:backgroundRemoval t="2100" b="96325" l="0" r="100000"/>
                    </a14:imgEffect>
                  </a14:imgLayer>
                </a14:imgProps>
              </a:ext>
            </a:extLst>
          </a:blip>
          <a:stretch>
            <a:fillRect/>
          </a:stretch>
        </p:blipFill>
        <p:spPr>
          <a:xfrm>
            <a:off x="728662" y="189839"/>
            <a:ext cx="1623195" cy="1260135"/>
          </a:xfrm>
          <a:prstGeom prst="rect">
            <a:avLst/>
          </a:prstGeom>
        </p:spPr>
      </p:pic>
      <p:cxnSp>
        <p:nvCxnSpPr>
          <p:cNvPr id="9" name="Conector recto 8">
            <a:extLst>
              <a:ext uri="{FF2B5EF4-FFF2-40B4-BE49-F238E27FC236}">
                <a16:creationId xmlns:a16="http://schemas.microsoft.com/office/drawing/2014/main" xmlns="" id="{B47A11FC-87FB-45E9-B1B7-C6317FAE35F7}"/>
              </a:ext>
            </a:extLst>
          </p:cNvPr>
          <p:cNvCxnSpPr/>
          <p:nvPr/>
        </p:nvCxnSpPr>
        <p:spPr>
          <a:xfrm>
            <a:off x="2642370" y="1449974"/>
            <a:ext cx="6915150" cy="0"/>
          </a:xfrm>
          <a:prstGeom prst="line">
            <a:avLst/>
          </a:prstGeom>
          <a:ln w="57150"/>
        </p:spPr>
        <p:style>
          <a:lnRef idx="2">
            <a:schemeClr val="accent5"/>
          </a:lnRef>
          <a:fillRef idx="0">
            <a:schemeClr val="accent5"/>
          </a:fillRef>
          <a:effectRef idx="1">
            <a:schemeClr val="accent5"/>
          </a:effectRef>
          <a:fontRef idx="minor">
            <a:schemeClr val="tx1"/>
          </a:fontRef>
        </p:style>
      </p:cxnSp>
      <p:cxnSp>
        <p:nvCxnSpPr>
          <p:cNvPr id="10" name="Conector recto 9">
            <a:extLst>
              <a:ext uri="{FF2B5EF4-FFF2-40B4-BE49-F238E27FC236}">
                <a16:creationId xmlns:a16="http://schemas.microsoft.com/office/drawing/2014/main" xmlns="" id="{B7AD9202-14BF-4EF7-8A99-02C2295A1F30}"/>
              </a:ext>
            </a:extLst>
          </p:cNvPr>
          <p:cNvCxnSpPr/>
          <p:nvPr/>
        </p:nvCxnSpPr>
        <p:spPr>
          <a:xfrm>
            <a:off x="2642370" y="5147406"/>
            <a:ext cx="6915150" cy="0"/>
          </a:xfrm>
          <a:prstGeom prst="line">
            <a:avLst/>
          </a:prstGeom>
          <a:ln w="57150"/>
        </p:spPr>
        <p:style>
          <a:lnRef idx="2">
            <a:schemeClr val="accent5"/>
          </a:lnRef>
          <a:fillRef idx="0">
            <a:schemeClr val="accent5"/>
          </a:fillRef>
          <a:effectRef idx="1">
            <a:schemeClr val="accent5"/>
          </a:effectRef>
          <a:fontRef idx="minor">
            <a:schemeClr val="tx1"/>
          </a:fontRef>
        </p:style>
      </p:cxnSp>
      <p:sp>
        <p:nvSpPr>
          <p:cNvPr id="2" name="Marcador de número de diapositiva 1">
            <a:extLst>
              <a:ext uri="{FF2B5EF4-FFF2-40B4-BE49-F238E27FC236}">
                <a16:creationId xmlns:a16="http://schemas.microsoft.com/office/drawing/2014/main" xmlns="" id="{B75CBEE9-9634-49C4-A6A2-DC800EE94E1C}"/>
              </a:ext>
            </a:extLst>
          </p:cNvPr>
          <p:cNvSpPr>
            <a:spLocks noGrp="1"/>
          </p:cNvSpPr>
          <p:nvPr>
            <p:ph type="sldNum" sz="quarter" idx="12"/>
          </p:nvPr>
        </p:nvSpPr>
        <p:spPr/>
        <p:txBody>
          <a:bodyPr/>
          <a:lstStyle/>
          <a:p>
            <a:fld id="{6D22F896-40B5-4ADD-8801-0D06FADFA095}" type="slidenum">
              <a:rPr lang="en-US" smtClean="0"/>
              <a:pPr/>
              <a:t>1</a:t>
            </a:fld>
            <a:endParaRPr lang="en-US" dirty="0"/>
          </a:p>
        </p:txBody>
      </p:sp>
      <p:sp>
        <p:nvSpPr>
          <p:cNvPr id="8" name="Rectángulo 7">
            <a:extLst>
              <a:ext uri="{FF2B5EF4-FFF2-40B4-BE49-F238E27FC236}">
                <a16:creationId xmlns:a16="http://schemas.microsoft.com/office/drawing/2014/main" xmlns="" id="{A9E5495D-850B-4D95-BE10-928BDA2421DD}"/>
              </a:ext>
            </a:extLst>
          </p:cNvPr>
          <p:cNvSpPr/>
          <p:nvPr/>
        </p:nvSpPr>
        <p:spPr>
          <a:xfrm>
            <a:off x="10418618" y="0"/>
            <a:ext cx="734291" cy="1191491"/>
          </a:xfrm>
          <a:prstGeom prst="rect">
            <a:avLst/>
          </a:prstGeom>
          <a:solidFill>
            <a:srgbClr val="83150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pic>
        <p:nvPicPr>
          <p:cNvPr id="7" name="Picture 3" descr="http://www.uaemex.mx/feconomia/marcos/EscudoEc.jpg">
            <a:extLst>
              <a:ext uri="{FF2B5EF4-FFF2-40B4-BE49-F238E27FC236}">
                <a16:creationId xmlns:a16="http://schemas.microsoft.com/office/drawing/2014/main" xmlns="" id="{D6F4A4B7-B7A9-45B7-9212-F02716CE20A2}"/>
              </a:ext>
            </a:extLst>
          </p:cNvPr>
          <p:cNvPicPr>
            <a:picLocks noChangeAspect="1" noChangeArrowheads="1"/>
          </p:cNvPicPr>
          <p:nvPr/>
        </p:nvPicPr>
        <p:blipFill>
          <a:blip r:embed="rId5" r:link="rId7" cstate="print">
            <a:extLst>
              <a:ext uri="{BEBA8EAE-BF5A-486C-A8C5-ECC9F3942E4B}">
                <a14:imgProps xmlns:a14="http://schemas.microsoft.com/office/drawing/2010/main">
                  <a14:imgLayer r:embed="rId6">
                    <a14:imgEffect>
                      <a14:saturation sat="0"/>
                    </a14:imgEffect>
                    <a14:imgEffect>
                      <a14:brightnessContrast contrast="-20000"/>
                    </a14:imgEffect>
                  </a14:imgLayer>
                </a14:imgProps>
              </a:ext>
            </a:extLst>
          </a:blip>
          <a:srcRect/>
          <a:stretch>
            <a:fillRect/>
          </a:stretch>
        </p:blipFill>
        <p:spPr bwMode="auto">
          <a:xfrm>
            <a:off x="9836523" y="295729"/>
            <a:ext cx="1354216" cy="1073166"/>
          </a:xfrm>
          <a:prstGeom prst="rect">
            <a:avLst/>
          </a:prstGeom>
          <a:noFill/>
          <a:ln w="9525">
            <a:noFill/>
            <a:miter lim="800000"/>
            <a:headEnd/>
            <a:tailEnd/>
          </a:ln>
        </p:spPr>
      </p:pic>
    </p:spTree>
    <p:extLst>
      <p:ext uri="{BB962C8B-B14F-4D97-AF65-F5344CB8AC3E}">
        <p14:creationId xmlns:p14="http://schemas.microsoft.com/office/powerpoint/2010/main" val="6108629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Rectangle 16"/>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bwMode="white">
          <a:xfrm>
            <a:off x="0" y="0"/>
            <a:ext cx="12192000" cy="6858000"/>
          </a:xfrm>
          <a:prstGeom prst="rect">
            <a:avLst/>
          </a:prstGeom>
          <a:blipFill rotWithShape="1">
            <a:blip r:embed="rId3">
              <a:duotone>
                <a:schemeClr val="bg2">
                  <a:shade val="42000"/>
                  <a:hueMod val="42000"/>
                  <a:satMod val="124000"/>
                  <a:lumMod val="62000"/>
                </a:schemeClr>
                <a:schemeClr val="bg2">
                  <a:tint val="96000"/>
                  <a:satMod val="130000"/>
                </a:schemeClr>
              </a:duotone>
            </a:blip>
            <a:stretch/>
          </a:blipFill>
          <a:ln>
            <a:noFill/>
          </a:ln>
          <a:effectLst/>
        </p:spPr>
      </p:sp>
      <p:pic>
        <p:nvPicPr>
          <p:cNvPr id="36" name="Picture 18"/>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xmlns="" val="1"/>
              </p:ext>
            </p:extLst>
          </p:nvPr>
        </p:nvPicPr>
        <p:blipFill rotWithShape="1">
          <a:blip r:embed="rId4">
            <a:extLst>
              <a:ext uri="{28A0092B-C50C-407E-A947-70E740481C1C}">
                <a14:useLocalDpi xmlns:a14="http://schemas.microsoft.com/office/drawing/2010/main" val="0"/>
              </a:ext>
            </a:extLst>
          </a:blip>
          <a:srcRect l="3613"/>
          <a:stretch/>
        </p:blipFill>
        <p:spPr>
          <a:xfrm>
            <a:off x="0" y="2669685"/>
            <a:ext cx="4037012" cy="4188315"/>
          </a:xfrm>
          <a:prstGeom prst="rect">
            <a:avLst/>
          </a:prstGeom>
        </p:spPr>
      </p:pic>
      <p:pic>
        <p:nvPicPr>
          <p:cNvPr id="37" name="Picture 20"/>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xmlns="" val="1"/>
              </p:ext>
            </p:extLst>
          </p:nvPr>
        </p:nvPicPr>
        <p:blipFill rotWithShape="1">
          <a:blip r:embed="rId5">
            <a:extLst>
              <a:ext uri="{28A0092B-C50C-407E-A947-70E740481C1C}">
                <a14:useLocalDpi xmlns:a14="http://schemas.microsoft.com/office/drawing/2010/main" val="0"/>
              </a:ext>
            </a:extLst>
          </a:blip>
          <a:srcRect l="35640"/>
          <a:stretch/>
        </p:blipFill>
        <p:spPr>
          <a:xfrm>
            <a:off x="0" y="2892347"/>
            <a:ext cx="1522412" cy="2365453"/>
          </a:xfrm>
          <a:prstGeom prst="rect">
            <a:avLst/>
          </a:prstGeom>
        </p:spPr>
      </p:pic>
      <p:sp>
        <p:nvSpPr>
          <p:cNvPr id="38" name="Oval 22"/>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8609012" y="1676400"/>
            <a:ext cx="2819400" cy="2819400"/>
          </a:xfrm>
          <a:prstGeom prst="ellipse">
            <a:avLst/>
          </a:prstGeom>
          <a:gradFill flip="none" rotWithShape="1">
            <a:gsLst>
              <a:gs pos="0">
                <a:schemeClr val="accent1">
                  <a:lumMod val="60000"/>
                  <a:lumOff val="40000"/>
                  <a:alpha val="7000"/>
                </a:schemeClr>
              </a:gs>
              <a:gs pos="69000">
                <a:schemeClr val="accent1">
                  <a:lumMod val="60000"/>
                  <a:lumOff val="40000"/>
                  <a:alpha val="0"/>
                </a:schemeClr>
              </a:gs>
              <a:gs pos="36000">
                <a:schemeClr val="accent1">
                  <a:lumMod val="60000"/>
                  <a:lumOff val="4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pic>
        <p:nvPicPr>
          <p:cNvPr id="39" name="Picture 24"/>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xmlns="" val="1"/>
              </p:ext>
            </p:extLst>
          </p:nvPr>
        </p:nvPicPr>
        <p:blipFill rotWithShape="1">
          <a:blip r:embed="rId6">
            <a:extLst>
              <a:ext uri="{28A0092B-C50C-407E-A947-70E740481C1C}">
                <a14:useLocalDpi xmlns:a14="http://schemas.microsoft.com/office/drawing/2010/main" val="0"/>
              </a:ext>
            </a:extLst>
          </a:blip>
          <a:srcRect t="28713"/>
          <a:stretch/>
        </p:blipFill>
        <p:spPr>
          <a:xfrm>
            <a:off x="8000197" y="0"/>
            <a:ext cx="1603387" cy="1143000"/>
          </a:xfrm>
          <a:prstGeom prst="rect">
            <a:avLst/>
          </a:prstGeom>
        </p:spPr>
      </p:pic>
      <p:pic>
        <p:nvPicPr>
          <p:cNvPr id="40" name="Picture 26"/>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xmlns="" val="1"/>
              </p:ext>
            </p:extLst>
          </p:nvPr>
        </p:nvPicPr>
        <p:blipFill rotWithShape="1">
          <a:blip r:embed="rId7">
            <a:extLst>
              <a:ext uri="{28A0092B-C50C-407E-A947-70E740481C1C}">
                <a14:useLocalDpi xmlns:a14="http://schemas.microsoft.com/office/drawing/2010/main" val="0"/>
              </a:ext>
            </a:extLst>
          </a:blip>
          <a:srcRect b="24199"/>
          <a:stretch/>
        </p:blipFill>
        <p:spPr>
          <a:xfrm>
            <a:off x="8609012" y="6092866"/>
            <a:ext cx="993734" cy="765134"/>
          </a:xfrm>
          <a:prstGeom prst="rect">
            <a:avLst/>
          </a:prstGeom>
        </p:spPr>
      </p:pic>
      <p:sp>
        <p:nvSpPr>
          <p:cNvPr id="41" name="Rectangle 28"/>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42" name="Rectangle 30"/>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6092950" y="0"/>
            <a:ext cx="609905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3" name="Rounded Rectangle 9"/>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6577582" y="484632"/>
            <a:ext cx="5130204" cy="5739187"/>
          </a:xfrm>
          <a:prstGeom prst="roundRect">
            <a:avLst>
              <a:gd name="adj" fmla="val 0"/>
            </a:avLst>
          </a:prstGeom>
          <a:solidFill>
            <a:schemeClr val="tx1"/>
          </a:solidFill>
          <a:ln w="12700">
            <a:solidFill>
              <a:schemeClr val="tx2">
                <a:lumMod val="75000"/>
              </a:schemeClr>
            </a:solidFill>
          </a:ln>
          <a:effectLst>
            <a:outerShdw blurRad="50800" dist="50800" dir="5400000" algn="tl" rotWithShape="0">
              <a:srgbClr val="000000">
                <a:alpha val="43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5" name="Rectangle 34"/>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10442448"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ítulo 1">
            <a:extLst>
              <a:ext uri="{FF2B5EF4-FFF2-40B4-BE49-F238E27FC236}">
                <a16:creationId xmlns:a16="http://schemas.microsoft.com/office/drawing/2014/main" xmlns="" id="{A8D38999-EDCE-40BF-89C4-619E2AFC3219}"/>
              </a:ext>
            </a:extLst>
          </p:cNvPr>
          <p:cNvSpPr>
            <a:spLocks noGrp="1"/>
          </p:cNvSpPr>
          <p:nvPr>
            <p:ph type="title"/>
          </p:nvPr>
        </p:nvSpPr>
        <p:spPr>
          <a:xfrm>
            <a:off x="648929" y="629266"/>
            <a:ext cx="4944152" cy="1622321"/>
          </a:xfrm>
        </p:spPr>
        <p:txBody>
          <a:bodyPr vert="horz" lIns="91440" tIns="45720" rIns="91440" bIns="45720" rtlCol="0" anchor="t">
            <a:normAutofit/>
          </a:bodyPr>
          <a:lstStyle/>
          <a:p>
            <a:pPr>
              <a:lnSpc>
                <a:spcPct val="90000"/>
              </a:lnSpc>
            </a:pPr>
            <a:r>
              <a:rPr lang="es-MX" sz="3600" b="1" dirty="0">
                <a:solidFill>
                  <a:schemeClr val="accent5"/>
                </a:solidFill>
              </a:rPr>
              <a:t>Teoría de los Lugares Centrales</a:t>
            </a:r>
            <a:br>
              <a:rPr lang="es-MX" sz="3600" b="1" dirty="0">
                <a:solidFill>
                  <a:schemeClr val="accent5"/>
                </a:solidFill>
              </a:rPr>
            </a:br>
            <a:r>
              <a:rPr lang="es-MX" sz="3600" b="1" dirty="0">
                <a:solidFill>
                  <a:schemeClr val="accent1"/>
                </a:solidFill>
              </a:rPr>
              <a:t>Supuestos</a:t>
            </a:r>
            <a:endParaRPr lang="en-US" sz="3600" dirty="0"/>
          </a:p>
        </p:txBody>
      </p:sp>
      <p:sp>
        <p:nvSpPr>
          <p:cNvPr id="5" name="Marcador de número de diapositiva 4">
            <a:extLst>
              <a:ext uri="{FF2B5EF4-FFF2-40B4-BE49-F238E27FC236}">
                <a16:creationId xmlns:a16="http://schemas.microsoft.com/office/drawing/2014/main" xmlns="" id="{5630E81F-2982-4F46-A6C4-2B6B109C56A0}"/>
              </a:ext>
            </a:extLst>
          </p:cNvPr>
          <p:cNvSpPr>
            <a:spLocks noGrp="1"/>
          </p:cNvSpPr>
          <p:nvPr>
            <p:ph type="sldNum" sz="quarter" idx="12"/>
          </p:nvPr>
        </p:nvSpPr>
        <p:spPr>
          <a:xfrm>
            <a:off x="10352540" y="295729"/>
            <a:ext cx="838199" cy="767687"/>
          </a:xfrm>
        </p:spPr>
        <p:txBody>
          <a:bodyPr vert="horz" lIns="91440" tIns="45720" rIns="91440" bIns="45720" rtlCol="0" anchor="b">
            <a:normAutofit/>
          </a:bodyPr>
          <a:lstStyle/>
          <a:p>
            <a:pPr defTabSz="914400">
              <a:spcAft>
                <a:spcPts val="600"/>
              </a:spcAft>
            </a:pPr>
            <a:fld id="{4FAB73BC-B049-4115-A692-8D63A059BFB8}" type="slidenum">
              <a:rPr lang="en-US" smtClean="0"/>
              <a:pPr defTabSz="914400">
                <a:spcAft>
                  <a:spcPts val="600"/>
                </a:spcAft>
              </a:pPr>
              <a:t>10</a:t>
            </a:fld>
            <a:endParaRPr lang="en-US" dirty="0"/>
          </a:p>
        </p:txBody>
      </p:sp>
      <p:sp>
        <p:nvSpPr>
          <p:cNvPr id="18" name="Marcador de contenido 2">
            <a:extLst>
              <a:ext uri="{FF2B5EF4-FFF2-40B4-BE49-F238E27FC236}">
                <a16:creationId xmlns:a16="http://schemas.microsoft.com/office/drawing/2014/main" xmlns="" id="{DAE3A50C-FA3E-4F77-9AD1-7A89C1F76FF3}"/>
              </a:ext>
            </a:extLst>
          </p:cNvPr>
          <p:cNvSpPr txBox="1">
            <a:spLocks/>
          </p:cNvSpPr>
          <p:nvPr/>
        </p:nvSpPr>
        <p:spPr>
          <a:xfrm>
            <a:off x="448018" y="679572"/>
            <a:ext cx="5548500" cy="4195763"/>
          </a:xfrm>
          <a:prstGeom prst="rect">
            <a:avLst/>
          </a:prstGeom>
        </p:spPr>
        <p:txBody>
          <a:bodyPr vert="horz" lIns="91440" tIns="45720" rIns="91440" bIns="45720" rtlCol="0" anchor="b">
            <a:normAutofit/>
          </a:bodyPr>
          <a:lstStyle>
            <a:lvl1pPr marL="0" indent="0" algn="l" defTabSz="457200" rtl="0" eaLnBrk="1" latinLnBrk="0" hangingPunct="1">
              <a:spcBef>
                <a:spcPts val="1000"/>
              </a:spcBef>
              <a:spcAft>
                <a:spcPts val="0"/>
              </a:spcAft>
              <a:buClr>
                <a:schemeClr val="accent1"/>
              </a:buClr>
              <a:buSzPct val="80000"/>
              <a:buFont typeface="Wingdings 3" charset="2"/>
              <a:buNone/>
              <a:defRPr sz="2400" b="0" i="0" kern="1200">
                <a:solidFill>
                  <a:schemeClr val="accent1"/>
                </a:solidFill>
                <a:latin typeface="+mj-lt"/>
                <a:ea typeface="+mj-ea"/>
                <a:cs typeface="+mj-cs"/>
              </a:defRPr>
            </a:lvl1pPr>
            <a:lvl2pPr marL="457200" indent="0" algn="l" defTabSz="457200" rtl="0" eaLnBrk="1" latinLnBrk="0" hangingPunct="1">
              <a:spcBef>
                <a:spcPts val="1000"/>
              </a:spcBef>
              <a:spcAft>
                <a:spcPts val="0"/>
              </a:spcAft>
              <a:buClr>
                <a:schemeClr val="accent1"/>
              </a:buClr>
              <a:buSzPct val="80000"/>
              <a:buFont typeface="Wingdings 3" charset="2"/>
              <a:buNone/>
              <a:defRPr sz="2000" b="1" i="0" kern="1200">
                <a:solidFill>
                  <a:schemeClr val="tx1"/>
                </a:solidFill>
                <a:latin typeface="+mj-lt"/>
                <a:ea typeface="+mj-ea"/>
                <a:cs typeface="+mj-cs"/>
              </a:defRPr>
            </a:lvl2pPr>
            <a:lvl3pPr marL="914400" indent="0" algn="l" defTabSz="457200" rtl="0" eaLnBrk="1" latinLnBrk="0" hangingPunct="1">
              <a:spcBef>
                <a:spcPts val="1000"/>
              </a:spcBef>
              <a:spcAft>
                <a:spcPts val="0"/>
              </a:spcAft>
              <a:buClr>
                <a:schemeClr val="accent1"/>
              </a:buClr>
              <a:buSzPct val="80000"/>
              <a:buFont typeface="Wingdings 3" charset="2"/>
              <a:buNone/>
              <a:defRPr sz="1800" b="1" i="0" kern="1200">
                <a:solidFill>
                  <a:schemeClr val="tx1"/>
                </a:solidFill>
                <a:latin typeface="+mj-lt"/>
                <a:ea typeface="+mj-ea"/>
                <a:cs typeface="+mj-cs"/>
              </a:defRPr>
            </a:lvl3pPr>
            <a:lvl4pPr marL="1371600" indent="0" algn="l" defTabSz="457200" rtl="0" eaLnBrk="1" latinLnBrk="0" hangingPunct="1">
              <a:spcBef>
                <a:spcPts val="1000"/>
              </a:spcBef>
              <a:spcAft>
                <a:spcPts val="0"/>
              </a:spcAft>
              <a:buClr>
                <a:schemeClr val="accent1"/>
              </a:buClr>
              <a:buSzPct val="80000"/>
              <a:buFont typeface="Wingdings 3" charset="2"/>
              <a:buNone/>
              <a:defRPr sz="1600" b="1" i="0" kern="1200">
                <a:solidFill>
                  <a:schemeClr val="tx1"/>
                </a:solidFill>
                <a:latin typeface="+mj-lt"/>
                <a:ea typeface="+mj-ea"/>
                <a:cs typeface="+mj-cs"/>
              </a:defRPr>
            </a:lvl4pPr>
            <a:lvl5pPr marL="1828800" indent="0" algn="l" defTabSz="457200" rtl="0" eaLnBrk="1" latinLnBrk="0" hangingPunct="1">
              <a:spcBef>
                <a:spcPts val="1000"/>
              </a:spcBef>
              <a:spcAft>
                <a:spcPts val="0"/>
              </a:spcAft>
              <a:buClr>
                <a:schemeClr val="accent1"/>
              </a:buClr>
              <a:buSzPct val="80000"/>
              <a:buFont typeface="Wingdings 3" charset="2"/>
              <a:buNone/>
              <a:defRPr sz="1600" b="1" i="0" kern="1200">
                <a:solidFill>
                  <a:schemeClr val="tx1"/>
                </a:solidFill>
                <a:latin typeface="+mj-lt"/>
                <a:ea typeface="+mj-ea"/>
                <a:cs typeface="+mj-cs"/>
              </a:defRPr>
            </a:lvl5pPr>
            <a:lvl6pPr marL="2286000" indent="0" algn="l" defTabSz="457200" rtl="0" eaLnBrk="1" latinLnBrk="0" hangingPunct="1">
              <a:spcBef>
                <a:spcPts val="1000"/>
              </a:spcBef>
              <a:spcAft>
                <a:spcPts val="0"/>
              </a:spcAft>
              <a:buClr>
                <a:schemeClr val="accent1"/>
              </a:buClr>
              <a:buSzPct val="80000"/>
              <a:buFont typeface="Wingdings 3" charset="2"/>
              <a:buNone/>
              <a:defRPr sz="1600" b="1" i="0" kern="1200">
                <a:solidFill>
                  <a:schemeClr val="tx1"/>
                </a:solidFill>
                <a:latin typeface="+mj-lt"/>
                <a:ea typeface="+mj-ea"/>
                <a:cs typeface="+mj-cs"/>
              </a:defRPr>
            </a:lvl6pPr>
            <a:lvl7pPr marL="2743200" indent="0" algn="l" defTabSz="457200" rtl="0" eaLnBrk="1" latinLnBrk="0" hangingPunct="1">
              <a:spcBef>
                <a:spcPts val="1000"/>
              </a:spcBef>
              <a:spcAft>
                <a:spcPts val="0"/>
              </a:spcAft>
              <a:buClr>
                <a:schemeClr val="accent1"/>
              </a:buClr>
              <a:buSzPct val="80000"/>
              <a:buFont typeface="Wingdings 3" charset="2"/>
              <a:buNone/>
              <a:defRPr sz="1600" b="1" i="0" kern="1200">
                <a:solidFill>
                  <a:schemeClr val="tx1"/>
                </a:solidFill>
                <a:latin typeface="+mj-lt"/>
                <a:ea typeface="+mj-ea"/>
                <a:cs typeface="+mj-cs"/>
              </a:defRPr>
            </a:lvl7pPr>
            <a:lvl8pPr marL="3200400" indent="0" algn="l" defTabSz="457200" rtl="0" eaLnBrk="1" latinLnBrk="0" hangingPunct="1">
              <a:spcBef>
                <a:spcPts val="1000"/>
              </a:spcBef>
              <a:spcAft>
                <a:spcPts val="0"/>
              </a:spcAft>
              <a:buClr>
                <a:schemeClr val="accent1"/>
              </a:buClr>
              <a:buSzPct val="80000"/>
              <a:buFont typeface="Wingdings 3" charset="2"/>
              <a:buNone/>
              <a:defRPr sz="1600" b="1" i="0" kern="1200">
                <a:solidFill>
                  <a:schemeClr val="tx1"/>
                </a:solidFill>
                <a:latin typeface="+mj-lt"/>
                <a:ea typeface="+mj-ea"/>
                <a:cs typeface="+mj-cs"/>
              </a:defRPr>
            </a:lvl8pPr>
            <a:lvl9pPr marL="3657600" indent="0" algn="l" defTabSz="457200" rtl="0" eaLnBrk="1" latinLnBrk="0" hangingPunct="1">
              <a:spcBef>
                <a:spcPts val="1000"/>
              </a:spcBef>
              <a:spcAft>
                <a:spcPts val="0"/>
              </a:spcAft>
              <a:buClr>
                <a:schemeClr val="accent1"/>
              </a:buClr>
              <a:buSzPct val="80000"/>
              <a:buFont typeface="Wingdings 3" charset="2"/>
              <a:buNone/>
              <a:defRPr sz="1600" b="1" i="0" kern="1200">
                <a:solidFill>
                  <a:schemeClr val="tx1"/>
                </a:solidFill>
                <a:latin typeface="+mj-lt"/>
                <a:ea typeface="+mj-ea"/>
                <a:cs typeface="+mj-cs"/>
              </a:defRPr>
            </a:lvl9pPr>
          </a:lstStyle>
          <a:p>
            <a:pPr algn="just"/>
            <a:endParaRPr lang="es-MX" sz="2000" dirty="0"/>
          </a:p>
          <a:p>
            <a:pPr algn="just"/>
            <a:endParaRPr lang="es-MX" sz="2000" dirty="0"/>
          </a:p>
          <a:p>
            <a:pPr marL="342900" indent="-342900" algn="just">
              <a:buFont typeface="Wingdings" panose="05000000000000000000" pitchFamily="2" charset="2"/>
              <a:buChar char="Ø"/>
            </a:pPr>
            <a:r>
              <a:rPr lang="es-MX" sz="2000" b="1" dirty="0">
                <a:solidFill>
                  <a:schemeClr val="tx1"/>
                </a:solidFill>
              </a:rPr>
              <a:t>Alcance del bien o servicio: </a:t>
            </a:r>
          </a:p>
          <a:p>
            <a:pPr algn="just"/>
            <a:r>
              <a:rPr lang="es-MX" sz="2000" dirty="0">
                <a:solidFill>
                  <a:schemeClr val="tx1"/>
                </a:solidFill>
              </a:rPr>
              <a:t>Es la distancia máxima que los consumidores recorrerán para comprar un bien u obtener un servicio ofertado en determinada plaza central</a:t>
            </a:r>
          </a:p>
          <a:p>
            <a:pPr algn="just"/>
            <a:endParaRPr lang="es-MX" sz="2000" dirty="0"/>
          </a:p>
        </p:txBody>
      </p:sp>
      <p:pic>
        <p:nvPicPr>
          <p:cNvPr id="1026" name="Picture 2" descr="Retro bus with passengers. Flat vector concept.">
            <a:extLst>
              <a:ext uri="{FF2B5EF4-FFF2-40B4-BE49-F238E27FC236}">
                <a16:creationId xmlns:a16="http://schemas.microsoft.com/office/drawing/2014/main" xmlns="" id="{A59A9AA6-D42A-4C5B-9867-7FDF170511CE}"/>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7171765" y="1256800"/>
            <a:ext cx="4018973" cy="435510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8639492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bwMode="white">
          <a:xfrm>
            <a:off x="0" y="0"/>
            <a:ext cx="12192000" cy="6858000"/>
          </a:xfrm>
          <a:prstGeom prst="rect">
            <a:avLst/>
          </a:prstGeom>
          <a:blipFill rotWithShape="1">
            <a:blip r:embed="rId3">
              <a:duotone>
                <a:schemeClr val="bg2">
                  <a:shade val="42000"/>
                  <a:hueMod val="42000"/>
                  <a:satMod val="124000"/>
                  <a:lumMod val="62000"/>
                </a:schemeClr>
                <a:schemeClr val="bg2">
                  <a:tint val="96000"/>
                  <a:satMod val="130000"/>
                </a:schemeClr>
              </a:duotone>
            </a:blip>
            <a:stretch/>
          </a:blipFill>
          <a:ln>
            <a:noFill/>
          </a:ln>
          <a:effectLst/>
        </p:spPr>
      </p:sp>
      <p:pic>
        <p:nvPicPr>
          <p:cNvPr id="14" name="Picture 13"/>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xmlns="" val="1"/>
              </p:ext>
            </p:extLst>
          </p:nvPr>
        </p:nvPicPr>
        <p:blipFill rotWithShape="1">
          <a:blip r:embed="rId4">
            <a:extLst>
              <a:ext uri="{28A0092B-C50C-407E-A947-70E740481C1C}">
                <a14:useLocalDpi xmlns:a14="http://schemas.microsoft.com/office/drawing/2010/main" val="0"/>
              </a:ext>
            </a:extLst>
          </a:blip>
          <a:srcRect l="3613"/>
          <a:stretch/>
        </p:blipFill>
        <p:spPr>
          <a:xfrm>
            <a:off x="0" y="2669685"/>
            <a:ext cx="4037012" cy="4188315"/>
          </a:xfrm>
          <a:prstGeom prst="rect">
            <a:avLst/>
          </a:prstGeom>
        </p:spPr>
      </p:pic>
      <p:pic>
        <p:nvPicPr>
          <p:cNvPr id="16" name="Picture 15"/>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xmlns="" val="1"/>
              </p:ext>
            </p:extLst>
          </p:nvPr>
        </p:nvPicPr>
        <p:blipFill rotWithShape="1">
          <a:blip r:embed="rId5">
            <a:extLst>
              <a:ext uri="{28A0092B-C50C-407E-A947-70E740481C1C}">
                <a14:useLocalDpi xmlns:a14="http://schemas.microsoft.com/office/drawing/2010/main" val="0"/>
              </a:ext>
            </a:extLst>
          </a:blip>
          <a:srcRect l="35640"/>
          <a:stretch/>
        </p:blipFill>
        <p:spPr>
          <a:xfrm>
            <a:off x="0" y="2892347"/>
            <a:ext cx="1522412" cy="2365453"/>
          </a:xfrm>
          <a:prstGeom prst="rect">
            <a:avLst/>
          </a:prstGeom>
        </p:spPr>
      </p:pic>
      <p:sp>
        <p:nvSpPr>
          <p:cNvPr id="18" name="Oval 17"/>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8609012" y="1676400"/>
            <a:ext cx="2819400" cy="2819400"/>
          </a:xfrm>
          <a:prstGeom prst="ellipse">
            <a:avLst/>
          </a:prstGeom>
          <a:gradFill flip="none" rotWithShape="1">
            <a:gsLst>
              <a:gs pos="0">
                <a:schemeClr val="accent1">
                  <a:lumMod val="60000"/>
                  <a:lumOff val="40000"/>
                  <a:alpha val="7000"/>
                </a:schemeClr>
              </a:gs>
              <a:gs pos="69000">
                <a:schemeClr val="accent1">
                  <a:lumMod val="60000"/>
                  <a:lumOff val="40000"/>
                  <a:alpha val="0"/>
                </a:schemeClr>
              </a:gs>
              <a:gs pos="36000">
                <a:schemeClr val="accent1">
                  <a:lumMod val="60000"/>
                  <a:lumOff val="4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pic>
        <p:nvPicPr>
          <p:cNvPr id="20" name="Picture 19"/>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xmlns="" val="1"/>
              </p:ext>
            </p:extLst>
          </p:nvPr>
        </p:nvPicPr>
        <p:blipFill rotWithShape="1">
          <a:blip r:embed="rId6">
            <a:extLst>
              <a:ext uri="{28A0092B-C50C-407E-A947-70E740481C1C}">
                <a14:useLocalDpi xmlns:a14="http://schemas.microsoft.com/office/drawing/2010/main" val="0"/>
              </a:ext>
            </a:extLst>
          </a:blip>
          <a:srcRect t="28713"/>
          <a:stretch/>
        </p:blipFill>
        <p:spPr>
          <a:xfrm>
            <a:off x="8000197" y="0"/>
            <a:ext cx="1603387" cy="1143000"/>
          </a:xfrm>
          <a:prstGeom prst="rect">
            <a:avLst/>
          </a:prstGeom>
        </p:spPr>
      </p:pic>
      <p:pic>
        <p:nvPicPr>
          <p:cNvPr id="22" name="Picture 21"/>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xmlns="" val="1"/>
              </p:ext>
            </p:extLst>
          </p:nvPr>
        </p:nvPicPr>
        <p:blipFill rotWithShape="1">
          <a:blip r:embed="rId7">
            <a:extLst>
              <a:ext uri="{28A0092B-C50C-407E-A947-70E740481C1C}">
                <a14:useLocalDpi xmlns:a14="http://schemas.microsoft.com/office/drawing/2010/main" val="0"/>
              </a:ext>
            </a:extLst>
          </a:blip>
          <a:srcRect b="24199"/>
          <a:stretch/>
        </p:blipFill>
        <p:spPr>
          <a:xfrm>
            <a:off x="8609012" y="6092866"/>
            <a:ext cx="993734" cy="765134"/>
          </a:xfrm>
          <a:prstGeom prst="rect">
            <a:avLst/>
          </a:prstGeom>
        </p:spPr>
      </p:pic>
      <p:sp>
        <p:nvSpPr>
          <p:cNvPr id="24" name="Rectangle 23"/>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6" name="Rectangle 25"/>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6092950" y="0"/>
            <a:ext cx="609905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8" name="Rounded Rectangle 9"/>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6577582" y="484632"/>
            <a:ext cx="5130204" cy="5739187"/>
          </a:xfrm>
          <a:prstGeom prst="roundRect">
            <a:avLst>
              <a:gd name="adj" fmla="val 0"/>
            </a:avLst>
          </a:prstGeom>
          <a:solidFill>
            <a:schemeClr val="tx1"/>
          </a:solidFill>
          <a:ln w="12700">
            <a:solidFill>
              <a:schemeClr val="tx2">
                <a:lumMod val="75000"/>
              </a:schemeClr>
            </a:solidFill>
          </a:ln>
          <a:effectLst>
            <a:outerShdw blurRad="50800" dist="50800" dir="5400000" algn="tl" rotWithShape="0">
              <a:srgbClr val="000000">
                <a:alpha val="43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7" name="Marcador de contenido 6">
            <a:extLst>
              <a:ext uri="{FF2B5EF4-FFF2-40B4-BE49-F238E27FC236}">
                <a16:creationId xmlns:a16="http://schemas.microsoft.com/office/drawing/2014/main" xmlns="" id="{63A2FC6E-05F0-4476-8D08-16E100764B72}"/>
              </a:ext>
            </a:extLst>
          </p:cNvPr>
          <p:cNvPicPr>
            <a:picLocks noGrp="1" noChangeAspect="1"/>
          </p:cNvPicPr>
          <p:nvPr>
            <p:ph sz="half" idx="2"/>
          </p:nvPr>
        </p:nvPicPr>
        <p:blipFill rotWithShape="1">
          <a:blip r:embed="rId8"/>
          <a:srcRect t="6224" r="3" b="9805"/>
          <a:stretch/>
        </p:blipFill>
        <p:spPr>
          <a:xfrm>
            <a:off x="7060689" y="967430"/>
            <a:ext cx="4163991" cy="4773591"/>
          </a:xfrm>
          <a:prstGeom prst="rect">
            <a:avLst/>
          </a:prstGeom>
          <a:effectLst/>
        </p:spPr>
      </p:pic>
      <p:sp>
        <p:nvSpPr>
          <p:cNvPr id="30" name="Rectangle 29"/>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10442448"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ítulo 1">
            <a:extLst>
              <a:ext uri="{FF2B5EF4-FFF2-40B4-BE49-F238E27FC236}">
                <a16:creationId xmlns:a16="http://schemas.microsoft.com/office/drawing/2014/main" xmlns="" id="{459DE8A8-4E3D-432F-B121-D27CA754D627}"/>
              </a:ext>
            </a:extLst>
          </p:cNvPr>
          <p:cNvSpPr>
            <a:spLocks noGrp="1"/>
          </p:cNvSpPr>
          <p:nvPr>
            <p:ph type="title"/>
          </p:nvPr>
        </p:nvSpPr>
        <p:spPr>
          <a:xfrm>
            <a:off x="648929" y="629266"/>
            <a:ext cx="4944152" cy="1622321"/>
          </a:xfrm>
        </p:spPr>
        <p:txBody>
          <a:bodyPr vert="horz" lIns="91440" tIns="45720" rIns="91440" bIns="45720" rtlCol="0" anchor="t">
            <a:normAutofit/>
          </a:bodyPr>
          <a:lstStyle/>
          <a:p>
            <a:pPr>
              <a:lnSpc>
                <a:spcPct val="90000"/>
              </a:lnSpc>
            </a:pPr>
            <a:r>
              <a:rPr lang="es-MX" sz="3600" b="1" dirty="0">
                <a:solidFill>
                  <a:schemeClr val="accent5"/>
                </a:solidFill>
              </a:rPr>
              <a:t>Teoría de los Lugares Centrales</a:t>
            </a:r>
            <a:br>
              <a:rPr lang="es-MX" sz="3600" b="1" dirty="0">
                <a:solidFill>
                  <a:schemeClr val="accent5"/>
                </a:solidFill>
              </a:rPr>
            </a:br>
            <a:r>
              <a:rPr lang="es-MX" sz="3600" b="1" dirty="0">
                <a:solidFill>
                  <a:schemeClr val="accent1"/>
                </a:solidFill>
              </a:rPr>
              <a:t>Supuestos</a:t>
            </a:r>
            <a:endParaRPr lang="en-US" sz="3600" dirty="0"/>
          </a:p>
        </p:txBody>
      </p:sp>
      <p:sp>
        <p:nvSpPr>
          <p:cNvPr id="3" name="Marcador de contenido 2">
            <a:extLst>
              <a:ext uri="{FF2B5EF4-FFF2-40B4-BE49-F238E27FC236}">
                <a16:creationId xmlns:a16="http://schemas.microsoft.com/office/drawing/2014/main" xmlns="" id="{32DE1611-F9A2-4EBF-A941-C87F7E86E788}"/>
              </a:ext>
            </a:extLst>
          </p:cNvPr>
          <p:cNvSpPr>
            <a:spLocks noGrp="1"/>
          </p:cNvSpPr>
          <p:nvPr>
            <p:ph sz="half" idx="1"/>
          </p:nvPr>
        </p:nvSpPr>
        <p:spPr>
          <a:xfrm>
            <a:off x="648930" y="2438400"/>
            <a:ext cx="4944151" cy="3785419"/>
          </a:xfrm>
        </p:spPr>
        <p:txBody>
          <a:bodyPr vert="horz" lIns="91440" tIns="45720" rIns="91440" bIns="45720" rtlCol="0">
            <a:normAutofit/>
          </a:bodyPr>
          <a:lstStyle/>
          <a:p>
            <a:pPr algn="just"/>
            <a:r>
              <a:rPr lang="en-US" dirty="0"/>
              <a:t>Superficie isotrópica: </a:t>
            </a:r>
          </a:p>
          <a:p>
            <a:pPr marL="0" indent="0" algn="just">
              <a:buNone/>
            </a:pPr>
            <a:r>
              <a:rPr lang="en-US" dirty="0"/>
              <a:t>Superficie uniforme, con igual densidad de población y sin variaciones de riqueza o renta.</a:t>
            </a:r>
          </a:p>
          <a:p>
            <a:endParaRPr lang="en-US" dirty="0"/>
          </a:p>
        </p:txBody>
      </p:sp>
      <p:sp>
        <p:nvSpPr>
          <p:cNvPr id="5" name="Marcador de número de diapositiva 4">
            <a:extLst>
              <a:ext uri="{FF2B5EF4-FFF2-40B4-BE49-F238E27FC236}">
                <a16:creationId xmlns:a16="http://schemas.microsoft.com/office/drawing/2014/main" xmlns="" id="{FD41AD85-57B8-44FA-A5A5-602B33313FA8}"/>
              </a:ext>
            </a:extLst>
          </p:cNvPr>
          <p:cNvSpPr>
            <a:spLocks noGrp="1"/>
          </p:cNvSpPr>
          <p:nvPr>
            <p:ph type="sldNum" sz="quarter" idx="12"/>
          </p:nvPr>
        </p:nvSpPr>
        <p:spPr>
          <a:xfrm>
            <a:off x="10352540" y="295729"/>
            <a:ext cx="838199" cy="767687"/>
          </a:xfrm>
        </p:spPr>
        <p:txBody>
          <a:bodyPr vert="horz" lIns="91440" tIns="45720" rIns="91440" bIns="45720" rtlCol="0" anchor="b">
            <a:normAutofit/>
          </a:bodyPr>
          <a:lstStyle/>
          <a:p>
            <a:pPr defTabSz="914400">
              <a:spcAft>
                <a:spcPts val="600"/>
              </a:spcAft>
            </a:pPr>
            <a:fld id="{4FAB73BC-B049-4115-A692-8D63A059BFB8}" type="slidenum">
              <a:rPr lang="en-US" smtClean="0"/>
              <a:pPr defTabSz="914400">
                <a:spcAft>
                  <a:spcPts val="600"/>
                </a:spcAft>
              </a:pPr>
              <a:t>11</a:t>
            </a:fld>
            <a:endParaRPr lang="en-US" dirty="0"/>
          </a:p>
        </p:txBody>
      </p:sp>
    </p:spTree>
    <p:extLst>
      <p:ext uri="{BB962C8B-B14F-4D97-AF65-F5344CB8AC3E}">
        <p14:creationId xmlns:p14="http://schemas.microsoft.com/office/powerpoint/2010/main" val="23162711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25FD841B-2F89-4923-B381-BB618A2BFE92}"/>
              </a:ext>
            </a:extLst>
          </p:cNvPr>
          <p:cNvSpPr>
            <a:spLocks noGrp="1"/>
          </p:cNvSpPr>
          <p:nvPr>
            <p:ph type="title"/>
          </p:nvPr>
        </p:nvSpPr>
        <p:spPr/>
        <p:txBody>
          <a:bodyPr/>
          <a:lstStyle/>
          <a:p>
            <a:r>
              <a:rPr lang="es-MX" b="1" dirty="0">
                <a:solidFill>
                  <a:schemeClr val="accent5"/>
                </a:solidFill>
              </a:rPr>
              <a:t>Teoría de los Lugares Centrales</a:t>
            </a:r>
            <a:endParaRPr lang="es-MX" dirty="0"/>
          </a:p>
        </p:txBody>
      </p:sp>
      <p:sp>
        <p:nvSpPr>
          <p:cNvPr id="3" name="Marcador de número de diapositiva 2">
            <a:extLst>
              <a:ext uri="{FF2B5EF4-FFF2-40B4-BE49-F238E27FC236}">
                <a16:creationId xmlns:a16="http://schemas.microsoft.com/office/drawing/2014/main" xmlns="" id="{5CA699D9-9EAB-49EF-B970-98DF0634A914}"/>
              </a:ext>
            </a:extLst>
          </p:cNvPr>
          <p:cNvSpPr>
            <a:spLocks noGrp="1"/>
          </p:cNvSpPr>
          <p:nvPr>
            <p:ph type="sldNum" sz="quarter" idx="12"/>
          </p:nvPr>
        </p:nvSpPr>
        <p:spPr/>
        <p:txBody>
          <a:bodyPr/>
          <a:lstStyle/>
          <a:p>
            <a:fld id="{4FAB73BC-B049-4115-A692-8D63A059BFB8}" type="slidenum">
              <a:rPr lang="en-US" smtClean="0"/>
              <a:t>12</a:t>
            </a:fld>
            <a:endParaRPr lang="en-US" dirty="0"/>
          </a:p>
        </p:txBody>
      </p:sp>
      <p:sp>
        <p:nvSpPr>
          <p:cNvPr id="4" name="CuadroTexto 3">
            <a:extLst>
              <a:ext uri="{FF2B5EF4-FFF2-40B4-BE49-F238E27FC236}">
                <a16:creationId xmlns:a16="http://schemas.microsoft.com/office/drawing/2014/main" xmlns="" id="{DDC926C0-E205-4C5F-BCBA-0C475703BB0D}"/>
              </a:ext>
            </a:extLst>
          </p:cNvPr>
          <p:cNvSpPr txBox="1"/>
          <p:nvPr/>
        </p:nvSpPr>
        <p:spPr>
          <a:xfrm>
            <a:off x="941288" y="3259548"/>
            <a:ext cx="3531442" cy="1464231"/>
          </a:xfrm>
          <a:prstGeom prst="roundRect">
            <a:avLst/>
          </a:prstGeom>
          <a:effectLst>
            <a:outerShdw blurRad="50800" dist="38100" dir="5400000" algn="t" rotWithShape="0">
              <a:prstClr val="black">
                <a:alpha val="40000"/>
              </a:prstClr>
            </a:outerShdw>
          </a:effectLst>
        </p:spPr>
        <p:style>
          <a:lnRef idx="0">
            <a:schemeClr val="accent4"/>
          </a:lnRef>
          <a:fillRef idx="3">
            <a:schemeClr val="accent4"/>
          </a:fillRef>
          <a:effectRef idx="3">
            <a:schemeClr val="accent4"/>
          </a:effectRef>
          <a:fontRef idx="minor">
            <a:schemeClr val="lt1"/>
          </a:fontRef>
        </p:style>
        <p:txBody>
          <a:bodyPr wrap="square" rtlCol="0">
            <a:spAutoFit/>
          </a:bodyPr>
          <a:lstStyle/>
          <a:p>
            <a:pPr algn="just"/>
            <a:r>
              <a:rPr lang="es-MX" sz="2000" dirty="0">
                <a:solidFill>
                  <a:schemeClr val="bg1"/>
                </a:solidFill>
              </a:rPr>
              <a:t>La función principal de la ciudad central es proveer a las áreas circundantes de bienes y servicios</a:t>
            </a:r>
          </a:p>
        </p:txBody>
      </p:sp>
      <p:grpSp>
        <p:nvGrpSpPr>
          <p:cNvPr id="5" name="Grupo 4">
            <a:extLst>
              <a:ext uri="{FF2B5EF4-FFF2-40B4-BE49-F238E27FC236}">
                <a16:creationId xmlns:a16="http://schemas.microsoft.com/office/drawing/2014/main" xmlns="" id="{883F7127-25EB-4F31-8ED4-BA959D44E7C2}"/>
              </a:ext>
            </a:extLst>
          </p:cNvPr>
          <p:cNvGrpSpPr/>
          <p:nvPr/>
        </p:nvGrpSpPr>
        <p:grpSpPr>
          <a:xfrm>
            <a:off x="4865709" y="1473899"/>
            <a:ext cx="6325030" cy="5025512"/>
            <a:chOff x="5094739" y="1527687"/>
            <a:chExt cx="6325030" cy="5025512"/>
          </a:xfrm>
        </p:grpSpPr>
        <p:grpSp>
          <p:nvGrpSpPr>
            <p:cNvPr id="6" name="1 Grupo">
              <a:extLst>
                <a:ext uri="{FF2B5EF4-FFF2-40B4-BE49-F238E27FC236}">
                  <a16:creationId xmlns:a16="http://schemas.microsoft.com/office/drawing/2014/main" xmlns="" id="{48483FF6-ED3C-4CB3-B260-1A905ED50E0A}"/>
                </a:ext>
              </a:extLst>
            </p:cNvPr>
            <p:cNvGrpSpPr/>
            <p:nvPr/>
          </p:nvGrpSpPr>
          <p:grpSpPr>
            <a:xfrm>
              <a:off x="5174897" y="2317519"/>
              <a:ext cx="6244872" cy="3700293"/>
              <a:chOff x="3065790" y="2214546"/>
              <a:chExt cx="3435044" cy="1785950"/>
            </a:xfrm>
          </p:grpSpPr>
          <p:pic>
            <p:nvPicPr>
              <p:cNvPr id="9" name="Picture 3">
                <a:extLst>
                  <a:ext uri="{FF2B5EF4-FFF2-40B4-BE49-F238E27FC236}">
                    <a16:creationId xmlns:a16="http://schemas.microsoft.com/office/drawing/2014/main" xmlns="" id="{D1E01F73-F3C8-4810-9513-D9CBC16D34AA}"/>
                  </a:ext>
                </a:extLst>
              </p:cNvPr>
              <p:cNvPicPr>
                <a:picLocks noChangeAspect="1" noChangeArrowheads="1"/>
              </p:cNvPicPr>
              <p:nvPr/>
            </p:nvPicPr>
            <p:blipFill>
              <a:blip r:embed="rId3" cstate="print"/>
              <a:srcRect l="73803" t="41491" r="3338" b="21941"/>
              <a:stretch>
                <a:fillRect/>
              </a:stretch>
            </p:blipFill>
            <p:spPr bwMode="auto">
              <a:xfrm>
                <a:off x="3065790" y="2214546"/>
                <a:ext cx="1714512" cy="1785950"/>
              </a:xfrm>
              <a:prstGeom prst="rect">
                <a:avLst/>
              </a:prstGeom>
              <a:noFill/>
              <a:ln w="9525">
                <a:noFill/>
                <a:miter lim="800000"/>
                <a:headEnd/>
                <a:tailEnd/>
              </a:ln>
            </p:spPr>
          </p:pic>
          <p:pic>
            <p:nvPicPr>
              <p:cNvPr id="10" name="Picture 4">
                <a:extLst>
                  <a:ext uri="{FF2B5EF4-FFF2-40B4-BE49-F238E27FC236}">
                    <a16:creationId xmlns:a16="http://schemas.microsoft.com/office/drawing/2014/main" xmlns="" id="{C0F37E3E-C72E-4552-89C8-7C1E4FBAB6D8}"/>
                  </a:ext>
                </a:extLst>
              </p:cNvPr>
              <p:cNvPicPr>
                <a:picLocks noChangeAspect="1" noChangeArrowheads="1"/>
              </p:cNvPicPr>
              <p:nvPr/>
            </p:nvPicPr>
            <p:blipFill>
              <a:blip r:embed="rId4" cstate="print"/>
              <a:srcRect l="73803" t="41793" r="3337" b="21639"/>
              <a:stretch>
                <a:fillRect/>
              </a:stretch>
            </p:blipFill>
            <p:spPr bwMode="auto">
              <a:xfrm>
                <a:off x="4929198" y="2214546"/>
                <a:ext cx="1571636" cy="1785950"/>
              </a:xfrm>
              <a:prstGeom prst="rect">
                <a:avLst/>
              </a:prstGeom>
              <a:noFill/>
              <a:ln w="9525">
                <a:noFill/>
                <a:miter lim="800000"/>
                <a:headEnd/>
                <a:tailEnd/>
              </a:ln>
            </p:spPr>
          </p:pic>
        </p:grpSp>
        <p:sp>
          <p:nvSpPr>
            <p:cNvPr id="7" name="Rectángulo 6">
              <a:extLst>
                <a:ext uri="{FF2B5EF4-FFF2-40B4-BE49-F238E27FC236}">
                  <a16:creationId xmlns:a16="http://schemas.microsoft.com/office/drawing/2014/main" xmlns="" id="{5ECA8594-AAF2-46CD-8927-8540600E6D8D}"/>
                </a:ext>
              </a:extLst>
            </p:cNvPr>
            <p:cNvSpPr/>
            <p:nvPr/>
          </p:nvSpPr>
          <p:spPr>
            <a:xfrm>
              <a:off x="5094739" y="1527687"/>
              <a:ext cx="6325030" cy="646331"/>
            </a:xfrm>
            <a:prstGeom prst="rect">
              <a:avLst/>
            </a:prstGeom>
          </p:spPr>
          <p:txBody>
            <a:bodyPr wrap="square">
              <a:spAutoFit/>
            </a:bodyPr>
            <a:lstStyle/>
            <a:p>
              <a:r>
                <a:rPr lang="es-MX" dirty="0"/>
                <a:t>Modelo de Christaller de distribución de ciudades en el territorio. </a:t>
              </a:r>
            </a:p>
          </p:txBody>
        </p:sp>
        <p:sp>
          <p:nvSpPr>
            <p:cNvPr id="8" name="Rectángulo 7">
              <a:extLst>
                <a:ext uri="{FF2B5EF4-FFF2-40B4-BE49-F238E27FC236}">
                  <a16:creationId xmlns:a16="http://schemas.microsoft.com/office/drawing/2014/main" xmlns="" id="{3BC757E7-1EAA-4154-970D-50DAC4F24E7B}"/>
                </a:ext>
              </a:extLst>
            </p:cNvPr>
            <p:cNvSpPr/>
            <p:nvPr/>
          </p:nvSpPr>
          <p:spPr>
            <a:xfrm>
              <a:off x="5094739" y="6183867"/>
              <a:ext cx="6096000" cy="369332"/>
            </a:xfrm>
            <a:prstGeom prst="rect">
              <a:avLst/>
            </a:prstGeom>
          </p:spPr>
          <p:txBody>
            <a:bodyPr>
              <a:spAutoFit/>
            </a:bodyPr>
            <a:lstStyle/>
            <a:p>
              <a:r>
                <a:rPr lang="es-MX" dirty="0"/>
                <a:t>Fuente: Anvenafatua</a:t>
              </a:r>
            </a:p>
          </p:txBody>
        </p:sp>
      </p:grpSp>
    </p:spTree>
    <p:extLst>
      <p:ext uri="{BB962C8B-B14F-4D97-AF65-F5344CB8AC3E}">
        <p14:creationId xmlns:p14="http://schemas.microsoft.com/office/powerpoint/2010/main" val="200767255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8658EB06-EE70-4E2F-B0FE-F8E81ADFBE17}"/>
              </a:ext>
            </a:extLst>
          </p:cNvPr>
          <p:cNvSpPr>
            <a:spLocks noGrp="1"/>
          </p:cNvSpPr>
          <p:nvPr>
            <p:ph type="title"/>
          </p:nvPr>
        </p:nvSpPr>
        <p:spPr>
          <a:xfrm>
            <a:off x="646111" y="452718"/>
            <a:ext cx="9404723" cy="1400530"/>
          </a:xfrm>
        </p:spPr>
        <p:txBody>
          <a:bodyPr/>
          <a:lstStyle/>
          <a:p>
            <a:r>
              <a:rPr lang="es-MX" b="1" dirty="0">
                <a:solidFill>
                  <a:schemeClr val="accent5"/>
                </a:solidFill>
              </a:rPr>
              <a:t>Teoría de los Lugares Centrales</a:t>
            </a:r>
            <a:endParaRPr lang="es-MX" dirty="0"/>
          </a:p>
        </p:txBody>
      </p:sp>
      <p:sp>
        <p:nvSpPr>
          <p:cNvPr id="3" name="Marcador de número de diapositiva 2">
            <a:extLst>
              <a:ext uri="{FF2B5EF4-FFF2-40B4-BE49-F238E27FC236}">
                <a16:creationId xmlns:a16="http://schemas.microsoft.com/office/drawing/2014/main" xmlns="" id="{55DA90FC-CD7B-4B2C-B9FD-DD612B413126}"/>
              </a:ext>
            </a:extLst>
          </p:cNvPr>
          <p:cNvSpPr>
            <a:spLocks noGrp="1"/>
          </p:cNvSpPr>
          <p:nvPr>
            <p:ph type="sldNum" sz="quarter" idx="12"/>
          </p:nvPr>
        </p:nvSpPr>
        <p:spPr>
          <a:xfrm>
            <a:off x="10352540" y="295729"/>
            <a:ext cx="838199" cy="767687"/>
          </a:xfrm>
        </p:spPr>
        <p:txBody>
          <a:bodyPr/>
          <a:lstStyle/>
          <a:p>
            <a:fld id="{4FAB73BC-B049-4115-A692-8D63A059BFB8}" type="slidenum">
              <a:rPr lang="en-US" smtClean="0"/>
              <a:t>13</a:t>
            </a:fld>
            <a:endParaRPr lang="en-US" dirty="0"/>
          </a:p>
        </p:txBody>
      </p:sp>
      <p:pic>
        <p:nvPicPr>
          <p:cNvPr id="4" name="Imagen 3">
            <a:extLst>
              <a:ext uri="{FF2B5EF4-FFF2-40B4-BE49-F238E27FC236}">
                <a16:creationId xmlns:a16="http://schemas.microsoft.com/office/drawing/2014/main" xmlns="" id="{6E0CDBB4-784C-4CBE-BB0D-1E6921320A29}"/>
              </a:ext>
            </a:extLst>
          </p:cNvPr>
          <p:cNvPicPr>
            <a:picLocks noChangeAspect="1"/>
          </p:cNvPicPr>
          <p:nvPr/>
        </p:nvPicPr>
        <p:blipFill>
          <a:blip r:embed="rId3"/>
          <a:stretch>
            <a:fillRect/>
          </a:stretch>
        </p:blipFill>
        <p:spPr>
          <a:xfrm>
            <a:off x="7318579" y="1393749"/>
            <a:ext cx="3872160" cy="4709115"/>
          </a:xfrm>
          <a:prstGeom prst="rect">
            <a:avLst/>
          </a:prstGeom>
        </p:spPr>
      </p:pic>
      <p:sp>
        <p:nvSpPr>
          <p:cNvPr id="5" name="Rectángulo 4">
            <a:extLst>
              <a:ext uri="{FF2B5EF4-FFF2-40B4-BE49-F238E27FC236}">
                <a16:creationId xmlns:a16="http://schemas.microsoft.com/office/drawing/2014/main" xmlns="" id="{8D1CE600-DC2B-40CC-BA7E-1C3C5DAF92BF}"/>
              </a:ext>
            </a:extLst>
          </p:cNvPr>
          <p:cNvSpPr/>
          <p:nvPr/>
        </p:nvSpPr>
        <p:spPr>
          <a:xfrm>
            <a:off x="517727" y="2390240"/>
            <a:ext cx="6574236" cy="2308324"/>
          </a:xfrm>
          <a:prstGeom prst="rect">
            <a:avLst/>
          </a:prstGeom>
          <a:noFill/>
        </p:spPr>
        <p:txBody>
          <a:bodyPr wrap="none" lIns="91440" tIns="45720" rIns="91440" bIns="45720">
            <a:spAutoFit/>
          </a:bodyPr>
          <a:lstStyle/>
          <a:p>
            <a:pPr algn="ctr"/>
            <a:r>
              <a:rPr lang="es-ES" sz="4800" b="1" cap="none" spc="0" dirty="0">
                <a:ln w="6600">
                  <a:solidFill>
                    <a:schemeClr val="accent2"/>
                  </a:solidFill>
                  <a:prstDash val="solid"/>
                </a:ln>
                <a:solidFill>
                  <a:srgbClr val="FFFFFF"/>
                </a:solidFill>
                <a:effectLst>
                  <a:outerShdw dist="38100" dir="2700000" algn="tl" rotWithShape="0">
                    <a:schemeClr val="accent2"/>
                  </a:outerShdw>
                </a:effectLst>
              </a:rPr>
              <a:t>Lugar Central:</a:t>
            </a:r>
          </a:p>
          <a:p>
            <a:pPr algn="ctr"/>
            <a:r>
              <a:rPr lang="es-ES" sz="4800" b="1" dirty="0">
                <a:ln w="6600">
                  <a:solidFill>
                    <a:schemeClr val="accent2"/>
                  </a:solidFill>
                  <a:prstDash val="solid"/>
                </a:ln>
                <a:solidFill>
                  <a:srgbClr val="FFFFFF"/>
                </a:solidFill>
                <a:effectLst>
                  <a:outerShdw dist="38100" dir="2700000" algn="tl" rotWithShape="0">
                    <a:schemeClr val="accent2"/>
                  </a:outerShdw>
                </a:effectLst>
              </a:rPr>
              <a:t>Minimiza Distancias</a:t>
            </a:r>
          </a:p>
          <a:p>
            <a:pPr algn="ctr"/>
            <a:r>
              <a:rPr lang="es-ES" sz="4800" b="1" cap="none" spc="0" dirty="0">
                <a:ln w="6600">
                  <a:solidFill>
                    <a:schemeClr val="accent2"/>
                  </a:solidFill>
                  <a:prstDash val="solid"/>
                </a:ln>
                <a:solidFill>
                  <a:srgbClr val="FFFFFF"/>
                </a:solidFill>
                <a:effectLst>
                  <a:outerShdw dist="38100" dir="2700000" algn="tl" rotWithShape="0">
                    <a:schemeClr val="accent2"/>
                  </a:outerShdw>
                </a:effectLst>
              </a:rPr>
              <a:t> Costos de Transporte</a:t>
            </a:r>
          </a:p>
        </p:txBody>
      </p:sp>
    </p:spTree>
    <p:extLst>
      <p:ext uri="{BB962C8B-B14F-4D97-AF65-F5344CB8AC3E}">
        <p14:creationId xmlns:p14="http://schemas.microsoft.com/office/powerpoint/2010/main" val="154937518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C565D78C-EA05-4581-B18E-2D2BF75578AB}"/>
              </a:ext>
            </a:extLst>
          </p:cNvPr>
          <p:cNvSpPr>
            <a:spLocks noGrp="1"/>
          </p:cNvSpPr>
          <p:nvPr>
            <p:ph type="title"/>
          </p:nvPr>
        </p:nvSpPr>
        <p:spPr/>
        <p:txBody>
          <a:bodyPr/>
          <a:lstStyle/>
          <a:p>
            <a:r>
              <a:rPr lang="es-MX" b="1" dirty="0">
                <a:solidFill>
                  <a:schemeClr val="accent5"/>
                </a:solidFill>
              </a:rPr>
              <a:t>Modelo de Economía espacial</a:t>
            </a:r>
            <a:endParaRPr lang="es-MX" dirty="0">
              <a:solidFill>
                <a:schemeClr val="accent5"/>
              </a:solidFill>
            </a:endParaRPr>
          </a:p>
        </p:txBody>
      </p:sp>
      <p:sp>
        <p:nvSpPr>
          <p:cNvPr id="3" name="Marcador de número de diapositiva 2">
            <a:extLst>
              <a:ext uri="{FF2B5EF4-FFF2-40B4-BE49-F238E27FC236}">
                <a16:creationId xmlns:a16="http://schemas.microsoft.com/office/drawing/2014/main" xmlns="" id="{55197804-3B19-443C-B29D-78D1D30ED9A9}"/>
              </a:ext>
            </a:extLst>
          </p:cNvPr>
          <p:cNvSpPr>
            <a:spLocks noGrp="1"/>
          </p:cNvSpPr>
          <p:nvPr>
            <p:ph type="sldNum" sz="quarter" idx="12"/>
          </p:nvPr>
        </p:nvSpPr>
        <p:spPr/>
        <p:txBody>
          <a:bodyPr/>
          <a:lstStyle/>
          <a:p>
            <a:fld id="{4FAB73BC-B049-4115-A692-8D63A059BFB8}" type="slidenum">
              <a:rPr lang="en-US" smtClean="0"/>
              <a:t>14</a:t>
            </a:fld>
            <a:endParaRPr lang="en-US" dirty="0"/>
          </a:p>
        </p:txBody>
      </p:sp>
      <p:sp>
        <p:nvSpPr>
          <p:cNvPr id="4" name="Rectángulo 3">
            <a:extLst>
              <a:ext uri="{FF2B5EF4-FFF2-40B4-BE49-F238E27FC236}">
                <a16:creationId xmlns:a16="http://schemas.microsoft.com/office/drawing/2014/main" xmlns="" id="{DC2367C5-3004-4695-8405-978276EF9086}"/>
              </a:ext>
            </a:extLst>
          </p:cNvPr>
          <p:cNvSpPr/>
          <p:nvPr/>
        </p:nvSpPr>
        <p:spPr>
          <a:xfrm>
            <a:off x="646111" y="1483916"/>
            <a:ext cx="1717137" cy="369332"/>
          </a:xfrm>
          <a:prstGeom prst="rect">
            <a:avLst/>
          </a:prstGeom>
        </p:spPr>
        <p:txBody>
          <a:bodyPr wrap="none">
            <a:spAutoFit/>
          </a:bodyPr>
          <a:lstStyle/>
          <a:p>
            <a:r>
              <a:rPr lang="es-MX" b="1" dirty="0">
                <a:solidFill>
                  <a:schemeClr val="accent1"/>
                </a:solidFill>
              </a:rPr>
              <a:t> August Lösch</a:t>
            </a:r>
          </a:p>
        </p:txBody>
      </p:sp>
      <p:sp>
        <p:nvSpPr>
          <p:cNvPr id="10" name="Hexágono 9">
            <a:extLst>
              <a:ext uri="{FF2B5EF4-FFF2-40B4-BE49-F238E27FC236}">
                <a16:creationId xmlns:a16="http://schemas.microsoft.com/office/drawing/2014/main" xmlns="" id="{A15919E6-81D0-42BE-BB4F-D0E4224157DB}"/>
              </a:ext>
            </a:extLst>
          </p:cNvPr>
          <p:cNvSpPr/>
          <p:nvPr/>
        </p:nvSpPr>
        <p:spPr>
          <a:xfrm>
            <a:off x="7385259" y="2079667"/>
            <a:ext cx="2341715" cy="2156434"/>
          </a:xfrm>
          <a:prstGeom prst="hexagon">
            <a:avLst/>
          </a:prstGeom>
          <a:effectLst>
            <a:reflection blurRad="6350" stA="50000" endA="300" endPos="55000" dir="5400000" sy="-100000" algn="bl" rotWithShape="0"/>
          </a:effectLst>
          <a:scene3d>
            <a:camera prst="isometricOffAxis2Left"/>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12" name="Rectángulo 11">
            <a:extLst>
              <a:ext uri="{FF2B5EF4-FFF2-40B4-BE49-F238E27FC236}">
                <a16:creationId xmlns:a16="http://schemas.microsoft.com/office/drawing/2014/main" xmlns="" id="{F49AE8B0-9CB5-4109-8364-325F299498F5}"/>
              </a:ext>
            </a:extLst>
          </p:cNvPr>
          <p:cNvSpPr/>
          <p:nvPr/>
        </p:nvSpPr>
        <p:spPr>
          <a:xfrm>
            <a:off x="6086679" y="4702895"/>
            <a:ext cx="4938873" cy="1200329"/>
          </a:xfrm>
          <a:prstGeom prst="rect">
            <a:avLst/>
          </a:prstGeom>
          <a:scene3d>
            <a:camera prst="orthographicFront"/>
            <a:lightRig rig="threePt" dir="t"/>
          </a:scene3d>
          <a:sp3d>
            <a:bevelT w="152400" h="50800" prst="softRound"/>
          </a:sp3d>
        </p:spPr>
        <p:style>
          <a:lnRef idx="3">
            <a:schemeClr val="lt1"/>
          </a:lnRef>
          <a:fillRef idx="1">
            <a:schemeClr val="accent2"/>
          </a:fillRef>
          <a:effectRef idx="1">
            <a:schemeClr val="accent2"/>
          </a:effectRef>
          <a:fontRef idx="minor">
            <a:schemeClr val="lt1"/>
          </a:fontRef>
        </p:style>
        <p:txBody>
          <a:bodyPr wrap="square">
            <a:spAutoFit/>
          </a:bodyPr>
          <a:lstStyle/>
          <a:p>
            <a:pPr lvl="0" algn="ctr" defTabSz="914400">
              <a:defRPr/>
            </a:pPr>
            <a:r>
              <a:rPr lang="es-MX" dirty="0">
                <a:solidFill>
                  <a:schemeClr val="bg1"/>
                </a:solidFill>
              </a:rPr>
              <a:t>Surge la estructura hexagonal de las áreas de mercado y la distribución espacial homogénea de los centros de producción.</a:t>
            </a:r>
          </a:p>
        </p:txBody>
      </p:sp>
      <p:grpSp>
        <p:nvGrpSpPr>
          <p:cNvPr id="17" name="Grupo 16">
            <a:extLst>
              <a:ext uri="{FF2B5EF4-FFF2-40B4-BE49-F238E27FC236}">
                <a16:creationId xmlns:a16="http://schemas.microsoft.com/office/drawing/2014/main" xmlns="" id="{0768E0AB-152C-4ECA-8E95-0992D2235FC8}"/>
              </a:ext>
            </a:extLst>
          </p:cNvPr>
          <p:cNvGrpSpPr/>
          <p:nvPr/>
        </p:nvGrpSpPr>
        <p:grpSpPr>
          <a:xfrm>
            <a:off x="994003" y="2335022"/>
            <a:ext cx="7961399" cy="2450930"/>
            <a:chOff x="821969" y="2418867"/>
            <a:chExt cx="7961399" cy="2450930"/>
          </a:xfrm>
        </p:grpSpPr>
        <p:sp>
          <p:nvSpPr>
            <p:cNvPr id="11" name="CuadroTexto 10">
              <a:extLst>
                <a:ext uri="{FF2B5EF4-FFF2-40B4-BE49-F238E27FC236}">
                  <a16:creationId xmlns:a16="http://schemas.microsoft.com/office/drawing/2014/main" xmlns="" id="{1F1B230B-6337-4B20-B7C2-BA784C0851F6}"/>
                </a:ext>
              </a:extLst>
            </p:cNvPr>
            <p:cNvSpPr txBox="1"/>
            <p:nvPr/>
          </p:nvSpPr>
          <p:spPr>
            <a:xfrm>
              <a:off x="1504679" y="2561473"/>
              <a:ext cx="7278689" cy="2308324"/>
            </a:xfrm>
            <a:prstGeom prst="rect">
              <a:avLst/>
            </a:prstGeom>
            <a:noFill/>
          </p:spPr>
          <p:txBody>
            <a:bodyPr wrap="square" rtlCol="0">
              <a:spAutoFit/>
            </a:bodyPr>
            <a:lstStyle/>
            <a:p>
              <a:r>
                <a:rPr lang="es-MX" dirty="0"/>
                <a:t>Costo y Demanda individual</a:t>
              </a:r>
            </a:p>
            <a:p>
              <a:endParaRPr lang="es-MX" dirty="0"/>
            </a:p>
            <a:p>
              <a:endParaRPr lang="es-MX" dirty="0"/>
            </a:p>
            <a:p>
              <a:r>
                <a:rPr lang="es-MX" dirty="0"/>
                <a:t>Entrada de nuevas entradas en el sector </a:t>
              </a:r>
            </a:p>
            <a:p>
              <a:endParaRPr lang="es-MX" dirty="0"/>
            </a:p>
            <a:p>
              <a:endParaRPr lang="es-MX" dirty="0"/>
            </a:p>
            <a:p>
              <a:r>
                <a:rPr lang="es-MX" dirty="0"/>
                <a:t>Equilibrio económico espacial</a:t>
              </a:r>
            </a:p>
            <a:p>
              <a:endParaRPr lang="es-MX" dirty="0"/>
            </a:p>
          </p:txBody>
        </p:sp>
        <p:pic>
          <p:nvPicPr>
            <p:cNvPr id="14" name="Gráfico 13" descr="Mano con dedo índice apuntando a la derecha">
              <a:extLst>
                <a:ext uri="{FF2B5EF4-FFF2-40B4-BE49-F238E27FC236}">
                  <a16:creationId xmlns:a16="http://schemas.microsoft.com/office/drawing/2014/main" xmlns="" id="{AD703240-CEE4-4011-B19A-A54863B9B918}"/>
                </a:ext>
              </a:extLst>
            </p:cNvPr>
            <p:cNvPicPr>
              <a:picLocks noChangeAspect="1"/>
            </p:cNvPicPr>
            <p:nvPr/>
          </p:nvPicPr>
          <p:blipFill>
            <a:blip r:embed="rId3">
              <a:extLst>
                <a:ext uri="{96DAC541-7B7A-43D3-8B79-37D633B846F1}">
                  <asvg:svgBlip xmlns:asvg="http://schemas.microsoft.com/office/drawing/2016/SVG/main" xmlns="" r:embed="rId4"/>
                </a:ext>
              </a:extLst>
            </a:blip>
            <a:stretch>
              <a:fillRect/>
            </a:stretch>
          </p:blipFill>
          <p:spPr>
            <a:xfrm>
              <a:off x="821970" y="2418867"/>
              <a:ext cx="682709" cy="682709"/>
            </a:xfrm>
            <a:prstGeom prst="rect">
              <a:avLst/>
            </a:prstGeom>
          </p:spPr>
        </p:pic>
        <p:pic>
          <p:nvPicPr>
            <p:cNvPr id="15" name="Gráfico 14" descr="Mano con dedo índice apuntando a la derecha">
              <a:extLst>
                <a:ext uri="{FF2B5EF4-FFF2-40B4-BE49-F238E27FC236}">
                  <a16:creationId xmlns:a16="http://schemas.microsoft.com/office/drawing/2014/main" xmlns="" id="{E75059C8-EDDE-48EE-AFBD-B39919860A33}"/>
                </a:ext>
              </a:extLst>
            </p:cNvPr>
            <p:cNvPicPr>
              <a:picLocks noChangeAspect="1"/>
            </p:cNvPicPr>
            <p:nvPr/>
          </p:nvPicPr>
          <p:blipFill>
            <a:blip r:embed="rId5">
              <a:extLst>
                <a:ext uri="{96DAC541-7B7A-43D3-8B79-37D633B846F1}">
                  <asvg:svgBlip xmlns:asvg="http://schemas.microsoft.com/office/drawing/2016/SVG/main" xmlns="" r:embed="rId6"/>
                </a:ext>
              </a:extLst>
            </a:blip>
            <a:stretch>
              <a:fillRect/>
            </a:stretch>
          </p:blipFill>
          <p:spPr>
            <a:xfrm>
              <a:off x="821969" y="4044481"/>
              <a:ext cx="682709" cy="682709"/>
            </a:xfrm>
            <a:prstGeom prst="rect">
              <a:avLst/>
            </a:prstGeom>
          </p:spPr>
        </p:pic>
      </p:grpSp>
      <p:pic>
        <p:nvPicPr>
          <p:cNvPr id="16" name="Gráfico 15" descr="Mano con dedo índice apuntando a la derecha">
            <a:extLst>
              <a:ext uri="{FF2B5EF4-FFF2-40B4-BE49-F238E27FC236}">
                <a16:creationId xmlns:a16="http://schemas.microsoft.com/office/drawing/2014/main" xmlns="" id="{925FE812-A201-4F70-A6C5-134E241740DF}"/>
              </a:ext>
            </a:extLst>
          </p:cNvPr>
          <p:cNvPicPr>
            <a:picLocks noChangeAspect="1"/>
          </p:cNvPicPr>
          <p:nvPr/>
        </p:nvPicPr>
        <p:blipFill>
          <a:blip r:embed="rId7">
            <a:extLst>
              <a:ext uri="{96DAC541-7B7A-43D3-8B79-37D633B846F1}">
                <asvg:svgBlip xmlns:asvg="http://schemas.microsoft.com/office/drawing/2016/SVG/main" xmlns="" r:embed="rId8"/>
              </a:ext>
            </a:extLst>
          </a:blip>
          <a:stretch>
            <a:fillRect/>
          </a:stretch>
        </p:blipFill>
        <p:spPr>
          <a:xfrm>
            <a:off x="994003" y="3219133"/>
            <a:ext cx="682709" cy="682709"/>
          </a:xfrm>
          <a:prstGeom prst="rect">
            <a:avLst/>
          </a:prstGeom>
        </p:spPr>
      </p:pic>
      <p:cxnSp>
        <p:nvCxnSpPr>
          <p:cNvPr id="6" name="Conector curvado 5"/>
          <p:cNvCxnSpPr/>
          <p:nvPr/>
        </p:nvCxnSpPr>
        <p:spPr>
          <a:xfrm>
            <a:off x="3371401" y="4782403"/>
            <a:ext cx="2373923" cy="659714"/>
          </a:xfrm>
          <a:prstGeom prst="curvedConnector3">
            <a:avLst>
              <a:gd name="adj1" fmla="val -18148"/>
            </a:avLst>
          </a:prstGeom>
          <a:ln w="76200">
            <a:tailEnd type="triangle"/>
          </a:ln>
        </p:spPr>
        <p:style>
          <a:lnRef idx="3">
            <a:schemeClr val="accent4"/>
          </a:lnRef>
          <a:fillRef idx="0">
            <a:schemeClr val="accent4"/>
          </a:fillRef>
          <a:effectRef idx="2">
            <a:schemeClr val="accent4"/>
          </a:effectRef>
          <a:fontRef idx="minor">
            <a:schemeClr val="tx1"/>
          </a:fontRef>
        </p:style>
      </p:cxnSp>
    </p:spTree>
    <p:extLst>
      <p:ext uri="{BB962C8B-B14F-4D97-AF65-F5344CB8AC3E}">
        <p14:creationId xmlns:p14="http://schemas.microsoft.com/office/powerpoint/2010/main" val="255559767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2281FCBE-0253-4201-96F3-80465C6AD1B0}"/>
              </a:ext>
            </a:extLst>
          </p:cNvPr>
          <p:cNvSpPr>
            <a:spLocks noGrp="1"/>
          </p:cNvSpPr>
          <p:nvPr>
            <p:ph type="title"/>
          </p:nvPr>
        </p:nvSpPr>
        <p:spPr/>
        <p:txBody>
          <a:bodyPr/>
          <a:lstStyle/>
          <a:p>
            <a:r>
              <a:rPr lang="es-MX" b="1" dirty="0">
                <a:solidFill>
                  <a:schemeClr val="accent5"/>
                </a:solidFill>
              </a:rPr>
              <a:t>Modelo de Economía espacial</a:t>
            </a:r>
            <a:endParaRPr lang="es-MX" dirty="0"/>
          </a:p>
        </p:txBody>
      </p:sp>
      <p:sp>
        <p:nvSpPr>
          <p:cNvPr id="3" name="Marcador de número de diapositiva 2">
            <a:extLst>
              <a:ext uri="{FF2B5EF4-FFF2-40B4-BE49-F238E27FC236}">
                <a16:creationId xmlns:a16="http://schemas.microsoft.com/office/drawing/2014/main" xmlns="" id="{64E56612-3F23-4B12-B214-0EA4066A9263}"/>
              </a:ext>
            </a:extLst>
          </p:cNvPr>
          <p:cNvSpPr>
            <a:spLocks noGrp="1"/>
          </p:cNvSpPr>
          <p:nvPr>
            <p:ph type="sldNum" sz="quarter" idx="12"/>
          </p:nvPr>
        </p:nvSpPr>
        <p:spPr/>
        <p:txBody>
          <a:bodyPr/>
          <a:lstStyle/>
          <a:p>
            <a:fld id="{4FAB73BC-B049-4115-A692-8D63A059BFB8}" type="slidenum">
              <a:rPr lang="en-US" smtClean="0"/>
              <a:t>15</a:t>
            </a:fld>
            <a:endParaRPr lang="en-US" dirty="0"/>
          </a:p>
        </p:txBody>
      </p:sp>
      <p:sp>
        <p:nvSpPr>
          <p:cNvPr id="4" name="Rectángulo 3">
            <a:extLst>
              <a:ext uri="{FF2B5EF4-FFF2-40B4-BE49-F238E27FC236}">
                <a16:creationId xmlns:a16="http://schemas.microsoft.com/office/drawing/2014/main" xmlns="" id="{4804AF02-C1A7-47C7-B6A1-F5EA9E2E9D7D}"/>
              </a:ext>
            </a:extLst>
          </p:cNvPr>
          <p:cNvSpPr/>
          <p:nvPr/>
        </p:nvSpPr>
        <p:spPr>
          <a:xfrm>
            <a:off x="646111" y="1853248"/>
            <a:ext cx="5378170" cy="4194674"/>
          </a:xfrm>
          <a:prstGeom prst="rect">
            <a:avLst/>
          </a:prstGeom>
        </p:spPr>
        <p:txBody>
          <a:bodyPr wrap="square">
            <a:spAutoFit/>
          </a:bodyPr>
          <a:lstStyle/>
          <a:p>
            <a:pPr marL="82296" indent="0" algn="just">
              <a:lnSpc>
                <a:spcPct val="150000"/>
              </a:lnSpc>
              <a:buNone/>
            </a:pPr>
            <a:r>
              <a:rPr lang="es-MX" dirty="0"/>
              <a:t>“Lösch analiza las diversas formas en las cuales las estructuras hexagonales correspondientes a bienes distintos pueden superponerse a la estructura de los establecimientos agrícolas de base. Es así, que describe nueve formas sucesivas de estructuración y jerarquización de las áreas de mercado, correspondientes a una creciente dimensión mínima de producción; esto puede observarse en la figura siguiente:”</a:t>
            </a:r>
          </a:p>
        </p:txBody>
      </p:sp>
      <p:grpSp>
        <p:nvGrpSpPr>
          <p:cNvPr id="5" name="Grupo 4">
            <a:extLst>
              <a:ext uri="{FF2B5EF4-FFF2-40B4-BE49-F238E27FC236}">
                <a16:creationId xmlns:a16="http://schemas.microsoft.com/office/drawing/2014/main" xmlns="" id="{CBFFF814-EDF4-4B57-9279-86FCFDB5335E}"/>
              </a:ext>
            </a:extLst>
          </p:cNvPr>
          <p:cNvGrpSpPr/>
          <p:nvPr/>
        </p:nvGrpSpPr>
        <p:grpSpPr>
          <a:xfrm>
            <a:off x="6329082" y="1853248"/>
            <a:ext cx="4861657" cy="3937952"/>
            <a:chOff x="6325707" y="2005212"/>
            <a:chExt cx="3377478" cy="3511250"/>
          </a:xfrm>
        </p:grpSpPr>
        <p:pic>
          <p:nvPicPr>
            <p:cNvPr id="6" name="Imagen 5">
              <a:extLst>
                <a:ext uri="{FF2B5EF4-FFF2-40B4-BE49-F238E27FC236}">
                  <a16:creationId xmlns:a16="http://schemas.microsoft.com/office/drawing/2014/main" xmlns="" id="{0097DE3C-8BB7-4FB4-A1AE-8A7B5C472BDF}"/>
                </a:ext>
              </a:extLst>
            </p:cNvPr>
            <p:cNvPicPr>
              <a:picLocks noChangeAspect="1"/>
            </p:cNvPicPr>
            <p:nvPr/>
          </p:nvPicPr>
          <p:blipFill>
            <a:blip r:embed="rId3"/>
            <a:stretch>
              <a:fillRect/>
            </a:stretch>
          </p:blipFill>
          <p:spPr>
            <a:xfrm>
              <a:off x="6325708" y="2803507"/>
              <a:ext cx="3377477" cy="2712955"/>
            </a:xfrm>
            <a:prstGeom prst="rect">
              <a:avLst/>
            </a:prstGeom>
          </p:spPr>
        </p:pic>
        <p:sp>
          <p:nvSpPr>
            <p:cNvPr id="7" name="CuadroTexto 6">
              <a:extLst>
                <a:ext uri="{FF2B5EF4-FFF2-40B4-BE49-F238E27FC236}">
                  <a16:creationId xmlns:a16="http://schemas.microsoft.com/office/drawing/2014/main" xmlns="" id="{F3A08FBB-F085-44B8-9F46-DAB04C8B234C}"/>
                </a:ext>
              </a:extLst>
            </p:cNvPr>
            <p:cNvSpPr txBox="1"/>
            <p:nvPr/>
          </p:nvSpPr>
          <p:spPr>
            <a:xfrm>
              <a:off x="6325707" y="2005212"/>
              <a:ext cx="3377477" cy="646331"/>
            </a:xfrm>
            <a:prstGeom prst="rect">
              <a:avLst/>
            </a:prstGeom>
            <a:ln>
              <a:noFill/>
            </a:ln>
            <a:scene3d>
              <a:camera prst="orthographicFront"/>
              <a:lightRig rig="threePt" dir="t"/>
            </a:scene3d>
            <a:sp3d>
              <a:bevelT/>
            </a:sp3d>
          </p:spPr>
          <p:style>
            <a:lnRef idx="3">
              <a:schemeClr val="lt1"/>
            </a:lnRef>
            <a:fillRef idx="1">
              <a:schemeClr val="accent1"/>
            </a:fillRef>
            <a:effectRef idx="1">
              <a:schemeClr val="accent1"/>
            </a:effectRef>
            <a:fontRef idx="minor">
              <a:schemeClr val="lt1"/>
            </a:fontRef>
          </p:style>
          <p:txBody>
            <a:bodyPr wrap="square" rtlCol="0">
              <a:spAutoFit/>
            </a:bodyPr>
            <a:lstStyle/>
            <a:p>
              <a:pPr algn="ctr"/>
              <a:r>
                <a:rPr lang="es-MX" dirty="0"/>
                <a:t>Nuevas Formas de Jerarquización</a:t>
              </a:r>
            </a:p>
          </p:txBody>
        </p:sp>
      </p:grpSp>
      <p:sp>
        <p:nvSpPr>
          <p:cNvPr id="8" name="Rectángulo 7">
            <a:extLst>
              <a:ext uri="{FF2B5EF4-FFF2-40B4-BE49-F238E27FC236}">
                <a16:creationId xmlns:a16="http://schemas.microsoft.com/office/drawing/2014/main" xmlns="" id="{D2643E1B-1E9F-4B3B-8D3B-79F93C70F6CF}"/>
              </a:ext>
            </a:extLst>
          </p:cNvPr>
          <p:cNvSpPr/>
          <p:nvPr/>
        </p:nvSpPr>
        <p:spPr>
          <a:xfrm>
            <a:off x="6834543" y="5791200"/>
            <a:ext cx="3850734" cy="369332"/>
          </a:xfrm>
          <a:prstGeom prst="rect">
            <a:avLst/>
          </a:prstGeom>
        </p:spPr>
        <p:txBody>
          <a:bodyPr wrap="none">
            <a:spAutoFit/>
          </a:bodyPr>
          <a:lstStyle/>
          <a:p>
            <a:r>
              <a:rPr lang="es-MX" dirty="0"/>
              <a:t>Fuente: Camagni (2005), pp. 104</a:t>
            </a:r>
          </a:p>
        </p:txBody>
      </p:sp>
    </p:spTree>
    <p:extLst>
      <p:ext uri="{BB962C8B-B14F-4D97-AF65-F5344CB8AC3E}">
        <p14:creationId xmlns:p14="http://schemas.microsoft.com/office/powerpoint/2010/main" val="307107311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99F8D182-10E3-4270-BD67-F5F0D29D77ED}"/>
              </a:ext>
            </a:extLst>
          </p:cNvPr>
          <p:cNvSpPr>
            <a:spLocks noGrp="1"/>
          </p:cNvSpPr>
          <p:nvPr>
            <p:ph type="title"/>
          </p:nvPr>
        </p:nvSpPr>
        <p:spPr/>
        <p:txBody>
          <a:bodyPr/>
          <a:lstStyle/>
          <a:p>
            <a:r>
              <a:rPr lang="es-MX" b="1" dirty="0">
                <a:solidFill>
                  <a:schemeClr val="accent5"/>
                </a:solidFill>
              </a:rPr>
              <a:t>Modelo de Economía espacial</a:t>
            </a:r>
            <a:br>
              <a:rPr lang="es-MX" b="1" dirty="0">
                <a:solidFill>
                  <a:schemeClr val="accent5"/>
                </a:solidFill>
              </a:rPr>
            </a:br>
            <a:r>
              <a:rPr lang="es-MX" b="1" dirty="0">
                <a:solidFill>
                  <a:schemeClr val="accent1"/>
                </a:solidFill>
              </a:rPr>
              <a:t>Supuestos</a:t>
            </a:r>
          </a:p>
        </p:txBody>
      </p:sp>
      <p:sp>
        <p:nvSpPr>
          <p:cNvPr id="3" name="Marcador de número de diapositiva 2">
            <a:extLst>
              <a:ext uri="{FF2B5EF4-FFF2-40B4-BE49-F238E27FC236}">
                <a16:creationId xmlns:a16="http://schemas.microsoft.com/office/drawing/2014/main" xmlns="" id="{76BC94AE-8A58-44CB-AD79-8579246D263B}"/>
              </a:ext>
            </a:extLst>
          </p:cNvPr>
          <p:cNvSpPr>
            <a:spLocks noGrp="1"/>
          </p:cNvSpPr>
          <p:nvPr>
            <p:ph type="sldNum" sz="quarter" idx="12"/>
          </p:nvPr>
        </p:nvSpPr>
        <p:spPr/>
        <p:txBody>
          <a:bodyPr/>
          <a:lstStyle/>
          <a:p>
            <a:fld id="{4FAB73BC-B049-4115-A692-8D63A059BFB8}" type="slidenum">
              <a:rPr lang="en-US" smtClean="0"/>
              <a:t>16</a:t>
            </a:fld>
            <a:endParaRPr lang="en-US" dirty="0"/>
          </a:p>
        </p:txBody>
      </p:sp>
      <p:sp>
        <p:nvSpPr>
          <p:cNvPr id="4" name="Rectángulo 3">
            <a:extLst>
              <a:ext uri="{FF2B5EF4-FFF2-40B4-BE49-F238E27FC236}">
                <a16:creationId xmlns:a16="http://schemas.microsoft.com/office/drawing/2014/main" xmlns="" id="{E2AB3344-6DD4-4565-B248-49BF6B2891EB}"/>
              </a:ext>
            </a:extLst>
          </p:cNvPr>
          <p:cNvSpPr/>
          <p:nvPr/>
        </p:nvSpPr>
        <p:spPr>
          <a:xfrm>
            <a:off x="646111" y="2295614"/>
            <a:ext cx="6950623" cy="2862322"/>
          </a:xfrm>
          <a:prstGeom prst="rect">
            <a:avLst/>
          </a:prstGeom>
        </p:spPr>
        <p:txBody>
          <a:bodyPr wrap="square">
            <a:spAutoFit/>
          </a:bodyPr>
          <a:lstStyle/>
          <a:p>
            <a:pPr marL="285750" indent="-285750" algn="just">
              <a:buFont typeface="Wingdings" panose="05000000000000000000" pitchFamily="2" charset="2"/>
              <a:buChar char="q"/>
            </a:pPr>
            <a:r>
              <a:rPr lang="es-MX" sz="2000" dirty="0"/>
              <a:t>Posibilidad de una distinta composición de la estructura productiva de centros del mismo nivel jerárquico.</a:t>
            </a:r>
          </a:p>
          <a:p>
            <a:pPr marL="285750" indent="-285750" algn="just">
              <a:buFont typeface="Wingdings" panose="05000000000000000000" pitchFamily="2" charset="2"/>
              <a:buChar char="q"/>
            </a:pPr>
            <a:endParaRPr lang="es-MX" sz="2000" dirty="0"/>
          </a:p>
          <a:p>
            <a:pPr marL="285750" indent="-285750" algn="just">
              <a:buFont typeface="Wingdings" panose="05000000000000000000" pitchFamily="2" charset="2"/>
              <a:buChar char="q"/>
            </a:pPr>
            <a:endParaRPr lang="es-MX" sz="2000" dirty="0"/>
          </a:p>
          <a:p>
            <a:pPr marL="285750" indent="-285750" algn="just">
              <a:buFont typeface="Wingdings" panose="05000000000000000000" pitchFamily="2" charset="2"/>
              <a:buChar char="q"/>
            </a:pPr>
            <a:r>
              <a:rPr lang="es-MX" sz="2000" dirty="0"/>
              <a:t>Cada centro puede acoger incluso solamente la función propia de su nivel jerárquico; es decir, existe la posibilidad de especializaciones productivas de los centros.</a:t>
            </a:r>
          </a:p>
        </p:txBody>
      </p:sp>
      <p:pic>
        <p:nvPicPr>
          <p:cNvPr id="6" name="Gráfico 5" descr="Tienda">
            <a:extLst>
              <a:ext uri="{FF2B5EF4-FFF2-40B4-BE49-F238E27FC236}">
                <a16:creationId xmlns:a16="http://schemas.microsoft.com/office/drawing/2014/main" xmlns="" id="{02A26C35-27E1-4DD2-B4C0-A8EA0F2A613D}"/>
              </a:ext>
            </a:extLst>
          </p:cNvPr>
          <p:cNvPicPr>
            <a:picLocks noChangeAspect="1"/>
          </p:cNvPicPr>
          <p:nvPr/>
        </p:nvPicPr>
        <p:blipFill>
          <a:blip r:embed="rId3">
            <a:extLst>
              <a:ext uri="{96DAC541-7B7A-43D3-8B79-37D633B846F1}">
                <asvg:svgBlip xmlns:asvg="http://schemas.microsoft.com/office/drawing/2016/SVG/main" xmlns="" r:embed="rId4"/>
              </a:ext>
            </a:extLst>
          </a:blip>
          <a:stretch>
            <a:fillRect/>
          </a:stretch>
        </p:blipFill>
        <p:spPr>
          <a:xfrm>
            <a:off x="7776028" y="1853248"/>
            <a:ext cx="3821062" cy="3610945"/>
          </a:xfrm>
          <a:prstGeom prst="rect">
            <a:avLst/>
          </a:prstGeom>
        </p:spPr>
      </p:pic>
    </p:spTree>
    <p:extLst>
      <p:ext uri="{BB962C8B-B14F-4D97-AF65-F5344CB8AC3E}">
        <p14:creationId xmlns:p14="http://schemas.microsoft.com/office/powerpoint/2010/main" val="131551645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9628A9E4-492F-47B7-94C2-D8F1E53D7859}"/>
              </a:ext>
            </a:extLst>
          </p:cNvPr>
          <p:cNvSpPr>
            <a:spLocks noGrp="1"/>
          </p:cNvSpPr>
          <p:nvPr>
            <p:ph type="title"/>
          </p:nvPr>
        </p:nvSpPr>
        <p:spPr/>
        <p:txBody>
          <a:bodyPr/>
          <a:lstStyle/>
          <a:p>
            <a:r>
              <a:rPr lang="es-MX" b="1" dirty="0">
                <a:solidFill>
                  <a:schemeClr val="accent5"/>
                </a:solidFill>
              </a:rPr>
              <a:t>Modelo de Christaller y Lösch</a:t>
            </a:r>
            <a:endParaRPr lang="es-MX" dirty="0"/>
          </a:p>
        </p:txBody>
      </p:sp>
      <p:sp>
        <p:nvSpPr>
          <p:cNvPr id="3" name="Marcador de número de diapositiva 2">
            <a:extLst>
              <a:ext uri="{FF2B5EF4-FFF2-40B4-BE49-F238E27FC236}">
                <a16:creationId xmlns:a16="http://schemas.microsoft.com/office/drawing/2014/main" xmlns="" id="{77EE1992-F463-430D-8F84-B7340CB34D4A}"/>
              </a:ext>
            </a:extLst>
          </p:cNvPr>
          <p:cNvSpPr>
            <a:spLocks noGrp="1"/>
          </p:cNvSpPr>
          <p:nvPr>
            <p:ph type="sldNum" sz="quarter" idx="12"/>
          </p:nvPr>
        </p:nvSpPr>
        <p:spPr/>
        <p:txBody>
          <a:bodyPr/>
          <a:lstStyle/>
          <a:p>
            <a:fld id="{4FAB73BC-B049-4115-A692-8D63A059BFB8}" type="slidenum">
              <a:rPr lang="en-US" smtClean="0"/>
              <a:t>17</a:t>
            </a:fld>
            <a:endParaRPr lang="en-US" dirty="0"/>
          </a:p>
        </p:txBody>
      </p:sp>
      <p:sp>
        <p:nvSpPr>
          <p:cNvPr id="4" name="Rectángulo 3">
            <a:extLst>
              <a:ext uri="{FF2B5EF4-FFF2-40B4-BE49-F238E27FC236}">
                <a16:creationId xmlns:a16="http://schemas.microsoft.com/office/drawing/2014/main" xmlns="" id="{1EE14453-572B-49C7-81F0-A6CA90A1745E}"/>
              </a:ext>
            </a:extLst>
          </p:cNvPr>
          <p:cNvSpPr/>
          <p:nvPr/>
        </p:nvSpPr>
        <p:spPr>
          <a:xfrm>
            <a:off x="5526005" y="3968627"/>
            <a:ext cx="6096000" cy="2308324"/>
          </a:xfrm>
          <a:prstGeom prst="rect">
            <a:avLst/>
          </a:prstGeom>
        </p:spPr>
        <p:txBody>
          <a:bodyPr>
            <a:spAutoFit/>
          </a:bodyPr>
          <a:lstStyle/>
          <a:p>
            <a:pPr marL="82296" indent="0" algn="just">
              <a:buNone/>
            </a:pPr>
            <a:r>
              <a:rPr lang="es-MX" dirty="0"/>
              <a:t>El modelo de Lösch, por su parte parece estar más adecuado para describir un paisaje urbano en el cual también el sector industrial desarrolla un papel importante; donde surgen procesos de especialización muy notorios, debido a la mayor relevancia relativa de las economías internas en relación con las economías externas y a las economías de urbanización en particular.</a:t>
            </a:r>
          </a:p>
        </p:txBody>
      </p:sp>
      <p:sp>
        <p:nvSpPr>
          <p:cNvPr id="6" name="Rectángulo 5">
            <a:extLst>
              <a:ext uri="{FF2B5EF4-FFF2-40B4-BE49-F238E27FC236}">
                <a16:creationId xmlns:a16="http://schemas.microsoft.com/office/drawing/2014/main" xmlns="" id="{A23A7554-7844-4C8D-AA3F-23385763A21B}"/>
              </a:ext>
            </a:extLst>
          </p:cNvPr>
          <p:cNvSpPr/>
          <p:nvPr/>
        </p:nvSpPr>
        <p:spPr>
          <a:xfrm>
            <a:off x="344405" y="1752190"/>
            <a:ext cx="6096000" cy="2031325"/>
          </a:xfrm>
          <a:prstGeom prst="rect">
            <a:avLst/>
          </a:prstGeom>
        </p:spPr>
        <p:txBody>
          <a:bodyPr>
            <a:spAutoFit/>
          </a:bodyPr>
          <a:lstStyle/>
          <a:p>
            <a:pPr algn="just"/>
            <a:r>
              <a:rPr lang="es-MX" dirty="0"/>
              <a:t>El modelo de Christaller, aparece como un modelo para describir e interpretar una estructura de centros basada en la producción de servicios; donde los costes de transporte son soportados por los consumidores principalmente, por consiguiente inciden de manera proporcional a la distancia recorrida.</a:t>
            </a:r>
          </a:p>
        </p:txBody>
      </p:sp>
      <p:pic>
        <p:nvPicPr>
          <p:cNvPr id="8" name="Gráfico 7" descr="Coche">
            <a:extLst>
              <a:ext uri="{FF2B5EF4-FFF2-40B4-BE49-F238E27FC236}">
                <a16:creationId xmlns:a16="http://schemas.microsoft.com/office/drawing/2014/main" xmlns="" id="{2334189F-21D9-4AB3-AE27-A387089982EE}"/>
              </a:ext>
            </a:extLst>
          </p:cNvPr>
          <p:cNvPicPr>
            <a:picLocks noChangeAspect="1"/>
          </p:cNvPicPr>
          <p:nvPr/>
        </p:nvPicPr>
        <p:blipFill>
          <a:blip r:embed="rId3">
            <a:extLst>
              <a:ext uri="{96DAC541-7B7A-43D3-8B79-37D633B846F1}">
                <asvg:svgBlip xmlns:asvg="http://schemas.microsoft.com/office/drawing/2016/SVG/main" xmlns="" r:embed="rId4"/>
              </a:ext>
            </a:extLst>
          </a:blip>
          <a:stretch>
            <a:fillRect/>
          </a:stretch>
        </p:blipFill>
        <p:spPr>
          <a:xfrm>
            <a:off x="7230401" y="1140423"/>
            <a:ext cx="3168361" cy="3168361"/>
          </a:xfrm>
          <a:prstGeom prst="rect">
            <a:avLst/>
          </a:prstGeom>
        </p:spPr>
      </p:pic>
      <p:pic>
        <p:nvPicPr>
          <p:cNvPr id="10" name="Gráfico 9" descr="Ciudad">
            <a:extLst>
              <a:ext uri="{FF2B5EF4-FFF2-40B4-BE49-F238E27FC236}">
                <a16:creationId xmlns:a16="http://schemas.microsoft.com/office/drawing/2014/main" xmlns="" id="{46FE2D59-A065-4C48-9B0B-A225D39F9E1E}"/>
              </a:ext>
            </a:extLst>
          </p:cNvPr>
          <p:cNvPicPr>
            <a:picLocks noChangeAspect="1"/>
          </p:cNvPicPr>
          <p:nvPr/>
        </p:nvPicPr>
        <p:blipFill>
          <a:blip r:embed="rId5">
            <a:extLst>
              <a:ext uri="{96DAC541-7B7A-43D3-8B79-37D633B846F1}">
                <asvg:svgBlip xmlns:asvg="http://schemas.microsoft.com/office/drawing/2016/SVG/main" xmlns="" r:embed="rId6"/>
              </a:ext>
            </a:extLst>
          </a:blip>
          <a:stretch>
            <a:fillRect/>
          </a:stretch>
        </p:blipFill>
        <p:spPr>
          <a:xfrm>
            <a:off x="1294663" y="3783515"/>
            <a:ext cx="3293434" cy="2199740"/>
          </a:xfrm>
          <a:prstGeom prst="rect">
            <a:avLst/>
          </a:prstGeom>
        </p:spPr>
      </p:pic>
    </p:spTree>
    <p:extLst>
      <p:ext uri="{BB962C8B-B14F-4D97-AF65-F5344CB8AC3E}">
        <p14:creationId xmlns:p14="http://schemas.microsoft.com/office/powerpoint/2010/main" val="109205320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F3F68AC3-DE05-4CBA-B20A-F3F595762D6D}"/>
              </a:ext>
            </a:extLst>
          </p:cNvPr>
          <p:cNvSpPr>
            <a:spLocks noGrp="1"/>
          </p:cNvSpPr>
          <p:nvPr>
            <p:ph type="title"/>
          </p:nvPr>
        </p:nvSpPr>
        <p:spPr/>
        <p:txBody>
          <a:bodyPr/>
          <a:lstStyle/>
          <a:p>
            <a:r>
              <a:rPr lang="es-MX" sz="4400" b="1" dirty="0">
                <a:solidFill>
                  <a:schemeClr val="accent5"/>
                </a:solidFill>
              </a:rPr>
              <a:t>Teoría de la localización, sobre la geografía rural y urbana</a:t>
            </a:r>
            <a:endParaRPr lang="es-MX" b="1" dirty="0">
              <a:solidFill>
                <a:schemeClr val="accent5"/>
              </a:solidFill>
            </a:endParaRPr>
          </a:p>
        </p:txBody>
      </p:sp>
      <p:sp>
        <p:nvSpPr>
          <p:cNvPr id="5" name="Marcador de contenido 4">
            <a:extLst>
              <a:ext uri="{FF2B5EF4-FFF2-40B4-BE49-F238E27FC236}">
                <a16:creationId xmlns:a16="http://schemas.microsoft.com/office/drawing/2014/main" xmlns="" id="{BDBC99B4-35B2-4839-A6F4-F6EDE017B12F}"/>
              </a:ext>
            </a:extLst>
          </p:cNvPr>
          <p:cNvSpPr>
            <a:spLocks noGrp="1"/>
          </p:cNvSpPr>
          <p:nvPr>
            <p:ph idx="1"/>
          </p:nvPr>
        </p:nvSpPr>
        <p:spPr>
          <a:xfrm>
            <a:off x="646111" y="2566352"/>
            <a:ext cx="7422123" cy="3519794"/>
          </a:xfrm>
        </p:spPr>
        <p:txBody>
          <a:bodyPr>
            <a:normAutofit fontScale="70000" lnSpcReduction="20000"/>
          </a:bodyPr>
          <a:lstStyle/>
          <a:p>
            <a:r>
              <a:rPr lang="es-MX" dirty="0"/>
              <a:t>Costos según la distancia</a:t>
            </a:r>
          </a:p>
          <a:p>
            <a:pPr algn="just">
              <a:lnSpc>
                <a:spcPct val="170000"/>
              </a:lnSpc>
              <a:buNone/>
            </a:pPr>
            <a:r>
              <a:rPr lang="es-MX" dirty="0"/>
              <a:t>	Renta de localización: la renta(U) es igual al rendimiento(r) multiplicado por el precio(p) menos el coste(c), menos el rendimiento por la tasa de embarque(t) y la distancia(d).</a:t>
            </a:r>
          </a:p>
          <a:p>
            <a:pPr algn="just">
              <a:lnSpc>
                <a:spcPct val="170000"/>
              </a:lnSpc>
              <a:buNone/>
            </a:pPr>
            <a:r>
              <a:rPr lang="es-MX" b="1" i="1" dirty="0"/>
              <a:t>				U = r(p-c)-rtd</a:t>
            </a:r>
          </a:p>
          <a:p>
            <a:pPr algn="just">
              <a:lnSpc>
                <a:spcPct val="170000"/>
              </a:lnSpc>
              <a:buNone/>
            </a:pPr>
            <a:r>
              <a:rPr lang="es-MX" dirty="0"/>
              <a:t>	En esta ecuación existe una sola variable, la renta, que depende de un solo factor que puede variar, la distancia; el resto de los parámetros varían para cada tipo de mercancías pero son constantes en todas partes para un mismo tipo de mercancía.</a:t>
            </a:r>
          </a:p>
          <a:p>
            <a:endParaRPr lang="es-MX" dirty="0"/>
          </a:p>
        </p:txBody>
      </p:sp>
      <p:sp>
        <p:nvSpPr>
          <p:cNvPr id="3" name="Marcador de número de diapositiva 2">
            <a:extLst>
              <a:ext uri="{FF2B5EF4-FFF2-40B4-BE49-F238E27FC236}">
                <a16:creationId xmlns:a16="http://schemas.microsoft.com/office/drawing/2014/main" xmlns="" id="{110B79AB-534A-494B-B8EA-B39F2B851280}"/>
              </a:ext>
            </a:extLst>
          </p:cNvPr>
          <p:cNvSpPr>
            <a:spLocks noGrp="1"/>
          </p:cNvSpPr>
          <p:nvPr>
            <p:ph type="sldNum" sz="quarter" idx="12"/>
          </p:nvPr>
        </p:nvSpPr>
        <p:spPr/>
        <p:txBody>
          <a:bodyPr/>
          <a:lstStyle/>
          <a:p>
            <a:fld id="{4FAB73BC-B049-4115-A692-8D63A059BFB8}" type="slidenum">
              <a:rPr lang="en-US" smtClean="0"/>
              <a:t>18</a:t>
            </a:fld>
            <a:endParaRPr lang="en-US" dirty="0"/>
          </a:p>
        </p:txBody>
      </p:sp>
      <p:sp>
        <p:nvSpPr>
          <p:cNvPr id="4" name="Rectángulo 3">
            <a:extLst>
              <a:ext uri="{FF2B5EF4-FFF2-40B4-BE49-F238E27FC236}">
                <a16:creationId xmlns:a16="http://schemas.microsoft.com/office/drawing/2014/main" xmlns="" id="{FBB8B93F-80FB-4F67-B79C-BF08105AAA14}"/>
              </a:ext>
            </a:extLst>
          </p:cNvPr>
          <p:cNvSpPr/>
          <p:nvPr/>
        </p:nvSpPr>
        <p:spPr>
          <a:xfrm>
            <a:off x="825406" y="2025134"/>
            <a:ext cx="3357009" cy="369332"/>
          </a:xfrm>
          <a:prstGeom prst="rect">
            <a:avLst/>
          </a:prstGeom>
        </p:spPr>
        <p:txBody>
          <a:bodyPr wrap="none">
            <a:spAutoFit/>
          </a:bodyPr>
          <a:lstStyle/>
          <a:p>
            <a:r>
              <a:rPr lang="es-MX" b="1" dirty="0">
                <a:solidFill>
                  <a:schemeClr val="accent1"/>
                </a:solidFill>
              </a:rPr>
              <a:t>Johann Heinrich Von Thünen</a:t>
            </a:r>
          </a:p>
        </p:txBody>
      </p:sp>
      <p:pic>
        <p:nvPicPr>
          <p:cNvPr id="6" name="Picture 5" descr="Renta de ubicación1.png">
            <a:hlinkClick r:id="rId3"/>
            <a:extLst>
              <a:ext uri="{FF2B5EF4-FFF2-40B4-BE49-F238E27FC236}">
                <a16:creationId xmlns:a16="http://schemas.microsoft.com/office/drawing/2014/main" xmlns="" id="{60062C10-CCD9-494F-80C7-555E6207E289}"/>
              </a:ext>
            </a:extLst>
          </p:cNvPr>
          <p:cNvPicPr>
            <a:picLocks noChangeAspect="1" noChangeArrowheads="1"/>
          </p:cNvPicPr>
          <p:nvPr/>
        </p:nvPicPr>
        <p:blipFill>
          <a:blip r:embed="rId4" cstate="print"/>
          <a:srcRect/>
          <a:stretch>
            <a:fillRect/>
          </a:stretch>
        </p:blipFill>
        <p:spPr bwMode="auto">
          <a:xfrm>
            <a:off x="8239964" y="2566352"/>
            <a:ext cx="3621740" cy="2954479"/>
          </a:xfrm>
          <a:prstGeom prst="rect">
            <a:avLst/>
          </a:prstGeom>
          <a:noFill/>
        </p:spPr>
      </p:pic>
    </p:spTree>
    <p:extLst>
      <p:ext uri="{BB962C8B-B14F-4D97-AF65-F5344CB8AC3E}">
        <p14:creationId xmlns:p14="http://schemas.microsoft.com/office/powerpoint/2010/main" val="260976379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8D3C08D2-6C65-433C-90F4-F3F6B5AE9327}"/>
              </a:ext>
            </a:extLst>
          </p:cNvPr>
          <p:cNvSpPr>
            <a:spLocks noGrp="1"/>
          </p:cNvSpPr>
          <p:nvPr>
            <p:ph type="title"/>
          </p:nvPr>
        </p:nvSpPr>
        <p:spPr/>
        <p:txBody>
          <a:bodyPr/>
          <a:lstStyle/>
          <a:p>
            <a:r>
              <a:rPr lang="es-MX" sz="4000" b="1" dirty="0">
                <a:solidFill>
                  <a:schemeClr val="accent5"/>
                </a:solidFill>
              </a:rPr>
              <a:t>Teoría de la localización, sobre la geografía rural y urbana</a:t>
            </a:r>
            <a:endParaRPr lang="es-MX" dirty="0"/>
          </a:p>
        </p:txBody>
      </p:sp>
      <p:pic>
        <p:nvPicPr>
          <p:cNvPr id="6" name="Marcador de contenido 5">
            <a:extLst>
              <a:ext uri="{FF2B5EF4-FFF2-40B4-BE49-F238E27FC236}">
                <a16:creationId xmlns:a16="http://schemas.microsoft.com/office/drawing/2014/main" xmlns="" id="{C1AA0F1D-6E3C-42AC-8668-C769F6025E11}"/>
              </a:ext>
            </a:extLst>
          </p:cNvPr>
          <p:cNvPicPr>
            <a:picLocks noGrp="1" noChangeAspect="1"/>
          </p:cNvPicPr>
          <p:nvPr>
            <p:ph idx="1"/>
          </p:nvPr>
        </p:nvPicPr>
        <p:blipFill>
          <a:blip r:embed="rId3"/>
          <a:stretch>
            <a:fillRect/>
          </a:stretch>
        </p:blipFill>
        <p:spPr>
          <a:xfrm>
            <a:off x="1384734" y="2147193"/>
            <a:ext cx="3725149" cy="3420017"/>
          </a:xfrm>
          <a:prstGeom prst="rect">
            <a:avLst/>
          </a:prstGeom>
        </p:spPr>
      </p:pic>
      <p:sp>
        <p:nvSpPr>
          <p:cNvPr id="4" name="Marcador de número de diapositiva 3">
            <a:extLst>
              <a:ext uri="{FF2B5EF4-FFF2-40B4-BE49-F238E27FC236}">
                <a16:creationId xmlns:a16="http://schemas.microsoft.com/office/drawing/2014/main" xmlns="" id="{25957D41-4294-407C-8B3D-259051D72778}"/>
              </a:ext>
            </a:extLst>
          </p:cNvPr>
          <p:cNvSpPr>
            <a:spLocks noGrp="1"/>
          </p:cNvSpPr>
          <p:nvPr>
            <p:ph type="sldNum" sz="quarter" idx="12"/>
          </p:nvPr>
        </p:nvSpPr>
        <p:spPr/>
        <p:txBody>
          <a:bodyPr/>
          <a:lstStyle/>
          <a:p>
            <a:fld id="{4FAB73BC-B049-4115-A692-8D63A059BFB8}" type="slidenum">
              <a:rPr lang="en-US" smtClean="0"/>
              <a:t>19</a:t>
            </a:fld>
            <a:endParaRPr lang="en-US" dirty="0"/>
          </a:p>
        </p:txBody>
      </p:sp>
      <p:sp>
        <p:nvSpPr>
          <p:cNvPr id="7" name="Rectángulo 6">
            <a:extLst>
              <a:ext uri="{FF2B5EF4-FFF2-40B4-BE49-F238E27FC236}">
                <a16:creationId xmlns:a16="http://schemas.microsoft.com/office/drawing/2014/main" xmlns="" id="{EA5E8585-76E8-49C4-9550-D131EF122A8B}"/>
              </a:ext>
            </a:extLst>
          </p:cNvPr>
          <p:cNvSpPr/>
          <p:nvPr/>
        </p:nvSpPr>
        <p:spPr>
          <a:xfrm>
            <a:off x="5348472" y="2518373"/>
            <a:ext cx="6096000" cy="2677656"/>
          </a:xfrm>
          <a:prstGeom prst="rect">
            <a:avLst/>
          </a:prstGeom>
        </p:spPr>
        <p:txBody>
          <a:bodyPr>
            <a:spAutoFit/>
          </a:bodyPr>
          <a:lstStyle/>
          <a:p>
            <a:r>
              <a:rPr lang="es-ES" sz="2800" dirty="0"/>
              <a:t>1) Agricultura intensiva (en blanco).</a:t>
            </a:r>
            <a:br>
              <a:rPr lang="es-ES" sz="2800" dirty="0"/>
            </a:br>
            <a:r>
              <a:rPr lang="es-ES" sz="2800" dirty="0"/>
              <a:t>2) Bosques para leña.</a:t>
            </a:r>
          </a:p>
          <a:p>
            <a:r>
              <a:rPr lang="es-ES" sz="2800" dirty="0"/>
              <a:t>3) Agricultura extensiva, campos de cultivo.</a:t>
            </a:r>
          </a:p>
          <a:p>
            <a:r>
              <a:rPr lang="es-ES" sz="2800" dirty="0"/>
              <a:t>4) Ganadería extensiva.</a:t>
            </a:r>
            <a:endParaRPr lang="es-MX" sz="2800" dirty="0"/>
          </a:p>
        </p:txBody>
      </p:sp>
    </p:spTree>
    <p:extLst>
      <p:ext uri="{BB962C8B-B14F-4D97-AF65-F5344CB8AC3E}">
        <p14:creationId xmlns:p14="http://schemas.microsoft.com/office/powerpoint/2010/main" val="213261287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número de diapositiva 6">
            <a:extLst>
              <a:ext uri="{FF2B5EF4-FFF2-40B4-BE49-F238E27FC236}">
                <a16:creationId xmlns:a16="http://schemas.microsoft.com/office/drawing/2014/main" xmlns="" id="{18C23D8A-1690-46B4-BBB4-0A2A4D022F34}"/>
              </a:ext>
            </a:extLst>
          </p:cNvPr>
          <p:cNvSpPr>
            <a:spLocks noGrp="1"/>
          </p:cNvSpPr>
          <p:nvPr>
            <p:ph type="sldNum" sz="quarter" idx="12"/>
          </p:nvPr>
        </p:nvSpPr>
        <p:spPr/>
        <p:txBody>
          <a:bodyPr/>
          <a:lstStyle/>
          <a:p>
            <a:fld id="{6BBE7942-5B1B-4E74-B3CD-25BF9B0ABE25}" type="slidenum">
              <a:rPr lang="es-MX" smtClean="0"/>
              <a:t>2</a:t>
            </a:fld>
            <a:endParaRPr lang="es-MX" dirty="0"/>
          </a:p>
        </p:txBody>
      </p:sp>
      <p:sp>
        <p:nvSpPr>
          <p:cNvPr id="5" name="Título 1">
            <a:extLst>
              <a:ext uri="{FF2B5EF4-FFF2-40B4-BE49-F238E27FC236}">
                <a16:creationId xmlns:a16="http://schemas.microsoft.com/office/drawing/2014/main" xmlns="" id="{71E62105-8A90-413E-ADA8-9C76BC397F67}"/>
              </a:ext>
            </a:extLst>
          </p:cNvPr>
          <p:cNvSpPr txBox="1">
            <a:spLocks/>
          </p:cNvSpPr>
          <p:nvPr/>
        </p:nvSpPr>
        <p:spPr>
          <a:xfrm>
            <a:off x="-466164" y="188492"/>
            <a:ext cx="6861175" cy="1160463"/>
          </a:xfrm>
          <a:prstGeom prst="rect">
            <a:avLst/>
          </a:prstGeom>
          <a:effectLst>
            <a:outerShdw blurRad="25400" dir="17880000">
              <a:srgbClr val="000000">
                <a:alpha val="46000"/>
              </a:srgbClr>
            </a:outerShdw>
          </a:effectLst>
        </p:spPr>
        <p:txBody>
          <a:bodyPr vert="horz" lIns="91440" tIns="45720" rIns="91440" bIns="45720" rtlCol="0" anchor="ctr">
            <a:normAutofit/>
          </a:bodyPr>
          <a:lstStyle>
            <a:lvl1pPr algn="ctr" defTabSz="457200" rtl="0" eaLnBrk="1" latinLnBrk="0" hangingPunct="1">
              <a:spcBef>
                <a:spcPct val="0"/>
              </a:spcBef>
              <a:buNone/>
              <a:defRPr sz="40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j-lt"/>
                <a:ea typeface="+mj-ea"/>
                <a:cs typeface="Trebuchet M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s-MX" b="1" dirty="0">
                <a:solidFill>
                  <a:schemeClr val="accent5"/>
                </a:solidFill>
              </a:rPr>
              <a:t>PRESENTACIÓN</a:t>
            </a:r>
          </a:p>
        </p:txBody>
      </p:sp>
      <p:sp>
        <p:nvSpPr>
          <p:cNvPr id="6" name="Rectángulo 5">
            <a:extLst>
              <a:ext uri="{FF2B5EF4-FFF2-40B4-BE49-F238E27FC236}">
                <a16:creationId xmlns:a16="http://schemas.microsoft.com/office/drawing/2014/main" xmlns="" id="{575D1365-5049-4FAF-A29A-AEF444C4653C}"/>
              </a:ext>
            </a:extLst>
          </p:cNvPr>
          <p:cNvSpPr/>
          <p:nvPr/>
        </p:nvSpPr>
        <p:spPr>
          <a:xfrm>
            <a:off x="4469474" y="2915108"/>
            <a:ext cx="6721265" cy="2400657"/>
          </a:xfrm>
          <a:prstGeom prst="rect">
            <a:avLst/>
          </a:prstGeom>
        </p:spPr>
        <p:txBody>
          <a:bodyPr wrap="square">
            <a:spAutoFit/>
          </a:bodyPr>
          <a:lstStyle/>
          <a:p>
            <a:pPr algn="just">
              <a:lnSpc>
                <a:spcPct val="150000"/>
              </a:lnSpc>
            </a:pPr>
            <a:r>
              <a:rPr lang="es-MX" sz="2000" dirty="0">
                <a:latin typeface="Calisto MT (Cuerpo)"/>
              </a:rPr>
              <a:t>Con el objetivo de que el alumno analice las diversas Teorías Espaciales de la Organización Económica que se han desarrollado a lo largo de la historia económica regional con énfasis en el desarrollo económico.</a:t>
            </a:r>
          </a:p>
          <a:p>
            <a:pPr algn="just">
              <a:lnSpc>
                <a:spcPct val="150000"/>
              </a:lnSpc>
            </a:pPr>
            <a:r>
              <a:rPr lang="es-MX" sz="2000" dirty="0"/>
              <a:t> </a:t>
            </a:r>
          </a:p>
        </p:txBody>
      </p:sp>
      <p:sp>
        <p:nvSpPr>
          <p:cNvPr id="7" name="Rectángulo 6">
            <a:extLst>
              <a:ext uri="{FF2B5EF4-FFF2-40B4-BE49-F238E27FC236}">
                <a16:creationId xmlns:a16="http://schemas.microsoft.com/office/drawing/2014/main" xmlns="" id="{DAA3A54F-BB0A-4C88-A695-948C6A06F5BF}"/>
              </a:ext>
            </a:extLst>
          </p:cNvPr>
          <p:cNvSpPr/>
          <p:nvPr/>
        </p:nvSpPr>
        <p:spPr>
          <a:xfrm>
            <a:off x="1107149" y="1526779"/>
            <a:ext cx="10083590" cy="1015663"/>
          </a:xfrm>
          <a:prstGeom prst="rect">
            <a:avLst/>
          </a:prstGeom>
        </p:spPr>
        <p:txBody>
          <a:bodyPr wrap="square">
            <a:spAutoFit/>
          </a:bodyPr>
          <a:lstStyle/>
          <a:p>
            <a:pPr algn="just"/>
            <a:r>
              <a:rPr lang="es-MX" sz="2000" dirty="0"/>
              <a:t>Este material  de exposición</a:t>
            </a:r>
            <a:r>
              <a:rPr lang="es-MX" sz="2000" dirty="0">
                <a:cs typeface="Calibri" pitchFamily="34" charset="0"/>
              </a:rPr>
              <a:t>  se presenta   de acuerdo  al contenido de la Unidad 1 , exponiendo el tema 2 “Teorías de Localización Espacial” de la asignatura: Desarrollo regional.</a:t>
            </a:r>
            <a:endParaRPr lang="es-MX" sz="2000" dirty="0"/>
          </a:p>
        </p:txBody>
      </p:sp>
      <p:sp>
        <p:nvSpPr>
          <p:cNvPr id="2" name="Rectángulo 1">
            <a:extLst>
              <a:ext uri="{FF2B5EF4-FFF2-40B4-BE49-F238E27FC236}">
                <a16:creationId xmlns:a16="http://schemas.microsoft.com/office/drawing/2014/main" xmlns="" id="{F98DF5A8-C9B2-4725-8B45-F58C851C161F}"/>
              </a:ext>
            </a:extLst>
          </p:cNvPr>
          <p:cNvSpPr/>
          <p:nvPr/>
        </p:nvSpPr>
        <p:spPr>
          <a:xfrm>
            <a:off x="1107150" y="5400331"/>
            <a:ext cx="10083590" cy="646331"/>
          </a:xfrm>
          <a:prstGeom prst="rect">
            <a:avLst/>
          </a:prstGeom>
        </p:spPr>
        <p:txBody>
          <a:bodyPr wrap="square">
            <a:spAutoFit/>
          </a:bodyPr>
          <a:lstStyle/>
          <a:p>
            <a:r>
              <a:rPr lang="es-MX" dirty="0"/>
              <a:t>Los iconos e imágenes utilizados en este material  pertenecen a los </a:t>
            </a:r>
            <a:r>
              <a:rPr lang="es-MX" dirty="0" smtClean="0"/>
              <a:t>colaboradores y galería </a:t>
            </a:r>
            <a:r>
              <a:rPr lang="es-MX" dirty="0"/>
              <a:t>de: </a:t>
            </a:r>
            <a:r>
              <a:rPr lang="es-MX" dirty="0">
                <a:hlinkClick r:id="rId3"/>
              </a:rPr>
              <a:t>www.freepik.es</a:t>
            </a:r>
            <a:r>
              <a:rPr lang="es-MX" dirty="0"/>
              <a:t>, </a:t>
            </a:r>
            <a:r>
              <a:rPr lang="es-MX" dirty="0">
                <a:hlinkClick r:id="rId4"/>
              </a:rPr>
              <a:t>www.iconfinder.com</a:t>
            </a:r>
            <a:r>
              <a:rPr lang="es-MX" dirty="0"/>
              <a:t>, </a:t>
            </a:r>
            <a:r>
              <a:rPr lang="es-MX" b="1" u="sng" dirty="0">
                <a:solidFill>
                  <a:schemeClr val="accent1">
                    <a:lumMod val="60000"/>
                    <a:lumOff val="40000"/>
                  </a:schemeClr>
                </a:solidFill>
              </a:rPr>
              <a:t>stock.adobe.com</a:t>
            </a:r>
          </a:p>
        </p:txBody>
      </p:sp>
      <p:pic>
        <p:nvPicPr>
          <p:cNvPr id="5132" name="Picture 12" descr="form spring, formspring icon">
            <a:extLst>
              <a:ext uri="{FF2B5EF4-FFF2-40B4-BE49-F238E27FC236}">
                <a16:creationId xmlns:a16="http://schemas.microsoft.com/office/drawing/2014/main" xmlns="" id="{AF15FF04-EDDC-411D-BC2E-49BCB09B604B}"/>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362634" y="2950174"/>
            <a:ext cx="2814919" cy="2008095"/>
          </a:xfrm>
          <a:prstGeom prst="rect">
            <a:avLst/>
          </a:prstGeom>
          <a:ln>
            <a:noFill/>
          </a:ln>
          <a:effectLst>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a:sp3d>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3448886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B3BC4CB3-A3A8-458A-83EE-1D5E0C948CB8}"/>
              </a:ext>
            </a:extLst>
          </p:cNvPr>
          <p:cNvSpPr>
            <a:spLocks noGrp="1"/>
          </p:cNvSpPr>
          <p:nvPr>
            <p:ph type="title"/>
          </p:nvPr>
        </p:nvSpPr>
        <p:spPr/>
        <p:txBody>
          <a:bodyPr/>
          <a:lstStyle/>
          <a:p>
            <a:r>
              <a:rPr lang="es-MX" b="1" dirty="0">
                <a:solidFill>
                  <a:schemeClr val="accent5"/>
                </a:solidFill>
              </a:rPr>
              <a:t>Teoría Espacial de los Precios</a:t>
            </a:r>
          </a:p>
        </p:txBody>
      </p:sp>
      <p:sp>
        <p:nvSpPr>
          <p:cNvPr id="3" name="Marcador de contenido 2">
            <a:extLst>
              <a:ext uri="{FF2B5EF4-FFF2-40B4-BE49-F238E27FC236}">
                <a16:creationId xmlns:a16="http://schemas.microsoft.com/office/drawing/2014/main" xmlns="" id="{853D6536-559A-4837-B715-5F21564A69D7}"/>
              </a:ext>
            </a:extLst>
          </p:cNvPr>
          <p:cNvSpPr>
            <a:spLocks noGrp="1"/>
          </p:cNvSpPr>
          <p:nvPr>
            <p:ph idx="1"/>
          </p:nvPr>
        </p:nvSpPr>
        <p:spPr>
          <a:xfrm>
            <a:off x="1104293" y="1712259"/>
            <a:ext cx="8946541" cy="4195481"/>
          </a:xfrm>
        </p:spPr>
        <p:txBody>
          <a:bodyPr>
            <a:normAutofit lnSpcReduction="10000"/>
          </a:bodyPr>
          <a:lstStyle/>
          <a:p>
            <a:pPr algn="just">
              <a:lnSpc>
                <a:spcPct val="150000"/>
              </a:lnSpc>
            </a:pPr>
            <a:r>
              <a:rPr lang="es-MX" sz="2400" dirty="0">
                <a:solidFill>
                  <a:schemeClr val="bg1"/>
                </a:solidFill>
                <a:latin typeface="Gill Sans MT" panose="020B0502020104020203" pitchFamily="34" charset="0"/>
              </a:rPr>
              <a:t>Se encuentra el conocido  problema del transporte formulado por Hitchcoock (1941), Koopmans y  Reiter (1951) y Dantzig (1951), quienes en un modelo de programación lineal  construyen una función objetivo que permite minimizar los costos totales de  transporte, permitiendo optimizar el flujo de bienes y/o servicios  entre todos los pares de regiones. Teniendo claro el funcionamiento de la función  objetivo, se puede entrar a suponer un sistema de muchas regiones que producen  y demandan un bien homogéneo</a:t>
            </a:r>
            <a:r>
              <a:rPr lang="es-MX" sz="2400" dirty="0">
                <a:latin typeface="Gill Sans MT" panose="020B0502020104020203" pitchFamily="34" charset="0"/>
              </a:rPr>
              <a:t>.</a:t>
            </a:r>
            <a:endParaRPr lang="es-MX" sz="2400" dirty="0"/>
          </a:p>
        </p:txBody>
      </p:sp>
      <p:sp>
        <p:nvSpPr>
          <p:cNvPr id="4" name="Marcador de número de diapositiva 3">
            <a:extLst>
              <a:ext uri="{FF2B5EF4-FFF2-40B4-BE49-F238E27FC236}">
                <a16:creationId xmlns:a16="http://schemas.microsoft.com/office/drawing/2014/main" xmlns="" id="{6F3EAADF-E12A-41A5-9737-A01C0AB50901}"/>
              </a:ext>
            </a:extLst>
          </p:cNvPr>
          <p:cNvSpPr>
            <a:spLocks noGrp="1"/>
          </p:cNvSpPr>
          <p:nvPr>
            <p:ph type="sldNum" sz="quarter" idx="12"/>
          </p:nvPr>
        </p:nvSpPr>
        <p:spPr/>
        <p:txBody>
          <a:bodyPr/>
          <a:lstStyle/>
          <a:p>
            <a:fld id="{4FAB73BC-B049-4115-A692-8D63A059BFB8}" type="slidenum">
              <a:rPr lang="en-US" smtClean="0"/>
              <a:t>20</a:t>
            </a:fld>
            <a:endParaRPr lang="en-US" dirty="0"/>
          </a:p>
        </p:txBody>
      </p:sp>
    </p:spTree>
    <p:extLst>
      <p:ext uri="{BB962C8B-B14F-4D97-AF65-F5344CB8AC3E}">
        <p14:creationId xmlns:p14="http://schemas.microsoft.com/office/powerpoint/2010/main" val="180191635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C59B1092-E669-4E90-9EA3-1014C68AD60E}"/>
              </a:ext>
            </a:extLst>
          </p:cNvPr>
          <p:cNvSpPr>
            <a:spLocks noGrp="1"/>
          </p:cNvSpPr>
          <p:nvPr>
            <p:ph type="title"/>
          </p:nvPr>
        </p:nvSpPr>
        <p:spPr/>
        <p:txBody>
          <a:bodyPr/>
          <a:lstStyle/>
          <a:p>
            <a:r>
              <a:rPr lang="es-MX" b="1" dirty="0">
                <a:solidFill>
                  <a:schemeClr val="accent5"/>
                </a:solidFill>
              </a:rPr>
              <a:t>Teoría de Localización Industrial</a:t>
            </a:r>
            <a:br>
              <a:rPr lang="es-MX" b="1" dirty="0">
                <a:solidFill>
                  <a:schemeClr val="accent5"/>
                </a:solidFill>
              </a:rPr>
            </a:br>
            <a:endParaRPr lang="es-MX" b="1" dirty="0">
              <a:solidFill>
                <a:schemeClr val="accent5"/>
              </a:solidFill>
            </a:endParaRPr>
          </a:p>
        </p:txBody>
      </p:sp>
      <p:sp>
        <p:nvSpPr>
          <p:cNvPr id="4" name="Marcador de número de diapositiva 3">
            <a:extLst>
              <a:ext uri="{FF2B5EF4-FFF2-40B4-BE49-F238E27FC236}">
                <a16:creationId xmlns:a16="http://schemas.microsoft.com/office/drawing/2014/main" xmlns="" id="{04852FB4-8927-4D4D-A3DF-4E984923E68A}"/>
              </a:ext>
            </a:extLst>
          </p:cNvPr>
          <p:cNvSpPr>
            <a:spLocks noGrp="1"/>
          </p:cNvSpPr>
          <p:nvPr>
            <p:ph type="sldNum" sz="quarter" idx="12"/>
          </p:nvPr>
        </p:nvSpPr>
        <p:spPr/>
        <p:txBody>
          <a:bodyPr/>
          <a:lstStyle/>
          <a:p>
            <a:fld id="{4FAB73BC-B049-4115-A692-8D63A059BFB8}" type="slidenum">
              <a:rPr lang="en-US" smtClean="0"/>
              <a:t>21</a:t>
            </a:fld>
            <a:endParaRPr lang="en-US" dirty="0"/>
          </a:p>
        </p:txBody>
      </p:sp>
      <p:sp>
        <p:nvSpPr>
          <p:cNvPr id="5" name="Rectángulo 4">
            <a:extLst>
              <a:ext uri="{FF2B5EF4-FFF2-40B4-BE49-F238E27FC236}">
                <a16:creationId xmlns:a16="http://schemas.microsoft.com/office/drawing/2014/main" xmlns="" id="{379895BD-E74E-4BB6-9B0E-9748C912224E}"/>
              </a:ext>
            </a:extLst>
          </p:cNvPr>
          <p:cNvSpPr/>
          <p:nvPr/>
        </p:nvSpPr>
        <p:spPr>
          <a:xfrm>
            <a:off x="646111" y="1307957"/>
            <a:ext cx="1898277" cy="400110"/>
          </a:xfrm>
          <a:prstGeom prst="rect">
            <a:avLst/>
          </a:prstGeom>
        </p:spPr>
        <p:txBody>
          <a:bodyPr wrap="none">
            <a:spAutoFit/>
          </a:bodyPr>
          <a:lstStyle/>
          <a:p>
            <a:r>
              <a:rPr lang="es-MX" sz="2000" b="1" dirty="0">
                <a:solidFill>
                  <a:schemeClr val="accent2"/>
                </a:solidFill>
              </a:rPr>
              <a:t>Alfred Weber </a:t>
            </a:r>
          </a:p>
        </p:txBody>
      </p:sp>
      <p:sp>
        <p:nvSpPr>
          <p:cNvPr id="6" name="Rectángulo 5">
            <a:extLst>
              <a:ext uri="{FF2B5EF4-FFF2-40B4-BE49-F238E27FC236}">
                <a16:creationId xmlns:a16="http://schemas.microsoft.com/office/drawing/2014/main" xmlns="" id="{9EF75C24-49D2-4590-9603-4FF734386C13}"/>
              </a:ext>
            </a:extLst>
          </p:cNvPr>
          <p:cNvSpPr/>
          <p:nvPr/>
        </p:nvSpPr>
        <p:spPr>
          <a:xfrm>
            <a:off x="646111" y="1880595"/>
            <a:ext cx="6096000" cy="1286186"/>
          </a:xfrm>
          <a:prstGeom prst="rect">
            <a:avLst/>
          </a:prstGeom>
        </p:spPr>
        <p:txBody>
          <a:bodyPr>
            <a:spAutoFit/>
          </a:bodyPr>
          <a:lstStyle/>
          <a:p>
            <a:pPr algn="just">
              <a:lnSpc>
                <a:spcPct val="150000"/>
              </a:lnSpc>
            </a:pPr>
            <a:r>
              <a:rPr lang="es-MX" dirty="0"/>
              <a:t>El factor fundamental del que trata la teoría es la distancia: la distancia de la planta de producción a los recursos y al mercado. </a:t>
            </a:r>
          </a:p>
        </p:txBody>
      </p:sp>
      <p:graphicFrame>
        <p:nvGraphicFramePr>
          <p:cNvPr id="8" name="Diagrama 7">
            <a:extLst>
              <a:ext uri="{FF2B5EF4-FFF2-40B4-BE49-F238E27FC236}">
                <a16:creationId xmlns:a16="http://schemas.microsoft.com/office/drawing/2014/main" xmlns="" id="{AAC30C22-E9B3-452F-B500-EA1EC70170C1}"/>
              </a:ext>
            </a:extLst>
          </p:cNvPr>
          <p:cNvGraphicFramePr/>
          <p:nvPr>
            <p:extLst>
              <p:ext uri="{D42A27DB-BD31-4B8C-83A1-F6EECF244321}">
                <p14:modId xmlns:p14="http://schemas.microsoft.com/office/powerpoint/2010/main" val="3746834191"/>
              </p:ext>
            </p:extLst>
          </p:nvPr>
        </p:nvGraphicFramePr>
        <p:xfrm>
          <a:off x="5133789" y="1511571"/>
          <a:ext cx="7058211" cy="463821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pSp>
        <p:nvGrpSpPr>
          <p:cNvPr id="20" name="Grupo 19">
            <a:extLst>
              <a:ext uri="{FF2B5EF4-FFF2-40B4-BE49-F238E27FC236}">
                <a16:creationId xmlns:a16="http://schemas.microsoft.com/office/drawing/2014/main" xmlns="" id="{0B304889-669C-430D-AA24-54F200D827B6}"/>
              </a:ext>
            </a:extLst>
          </p:cNvPr>
          <p:cNvGrpSpPr/>
          <p:nvPr/>
        </p:nvGrpSpPr>
        <p:grpSpPr>
          <a:xfrm>
            <a:off x="842682" y="2867050"/>
            <a:ext cx="5264447" cy="3618521"/>
            <a:chOff x="842682" y="2531267"/>
            <a:chExt cx="5264447" cy="3618521"/>
          </a:xfrm>
        </p:grpSpPr>
        <p:cxnSp>
          <p:nvCxnSpPr>
            <p:cNvPr id="10" name="Conector recto 9">
              <a:extLst>
                <a:ext uri="{FF2B5EF4-FFF2-40B4-BE49-F238E27FC236}">
                  <a16:creationId xmlns:a16="http://schemas.microsoft.com/office/drawing/2014/main" xmlns="" id="{210E401F-0AA7-4E6B-A276-D638C850C731}"/>
                </a:ext>
              </a:extLst>
            </p:cNvPr>
            <p:cNvCxnSpPr>
              <a:cxnSpLocks/>
            </p:cNvCxnSpPr>
            <p:nvPr/>
          </p:nvCxnSpPr>
          <p:spPr>
            <a:xfrm flipV="1">
              <a:off x="842682" y="3243059"/>
              <a:ext cx="3711389" cy="1795107"/>
            </a:xfrm>
            <a:prstGeom prst="line">
              <a:avLst/>
            </a:prstGeom>
          </p:spPr>
          <p:style>
            <a:lnRef idx="1">
              <a:schemeClr val="dk1"/>
            </a:lnRef>
            <a:fillRef idx="0">
              <a:schemeClr val="dk1"/>
            </a:fillRef>
            <a:effectRef idx="0">
              <a:schemeClr val="dk1"/>
            </a:effectRef>
            <a:fontRef idx="minor">
              <a:schemeClr val="tx1"/>
            </a:fontRef>
          </p:style>
        </p:cxnSp>
        <p:cxnSp>
          <p:nvCxnSpPr>
            <p:cNvPr id="11" name="Conector recto 10">
              <a:extLst>
                <a:ext uri="{FF2B5EF4-FFF2-40B4-BE49-F238E27FC236}">
                  <a16:creationId xmlns:a16="http://schemas.microsoft.com/office/drawing/2014/main" xmlns="" id="{C417AF19-DFE9-4D3F-9422-7FD836219D58}"/>
                </a:ext>
              </a:extLst>
            </p:cNvPr>
            <p:cNvCxnSpPr/>
            <p:nvPr/>
          </p:nvCxnSpPr>
          <p:spPr>
            <a:xfrm flipV="1">
              <a:off x="1583765" y="4338917"/>
              <a:ext cx="3550024" cy="1810871"/>
            </a:xfrm>
            <a:prstGeom prst="line">
              <a:avLst/>
            </a:prstGeom>
          </p:spPr>
          <p:style>
            <a:lnRef idx="1">
              <a:schemeClr val="dk1"/>
            </a:lnRef>
            <a:fillRef idx="0">
              <a:schemeClr val="dk1"/>
            </a:fillRef>
            <a:effectRef idx="0">
              <a:schemeClr val="dk1"/>
            </a:effectRef>
            <a:fontRef idx="minor">
              <a:schemeClr val="tx1"/>
            </a:fontRef>
          </p:style>
        </p:cxnSp>
        <p:cxnSp>
          <p:nvCxnSpPr>
            <p:cNvPr id="14" name="Conector recto 13">
              <a:extLst>
                <a:ext uri="{FF2B5EF4-FFF2-40B4-BE49-F238E27FC236}">
                  <a16:creationId xmlns:a16="http://schemas.microsoft.com/office/drawing/2014/main" xmlns="" id="{11BD180D-122D-40BF-99C2-02BCA792E46A}"/>
                </a:ext>
              </a:extLst>
            </p:cNvPr>
            <p:cNvCxnSpPr/>
            <p:nvPr/>
          </p:nvCxnSpPr>
          <p:spPr>
            <a:xfrm flipV="1">
              <a:off x="1314825" y="4823012"/>
              <a:ext cx="1383551" cy="770964"/>
            </a:xfrm>
            <a:prstGeom prst="line">
              <a:avLst/>
            </a:prstGeom>
            <a:ln w="57150"/>
          </p:spPr>
          <p:style>
            <a:lnRef idx="1">
              <a:schemeClr val="dk1"/>
            </a:lnRef>
            <a:fillRef idx="0">
              <a:schemeClr val="dk1"/>
            </a:fillRef>
            <a:effectRef idx="0">
              <a:schemeClr val="dk1"/>
            </a:effectRef>
            <a:fontRef idx="minor">
              <a:schemeClr val="tx1"/>
            </a:fontRef>
          </p:style>
        </p:cxnSp>
        <p:cxnSp>
          <p:nvCxnSpPr>
            <p:cNvPr id="15" name="Conector recto 14">
              <a:extLst>
                <a:ext uri="{FF2B5EF4-FFF2-40B4-BE49-F238E27FC236}">
                  <a16:creationId xmlns:a16="http://schemas.microsoft.com/office/drawing/2014/main" xmlns="" id="{AE37A6C6-F619-4A17-94FD-DBEF5A9DFD2B}"/>
                </a:ext>
              </a:extLst>
            </p:cNvPr>
            <p:cNvCxnSpPr/>
            <p:nvPr/>
          </p:nvCxnSpPr>
          <p:spPr>
            <a:xfrm flipV="1">
              <a:off x="3189944" y="3811667"/>
              <a:ext cx="1383551" cy="770964"/>
            </a:xfrm>
            <a:prstGeom prst="line">
              <a:avLst/>
            </a:prstGeom>
            <a:ln w="57150"/>
          </p:spPr>
          <p:style>
            <a:lnRef idx="1">
              <a:schemeClr val="dk1"/>
            </a:lnRef>
            <a:fillRef idx="0">
              <a:schemeClr val="dk1"/>
            </a:fillRef>
            <a:effectRef idx="0">
              <a:schemeClr val="dk1"/>
            </a:effectRef>
            <a:fontRef idx="minor">
              <a:schemeClr val="tx1"/>
            </a:fontRef>
          </p:style>
        </p:cxnSp>
        <p:pic>
          <p:nvPicPr>
            <p:cNvPr id="17" name="Gráfico 16" descr="Tienda">
              <a:extLst>
                <a:ext uri="{FF2B5EF4-FFF2-40B4-BE49-F238E27FC236}">
                  <a16:creationId xmlns:a16="http://schemas.microsoft.com/office/drawing/2014/main" xmlns="" id="{012185E4-92DB-42D2-8F75-89520C58AD7C}"/>
                </a:ext>
              </a:extLst>
            </p:cNvPr>
            <p:cNvPicPr>
              <a:picLocks noChangeAspect="1"/>
            </p:cNvPicPr>
            <p:nvPr/>
          </p:nvPicPr>
          <p:blipFill>
            <a:blip r:embed="rId8">
              <a:extLst>
                <a:ext uri="{96DAC541-7B7A-43D3-8B79-37D633B846F1}">
                  <asvg:svgBlip xmlns:asvg="http://schemas.microsoft.com/office/drawing/2016/SVG/main" xmlns="" r:embed="rId9"/>
                </a:ext>
              </a:extLst>
            </a:blip>
            <a:stretch>
              <a:fillRect/>
            </a:stretch>
          </p:blipFill>
          <p:spPr>
            <a:xfrm>
              <a:off x="4554071" y="2531267"/>
              <a:ext cx="1553058" cy="1553058"/>
            </a:xfrm>
            <a:prstGeom prst="rect">
              <a:avLst/>
            </a:prstGeom>
          </p:spPr>
        </p:pic>
        <p:pic>
          <p:nvPicPr>
            <p:cNvPr id="19" name="Gráfico 18" descr="Coche">
              <a:extLst>
                <a:ext uri="{FF2B5EF4-FFF2-40B4-BE49-F238E27FC236}">
                  <a16:creationId xmlns:a16="http://schemas.microsoft.com/office/drawing/2014/main" xmlns="" id="{3F130F75-B806-4C88-940F-ACCD1D13926B}"/>
                </a:ext>
              </a:extLst>
            </p:cNvPr>
            <p:cNvPicPr>
              <a:picLocks noChangeAspect="1"/>
            </p:cNvPicPr>
            <p:nvPr/>
          </p:nvPicPr>
          <p:blipFill>
            <a:blip r:embed="rId10">
              <a:extLst>
                <a:ext uri="{96DAC541-7B7A-43D3-8B79-37D633B846F1}">
                  <asvg:svgBlip xmlns:asvg="http://schemas.microsoft.com/office/drawing/2016/SVG/main" xmlns="" r:embed="rId11"/>
                </a:ext>
              </a:extLst>
            </a:blip>
            <a:stretch>
              <a:fillRect/>
            </a:stretch>
          </p:blipFill>
          <p:spPr>
            <a:xfrm rot="20044955">
              <a:off x="1581784" y="4083664"/>
              <a:ext cx="1271041" cy="1271041"/>
            </a:xfrm>
            <a:prstGeom prst="rect">
              <a:avLst/>
            </a:prstGeom>
          </p:spPr>
        </p:pic>
      </p:grpSp>
    </p:spTree>
    <p:extLst>
      <p:ext uri="{BB962C8B-B14F-4D97-AF65-F5344CB8AC3E}">
        <p14:creationId xmlns:p14="http://schemas.microsoft.com/office/powerpoint/2010/main" val="844858383"/>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AC0475B6-DE5A-44AB-80D0-859FE8314F93}"/>
              </a:ext>
            </a:extLst>
          </p:cNvPr>
          <p:cNvSpPr>
            <a:spLocks noGrp="1"/>
          </p:cNvSpPr>
          <p:nvPr>
            <p:ph type="title"/>
          </p:nvPr>
        </p:nvSpPr>
        <p:spPr/>
        <p:txBody>
          <a:bodyPr/>
          <a:lstStyle/>
          <a:p>
            <a:r>
              <a:rPr lang="es-MX" b="1" dirty="0">
                <a:solidFill>
                  <a:schemeClr val="accent5"/>
                </a:solidFill>
              </a:rPr>
              <a:t>Teoría de Localización Industrial</a:t>
            </a:r>
            <a:endParaRPr lang="es-MX" dirty="0"/>
          </a:p>
        </p:txBody>
      </p:sp>
      <p:sp>
        <p:nvSpPr>
          <p:cNvPr id="4" name="Marcador de número de diapositiva 3">
            <a:extLst>
              <a:ext uri="{FF2B5EF4-FFF2-40B4-BE49-F238E27FC236}">
                <a16:creationId xmlns:a16="http://schemas.microsoft.com/office/drawing/2014/main" xmlns="" id="{2F68C672-31D9-461D-AB7B-4F831C14F025}"/>
              </a:ext>
            </a:extLst>
          </p:cNvPr>
          <p:cNvSpPr>
            <a:spLocks noGrp="1"/>
          </p:cNvSpPr>
          <p:nvPr>
            <p:ph type="sldNum" sz="quarter" idx="12"/>
          </p:nvPr>
        </p:nvSpPr>
        <p:spPr/>
        <p:txBody>
          <a:bodyPr/>
          <a:lstStyle/>
          <a:p>
            <a:fld id="{4FAB73BC-B049-4115-A692-8D63A059BFB8}" type="slidenum">
              <a:rPr lang="en-US" smtClean="0"/>
              <a:t>22</a:t>
            </a:fld>
            <a:endParaRPr lang="en-US" dirty="0"/>
          </a:p>
        </p:txBody>
      </p:sp>
      <p:sp>
        <p:nvSpPr>
          <p:cNvPr id="6" name="Rectángulo 5">
            <a:extLst>
              <a:ext uri="{FF2B5EF4-FFF2-40B4-BE49-F238E27FC236}">
                <a16:creationId xmlns:a16="http://schemas.microsoft.com/office/drawing/2014/main" xmlns="" id="{FAAA6966-848F-4C36-A6D6-2C6BA2BD3A97}"/>
              </a:ext>
            </a:extLst>
          </p:cNvPr>
          <p:cNvSpPr/>
          <p:nvPr/>
        </p:nvSpPr>
        <p:spPr>
          <a:xfrm>
            <a:off x="646111" y="5269676"/>
            <a:ext cx="10544628" cy="646331"/>
          </a:xfrm>
          <a:prstGeom prst="rect">
            <a:avLst/>
          </a:prstGeom>
        </p:spPr>
        <p:txBody>
          <a:bodyPr wrap="square">
            <a:spAutoFit/>
          </a:bodyPr>
          <a:lstStyle/>
          <a:p>
            <a:pPr algn="just"/>
            <a:r>
              <a:rPr lang="es-MX" dirty="0"/>
              <a:t>Weber representará su teoría en un triángulo, en el cual, dos vértices corresponden a los productos que necesita en su elaboración y otro vértice es el lugar de mercado</a:t>
            </a:r>
          </a:p>
        </p:txBody>
      </p:sp>
      <p:graphicFrame>
        <p:nvGraphicFramePr>
          <p:cNvPr id="9" name="Diagrama 8">
            <a:extLst>
              <a:ext uri="{FF2B5EF4-FFF2-40B4-BE49-F238E27FC236}">
                <a16:creationId xmlns:a16="http://schemas.microsoft.com/office/drawing/2014/main" xmlns="" id="{BEFBEA24-0C30-4CB0-9E7D-74677EF707D2}"/>
              </a:ext>
            </a:extLst>
          </p:cNvPr>
          <p:cNvGraphicFramePr/>
          <p:nvPr>
            <p:extLst>
              <p:ext uri="{D42A27DB-BD31-4B8C-83A1-F6EECF244321}">
                <p14:modId xmlns:p14="http://schemas.microsoft.com/office/powerpoint/2010/main" val="3878152430"/>
              </p:ext>
            </p:extLst>
          </p:nvPr>
        </p:nvGraphicFramePr>
        <p:xfrm>
          <a:off x="1637553" y="935336"/>
          <a:ext cx="8128000" cy="541866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26231396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B2174207-6F04-47F7-96C5-C4E44D96FA8F}"/>
              </a:ext>
            </a:extLst>
          </p:cNvPr>
          <p:cNvSpPr>
            <a:spLocks noGrp="1"/>
          </p:cNvSpPr>
          <p:nvPr>
            <p:ph type="title"/>
          </p:nvPr>
        </p:nvSpPr>
        <p:spPr/>
        <p:txBody>
          <a:bodyPr/>
          <a:lstStyle/>
          <a:p>
            <a:r>
              <a:rPr lang="es-MX" b="1" dirty="0">
                <a:solidFill>
                  <a:schemeClr val="accent5"/>
                </a:solidFill>
              </a:rPr>
              <a:t>Teoría de Localización Industrial</a:t>
            </a:r>
            <a:endParaRPr lang="es-MX" dirty="0"/>
          </a:p>
        </p:txBody>
      </p:sp>
      <p:sp>
        <p:nvSpPr>
          <p:cNvPr id="4" name="Marcador de número de diapositiva 3">
            <a:extLst>
              <a:ext uri="{FF2B5EF4-FFF2-40B4-BE49-F238E27FC236}">
                <a16:creationId xmlns:a16="http://schemas.microsoft.com/office/drawing/2014/main" xmlns="" id="{1CBE1D6B-0E66-41D6-A743-6CD1394F216E}"/>
              </a:ext>
            </a:extLst>
          </p:cNvPr>
          <p:cNvSpPr>
            <a:spLocks noGrp="1"/>
          </p:cNvSpPr>
          <p:nvPr>
            <p:ph type="sldNum" sz="quarter" idx="12"/>
          </p:nvPr>
        </p:nvSpPr>
        <p:spPr/>
        <p:txBody>
          <a:bodyPr/>
          <a:lstStyle/>
          <a:p>
            <a:fld id="{4FAB73BC-B049-4115-A692-8D63A059BFB8}" type="slidenum">
              <a:rPr lang="en-US" smtClean="0"/>
              <a:t>23</a:t>
            </a:fld>
            <a:endParaRPr lang="en-US" dirty="0"/>
          </a:p>
        </p:txBody>
      </p:sp>
      <p:sp>
        <p:nvSpPr>
          <p:cNvPr id="11" name="Rectángulo 10">
            <a:extLst>
              <a:ext uri="{FF2B5EF4-FFF2-40B4-BE49-F238E27FC236}">
                <a16:creationId xmlns:a16="http://schemas.microsoft.com/office/drawing/2014/main" xmlns="" id="{DB0ADD46-4EE3-4C53-B35D-9B69B2441812}"/>
              </a:ext>
            </a:extLst>
          </p:cNvPr>
          <p:cNvSpPr/>
          <p:nvPr/>
        </p:nvSpPr>
        <p:spPr>
          <a:xfrm>
            <a:off x="6033614" y="1749164"/>
            <a:ext cx="4984376" cy="3970318"/>
          </a:xfrm>
          <a:prstGeom prst="rect">
            <a:avLst/>
          </a:prstGeom>
        </p:spPr>
        <p:txBody>
          <a:bodyPr wrap="square">
            <a:spAutoFit/>
          </a:bodyPr>
          <a:lstStyle/>
          <a:p>
            <a:pPr algn="just">
              <a:lnSpc>
                <a:spcPct val="150000"/>
              </a:lnSpc>
              <a:buNone/>
            </a:pPr>
            <a:r>
              <a:rPr lang="es-MX" sz="2400" dirty="0"/>
              <a:t>Weber distingue entre materiales puros que se venden tal y como se encuentran en la naturaleza y los materiales brutos, que han sufrido algún tipo de elaboración y han perdido peso.</a:t>
            </a:r>
          </a:p>
        </p:txBody>
      </p:sp>
      <p:pic>
        <p:nvPicPr>
          <p:cNvPr id="16" name="Imagen 15">
            <a:extLst>
              <a:ext uri="{FF2B5EF4-FFF2-40B4-BE49-F238E27FC236}">
                <a16:creationId xmlns:a16="http://schemas.microsoft.com/office/drawing/2014/main" xmlns="" id="{367476E8-4F89-4827-B711-F8E50E644613}"/>
              </a:ext>
            </a:extLst>
          </p:cNvPr>
          <p:cNvPicPr>
            <a:picLocks noChangeAspect="1"/>
          </p:cNvPicPr>
          <p:nvPr/>
        </p:nvPicPr>
        <p:blipFill>
          <a:blip r:embed="rId3"/>
          <a:stretch>
            <a:fillRect/>
          </a:stretch>
        </p:blipFill>
        <p:spPr>
          <a:xfrm>
            <a:off x="1078885" y="2026714"/>
            <a:ext cx="4521956" cy="3415217"/>
          </a:xfrm>
          <a:prstGeom prst="rect">
            <a:avLst/>
          </a:prstGeom>
        </p:spPr>
      </p:pic>
    </p:spTree>
    <p:extLst>
      <p:ext uri="{BB962C8B-B14F-4D97-AF65-F5344CB8AC3E}">
        <p14:creationId xmlns:p14="http://schemas.microsoft.com/office/powerpoint/2010/main" val="3974934054"/>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4F82920E-3D85-4275-BAA2-157C12C75415}"/>
              </a:ext>
            </a:extLst>
          </p:cNvPr>
          <p:cNvSpPr>
            <a:spLocks noGrp="1"/>
          </p:cNvSpPr>
          <p:nvPr>
            <p:ph type="title"/>
          </p:nvPr>
        </p:nvSpPr>
        <p:spPr/>
        <p:txBody>
          <a:bodyPr/>
          <a:lstStyle/>
          <a:p>
            <a:r>
              <a:rPr lang="es-MX" sz="3600" b="1" dirty="0">
                <a:solidFill>
                  <a:schemeClr val="accent5"/>
                </a:solidFill>
              </a:rPr>
              <a:t>Teoría de Localización Industrial</a:t>
            </a:r>
            <a:endParaRPr lang="es-MX" sz="3600" dirty="0"/>
          </a:p>
        </p:txBody>
      </p:sp>
      <p:sp>
        <p:nvSpPr>
          <p:cNvPr id="4" name="Marcador de número de diapositiva 3">
            <a:extLst>
              <a:ext uri="{FF2B5EF4-FFF2-40B4-BE49-F238E27FC236}">
                <a16:creationId xmlns:a16="http://schemas.microsoft.com/office/drawing/2014/main" xmlns="" id="{B2D291AE-79CC-4592-9452-08D2367362DA}"/>
              </a:ext>
            </a:extLst>
          </p:cNvPr>
          <p:cNvSpPr>
            <a:spLocks noGrp="1"/>
          </p:cNvSpPr>
          <p:nvPr>
            <p:ph type="sldNum" sz="quarter" idx="12"/>
          </p:nvPr>
        </p:nvSpPr>
        <p:spPr/>
        <p:txBody>
          <a:bodyPr/>
          <a:lstStyle/>
          <a:p>
            <a:fld id="{4FAB73BC-B049-4115-A692-8D63A059BFB8}" type="slidenum">
              <a:rPr lang="en-US" smtClean="0"/>
              <a:t>24</a:t>
            </a:fld>
            <a:endParaRPr lang="en-US" dirty="0"/>
          </a:p>
        </p:txBody>
      </p:sp>
      <p:pic>
        <p:nvPicPr>
          <p:cNvPr id="1026" name="Picture 2" descr="water glass">
            <a:extLst>
              <a:ext uri="{FF2B5EF4-FFF2-40B4-BE49-F238E27FC236}">
                <a16:creationId xmlns:a16="http://schemas.microsoft.com/office/drawing/2014/main" xmlns="" id="{AB463121-B94D-4F80-9C3D-32860E8194D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779019" y="1456002"/>
            <a:ext cx="3093223" cy="2056436"/>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scene3d>
            <a:camera prst="perspectiveRight"/>
            <a:lightRig rig="threePt" dir="t"/>
          </a:scene3d>
          <a:extLst/>
        </p:spPr>
      </p:pic>
      <p:pic>
        <p:nvPicPr>
          <p:cNvPr id="6" name="Imagen 5">
            <a:extLst>
              <a:ext uri="{FF2B5EF4-FFF2-40B4-BE49-F238E27FC236}">
                <a16:creationId xmlns:a16="http://schemas.microsoft.com/office/drawing/2014/main" xmlns="" id="{F3A3F0C0-D61F-4E71-A0A0-71B05DC3BFDC}"/>
              </a:ext>
            </a:extLst>
          </p:cNvPr>
          <p:cNvPicPr>
            <a:picLocks noChangeAspect="1"/>
          </p:cNvPicPr>
          <p:nvPr/>
        </p:nvPicPr>
        <p:blipFill>
          <a:blip r:embed="rId4"/>
          <a:stretch>
            <a:fillRect/>
          </a:stretch>
        </p:blipFill>
        <p:spPr>
          <a:xfrm>
            <a:off x="736214" y="3713645"/>
            <a:ext cx="3429000" cy="22860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scene3d>
            <a:camera prst="perspectiveRight"/>
            <a:lightRig rig="threePt" dir="t"/>
          </a:scene3d>
        </p:spPr>
      </p:pic>
      <p:grpSp>
        <p:nvGrpSpPr>
          <p:cNvPr id="8" name="Grupo 7">
            <a:extLst>
              <a:ext uri="{FF2B5EF4-FFF2-40B4-BE49-F238E27FC236}">
                <a16:creationId xmlns:a16="http://schemas.microsoft.com/office/drawing/2014/main" xmlns="" id="{CC652081-8B02-4FD2-AB07-0C618B75827D}"/>
              </a:ext>
            </a:extLst>
          </p:cNvPr>
          <p:cNvGrpSpPr/>
          <p:nvPr/>
        </p:nvGrpSpPr>
        <p:grpSpPr>
          <a:xfrm>
            <a:off x="5551408" y="763010"/>
            <a:ext cx="5878592" cy="6094990"/>
            <a:chOff x="41520" y="679572"/>
            <a:chExt cx="5875186" cy="6178428"/>
          </a:xfrm>
        </p:grpSpPr>
        <p:grpSp>
          <p:nvGrpSpPr>
            <p:cNvPr id="9" name="Grupo 8">
              <a:extLst>
                <a:ext uri="{FF2B5EF4-FFF2-40B4-BE49-F238E27FC236}">
                  <a16:creationId xmlns:a16="http://schemas.microsoft.com/office/drawing/2014/main" xmlns="" id="{63BFC5A3-98E7-4B60-B683-69841B325BD3}"/>
                </a:ext>
              </a:extLst>
            </p:cNvPr>
            <p:cNvGrpSpPr/>
            <p:nvPr/>
          </p:nvGrpSpPr>
          <p:grpSpPr>
            <a:xfrm>
              <a:off x="41520" y="679572"/>
              <a:ext cx="5875186" cy="6178428"/>
              <a:chOff x="4159623" y="1152983"/>
              <a:chExt cx="4960946" cy="4960946"/>
            </a:xfrm>
          </p:grpSpPr>
          <p:pic>
            <p:nvPicPr>
              <p:cNvPr id="11" name="Picture 2" descr="notes, task icon">
                <a:extLst>
                  <a:ext uri="{FF2B5EF4-FFF2-40B4-BE49-F238E27FC236}">
                    <a16:creationId xmlns:a16="http://schemas.microsoft.com/office/drawing/2014/main" xmlns="" id="{CD216478-785D-43EE-8311-D54781F65421}"/>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159623" y="1152983"/>
                <a:ext cx="4960946" cy="4960946"/>
              </a:xfrm>
              <a:prstGeom prst="rect">
                <a:avLst/>
              </a:prstGeom>
              <a:noFill/>
              <a:extLst>
                <a:ext uri="{909E8E84-426E-40DD-AFC4-6F175D3DCCD1}">
                  <a14:hiddenFill xmlns:a14="http://schemas.microsoft.com/office/drawing/2010/main">
                    <a:solidFill>
                      <a:srgbClr val="FFFFFF"/>
                    </a:solidFill>
                  </a14:hiddenFill>
                </a:ext>
              </a:extLst>
            </p:spPr>
          </p:pic>
          <p:sp>
            <p:nvSpPr>
              <p:cNvPr id="12" name="Rectángulo 11">
                <a:extLst>
                  <a:ext uri="{FF2B5EF4-FFF2-40B4-BE49-F238E27FC236}">
                    <a16:creationId xmlns:a16="http://schemas.microsoft.com/office/drawing/2014/main" xmlns="" id="{CF5BA181-9862-4021-8F3B-7BBFD7F1EF29}"/>
                  </a:ext>
                </a:extLst>
              </p:cNvPr>
              <p:cNvSpPr/>
              <p:nvPr/>
            </p:nvSpPr>
            <p:spPr>
              <a:xfrm rot="20214809">
                <a:off x="5204992" y="2898216"/>
                <a:ext cx="2599517" cy="1312804"/>
              </a:xfrm>
              <a:prstGeom prst="rect">
                <a:avLst/>
              </a:prstGeom>
              <a:solidFill>
                <a:srgbClr val="EECC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grpSp>
        <p:sp>
          <p:nvSpPr>
            <p:cNvPr id="10" name="Rectángulo 9">
              <a:extLst>
                <a:ext uri="{FF2B5EF4-FFF2-40B4-BE49-F238E27FC236}">
                  <a16:creationId xmlns:a16="http://schemas.microsoft.com/office/drawing/2014/main" xmlns="" id="{6A21767A-0FE2-4C12-832E-C39EBF0FABC3}"/>
                </a:ext>
              </a:extLst>
            </p:cNvPr>
            <p:cNvSpPr/>
            <p:nvPr/>
          </p:nvSpPr>
          <p:spPr>
            <a:xfrm rot="534014">
              <a:off x="1082256" y="1867510"/>
              <a:ext cx="3473135" cy="3606180"/>
            </a:xfrm>
            <a:prstGeom prst="rect">
              <a:avLst/>
            </a:prstGeom>
          </p:spPr>
          <p:txBody>
            <a:bodyPr wrap="square">
              <a:spAutoFit/>
            </a:bodyPr>
            <a:lstStyle/>
            <a:p>
              <a:pPr algn="just">
                <a:lnSpc>
                  <a:spcPct val="150000"/>
                </a:lnSpc>
              </a:pPr>
              <a:r>
                <a:rPr lang="es-MX" sz="1400" b="1" dirty="0">
                  <a:solidFill>
                    <a:schemeClr val="bg1"/>
                  </a:solidFill>
                </a:rPr>
                <a:t>Tipos de materiales de producción: </a:t>
              </a:r>
            </a:p>
            <a:p>
              <a:pPr algn="just">
                <a:lnSpc>
                  <a:spcPct val="150000"/>
                </a:lnSpc>
              </a:pPr>
              <a:endParaRPr lang="es-MX" sz="1400" b="1" dirty="0">
                <a:solidFill>
                  <a:schemeClr val="bg1"/>
                </a:solidFill>
              </a:endParaRPr>
            </a:p>
            <a:p>
              <a:pPr algn="just">
                <a:lnSpc>
                  <a:spcPct val="150000"/>
                </a:lnSpc>
              </a:pPr>
              <a:r>
                <a:rPr lang="es-MX" sz="1400" b="1" dirty="0">
                  <a:solidFill>
                    <a:schemeClr val="bg1"/>
                  </a:solidFill>
                </a:rPr>
                <a:t>Ubicuos</a:t>
              </a:r>
              <a:r>
                <a:rPr lang="es-MX" sz="1400" dirty="0">
                  <a:solidFill>
                    <a:schemeClr val="bg1"/>
                  </a:solidFill>
                </a:rPr>
                <a:t>, como el agua, la arena o cualquiera que pueda encontrarse en cualquier parte.</a:t>
              </a:r>
            </a:p>
            <a:p>
              <a:pPr algn="just">
                <a:lnSpc>
                  <a:spcPct val="150000"/>
                </a:lnSpc>
              </a:pPr>
              <a:endParaRPr lang="es-MX" sz="1400" dirty="0">
                <a:solidFill>
                  <a:schemeClr val="bg1"/>
                </a:solidFill>
              </a:endParaRPr>
            </a:p>
            <a:p>
              <a:pPr algn="just">
                <a:lnSpc>
                  <a:spcPct val="150000"/>
                </a:lnSpc>
              </a:pPr>
              <a:r>
                <a:rPr lang="es-MX" sz="1400" b="1" dirty="0">
                  <a:solidFill>
                    <a:schemeClr val="bg1"/>
                  </a:solidFill>
                </a:rPr>
                <a:t>Localizados</a:t>
              </a:r>
              <a:r>
                <a:rPr lang="es-MX" sz="1400" i="1" dirty="0">
                  <a:solidFill>
                    <a:schemeClr val="bg1"/>
                  </a:solidFill>
                </a:rPr>
                <a:t>,</a:t>
              </a:r>
              <a:r>
                <a:rPr lang="es-MX" sz="1400" dirty="0">
                  <a:solidFill>
                    <a:schemeClr val="bg1"/>
                  </a:solidFill>
                </a:rPr>
                <a:t> que sólo se encuentran en un determinado punto y son esenciales para la elaboración. Estos son los que tendrán más peso en la localización de la planta.</a:t>
              </a:r>
            </a:p>
          </p:txBody>
        </p:sp>
      </p:grpSp>
    </p:spTree>
    <p:extLst>
      <p:ext uri="{BB962C8B-B14F-4D97-AF65-F5344CB8AC3E}">
        <p14:creationId xmlns:p14="http://schemas.microsoft.com/office/powerpoint/2010/main" val="2168570832"/>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CC59AA25-CDE6-4B67-8B61-9FACA3F83BDC}"/>
              </a:ext>
            </a:extLst>
          </p:cNvPr>
          <p:cNvSpPr>
            <a:spLocks noGrp="1"/>
          </p:cNvSpPr>
          <p:nvPr>
            <p:ph type="title"/>
          </p:nvPr>
        </p:nvSpPr>
        <p:spPr/>
        <p:txBody>
          <a:bodyPr/>
          <a:lstStyle/>
          <a:p>
            <a:r>
              <a:rPr lang="es-MX" b="1" dirty="0">
                <a:solidFill>
                  <a:schemeClr val="accent5"/>
                </a:solidFill>
              </a:rPr>
              <a:t>Teoría de Localización Industrial</a:t>
            </a:r>
            <a:endParaRPr lang="es-MX" dirty="0"/>
          </a:p>
        </p:txBody>
      </p:sp>
      <p:graphicFrame>
        <p:nvGraphicFramePr>
          <p:cNvPr id="8" name="Marcador de contenido 7">
            <a:extLst>
              <a:ext uri="{FF2B5EF4-FFF2-40B4-BE49-F238E27FC236}">
                <a16:creationId xmlns:a16="http://schemas.microsoft.com/office/drawing/2014/main" xmlns="" id="{1DC792C9-A8D8-4044-8DAD-B3EDF79925B1}"/>
              </a:ext>
            </a:extLst>
          </p:cNvPr>
          <p:cNvGraphicFramePr>
            <a:graphicFrameLocks noGrp="1"/>
          </p:cNvGraphicFramePr>
          <p:nvPr>
            <p:ph idx="1"/>
            <p:extLst>
              <p:ext uri="{D42A27DB-BD31-4B8C-83A1-F6EECF244321}">
                <p14:modId xmlns:p14="http://schemas.microsoft.com/office/powerpoint/2010/main" val="3045039730"/>
              </p:ext>
            </p:extLst>
          </p:nvPr>
        </p:nvGraphicFramePr>
        <p:xfrm>
          <a:off x="1444850" y="1714748"/>
          <a:ext cx="8947150" cy="465019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Marcador de número de diapositiva 3">
            <a:extLst>
              <a:ext uri="{FF2B5EF4-FFF2-40B4-BE49-F238E27FC236}">
                <a16:creationId xmlns:a16="http://schemas.microsoft.com/office/drawing/2014/main" xmlns="" id="{745EBDDB-B382-4914-96D7-93484B76222F}"/>
              </a:ext>
            </a:extLst>
          </p:cNvPr>
          <p:cNvSpPr>
            <a:spLocks noGrp="1"/>
          </p:cNvSpPr>
          <p:nvPr>
            <p:ph type="sldNum" sz="quarter" idx="12"/>
          </p:nvPr>
        </p:nvSpPr>
        <p:spPr/>
        <p:txBody>
          <a:bodyPr/>
          <a:lstStyle/>
          <a:p>
            <a:fld id="{4FAB73BC-B049-4115-A692-8D63A059BFB8}" type="slidenum">
              <a:rPr lang="en-US" smtClean="0"/>
              <a:t>25</a:t>
            </a:fld>
            <a:endParaRPr lang="en-US" dirty="0"/>
          </a:p>
        </p:txBody>
      </p:sp>
      <p:sp>
        <p:nvSpPr>
          <p:cNvPr id="6" name="Rectángulo 5">
            <a:extLst>
              <a:ext uri="{FF2B5EF4-FFF2-40B4-BE49-F238E27FC236}">
                <a16:creationId xmlns:a16="http://schemas.microsoft.com/office/drawing/2014/main" xmlns="" id="{26EAB1B8-99D7-4720-827A-D8CE81BEA22D}"/>
              </a:ext>
            </a:extLst>
          </p:cNvPr>
          <p:cNvSpPr/>
          <p:nvPr/>
        </p:nvSpPr>
        <p:spPr>
          <a:xfrm>
            <a:off x="646111" y="1391583"/>
            <a:ext cx="10544628" cy="646331"/>
          </a:xfrm>
          <a:prstGeom prst="rect">
            <a:avLst/>
          </a:prstGeom>
        </p:spPr>
        <p:txBody>
          <a:bodyPr wrap="square">
            <a:spAutoFit/>
          </a:bodyPr>
          <a:lstStyle/>
          <a:p>
            <a:r>
              <a:rPr lang="es-MX" dirty="0"/>
              <a:t>Según Weber la ubicación de una planta industrial está relacionada con cuatro factores fundamentales: </a:t>
            </a:r>
          </a:p>
        </p:txBody>
      </p:sp>
    </p:spTree>
    <p:extLst>
      <p:ext uri="{BB962C8B-B14F-4D97-AF65-F5344CB8AC3E}">
        <p14:creationId xmlns:p14="http://schemas.microsoft.com/office/powerpoint/2010/main" val="797082247"/>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485F3B7D-8252-457D-828B-73B337F5EF2D}"/>
              </a:ext>
            </a:extLst>
          </p:cNvPr>
          <p:cNvSpPr>
            <a:spLocks noGrp="1"/>
          </p:cNvSpPr>
          <p:nvPr>
            <p:ph type="title"/>
          </p:nvPr>
        </p:nvSpPr>
        <p:spPr/>
        <p:txBody>
          <a:bodyPr/>
          <a:lstStyle/>
          <a:p>
            <a:r>
              <a:rPr lang="es-MX" b="1" dirty="0">
                <a:solidFill>
                  <a:schemeClr val="accent5"/>
                </a:solidFill>
              </a:rPr>
              <a:t>Teoría de Localización Industrial</a:t>
            </a:r>
            <a:endParaRPr lang="es-MX" dirty="0"/>
          </a:p>
        </p:txBody>
      </p:sp>
      <p:sp>
        <p:nvSpPr>
          <p:cNvPr id="4" name="Marcador de número de diapositiva 3">
            <a:extLst>
              <a:ext uri="{FF2B5EF4-FFF2-40B4-BE49-F238E27FC236}">
                <a16:creationId xmlns:a16="http://schemas.microsoft.com/office/drawing/2014/main" xmlns="" id="{680BDA81-087B-4B15-B979-2D5543C14898}"/>
              </a:ext>
            </a:extLst>
          </p:cNvPr>
          <p:cNvSpPr>
            <a:spLocks noGrp="1"/>
          </p:cNvSpPr>
          <p:nvPr>
            <p:ph type="sldNum" sz="quarter" idx="12"/>
          </p:nvPr>
        </p:nvSpPr>
        <p:spPr/>
        <p:txBody>
          <a:bodyPr/>
          <a:lstStyle/>
          <a:p>
            <a:fld id="{4FAB73BC-B049-4115-A692-8D63A059BFB8}" type="slidenum">
              <a:rPr lang="en-US" smtClean="0"/>
              <a:t>26</a:t>
            </a:fld>
            <a:endParaRPr lang="en-US" dirty="0"/>
          </a:p>
        </p:txBody>
      </p:sp>
      <p:sp>
        <p:nvSpPr>
          <p:cNvPr id="5" name="Rectángulo 4">
            <a:extLst>
              <a:ext uri="{FF2B5EF4-FFF2-40B4-BE49-F238E27FC236}">
                <a16:creationId xmlns:a16="http://schemas.microsoft.com/office/drawing/2014/main" xmlns="" id="{9CDC08B9-6138-4EC2-9F63-4846776CC7D4}"/>
              </a:ext>
            </a:extLst>
          </p:cNvPr>
          <p:cNvSpPr/>
          <p:nvPr/>
        </p:nvSpPr>
        <p:spPr>
          <a:xfrm>
            <a:off x="646110" y="1603392"/>
            <a:ext cx="10544629" cy="1477328"/>
          </a:xfrm>
          <a:prstGeom prst="rect">
            <a:avLst/>
          </a:prstGeom>
        </p:spPr>
        <p:txBody>
          <a:bodyPr wrap="square">
            <a:spAutoFit/>
          </a:bodyPr>
          <a:lstStyle/>
          <a:p>
            <a:pPr algn="just">
              <a:buNone/>
            </a:pPr>
            <a:r>
              <a:rPr lang="es-MX" dirty="0"/>
              <a:t>Weber también tuvo en cuenta el efecto de las economías de aglomeración. </a:t>
            </a:r>
          </a:p>
          <a:p>
            <a:pPr algn="just">
              <a:buNone/>
            </a:pPr>
            <a:endParaRPr lang="es-MX" dirty="0"/>
          </a:p>
          <a:p>
            <a:pPr algn="just">
              <a:buNone/>
            </a:pPr>
            <a:r>
              <a:rPr lang="es-MX" dirty="0"/>
              <a:t>Por el hecho de estar situada en una región industrial, una planta puede beneficiarse de ahorros en cuestiones como el acceso a los mercados, a las vías de comunicación, a la mano de obra especializada, a los servicios comunes y a los proveedores. </a:t>
            </a:r>
          </a:p>
        </p:txBody>
      </p:sp>
      <p:pic>
        <p:nvPicPr>
          <p:cNvPr id="6" name="Imagen 5">
            <a:extLst>
              <a:ext uri="{FF2B5EF4-FFF2-40B4-BE49-F238E27FC236}">
                <a16:creationId xmlns:a16="http://schemas.microsoft.com/office/drawing/2014/main" xmlns="" id="{0DC107CD-95BC-42B8-A4DC-F846237BE219}"/>
              </a:ext>
            </a:extLst>
          </p:cNvPr>
          <p:cNvPicPr>
            <a:picLocks noChangeAspect="1"/>
          </p:cNvPicPr>
          <p:nvPr/>
        </p:nvPicPr>
        <p:blipFill>
          <a:blip r:embed="rId3">
            <a:extLst>
              <a:ext uri="{BEBA8EAE-BF5A-486C-A8C5-ECC9F3942E4B}">
                <a14:imgProps xmlns:a14="http://schemas.microsoft.com/office/drawing/2010/main">
                  <a14:imgLayer r:embed="rId4">
                    <a14:imgEffect>
                      <a14:saturation sat="400000"/>
                    </a14:imgEffect>
                  </a14:imgLayer>
                </a14:imgProps>
              </a:ext>
            </a:extLst>
          </a:blip>
          <a:stretch>
            <a:fillRect/>
          </a:stretch>
        </p:blipFill>
        <p:spPr>
          <a:xfrm>
            <a:off x="806899" y="3371850"/>
            <a:ext cx="10383840" cy="2686050"/>
          </a:xfrm>
          <a:prstGeom prst="rect">
            <a:avLst/>
          </a:prstGeom>
        </p:spPr>
      </p:pic>
    </p:spTree>
    <p:extLst>
      <p:ext uri="{BB962C8B-B14F-4D97-AF65-F5344CB8AC3E}">
        <p14:creationId xmlns:p14="http://schemas.microsoft.com/office/powerpoint/2010/main" val="387775566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5CEF4F1E-E9D9-4E6F-AA9E-DD1C631E73FA}"/>
              </a:ext>
            </a:extLst>
          </p:cNvPr>
          <p:cNvSpPr>
            <a:spLocks noGrp="1"/>
          </p:cNvSpPr>
          <p:nvPr>
            <p:ph type="title"/>
          </p:nvPr>
        </p:nvSpPr>
        <p:spPr/>
        <p:txBody>
          <a:bodyPr/>
          <a:lstStyle/>
          <a:p>
            <a:r>
              <a:rPr lang="es-MX" b="1" dirty="0">
                <a:solidFill>
                  <a:schemeClr val="accent5"/>
                </a:solidFill>
              </a:rPr>
              <a:t>Teoría de Localización Industrial</a:t>
            </a:r>
            <a:endParaRPr lang="es-MX" dirty="0"/>
          </a:p>
        </p:txBody>
      </p:sp>
      <p:sp>
        <p:nvSpPr>
          <p:cNvPr id="4" name="Marcador de número de diapositiva 3">
            <a:extLst>
              <a:ext uri="{FF2B5EF4-FFF2-40B4-BE49-F238E27FC236}">
                <a16:creationId xmlns:a16="http://schemas.microsoft.com/office/drawing/2014/main" xmlns="" id="{58A45A9E-0B77-4F46-9F96-B035DACCF586}"/>
              </a:ext>
            </a:extLst>
          </p:cNvPr>
          <p:cNvSpPr>
            <a:spLocks noGrp="1"/>
          </p:cNvSpPr>
          <p:nvPr>
            <p:ph type="sldNum" sz="quarter" idx="12"/>
          </p:nvPr>
        </p:nvSpPr>
        <p:spPr/>
        <p:txBody>
          <a:bodyPr/>
          <a:lstStyle/>
          <a:p>
            <a:fld id="{4FAB73BC-B049-4115-A692-8D63A059BFB8}" type="slidenum">
              <a:rPr lang="en-US" smtClean="0"/>
              <a:t>27</a:t>
            </a:fld>
            <a:endParaRPr lang="en-US" dirty="0"/>
          </a:p>
        </p:txBody>
      </p:sp>
      <p:sp>
        <p:nvSpPr>
          <p:cNvPr id="5" name="Rectángulo 4">
            <a:extLst>
              <a:ext uri="{FF2B5EF4-FFF2-40B4-BE49-F238E27FC236}">
                <a16:creationId xmlns:a16="http://schemas.microsoft.com/office/drawing/2014/main" xmlns="" id="{C54E77A6-9402-4864-8AEF-699777C0C2C5}"/>
              </a:ext>
            </a:extLst>
          </p:cNvPr>
          <p:cNvSpPr/>
          <p:nvPr/>
        </p:nvSpPr>
        <p:spPr>
          <a:xfrm>
            <a:off x="646110" y="1530628"/>
            <a:ext cx="10798361" cy="2308324"/>
          </a:xfrm>
          <a:prstGeom prst="rect">
            <a:avLst/>
          </a:prstGeom>
        </p:spPr>
        <p:txBody>
          <a:bodyPr wrap="square">
            <a:spAutoFit/>
          </a:bodyPr>
          <a:lstStyle/>
          <a:p>
            <a:pPr algn="just" hangingPunct="0">
              <a:buNone/>
            </a:pPr>
            <a:r>
              <a:rPr lang="es-MX" b="1" dirty="0"/>
              <a:t>Localización optima en Función del Costo Total de Transporte:</a:t>
            </a:r>
            <a:endParaRPr lang="es-MX" dirty="0"/>
          </a:p>
          <a:p>
            <a:pPr algn="just" hangingPunct="0">
              <a:buNone/>
            </a:pPr>
            <a:r>
              <a:rPr lang="es-MX" b="1" dirty="0"/>
              <a:t>	 </a:t>
            </a:r>
            <a:r>
              <a:rPr lang="es-MX" dirty="0"/>
              <a:t>Modelo Simplificado (se utilizan dos materias primas y se obtiene un producto terminado).</a:t>
            </a:r>
          </a:p>
          <a:p>
            <a:pPr algn="just" hangingPunct="0">
              <a:buNone/>
            </a:pPr>
            <a:r>
              <a:rPr lang="es-MX" b="1" dirty="0"/>
              <a:t>	</a:t>
            </a:r>
          </a:p>
          <a:p>
            <a:pPr algn="just" hangingPunct="0">
              <a:buNone/>
            </a:pPr>
            <a:endParaRPr lang="es-MX" b="1" dirty="0"/>
          </a:p>
          <a:p>
            <a:pPr algn="just" hangingPunct="0">
              <a:buNone/>
            </a:pPr>
            <a:r>
              <a:rPr lang="es-MX" b="1" dirty="0"/>
              <a:t>Supuestos:</a:t>
            </a:r>
            <a:endParaRPr lang="es-MX" dirty="0"/>
          </a:p>
          <a:p>
            <a:pPr algn="just" hangingPunct="0">
              <a:buNone/>
            </a:pPr>
            <a:r>
              <a:rPr lang="es-MX" dirty="0"/>
              <a:t>	 Las materias primas se encuentran localizadas cada una en un solo punto del territorio.</a:t>
            </a:r>
          </a:p>
          <a:p>
            <a:pPr algn="just" hangingPunct="0">
              <a:buNone/>
            </a:pPr>
            <a:r>
              <a:rPr lang="es-MX" b="1" dirty="0"/>
              <a:t>	</a:t>
            </a:r>
            <a:r>
              <a:rPr lang="es-MX" dirty="0"/>
              <a:t> El producto final se vende también en un solo punto (mercado concentrado).</a:t>
            </a:r>
          </a:p>
          <a:p>
            <a:pPr hangingPunct="0">
              <a:buNone/>
            </a:pPr>
            <a:r>
              <a:rPr lang="es-MX" dirty="0"/>
              <a:t> </a:t>
            </a:r>
          </a:p>
        </p:txBody>
      </p:sp>
      <p:pic>
        <p:nvPicPr>
          <p:cNvPr id="6" name="5 Imagen">
            <a:extLst>
              <a:ext uri="{FF2B5EF4-FFF2-40B4-BE49-F238E27FC236}">
                <a16:creationId xmlns:a16="http://schemas.microsoft.com/office/drawing/2014/main" xmlns="" id="{036DEE45-9C53-476E-A2D0-07159BBC6255}"/>
              </a:ext>
            </a:extLst>
          </p:cNvPr>
          <p:cNvPicPr/>
          <p:nvPr/>
        </p:nvPicPr>
        <p:blipFill>
          <a:blip r:embed="rId3" cstate="print"/>
          <a:srcRect/>
          <a:stretch>
            <a:fillRect/>
          </a:stretch>
        </p:blipFill>
        <p:spPr bwMode="auto">
          <a:xfrm>
            <a:off x="1506071" y="3981620"/>
            <a:ext cx="2906245" cy="2078870"/>
          </a:xfrm>
          <a:prstGeom prst="rect">
            <a:avLst/>
          </a:prstGeom>
          <a:noFill/>
          <a:ln w="9525">
            <a:noFill/>
            <a:miter lim="800000"/>
            <a:headEnd/>
            <a:tailEnd/>
          </a:ln>
        </p:spPr>
      </p:pic>
      <p:sp>
        <p:nvSpPr>
          <p:cNvPr id="7" name="Rectángulo 6">
            <a:extLst>
              <a:ext uri="{FF2B5EF4-FFF2-40B4-BE49-F238E27FC236}">
                <a16:creationId xmlns:a16="http://schemas.microsoft.com/office/drawing/2014/main" xmlns="" id="{CF0E4E18-3960-4ECA-83FC-7676C3ED4005}"/>
              </a:ext>
            </a:extLst>
          </p:cNvPr>
          <p:cNvSpPr/>
          <p:nvPr/>
        </p:nvSpPr>
        <p:spPr>
          <a:xfrm>
            <a:off x="5094739" y="3981620"/>
            <a:ext cx="6096000" cy="1754326"/>
          </a:xfrm>
          <a:prstGeom prst="rect">
            <a:avLst/>
          </a:prstGeom>
        </p:spPr>
        <p:txBody>
          <a:bodyPr>
            <a:spAutoFit/>
          </a:bodyPr>
          <a:lstStyle/>
          <a:p>
            <a:pPr algn="just" hangingPunct="0">
              <a:buNone/>
            </a:pPr>
            <a:r>
              <a:rPr lang="es-MX" b="1" dirty="0"/>
              <a:t>A):</a:t>
            </a:r>
            <a:r>
              <a:rPr lang="es-MX" dirty="0"/>
              <a:t> Fuente donde se obtiene la materia prima uno.</a:t>
            </a:r>
          </a:p>
          <a:p>
            <a:pPr algn="just" hangingPunct="0">
              <a:buNone/>
            </a:pPr>
            <a:endParaRPr lang="es-MX" dirty="0"/>
          </a:p>
          <a:p>
            <a:pPr algn="just" hangingPunct="0">
              <a:buNone/>
            </a:pPr>
            <a:r>
              <a:rPr lang="es-MX" b="1" dirty="0"/>
              <a:t>B):</a:t>
            </a:r>
            <a:r>
              <a:rPr lang="es-MX" dirty="0"/>
              <a:t> Fuente donde se obtiene la materia prima dos.</a:t>
            </a:r>
          </a:p>
          <a:p>
            <a:pPr algn="just" hangingPunct="0">
              <a:buNone/>
            </a:pPr>
            <a:endParaRPr lang="es-MX" dirty="0"/>
          </a:p>
          <a:p>
            <a:pPr algn="just" hangingPunct="0">
              <a:buNone/>
            </a:pPr>
            <a:r>
              <a:rPr lang="es-MX" b="1" dirty="0"/>
              <a:t>C):</a:t>
            </a:r>
            <a:r>
              <a:rPr lang="es-MX" dirty="0"/>
              <a:t>Mercado único para la venta del producto       terminado</a:t>
            </a:r>
          </a:p>
        </p:txBody>
      </p:sp>
    </p:spTree>
    <p:extLst>
      <p:ext uri="{BB962C8B-B14F-4D97-AF65-F5344CB8AC3E}">
        <p14:creationId xmlns:p14="http://schemas.microsoft.com/office/powerpoint/2010/main" val="298404828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2F04CE52-76E2-416B-9D92-2D895D288B60}"/>
              </a:ext>
            </a:extLst>
          </p:cNvPr>
          <p:cNvSpPr>
            <a:spLocks noGrp="1"/>
          </p:cNvSpPr>
          <p:nvPr>
            <p:ph type="title"/>
          </p:nvPr>
        </p:nvSpPr>
        <p:spPr/>
        <p:txBody>
          <a:bodyPr/>
          <a:lstStyle/>
          <a:p>
            <a:r>
              <a:rPr lang="es-MX" b="1" dirty="0">
                <a:solidFill>
                  <a:schemeClr val="accent5"/>
                </a:solidFill>
              </a:rPr>
              <a:t>CONCLUSIONES</a:t>
            </a:r>
          </a:p>
        </p:txBody>
      </p:sp>
      <p:sp>
        <p:nvSpPr>
          <p:cNvPr id="3" name="Marcador de número de diapositiva 2">
            <a:extLst>
              <a:ext uri="{FF2B5EF4-FFF2-40B4-BE49-F238E27FC236}">
                <a16:creationId xmlns:a16="http://schemas.microsoft.com/office/drawing/2014/main" xmlns="" id="{FB3CDAFC-7EFD-4D7D-B37F-DAC9EC6DF1B9}"/>
              </a:ext>
            </a:extLst>
          </p:cNvPr>
          <p:cNvSpPr>
            <a:spLocks noGrp="1"/>
          </p:cNvSpPr>
          <p:nvPr>
            <p:ph type="sldNum" sz="quarter" idx="12"/>
          </p:nvPr>
        </p:nvSpPr>
        <p:spPr/>
        <p:txBody>
          <a:bodyPr/>
          <a:lstStyle/>
          <a:p>
            <a:fld id="{4FAB73BC-B049-4115-A692-8D63A059BFB8}" type="slidenum">
              <a:rPr lang="en-US" smtClean="0"/>
              <a:t>28</a:t>
            </a:fld>
            <a:endParaRPr lang="en-US" dirty="0"/>
          </a:p>
        </p:txBody>
      </p:sp>
      <p:sp>
        <p:nvSpPr>
          <p:cNvPr id="4" name="Rectángulo 3">
            <a:extLst>
              <a:ext uri="{FF2B5EF4-FFF2-40B4-BE49-F238E27FC236}">
                <a16:creationId xmlns:a16="http://schemas.microsoft.com/office/drawing/2014/main" xmlns="" id="{73F22E67-1197-4EAE-8FD4-65AB1D20E16E}"/>
              </a:ext>
            </a:extLst>
          </p:cNvPr>
          <p:cNvSpPr/>
          <p:nvPr/>
        </p:nvSpPr>
        <p:spPr>
          <a:xfrm>
            <a:off x="824753" y="1298737"/>
            <a:ext cx="10365986" cy="5447645"/>
          </a:xfrm>
          <a:prstGeom prst="rect">
            <a:avLst/>
          </a:prstGeom>
        </p:spPr>
        <p:txBody>
          <a:bodyPr wrap="square">
            <a:spAutoFit/>
          </a:bodyPr>
          <a:lstStyle/>
          <a:p>
            <a:pPr marL="342900" indent="-342900" algn="just">
              <a:lnSpc>
                <a:spcPct val="150000"/>
              </a:lnSpc>
              <a:buFont typeface="Wingdings" panose="05000000000000000000" pitchFamily="2" charset="2"/>
              <a:buChar char="q"/>
            </a:pPr>
            <a:r>
              <a:rPr lang="es-MX" sz="2400" dirty="0">
                <a:latin typeface="Gill Sans MT" panose="020B0502020104020203" pitchFamily="34" charset="0"/>
              </a:rPr>
              <a:t>En la realidad no se dan las condiciones de espacio isotrópico planteadas, existen diferencias de feracidad de la tierra, diferencias de topografía y de acceso a los mercados a causa de las vias de comunicación (más rápidas o más baratas) y por lo general hay más de un mercado en la región.</a:t>
            </a:r>
          </a:p>
          <a:p>
            <a:pPr marL="342900" indent="-342900" algn="just">
              <a:lnSpc>
                <a:spcPct val="150000"/>
              </a:lnSpc>
              <a:buFont typeface="Wingdings" panose="05000000000000000000" pitchFamily="2" charset="2"/>
              <a:buChar char="q"/>
            </a:pPr>
            <a:endParaRPr lang="es-MX" sz="2400" dirty="0">
              <a:latin typeface="Gill Sans MT" panose="020B0502020104020203" pitchFamily="34" charset="0"/>
            </a:endParaRPr>
          </a:p>
          <a:p>
            <a:pPr marL="342900" indent="-342900" algn="just">
              <a:lnSpc>
                <a:spcPct val="150000"/>
              </a:lnSpc>
              <a:buFont typeface="Wingdings" panose="05000000000000000000" pitchFamily="2" charset="2"/>
              <a:buChar char="q"/>
            </a:pPr>
            <a:r>
              <a:rPr lang="es-MX" sz="2400" dirty="0">
                <a:latin typeface="Gill Sans MT" panose="020B0502020104020203" pitchFamily="34" charset="0"/>
              </a:rPr>
              <a:t>Como ocurre en todos los modelos la teoría es más simple que la realidad, pero es muy útil para comprender muchos fenómenos de localización industrial.</a:t>
            </a:r>
          </a:p>
          <a:p>
            <a:endParaRPr lang="es-MX" sz="2400" dirty="0">
              <a:latin typeface="Gill Sans MT" panose="020B0502020104020203" pitchFamily="34" charset="0"/>
            </a:endParaRPr>
          </a:p>
        </p:txBody>
      </p:sp>
    </p:spTree>
    <p:extLst>
      <p:ext uri="{BB962C8B-B14F-4D97-AF65-F5344CB8AC3E}">
        <p14:creationId xmlns:p14="http://schemas.microsoft.com/office/powerpoint/2010/main" val="362646405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92722875-2E44-42E5-9A6E-1DF9AD40FB0E}"/>
              </a:ext>
            </a:extLst>
          </p:cNvPr>
          <p:cNvSpPr>
            <a:spLocks noGrp="1"/>
          </p:cNvSpPr>
          <p:nvPr>
            <p:ph type="title"/>
          </p:nvPr>
        </p:nvSpPr>
        <p:spPr/>
        <p:txBody>
          <a:bodyPr/>
          <a:lstStyle/>
          <a:p>
            <a:r>
              <a:rPr lang="es-MX" b="1" dirty="0">
                <a:solidFill>
                  <a:schemeClr val="accent5"/>
                </a:solidFill>
              </a:rPr>
              <a:t>CONCLUSIONES</a:t>
            </a:r>
          </a:p>
        </p:txBody>
      </p:sp>
      <p:sp>
        <p:nvSpPr>
          <p:cNvPr id="3" name="Marcador de número de diapositiva 2">
            <a:extLst>
              <a:ext uri="{FF2B5EF4-FFF2-40B4-BE49-F238E27FC236}">
                <a16:creationId xmlns:a16="http://schemas.microsoft.com/office/drawing/2014/main" xmlns="" id="{D9619125-5187-4D81-A360-AB07C216B228}"/>
              </a:ext>
            </a:extLst>
          </p:cNvPr>
          <p:cNvSpPr>
            <a:spLocks noGrp="1"/>
          </p:cNvSpPr>
          <p:nvPr>
            <p:ph type="sldNum" sz="quarter" idx="12"/>
          </p:nvPr>
        </p:nvSpPr>
        <p:spPr/>
        <p:txBody>
          <a:bodyPr/>
          <a:lstStyle/>
          <a:p>
            <a:fld id="{4FAB73BC-B049-4115-A692-8D63A059BFB8}" type="slidenum">
              <a:rPr lang="en-US" smtClean="0"/>
              <a:t>29</a:t>
            </a:fld>
            <a:endParaRPr lang="en-US" dirty="0"/>
          </a:p>
        </p:txBody>
      </p:sp>
      <p:sp>
        <p:nvSpPr>
          <p:cNvPr id="4" name="Rectángulo 3">
            <a:extLst>
              <a:ext uri="{FF2B5EF4-FFF2-40B4-BE49-F238E27FC236}">
                <a16:creationId xmlns:a16="http://schemas.microsoft.com/office/drawing/2014/main" xmlns="" id="{702A346D-DC49-4F03-80A7-0C4F4C4C56D3}"/>
              </a:ext>
            </a:extLst>
          </p:cNvPr>
          <p:cNvSpPr/>
          <p:nvPr/>
        </p:nvSpPr>
        <p:spPr>
          <a:xfrm>
            <a:off x="646111" y="1566378"/>
            <a:ext cx="10774924" cy="3970318"/>
          </a:xfrm>
          <a:prstGeom prst="rect">
            <a:avLst/>
          </a:prstGeom>
        </p:spPr>
        <p:txBody>
          <a:bodyPr wrap="square">
            <a:spAutoFit/>
          </a:bodyPr>
          <a:lstStyle/>
          <a:p>
            <a:pPr marL="342900" indent="-342900" algn="just">
              <a:lnSpc>
                <a:spcPct val="150000"/>
              </a:lnSpc>
              <a:buFont typeface="Wingdings" panose="05000000000000000000" pitchFamily="2" charset="2"/>
              <a:buChar char="q"/>
            </a:pPr>
            <a:r>
              <a:rPr lang="es-MX" sz="2400" dirty="0">
                <a:latin typeface="Gill Sans MT" panose="020B0502020104020203" pitchFamily="34" charset="0"/>
              </a:rPr>
              <a:t>La crítica más grave que se le puede hacer a este modelo es que no tiene en cuenta ni los costes de extracción del recurso, ni las limitaciones y costes del almacenamiento; dos factores que pueden hacer subir mucho el precio unitario del producto. Tampoco tiene en cuenta que cuanto mayor sea el valor añadido a un producto menos depende del transporte para generar plusvalías y crear </a:t>
            </a:r>
            <a:r>
              <a:rPr lang="es-MX" sz="2400" dirty="0" smtClean="0">
                <a:latin typeface="Gill Sans MT" panose="020B0502020104020203" pitchFamily="34" charset="0"/>
              </a:rPr>
              <a:t>beneficios.</a:t>
            </a:r>
            <a:endParaRPr lang="es-MX" sz="2400" dirty="0">
              <a:latin typeface="Gill Sans MT" panose="020B0502020104020203" pitchFamily="34" charset="0"/>
            </a:endParaRPr>
          </a:p>
        </p:txBody>
      </p:sp>
    </p:spTree>
    <p:extLst>
      <p:ext uri="{BB962C8B-B14F-4D97-AF65-F5344CB8AC3E}">
        <p14:creationId xmlns:p14="http://schemas.microsoft.com/office/powerpoint/2010/main" val="34237592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Personnage qui présente la carte du monde : Finlande">
            <a:extLst>
              <a:ext uri="{FF2B5EF4-FFF2-40B4-BE49-F238E27FC236}">
                <a16:creationId xmlns:a16="http://schemas.microsoft.com/office/drawing/2014/main" xmlns="" id="{AFCD08D1-AC87-4053-B40C-1D1342557B7D}"/>
              </a:ext>
            </a:extLst>
          </p:cNvPr>
          <p:cNvPicPr>
            <a:picLocks noChangeAspect="1" noChangeArrowheads="1"/>
          </p:cNvPicPr>
          <p:nvPr/>
        </p:nvPicPr>
        <p:blipFill>
          <a:blip r:embed="rId3">
            <a:duotone>
              <a:prstClr val="black"/>
              <a:schemeClr val="accent1">
                <a:tint val="45000"/>
                <a:satMod val="400000"/>
              </a:schemeClr>
            </a:duotone>
            <a:extLst>
              <a:ext uri="{28A0092B-C50C-407E-A947-70E740481C1C}">
                <a14:useLocalDpi xmlns:a14="http://schemas.microsoft.com/office/drawing/2010/main" val="0"/>
              </a:ext>
            </a:extLst>
          </a:blip>
          <a:srcRect/>
          <a:stretch>
            <a:fillRect/>
          </a:stretch>
        </p:blipFill>
        <p:spPr bwMode="auto">
          <a:xfrm>
            <a:off x="948654" y="1254623"/>
            <a:ext cx="6270662" cy="4279726"/>
          </a:xfrm>
          <a:prstGeom prst="rect">
            <a:avLst/>
          </a:prstGeom>
          <a:ln>
            <a:noFill/>
          </a:ln>
          <a:effectLst>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a:sp3d>
          <a:extLst>
            <a:ext uri="{909E8E84-426E-40DD-AFC4-6F175D3DCCD1}">
              <a14:hiddenFill xmlns:a14="http://schemas.microsoft.com/office/drawing/2010/main">
                <a:solidFill>
                  <a:srgbClr val="FFFFFF"/>
                </a:solidFill>
              </a14:hiddenFill>
            </a:ext>
          </a:extLst>
        </p:spPr>
      </p:pic>
      <p:sp>
        <p:nvSpPr>
          <p:cNvPr id="2" name="Marcador de número de diapositiva 1">
            <a:extLst>
              <a:ext uri="{FF2B5EF4-FFF2-40B4-BE49-F238E27FC236}">
                <a16:creationId xmlns:a16="http://schemas.microsoft.com/office/drawing/2014/main" xmlns="" id="{D6322DDF-0A04-473E-A602-FE2D18054231}"/>
              </a:ext>
            </a:extLst>
          </p:cNvPr>
          <p:cNvSpPr>
            <a:spLocks noGrp="1"/>
          </p:cNvSpPr>
          <p:nvPr>
            <p:ph type="sldNum" sz="quarter" idx="12"/>
          </p:nvPr>
        </p:nvSpPr>
        <p:spPr/>
        <p:txBody>
          <a:bodyPr vert="horz" lIns="91440" tIns="45720" rIns="91440" bIns="45720" rtlCol="0" anchor="b">
            <a:normAutofit/>
          </a:bodyPr>
          <a:lstStyle/>
          <a:p>
            <a:pPr defTabSz="914400">
              <a:spcAft>
                <a:spcPts val="600"/>
              </a:spcAft>
            </a:pPr>
            <a:fld id="{4FAB73BC-B049-4115-A692-8D63A059BFB8}" type="slidenum">
              <a:rPr lang="en-US" smtClean="0"/>
              <a:pPr defTabSz="914400">
                <a:spcAft>
                  <a:spcPts val="600"/>
                </a:spcAft>
              </a:pPr>
              <a:t>3</a:t>
            </a:fld>
            <a:endParaRPr lang="en-US" dirty="0"/>
          </a:p>
        </p:txBody>
      </p:sp>
      <p:graphicFrame>
        <p:nvGraphicFramePr>
          <p:cNvPr id="6" name="Diagrama 5">
            <a:extLst>
              <a:ext uri="{FF2B5EF4-FFF2-40B4-BE49-F238E27FC236}">
                <a16:creationId xmlns:a16="http://schemas.microsoft.com/office/drawing/2014/main" xmlns="" id="{8AA6CC11-E2CD-4C11-BF70-1542B50116C6}"/>
              </a:ext>
            </a:extLst>
          </p:cNvPr>
          <p:cNvGraphicFramePr/>
          <p:nvPr>
            <p:extLst>
              <p:ext uri="{D42A27DB-BD31-4B8C-83A1-F6EECF244321}">
                <p14:modId xmlns:p14="http://schemas.microsoft.com/office/powerpoint/2010/main" val="380437791"/>
              </p:ext>
            </p:extLst>
          </p:nvPr>
        </p:nvGraphicFramePr>
        <p:xfrm>
          <a:off x="5016500" y="685153"/>
          <a:ext cx="8128000" cy="5418667"/>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1718542296"/>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471E5854-9F49-4306-A523-7790328EE678}"/>
              </a:ext>
            </a:extLst>
          </p:cNvPr>
          <p:cNvSpPr>
            <a:spLocks noGrp="1"/>
          </p:cNvSpPr>
          <p:nvPr>
            <p:ph type="title"/>
          </p:nvPr>
        </p:nvSpPr>
        <p:spPr/>
        <p:txBody>
          <a:bodyPr/>
          <a:lstStyle/>
          <a:p>
            <a:r>
              <a:rPr lang="es-MX" b="1" dirty="0">
                <a:solidFill>
                  <a:schemeClr val="accent5"/>
                </a:solidFill>
              </a:rPr>
              <a:t>REFERENCIAS</a:t>
            </a:r>
          </a:p>
        </p:txBody>
      </p:sp>
      <p:sp>
        <p:nvSpPr>
          <p:cNvPr id="3" name="Marcador de número de diapositiva 2">
            <a:extLst>
              <a:ext uri="{FF2B5EF4-FFF2-40B4-BE49-F238E27FC236}">
                <a16:creationId xmlns:a16="http://schemas.microsoft.com/office/drawing/2014/main" xmlns="" id="{7E8AA10D-C309-47E9-AC77-DFF9496F7AE7}"/>
              </a:ext>
            </a:extLst>
          </p:cNvPr>
          <p:cNvSpPr>
            <a:spLocks noGrp="1"/>
          </p:cNvSpPr>
          <p:nvPr>
            <p:ph type="sldNum" sz="quarter" idx="12"/>
          </p:nvPr>
        </p:nvSpPr>
        <p:spPr/>
        <p:txBody>
          <a:bodyPr/>
          <a:lstStyle/>
          <a:p>
            <a:fld id="{4FAB73BC-B049-4115-A692-8D63A059BFB8}" type="slidenum">
              <a:rPr lang="en-US" smtClean="0"/>
              <a:t>30</a:t>
            </a:fld>
            <a:endParaRPr lang="en-US" dirty="0"/>
          </a:p>
        </p:txBody>
      </p:sp>
      <p:sp>
        <p:nvSpPr>
          <p:cNvPr id="4" name="Rectángulo 3">
            <a:extLst>
              <a:ext uri="{FF2B5EF4-FFF2-40B4-BE49-F238E27FC236}">
                <a16:creationId xmlns:a16="http://schemas.microsoft.com/office/drawing/2014/main" xmlns="" id="{7F876105-FF15-4617-9B85-93B56D0E784F}"/>
              </a:ext>
            </a:extLst>
          </p:cNvPr>
          <p:cNvSpPr/>
          <p:nvPr/>
        </p:nvSpPr>
        <p:spPr>
          <a:xfrm>
            <a:off x="646111" y="1458143"/>
            <a:ext cx="10544628" cy="5324535"/>
          </a:xfrm>
          <a:prstGeom prst="rect">
            <a:avLst/>
          </a:prstGeom>
        </p:spPr>
        <p:txBody>
          <a:bodyPr wrap="square">
            <a:spAutoFit/>
          </a:bodyPr>
          <a:lstStyle/>
          <a:p>
            <a:pPr algn="just"/>
            <a:r>
              <a:rPr lang="es-ES" sz="2000" dirty="0">
                <a:latin typeface="Gill Sans MT" panose="020B0502020104020203" pitchFamily="34" charset="0"/>
              </a:rPr>
              <a:t>Arroyo, S., &amp; Bustamante, C. (Julio de 2009). </a:t>
            </a:r>
            <a:r>
              <a:rPr lang="es-ES" sz="2000" i="1" dirty="0">
                <a:latin typeface="Gill Sans MT" panose="020B0502020104020203" pitchFamily="34" charset="0"/>
              </a:rPr>
              <a:t>Dimensión Territorial como Factor del Desarrollo Económico: Algunos Aportes Metodológicos para su Medición. Pp16.</a:t>
            </a:r>
            <a:r>
              <a:rPr lang="es-ES" sz="2000" dirty="0">
                <a:latin typeface="Gill Sans MT" panose="020B0502020104020203" pitchFamily="34" charset="0"/>
              </a:rPr>
              <a:t> Obtenido de </a:t>
            </a:r>
            <a:r>
              <a:rPr lang="es-ES" sz="2000" dirty="0">
                <a:latin typeface="Gill Sans MT" panose="020B0502020104020203" pitchFamily="34" charset="0"/>
                <a:hlinkClick r:id="rId3"/>
              </a:rPr>
              <a:t>http://mpra.ub.uni-muenchen.de/24394/</a:t>
            </a:r>
            <a:r>
              <a:rPr lang="es-ES" sz="2000" dirty="0">
                <a:latin typeface="Gill Sans MT" panose="020B0502020104020203" pitchFamily="34" charset="0"/>
              </a:rPr>
              <a:t>. </a:t>
            </a:r>
            <a:endParaRPr lang="es-MX" sz="2000" dirty="0">
              <a:latin typeface="Gill Sans MT" panose="020B0502020104020203" pitchFamily="34" charset="0"/>
            </a:endParaRPr>
          </a:p>
          <a:p>
            <a:pPr algn="just"/>
            <a:endParaRPr lang="es-MX" sz="2000" dirty="0">
              <a:latin typeface="Gill Sans MT" panose="020B0502020104020203" pitchFamily="34" charset="0"/>
              <a:ea typeface="Times New Roman"/>
              <a:cs typeface="Calibri"/>
            </a:endParaRPr>
          </a:p>
          <a:p>
            <a:pPr algn="just"/>
            <a:r>
              <a:rPr lang="es-MX" sz="2000" dirty="0">
                <a:latin typeface="Gill Sans MT" panose="020B0502020104020203" pitchFamily="34" charset="0"/>
                <a:ea typeface="Times New Roman"/>
                <a:cs typeface="Calibri"/>
              </a:rPr>
              <a:t>Asuad, N. (2014). Teorías de la distribución espacial de las actividades económicas. Obtenido de http://www.economia.unam.mx/cedrus/descargas/Teorasdistribucionespacial.pdf</a:t>
            </a:r>
          </a:p>
          <a:p>
            <a:pPr algn="just"/>
            <a:endParaRPr lang="es-MX" sz="2000" dirty="0">
              <a:latin typeface="Gill Sans MT" panose="020B0502020104020203" pitchFamily="34" charset="0"/>
              <a:ea typeface="Times New Roman"/>
              <a:cs typeface="Calibri"/>
            </a:endParaRPr>
          </a:p>
          <a:p>
            <a:pPr algn="just"/>
            <a:r>
              <a:rPr lang="es-MX" sz="2000" dirty="0">
                <a:latin typeface="Gill Sans MT" panose="020B0502020104020203" pitchFamily="34" charset="0"/>
                <a:ea typeface="Times New Roman"/>
                <a:cs typeface="Calibri"/>
              </a:rPr>
              <a:t>Asuad  N. (2001), “Importancia actual de la economía regional y del desarrollo urbano”, en Economía regional y urbana. Introducción a las teorías, técnicas y metodologías básicas, </a:t>
            </a:r>
            <a:r>
              <a:rPr lang="es-MX" sz="2000" dirty="0" smtClean="0">
                <a:latin typeface="Gill Sans MT" panose="020B0502020104020203" pitchFamily="34" charset="0"/>
                <a:ea typeface="Times New Roman"/>
                <a:cs typeface="Calibri"/>
              </a:rPr>
              <a:t>cap. </a:t>
            </a:r>
            <a:r>
              <a:rPr lang="es-MX" sz="2000" dirty="0">
                <a:latin typeface="Gill Sans MT" panose="020B0502020104020203" pitchFamily="34" charset="0"/>
                <a:ea typeface="Times New Roman"/>
                <a:cs typeface="Calibri"/>
              </a:rPr>
              <a:t>I, Benemérita Universidad Autónoma de Puebla, Colegio de Puebla y Asociación de Exalumnos de la FE-UNAM, México,  pp. 11-15</a:t>
            </a:r>
          </a:p>
          <a:p>
            <a:pPr algn="just"/>
            <a:endParaRPr lang="es-MX" sz="2000" dirty="0">
              <a:latin typeface="Gill Sans MT" panose="020B0502020104020203" pitchFamily="34" charset="0"/>
              <a:cs typeface="Calibri"/>
            </a:endParaRPr>
          </a:p>
          <a:p>
            <a:pPr algn="just"/>
            <a:r>
              <a:rPr lang="es-MX" sz="2000" dirty="0">
                <a:latin typeface="Gill Sans MT" panose="020B0502020104020203" pitchFamily="34" charset="0"/>
              </a:rPr>
              <a:t>Camagni, Roberto (2005), </a:t>
            </a:r>
            <a:r>
              <a:rPr lang="es-MX" sz="2000" i="1" dirty="0">
                <a:latin typeface="Gill Sans MT" panose="020B0502020104020203" pitchFamily="34" charset="0"/>
              </a:rPr>
              <a:t>Economía Urbana y Regional</a:t>
            </a:r>
            <a:r>
              <a:rPr lang="es-MX" sz="2000" dirty="0">
                <a:latin typeface="Gill Sans MT" panose="020B0502020104020203" pitchFamily="34" charset="0"/>
              </a:rPr>
              <a:t>,  Universidad Autónoma de Barcelona, Pp.  102</a:t>
            </a:r>
          </a:p>
          <a:p>
            <a:pPr algn="just"/>
            <a:endParaRPr lang="es-MX" sz="2000" dirty="0">
              <a:latin typeface="Gill Sans MT" panose="020B0502020104020203" pitchFamily="34" charset="0"/>
            </a:endParaRPr>
          </a:p>
          <a:p>
            <a:endParaRPr lang="es-MX" sz="2000" dirty="0">
              <a:latin typeface="Gill Sans MT" panose="020B0502020104020203" pitchFamily="34" charset="0"/>
            </a:endParaRPr>
          </a:p>
        </p:txBody>
      </p:sp>
    </p:spTree>
    <p:extLst>
      <p:ext uri="{BB962C8B-B14F-4D97-AF65-F5344CB8AC3E}">
        <p14:creationId xmlns:p14="http://schemas.microsoft.com/office/powerpoint/2010/main" val="254591714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43E1C7AF-4816-458F-8A05-7C0351276CD3}"/>
              </a:ext>
            </a:extLst>
          </p:cNvPr>
          <p:cNvSpPr>
            <a:spLocks noGrp="1"/>
          </p:cNvSpPr>
          <p:nvPr>
            <p:ph type="title"/>
          </p:nvPr>
        </p:nvSpPr>
        <p:spPr/>
        <p:txBody>
          <a:bodyPr/>
          <a:lstStyle/>
          <a:p>
            <a:r>
              <a:rPr lang="es-MX" b="1" dirty="0">
                <a:solidFill>
                  <a:schemeClr val="accent5"/>
                </a:solidFill>
              </a:rPr>
              <a:t>Teorías de Localización</a:t>
            </a:r>
          </a:p>
        </p:txBody>
      </p:sp>
      <p:sp>
        <p:nvSpPr>
          <p:cNvPr id="3" name="Marcador de número de diapositiva 2">
            <a:extLst>
              <a:ext uri="{FF2B5EF4-FFF2-40B4-BE49-F238E27FC236}">
                <a16:creationId xmlns:a16="http://schemas.microsoft.com/office/drawing/2014/main" xmlns="" id="{02C8BE48-4795-4313-A3D4-B6CF8BFFF0F9}"/>
              </a:ext>
            </a:extLst>
          </p:cNvPr>
          <p:cNvSpPr>
            <a:spLocks noGrp="1"/>
          </p:cNvSpPr>
          <p:nvPr>
            <p:ph type="sldNum" sz="quarter" idx="12"/>
          </p:nvPr>
        </p:nvSpPr>
        <p:spPr/>
        <p:txBody>
          <a:bodyPr/>
          <a:lstStyle/>
          <a:p>
            <a:fld id="{4FAB73BC-B049-4115-A692-8D63A059BFB8}" type="slidenum">
              <a:rPr lang="en-US" smtClean="0"/>
              <a:t>4</a:t>
            </a:fld>
            <a:endParaRPr lang="en-US" dirty="0"/>
          </a:p>
        </p:txBody>
      </p:sp>
      <p:graphicFrame>
        <p:nvGraphicFramePr>
          <p:cNvPr id="5" name="Diagrama 4">
            <a:extLst>
              <a:ext uri="{FF2B5EF4-FFF2-40B4-BE49-F238E27FC236}">
                <a16:creationId xmlns:a16="http://schemas.microsoft.com/office/drawing/2014/main" xmlns="" id="{743567A6-866E-4DEB-8F27-D789374A73A0}"/>
              </a:ext>
            </a:extLst>
          </p:cNvPr>
          <p:cNvGraphicFramePr/>
          <p:nvPr>
            <p:extLst>
              <p:ext uri="{D42A27DB-BD31-4B8C-83A1-F6EECF244321}">
                <p14:modId xmlns:p14="http://schemas.microsoft.com/office/powerpoint/2010/main" val="2305790941"/>
              </p:ext>
            </p:extLst>
          </p:nvPr>
        </p:nvGraphicFramePr>
        <p:xfrm>
          <a:off x="4362824" y="1063416"/>
          <a:ext cx="8128000" cy="541866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9" name="Imagen 8">
            <a:extLst>
              <a:ext uri="{FF2B5EF4-FFF2-40B4-BE49-F238E27FC236}">
                <a16:creationId xmlns:a16="http://schemas.microsoft.com/office/drawing/2014/main" xmlns="" id="{230698D2-004C-4D88-87C8-6B145D4C4123}"/>
              </a:ext>
            </a:extLst>
          </p:cNvPr>
          <p:cNvPicPr>
            <a:picLocks noChangeAspect="1"/>
          </p:cNvPicPr>
          <p:nvPr/>
        </p:nvPicPr>
        <p:blipFill rotWithShape="1">
          <a:blip r:embed="rId8">
            <a:extLst>
              <a:ext uri="{BEBA8EAE-BF5A-486C-A8C5-ECC9F3942E4B}">
                <a14:imgProps xmlns:a14="http://schemas.microsoft.com/office/drawing/2010/main">
                  <a14:imgLayer r:embed="rId9">
                    <a14:imgEffect>
                      <a14:saturation sat="400000"/>
                    </a14:imgEffect>
                  </a14:imgLayer>
                </a14:imgProps>
              </a:ext>
            </a:extLst>
          </a:blip>
          <a:srcRect l="-2964" r="2964" b="19588"/>
          <a:stretch/>
        </p:blipFill>
        <p:spPr>
          <a:xfrm>
            <a:off x="935875" y="1839632"/>
            <a:ext cx="4227077" cy="3866234"/>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scene3d>
            <a:camera prst="perspectiveRight"/>
            <a:lightRig rig="threePt" dir="t"/>
          </a:scene3d>
        </p:spPr>
      </p:pic>
    </p:spTree>
    <p:extLst>
      <p:ext uri="{BB962C8B-B14F-4D97-AF65-F5344CB8AC3E}">
        <p14:creationId xmlns:p14="http://schemas.microsoft.com/office/powerpoint/2010/main" val="232613216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número de diapositiva 2">
            <a:extLst>
              <a:ext uri="{FF2B5EF4-FFF2-40B4-BE49-F238E27FC236}">
                <a16:creationId xmlns:a16="http://schemas.microsoft.com/office/drawing/2014/main" xmlns="" id="{B8824C32-6AC4-425C-A11A-4022E9EF2D2C}"/>
              </a:ext>
            </a:extLst>
          </p:cNvPr>
          <p:cNvSpPr>
            <a:spLocks noGrp="1"/>
          </p:cNvSpPr>
          <p:nvPr>
            <p:ph type="sldNum" sz="quarter" idx="12"/>
          </p:nvPr>
        </p:nvSpPr>
        <p:spPr/>
        <p:txBody>
          <a:bodyPr vert="horz" lIns="91440" tIns="45720" rIns="91440" bIns="45720" rtlCol="0" anchor="b">
            <a:normAutofit/>
          </a:bodyPr>
          <a:lstStyle/>
          <a:p>
            <a:pPr defTabSz="914400">
              <a:spcAft>
                <a:spcPts val="600"/>
              </a:spcAft>
            </a:pPr>
            <a:fld id="{4FAB73BC-B049-4115-A692-8D63A059BFB8}" type="slidenum">
              <a:rPr lang="en-US" smtClean="0"/>
              <a:pPr defTabSz="914400">
                <a:spcAft>
                  <a:spcPts val="600"/>
                </a:spcAft>
              </a:pPr>
              <a:t>5</a:t>
            </a:fld>
            <a:endParaRPr lang="en-US" dirty="0"/>
          </a:p>
        </p:txBody>
      </p:sp>
      <p:sp>
        <p:nvSpPr>
          <p:cNvPr id="7" name="Título 6">
            <a:extLst>
              <a:ext uri="{FF2B5EF4-FFF2-40B4-BE49-F238E27FC236}">
                <a16:creationId xmlns:a16="http://schemas.microsoft.com/office/drawing/2014/main" xmlns="" id="{ADEC1A20-21FF-4B0C-8227-3CE8362E77A3}"/>
              </a:ext>
            </a:extLst>
          </p:cNvPr>
          <p:cNvSpPr>
            <a:spLocks noGrp="1"/>
          </p:cNvSpPr>
          <p:nvPr>
            <p:ph type="title" idx="4294967295"/>
          </p:nvPr>
        </p:nvSpPr>
        <p:spPr>
          <a:xfrm>
            <a:off x="402090" y="80576"/>
            <a:ext cx="9950450" cy="1400175"/>
          </a:xfrm>
        </p:spPr>
        <p:txBody>
          <a:bodyPr/>
          <a:lstStyle/>
          <a:p>
            <a:r>
              <a:rPr lang="es-MX" b="1" dirty="0">
                <a:solidFill>
                  <a:schemeClr val="accent5"/>
                </a:solidFill>
              </a:rPr>
              <a:t>Tamaño y Funcionalidad. Influencia en la Localización</a:t>
            </a:r>
          </a:p>
        </p:txBody>
      </p:sp>
      <p:graphicFrame>
        <p:nvGraphicFramePr>
          <p:cNvPr id="14" name="Diagrama 13">
            <a:extLst>
              <a:ext uri="{FF2B5EF4-FFF2-40B4-BE49-F238E27FC236}">
                <a16:creationId xmlns:a16="http://schemas.microsoft.com/office/drawing/2014/main" xmlns="" id="{52C01A88-1DEF-46F1-851C-C8683CDF94BE}"/>
              </a:ext>
            </a:extLst>
          </p:cNvPr>
          <p:cNvGraphicFramePr/>
          <p:nvPr>
            <p:extLst>
              <p:ext uri="{D42A27DB-BD31-4B8C-83A1-F6EECF244321}">
                <p14:modId xmlns:p14="http://schemas.microsoft.com/office/powerpoint/2010/main" val="404109135"/>
              </p:ext>
            </p:extLst>
          </p:nvPr>
        </p:nvGraphicFramePr>
        <p:xfrm>
          <a:off x="4064000" y="1063416"/>
          <a:ext cx="8128000" cy="541866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10" name="Gráfico 9" descr="Maestro">
            <a:extLst>
              <a:ext uri="{FF2B5EF4-FFF2-40B4-BE49-F238E27FC236}">
                <a16:creationId xmlns:a16="http://schemas.microsoft.com/office/drawing/2014/main" xmlns="" id="{F8DAE2A8-530A-4C23-8BB2-4FE8DAC860EA}"/>
              </a:ext>
            </a:extLst>
          </p:cNvPr>
          <p:cNvPicPr>
            <a:picLocks noChangeAspect="1"/>
          </p:cNvPicPr>
          <p:nvPr/>
        </p:nvPicPr>
        <p:blipFill>
          <a:blip r:embed="rId8">
            <a:extLst>
              <a:ext uri="{96DAC541-7B7A-43D3-8B79-37D633B846F1}">
                <asvg:svgBlip xmlns:asvg="http://schemas.microsoft.com/office/drawing/2016/SVG/main" xmlns="" r:embed="rId9"/>
              </a:ext>
            </a:extLst>
          </a:blip>
          <a:stretch>
            <a:fillRect/>
          </a:stretch>
        </p:blipFill>
        <p:spPr>
          <a:xfrm>
            <a:off x="402090" y="1953904"/>
            <a:ext cx="5041144" cy="4055025"/>
          </a:xfrm>
          <a:prstGeom prst="rect">
            <a:avLst/>
          </a:prstGeom>
          <a:scene3d>
            <a:camera prst="perspectiveHeroicExtremeRightFacing"/>
            <a:lightRig rig="threePt" dir="t"/>
          </a:scene3d>
        </p:spPr>
      </p:pic>
    </p:spTree>
    <p:extLst>
      <p:ext uri="{BB962C8B-B14F-4D97-AF65-F5344CB8AC3E}">
        <p14:creationId xmlns:p14="http://schemas.microsoft.com/office/powerpoint/2010/main" val="249418196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2">
            <a:extLst>
              <a:ext uri="{FF2B5EF4-FFF2-40B4-BE49-F238E27FC236}">
                <a16:creationId xmlns:a16="http://schemas.microsoft.com/office/drawing/2014/main" xmlns="" id="{2180F166-9768-4671-8C5A-53E8C6D48E5F}"/>
              </a:ext>
            </a:extLst>
          </p:cNvPr>
          <p:cNvSpPr>
            <a:spLocks noGrp="1"/>
          </p:cNvSpPr>
          <p:nvPr>
            <p:ph type="title"/>
          </p:nvPr>
        </p:nvSpPr>
        <p:spPr/>
        <p:txBody>
          <a:bodyPr/>
          <a:lstStyle/>
          <a:p>
            <a:r>
              <a:rPr lang="es-MX" b="1" dirty="0">
                <a:solidFill>
                  <a:schemeClr val="accent5"/>
                </a:solidFill>
              </a:rPr>
              <a:t>Teoría de los Lugares Centrales</a:t>
            </a:r>
          </a:p>
        </p:txBody>
      </p:sp>
      <p:sp>
        <p:nvSpPr>
          <p:cNvPr id="2" name="Marcador de número de diapositiva 1">
            <a:extLst>
              <a:ext uri="{FF2B5EF4-FFF2-40B4-BE49-F238E27FC236}">
                <a16:creationId xmlns:a16="http://schemas.microsoft.com/office/drawing/2014/main" xmlns="" id="{EF56E91C-0FF2-4C81-AE66-E50238EDC340}"/>
              </a:ext>
            </a:extLst>
          </p:cNvPr>
          <p:cNvSpPr>
            <a:spLocks noGrp="1"/>
          </p:cNvSpPr>
          <p:nvPr>
            <p:ph type="sldNum" sz="quarter" idx="12"/>
          </p:nvPr>
        </p:nvSpPr>
        <p:spPr/>
        <p:txBody>
          <a:bodyPr/>
          <a:lstStyle/>
          <a:p>
            <a:fld id="{4FAB73BC-B049-4115-A692-8D63A059BFB8}" type="slidenum">
              <a:rPr lang="en-US" smtClean="0"/>
              <a:t>6</a:t>
            </a:fld>
            <a:endParaRPr lang="en-US" dirty="0"/>
          </a:p>
        </p:txBody>
      </p:sp>
      <p:sp>
        <p:nvSpPr>
          <p:cNvPr id="4" name="Rectángulo 3">
            <a:extLst>
              <a:ext uri="{FF2B5EF4-FFF2-40B4-BE49-F238E27FC236}">
                <a16:creationId xmlns:a16="http://schemas.microsoft.com/office/drawing/2014/main" xmlns="" id="{E7DD6BDF-B56F-49AA-BA7E-368F658D3ED1}"/>
              </a:ext>
            </a:extLst>
          </p:cNvPr>
          <p:cNvSpPr/>
          <p:nvPr/>
        </p:nvSpPr>
        <p:spPr>
          <a:xfrm>
            <a:off x="871669" y="1458107"/>
            <a:ext cx="10319069" cy="707886"/>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wrap="square">
            <a:spAutoFit/>
          </a:bodyPr>
          <a:lstStyle/>
          <a:p>
            <a:pPr algn="ctr"/>
            <a:r>
              <a:rPr lang="es-ES" sz="2000" b="1" dirty="0">
                <a:solidFill>
                  <a:schemeClr val="bg1"/>
                </a:solidFill>
              </a:rPr>
              <a:t>Walter Christaller </a:t>
            </a:r>
          </a:p>
          <a:p>
            <a:pPr algn="ctr"/>
            <a:r>
              <a:rPr lang="es-ES" sz="2000" b="1" dirty="0">
                <a:solidFill>
                  <a:schemeClr val="bg1"/>
                </a:solidFill>
              </a:rPr>
              <a:t>(1893–1969), </a:t>
            </a:r>
            <a:endParaRPr lang="es-MX" sz="2000" b="1" dirty="0">
              <a:solidFill>
                <a:schemeClr val="bg1"/>
              </a:solidFill>
            </a:endParaRPr>
          </a:p>
        </p:txBody>
      </p:sp>
      <p:sp>
        <p:nvSpPr>
          <p:cNvPr id="8" name="Rectángulo 7">
            <a:extLst>
              <a:ext uri="{FF2B5EF4-FFF2-40B4-BE49-F238E27FC236}">
                <a16:creationId xmlns:a16="http://schemas.microsoft.com/office/drawing/2014/main" xmlns="" id="{34289EFF-B96D-42ED-985E-02A96ACF8B1E}"/>
              </a:ext>
            </a:extLst>
          </p:cNvPr>
          <p:cNvSpPr/>
          <p:nvPr/>
        </p:nvSpPr>
        <p:spPr>
          <a:xfrm>
            <a:off x="871669" y="5644622"/>
            <a:ext cx="10319069" cy="646331"/>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wrap="square">
            <a:spAutoFit/>
          </a:bodyPr>
          <a:lstStyle/>
          <a:p>
            <a:pPr algn="ctr"/>
            <a:r>
              <a:rPr lang="es-ES" b="1" dirty="0">
                <a:solidFill>
                  <a:schemeClr val="bg1"/>
                </a:solidFill>
              </a:rPr>
              <a:t>Los lugares centrales en Alemania Meridional</a:t>
            </a:r>
          </a:p>
          <a:p>
            <a:pPr algn="ctr"/>
            <a:r>
              <a:rPr lang="es-ES" b="1" dirty="0">
                <a:solidFill>
                  <a:schemeClr val="bg1"/>
                </a:solidFill>
              </a:rPr>
              <a:t>1933</a:t>
            </a:r>
            <a:endParaRPr lang="es-MX" b="1" dirty="0">
              <a:solidFill>
                <a:schemeClr val="bg1"/>
              </a:solidFill>
            </a:endParaRPr>
          </a:p>
        </p:txBody>
      </p:sp>
      <p:graphicFrame>
        <p:nvGraphicFramePr>
          <p:cNvPr id="13" name="Diagrama 12">
            <a:extLst>
              <a:ext uri="{FF2B5EF4-FFF2-40B4-BE49-F238E27FC236}">
                <a16:creationId xmlns:a16="http://schemas.microsoft.com/office/drawing/2014/main" xmlns="" id="{D5DB019D-9DC9-41B6-9417-B7E790B4C1AD}"/>
              </a:ext>
            </a:extLst>
          </p:cNvPr>
          <p:cNvGraphicFramePr/>
          <p:nvPr>
            <p:extLst>
              <p:ext uri="{D42A27DB-BD31-4B8C-83A1-F6EECF244321}">
                <p14:modId xmlns:p14="http://schemas.microsoft.com/office/powerpoint/2010/main" val="2548538127"/>
              </p:ext>
            </p:extLst>
          </p:nvPr>
        </p:nvGraphicFramePr>
        <p:xfrm>
          <a:off x="935821" y="2392274"/>
          <a:ext cx="7307634" cy="325234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14" name="Imagen 13">
            <a:extLst>
              <a:ext uri="{FF2B5EF4-FFF2-40B4-BE49-F238E27FC236}">
                <a16:creationId xmlns:a16="http://schemas.microsoft.com/office/drawing/2014/main" xmlns="" id="{8758C958-0235-4E83-8E76-634C802816E5}"/>
              </a:ext>
            </a:extLst>
          </p:cNvPr>
          <p:cNvPicPr>
            <a:picLocks noChangeAspect="1"/>
          </p:cNvPicPr>
          <p:nvPr/>
        </p:nvPicPr>
        <p:blipFill>
          <a:blip r:embed="rId8"/>
          <a:stretch>
            <a:fillRect/>
          </a:stretch>
        </p:blipFill>
        <p:spPr>
          <a:xfrm>
            <a:off x="8813129" y="2279473"/>
            <a:ext cx="1958510" cy="2663389"/>
          </a:xfrm>
          <a:prstGeom prst="ellipse">
            <a:avLst/>
          </a:prstGeom>
          <a:ln>
            <a:noFill/>
          </a:ln>
          <a:effectLst>
            <a:softEdge rad="112500"/>
          </a:effectLst>
        </p:spPr>
      </p:pic>
    </p:spTree>
    <p:extLst>
      <p:ext uri="{BB962C8B-B14F-4D97-AF65-F5344CB8AC3E}">
        <p14:creationId xmlns:p14="http://schemas.microsoft.com/office/powerpoint/2010/main" val="26377669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Rectangle 22"/>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7556410" y="0"/>
            <a:ext cx="4636008"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2" name="Rounded Rectangle 9"/>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8041042" y="484632"/>
            <a:ext cx="3666744" cy="5739187"/>
          </a:xfrm>
          <a:prstGeom prst="roundRect">
            <a:avLst>
              <a:gd name="adj" fmla="val 0"/>
            </a:avLst>
          </a:prstGeom>
          <a:solidFill>
            <a:schemeClr val="tx1"/>
          </a:solidFill>
          <a:ln w="12700">
            <a:solidFill>
              <a:schemeClr val="tx2">
                <a:lumMod val="75000"/>
              </a:schemeClr>
            </a:solidFill>
          </a:ln>
          <a:effectLst>
            <a:outerShdw blurRad="50800" dist="50800" dir="5400000" algn="tl" rotWithShape="0">
              <a:srgbClr val="000000">
                <a:alpha val="43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33" name="Marcador de contenido 13"/>
          <p:cNvPicPr>
            <a:picLocks noChangeAspect="1"/>
          </p:cNvPicPr>
          <p:nvPr/>
        </p:nvPicPr>
        <p:blipFill>
          <a:blip r:embed="rId3"/>
          <a:stretch>
            <a:fillRect/>
          </a:stretch>
        </p:blipFill>
        <p:spPr>
          <a:xfrm>
            <a:off x="8683387" y="965595"/>
            <a:ext cx="2382054" cy="4773591"/>
          </a:xfrm>
          <a:prstGeom prst="rect">
            <a:avLst/>
          </a:prstGeom>
          <a:effectLst/>
        </p:spPr>
      </p:pic>
      <p:sp>
        <p:nvSpPr>
          <p:cNvPr id="34" name="Rectangle 26"/>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10442448"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ítulo 1">
            <a:extLst>
              <a:ext uri="{FF2B5EF4-FFF2-40B4-BE49-F238E27FC236}">
                <a16:creationId xmlns:a16="http://schemas.microsoft.com/office/drawing/2014/main" xmlns="" id="{7EB844ED-96FD-4C08-8FA9-3D7EBACC1243}"/>
              </a:ext>
            </a:extLst>
          </p:cNvPr>
          <p:cNvSpPr>
            <a:spLocks noGrp="1"/>
          </p:cNvSpPr>
          <p:nvPr>
            <p:ph type="title"/>
          </p:nvPr>
        </p:nvSpPr>
        <p:spPr>
          <a:xfrm>
            <a:off x="648929" y="629266"/>
            <a:ext cx="6586491" cy="1622321"/>
          </a:xfrm>
        </p:spPr>
        <p:txBody>
          <a:bodyPr>
            <a:normAutofit/>
          </a:bodyPr>
          <a:lstStyle/>
          <a:p>
            <a:r>
              <a:rPr lang="es-MX" b="1" dirty="0">
                <a:solidFill>
                  <a:schemeClr val="accent5"/>
                </a:solidFill>
              </a:rPr>
              <a:t>Teoría de los Lugares Centrales</a:t>
            </a:r>
            <a:endParaRPr lang="es-MX" dirty="0">
              <a:solidFill>
                <a:schemeClr val="accent5"/>
              </a:solidFill>
            </a:endParaRPr>
          </a:p>
        </p:txBody>
      </p:sp>
      <p:sp>
        <p:nvSpPr>
          <p:cNvPr id="3" name="Marcador de número de diapositiva 2">
            <a:extLst>
              <a:ext uri="{FF2B5EF4-FFF2-40B4-BE49-F238E27FC236}">
                <a16:creationId xmlns:a16="http://schemas.microsoft.com/office/drawing/2014/main" xmlns="" id="{3566C7FE-3FB2-4042-A348-DB171D08B549}"/>
              </a:ext>
            </a:extLst>
          </p:cNvPr>
          <p:cNvSpPr>
            <a:spLocks noGrp="1"/>
          </p:cNvSpPr>
          <p:nvPr>
            <p:ph type="sldNum" sz="quarter" idx="12"/>
          </p:nvPr>
        </p:nvSpPr>
        <p:spPr>
          <a:xfrm>
            <a:off x="10352540" y="295729"/>
            <a:ext cx="838199" cy="767687"/>
          </a:xfrm>
        </p:spPr>
        <p:txBody>
          <a:bodyPr>
            <a:normAutofit/>
          </a:bodyPr>
          <a:lstStyle/>
          <a:p>
            <a:pPr>
              <a:spcAft>
                <a:spcPts val="600"/>
              </a:spcAft>
            </a:pPr>
            <a:fld id="{4FAB73BC-B049-4115-A692-8D63A059BFB8}" type="slidenum">
              <a:rPr lang="en-US" smtClean="0"/>
              <a:pPr>
                <a:spcAft>
                  <a:spcPts val="600"/>
                </a:spcAft>
              </a:pPr>
              <a:t>7</a:t>
            </a:fld>
            <a:endParaRPr lang="en-US" dirty="0"/>
          </a:p>
        </p:txBody>
      </p:sp>
      <p:graphicFrame>
        <p:nvGraphicFramePr>
          <p:cNvPr id="26" name="Diagrama 25">
            <a:extLst>
              <a:ext uri="{FF2B5EF4-FFF2-40B4-BE49-F238E27FC236}">
                <a16:creationId xmlns:a16="http://schemas.microsoft.com/office/drawing/2014/main" xmlns="" id="{85366B4E-06A0-405E-88D0-BB1687E884AE}"/>
              </a:ext>
            </a:extLst>
          </p:cNvPr>
          <p:cNvGraphicFramePr/>
          <p:nvPr>
            <p:extLst>
              <p:ext uri="{D42A27DB-BD31-4B8C-83A1-F6EECF244321}">
                <p14:modId xmlns:p14="http://schemas.microsoft.com/office/powerpoint/2010/main" val="4102884300"/>
              </p:ext>
            </p:extLst>
          </p:nvPr>
        </p:nvGraphicFramePr>
        <p:xfrm>
          <a:off x="-732085" y="1439333"/>
          <a:ext cx="8128000" cy="5418667"/>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263359739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Rectangle 31"/>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bwMode="white">
          <a:xfrm>
            <a:off x="0" y="0"/>
            <a:ext cx="12192000" cy="6858000"/>
          </a:xfrm>
          <a:prstGeom prst="rect">
            <a:avLst/>
          </a:prstGeom>
          <a:blipFill rotWithShape="1">
            <a:blip r:embed="rId3">
              <a:duotone>
                <a:schemeClr val="bg2">
                  <a:shade val="42000"/>
                  <a:hueMod val="42000"/>
                  <a:satMod val="124000"/>
                  <a:lumMod val="62000"/>
                </a:schemeClr>
                <a:schemeClr val="bg2">
                  <a:tint val="96000"/>
                  <a:satMod val="130000"/>
                </a:schemeClr>
              </a:duotone>
            </a:blip>
            <a:stretch/>
          </a:blipFill>
          <a:ln>
            <a:noFill/>
          </a:ln>
          <a:effectLst/>
        </p:spPr>
      </p:sp>
      <p:pic>
        <p:nvPicPr>
          <p:cNvPr id="34" name="Picture 33"/>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xmlns="" val="1"/>
              </p:ext>
            </p:extLst>
          </p:nvPr>
        </p:nvPicPr>
        <p:blipFill rotWithShape="1">
          <a:blip r:embed="rId4">
            <a:extLst>
              <a:ext uri="{28A0092B-C50C-407E-A947-70E740481C1C}">
                <a14:useLocalDpi xmlns:a14="http://schemas.microsoft.com/office/drawing/2010/main" val="0"/>
              </a:ext>
            </a:extLst>
          </a:blip>
          <a:srcRect l="3613"/>
          <a:stretch/>
        </p:blipFill>
        <p:spPr>
          <a:xfrm>
            <a:off x="0" y="2669685"/>
            <a:ext cx="4037012" cy="4188315"/>
          </a:xfrm>
          <a:prstGeom prst="rect">
            <a:avLst/>
          </a:prstGeom>
        </p:spPr>
      </p:pic>
      <p:pic>
        <p:nvPicPr>
          <p:cNvPr id="36" name="Picture 35"/>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xmlns="" val="1"/>
              </p:ext>
            </p:extLst>
          </p:nvPr>
        </p:nvPicPr>
        <p:blipFill rotWithShape="1">
          <a:blip r:embed="rId5">
            <a:extLst>
              <a:ext uri="{28A0092B-C50C-407E-A947-70E740481C1C}">
                <a14:useLocalDpi xmlns:a14="http://schemas.microsoft.com/office/drawing/2010/main" val="0"/>
              </a:ext>
            </a:extLst>
          </a:blip>
          <a:srcRect l="35640"/>
          <a:stretch/>
        </p:blipFill>
        <p:spPr>
          <a:xfrm>
            <a:off x="0" y="2892347"/>
            <a:ext cx="1522412" cy="2365453"/>
          </a:xfrm>
          <a:prstGeom prst="rect">
            <a:avLst/>
          </a:prstGeom>
        </p:spPr>
      </p:pic>
      <p:sp>
        <p:nvSpPr>
          <p:cNvPr id="38" name="Oval 37"/>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8609012" y="1676400"/>
            <a:ext cx="2819400" cy="2819400"/>
          </a:xfrm>
          <a:prstGeom prst="ellipse">
            <a:avLst/>
          </a:prstGeom>
          <a:gradFill flip="none" rotWithShape="1">
            <a:gsLst>
              <a:gs pos="0">
                <a:schemeClr val="accent1">
                  <a:lumMod val="60000"/>
                  <a:lumOff val="40000"/>
                  <a:alpha val="7000"/>
                </a:schemeClr>
              </a:gs>
              <a:gs pos="69000">
                <a:schemeClr val="accent1">
                  <a:lumMod val="60000"/>
                  <a:lumOff val="40000"/>
                  <a:alpha val="0"/>
                </a:schemeClr>
              </a:gs>
              <a:gs pos="36000">
                <a:schemeClr val="accent1">
                  <a:lumMod val="60000"/>
                  <a:lumOff val="4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pic>
        <p:nvPicPr>
          <p:cNvPr id="40" name="Picture 39"/>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xmlns="" val="1"/>
              </p:ext>
            </p:extLst>
          </p:nvPr>
        </p:nvPicPr>
        <p:blipFill rotWithShape="1">
          <a:blip r:embed="rId6">
            <a:extLst>
              <a:ext uri="{28A0092B-C50C-407E-A947-70E740481C1C}">
                <a14:useLocalDpi xmlns:a14="http://schemas.microsoft.com/office/drawing/2010/main" val="0"/>
              </a:ext>
            </a:extLst>
          </a:blip>
          <a:srcRect t="28713"/>
          <a:stretch/>
        </p:blipFill>
        <p:spPr>
          <a:xfrm>
            <a:off x="8000197" y="0"/>
            <a:ext cx="1603387" cy="1143000"/>
          </a:xfrm>
          <a:prstGeom prst="rect">
            <a:avLst/>
          </a:prstGeom>
        </p:spPr>
      </p:pic>
      <p:pic>
        <p:nvPicPr>
          <p:cNvPr id="42" name="Picture 41"/>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xmlns="" val="1"/>
              </p:ext>
            </p:extLst>
          </p:nvPr>
        </p:nvPicPr>
        <p:blipFill rotWithShape="1">
          <a:blip r:embed="rId7">
            <a:extLst>
              <a:ext uri="{28A0092B-C50C-407E-A947-70E740481C1C}">
                <a14:useLocalDpi xmlns:a14="http://schemas.microsoft.com/office/drawing/2010/main" val="0"/>
              </a:ext>
            </a:extLst>
          </a:blip>
          <a:srcRect b="24199"/>
          <a:stretch/>
        </p:blipFill>
        <p:spPr>
          <a:xfrm>
            <a:off x="8609012" y="6092866"/>
            <a:ext cx="993734" cy="765134"/>
          </a:xfrm>
          <a:prstGeom prst="rect">
            <a:avLst/>
          </a:prstGeom>
        </p:spPr>
      </p:pic>
      <p:sp>
        <p:nvSpPr>
          <p:cNvPr id="44" name="Rectangle 43"/>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46" name="Rectangle 45"/>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7554139" y="0"/>
            <a:ext cx="463828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8" name="Freeform 31"/>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6449843" y="-1"/>
            <a:ext cx="559472" cy="3709642"/>
          </a:xfrm>
          <a:custGeom>
            <a:avLst/>
            <a:gdLst>
              <a:gd name="connsiteX0" fmla="*/ 0 w 559472"/>
              <a:gd name="connsiteY0" fmla="*/ 0 h 3709642"/>
              <a:gd name="connsiteX1" fmla="*/ 473952 w 559472"/>
              <a:gd name="connsiteY1" fmla="*/ 0 h 3709642"/>
              <a:gd name="connsiteX2" fmla="*/ 485840 w 559472"/>
              <a:gd name="connsiteY2" fmla="*/ 161194 h 3709642"/>
              <a:gd name="connsiteX3" fmla="*/ 523949 w 559472"/>
              <a:gd name="connsiteY3" fmla="*/ 3672197 h 3709642"/>
              <a:gd name="connsiteX4" fmla="*/ 454748 w 559472"/>
              <a:gd name="connsiteY4" fmla="*/ 3709642 h 3709642"/>
              <a:gd name="connsiteX5" fmla="*/ 448224 w 559472"/>
              <a:gd name="connsiteY5" fmla="*/ 3510471 h 3709642"/>
              <a:gd name="connsiteX6" fmla="*/ 443564 w 559472"/>
              <a:gd name="connsiteY6" fmla="*/ 3408563 h 3709642"/>
              <a:gd name="connsiteX7" fmla="*/ 438902 w 559472"/>
              <a:gd name="connsiteY7" fmla="*/ 3304407 h 3709642"/>
              <a:gd name="connsiteX8" fmla="*/ 433941 w 559472"/>
              <a:gd name="connsiteY8" fmla="*/ 3198777 h 3709642"/>
              <a:gd name="connsiteX9" fmla="*/ 427584 w 559472"/>
              <a:gd name="connsiteY9" fmla="*/ 3092510 h 3709642"/>
              <a:gd name="connsiteX10" fmla="*/ 420988 w 559472"/>
              <a:gd name="connsiteY10" fmla="*/ 2984390 h 3709642"/>
              <a:gd name="connsiteX11" fmla="*/ 414330 w 559472"/>
              <a:gd name="connsiteY11" fmla="*/ 2874401 h 3709642"/>
              <a:gd name="connsiteX12" fmla="*/ 406840 w 559472"/>
              <a:gd name="connsiteY12" fmla="*/ 2762980 h 3709642"/>
              <a:gd name="connsiteX13" fmla="*/ 397745 w 559472"/>
              <a:gd name="connsiteY13" fmla="*/ 2650566 h 3709642"/>
              <a:gd name="connsiteX14" fmla="*/ 389154 w 559472"/>
              <a:gd name="connsiteY14" fmla="*/ 2536612 h 3709642"/>
              <a:gd name="connsiteX15" fmla="*/ 379225 w 559472"/>
              <a:gd name="connsiteY15" fmla="*/ 2421642 h 3709642"/>
              <a:gd name="connsiteX16" fmla="*/ 368316 w 559472"/>
              <a:gd name="connsiteY16" fmla="*/ 2305627 h 3709642"/>
              <a:gd name="connsiteX17" fmla="*/ 357466 w 559472"/>
              <a:gd name="connsiteY17" fmla="*/ 2189233 h 3709642"/>
              <a:gd name="connsiteX18" fmla="*/ 344982 w 559472"/>
              <a:gd name="connsiteY18" fmla="*/ 2071473 h 3709642"/>
              <a:gd name="connsiteX19" fmla="*/ 332466 w 559472"/>
              <a:gd name="connsiteY19" fmla="*/ 1952216 h 3709642"/>
              <a:gd name="connsiteX20" fmla="*/ 319121 w 559472"/>
              <a:gd name="connsiteY20" fmla="*/ 1833776 h 3709642"/>
              <a:gd name="connsiteX21" fmla="*/ 304408 w 559472"/>
              <a:gd name="connsiteY21" fmla="*/ 1713948 h 3709642"/>
              <a:gd name="connsiteX22" fmla="*/ 288685 w 559472"/>
              <a:gd name="connsiteY22" fmla="*/ 1592703 h 3709642"/>
              <a:gd name="connsiteX23" fmla="*/ 273050 w 559472"/>
              <a:gd name="connsiteY23" fmla="*/ 1471451 h 3709642"/>
              <a:gd name="connsiteX24" fmla="*/ 255813 w 559472"/>
              <a:gd name="connsiteY24" fmla="*/ 1350328 h 3709642"/>
              <a:gd name="connsiteX25" fmla="*/ 237060 w 559472"/>
              <a:gd name="connsiteY25" fmla="*/ 1227080 h 3709642"/>
              <a:gd name="connsiteX26" fmla="*/ 218488 w 559472"/>
              <a:gd name="connsiteY26" fmla="*/ 1106065 h 3709642"/>
              <a:gd name="connsiteX27" fmla="*/ 198221 w 559472"/>
              <a:gd name="connsiteY27" fmla="*/ 982940 h 3709642"/>
              <a:gd name="connsiteX28" fmla="*/ 177152 w 559472"/>
              <a:gd name="connsiteY28" fmla="*/ 858755 h 3709642"/>
              <a:gd name="connsiteX29" fmla="*/ 155551 w 559472"/>
              <a:gd name="connsiteY29" fmla="*/ 736861 h 3709642"/>
              <a:gd name="connsiteX30" fmla="*/ 131782 w 559472"/>
              <a:gd name="connsiteY30" fmla="*/ 613645 h 3709642"/>
              <a:gd name="connsiteX31" fmla="*/ 107123 w 559472"/>
              <a:gd name="connsiteY31" fmla="*/ 490500 h 3709642"/>
              <a:gd name="connsiteX32" fmla="*/ 82552 w 559472"/>
              <a:gd name="connsiteY32" fmla="*/ 367348 h 3709642"/>
              <a:gd name="connsiteX33" fmla="*/ 55608 w 559472"/>
              <a:gd name="connsiteY33" fmla="*/ 244762 h 3709642"/>
              <a:gd name="connsiteX34" fmla="*/ 28130 w 559472"/>
              <a:gd name="connsiteY34" fmla="*/ 122220 h 3709642"/>
              <a:gd name="connsiteX35" fmla="*/ 0 w 559472"/>
              <a:gd name="connsiteY35" fmla="*/ 0 h 37096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559472" h="3709642">
                <a:moveTo>
                  <a:pt x="0" y="0"/>
                </a:moveTo>
                <a:lnTo>
                  <a:pt x="473952" y="0"/>
                </a:lnTo>
                <a:lnTo>
                  <a:pt x="485840" y="161194"/>
                </a:lnTo>
                <a:cubicBezTo>
                  <a:pt x="552063" y="1147770"/>
                  <a:pt x="592441" y="3086737"/>
                  <a:pt x="523949" y="3672197"/>
                </a:cubicBezTo>
                <a:cubicBezTo>
                  <a:pt x="500842" y="3684557"/>
                  <a:pt x="477855" y="3697282"/>
                  <a:pt x="454748" y="3709642"/>
                </a:cubicBezTo>
                <a:lnTo>
                  <a:pt x="448224" y="3510471"/>
                </a:lnTo>
                <a:lnTo>
                  <a:pt x="443564" y="3408563"/>
                </a:lnTo>
                <a:lnTo>
                  <a:pt x="438902" y="3304407"/>
                </a:lnTo>
                <a:lnTo>
                  <a:pt x="433941" y="3198777"/>
                </a:lnTo>
                <a:lnTo>
                  <a:pt x="427584" y="3092510"/>
                </a:lnTo>
                <a:lnTo>
                  <a:pt x="420988" y="2984390"/>
                </a:lnTo>
                <a:lnTo>
                  <a:pt x="414330" y="2874401"/>
                </a:lnTo>
                <a:lnTo>
                  <a:pt x="406840" y="2762980"/>
                </a:lnTo>
                <a:lnTo>
                  <a:pt x="397745" y="2650566"/>
                </a:lnTo>
                <a:lnTo>
                  <a:pt x="389154" y="2536612"/>
                </a:lnTo>
                <a:lnTo>
                  <a:pt x="379225" y="2421642"/>
                </a:lnTo>
                <a:lnTo>
                  <a:pt x="368316" y="2305627"/>
                </a:lnTo>
                <a:lnTo>
                  <a:pt x="357466" y="2189233"/>
                </a:lnTo>
                <a:lnTo>
                  <a:pt x="344982" y="2071473"/>
                </a:lnTo>
                <a:lnTo>
                  <a:pt x="332466" y="1952216"/>
                </a:lnTo>
                <a:lnTo>
                  <a:pt x="319121" y="1833776"/>
                </a:lnTo>
                <a:lnTo>
                  <a:pt x="304408" y="1713948"/>
                </a:lnTo>
                <a:lnTo>
                  <a:pt x="288685" y="1592703"/>
                </a:lnTo>
                <a:lnTo>
                  <a:pt x="273050" y="1471451"/>
                </a:lnTo>
                <a:lnTo>
                  <a:pt x="255813" y="1350328"/>
                </a:lnTo>
                <a:lnTo>
                  <a:pt x="237060" y="1227080"/>
                </a:lnTo>
                <a:lnTo>
                  <a:pt x="218488" y="1106065"/>
                </a:lnTo>
                <a:lnTo>
                  <a:pt x="198221" y="982940"/>
                </a:lnTo>
                <a:lnTo>
                  <a:pt x="177152" y="858755"/>
                </a:lnTo>
                <a:lnTo>
                  <a:pt x="155551" y="736861"/>
                </a:lnTo>
                <a:lnTo>
                  <a:pt x="131782" y="613645"/>
                </a:lnTo>
                <a:lnTo>
                  <a:pt x="107123" y="490500"/>
                </a:lnTo>
                <a:lnTo>
                  <a:pt x="82552" y="367348"/>
                </a:lnTo>
                <a:lnTo>
                  <a:pt x="55608" y="244762"/>
                </a:lnTo>
                <a:lnTo>
                  <a:pt x="28130" y="122220"/>
                </a:lnTo>
                <a:lnTo>
                  <a:pt x="0" y="0"/>
                </a:lnTo>
                <a:close/>
              </a:path>
            </a:pathLst>
          </a:custGeom>
          <a:solidFill>
            <a:schemeClr val="tx1">
              <a:alpha val="20000"/>
            </a:schemeClr>
          </a:solidFill>
          <a:ln>
            <a:noFill/>
          </a:ln>
        </p:spPr>
        <p:txBody>
          <a:bodyPr rtlCol="0" anchor="ctr"/>
          <a:lstStyle/>
          <a:p>
            <a:pPr algn="ctr"/>
            <a:endParaRPr lang="en-US" dirty="0"/>
          </a:p>
        </p:txBody>
      </p:sp>
      <p:sp>
        <p:nvSpPr>
          <p:cNvPr id="50" name="Freeform 5"/>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bwMode="gray">
          <a:xfrm rot="16200000">
            <a:off x="3906400" y="2756642"/>
            <a:ext cx="6858000" cy="1344715"/>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rgbClr val="FFFFFF"/>
          </a:solidFill>
          <a:ln>
            <a:noFill/>
          </a:ln>
        </p:spPr>
      </p:sp>
      <p:sp>
        <p:nvSpPr>
          <p:cNvPr id="52" name="Rectangle 51"/>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10442448"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ítulo 1">
            <a:extLst>
              <a:ext uri="{FF2B5EF4-FFF2-40B4-BE49-F238E27FC236}">
                <a16:creationId xmlns:a16="http://schemas.microsoft.com/office/drawing/2014/main" xmlns="" id="{C3CBBC82-9D59-414B-B83D-B5AA9695D282}"/>
              </a:ext>
            </a:extLst>
          </p:cNvPr>
          <p:cNvSpPr>
            <a:spLocks noGrp="1"/>
          </p:cNvSpPr>
          <p:nvPr>
            <p:ph type="title"/>
          </p:nvPr>
        </p:nvSpPr>
        <p:spPr>
          <a:xfrm>
            <a:off x="648930" y="629266"/>
            <a:ext cx="5616217" cy="1622321"/>
          </a:xfrm>
        </p:spPr>
        <p:txBody>
          <a:bodyPr vert="horz" lIns="91440" tIns="45720" rIns="91440" bIns="45720" rtlCol="0" anchor="t">
            <a:normAutofit/>
          </a:bodyPr>
          <a:lstStyle/>
          <a:p>
            <a:r>
              <a:rPr lang="en-US" b="1" dirty="0">
                <a:solidFill>
                  <a:schemeClr val="accent5"/>
                </a:solidFill>
              </a:rPr>
              <a:t>Teoría de los Lugares Centrales</a:t>
            </a:r>
          </a:p>
        </p:txBody>
      </p:sp>
      <p:sp>
        <p:nvSpPr>
          <p:cNvPr id="6" name="Marcador de contenido 5">
            <a:extLst>
              <a:ext uri="{FF2B5EF4-FFF2-40B4-BE49-F238E27FC236}">
                <a16:creationId xmlns:a16="http://schemas.microsoft.com/office/drawing/2014/main" xmlns="" id="{06E0039C-6B13-43D0-96BE-E0DE2F3825DB}"/>
              </a:ext>
            </a:extLst>
          </p:cNvPr>
          <p:cNvSpPr>
            <a:spLocks noGrp="1"/>
          </p:cNvSpPr>
          <p:nvPr>
            <p:ph sz="half" idx="2"/>
          </p:nvPr>
        </p:nvSpPr>
        <p:spPr>
          <a:xfrm>
            <a:off x="648931" y="2438400"/>
            <a:ext cx="5616216" cy="3785419"/>
          </a:xfrm>
        </p:spPr>
        <p:txBody>
          <a:bodyPr vert="horz" lIns="91440" tIns="45720" rIns="91440" bIns="45720" rtlCol="0">
            <a:normAutofit/>
          </a:bodyPr>
          <a:lstStyle/>
          <a:p>
            <a:pPr algn="just"/>
            <a:r>
              <a:rPr lang="en-US" dirty="0"/>
              <a:t>¿Existen leyes que determinan el número y tamaño de las ciudades?</a:t>
            </a:r>
          </a:p>
          <a:p>
            <a:pPr algn="just"/>
            <a:endParaRPr lang="en-US" dirty="0"/>
          </a:p>
          <a:p>
            <a:pPr algn="just"/>
            <a:r>
              <a:rPr lang="en-US" dirty="0"/>
              <a:t>¿Por qué existen ciudades grandes y pequeñas?</a:t>
            </a:r>
          </a:p>
          <a:p>
            <a:pPr algn="just"/>
            <a:endParaRPr lang="en-US" dirty="0"/>
          </a:p>
          <a:p>
            <a:pPr algn="just"/>
            <a:r>
              <a:rPr lang="en-US" dirty="0"/>
              <a:t>¿Por qué la distribución espacial de las ciudades es tan irregular?</a:t>
            </a:r>
          </a:p>
          <a:p>
            <a:endParaRPr lang="en-US" dirty="0"/>
          </a:p>
          <a:p>
            <a:endParaRPr lang="en-US" dirty="0"/>
          </a:p>
        </p:txBody>
      </p:sp>
      <p:sp>
        <p:nvSpPr>
          <p:cNvPr id="3" name="Marcador de número de diapositiva 2">
            <a:extLst>
              <a:ext uri="{FF2B5EF4-FFF2-40B4-BE49-F238E27FC236}">
                <a16:creationId xmlns:a16="http://schemas.microsoft.com/office/drawing/2014/main" xmlns="" id="{3E2FB1C5-6F86-407A-9515-7E7542CFF738}"/>
              </a:ext>
            </a:extLst>
          </p:cNvPr>
          <p:cNvSpPr>
            <a:spLocks noGrp="1"/>
          </p:cNvSpPr>
          <p:nvPr>
            <p:ph type="sldNum" sz="quarter" idx="12"/>
          </p:nvPr>
        </p:nvSpPr>
        <p:spPr>
          <a:xfrm>
            <a:off x="10352540" y="295729"/>
            <a:ext cx="838199" cy="767687"/>
          </a:xfrm>
        </p:spPr>
        <p:txBody>
          <a:bodyPr vert="horz" lIns="91440" tIns="45720" rIns="91440" bIns="45720" rtlCol="0" anchor="b">
            <a:normAutofit/>
          </a:bodyPr>
          <a:lstStyle/>
          <a:p>
            <a:pPr defTabSz="914400">
              <a:spcAft>
                <a:spcPts val="600"/>
              </a:spcAft>
            </a:pPr>
            <a:fld id="{4FAB73BC-B049-4115-A692-8D63A059BFB8}" type="slidenum">
              <a:rPr lang="en-US" smtClean="0"/>
              <a:pPr defTabSz="914400">
                <a:spcAft>
                  <a:spcPts val="600"/>
                </a:spcAft>
              </a:pPr>
              <a:t>8</a:t>
            </a:fld>
            <a:endParaRPr lang="en-US" dirty="0"/>
          </a:p>
        </p:txBody>
      </p:sp>
      <p:sp>
        <p:nvSpPr>
          <p:cNvPr id="4" name="CuadroTexto 3">
            <a:extLst>
              <a:ext uri="{FF2B5EF4-FFF2-40B4-BE49-F238E27FC236}">
                <a16:creationId xmlns:a16="http://schemas.microsoft.com/office/drawing/2014/main" xmlns="" id="{60196CF5-E358-427D-AA66-F926E95E1B54}"/>
              </a:ext>
            </a:extLst>
          </p:cNvPr>
          <p:cNvSpPr txBox="1"/>
          <p:nvPr/>
        </p:nvSpPr>
        <p:spPr>
          <a:xfrm>
            <a:off x="3593865" y="5858462"/>
            <a:ext cx="4742735" cy="369332"/>
          </a:xfrm>
          <a:prstGeom prst="rect">
            <a:avLst/>
          </a:prstGeom>
          <a:noFill/>
        </p:spPr>
        <p:txBody>
          <a:bodyPr wrap="square" rtlCol="0">
            <a:spAutoFit/>
          </a:bodyPr>
          <a:lstStyle/>
          <a:p>
            <a:r>
              <a:rPr lang="es-MX" dirty="0"/>
              <a:t>Fuente: (Asuad,2014)</a:t>
            </a:r>
          </a:p>
        </p:txBody>
      </p:sp>
      <p:pic>
        <p:nvPicPr>
          <p:cNvPr id="8" name="Imagen 7">
            <a:extLst>
              <a:ext uri="{FF2B5EF4-FFF2-40B4-BE49-F238E27FC236}">
                <a16:creationId xmlns:a16="http://schemas.microsoft.com/office/drawing/2014/main" xmlns="" id="{062FB5C0-4EF0-4310-A4A2-83511FD68604}"/>
              </a:ext>
            </a:extLst>
          </p:cNvPr>
          <p:cNvPicPr>
            <a:picLocks noChangeAspect="1"/>
          </p:cNvPicPr>
          <p:nvPr/>
        </p:nvPicPr>
        <p:blipFill>
          <a:blip r:embed="rId8"/>
          <a:stretch>
            <a:fillRect/>
          </a:stretch>
        </p:blipFill>
        <p:spPr>
          <a:xfrm>
            <a:off x="7845424" y="1557353"/>
            <a:ext cx="3400733" cy="4535511"/>
          </a:xfrm>
          <a:prstGeom prst="rect">
            <a:avLst/>
          </a:prstGeom>
        </p:spPr>
      </p:pic>
    </p:spTree>
    <p:extLst>
      <p:ext uri="{BB962C8B-B14F-4D97-AF65-F5344CB8AC3E}">
        <p14:creationId xmlns:p14="http://schemas.microsoft.com/office/powerpoint/2010/main" val="245957971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 name="Rectangle 46"/>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bwMode="white">
          <a:xfrm>
            <a:off x="0" y="0"/>
            <a:ext cx="12192000" cy="6858000"/>
          </a:xfrm>
          <a:prstGeom prst="rect">
            <a:avLst/>
          </a:prstGeom>
          <a:blipFill rotWithShape="1">
            <a:blip r:embed="rId3">
              <a:duotone>
                <a:schemeClr val="bg2">
                  <a:shade val="42000"/>
                  <a:hueMod val="42000"/>
                  <a:satMod val="124000"/>
                  <a:lumMod val="62000"/>
                </a:schemeClr>
                <a:schemeClr val="bg2">
                  <a:tint val="96000"/>
                  <a:satMod val="130000"/>
                </a:schemeClr>
              </a:duotone>
            </a:blip>
            <a:stretch/>
          </a:blipFill>
          <a:ln>
            <a:noFill/>
          </a:ln>
          <a:effectLst/>
        </p:spPr>
      </p:sp>
      <p:pic>
        <p:nvPicPr>
          <p:cNvPr id="49" name="Picture 48"/>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xmlns="" val="1"/>
              </p:ext>
            </p:extLst>
          </p:nvPr>
        </p:nvPicPr>
        <p:blipFill rotWithShape="1">
          <a:blip r:embed="rId4">
            <a:extLst>
              <a:ext uri="{28A0092B-C50C-407E-A947-70E740481C1C}">
                <a14:useLocalDpi xmlns:a14="http://schemas.microsoft.com/office/drawing/2010/main" val="0"/>
              </a:ext>
            </a:extLst>
          </a:blip>
          <a:srcRect l="3613"/>
          <a:stretch/>
        </p:blipFill>
        <p:spPr>
          <a:xfrm>
            <a:off x="0" y="2669685"/>
            <a:ext cx="4037012" cy="4188315"/>
          </a:xfrm>
          <a:prstGeom prst="rect">
            <a:avLst/>
          </a:prstGeom>
        </p:spPr>
      </p:pic>
      <p:pic>
        <p:nvPicPr>
          <p:cNvPr id="51" name="Picture 50"/>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xmlns="" val="1"/>
              </p:ext>
            </p:extLst>
          </p:nvPr>
        </p:nvPicPr>
        <p:blipFill rotWithShape="1">
          <a:blip r:embed="rId5">
            <a:extLst>
              <a:ext uri="{28A0092B-C50C-407E-A947-70E740481C1C}">
                <a14:useLocalDpi xmlns:a14="http://schemas.microsoft.com/office/drawing/2010/main" val="0"/>
              </a:ext>
            </a:extLst>
          </a:blip>
          <a:srcRect l="35640"/>
          <a:stretch/>
        </p:blipFill>
        <p:spPr>
          <a:xfrm>
            <a:off x="0" y="2892347"/>
            <a:ext cx="1522412" cy="2365453"/>
          </a:xfrm>
          <a:prstGeom prst="rect">
            <a:avLst/>
          </a:prstGeom>
        </p:spPr>
      </p:pic>
      <p:sp>
        <p:nvSpPr>
          <p:cNvPr id="53" name="Oval 52"/>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8609012" y="1676400"/>
            <a:ext cx="2819400" cy="2819400"/>
          </a:xfrm>
          <a:prstGeom prst="ellipse">
            <a:avLst/>
          </a:prstGeom>
          <a:gradFill flip="none" rotWithShape="1">
            <a:gsLst>
              <a:gs pos="0">
                <a:schemeClr val="accent1">
                  <a:lumMod val="60000"/>
                  <a:lumOff val="40000"/>
                  <a:alpha val="7000"/>
                </a:schemeClr>
              </a:gs>
              <a:gs pos="69000">
                <a:schemeClr val="accent1">
                  <a:lumMod val="60000"/>
                  <a:lumOff val="40000"/>
                  <a:alpha val="0"/>
                </a:schemeClr>
              </a:gs>
              <a:gs pos="36000">
                <a:schemeClr val="accent1">
                  <a:lumMod val="60000"/>
                  <a:lumOff val="4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pic>
        <p:nvPicPr>
          <p:cNvPr id="55" name="Picture 54"/>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xmlns="" val="1"/>
              </p:ext>
            </p:extLst>
          </p:nvPr>
        </p:nvPicPr>
        <p:blipFill rotWithShape="1">
          <a:blip r:embed="rId6">
            <a:extLst>
              <a:ext uri="{28A0092B-C50C-407E-A947-70E740481C1C}">
                <a14:useLocalDpi xmlns:a14="http://schemas.microsoft.com/office/drawing/2010/main" val="0"/>
              </a:ext>
            </a:extLst>
          </a:blip>
          <a:srcRect t="28713"/>
          <a:stretch/>
        </p:blipFill>
        <p:spPr>
          <a:xfrm>
            <a:off x="8000197" y="0"/>
            <a:ext cx="1603387" cy="1143000"/>
          </a:xfrm>
          <a:prstGeom prst="rect">
            <a:avLst/>
          </a:prstGeom>
        </p:spPr>
      </p:pic>
      <p:pic>
        <p:nvPicPr>
          <p:cNvPr id="57" name="Picture 56"/>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xmlns="" val="1"/>
              </p:ext>
            </p:extLst>
          </p:nvPr>
        </p:nvPicPr>
        <p:blipFill rotWithShape="1">
          <a:blip r:embed="rId7">
            <a:extLst>
              <a:ext uri="{28A0092B-C50C-407E-A947-70E740481C1C}">
                <a14:useLocalDpi xmlns:a14="http://schemas.microsoft.com/office/drawing/2010/main" val="0"/>
              </a:ext>
            </a:extLst>
          </a:blip>
          <a:srcRect b="24199"/>
          <a:stretch/>
        </p:blipFill>
        <p:spPr>
          <a:xfrm>
            <a:off x="8609012" y="6092866"/>
            <a:ext cx="993734" cy="765134"/>
          </a:xfrm>
          <a:prstGeom prst="rect">
            <a:avLst/>
          </a:prstGeom>
        </p:spPr>
      </p:pic>
      <p:sp>
        <p:nvSpPr>
          <p:cNvPr id="59" name="Rectangle 58"/>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1" name="Rectangle 60"/>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6092950" y="0"/>
            <a:ext cx="609905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3" name="Rounded Rectangle 9"/>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6577582" y="484632"/>
            <a:ext cx="5130204" cy="5739187"/>
          </a:xfrm>
          <a:prstGeom prst="roundRect">
            <a:avLst>
              <a:gd name="adj" fmla="val 0"/>
            </a:avLst>
          </a:prstGeom>
          <a:solidFill>
            <a:schemeClr val="tx1"/>
          </a:solidFill>
          <a:ln w="12700">
            <a:solidFill>
              <a:schemeClr val="tx2">
                <a:lumMod val="75000"/>
              </a:schemeClr>
            </a:solidFill>
          </a:ln>
          <a:effectLst>
            <a:outerShdw blurRad="50800" dist="50800" dir="5400000" algn="tl" rotWithShape="0">
              <a:srgbClr val="000000">
                <a:alpha val="43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5" name="Imagen 14">
            <a:extLst>
              <a:ext uri="{FF2B5EF4-FFF2-40B4-BE49-F238E27FC236}">
                <a16:creationId xmlns:a16="http://schemas.microsoft.com/office/drawing/2014/main" xmlns="" id="{DC4A7169-0DC5-4C1D-82DE-EF0614FEA552}"/>
              </a:ext>
            </a:extLst>
          </p:cNvPr>
          <p:cNvPicPr>
            <a:picLocks noChangeAspect="1"/>
          </p:cNvPicPr>
          <p:nvPr/>
        </p:nvPicPr>
        <p:blipFill rotWithShape="1">
          <a:blip r:embed="rId8"/>
          <a:srcRect l="21050" r="20725" b="2"/>
          <a:stretch/>
        </p:blipFill>
        <p:spPr>
          <a:xfrm>
            <a:off x="7060689" y="967430"/>
            <a:ext cx="4163991" cy="4773591"/>
          </a:xfrm>
          <a:prstGeom prst="rect">
            <a:avLst/>
          </a:prstGeom>
          <a:effectLst/>
        </p:spPr>
      </p:pic>
      <p:sp>
        <p:nvSpPr>
          <p:cNvPr id="65" name="Rectangle 64"/>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10442448"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ítulo 1">
            <a:extLst>
              <a:ext uri="{FF2B5EF4-FFF2-40B4-BE49-F238E27FC236}">
                <a16:creationId xmlns:a16="http://schemas.microsoft.com/office/drawing/2014/main" xmlns="" id="{A8D38999-EDCE-40BF-89C4-619E2AFC3219}"/>
              </a:ext>
            </a:extLst>
          </p:cNvPr>
          <p:cNvSpPr>
            <a:spLocks noGrp="1"/>
          </p:cNvSpPr>
          <p:nvPr>
            <p:ph type="title"/>
          </p:nvPr>
        </p:nvSpPr>
        <p:spPr>
          <a:xfrm>
            <a:off x="648929" y="629266"/>
            <a:ext cx="4944152" cy="1622321"/>
          </a:xfrm>
        </p:spPr>
        <p:txBody>
          <a:bodyPr vert="horz" lIns="91440" tIns="45720" rIns="91440" bIns="45720" rtlCol="0" anchor="t">
            <a:normAutofit/>
          </a:bodyPr>
          <a:lstStyle/>
          <a:p>
            <a:pPr>
              <a:lnSpc>
                <a:spcPct val="90000"/>
              </a:lnSpc>
            </a:pPr>
            <a:r>
              <a:rPr lang="es-MX" sz="3600" b="1" dirty="0">
                <a:solidFill>
                  <a:schemeClr val="accent5"/>
                </a:solidFill>
              </a:rPr>
              <a:t>Teoría de los Lugares Centrales</a:t>
            </a:r>
            <a:br>
              <a:rPr lang="es-MX" sz="3600" b="1" dirty="0">
                <a:solidFill>
                  <a:schemeClr val="accent5"/>
                </a:solidFill>
              </a:rPr>
            </a:br>
            <a:r>
              <a:rPr lang="es-MX" sz="3600" b="1" dirty="0">
                <a:solidFill>
                  <a:schemeClr val="accent1"/>
                </a:solidFill>
              </a:rPr>
              <a:t>Supuestos</a:t>
            </a:r>
            <a:endParaRPr lang="en-US" sz="3600" dirty="0"/>
          </a:p>
        </p:txBody>
      </p:sp>
      <p:sp>
        <p:nvSpPr>
          <p:cNvPr id="4" name="Marcador de contenido 3">
            <a:extLst>
              <a:ext uri="{FF2B5EF4-FFF2-40B4-BE49-F238E27FC236}">
                <a16:creationId xmlns:a16="http://schemas.microsoft.com/office/drawing/2014/main" xmlns="" id="{A712A4AA-A452-432C-A42D-713C75F111CF}"/>
              </a:ext>
            </a:extLst>
          </p:cNvPr>
          <p:cNvSpPr>
            <a:spLocks noGrp="1"/>
          </p:cNvSpPr>
          <p:nvPr>
            <p:ph sz="half" idx="2"/>
          </p:nvPr>
        </p:nvSpPr>
        <p:spPr>
          <a:xfrm>
            <a:off x="648930" y="2438400"/>
            <a:ext cx="4944151" cy="3785419"/>
          </a:xfrm>
        </p:spPr>
        <p:txBody>
          <a:bodyPr vert="horz" lIns="91440" tIns="45720" rIns="91440" bIns="45720" rtlCol="0">
            <a:normAutofit/>
          </a:bodyPr>
          <a:lstStyle/>
          <a:p>
            <a:endParaRPr lang="en-US" dirty="0"/>
          </a:p>
          <a:p>
            <a:r>
              <a:rPr lang="en-US" b="1" dirty="0"/>
              <a:t>Población umbral: </a:t>
            </a:r>
          </a:p>
          <a:p>
            <a:pPr marL="0" indent="0" algn="just">
              <a:buNone/>
            </a:pPr>
            <a:r>
              <a:rPr lang="en-US" dirty="0"/>
              <a:t>Se define como el mínimo de población que se requiere para originar la oferta en venta de determinado bien o para que se sostenga la prestación de determinado servicio</a:t>
            </a:r>
          </a:p>
          <a:p>
            <a:endParaRPr lang="en-US" dirty="0"/>
          </a:p>
        </p:txBody>
      </p:sp>
      <p:sp>
        <p:nvSpPr>
          <p:cNvPr id="5" name="Marcador de número de diapositiva 4">
            <a:extLst>
              <a:ext uri="{FF2B5EF4-FFF2-40B4-BE49-F238E27FC236}">
                <a16:creationId xmlns:a16="http://schemas.microsoft.com/office/drawing/2014/main" xmlns="" id="{5630E81F-2982-4F46-A6C4-2B6B109C56A0}"/>
              </a:ext>
            </a:extLst>
          </p:cNvPr>
          <p:cNvSpPr>
            <a:spLocks noGrp="1"/>
          </p:cNvSpPr>
          <p:nvPr>
            <p:ph type="sldNum" sz="quarter" idx="12"/>
          </p:nvPr>
        </p:nvSpPr>
        <p:spPr>
          <a:xfrm>
            <a:off x="10352540" y="295729"/>
            <a:ext cx="838199" cy="767687"/>
          </a:xfrm>
        </p:spPr>
        <p:txBody>
          <a:bodyPr vert="horz" lIns="91440" tIns="45720" rIns="91440" bIns="45720" rtlCol="0" anchor="b">
            <a:normAutofit/>
          </a:bodyPr>
          <a:lstStyle/>
          <a:p>
            <a:pPr defTabSz="914400">
              <a:spcAft>
                <a:spcPts val="600"/>
              </a:spcAft>
            </a:pPr>
            <a:fld id="{4FAB73BC-B049-4115-A692-8D63A059BFB8}" type="slidenum">
              <a:rPr lang="en-US" smtClean="0"/>
              <a:pPr defTabSz="914400">
                <a:spcAft>
                  <a:spcPts val="600"/>
                </a:spcAft>
              </a:pPr>
              <a:t>9</a:t>
            </a:fld>
            <a:endParaRPr lang="en-US" dirty="0"/>
          </a:p>
        </p:txBody>
      </p:sp>
    </p:spTree>
    <p:extLst>
      <p:ext uri="{BB962C8B-B14F-4D97-AF65-F5344CB8AC3E}">
        <p14:creationId xmlns:p14="http://schemas.microsoft.com/office/powerpoint/2010/main" val="2601204293"/>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on">
  <a:themeElements>
    <a:clrScheme name="Ion">
      <a:dk1>
        <a:sysClr val="windowText" lastClr="000000"/>
      </a:dk1>
      <a:lt1>
        <a:sysClr val="window" lastClr="FFFFFF"/>
      </a:lt1>
      <a:dk2>
        <a:srgbClr val="EE5818"/>
      </a:dk2>
      <a:lt2>
        <a:srgbClr val="EBEBEB"/>
      </a:lt2>
      <a:accent1>
        <a:srgbClr val="F5A408"/>
      </a:accent1>
      <a:accent2>
        <a:srgbClr val="FA731A"/>
      </a:accent2>
      <a:accent3>
        <a:srgbClr val="AB9281"/>
      </a:accent3>
      <a:accent4>
        <a:srgbClr val="A18CD0"/>
      </a:accent4>
      <a:accent5>
        <a:srgbClr val="8EBBD2"/>
      </a:accent5>
      <a:accent6>
        <a:srgbClr val="ACC995"/>
      </a:accent6>
      <a:hlink>
        <a:srgbClr val="FAC96A"/>
      </a:hlink>
      <a:folHlink>
        <a:srgbClr val="FCDB9B"/>
      </a:folHlink>
    </a:clrScheme>
    <a:fontScheme name="Ion">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8000"/>
                <a:hueMod val="104000"/>
                <a:satMod val="128000"/>
                <a:lumMod val="104000"/>
              </a:schemeClr>
            </a:gs>
            <a:gs pos="100000">
              <a:schemeClr val="phClr">
                <a:shade val="76000"/>
                <a:hueMod val="89000"/>
                <a:satMod val="164000"/>
                <a:lumMod val="68000"/>
              </a:schemeClr>
            </a:gs>
          </a:gsLst>
          <a:path path="circle">
            <a:fillToRect l="45000" t="65000" r="125000" b="100000"/>
          </a:path>
        </a:gradFill>
        <a:blipFill rotWithShape="1">
          <a:blip xmlns:r="http://schemas.openxmlformats.org/officeDocument/2006/relationships" r:embed="rId1">
            <a:duotone>
              <a:schemeClr val="phClr">
                <a:shade val="42000"/>
                <a:hueMod val="42000"/>
                <a:satMod val="124000"/>
                <a:lumMod val="62000"/>
              </a:schemeClr>
              <a:schemeClr val="phClr">
                <a:tint val="96000"/>
                <a:satMod val="130000"/>
              </a:schemeClr>
            </a:duotone>
          </a:blip>
          <a:stretch/>
        </a:blipFill>
      </a:bgFillStyleLst>
    </a:fmtScheme>
  </a:themeElements>
  <a:objectDefaults/>
  <a:extraClrSchemeLst/>
  <a:extLst>
    <a:ext uri="{05A4C25C-085E-4340-85A3-A5531E510DB2}">
      <thm15:themeFamily xmlns:thm15="http://schemas.microsoft.com/office/thememl/2012/main" name="Ion" id="{B8441ADB-2E43-4AF7-B97A-BD870242C6A8}" vid="{5A2F9111-B2DB-470C-BA56-608F9B658826}"/>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Ion</Template>
  <TotalTime>1047</TotalTime>
  <Words>3046</Words>
  <Application>Microsoft Office PowerPoint</Application>
  <PresentationFormat>Panorámica</PresentationFormat>
  <Paragraphs>260</Paragraphs>
  <Slides>30</Slides>
  <Notes>30</Notes>
  <HiddenSlides>0</HiddenSlides>
  <MMClips>0</MMClips>
  <ScaleCrop>false</ScaleCrop>
  <HeadingPairs>
    <vt:vector size="6" baseType="variant">
      <vt:variant>
        <vt:lpstr>Fuentes usadas</vt:lpstr>
      </vt:variant>
      <vt:variant>
        <vt:i4>10</vt:i4>
      </vt:variant>
      <vt:variant>
        <vt:lpstr>Tema</vt:lpstr>
      </vt:variant>
      <vt:variant>
        <vt:i4>1</vt:i4>
      </vt:variant>
      <vt:variant>
        <vt:lpstr>Títulos de diapositiva</vt:lpstr>
      </vt:variant>
      <vt:variant>
        <vt:i4>30</vt:i4>
      </vt:variant>
    </vt:vector>
  </HeadingPairs>
  <TitlesOfParts>
    <vt:vector size="41" baseType="lpstr">
      <vt:lpstr>Arial</vt:lpstr>
      <vt:lpstr>Calibri</vt:lpstr>
      <vt:lpstr>Calisto MT (Cuerpo)</vt:lpstr>
      <vt:lpstr>Century Gothic</vt:lpstr>
      <vt:lpstr>Gill Sans MT</vt:lpstr>
      <vt:lpstr>Times New Roman</vt:lpstr>
      <vt:lpstr>Trebuchet MS</vt:lpstr>
      <vt:lpstr>Verdana</vt:lpstr>
      <vt:lpstr>Wingdings</vt:lpstr>
      <vt:lpstr>Wingdings 3</vt:lpstr>
      <vt:lpstr>Ion</vt:lpstr>
      <vt:lpstr>Presentación de PowerPoint</vt:lpstr>
      <vt:lpstr>Presentación de PowerPoint</vt:lpstr>
      <vt:lpstr>Presentación de PowerPoint</vt:lpstr>
      <vt:lpstr>Teorías de Localización</vt:lpstr>
      <vt:lpstr>Tamaño y Funcionalidad. Influencia en la Localización</vt:lpstr>
      <vt:lpstr>Teoría de los Lugares Centrales</vt:lpstr>
      <vt:lpstr>Teoría de los Lugares Centrales</vt:lpstr>
      <vt:lpstr>Teoría de los Lugares Centrales</vt:lpstr>
      <vt:lpstr>Teoría de los Lugares Centrales Supuestos</vt:lpstr>
      <vt:lpstr>Teoría de los Lugares Centrales Supuestos</vt:lpstr>
      <vt:lpstr>Teoría de los Lugares Centrales Supuestos</vt:lpstr>
      <vt:lpstr>Teoría de los Lugares Centrales</vt:lpstr>
      <vt:lpstr>Teoría de los Lugares Centrales</vt:lpstr>
      <vt:lpstr>Modelo de Economía espacial</vt:lpstr>
      <vt:lpstr>Modelo de Economía espacial</vt:lpstr>
      <vt:lpstr>Modelo de Economía espacial Supuestos</vt:lpstr>
      <vt:lpstr>Modelo de Christaller y Lösch</vt:lpstr>
      <vt:lpstr>Teoría de la localización, sobre la geografía rural y urbana</vt:lpstr>
      <vt:lpstr>Teoría de la localización, sobre la geografía rural y urbana</vt:lpstr>
      <vt:lpstr>Teoría Espacial de los Precios</vt:lpstr>
      <vt:lpstr>Teoría de Localización Industrial </vt:lpstr>
      <vt:lpstr>Teoría de Localización Industrial</vt:lpstr>
      <vt:lpstr>Teoría de Localización Industrial</vt:lpstr>
      <vt:lpstr>Teoría de Localización Industrial</vt:lpstr>
      <vt:lpstr>Teoría de Localización Industrial</vt:lpstr>
      <vt:lpstr>Teoría de Localización Industrial</vt:lpstr>
      <vt:lpstr>Teoría de Localización Industrial</vt:lpstr>
      <vt:lpstr>CONCLUSIONES</vt:lpstr>
      <vt:lpstr>CONCLUSIONES</vt:lpstr>
      <vt:lpstr>REFERENCIAS</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Laura Itzel Lopez Zepeda</dc:creator>
  <cp:lastModifiedBy>TCP-OSCAR</cp:lastModifiedBy>
  <cp:revision>188</cp:revision>
  <dcterms:created xsi:type="dcterms:W3CDTF">2017-08-28T13:49:24Z</dcterms:created>
  <dcterms:modified xsi:type="dcterms:W3CDTF">2017-09-26T17:58:35Z</dcterms:modified>
</cp:coreProperties>
</file>