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2"/>
  </p:notesMasterIdLst>
  <p:sldIdLst>
    <p:sldId id="256" r:id="rId2"/>
    <p:sldId id="258" r:id="rId3"/>
    <p:sldId id="257" r:id="rId4"/>
    <p:sldId id="291" r:id="rId5"/>
    <p:sldId id="259" r:id="rId6"/>
    <p:sldId id="260" r:id="rId7"/>
    <p:sldId id="261" r:id="rId8"/>
    <p:sldId id="262" r:id="rId9"/>
    <p:sldId id="263" r:id="rId10"/>
    <p:sldId id="264" r:id="rId11"/>
    <p:sldId id="265" r:id="rId12"/>
    <p:sldId id="266" r:id="rId13"/>
    <p:sldId id="267" r:id="rId14"/>
    <p:sldId id="288" r:id="rId15"/>
    <p:sldId id="289" r:id="rId16"/>
    <p:sldId id="268" r:id="rId17"/>
    <p:sldId id="290" r:id="rId18"/>
    <p:sldId id="269" r:id="rId19"/>
    <p:sldId id="271" r:id="rId20"/>
    <p:sldId id="286" r:id="rId21"/>
    <p:sldId id="287" r:id="rId22"/>
    <p:sldId id="273" r:id="rId23"/>
    <p:sldId id="274" r:id="rId24"/>
    <p:sldId id="292" r:id="rId25"/>
    <p:sldId id="293" r:id="rId26"/>
    <p:sldId id="295" r:id="rId27"/>
    <p:sldId id="275" r:id="rId28"/>
    <p:sldId id="276" r:id="rId29"/>
    <p:sldId id="284" r:id="rId30"/>
    <p:sldId id="285"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42" autoAdjust="0"/>
  </p:normalViewPr>
  <p:slideViewPr>
    <p:cSldViewPr>
      <p:cViewPr varScale="1">
        <p:scale>
          <a:sx n="33" d="100"/>
          <a:sy n="33" d="100"/>
        </p:scale>
        <p:origin x="1771" y="43"/>
      </p:cViewPr>
      <p:guideLst>
        <p:guide orient="horz" pos="2160"/>
        <p:guide pos="2880"/>
      </p:guideLst>
    </p:cSldViewPr>
  </p:slideViewPr>
  <p:notesTextViewPr>
    <p:cViewPr>
      <p:scale>
        <a:sx n="1" d="1"/>
        <a:sy n="1" d="1"/>
      </p:scale>
      <p:origin x="0" y="0"/>
    </p:cViewPr>
  </p:notesTextViewPr>
  <p:sorterViewPr>
    <p:cViewPr>
      <p:scale>
        <a:sx n="112" d="100"/>
        <a:sy n="112" d="100"/>
      </p:scale>
      <p:origin x="0" y="0"/>
    </p:cViewPr>
  </p:sorterViewPr>
  <p:notesViewPr>
    <p:cSldViewPr>
      <p:cViewPr varScale="1">
        <p:scale>
          <a:sx n="52" d="100"/>
          <a:sy n="52" d="100"/>
        </p:scale>
        <p:origin x="286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image" Target="../media/image32.jpg"/></Relationships>
</file>

<file path=ppt/diagrams/_rels/drawing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image" Target="../media/image32.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2C71D3-4D3C-43F7-AE81-F986D86F4A69}" type="doc">
      <dgm:prSet loTypeId="urn:microsoft.com/office/officeart/2005/8/layout/pyramid1" loCatId="pyramid" qsTypeId="urn:microsoft.com/office/officeart/2005/8/quickstyle/simple1" qsCatId="simple" csTypeId="urn:microsoft.com/office/officeart/2005/8/colors/colorful2" csCatId="colorful" phldr="1"/>
      <dgm:spPr/>
    </dgm:pt>
    <dgm:pt modelId="{F57F3BD0-1A14-4B67-893B-5974C85EA9B8}">
      <dgm:prSet phldrT="[Texto]" custT="1"/>
      <dgm:spPr/>
      <dgm:t>
        <a:bodyPr/>
        <a:lstStyle/>
        <a:p>
          <a:r>
            <a:rPr lang="es-MX" sz="1600" dirty="0"/>
            <a:t>Ocupa, </a:t>
          </a:r>
        </a:p>
        <a:p>
          <a:r>
            <a:rPr lang="es-MX" sz="1600" dirty="0"/>
            <a:t>usurpa y </a:t>
          </a:r>
        </a:p>
        <a:p>
          <a:r>
            <a:rPr lang="es-MX" sz="1600" dirty="0"/>
            <a:t>defiende su </a:t>
          </a:r>
        </a:p>
        <a:p>
          <a:r>
            <a:rPr lang="es-MX" sz="1600" dirty="0"/>
            <a:t>entorno físico</a:t>
          </a:r>
        </a:p>
      </dgm:t>
    </dgm:pt>
    <dgm:pt modelId="{E9EC97D1-F67F-4C08-99C4-5E5C936FEB52}" type="parTrans" cxnId="{13B2E8D6-A104-485E-83B9-1E121B502F5B}">
      <dgm:prSet/>
      <dgm:spPr/>
      <dgm:t>
        <a:bodyPr/>
        <a:lstStyle/>
        <a:p>
          <a:endParaRPr lang="es-MX"/>
        </a:p>
      </dgm:t>
    </dgm:pt>
    <dgm:pt modelId="{50472BFE-9324-49A0-8820-D1B2A37F18E7}" type="sibTrans" cxnId="{13B2E8D6-A104-485E-83B9-1E121B502F5B}">
      <dgm:prSet/>
      <dgm:spPr/>
      <dgm:t>
        <a:bodyPr/>
        <a:lstStyle/>
        <a:p>
          <a:endParaRPr lang="es-MX"/>
        </a:p>
      </dgm:t>
    </dgm:pt>
    <dgm:pt modelId="{59EFB0B1-5162-4EB1-8C26-2D8577336833}">
      <dgm:prSet phldrT="[Texto]" custT="1"/>
      <dgm:spPr/>
      <dgm:t>
        <a:bodyPr/>
        <a:lstStyle/>
        <a:p>
          <a:r>
            <a:rPr lang="es-MX" sz="4000" dirty="0"/>
            <a:t>“Animal territorial”</a:t>
          </a:r>
        </a:p>
      </dgm:t>
    </dgm:pt>
    <dgm:pt modelId="{9405E6AD-014D-468A-83CC-4480538C572C}" type="parTrans" cxnId="{E569631A-AEB7-42AE-8FF1-576A0D392F29}">
      <dgm:prSet/>
      <dgm:spPr/>
      <dgm:t>
        <a:bodyPr/>
        <a:lstStyle/>
        <a:p>
          <a:endParaRPr lang="es-MX"/>
        </a:p>
      </dgm:t>
    </dgm:pt>
    <dgm:pt modelId="{ED279055-7179-4DDB-A80A-85049260CCF6}" type="sibTrans" cxnId="{E569631A-AEB7-42AE-8FF1-576A0D392F29}">
      <dgm:prSet/>
      <dgm:spPr/>
      <dgm:t>
        <a:bodyPr/>
        <a:lstStyle/>
        <a:p>
          <a:endParaRPr lang="es-MX"/>
        </a:p>
      </dgm:t>
    </dgm:pt>
    <dgm:pt modelId="{51940E48-04DE-4283-8781-585406135075}" type="pres">
      <dgm:prSet presAssocID="{152C71D3-4D3C-43F7-AE81-F986D86F4A69}" presName="Name0" presStyleCnt="0">
        <dgm:presLayoutVars>
          <dgm:dir/>
          <dgm:animLvl val="lvl"/>
          <dgm:resizeHandles val="exact"/>
        </dgm:presLayoutVars>
      </dgm:prSet>
      <dgm:spPr/>
    </dgm:pt>
    <dgm:pt modelId="{0D1596D0-34DD-4234-BA60-98373B6DA46A}" type="pres">
      <dgm:prSet presAssocID="{F57F3BD0-1A14-4B67-893B-5974C85EA9B8}" presName="Name8" presStyleCnt="0"/>
      <dgm:spPr/>
    </dgm:pt>
    <dgm:pt modelId="{6DC4A1AA-B579-495F-93EC-B8298082047D}" type="pres">
      <dgm:prSet presAssocID="{F57F3BD0-1A14-4B67-893B-5974C85EA9B8}" presName="level" presStyleLbl="node1" presStyleIdx="0" presStyleCnt="2">
        <dgm:presLayoutVars>
          <dgm:chMax val="1"/>
          <dgm:bulletEnabled val="1"/>
        </dgm:presLayoutVars>
      </dgm:prSet>
      <dgm:spPr/>
      <dgm:t>
        <a:bodyPr/>
        <a:lstStyle/>
        <a:p>
          <a:endParaRPr lang="es-MX"/>
        </a:p>
      </dgm:t>
    </dgm:pt>
    <dgm:pt modelId="{BD464C59-E192-4180-9AA4-DCFB1C71B17F}" type="pres">
      <dgm:prSet presAssocID="{F57F3BD0-1A14-4B67-893B-5974C85EA9B8}" presName="levelTx" presStyleLbl="revTx" presStyleIdx="0" presStyleCnt="0">
        <dgm:presLayoutVars>
          <dgm:chMax val="1"/>
          <dgm:bulletEnabled val="1"/>
        </dgm:presLayoutVars>
      </dgm:prSet>
      <dgm:spPr/>
      <dgm:t>
        <a:bodyPr/>
        <a:lstStyle/>
        <a:p>
          <a:endParaRPr lang="es-MX"/>
        </a:p>
      </dgm:t>
    </dgm:pt>
    <dgm:pt modelId="{36E9FD86-D7E7-4086-ACC3-FA1613C652A1}" type="pres">
      <dgm:prSet presAssocID="{59EFB0B1-5162-4EB1-8C26-2D8577336833}" presName="Name8" presStyleCnt="0"/>
      <dgm:spPr/>
    </dgm:pt>
    <dgm:pt modelId="{ABDB41FB-37FD-4805-8963-8ACAC6D7028B}" type="pres">
      <dgm:prSet presAssocID="{59EFB0B1-5162-4EB1-8C26-2D8577336833}" presName="level" presStyleLbl="node1" presStyleIdx="1" presStyleCnt="2">
        <dgm:presLayoutVars>
          <dgm:chMax val="1"/>
          <dgm:bulletEnabled val="1"/>
        </dgm:presLayoutVars>
      </dgm:prSet>
      <dgm:spPr/>
      <dgm:t>
        <a:bodyPr/>
        <a:lstStyle/>
        <a:p>
          <a:endParaRPr lang="es-MX"/>
        </a:p>
      </dgm:t>
    </dgm:pt>
    <dgm:pt modelId="{6DF5A885-C893-4EC9-B669-A90BD4A6B201}" type="pres">
      <dgm:prSet presAssocID="{59EFB0B1-5162-4EB1-8C26-2D8577336833}" presName="levelTx" presStyleLbl="revTx" presStyleIdx="0" presStyleCnt="0">
        <dgm:presLayoutVars>
          <dgm:chMax val="1"/>
          <dgm:bulletEnabled val="1"/>
        </dgm:presLayoutVars>
      </dgm:prSet>
      <dgm:spPr/>
      <dgm:t>
        <a:bodyPr/>
        <a:lstStyle/>
        <a:p>
          <a:endParaRPr lang="es-MX"/>
        </a:p>
      </dgm:t>
    </dgm:pt>
  </dgm:ptLst>
  <dgm:cxnLst>
    <dgm:cxn modelId="{E569631A-AEB7-42AE-8FF1-576A0D392F29}" srcId="{152C71D3-4D3C-43F7-AE81-F986D86F4A69}" destId="{59EFB0B1-5162-4EB1-8C26-2D8577336833}" srcOrd="1" destOrd="0" parTransId="{9405E6AD-014D-468A-83CC-4480538C572C}" sibTransId="{ED279055-7179-4DDB-A80A-85049260CCF6}"/>
    <dgm:cxn modelId="{13B2E8D6-A104-485E-83B9-1E121B502F5B}" srcId="{152C71D3-4D3C-43F7-AE81-F986D86F4A69}" destId="{F57F3BD0-1A14-4B67-893B-5974C85EA9B8}" srcOrd="0" destOrd="0" parTransId="{E9EC97D1-F67F-4C08-99C4-5E5C936FEB52}" sibTransId="{50472BFE-9324-49A0-8820-D1B2A37F18E7}"/>
    <dgm:cxn modelId="{4A866711-7125-4D18-AA9F-E08FCF9C6AB8}" type="presOf" srcId="{152C71D3-4D3C-43F7-AE81-F986D86F4A69}" destId="{51940E48-04DE-4283-8781-585406135075}" srcOrd="0" destOrd="0" presId="urn:microsoft.com/office/officeart/2005/8/layout/pyramid1"/>
    <dgm:cxn modelId="{E48DAECD-F572-4423-BDF4-CBC6E11BF981}" type="presOf" srcId="{59EFB0B1-5162-4EB1-8C26-2D8577336833}" destId="{ABDB41FB-37FD-4805-8963-8ACAC6D7028B}" srcOrd="0" destOrd="0" presId="urn:microsoft.com/office/officeart/2005/8/layout/pyramid1"/>
    <dgm:cxn modelId="{830E96EE-7048-45D5-8350-01110EA990DE}" type="presOf" srcId="{F57F3BD0-1A14-4B67-893B-5974C85EA9B8}" destId="{BD464C59-E192-4180-9AA4-DCFB1C71B17F}" srcOrd="1" destOrd="0" presId="urn:microsoft.com/office/officeart/2005/8/layout/pyramid1"/>
    <dgm:cxn modelId="{F92D70D4-8567-4710-8B81-92CCDF3EB2FB}" type="presOf" srcId="{59EFB0B1-5162-4EB1-8C26-2D8577336833}" destId="{6DF5A885-C893-4EC9-B669-A90BD4A6B201}" srcOrd="1" destOrd="0" presId="urn:microsoft.com/office/officeart/2005/8/layout/pyramid1"/>
    <dgm:cxn modelId="{D6362A1C-4DD4-4164-AA59-89F4F851A0BE}" type="presOf" srcId="{F57F3BD0-1A14-4B67-893B-5974C85EA9B8}" destId="{6DC4A1AA-B579-495F-93EC-B8298082047D}" srcOrd="0" destOrd="0" presId="urn:microsoft.com/office/officeart/2005/8/layout/pyramid1"/>
    <dgm:cxn modelId="{662EF244-8251-4172-97D2-82DB380D3948}" type="presParOf" srcId="{51940E48-04DE-4283-8781-585406135075}" destId="{0D1596D0-34DD-4234-BA60-98373B6DA46A}" srcOrd="0" destOrd="0" presId="urn:microsoft.com/office/officeart/2005/8/layout/pyramid1"/>
    <dgm:cxn modelId="{3260CBF9-7151-4BA8-85B6-6D2CBD896F25}" type="presParOf" srcId="{0D1596D0-34DD-4234-BA60-98373B6DA46A}" destId="{6DC4A1AA-B579-495F-93EC-B8298082047D}" srcOrd="0" destOrd="0" presId="urn:microsoft.com/office/officeart/2005/8/layout/pyramid1"/>
    <dgm:cxn modelId="{B2B56F3F-0B4E-4E40-95E9-33C592AEBB74}" type="presParOf" srcId="{0D1596D0-34DD-4234-BA60-98373B6DA46A}" destId="{BD464C59-E192-4180-9AA4-DCFB1C71B17F}" srcOrd="1" destOrd="0" presId="urn:microsoft.com/office/officeart/2005/8/layout/pyramid1"/>
    <dgm:cxn modelId="{43D9DF7C-980C-4DDD-A508-6C04771CBA9E}" type="presParOf" srcId="{51940E48-04DE-4283-8781-585406135075}" destId="{36E9FD86-D7E7-4086-ACC3-FA1613C652A1}" srcOrd="1" destOrd="0" presId="urn:microsoft.com/office/officeart/2005/8/layout/pyramid1"/>
    <dgm:cxn modelId="{CD452D79-3917-4EE6-8001-8EA8C159B2C3}" type="presParOf" srcId="{36E9FD86-D7E7-4086-ACC3-FA1613C652A1}" destId="{ABDB41FB-37FD-4805-8963-8ACAC6D7028B}" srcOrd="0" destOrd="0" presId="urn:microsoft.com/office/officeart/2005/8/layout/pyramid1"/>
    <dgm:cxn modelId="{B661A1D8-2910-46DE-9824-6E36F0B1D111}" type="presParOf" srcId="{36E9FD86-D7E7-4086-ACC3-FA1613C652A1}" destId="{6DF5A885-C893-4EC9-B669-A90BD4A6B201}"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B7AC5A1-3932-4878-8CFC-A816B6F6E9B7}" type="doc">
      <dgm:prSet loTypeId="urn:microsoft.com/office/officeart/2005/8/layout/cycle8" loCatId="cycle" qsTypeId="urn:microsoft.com/office/officeart/2005/8/quickstyle/simple1" qsCatId="simple" csTypeId="urn:microsoft.com/office/officeart/2005/8/colors/colorful1" csCatId="colorful" phldr="1"/>
      <dgm:spPr/>
    </dgm:pt>
    <dgm:pt modelId="{6F97D3AC-2416-4058-BCA8-16EEE7E79A1A}">
      <dgm:prSet phldrT="[Texto]"/>
      <dgm:spPr/>
      <dgm:t>
        <a:bodyPr/>
        <a:lstStyle/>
        <a:p>
          <a:r>
            <a:rPr lang="es-MX" dirty="0"/>
            <a:t>Lotes</a:t>
          </a:r>
        </a:p>
      </dgm:t>
    </dgm:pt>
    <dgm:pt modelId="{BE3359BE-FC1E-43D7-86C0-1F2D1C2827C2}" type="parTrans" cxnId="{148DB5AC-933A-4CCB-A92C-27556A641043}">
      <dgm:prSet/>
      <dgm:spPr/>
      <dgm:t>
        <a:bodyPr/>
        <a:lstStyle/>
        <a:p>
          <a:endParaRPr lang="es-MX"/>
        </a:p>
      </dgm:t>
    </dgm:pt>
    <dgm:pt modelId="{30421049-579E-4406-9A87-98CFA2C4D5DC}" type="sibTrans" cxnId="{148DB5AC-933A-4CCB-A92C-27556A641043}">
      <dgm:prSet/>
      <dgm:spPr/>
      <dgm:t>
        <a:bodyPr/>
        <a:lstStyle/>
        <a:p>
          <a:endParaRPr lang="es-MX"/>
        </a:p>
      </dgm:t>
    </dgm:pt>
    <dgm:pt modelId="{04A4D6A1-57F3-48FA-B90A-0EC11EA3FE2C}">
      <dgm:prSet phldrT="[Texto]"/>
      <dgm:spPr/>
      <dgm:t>
        <a:bodyPr/>
        <a:lstStyle/>
        <a:p>
          <a:r>
            <a:rPr lang="es-MX" dirty="0"/>
            <a:t>Terciarios</a:t>
          </a:r>
        </a:p>
      </dgm:t>
    </dgm:pt>
    <dgm:pt modelId="{7351C201-0441-4D4E-AEE6-F7E3D4966F31}" type="parTrans" cxnId="{4B11CE72-B9F1-4557-99D5-DF52605013DB}">
      <dgm:prSet/>
      <dgm:spPr/>
      <dgm:t>
        <a:bodyPr/>
        <a:lstStyle/>
        <a:p>
          <a:endParaRPr lang="es-MX"/>
        </a:p>
      </dgm:t>
    </dgm:pt>
    <dgm:pt modelId="{14DD5EC1-6A7C-4383-91D0-11A78B9C6468}" type="sibTrans" cxnId="{4B11CE72-B9F1-4557-99D5-DF52605013DB}">
      <dgm:prSet/>
      <dgm:spPr/>
      <dgm:t>
        <a:bodyPr/>
        <a:lstStyle/>
        <a:p>
          <a:endParaRPr lang="es-MX"/>
        </a:p>
      </dgm:t>
    </dgm:pt>
    <dgm:pt modelId="{7B2EE114-7B77-496D-98FE-96E7CB495F97}">
      <dgm:prSet phldrT="[Texto]"/>
      <dgm:spPr/>
      <dgm:t>
        <a:bodyPr/>
        <a:lstStyle/>
        <a:p>
          <a:r>
            <a:rPr lang="es-MX" dirty="0"/>
            <a:t>Continua</a:t>
          </a:r>
        </a:p>
      </dgm:t>
    </dgm:pt>
    <dgm:pt modelId="{73DF0B1F-E624-462A-AD45-4F0B4614776D}" type="parTrans" cxnId="{D1C00E39-9A5F-43B4-936D-93001CCBBFED}">
      <dgm:prSet/>
      <dgm:spPr/>
      <dgm:t>
        <a:bodyPr/>
        <a:lstStyle/>
        <a:p>
          <a:endParaRPr lang="es-MX"/>
        </a:p>
      </dgm:t>
    </dgm:pt>
    <dgm:pt modelId="{EE60C152-45C5-4669-8315-3F7ECFB612FF}" type="sibTrans" cxnId="{D1C00E39-9A5F-43B4-936D-93001CCBBFED}">
      <dgm:prSet/>
      <dgm:spPr/>
      <dgm:t>
        <a:bodyPr/>
        <a:lstStyle/>
        <a:p>
          <a:endParaRPr lang="es-MX"/>
        </a:p>
      </dgm:t>
    </dgm:pt>
    <dgm:pt modelId="{1D8DD42D-AFFD-4506-A469-5080C8C05F3B}">
      <dgm:prSet/>
      <dgm:spPr/>
      <dgm:t>
        <a:bodyPr/>
        <a:lstStyle/>
        <a:p>
          <a:r>
            <a:rPr lang="es-MX" dirty="0"/>
            <a:t>Modular</a:t>
          </a:r>
        </a:p>
      </dgm:t>
    </dgm:pt>
    <dgm:pt modelId="{F132166E-885A-4026-AC7E-89F8B9DC4809}" type="parTrans" cxnId="{49D43808-7DE0-4D44-B2A3-197DFF05FD97}">
      <dgm:prSet/>
      <dgm:spPr/>
      <dgm:t>
        <a:bodyPr/>
        <a:lstStyle/>
        <a:p>
          <a:endParaRPr lang="es-MX"/>
        </a:p>
      </dgm:t>
    </dgm:pt>
    <dgm:pt modelId="{C4DB7675-6BD5-42B6-BDBA-39B0AFB6E0DE}" type="sibTrans" cxnId="{49D43808-7DE0-4D44-B2A3-197DFF05FD97}">
      <dgm:prSet/>
      <dgm:spPr/>
      <dgm:t>
        <a:bodyPr/>
        <a:lstStyle/>
        <a:p>
          <a:endParaRPr lang="es-MX"/>
        </a:p>
      </dgm:t>
    </dgm:pt>
    <dgm:pt modelId="{2E25B6AE-ACAB-48A9-8A1B-E63AD6C09CD8}">
      <dgm:prSet/>
      <dgm:spPr/>
      <dgm:t>
        <a:bodyPr/>
        <a:lstStyle/>
        <a:p>
          <a:r>
            <a:rPr lang="es-MX" dirty="0"/>
            <a:t>Transformación</a:t>
          </a:r>
        </a:p>
      </dgm:t>
    </dgm:pt>
    <dgm:pt modelId="{37CE5FB0-CB72-4AEB-8EC9-EBCE0DBEB1A0}" type="parTrans" cxnId="{D3DD0DD4-6326-4619-AEDA-4D8E486C432D}">
      <dgm:prSet/>
      <dgm:spPr/>
      <dgm:t>
        <a:bodyPr/>
        <a:lstStyle/>
        <a:p>
          <a:endParaRPr lang="es-MX"/>
        </a:p>
      </dgm:t>
    </dgm:pt>
    <dgm:pt modelId="{F3D1BF42-4499-4C8C-94BB-987492294503}" type="sibTrans" cxnId="{D3DD0DD4-6326-4619-AEDA-4D8E486C432D}">
      <dgm:prSet/>
      <dgm:spPr/>
      <dgm:t>
        <a:bodyPr/>
        <a:lstStyle/>
        <a:p>
          <a:endParaRPr lang="es-MX"/>
        </a:p>
      </dgm:t>
    </dgm:pt>
    <dgm:pt modelId="{63E2DAB9-D1C7-4B19-AAEC-6C52A633B5C5}">
      <dgm:prSet/>
      <dgm:spPr/>
      <dgm:t>
        <a:bodyPr/>
        <a:lstStyle/>
        <a:p>
          <a:r>
            <a:rPr lang="es-MX" dirty="0"/>
            <a:t>Manufacturero</a:t>
          </a:r>
        </a:p>
      </dgm:t>
    </dgm:pt>
    <dgm:pt modelId="{3C3992AD-611C-4ABB-B46E-7A148954078C}" type="parTrans" cxnId="{34FAB97F-848F-4280-B468-198B57DC0498}">
      <dgm:prSet/>
      <dgm:spPr/>
      <dgm:t>
        <a:bodyPr/>
        <a:lstStyle/>
        <a:p>
          <a:endParaRPr lang="es-MX"/>
        </a:p>
      </dgm:t>
    </dgm:pt>
    <dgm:pt modelId="{AED84611-6E64-4183-BD0B-505562F30CAE}" type="sibTrans" cxnId="{34FAB97F-848F-4280-B468-198B57DC0498}">
      <dgm:prSet/>
      <dgm:spPr/>
      <dgm:t>
        <a:bodyPr/>
        <a:lstStyle/>
        <a:p>
          <a:endParaRPr lang="es-MX"/>
        </a:p>
      </dgm:t>
    </dgm:pt>
    <dgm:pt modelId="{2D4F4F78-10BC-448C-A70D-0B1F0751420A}">
      <dgm:prSet/>
      <dgm:spPr/>
      <dgm:t>
        <a:bodyPr/>
        <a:lstStyle/>
        <a:p>
          <a:r>
            <a:rPr lang="es-MX" dirty="0"/>
            <a:t>Proyectos</a:t>
          </a:r>
        </a:p>
      </dgm:t>
    </dgm:pt>
    <dgm:pt modelId="{3FF692BB-DF95-4EB6-93CC-84621B4309CB}" type="parTrans" cxnId="{D1F3E352-8D44-48AD-952E-203B3AB0DFB8}">
      <dgm:prSet/>
      <dgm:spPr/>
      <dgm:t>
        <a:bodyPr/>
        <a:lstStyle/>
        <a:p>
          <a:endParaRPr lang="es-MX"/>
        </a:p>
      </dgm:t>
    </dgm:pt>
    <dgm:pt modelId="{78434734-B613-4A4D-A3F9-4BEF85AB0E17}" type="sibTrans" cxnId="{D1F3E352-8D44-48AD-952E-203B3AB0DFB8}">
      <dgm:prSet/>
      <dgm:spPr/>
      <dgm:t>
        <a:bodyPr/>
        <a:lstStyle/>
        <a:p>
          <a:endParaRPr lang="es-MX"/>
        </a:p>
      </dgm:t>
    </dgm:pt>
    <dgm:pt modelId="{C63426FA-358A-4180-B835-4AD320546C07}" type="pres">
      <dgm:prSet presAssocID="{3B7AC5A1-3932-4878-8CFC-A816B6F6E9B7}" presName="compositeShape" presStyleCnt="0">
        <dgm:presLayoutVars>
          <dgm:chMax val="7"/>
          <dgm:dir/>
          <dgm:resizeHandles val="exact"/>
        </dgm:presLayoutVars>
      </dgm:prSet>
      <dgm:spPr/>
    </dgm:pt>
    <dgm:pt modelId="{1945ECC7-474E-45B2-8BE9-A7F50F7F7C97}" type="pres">
      <dgm:prSet presAssocID="{3B7AC5A1-3932-4878-8CFC-A816B6F6E9B7}" presName="wedge1" presStyleLbl="node1" presStyleIdx="0" presStyleCnt="7"/>
      <dgm:spPr/>
      <dgm:t>
        <a:bodyPr/>
        <a:lstStyle/>
        <a:p>
          <a:endParaRPr lang="es-MX"/>
        </a:p>
      </dgm:t>
    </dgm:pt>
    <dgm:pt modelId="{DCF4A97D-0560-465D-9EC7-68E7D1EDFD7B}" type="pres">
      <dgm:prSet presAssocID="{3B7AC5A1-3932-4878-8CFC-A816B6F6E9B7}" presName="dummy1a" presStyleCnt="0"/>
      <dgm:spPr/>
    </dgm:pt>
    <dgm:pt modelId="{039D4533-49F7-4F90-8C9E-39F13D7106D0}" type="pres">
      <dgm:prSet presAssocID="{3B7AC5A1-3932-4878-8CFC-A816B6F6E9B7}" presName="dummy1b" presStyleCnt="0"/>
      <dgm:spPr/>
    </dgm:pt>
    <dgm:pt modelId="{229C2456-F6E1-4FC5-93D9-E24C84A4D7A9}" type="pres">
      <dgm:prSet presAssocID="{3B7AC5A1-3932-4878-8CFC-A816B6F6E9B7}" presName="wedge1Tx" presStyleLbl="node1" presStyleIdx="0" presStyleCnt="7">
        <dgm:presLayoutVars>
          <dgm:chMax val="0"/>
          <dgm:chPref val="0"/>
          <dgm:bulletEnabled val="1"/>
        </dgm:presLayoutVars>
      </dgm:prSet>
      <dgm:spPr/>
      <dgm:t>
        <a:bodyPr/>
        <a:lstStyle/>
        <a:p>
          <a:endParaRPr lang="es-MX"/>
        </a:p>
      </dgm:t>
    </dgm:pt>
    <dgm:pt modelId="{34E30CCD-D23E-4FD1-9AA2-FD8E9DD8BBCD}" type="pres">
      <dgm:prSet presAssocID="{3B7AC5A1-3932-4878-8CFC-A816B6F6E9B7}" presName="wedge2" presStyleLbl="node1" presStyleIdx="1" presStyleCnt="7" custLinFactNeighborX="-613"/>
      <dgm:spPr/>
      <dgm:t>
        <a:bodyPr/>
        <a:lstStyle/>
        <a:p>
          <a:endParaRPr lang="es-MX"/>
        </a:p>
      </dgm:t>
    </dgm:pt>
    <dgm:pt modelId="{E9E37ACC-A014-4621-8189-2F36050FCCA2}" type="pres">
      <dgm:prSet presAssocID="{3B7AC5A1-3932-4878-8CFC-A816B6F6E9B7}" presName="dummy2a" presStyleCnt="0"/>
      <dgm:spPr/>
    </dgm:pt>
    <dgm:pt modelId="{13213B71-2C93-461F-968F-A116448E8F4D}" type="pres">
      <dgm:prSet presAssocID="{3B7AC5A1-3932-4878-8CFC-A816B6F6E9B7}" presName="dummy2b" presStyleCnt="0"/>
      <dgm:spPr/>
    </dgm:pt>
    <dgm:pt modelId="{B4DF3286-9DB4-4A49-9CB1-193292639963}" type="pres">
      <dgm:prSet presAssocID="{3B7AC5A1-3932-4878-8CFC-A816B6F6E9B7}" presName="wedge2Tx" presStyleLbl="node1" presStyleIdx="1" presStyleCnt="7">
        <dgm:presLayoutVars>
          <dgm:chMax val="0"/>
          <dgm:chPref val="0"/>
          <dgm:bulletEnabled val="1"/>
        </dgm:presLayoutVars>
      </dgm:prSet>
      <dgm:spPr/>
      <dgm:t>
        <a:bodyPr/>
        <a:lstStyle/>
        <a:p>
          <a:endParaRPr lang="es-MX"/>
        </a:p>
      </dgm:t>
    </dgm:pt>
    <dgm:pt modelId="{DF78ED3D-CB5B-4079-A1F6-C02C2DB30332}" type="pres">
      <dgm:prSet presAssocID="{3B7AC5A1-3932-4878-8CFC-A816B6F6E9B7}" presName="wedge3" presStyleLbl="node1" presStyleIdx="2" presStyleCnt="7"/>
      <dgm:spPr/>
      <dgm:t>
        <a:bodyPr/>
        <a:lstStyle/>
        <a:p>
          <a:endParaRPr lang="es-MX"/>
        </a:p>
      </dgm:t>
    </dgm:pt>
    <dgm:pt modelId="{1F731FF3-843B-4353-8914-BBC6F5E2A5E5}" type="pres">
      <dgm:prSet presAssocID="{3B7AC5A1-3932-4878-8CFC-A816B6F6E9B7}" presName="dummy3a" presStyleCnt="0"/>
      <dgm:spPr/>
    </dgm:pt>
    <dgm:pt modelId="{60E3534C-9773-4917-9013-05D7AB1AA0FD}" type="pres">
      <dgm:prSet presAssocID="{3B7AC5A1-3932-4878-8CFC-A816B6F6E9B7}" presName="dummy3b" presStyleCnt="0"/>
      <dgm:spPr/>
    </dgm:pt>
    <dgm:pt modelId="{CD84CD70-84D6-424B-9EE9-AA42ECD8AC4D}" type="pres">
      <dgm:prSet presAssocID="{3B7AC5A1-3932-4878-8CFC-A816B6F6E9B7}" presName="wedge3Tx" presStyleLbl="node1" presStyleIdx="2" presStyleCnt="7">
        <dgm:presLayoutVars>
          <dgm:chMax val="0"/>
          <dgm:chPref val="0"/>
          <dgm:bulletEnabled val="1"/>
        </dgm:presLayoutVars>
      </dgm:prSet>
      <dgm:spPr/>
      <dgm:t>
        <a:bodyPr/>
        <a:lstStyle/>
        <a:p>
          <a:endParaRPr lang="es-MX"/>
        </a:p>
      </dgm:t>
    </dgm:pt>
    <dgm:pt modelId="{945136A9-8514-44D5-B8BA-500C4BE9A168}" type="pres">
      <dgm:prSet presAssocID="{3B7AC5A1-3932-4878-8CFC-A816B6F6E9B7}" presName="wedge4" presStyleLbl="node1" presStyleIdx="3" presStyleCnt="7"/>
      <dgm:spPr/>
      <dgm:t>
        <a:bodyPr/>
        <a:lstStyle/>
        <a:p>
          <a:endParaRPr lang="es-MX"/>
        </a:p>
      </dgm:t>
    </dgm:pt>
    <dgm:pt modelId="{D92F7A08-A344-4114-A61F-D2FED6A1A68A}" type="pres">
      <dgm:prSet presAssocID="{3B7AC5A1-3932-4878-8CFC-A816B6F6E9B7}" presName="dummy4a" presStyleCnt="0"/>
      <dgm:spPr/>
    </dgm:pt>
    <dgm:pt modelId="{00CEF970-B23B-499D-84F2-25D73998AA46}" type="pres">
      <dgm:prSet presAssocID="{3B7AC5A1-3932-4878-8CFC-A816B6F6E9B7}" presName="dummy4b" presStyleCnt="0"/>
      <dgm:spPr/>
    </dgm:pt>
    <dgm:pt modelId="{35D98566-B662-4543-AC24-C39EF8E660AD}" type="pres">
      <dgm:prSet presAssocID="{3B7AC5A1-3932-4878-8CFC-A816B6F6E9B7}" presName="wedge4Tx" presStyleLbl="node1" presStyleIdx="3" presStyleCnt="7">
        <dgm:presLayoutVars>
          <dgm:chMax val="0"/>
          <dgm:chPref val="0"/>
          <dgm:bulletEnabled val="1"/>
        </dgm:presLayoutVars>
      </dgm:prSet>
      <dgm:spPr/>
      <dgm:t>
        <a:bodyPr/>
        <a:lstStyle/>
        <a:p>
          <a:endParaRPr lang="es-MX"/>
        </a:p>
      </dgm:t>
    </dgm:pt>
    <dgm:pt modelId="{FD427FC7-6C8C-4B2A-8A2B-B3F77190AEB9}" type="pres">
      <dgm:prSet presAssocID="{3B7AC5A1-3932-4878-8CFC-A816B6F6E9B7}" presName="wedge5" presStyleLbl="node1" presStyleIdx="4" presStyleCnt="7"/>
      <dgm:spPr/>
      <dgm:t>
        <a:bodyPr/>
        <a:lstStyle/>
        <a:p>
          <a:endParaRPr lang="es-MX"/>
        </a:p>
      </dgm:t>
    </dgm:pt>
    <dgm:pt modelId="{C20953A7-F7EF-46A7-B4B8-870B65698BAE}" type="pres">
      <dgm:prSet presAssocID="{3B7AC5A1-3932-4878-8CFC-A816B6F6E9B7}" presName="dummy5a" presStyleCnt="0"/>
      <dgm:spPr/>
    </dgm:pt>
    <dgm:pt modelId="{E473188B-FC11-445E-897C-72589D7942DE}" type="pres">
      <dgm:prSet presAssocID="{3B7AC5A1-3932-4878-8CFC-A816B6F6E9B7}" presName="dummy5b" presStyleCnt="0"/>
      <dgm:spPr/>
    </dgm:pt>
    <dgm:pt modelId="{5A2786B8-DA46-4CE1-8AB0-7B54624D66ED}" type="pres">
      <dgm:prSet presAssocID="{3B7AC5A1-3932-4878-8CFC-A816B6F6E9B7}" presName="wedge5Tx" presStyleLbl="node1" presStyleIdx="4" presStyleCnt="7">
        <dgm:presLayoutVars>
          <dgm:chMax val="0"/>
          <dgm:chPref val="0"/>
          <dgm:bulletEnabled val="1"/>
        </dgm:presLayoutVars>
      </dgm:prSet>
      <dgm:spPr/>
      <dgm:t>
        <a:bodyPr/>
        <a:lstStyle/>
        <a:p>
          <a:endParaRPr lang="es-MX"/>
        </a:p>
      </dgm:t>
    </dgm:pt>
    <dgm:pt modelId="{742F95F2-189A-4D48-B0B7-C00371ED7EE7}" type="pres">
      <dgm:prSet presAssocID="{3B7AC5A1-3932-4878-8CFC-A816B6F6E9B7}" presName="wedge6" presStyleLbl="node1" presStyleIdx="5" presStyleCnt="7"/>
      <dgm:spPr/>
      <dgm:t>
        <a:bodyPr/>
        <a:lstStyle/>
        <a:p>
          <a:endParaRPr lang="es-MX"/>
        </a:p>
      </dgm:t>
    </dgm:pt>
    <dgm:pt modelId="{E2711182-45D1-488D-BC2A-A0E0750DED1F}" type="pres">
      <dgm:prSet presAssocID="{3B7AC5A1-3932-4878-8CFC-A816B6F6E9B7}" presName="dummy6a" presStyleCnt="0"/>
      <dgm:spPr/>
    </dgm:pt>
    <dgm:pt modelId="{89633936-1B20-46F6-A45F-F70FE8ED2E21}" type="pres">
      <dgm:prSet presAssocID="{3B7AC5A1-3932-4878-8CFC-A816B6F6E9B7}" presName="dummy6b" presStyleCnt="0"/>
      <dgm:spPr/>
    </dgm:pt>
    <dgm:pt modelId="{658BB742-2E4C-48AF-A7D6-E4285DAFE526}" type="pres">
      <dgm:prSet presAssocID="{3B7AC5A1-3932-4878-8CFC-A816B6F6E9B7}" presName="wedge6Tx" presStyleLbl="node1" presStyleIdx="5" presStyleCnt="7">
        <dgm:presLayoutVars>
          <dgm:chMax val="0"/>
          <dgm:chPref val="0"/>
          <dgm:bulletEnabled val="1"/>
        </dgm:presLayoutVars>
      </dgm:prSet>
      <dgm:spPr/>
      <dgm:t>
        <a:bodyPr/>
        <a:lstStyle/>
        <a:p>
          <a:endParaRPr lang="es-MX"/>
        </a:p>
      </dgm:t>
    </dgm:pt>
    <dgm:pt modelId="{9249EFAF-AC90-4A78-8114-E5FFB1BE4246}" type="pres">
      <dgm:prSet presAssocID="{3B7AC5A1-3932-4878-8CFC-A816B6F6E9B7}" presName="wedge7" presStyleLbl="node1" presStyleIdx="6" presStyleCnt="7"/>
      <dgm:spPr/>
      <dgm:t>
        <a:bodyPr/>
        <a:lstStyle/>
        <a:p>
          <a:endParaRPr lang="es-MX"/>
        </a:p>
      </dgm:t>
    </dgm:pt>
    <dgm:pt modelId="{615A4A7C-D244-4E68-8CDB-F5C4A351BA6E}" type="pres">
      <dgm:prSet presAssocID="{3B7AC5A1-3932-4878-8CFC-A816B6F6E9B7}" presName="dummy7a" presStyleCnt="0"/>
      <dgm:spPr/>
    </dgm:pt>
    <dgm:pt modelId="{8B09F37C-D553-4140-A750-41E93C3B9C3E}" type="pres">
      <dgm:prSet presAssocID="{3B7AC5A1-3932-4878-8CFC-A816B6F6E9B7}" presName="dummy7b" presStyleCnt="0"/>
      <dgm:spPr/>
    </dgm:pt>
    <dgm:pt modelId="{B34AF6AD-49D8-45CC-85F8-BD775288B1C6}" type="pres">
      <dgm:prSet presAssocID="{3B7AC5A1-3932-4878-8CFC-A816B6F6E9B7}" presName="wedge7Tx" presStyleLbl="node1" presStyleIdx="6" presStyleCnt="7">
        <dgm:presLayoutVars>
          <dgm:chMax val="0"/>
          <dgm:chPref val="0"/>
          <dgm:bulletEnabled val="1"/>
        </dgm:presLayoutVars>
      </dgm:prSet>
      <dgm:spPr/>
      <dgm:t>
        <a:bodyPr/>
        <a:lstStyle/>
        <a:p>
          <a:endParaRPr lang="es-MX"/>
        </a:p>
      </dgm:t>
    </dgm:pt>
    <dgm:pt modelId="{778F6570-1B7E-4FD6-9474-CF24F23892C4}" type="pres">
      <dgm:prSet presAssocID="{30421049-579E-4406-9A87-98CFA2C4D5DC}" presName="arrowWedge1" presStyleLbl="fgSibTrans2D1" presStyleIdx="0" presStyleCnt="7"/>
      <dgm:spPr/>
    </dgm:pt>
    <dgm:pt modelId="{E76627DA-6325-4731-9298-C63B5D7E4152}" type="pres">
      <dgm:prSet presAssocID="{C4DB7675-6BD5-42B6-BDBA-39B0AFB6E0DE}" presName="arrowWedge2" presStyleLbl="fgSibTrans2D1" presStyleIdx="1" presStyleCnt="7"/>
      <dgm:spPr/>
    </dgm:pt>
    <dgm:pt modelId="{012AE8FA-72B6-4CF0-8BAA-F3D1CEB6A60D}" type="pres">
      <dgm:prSet presAssocID="{78434734-B613-4A4D-A3F9-4BEF85AB0E17}" presName="arrowWedge3" presStyleLbl="fgSibTrans2D1" presStyleIdx="2" presStyleCnt="7"/>
      <dgm:spPr/>
    </dgm:pt>
    <dgm:pt modelId="{A0A25055-D9A0-4804-872F-E140D3A60422}" type="pres">
      <dgm:prSet presAssocID="{AED84611-6E64-4183-BD0B-505562F30CAE}" presName="arrowWedge4" presStyleLbl="fgSibTrans2D1" presStyleIdx="3" presStyleCnt="7"/>
      <dgm:spPr/>
    </dgm:pt>
    <dgm:pt modelId="{1B6AC718-A4B9-4E02-B008-E12425BD198C}" type="pres">
      <dgm:prSet presAssocID="{F3D1BF42-4499-4C8C-94BB-987492294503}" presName="arrowWedge5" presStyleLbl="fgSibTrans2D1" presStyleIdx="4" presStyleCnt="7"/>
      <dgm:spPr/>
    </dgm:pt>
    <dgm:pt modelId="{3A06CDCE-8D06-4763-9192-7B268AB83640}" type="pres">
      <dgm:prSet presAssocID="{14DD5EC1-6A7C-4383-91D0-11A78B9C6468}" presName="arrowWedge6" presStyleLbl="fgSibTrans2D1" presStyleIdx="5" presStyleCnt="7"/>
      <dgm:spPr/>
    </dgm:pt>
    <dgm:pt modelId="{DBAC6751-EE18-4402-B384-50130D348B52}" type="pres">
      <dgm:prSet presAssocID="{EE60C152-45C5-4669-8315-3F7ECFB612FF}" presName="arrowWedge7" presStyleLbl="fgSibTrans2D1" presStyleIdx="6" presStyleCnt="7"/>
      <dgm:spPr/>
    </dgm:pt>
  </dgm:ptLst>
  <dgm:cxnLst>
    <dgm:cxn modelId="{D1C00E39-9A5F-43B4-936D-93001CCBBFED}" srcId="{3B7AC5A1-3932-4878-8CFC-A816B6F6E9B7}" destId="{7B2EE114-7B77-496D-98FE-96E7CB495F97}" srcOrd="6" destOrd="0" parTransId="{73DF0B1F-E624-462A-AD45-4F0B4614776D}" sibTransId="{EE60C152-45C5-4669-8315-3F7ECFB612FF}"/>
    <dgm:cxn modelId="{C8709348-A23D-4921-9FC9-E94D066E0576}" type="presOf" srcId="{3B7AC5A1-3932-4878-8CFC-A816B6F6E9B7}" destId="{C63426FA-358A-4180-B835-4AD320546C07}" srcOrd="0" destOrd="0" presId="urn:microsoft.com/office/officeart/2005/8/layout/cycle8"/>
    <dgm:cxn modelId="{6C0ACC90-230B-4BBA-B6CD-CAF79A9783B9}" type="presOf" srcId="{2E25B6AE-ACAB-48A9-8A1B-E63AD6C09CD8}" destId="{5A2786B8-DA46-4CE1-8AB0-7B54624D66ED}" srcOrd="1" destOrd="0" presId="urn:microsoft.com/office/officeart/2005/8/layout/cycle8"/>
    <dgm:cxn modelId="{4BEB2721-93A9-438A-BCA7-3F88AACC059D}" type="presOf" srcId="{63E2DAB9-D1C7-4B19-AAEC-6C52A633B5C5}" destId="{945136A9-8514-44D5-B8BA-500C4BE9A168}" srcOrd="0" destOrd="0" presId="urn:microsoft.com/office/officeart/2005/8/layout/cycle8"/>
    <dgm:cxn modelId="{148DB5AC-933A-4CCB-A92C-27556A641043}" srcId="{3B7AC5A1-3932-4878-8CFC-A816B6F6E9B7}" destId="{6F97D3AC-2416-4058-BCA8-16EEE7E79A1A}" srcOrd="0" destOrd="0" parTransId="{BE3359BE-FC1E-43D7-86C0-1F2D1C2827C2}" sibTransId="{30421049-579E-4406-9A87-98CFA2C4D5DC}"/>
    <dgm:cxn modelId="{4B11CE72-B9F1-4557-99D5-DF52605013DB}" srcId="{3B7AC5A1-3932-4878-8CFC-A816B6F6E9B7}" destId="{04A4D6A1-57F3-48FA-B90A-0EC11EA3FE2C}" srcOrd="5" destOrd="0" parTransId="{7351C201-0441-4D4E-AEE6-F7E3D4966F31}" sibTransId="{14DD5EC1-6A7C-4383-91D0-11A78B9C6468}"/>
    <dgm:cxn modelId="{1D6A5C22-7A1E-42AB-9585-4D0BEF2129B8}" type="presOf" srcId="{1D8DD42D-AFFD-4506-A469-5080C8C05F3B}" destId="{B4DF3286-9DB4-4A49-9CB1-193292639963}" srcOrd="1" destOrd="0" presId="urn:microsoft.com/office/officeart/2005/8/layout/cycle8"/>
    <dgm:cxn modelId="{C457DC1A-5516-44AD-9604-21BC59AA3A51}" type="presOf" srcId="{6F97D3AC-2416-4058-BCA8-16EEE7E79A1A}" destId="{1945ECC7-474E-45B2-8BE9-A7F50F7F7C97}" srcOrd="0" destOrd="0" presId="urn:microsoft.com/office/officeart/2005/8/layout/cycle8"/>
    <dgm:cxn modelId="{FE2E84D6-ADB4-41A4-901A-9790D1DBEDCA}" type="presOf" srcId="{04A4D6A1-57F3-48FA-B90A-0EC11EA3FE2C}" destId="{742F95F2-189A-4D48-B0B7-C00371ED7EE7}" srcOrd="0" destOrd="0" presId="urn:microsoft.com/office/officeart/2005/8/layout/cycle8"/>
    <dgm:cxn modelId="{9B3C9099-890C-420B-9611-57D00622A5DF}" type="presOf" srcId="{7B2EE114-7B77-496D-98FE-96E7CB495F97}" destId="{B34AF6AD-49D8-45CC-85F8-BD775288B1C6}" srcOrd="1" destOrd="0" presId="urn:microsoft.com/office/officeart/2005/8/layout/cycle8"/>
    <dgm:cxn modelId="{7D822143-E07F-4E34-9B4C-EB4081438495}" type="presOf" srcId="{2D4F4F78-10BC-448C-A70D-0B1F0751420A}" destId="{CD84CD70-84D6-424B-9EE9-AA42ECD8AC4D}" srcOrd="1" destOrd="0" presId="urn:microsoft.com/office/officeart/2005/8/layout/cycle8"/>
    <dgm:cxn modelId="{00829C71-167F-4CCF-B7C2-AB990A447757}" type="presOf" srcId="{1D8DD42D-AFFD-4506-A469-5080C8C05F3B}" destId="{34E30CCD-D23E-4FD1-9AA2-FD8E9DD8BBCD}" srcOrd="0" destOrd="0" presId="urn:microsoft.com/office/officeart/2005/8/layout/cycle8"/>
    <dgm:cxn modelId="{D3DD0DD4-6326-4619-AEDA-4D8E486C432D}" srcId="{3B7AC5A1-3932-4878-8CFC-A816B6F6E9B7}" destId="{2E25B6AE-ACAB-48A9-8A1B-E63AD6C09CD8}" srcOrd="4" destOrd="0" parTransId="{37CE5FB0-CB72-4AEB-8EC9-EBCE0DBEB1A0}" sibTransId="{F3D1BF42-4499-4C8C-94BB-987492294503}"/>
    <dgm:cxn modelId="{51683D4C-AA5C-4DD6-B295-381EE3B3F2ED}" type="presOf" srcId="{04A4D6A1-57F3-48FA-B90A-0EC11EA3FE2C}" destId="{658BB742-2E4C-48AF-A7D6-E4285DAFE526}" srcOrd="1" destOrd="0" presId="urn:microsoft.com/office/officeart/2005/8/layout/cycle8"/>
    <dgm:cxn modelId="{49D43808-7DE0-4D44-B2A3-197DFF05FD97}" srcId="{3B7AC5A1-3932-4878-8CFC-A816B6F6E9B7}" destId="{1D8DD42D-AFFD-4506-A469-5080C8C05F3B}" srcOrd="1" destOrd="0" parTransId="{F132166E-885A-4026-AC7E-89F8B9DC4809}" sibTransId="{C4DB7675-6BD5-42B6-BDBA-39B0AFB6E0DE}"/>
    <dgm:cxn modelId="{D1F3E352-8D44-48AD-952E-203B3AB0DFB8}" srcId="{3B7AC5A1-3932-4878-8CFC-A816B6F6E9B7}" destId="{2D4F4F78-10BC-448C-A70D-0B1F0751420A}" srcOrd="2" destOrd="0" parTransId="{3FF692BB-DF95-4EB6-93CC-84621B4309CB}" sibTransId="{78434734-B613-4A4D-A3F9-4BEF85AB0E17}"/>
    <dgm:cxn modelId="{4277DC20-58B4-4E15-ABB6-F844B02E6CD7}" type="presOf" srcId="{6F97D3AC-2416-4058-BCA8-16EEE7E79A1A}" destId="{229C2456-F6E1-4FC5-93D9-E24C84A4D7A9}" srcOrd="1" destOrd="0" presId="urn:microsoft.com/office/officeart/2005/8/layout/cycle8"/>
    <dgm:cxn modelId="{EDF88240-3E5D-471E-B72E-E01923E9EEA3}" type="presOf" srcId="{2E25B6AE-ACAB-48A9-8A1B-E63AD6C09CD8}" destId="{FD427FC7-6C8C-4B2A-8A2B-B3F77190AEB9}" srcOrd="0" destOrd="0" presId="urn:microsoft.com/office/officeart/2005/8/layout/cycle8"/>
    <dgm:cxn modelId="{D1A0C049-E5DE-4392-95D4-E6FEC0A2A6ED}" type="presOf" srcId="{63E2DAB9-D1C7-4B19-AAEC-6C52A633B5C5}" destId="{35D98566-B662-4543-AC24-C39EF8E660AD}" srcOrd="1" destOrd="0" presId="urn:microsoft.com/office/officeart/2005/8/layout/cycle8"/>
    <dgm:cxn modelId="{E246961E-36CD-437B-9387-144FA8EB17CD}" type="presOf" srcId="{2D4F4F78-10BC-448C-A70D-0B1F0751420A}" destId="{DF78ED3D-CB5B-4079-A1F6-C02C2DB30332}" srcOrd="0" destOrd="0" presId="urn:microsoft.com/office/officeart/2005/8/layout/cycle8"/>
    <dgm:cxn modelId="{34FAB97F-848F-4280-B468-198B57DC0498}" srcId="{3B7AC5A1-3932-4878-8CFC-A816B6F6E9B7}" destId="{63E2DAB9-D1C7-4B19-AAEC-6C52A633B5C5}" srcOrd="3" destOrd="0" parTransId="{3C3992AD-611C-4ABB-B46E-7A148954078C}" sibTransId="{AED84611-6E64-4183-BD0B-505562F30CAE}"/>
    <dgm:cxn modelId="{72057D42-5FFF-4510-B254-F8CCFE5ED090}" type="presOf" srcId="{7B2EE114-7B77-496D-98FE-96E7CB495F97}" destId="{9249EFAF-AC90-4A78-8114-E5FFB1BE4246}" srcOrd="0" destOrd="0" presId="urn:microsoft.com/office/officeart/2005/8/layout/cycle8"/>
    <dgm:cxn modelId="{95083C96-6A81-4CFA-A713-2BE31CCE49AB}" type="presParOf" srcId="{C63426FA-358A-4180-B835-4AD320546C07}" destId="{1945ECC7-474E-45B2-8BE9-A7F50F7F7C97}" srcOrd="0" destOrd="0" presId="urn:microsoft.com/office/officeart/2005/8/layout/cycle8"/>
    <dgm:cxn modelId="{A87FBD1B-CE72-4580-81DE-B9DB58973EF9}" type="presParOf" srcId="{C63426FA-358A-4180-B835-4AD320546C07}" destId="{DCF4A97D-0560-465D-9EC7-68E7D1EDFD7B}" srcOrd="1" destOrd="0" presId="urn:microsoft.com/office/officeart/2005/8/layout/cycle8"/>
    <dgm:cxn modelId="{E3E86BB9-0A14-4253-AC73-74C5718F171C}" type="presParOf" srcId="{C63426FA-358A-4180-B835-4AD320546C07}" destId="{039D4533-49F7-4F90-8C9E-39F13D7106D0}" srcOrd="2" destOrd="0" presId="urn:microsoft.com/office/officeart/2005/8/layout/cycle8"/>
    <dgm:cxn modelId="{B206C894-A07C-4347-8572-461FA1B518DD}" type="presParOf" srcId="{C63426FA-358A-4180-B835-4AD320546C07}" destId="{229C2456-F6E1-4FC5-93D9-E24C84A4D7A9}" srcOrd="3" destOrd="0" presId="urn:microsoft.com/office/officeart/2005/8/layout/cycle8"/>
    <dgm:cxn modelId="{1AED9C95-0E8D-4E45-A734-6E661CA6BDD6}" type="presParOf" srcId="{C63426FA-358A-4180-B835-4AD320546C07}" destId="{34E30CCD-D23E-4FD1-9AA2-FD8E9DD8BBCD}" srcOrd="4" destOrd="0" presId="urn:microsoft.com/office/officeart/2005/8/layout/cycle8"/>
    <dgm:cxn modelId="{5D4AFD72-7212-4ABB-B3DB-4DB9B73DFAEA}" type="presParOf" srcId="{C63426FA-358A-4180-B835-4AD320546C07}" destId="{E9E37ACC-A014-4621-8189-2F36050FCCA2}" srcOrd="5" destOrd="0" presId="urn:microsoft.com/office/officeart/2005/8/layout/cycle8"/>
    <dgm:cxn modelId="{DBEDB2C6-9C60-484C-BBCF-E9E5DC7E41E3}" type="presParOf" srcId="{C63426FA-358A-4180-B835-4AD320546C07}" destId="{13213B71-2C93-461F-968F-A116448E8F4D}" srcOrd="6" destOrd="0" presId="urn:microsoft.com/office/officeart/2005/8/layout/cycle8"/>
    <dgm:cxn modelId="{CDB309D5-ACBE-45FE-B5E6-39A16B4BC9C3}" type="presParOf" srcId="{C63426FA-358A-4180-B835-4AD320546C07}" destId="{B4DF3286-9DB4-4A49-9CB1-193292639963}" srcOrd="7" destOrd="0" presId="urn:microsoft.com/office/officeart/2005/8/layout/cycle8"/>
    <dgm:cxn modelId="{ADBEF068-FFDA-45E5-AD7A-782D81E25DFB}" type="presParOf" srcId="{C63426FA-358A-4180-B835-4AD320546C07}" destId="{DF78ED3D-CB5B-4079-A1F6-C02C2DB30332}" srcOrd="8" destOrd="0" presId="urn:microsoft.com/office/officeart/2005/8/layout/cycle8"/>
    <dgm:cxn modelId="{0A58745B-3969-44D5-AC1C-CEF3C99813AC}" type="presParOf" srcId="{C63426FA-358A-4180-B835-4AD320546C07}" destId="{1F731FF3-843B-4353-8914-BBC6F5E2A5E5}" srcOrd="9" destOrd="0" presId="urn:microsoft.com/office/officeart/2005/8/layout/cycle8"/>
    <dgm:cxn modelId="{D3896E0A-A431-4333-B1B3-4A21A18C621B}" type="presParOf" srcId="{C63426FA-358A-4180-B835-4AD320546C07}" destId="{60E3534C-9773-4917-9013-05D7AB1AA0FD}" srcOrd="10" destOrd="0" presId="urn:microsoft.com/office/officeart/2005/8/layout/cycle8"/>
    <dgm:cxn modelId="{287EFCC1-1868-44AF-9920-9BC3CABB154A}" type="presParOf" srcId="{C63426FA-358A-4180-B835-4AD320546C07}" destId="{CD84CD70-84D6-424B-9EE9-AA42ECD8AC4D}" srcOrd="11" destOrd="0" presId="urn:microsoft.com/office/officeart/2005/8/layout/cycle8"/>
    <dgm:cxn modelId="{A9D5EF22-9456-4F76-9513-22FD20C2824D}" type="presParOf" srcId="{C63426FA-358A-4180-B835-4AD320546C07}" destId="{945136A9-8514-44D5-B8BA-500C4BE9A168}" srcOrd="12" destOrd="0" presId="urn:microsoft.com/office/officeart/2005/8/layout/cycle8"/>
    <dgm:cxn modelId="{73894CEE-D4BD-4A64-922B-E19BB8618BB6}" type="presParOf" srcId="{C63426FA-358A-4180-B835-4AD320546C07}" destId="{D92F7A08-A344-4114-A61F-D2FED6A1A68A}" srcOrd="13" destOrd="0" presId="urn:microsoft.com/office/officeart/2005/8/layout/cycle8"/>
    <dgm:cxn modelId="{BB7D376F-27B6-4F89-BFD4-144574009318}" type="presParOf" srcId="{C63426FA-358A-4180-B835-4AD320546C07}" destId="{00CEF970-B23B-499D-84F2-25D73998AA46}" srcOrd="14" destOrd="0" presId="urn:microsoft.com/office/officeart/2005/8/layout/cycle8"/>
    <dgm:cxn modelId="{8AFFD13F-DD5B-4746-872B-479187F4F671}" type="presParOf" srcId="{C63426FA-358A-4180-B835-4AD320546C07}" destId="{35D98566-B662-4543-AC24-C39EF8E660AD}" srcOrd="15" destOrd="0" presId="urn:microsoft.com/office/officeart/2005/8/layout/cycle8"/>
    <dgm:cxn modelId="{A62C1561-DF9A-4D14-AF59-9DD4180F83C2}" type="presParOf" srcId="{C63426FA-358A-4180-B835-4AD320546C07}" destId="{FD427FC7-6C8C-4B2A-8A2B-B3F77190AEB9}" srcOrd="16" destOrd="0" presId="urn:microsoft.com/office/officeart/2005/8/layout/cycle8"/>
    <dgm:cxn modelId="{13E1F225-CBFB-461A-9432-F34BA9B11DE1}" type="presParOf" srcId="{C63426FA-358A-4180-B835-4AD320546C07}" destId="{C20953A7-F7EF-46A7-B4B8-870B65698BAE}" srcOrd="17" destOrd="0" presId="urn:microsoft.com/office/officeart/2005/8/layout/cycle8"/>
    <dgm:cxn modelId="{F5185C7D-00A2-4962-B0FB-60C8FDC5C2FB}" type="presParOf" srcId="{C63426FA-358A-4180-B835-4AD320546C07}" destId="{E473188B-FC11-445E-897C-72589D7942DE}" srcOrd="18" destOrd="0" presId="urn:microsoft.com/office/officeart/2005/8/layout/cycle8"/>
    <dgm:cxn modelId="{3E8F2C49-6BB7-4B9A-883F-19B0444FFB46}" type="presParOf" srcId="{C63426FA-358A-4180-B835-4AD320546C07}" destId="{5A2786B8-DA46-4CE1-8AB0-7B54624D66ED}" srcOrd="19" destOrd="0" presId="urn:microsoft.com/office/officeart/2005/8/layout/cycle8"/>
    <dgm:cxn modelId="{F09E1076-CE2E-4854-A181-528B65E4D7FA}" type="presParOf" srcId="{C63426FA-358A-4180-B835-4AD320546C07}" destId="{742F95F2-189A-4D48-B0B7-C00371ED7EE7}" srcOrd="20" destOrd="0" presId="urn:microsoft.com/office/officeart/2005/8/layout/cycle8"/>
    <dgm:cxn modelId="{1E2EBFC6-7E67-4BA9-A82B-E828E431BA77}" type="presParOf" srcId="{C63426FA-358A-4180-B835-4AD320546C07}" destId="{E2711182-45D1-488D-BC2A-A0E0750DED1F}" srcOrd="21" destOrd="0" presId="urn:microsoft.com/office/officeart/2005/8/layout/cycle8"/>
    <dgm:cxn modelId="{93BC6B8F-A798-4D9D-AE64-203D7A6F3D7A}" type="presParOf" srcId="{C63426FA-358A-4180-B835-4AD320546C07}" destId="{89633936-1B20-46F6-A45F-F70FE8ED2E21}" srcOrd="22" destOrd="0" presId="urn:microsoft.com/office/officeart/2005/8/layout/cycle8"/>
    <dgm:cxn modelId="{4BEDC420-6DC2-4E52-AC57-DD969128DEB3}" type="presParOf" srcId="{C63426FA-358A-4180-B835-4AD320546C07}" destId="{658BB742-2E4C-48AF-A7D6-E4285DAFE526}" srcOrd="23" destOrd="0" presId="urn:microsoft.com/office/officeart/2005/8/layout/cycle8"/>
    <dgm:cxn modelId="{89889C7F-4737-41EF-B0C5-ABA457EA7F76}" type="presParOf" srcId="{C63426FA-358A-4180-B835-4AD320546C07}" destId="{9249EFAF-AC90-4A78-8114-E5FFB1BE4246}" srcOrd="24" destOrd="0" presId="urn:microsoft.com/office/officeart/2005/8/layout/cycle8"/>
    <dgm:cxn modelId="{083867F7-2DED-4520-BBBF-13808E7989E5}" type="presParOf" srcId="{C63426FA-358A-4180-B835-4AD320546C07}" destId="{615A4A7C-D244-4E68-8CDB-F5C4A351BA6E}" srcOrd="25" destOrd="0" presId="urn:microsoft.com/office/officeart/2005/8/layout/cycle8"/>
    <dgm:cxn modelId="{0E488555-C55B-4EF9-9640-BE04B8D3373B}" type="presParOf" srcId="{C63426FA-358A-4180-B835-4AD320546C07}" destId="{8B09F37C-D553-4140-A750-41E93C3B9C3E}" srcOrd="26" destOrd="0" presId="urn:microsoft.com/office/officeart/2005/8/layout/cycle8"/>
    <dgm:cxn modelId="{8D960E36-0448-4D50-8BAF-31F5C76A6289}" type="presParOf" srcId="{C63426FA-358A-4180-B835-4AD320546C07}" destId="{B34AF6AD-49D8-45CC-85F8-BD775288B1C6}" srcOrd="27" destOrd="0" presId="urn:microsoft.com/office/officeart/2005/8/layout/cycle8"/>
    <dgm:cxn modelId="{F6FA4457-9B93-4513-8DE6-0644278E9F92}" type="presParOf" srcId="{C63426FA-358A-4180-B835-4AD320546C07}" destId="{778F6570-1B7E-4FD6-9474-CF24F23892C4}" srcOrd="28" destOrd="0" presId="urn:microsoft.com/office/officeart/2005/8/layout/cycle8"/>
    <dgm:cxn modelId="{2D517ED4-4C42-4E1E-B69B-9D56F0C74EE8}" type="presParOf" srcId="{C63426FA-358A-4180-B835-4AD320546C07}" destId="{E76627DA-6325-4731-9298-C63B5D7E4152}" srcOrd="29" destOrd="0" presId="urn:microsoft.com/office/officeart/2005/8/layout/cycle8"/>
    <dgm:cxn modelId="{CA6A24D3-CA54-4CD0-8908-3403BADFD81C}" type="presParOf" srcId="{C63426FA-358A-4180-B835-4AD320546C07}" destId="{012AE8FA-72B6-4CF0-8BAA-F3D1CEB6A60D}" srcOrd="30" destOrd="0" presId="urn:microsoft.com/office/officeart/2005/8/layout/cycle8"/>
    <dgm:cxn modelId="{5F02DBE0-3D12-47A2-B153-69308E6367A7}" type="presParOf" srcId="{C63426FA-358A-4180-B835-4AD320546C07}" destId="{A0A25055-D9A0-4804-872F-E140D3A60422}" srcOrd="31" destOrd="0" presId="urn:microsoft.com/office/officeart/2005/8/layout/cycle8"/>
    <dgm:cxn modelId="{3B65A2FF-B60D-42CE-B27F-99CA83732879}" type="presParOf" srcId="{C63426FA-358A-4180-B835-4AD320546C07}" destId="{1B6AC718-A4B9-4E02-B008-E12425BD198C}" srcOrd="32" destOrd="0" presId="urn:microsoft.com/office/officeart/2005/8/layout/cycle8"/>
    <dgm:cxn modelId="{116E43A2-0ED7-4054-B7FD-A56D088B788F}" type="presParOf" srcId="{C63426FA-358A-4180-B835-4AD320546C07}" destId="{3A06CDCE-8D06-4763-9192-7B268AB83640}" srcOrd="33" destOrd="0" presId="urn:microsoft.com/office/officeart/2005/8/layout/cycle8"/>
    <dgm:cxn modelId="{682F65C5-6CE5-4F93-99BB-FFDBA6E930B5}" type="presParOf" srcId="{C63426FA-358A-4180-B835-4AD320546C07}" destId="{DBAC6751-EE18-4402-B384-50130D348B52}" srcOrd="3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6F220D-4AB0-414A-8611-D4AC6BBCD645}"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s-MX"/>
        </a:p>
      </dgm:t>
    </dgm:pt>
    <dgm:pt modelId="{7FD0AB0C-22D7-4FEF-9C42-75D81CF9B912}">
      <dgm:prSet phldrT="[Texto]"/>
      <dgm:spPr/>
      <dgm:t>
        <a:bodyPr/>
        <a:lstStyle/>
        <a:p>
          <a:r>
            <a:rPr lang="es-MX" dirty="0"/>
            <a:t>Económica</a:t>
          </a:r>
        </a:p>
      </dgm:t>
    </dgm:pt>
    <dgm:pt modelId="{C5E9FF54-3261-40D9-B60A-3429B5755B63}" type="parTrans" cxnId="{F6BEBE53-CA7F-4746-8DBE-B0A3C598D404}">
      <dgm:prSet/>
      <dgm:spPr/>
      <dgm:t>
        <a:bodyPr/>
        <a:lstStyle/>
        <a:p>
          <a:endParaRPr lang="es-MX"/>
        </a:p>
      </dgm:t>
    </dgm:pt>
    <dgm:pt modelId="{713FDDF6-EBEE-4071-ACAC-F7F1BCE82FBB}" type="sibTrans" cxnId="{F6BEBE53-CA7F-4746-8DBE-B0A3C598D404}">
      <dgm:prSet/>
      <dgm:spPr/>
      <dgm:t>
        <a:bodyPr/>
        <a:lstStyle/>
        <a:p>
          <a:endParaRPr lang="es-MX"/>
        </a:p>
      </dgm:t>
    </dgm:pt>
    <dgm:pt modelId="{C832C323-FB0F-43A3-B272-729AF939DDC9}">
      <dgm:prSet phldrT="[Texto]"/>
      <dgm:spPr/>
      <dgm:t>
        <a:bodyPr/>
        <a:lstStyle/>
        <a:p>
          <a:r>
            <a:rPr lang="es-MX" b="0" i="0" dirty="0">
              <a:solidFill>
                <a:schemeClr val="tx1"/>
              </a:solidFill>
              <a:effectLst/>
              <a:latin typeface="+mn-lt"/>
              <a:ea typeface="+mn-ea"/>
              <a:cs typeface="+mn-cs"/>
            </a:rPr>
            <a:t>Integración de las economías locales en una economía de mercado mundial</a:t>
          </a:r>
          <a:endParaRPr lang="es-MX" dirty="0"/>
        </a:p>
      </dgm:t>
    </dgm:pt>
    <dgm:pt modelId="{F4C74C54-FAA1-46A6-955D-329E7E98E3E5}" type="parTrans" cxnId="{22C5A75B-656B-49EB-A8F0-F95191BE77C5}">
      <dgm:prSet/>
      <dgm:spPr/>
      <dgm:t>
        <a:bodyPr/>
        <a:lstStyle/>
        <a:p>
          <a:endParaRPr lang="es-MX"/>
        </a:p>
      </dgm:t>
    </dgm:pt>
    <dgm:pt modelId="{A1AF7165-A357-40E8-BC95-EC27746D3AA2}" type="sibTrans" cxnId="{22C5A75B-656B-49EB-A8F0-F95191BE77C5}">
      <dgm:prSet/>
      <dgm:spPr/>
      <dgm:t>
        <a:bodyPr/>
        <a:lstStyle/>
        <a:p>
          <a:endParaRPr lang="es-MX"/>
        </a:p>
      </dgm:t>
    </dgm:pt>
    <dgm:pt modelId="{81513E2F-587E-4D53-ABCF-ACBA4F14CCA8}">
      <dgm:prSet phldrT="[Texto]"/>
      <dgm:spPr/>
      <dgm:t>
        <a:bodyPr/>
        <a:lstStyle/>
        <a:p>
          <a:r>
            <a:rPr lang="es-MX" dirty="0"/>
            <a:t>Política</a:t>
          </a:r>
        </a:p>
      </dgm:t>
    </dgm:pt>
    <dgm:pt modelId="{38515B29-5D87-4C9F-9C59-6A74AAF09AAC}" type="parTrans" cxnId="{8D53A0A0-5D4E-4A7C-BB87-671B1966616B}">
      <dgm:prSet/>
      <dgm:spPr/>
      <dgm:t>
        <a:bodyPr/>
        <a:lstStyle/>
        <a:p>
          <a:endParaRPr lang="es-MX"/>
        </a:p>
      </dgm:t>
    </dgm:pt>
    <dgm:pt modelId="{267280F4-BE29-48A4-A066-CDC1B08FD430}" type="sibTrans" cxnId="{8D53A0A0-5D4E-4A7C-BB87-671B1966616B}">
      <dgm:prSet/>
      <dgm:spPr/>
      <dgm:t>
        <a:bodyPr/>
        <a:lstStyle/>
        <a:p>
          <a:endParaRPr lang="es-MX"/>
        </a:p>
      </dgm:t>
    </dgm:pt>
    <dgm:pt modelId="{3398E796-46C3-487D-A025-4281F347A659}">
      <dgm:prSet phldrT="[Texto]"/>
      <dgm:spPr/>
      <dgm:t>
        <a:bodyPr/>
        <a:lstStyle/>
        <a:p>
          <a:r>
            <a:rPr lang="es-MX" b="0" i="0" dirty="0">
              <a:solidFill>
                <a:schemeClr val="tx1"/>
              </a:solidFill>
              <a:effectLst/>
              <a:latin typeface="+mn-lt"/>
              <a:ea typeface="+mn-ea"/>
              <a:cs typeface="+mn-cs"/>
            </a:rPr>
            <a:t>Integración de las distintas políticas nacionales en una única política mundial</a:t>
          </a:r>
          <a:endParaRPr lang="es-MX" dirty="0"/>
        </a:p>
      </dgm:t>
    </dgm:pt>
    <dgm:pt modelId="{6AF2917F-4839-4300-AE04-5B1BDEDD069E}" type="parTrans" cxnId="{7F539942-B846-43E7-B876-3D1FD47EDE98}">
      <dgm:prSet/>
      <dgm:spPr/>
      <dgm:t>
        <a:bodyPr/>
        <a:lstStyle/>
        <a:p>
          <a:endParaRPr lang="es-MX"/>
        </a:p>
      </dgm:t>
    </dgm:pt>
    <dgm:pt modelId="{F1DF10C8-02FA-4F68-9BC9-CC0DF3AE57E3}" type="sibTrans" cxnId="{7F539942-B846-43E7-B876-3D1FD47EDE98}">
      <dgm:prSet/>
      <dgm:spPr/>
      <dgm:t>
        <a:bodyPr/>
        <a:lstStyle/>
        <a:p>
          <a:endParaRPr lang="es-MX"/>
        </a:p>
      </dgm:t>
    </dgm:pt>
    <dgm:pt modelId="{7CF9A313-EA96-4709-BE2B-65B486C5BF4A}">
      <dgm:prSet phldrT="[Texto]"/>
      <dgm:spPr/>
      <dgm:t>
        <a:bodyPr/>
        <a:lstStyle/>
        <a:p>
          <a:r>
            <a:rPr lang="es-MX" dirty="0"/>
            <a:t>Cultural</a:t>
          </a:r>
        </a:p>
      </dgm:t>
    </dgm:pt>
    <dgm:pt modelId="{D4A24375-4F1F-47F4-B86F-BD45CB4C6B1F}" type="parTrans" cxnId="{4DE1AB69-1AD8-462E-874A-56CF385E7A1A}">
      <dgm:prSet/>
      <dgm:spPr/>
      <dgm:t>
        <a:bodyPr/>
        <a:lstStyle/>
        <a:p>
          <a:endParaRPr lang="es-MX"/>
        </a:p>
      </dgm:t>
    </dgm:pt>
    <dgm:pt modelId="{0476E4DB-057B-4C1D-8BB2-E38137DB9919}" type="sibTrans" cxnId="{4DE1AB69-1AD8-462E-874A-56CF385E7A1A}">
      <dgm:prSet/>
      <dgm:spPr/>
      <dgm:t>
        <a:bodyPr/>
        <a:lstStyle/>
        <a:p>
          <a:endParaRPr lang="es-MX"/>
        </a:p>
      </dgm:t>
    </dgm:pt>
    <dgm:pt modelId="{CEF99A9A-3DA4-445C-ADC6-C1C33D17C5C5}">
      <dgm:prSet phldrT="[Texto]"/>
      <dgm:spPr/>
      <dgm:t>
        <a:bodyPr/>
        <a:lstStyle/>
        <a:p>
          <a:r>
            <a:rPr lang="es-MX" b="0" i="0" dirty="0">
              <a:solidFill>
                <a:schemeClr val="tx1"/>
              </a:solidFill>
              <a:effectLst/>
              <a:latin typeface="+mn-lt"/>
              <a:ea typeface="+mn-ea"/>
              <a:cs typeface="+mn-cs"/>
            </a:rPr>
            <a:t>En la que las prendas, música, modas, formas de actuar, pensamiento, etc. adquieren dimensiones y presencia globales</a:t>
          </a:r>
          <a:endParaRPr lang="es-MX" dirty="0"/>
        </a:p>
      </dgm:t>
    </dgm:pt>
    <dgm:pt modelId="{BEEF2A71-BBB9-46F7-AAA8-31E21A55BE90}" type="parTrans" cxnId="{CFF94830-ED08-4BAD-9895-2064C95292D5}">
      <dgm:prSet/>
      <dgm:spPr/>
      <dgm:t>
        <a:bodyPr/>
        <a:lstStyle/>
        <a:p>
          <a:endParaRPr lang="es-MX"/>
        </a:p>
      </dgm:t>
    </dgm:pt>
    <dgm:pt modelId="{39D452FA-6247-4BD8-A205-BAEA146A1BB5}" type="sibTrans" cxnId="{CFF94830-ED08-4BAD-9895-2064C95292D5}">
      <dgm:prSet/>
      <dgm:spPr/>
      <dgm:t>
        <a:bodyPr/>
        <a:lstStyle/>
        <a:p>
          <a:endParaRPr lang="es-MX"/>
        </a:p>
      </dgm:t>
    </dgm:pt>
    <dgm:pt modelId="{C65C861A-9C25-48E1-9071-47987C3146C3}" type="pres">
      <dgm:prSet presAssocID="{D56F220D-4AB0-414A-8611-D4AC6BBCD645}" presName="Name0" presStyleCnt="0">
        <dgm:presLayoutVars>
          <dgm:chMax val="7"/>
          <dgm:chPref val="7"/>
          <dgm:dir/>
          <dgm:animLvl val="lvl"/>
        </dgm:presLayoutVars>
      </dgm:prSet>
      <dgm:spPr/>
      <dgm:t>
        <a:bodyPr/>
        <a:lstStyle/>
        <a:p>
          <a:endParaRPr lang="es-MX"/>
        </a:p>
      </dgm:t>
    </dgm:pt>
    <dgm:pt modelId="{DE4D92B7-8278-486C-803C-845AF7A69FC0}" type="pres">
      <dgm:prSet presAssocID="{7FD0AB0C-22D7-4FEF-9C42-75D81CF9B912}" presName="parentText_1" presStyleLbl="node1" presStyleIdx="0" presStyleCnt="3">
        <dgm:presLayoutVars>
          <dgm:chMax val="1"/>
          <dgm:chPref val="1"/>
          <dgm:bulletEnabled val="1"/>
        </dgm:presLayoutVars>
      </dgm:prSet>
      <dgm:spPr/>
      <dgm:t>
        <a:bodyPr/>
        <a:lstStyle/>
        <a:p>
          <a:endParaRPr lang="es-MX"/>
        </a:p>
      </dgm:t>
    </dgm:pt>
    <dgm:pt modelId="{8D801B23-3CAE-4203-BC38-53828F7336AC}" type="pres">
      <dgm:prSet presAssocID="{7FD0AB0C-22D7-4FEF-9C42-75D81CF9B912}" presName="childText_1" presStyleLbl="node1" presStyleIdx="0" presStyleCnt="3">
        <dgm:presLayoutVars>
          <dgm:chMax val="0"/>
          <dgm:chPref val="0"/>
          <dgm:bulletEnabled val="1"/>
        </dgm:presLayoutVars>
      </dgm:prSet>
      <dgm:spPr/>
      <dgm:t>
        <a:bodyPr/>
        <a:lstStyle/>
        <a:p>
          <a:endParaRPr lang="es-MX"/>
        </a:p>
      </dgm:t>
    </dgm:pt>
    <dgm:pt modelId="{AE1B1C12-6163-43B2-9777-E809B1AB1D6D}" type="pres">
      <dgm:prSet presAssocID="{7FD0AB0C-22D7-4FEF-9C42-75D81CF9B912}" presName="accentShape_1" presStyleCnt="0"/>
      <dgm:spPr/>
    </dgm:pt>
    <dgm:pt modelId="{5420CB55-BF58-44BF-9BBC-E88035BEBACD}" type="pres">
      <dgm:prSet presAssocID="{7FD0AB0C-22D7-4FEF-9C42-75D81CF9B912}" presName="imageRepeatNode" presStyleLbl="node1" presStyleIdx="0" presStyleCnt="3"/>
      <dgm:spPr/>
      <dgm:t>
        <a:bodyPr/>
        <a:lstStyle/>
        <a:p>
          <a:endParaRPr lang="es-MX"/>
        </a:p>
      </dgm:t>
    </dgm:pt>
    <dgm:pt modelId="{ED319349-55CA-47C7-96C2-200A42D67E6A}" type="pres">
      <dgm:prSet presAssocID="{81513E2F-587E-4D53-ABCF-ACBA4F14CCA8}" presName="parentText_2" presStyleLbl="node1" presStyleIdx="0" presStyleCnt="3">
        <dgm:presLayoutVars>
          <dgm:chMax val="1"/>
          <dgm:chPref val="1"/>
          <dgm:bulletEnabled val="1"/>
        </dgm:presLayoutVars>
      </dgm:prSet>
      <dgm:spPr/>
      <dgm:t>
        <a:bodyPr/>
        <a:lstStyle/>
        <a:p>
          <a:endParaRPr lang="es-MX"/>
        </a:p>
      </dgm:t>
    </dgm:pt>
    <dgm:pt modelId="{D94D6FA5-CD01-4938-81C8-E0CBF36F15AA}" type="pres">
      <dgm:prSet presAssocID="{81513E2F-587E-4D53-ABCF-ACBA4F14CCA8}" presName="childText_2" presStyleLbl="node2" presStyleIdx="0" presStyleCnt="0">
        <dgm:presLayoutVars>
          <dgm:chMax val="0"/>
          <dgm:chPref val="0"/>
          <dgm:bulletEnabled val="1"/>
        </dgm:presLayoutVars>
      </dgm:prSet>
      <dgm:spPr/>
      <dgm:t>
        <a:bodyPr/>
        <a:lstStyle/>
        <a:p>
          <a:endParaRPr lang="es-MX"/>
        </a:p>
      </dgm:t>
    </dgm:pt>
    <dgm:pt modelId="{993EBC3F-FF49-4D61-ACF3-EC937BDB72E7}" type="pres">
      <dgm:prSet presAssocID="{81513E2F-587E-4D53-ABCF-ACBA4F14CCA8}" presName="accentShape_2" presStyleCnt="0"/>
      <dgm:spPr/>
    </dgm:pt>
    <dgm:pt modelId="{FE2893C0-80A3-4910-A0D3-21257CF6FB7F}" type="pres">
      <dgm:prSet presAssocID="{81513E2F-587E-4D53-ABCF-ACBA4F14CCA8}" presName="imageRepeatNode" presStyleLbl="node1" presStyleIdx="1" presStyleCnt="3"/>
      <dgm:spPr/>
      <dgm:t>
        <a:bodyPr/>
        <a:lstStyle/>
        <a:p>
          <a:endParaRPr lang="es-MX"/>
        </a:p>
      </dgm:t>
    </dgm:pt>
    <dgm:pt modelId="{F0F316EA-A773-4D80-B6E5-DF29D057AC2B}" type="pres">
      <dgm:prSet presAssocID="{7CF9A313-EA96-4709-BE2B-65B486C5BF4A}" presName="parentText_3" presStyleLbl="node1" presStyleIdx="1" presStyleCnt="3">
        <dgm:presLayoutVars>
          <dgm:chMax val="1"/>
          <dgm:chPref val="1"/>
          <dgm:bulletEnabled val="1"/>
        </dgm:presLayoutVars>
      </dgm:prSet>
      <dgm:spPr/>
      <dgm:t>
        <a:bodyPr/>
        <a:lstStyle/>
        <a:p>
          <a:endParaRPr lang="es-MX"/>
        </a:p>
      </dgm:t>
    </dgm:pt>
    <dgm:pt modelId="{7BC9FA16-3066-4007-96C1-69BDA6DC04A1}" type="pres">
      <dgm:prSet presAssocID="{7CF9A313-EA96-4709-BE2B-65B486C5BF4A}" presName="childText_3" presStyleLbl="node2" presStyleIdx="0" presStyleCnt="0">
        <dgm:presLayoutVars>
          <dgm:chMax val="0"/>
          <dgm:chPref val="0"/>
          <dgm:bulletEnabled val="1"/>
        </dgm:presLayoutVars>
      </dgm:prSet>
      <dgm:spPr/>
      <dgm:t>
        <a:bodyPr/>
        <a:lstStyle/>
        <a:p>
          <a:endParaRPr lang="es-MX"/>
        </a:p>
      </dgm:t>
    </dgm:pt>
    <dgm:pt modelId="{5806860E-BBC2-4151-9E1C-E67652068A0D}" type="pres">
      <dgm:prSet presAssocID="{7CF9A313-EA96-4709-BE2B-65B486C5BF4A}" presName="accentShape_3" presStyleCnt="0"/>
      <dgm:spPr/>
    </dgm:pt>
    <dgm:pt modelId="{BA815DE8-6D8E-4698-9282-638C548E7824}" type="pres">
      <dgm:prSet presAssocID="{7CF9A313-EA96-4709-BE2B-65B486C5BF4A}" presName="imageRepeatNode" presStyleLbl="node1" presStyleIdx="2" presStyleCnt="3"/>
      <dgm:spPr/>
      <dgm:t>
        <a:bodyPr/>
        <a:lstStyle/>
        <a:p>
          <a:endParaRPr lang="es-MX"/>
        </a:p>
      </dgm:t>
    </dgm:pt>
  </dgm:ptLst>
  <dgm:cxnLst>
    <dgm:cxn modelId="{F6BEBE53-CA7F-4746-8DBE-B0A3C598D404}" srcId="{D56F220D-4AB0-414A-8611-D4AC6BBCD645}" destId="{7FD0AB0C-22D7-4FEF-9C42-75D81CF9B912}" srcOrd="0" destOrd="0" parTransId="{C5E9FF54-3261-40D9-B60A-3429B5755B63}" sibTransId="{713FDDF6-EBEE-4071-ACAC-F7F1BCE82FBB}"/>
    <dgm:cxn modelId="{9C516EF3-405F-4772-B80E-3E1D7FCF23D9}" type="presOf" srcId="{7FD0AB0C-22D7-4FEF-9C42-75D81CF9B912}" destId="{5420CB55-BF58-44BF-9BBC-E88035BEBACD}" srcOrd="1" destOrd="0" presId="urn:microsoft.com/office/officeart/2009/3/layout/BlockDescendingList"/>
    <dgm:cxn modelId="{4DE1AB69-1AD8-462E-874A-56CF385E7A1A}" srcId="{D56F220D-4AB0-414A-8611-D4AC6BBCD645}" destId="{7CF9A313-EA96-4709-BE2B-65B486C5BF4A}" srcOrd="2" destOrd="0" parTransId="{D4A24375-4F1F-47F4-B86F-BD45CB4C6B1F}" sibTransId="{0476E4DB-057B-4C1D-8BB2-E38137DB9919}"/>
    <dgm:cxn modelId="{8530ABE7-BF70-4F98-A68A-AFA4444AEB43}" type="presOf" srcId="{D56F220D-4AB0-414A-8611-D4AC6BBCD645}" destId="{C65C861A-9C25-48E1-9071-47987C3146C3}" srcOrd="0" destOrd="0" presId="urn:microsoft.com/office/officeart/2009/3/layout/BlockDescendingList"/>
    <dgm:cxn modelId="{CE5CEEAF-8AB4-4E18-A066-DEAE95F63762}" type="presOf" srcId="{81513E2F-587E-4D53-ABCF-ACBA4F14CCA8}" destId="{FE2893C0-80A3-4910-A0D3-21257CF6FB7F}" srcOrd="1" destOrd="0" presId="urn:microsoft.com/office/officeart/2009/3/layout/BlockDescendingList"/>
    <dgm:cxn modelId="{5AB6EB80-9A0F-4616-A7DD-F3F423DD291D}" type="presOf" srcId="{CEF99A9A-3DA4-445C-ADC6-C1C33D17C5C5}" destId="{7BC9FA16-3066-4007-96C1-69BDA6DC04A1}" srcOrd="0" destOrd="0" presId="urn:microsoft.com/office/officeart/2009/3/layout/BlockDescendingList"/>
    <dgm:cxn modelId="{22C5A75B-656B-49EB-A8F0-F95191BE77C5}" srcId="{7FD0AB0C-22D7-4FEF-9C42-75D81CF9B912}" destId="{C832C323-FB0F-43A3-B272-729AF939DDC9}" srcOrd="0" destOrd="0" parTransId="{F4C74C54-FAA1-46A6-955D-329E7E98E3E5}" sibTransId="{A1AF7165-A357-40E8-BC95-EC27746D3AA2}"/>
    <dgm:cxn modelId="{896FC245-5C44-4A26-B3EE-2888A8FCA26B}" type="presOf" srcId="{7CF9A313-EA96-4709-BE2B-65B486C5BF4A}" destId="{F0F316EA-A773-4D80-B6E5-DF29D057AC2B}" srcOrd="0" destOrd="0" presId="urn:microsoft.com/office/officeart/2009/3/layout/BlockDescendingList"/>
    <dgm:cxn modelId="{CFF94830-ED08-4BAD-9895-2064C95292D5}" srcId="{7CF9A313-EA96-4709-BE2B-65B486C5BF4A}" destId="{CEF99A9A-3DA4-445C-ADC6-C1C33D17C5C5}" srcOrd="0" destOrd="0" parTransId="{BEEF2A71-BBB9-46F7-AAA8-31E21A55BE90}" sibTransId="{39D452FA-6247-4BD8-A205-BAEA146A1BB5}"/>
    <dgm:cxn modelId="{DF22F45B-D840-449A-8DF4-CFB2D87F94B7}" type="presOf" srcId="{81513E2F-587E-4D53-ABCF-ACBA4F14CCA8}" destId="{ED319349-55CA-47C7-96C2-200A42D67E6A}" srcOrd="0" destOrd="0" presId="urn:microsoft.com/office/officeart/2009/3/layout/BlockDescendingList"/>
    <dgm:cxn modelId="{D6E920DB-1912-4CAC-921C-2E4D7CFEC526}" type="presOf" srcId="{7CF9A313-EA96-4709-BE2B-65B486C5BF4A}" destId="{BA815DE8-6D8E-4698-9282-638C548E7824}" srcOrd="1" destOrd="0" presId="urn:microsoft.com/office/officeart/2009/3/layout/BlockDescendingList"/>
    <dgm:cxn modelId="{7F539942-B846-43E7-B876-3D1FD47EDE98}" srcId="{81513E2F-587E-4D53-ABCF-ACBA4F14CCA8}" destId="{3398E796-46C3-487D-A025-4281F347A659}" srcOrd="0" destOrd="0" parTransId="{6AF2917F-4839-4300-AE04-5B1BDEDD069E}" sibTransId="{F1DF10C8-02FA-4F68-9BC9-CC0DF3AE57E3}"/>
    <dgm:cxn modelId="{67F8ACCB-FE7F-40BA-B978-ED7109C90BBF}" type="presOf" srcId="{7FD0AB0C-22D7-4FEF-9C42-75D81CF9B912}" destId="{DE4D92B7-8278-486C-803C-845AF7A69FC0}" srcOrd="0" destOrd="0" presId="urn:microsoft.com/office/officeart/2009/3/layout/BlockDescendingList"/>
    <dgm:cxn modelId="{8D53A0A0-5D4E-4A7C-BB87-671B1966616B}" srcId="{D56F220D-4AB0-414A-8611-D4AC6BBCD645}" destId="{81513E2F-587E-4D53-ABCF-ACBA4F14CCA8}" srcOrd="1" destOrd="0" parTransId="{38515B29-5D87-4C9F-9C59-6A74AAF09AAC}" sibTransId="{267280F4-BE29-48A4-A066-CDC1B08FD430}"/>
    <dgm:cxn modelId="{D1D31807-F503-4EF0-A2E4-D320459B3987}" type="presOf" srcId="{C832C323-FB0F-43A3-B272-729AF939DDC9}" destId="{8D801B23-3CAE-4203-BC38-53828F7336AC}" srcOrd="0" destOrd="0" presId="urn:microsoft.com/office/officeart/2009/3/layout/BlockDescendingList"/>
    <dgm:cxn modelId="{5C632ED4-80E7-458A-BD57-9A6121217AC7}" type="presOf" srcId="{3398E796-46C3-487D-A025-4281F347A659}" destId="{D94D6FA5-CD01-4938-81C8-E0CBF36F15AA}" srcOrd="0" destOrd="0" presId="urn:microsoft.com/office/officeart/2009/3/layout/BlockDescendingList"/>
    <dgm:cxn modelId="{40F376F7-A84C-4D33-9222-81AF8B710A34}" type="presParOf" srcId="{C65C861A-9C25-48E1-9071-47987C3146C3}" destId="{DE4D92B7-8278-486C-803C-845AF7A69FC0}" srcOrd="0" destOrd="0" presId="urn:microsoft.com/office/officeart/2009/3/layout/BlockDescendingList"/>
    <dgm:cxn modelId="{D9BD9F97-E8A6-4243-86AA-1FFEA6206896}" type="presParOf" srcId="{C65C861A-9C25-48E1-9071-47987C3146C3}" destId="{8D801B23-3CAE-4203-BC38-53828F7336AC}" srcOrd="1" destOrd="0" presId="urn:microsoft.com/office/officeart/2009/3/layout/BlockDescendingList"/>
    <dgm:cxn modelId="{B22A1765-DB2A-485A-B4D9-EE418EB8E446}" type="presParOf" srcId="{C65C861A-9C25-48E1-9071-47987C3146C3}" destId="{AE1B1C12-6163-43B2-9777-E809B1AB1D6D}" srcOrd="2" destOrd="0" presId="urn:microsoft.com/office/officeart/2009/3/layout/BlockDescendingList"/>
    <dgm:cxn modelId="{2C3CB13F-4F5F-44FA-9393-B7E1F13B3589}" type="presParOf" srcId="{AE1B1C12-6163-43B2-9777-E809B1AB1D6D}" destId="{5420CB55-BF58-44BF-9BBC-E88035BEBACD}" srcOrd="0" destOrd="0" presId="urn:microsoft.com/office/officeart/2009/3/layout/BlockDescendingList"/>
    <dgm:cxn modelId="{F81C677C-7C7C-4380-9CF9-AE78779D4DEB}" type="presParOf" srcId="{C65C861A-9C25-48E1-9071-47987C3146C3}" destId="{ED319349-55CA-47C7-96C2-200A42D67E6A}" srcOrd="3" destOrd="0" presId="urn:microsoft.com/office/officeart/2009/3/layout/BlockDescendingList"/>
    <dgm:cxn modelId="{3E0C2CE3-ED1C-4A3B-A2F4-12FF849C5452}" type="presParOf" srcId="{C65C861A-9C25-48E1-9071-47987C3146C3}" destId="{D94D6FA5-CD01-4938-81C8-E0CBF36F15AA}" srcOrd="4" destOrd="0" presId="urn:microsoft.com/office/officeart/2009/3/layout/BlockDescendingList"/>
    <dgm:cxn modelId="{01A907DD-6087-4D62-A188-BA90E4920F36}" type="presParOf" srcId="{C65C861A-9C25-48E1-9071-47987C3146C3}" destId="{993EBC3F-FF49-4D61-ACF3-EC937BDB72E7}" srcOrd="5" destOrd="0" presId="urn:microsoft.com/office/officeart/2009/3/layout/BlockDescendingList"/>
    <dgm:cxn modelId="{F2C16DA2-B048-41AD-914D-EEA46F1CAA99}" type="presParOf" srcId="{993EBC3F-FF49-4D61-ACF3-EC937BDB72E7}" destId="{FE2893C0-80A3-4910-A0D3-21257CF6FB7F}" srcOrd="0" destOrd="0" presId="urn:microsoft.com/office/officeart/2009/3/layout/BlockDescendingList"/>
    <dgm:cxn modelId="{5DBA946B-BA06-424E-B813-F26745821309}" type="presParOf" srcId="{C65C861A-9C25-48E1-9071-47987C3146C3}" destId="{F0F316EA-A773-4D80-B6E5-DF29D057AC2B}" srcOrd="6" destOrd="0" presId="urn:microsoft.com/office/officeart/2009/3/layout/BlockDescendingList"/>
    <dgm:cxn modelId="{2426D7ED-32FB-4316-93ED-4A02B5553F72}" type="presParOf" srcId="{C65C861A-9C25-48E1-9071-47987C3146C3}" destId="{7BC9FA16-3066-4007-96C1-69BDA6DC04A1}" srcOrd="7" destOrd="0" presId="urn:microsoft.com/office/officeart/2009/3/layout/BlockDescendingList"/>
    <dgm:cxn modelId="{BF2BE016-04DF-4197-9E99-2978021E2AB4}" type="presParOf" srcId="{C65C861A-9C25-48E1-9071-47987C3146C3}" destId="{5806860E-BBC2-4151-9E1C-E67652068A0D}" srcOrd="8" destOrd="0" presId="urn:microsoft.com/office/officeart/2009/3/layout/BlockDescendingList"/>
    <dgm:cxn modelId="{B3E08379-B3C8-4C9F-A19E-6C92510F46BF}" type="presParOf" srcId="{5806860E-BBC2-4151-9E1C-E67652068A0D}" destId="{BA815DE8-6D8E-4698-9282-638C548E7824}" srcOrd="0" destOrd="0" presId="urn:microsoft.com/office/officeart/2009/3/layout/BlockDescending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777D8BD-FA83-4C59-80CB-5326628628EA}" type="doc">
      <dgm:prSet loTypeId="urn:microsoft.com/office/officeart/2009/layout/CircleArrowProcess" loCatId="process" qsTypeId="urn:microsoft.com/office/officeart/2005/8/quickstyle/simple1" qsCatId="simple" csTypeId="urn:microsoft.com/office/officeart/2005/8/colors/colorful2" csCatId="colorful" phldr="1"/>
      <dgm:spPr/>
      <dgm:t>
        <a:bodyPr/>
        <a:lstStyle/>
        <a:p>
          <a:endParaRPr lang="es-MX"/>
        </a:p>
      </dgm:t>
    </dgm:pt>
    <dgm:pt modelId="{D484D47A-7482-4F7E-9C5C-32BF21D4E07F}">
      <dgm:prSet phldrT="[Texto]"/>
      <dgm:spPr/>
      <dgm:t>
        <a:bodyPr/>
        <a:lstStyle/>
        <a:p>
          <a:r>
            <a:rPr lang="es-MX" dirty="0"/>
            <a:t>Lógica </a:t>
          </a:r>
          <a:r>
            <a:rPr lang="es-MX" dirty="0" err="1"/>
            <a:t>Ricardiana</a:t>
          </a:r>
          <a:endParaRPr lang="es-MX" dirty="0"/>
        </a:p>
      </dgm:t>
    </dgm:pt>
    <dgm:pt modelId="{5379C58E-EAB8-4C04-B4D4-D59D878B1B32}" type="parTrans" cxnId="{68ED1248-949E-41AB-B1DD-D5F914BCCCB2}">
      <dgm:prSet/>
      <dgm:spPr/>
      <dgm:t>
        <a:bodyPr/>
        <a:lstStyle/>
        <a:p>
          <a:endParaRPr lang="es-MX"/>
        </a:p>
      </dgm:t>
    </dgm:pt>
    <dgm:pt modelId="{7789099E-6772-4830-8B95-A8193AC5438F}" type="sibTrans" cxnId="{68ED1248-949E-41AB-B1DD-D5F914BCCCB2}">
      <dgm:prSet/>
      <dgm:spPr/>
      <dgm:t>
        <a:bodyPr/>
        <a:lstStyle/>
        <a:p>
          <a:endParaRPr lang="es-MX"/>
        </a:p>
      </dgm:t>
    </dgm:pt>
    <dgm:pt modelId="{48626C15-5C14-4385-929D-91F919D75AD3}">
      <dgm:prSet phldrT="[Texto]"/>
      <dgm:spPr/>
      <dgm:t>
        <a:bodyPr/>
        <a:lstStyle/>
        <a:p>
          <a:r>
            <a:rPr kumimoji="0" lang="es-ES" b="0" i="0" u="none" strike="noStrike" cap="none" normalizeH="0" baseline="0">
              <a:ln/>
              <a:effectLst/>
              <a:latin typeface="Calibri" pitchFamily="34" charset="0"/>
              <a:ea typeface="Calibri" pitchFamily="34" charset="0"/>
              <a:cs typeface="Times-Roman" charset="0"/>
            </a:rPr>
            <a:t>Lógica Smithiana </a:t>
          </a:r>
          <a:endParaRPr lang="es-MX" dirty="0"/>
        </a:p>
      </dgm:t>
    </dgm:pt>
    <dgm:pt modelId="{E6781581-B508-43D0-B97E-3992099D93C2}" type="parTrans" cxnId="{F7D5E66D-71E7-4B7D-8811-99C9E67389AC}">
      <dgm:prSet/>
      <dgm:spPr/>
      <dgm:t>
        <a:bodyPr/>
        <a:lstStyle/>
        <a:p>
          <a:endParaRPr lang="es-MX"/>
        </a:p>
      </dgm:t>
    </dgm:pt>
    <dgm:pt modelId="{737C1FA2-D3AB-41CB-A285-13B7C3606C0B}" type="sibTrans" cxnId="{F7D5E66D-71E7-4B7D-8811-99C9E67389AC}">
      <dgm:prSet/>
      <dgm:spPr/>
      <dgm:t>
        <a:bodyPr/>
        <a:lstStyle/>
        <a:p>
          <a:endParaRPr lang="es-MX"/>
        </a:p>
      </dgm:t>
    </dgm:pt>
    <dgm:pt modelId="{FCC727E0-7039-42D1-BF4A-67CA867D0A4C}">
      <dgm:prSet phldrT="[Texto]" custT="1"/>
      <dgm:spPr/>
      <dgm:t>
        <a:bodyPr/>
        <a:lstStyle/>
        <a:p>
          <a:r>
            <a:rPr kumimoji="0" lang="es-ES" sz="1100" b="0" i="0" u="none" strike="noStrike" cap="none" normalizeH="0" baseline="0" dirty="0">
              <a:ln/>
              <a:effectLst/>
              <a:latin typeface="Calibri" pitchFamily="34" charset="0"/>
              <a:ea typeface="Calibri" pitchFamily="34" charset="0"/>
              <a:cs typeface="Times-Roman" charset="0"/>
            </a:rPr>
            <a:t>lógica factorial de distribución y reparto de las actividades </a:t>
          </a:r>
          <a:endParaRPr lang="es-MX" sz="1100" dirty="0"/>
        </a:p>
      </dgm:t>
    </dgm:pt>
    <dgm:pt modelId="{0CD32FA2-D9DE-416F-B72B-27B8BCED5099}" type="parTrans" cxnId="{3DD62166-B043-4B96-9FD4-037AD83A7638}">
      <dgm:prSet/>
      <dgm:spPr/>
      <dgm:t>
        <a:bodyPr/>
        <a:lstStyle/>
        <a:p>
          <a:endParaRPr lang="es-MX"/>
        </a:p>
      </dgm:t>
    </dgm:pt>
    <dgm:pt modelId="{E61BD4D2-89C7-4A82-9E64-A9F8A89D60D3}" type="sibTrans" cxnId="{3DD62166-B043-4B96-9FD4-037AD83A7638}">
      <dgm:prSet/>
      <dgm:spPr/>
      <dgm:t>
        <a:bodyPr/>
        <a:lstStyle/>
        <a:p>
          <a:endParaRPr lang="es-MX"/>
        </a:p>
      </dgm:t>
    </dgm:pt>
    <dgm:pt modelId="{7690A038-DB1F-4670-9A81-520C61775099}" type="pres">
      <dgm:prSet presAssocID="{3777D8BD-FA83-4C59-80CB-5326628628EA}" presName="Name0" presStyleCnt="0">
        <dgm:presLayoutVars>
          <dgm:chMax val="7"/>
          <dgm:chPref val="7"/>
          <dgm:dir/>
          <dgm:animLvl val="lvl"/>
        </dgm:presLayoutVars>
      </dgm:prSet>
      <dgm:spPr/>
      <dgm:t>
        <a:bodyPr/>
        <a:lstStyle/>
        <a:p>
          <a:endParaRPr lang="es-MX"/>
        </a:p>
      </dgm:t>
    </dgm:pt>
    <dgm:pt modelId="{5DEFB50B-5A37-4851-AC2C-BE660DA7AC50}" type="pres">
      <dgm:prSet presAssocID="{D484D47A-7482-4F7E-9C5C-32BF21D4E07F}" presName="Accent1" presStyleCnt="0"/>
      <dgm:spPr/>
    </dgm:pt>
    <dgm:pt modelId="{421B2CB6-0C64-434D-A126-35872DB2CCFB}" type="pres">
      <dgm:prSet presAssocID="{D484D47A-7482-4F7E-9C5C-32BF21D4E07F}" presName="Accent" presStyleLbl="node1" presStyleIdx="0" presStyleCnt="3"/>
      <dgm:spPr/>
    </dgm:pt>
    <dgm:pt modelId="{03258AEF-A672-4EAB-AE0D-34A1F661A4A3}" type="pres">
      <dgm:prSet presAssocID="{D484D47A-7482-4F7E-9C5C-32BF21D4E07F}" presName="Parent1" presStyleLbl="revTx" presStyleIdx="0" presStyleCnt="3">
        <dgm:presLayoutVars>
          <dgm:chMax val="1"/>
          <dgm:chPref val="1"/>
          <dgm:bulletEnabled val="1"/>
        </dgm:presLayoutVars>
      </dgm:prSet>
      <dgm:spPr/>
      <dgm:t>
        <a:bodyPr/>
        <a:lstStyle/>
        <a:p>
          <a:endParaRPr lang="es-MX"/>
        </a:p>
      </dgm:t>
    </dgm:pt>
    <dgm:pt modelId="{61F4314C-C203-48F8-A6B3-F5946A4A40AE}" type="pres">
      <dgm:prSet presAssocID="{48626C15-5C14-4385-929D-91F919D75AD3}" presName="Accent2" presStyleCnt="0"/>
      <dgm:spPr/>
    </dgm:pt>
    <dgm:pt modelId="{0B642DFC-FC5F-41A9-B66D-67F34AB127A1}" type="pres">
      <dgm:prSet presAssocID="{48626C15-5C14-4385-929D-91F919D75AD3}" presName="Accent" presStyleLbl="node1" presStyleIdx="1" presStyleCnt="3"/>
      <dgm:spPr/>
    </dgm:pt>
    <dgm:pt modelId="{01D745D4-77E1-46E6-97ED-89E63FC2A0D7}" type="pres">
      <dgm:prSet presAssocID="{48626C15-5C14-4385-929D-91F919D75AD3}" presName="Parent2" presStyleLbl="revTx" presStyleIdx="1" presStyleCnt="3">
        <dgm:presLayoutVars>
          <dgm:chMax val="1"/>
          <dgm:chPref val="1"/>
          <dgm:bulletEnabled val="1"/>
        </dgm:presLayoutVars>
      </dgm:prSet>
      <dgm:spPr/>
      <dgm:t>
        <a:bodyPr/>
        <a:lstStyle/>
        <a:p>
          <a:endParaRPr lang="es-MX"/>
        </a:p>
      </dgm:t>
    </dgm:pt>
    <dgm:pt modelId="{99313B7C-7DE3-433C-8BFE-57DF42E6EC64}" type="pres">
      <dgm:prSet presAssocID="{FCC727E0-7039-42D1-BF4A-67CA867D0A4C}" presName="Accent3" presStyleCnt="0"/>
      <dgm:spPr/>
    </dgm:pt>
    <dgm:pt modelId="{6496FC4B-FE02-4A99-8777-48FA00D19886}" type="pres">
      <dgm:prSet presAssocID="{FCC727E0-7039-42D1-BF4A-67CA867D0A4C}" presName="Accent" presStyleLbl="node1" presStyleIdx="2" presStyleCnt="3"/>
      <dgm:spPr/>
    </dgm:pt>
    <dgm:pt modelId="{D4DCE832-4A8D-4645-AD05-885DC28D6B8F}" type="pres">
      <dgm:prSet presAssocID="{FCC727E0-7039-42D1-BF4A-67CA867D0A4C}" presName="Parent3" presStyleLbl="revTx" presStyleIdx="2" presStyleCnt="3">
        <dgm:presLayoutVars>
          <dgm:chMax val="1"/>
          <dgm:chPref val="1"/>
          <dgm:bulletEnabled val="1"/>
        </dgm:presLayoutVars>
      </dgm:prSet>
      <dgm:spPr/>
      <dgm:t>
        <a:bodyPr/>
        <a:lstStyle/>
        <a:p>
          <a:endParaRPr lang="es-MX"/>
        </a:p>
      </dgm:t>
    </dgm:pt>
  </dgm:ptLst>
  <dgm:cxnLst>
    <dgm:cxn modelId="{53E3617C-E974-41F9-86A0-DAE761E62667}" type="presOf" srcId="{3777D8BD-FA83-4C59-80CB-5326628628EA}" destId="{7690A038-DB1F-4670-9A81-520C61775099}" srcOrd="0" destOrd="0" presId="urn:microsoft.com/office/officeart/2009/layout/CircleArrowProcess"/>
    <dgm:cxn modelId="{09A56F70-5CD8-484E-8FED-DB1C40106DFD}" type="presOf" srcId="{48626C15-5C14-4385-929D-91F919D75AD3}" destId="{01D745D4-77E1-46E6-97ED-89E63FC2A0D7}" srcOrd="0" destOrd="0" presId="urn:microsoft.com/office/officeart/2009/layout/CircleArrowProcess"/>
    <dgm:cxn modelId="{808010CF-B263-4791-971F-86C0B47B75E3}" type="presOf" srcId="{FCC727E0-7039-42D1-BF4A-67CA867D0A4C}" destId="{D4DCE832-4A8D-4645-AD05-885DC28D6B8F}" srcOrd="0" destOrd="0" presId="urn:microsoft.com/office/officeart/2009/layout/CircleArrowProcess"/>
    <dgm:cxn modelId="{3DD62166-B043-4B96-9FD4-037AD83A7638}" srcId="{3777D8BD-FA83-4C59-80CB-5326628628EA}" destId="{FCC727E0-7039-42D1-BF4A-67CA867D0A4C}" srcOrd="2" destOrd="0" parTransId="{0CD32FA2-D9DE-416F-B72B-27B8BCED5099}" sibTransId="{E61BD4D2-89C7-4A82-9E64-A9F8A89D60D3}"/>
    <dgm:cxn modelId="{68ED1248-949E-41AB-B1DD-D5F914BCCCB2}" srcId="{3777D8BD-FA83-4C59-80CB-5326628628EA}" destId="{D484D47A-7482-4F7E-9C5C-32BF21D4E07F}" srcOrd="0" destOrd="0" parTransId="{5379C58E-EAB8-4C04-B4D4-D59D878B1B32}" sibTransId="{7789099E-6772-4830-8B95-A8193AC5438F}"/>
    <dgm:cxn modelId="{F7D5E66D-71E7-4B7D-8811-99C9E67389AC}" srcId="{3777D8BD-FA83-4C59-80CB-5326628628EA}" destId="{48626C15-5C14-4385-929D-91F919D75AD3}" srcOrd="1" destOrd="0" parTransId="{E6781581-B508-43D0-B97E-3992099D93C2}" sibTransId="{737C1FA2-D3AB-41CB-A285-13B7C3606C0B}"/>
    <dgm:cxn modelId="{295615C3-5599-4FE6-A29B-36658D50CB2F}" type="presOf" srcId="{D484D47A-7482-4F7E-9C5C-32BF21D4E07F}" destId="{03258AEF-A672-4EAB-AE0D-34A1F661A4A3}" srcOrd="0" destOrd="0" presId="urn:microsoft.com/office/officeart/2009/layout/CircleArrowProcess"/>
    <dgm:cxn modelId="{4A12E529-9105-401A-89D0-BB5C4E59F5AF}" type="presParOf" srcId="{7690A038-DB1F-4670-9A81-520C61775099}" destId="{5DEFB50B-5A37-4851-AC2C-BE660DA7AC50}" srcOrd="0" destOrd="0" presId="urn:microsoft.com/office/officeart/2009/layout/CircleArrowProcess"/>
    <dgm:cxn modelId="{4EC6591F-C88F-431C-933F-D33DF00D5DA0}" type="presParOf" srcId="{5DEFB50B-5A37-4851-AC2C-BE660DA7AC50}" destId="{421B2CB6-0C64-434D-A126-35872DB2CCFB}" srcOrd="0" destOrd="0" presId="urn:microsoft.com/office/officeart/2009/layout/CircleArrowProcess"/>
    <dgm:cxn modelId="{04DF403C-32E9-4B58-B7A1-AE7DAC37142A}" type="presParOf" srcId="{7690A038-DB1F-4670-9A81-520C61775099}" destId="{03258AEF-A672-4EAB-AE0D-34A1F661A4A3}" srcOrd="1" destOrd="0" presId="urn:microsoft.com/office/officeart/2009/layout/CircleArrowProcess"/>
    <dgm:cxn modelId="{2BDC9D2A-78AB-4994-A2F6-8309BE475361}" type="presParOf" srcId="{7690A038-DB1F-4670-9A81-520C61775099}" destId="{61F4314C-C203-48F8-A6B3-F5946A4A40AE}" srcOrd="2" destOrd="0" presId="urn:microsoft.com/office/officeart/2009/layout/CircleArrowProcess"/>
    <dgm:cxn modelId="{D5CDC3BC-085F-4D81-B053-C5F463E18941}" type="presParOf" srcId="{61F4314C-C203-48F8-A6B3-F5946A4A40AE}" destId="{0B642DFC-FC5F-41A9-B66D-67F34AB127A1}" srcOrd="0" destOrd="0" presId="urn:microsoft.com/office/officeart/2009/layout/CircleArrowProcess"/>
    <dgm:cxn modelId="{E8AFB7C2-AE6C-4E0A-91E7-BE8BE4D0EFAE}" type="presParOf" srcId="{7690A038-DB1F-4670-9A81-520C61775099}" destId="{01D745D4-77E1-46E6-97ED-89E63FC2A0D7}" srcOrd="3" destOrd="0" presId="urn:microsoft.com/office/officeart/2009/layout/CircleArrowProcess"/>
    <dgm:cxn modelId="{9B830807-97F0-47A0-9ED3-522ECA340BC5}" type="presParOf" srcId="{7690A038-DB1F-4670-9A81-520C61775099}" destId="{99313B7C-7DE3-433C-8BFE-57DF42E6EC64}" srcOrd="4" destOrd="0" presId="urn:microsoft.com/office/officeart/2009/layout/CircleArrowProcess"/>
    <dgm:cxn modelId="{15526F01-B546-4801-B4CA-4BE2581646A6}" type="presParOf" srcId="{99313B7C-7DE3-433C-8BFE-57DF42E6EC64}" destId="{6496FC4B-FE02-4A99-8777-48FA00D19886}" srcOrd="0" destOrd="0" presId="urn:microsoft.com/office/officeart/2009/layout/CircleArrowProcess"/>
    <dgm:cxn modelId="{5A993AE5-32EF-4B81-9C8B-2CF1BE4C218E}" type="presParOf" srcId="{7690A038-DB1F-4670-9A81-520C61775099}" destId="{D4DCE832-4A8D-4645-AD05-885DC28D6B8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5640C9-475B-4E97-AF86-191487B1A314}" type="doc">
      <dgm:prSet loTypeId="urn:microsoft.com/office/officeart/2005/8/layout/cycle6" loCatId="cycle" qsTypeId="urn:microsoft.com/office/officeart/2005/8/quickstyle/simple1" qsCatId="simple" csTypeId="urn:microsoft.com/office/officeart/2005/8/colors/colorful2" csCatId="colorful" phldr="1"/>
      <dgm:spPr/>
      <dgm:t>
        <a:bodyPr/>
        <a:lstStyle/>
        <a:p>
          <a:endParaRPr lang="es-MX"/>
        </a:p>
      </dgm:t>
    </dgm:pt>
    <dgm:pt modelId="{7F1D3E8C-F896-413F-BE7E-C50806AD3034}">
      <dgm:prSet phldrT="[Texto]"/>
      <dgm:spPr/>
      <dgm:t>
        <a:bodyPr/>
        <a:lstStyle/>
        <a:p>
          <a:r>
            <a:rPr lang="es-MX" dirty="0"/>
            <a:t>IDENTIDAD</a:t>
          </a:r>
        </a:p>
      </dgm:t>
    </dgm:pt>
    <dgm:pt modelId="{A85F7D09-4EEA-40DA-BEAF-283CFFE33D08}" type="parTrans" cxnId="{127D4522-72B9-4127-BCBC-316C281E69F0}">
      <dgm:prSet/>
      <dgm:spPr/>
      <dgm:t>
        <a:bodyPr/>
        <a:lstStyle/>
        <a:p>
          <a:endParaRPr lang="es-MX"/>
        </a:p>
      </dgm:t>
    </dgm:pt>
    <dgm:pt modelId="{5A4BEE38-4A9E-4671-8960-A486BA3388E7}" type="sibTrans" cxnId="{127D4522-72B9-4127-BCBC-316C281E69F0}">
      <dgm:prSet/>
      <dgm:spPr/>
      <dgm:t>
        <a:bodyPr/>
        <a:lstStyle/>
        <a:p>
          <a:endParaRPr lang="es-MX"/>
        </a:p>
      </dgm:t>
    </dgm:pt>
    <dgm:pt modelId="{0D98F4B4-3BD0-487C-8898-71C126EB48C9}">
      <dgm:prSet phldrT="[Texto]"/>
      <dgm:spPr/>
      <dgm:t>
        <a:bodyPr/>
        <a:lstStyle/>
        <a:p>
          <a:r>
            <a:rPr lang="es-MX" dirty="0"/>
            <a:t>Familia</a:t>
          </a:r>
        </a:p>
      </dgm:t>
    </dgm:pt>
    <dgm:pt modelId="{343B7138-D72C-49F0-98F7-8F7FD44D2C9C}" type="parTrans" cxnId="{1AFE2A3C-1CFC-4E55-956B-C67F231E55BF}">
      <dgm:prSet/>
      <dgm:spPr/>
      <dgm:t>
        <a:bodyPr/>
        <a:lstStyle/>
        <a:p>
          <a:endParaRPr lang="es-MX"/>
        </a:p>
      </dgm:t>
    </dgm:pt>
    <dgm:pt modelId="{A14AFDC3-A078-438C-A597-480216D07689}" type="sibTrans" cxnId="{1AFE2A3C-1CFC-4E55-956B-C67F231E55BF}">
      <dgm:prSet/>
      <dgm:spPr/>
      <dgm:t>
        <a:bodyPr/>
        <a:lstStyle/>
        <a:p>
          <a:endParaRPr lang="es-MX"/>
        </a:p>
      </dgm:t>
    </dgm:pt>
    <dgm:pt modelId="{BA322CDA-F83A-464C-83AC-28E45AB8C3C4}">
      <dgm:prSet phldrT="[Texto]"/>
      <dgm:spPr/>
      <dgm:t>
        <a:bodyPr/>
        <a:lstStyle/>
        <a:p>
          <a:r>
            <a:rPr lang="es-MX" dirty="0"/>
            <a:t>Raza</a:t>
          </a:r>
        </a:p>
      </dgm:t>
    </dgm:pt>
    <dgm:pt modelId="{D4D9353C-C66A-4720-94F5-4E208BE52A50}" type="parTrans" cxnId="{D85A7455-4706-4CCA-89C6-E1B53A90842F}">
      <dgm:prSet/>
      <dgm:spPr/>
      <dgm:t>
        <a:bodyPr/>
        <a:lstStyle/>
        <a:p>
          <a:endParaRPr lang="es-MX"/>
        </a:p>
      </dgm:t>
    </dgm:pt>
    <dgm:pt modelId="{FDF770B1-A6F7-4342-934F-3A0D6A9451D4}" type="sibTrans" cxnId="{D85A7455-4706-4CCA-89C6-E1B53A90842F}">
      <dgm:prSet/>
      <dgm:spPr/>
      <dgm:t>
        <a:bodyPr/>
        <a:lstStyle/>
        <a:p>
          <a:endParaRPr lang="es-MX"/>
        </a:p>
      </dgm:t>
    </dgm:pt>
    <dgm:pt modelId="{56767C6E-409F-42C7-A1A7-136E849E918F}">
      <dgm:prSet phldrT="[Texto]"/>
      <dgm:spPr/>
      <dgm:t>
        <a:bodyPr/>
        <a:lstStyle/>
        <a:p>
          <a:r>
            <a:rPr lang="es-MX" dirty="0"/>
            <a:t>Religión</a:t>
          </a:r>
        </a:p>
      </dgm:t>
    </dgm:pt>
    <dgm:pt modelId="{FC129191-BFCF-4156-A162-18E78A40CADC}" type="parTrans" cxnId="{87B895AE-08C5-4C0C-934F-BCD3E6648E5E}">
      <dgm:prSet/>
      <dgm:spPr/>
      <dgm:t>
        <a:bodyPr/>
        <a:lstStyle/>
        <a:p>
          <a:endParaRPr lang="es-MX"/>
        </a:p>
      </dgm:t>
    </dgm:pt>
    <dgm:pt modelId="{6697A99E-953E-485F-801C-3679D837BFC7}" type="sibTrans" cxnId="{87B895AE-08C5-4C0C-934F-BCD3E6648E5E}">
      <dgm:prSet/>
      <dgm:spPr/>
      <dgm:t>
        <a:bodyPr/>
        <a:lstStyle/>
        <a:p>
          <a:endParaRPr lang="es-MX"/>
        </a:p>
      </dgm:t>
    </dgm:pt>
    <dgm:pt modelId="{65B5C4FA-9DF6-468F-B0D7-2B0EB27099EA}" type="pres">
      <dgm:prSet presAssocID="{C55640C9-475B-4E97-AF86-191487B1A314}" presName="cycle" presStyleCnt="0">
        <dgm:presLayoutVars>
          <dgm:dir/>
          <dgm:resizeHandles val="exact"/>
        </dgm:presLayoutVars>
      </dgm:prSet>
      <dgm:spPr/>
      <dgm:t>
        <a:bodyPr/>
        <a:lstStyle/>
        <a:p>
          <a:endParaRPr lang="es-MX"/>
        </a:p>
      </dgm:t>
    </dgm:pt>
    <dgm:pt modelId="{3F5C2267-40BE-48D8-9A03-FF6484B371EB}" type="pres">
      <dgm:prSet presAssocID="{7F1D3E8C-F896-413F-BE7E-C50806AD3034}" presName="node" presStyleLbl="node1" presStyleIdx="0" presStyleCnt="4">
        <dgm:presLayoutVars>
          <dgm:bulletEnabled val="1"/>
        </dgm:presLayoutVars>
      </dgm:prSet>
      <dgm:spPr/>
      <dgm:t>
        <a:bodyPr/>
        <a:lstStyle/>
        <a:p>
          <a:endParaRPr lang="es-MX"/>
        </a:p>
      </dgm:t>
    </dgm:pt>
    <dgm:pt modelId="{BF1ECC6F-3FAC-42F6-9E6E-256F818AFC4D}" type="pres">
      <dgm:prSet presAssocID="{7F1D3E8C-F896-413F-BE7E-C50806AD3034}" presName="spNode" presStyleCnt="0"/>
      <dgm:spPr/>
    </dgm:pt>
    <dgm:pt modelId="{03F77FAC-B754-4528-86AB-F6C3F7A404FC}" type="pres">
      <dgm:prSet presAssocID="{5A4BEE38-4A9E-4671-8960-A486BA3388E7}" presName="sibTrans" presStyleLbl="sibTrans1D1" presStyleIdx="0" presStyleCnt="4"/>
      <dgm:spPr/>
      <dgm:t>
        <a:bodyPr/>
        <a:lstStyle/>
        <a:p>
          <a:endParaRPr lang="es-MX"/>
        </a:p>
      </dgm:t>
    </dgm:pt>
    <dgm:pt modelId="{0DE77564-1633-4A52-B38F-0B83DA81E7BA}" type="pres">
      <dgm:prSet presAssocID="{0D98F4B4-3BD0-487C-8898-71C126EB48C9}" presName="node" presStyleLbl="node1" presStyleIdx="1" presStyleCnt="4">
        <dgm:presLayoutVars>
          <dgm:bulletEnabled val="1"/>
        </dgm:presLayoutVars>
      </dgm:prSet>
      <dgm:spPr/>
      <dgm:t>
        <a:bodyPr/>
        <a:lstStyle/>
        <a:p>
          <a:endParaRPr lang="es-MX"/>
        </a:p>
      </dgm:t>
    </dgm:pt>
    <dgm:pt modelId="{70E81404-047E-4319-B307-8316F5E04B25}" type="pres">
      <dgm:prSet presAssocID="{0D98F4B4-3BD0-487C-8898-71C126EB48C9}" presName="spNode" presStyleCnt="0"/>
      <dgm:spPr/>
    </dgm:pt>
    <dgm:pt modelId="{6C448238-49B1-4BA1-B6CA-F638F8C59106}" type="pres">
      <dgm:prSet presAssocID="{A14AFDC3-A078-438C-A597-480216D07689}" presName="sibTrans" presStyleLbl="sibTrans1D1" presStyleIdx="1" presStyleCnt="4"/>
      <dgm:spPr/>
      <dgm:t>
        <a:bodyPr/>
        <a:lstStyle/>
        <a:p>
          <a:endParaRPr lang="es-MX"/>
        </a:p>
      </dgm:t>
    </dgm:pt>
    <dgm:pt modelId="{BFB2FCA4-65FB-4AC2-89C2-5DC69D8C8D43}" type="pres">
      <dgm:prSet presAssocID="{BA322CDA-F83A-464C-83AC-28E45AB8C3C4}" presName="node" presStyleLbl="node1" presStyleIdx="2" presStyleCnt="4">
        <dgm:presLayoutVars>
          <dgm:bulletEnabled val="1"/>
        </dgm:presLayoutVars>
      </dgm:prSet>
      <dgm:spPr/>
      <dgm:t>
        <a:bodyPr/>
        <a:lstStyle/>
        <a:p>
          <a:endParaRPr lang="es-MX"/>
        </a:p>
      </dgm:t>
    </dgm:pt>
    <dgm:pt modelId="{597E7961-D338-4BEC-A59A-D5E53FC8F5C6}" type="pres">
      <dgm:prSet presAssocID="{BA322CDA-F83A-464C-83AC-28E45AB8C3C4}" presName="spNode" presStyleCnt="0"/>
      <dgm:spPr/>
    </dgm:pt>
    <dgm:pt modelId="{242B8FE2-D3EE-4A73-90BA-9CE531C7C5F9}" type="pres">
      <dgm:prSet presAssocID="{FDF770B1-A6F7-4342-934F-3A0D6A9451D4}" presName="sibTrans" presStyleLbl="sibTrans1D1" presStyleIdx="2" presStyleCnt="4"/>
      <dgm:spPr/>
      <dgm:t>
        <a:bodyPr/>
        <a:lstStyle/>
        <a:p>
          <a:endParaRPr lang="es-MX"/>
        </a:p>
      </dgm:t>
    </dgm:pt>
    <dgm:pt modelId="{3B911DDB-E73F-4397-B84A-E9F738590854}" type="pres">
      <dgm:prSet presAssocID="{56767C6E-409F-42C7-A1A7-136E849E918F}" presName="node" presStyleLbl="node1" presStyleIdx="3" presStyleCnt="4">
        <dgm:presLayoutVars>
          <dgm:bulletEnabled val="1"/>
        </dgm:presLayoutVars>
      </dgm:prSet>
      <dgm:spPr/>
      <dgm:t>
        <a:bodyPr/>
        <a:lstStyle/>
        <a:p>
          <a:endParaRPr lang="es-MX"/>
        </a:p>
      </dgm:t>
    </dgm:pt>
    <dgm:pt modelId="{EF2B471E-9A4E-48AD-B9D9-46679FFFFC9C}" type="pres">
      <dgm:prSet presAssocID="{56767C6E-409F-42C7-A1A7-136E849E918F}" presName="spNode" presStyleCnt="0"/>
      <dgm:spPr/>
    </dgm:pt>
    <dgm:pt modelId="{F7447A25-50BD-4611-BC66-DB2DA31CCFB5}" type="pres">
      <dgm:prSet presAssocID="{6697A99E-953E-485F-801C-3679D837BFC7}" presName="sibTrans" presStyleLbl="sibTrans1D1" presStyleIdx="3" presStyleCnt="4"/>
      <dgm:spPr/>
      <dgm:t>
        <a:bodyPr/>
        <a:lstStyle/>
        <a:p>
          <a:endParaRPr lang="es-MX"/>
        </a:p>
      </dgm:t>
    </dgm:pt>
  </dgm:ptLst>
  <dgm:cxnLst>
    <dgm:cxn modelId="{87B895AE-08C5-4C0C-934F-BCD3E6648E5E}" srcId="{C55640C9-475B-4E97-AF86-191487B1A314}" destId="{56767C6E-409F-42C7-A1A7-136E849E918F}" srcOrd="3" destOrd="0" parTransId="{FC129191-BFCF-4156-A162-18E78A40CADC}" sibTransId="{6697A99E-953E-485F-801C-3679D837BFC7}"/>
    <dgm:cxn modelId="{EA55DD30-DF20-416B-A009-C0009E386178}" type="presOf" srcId="{5A4BEE38-4A9E-4671-8960-A486BA3388E7}" destId="{03F77FAC-B754-4528-86AB-F6C3F7A404FC}" srcOrd="0" destOrd="0" presId="urn:microsoft.com/office/officeart/2005/8/layout/cycle6"/>
    <dgm:cxn modelId="{1AFE2A3C-1CFC-4E55-956B-C67F231E55BF}" srcId="{C55640C9-475B-4E97-AF86-191487B1A314}" destId="{0D98F4B4-3BD0-487C-8898-71C126EB48C9}" srcOrd="1" destOrd="0" parTransId="{343B7138-D72C-49F0-98F7-8F7FD44D2C9C}" sibTransId="{A14AFDC3-A078-438C-A597-480216D07689}"/>
    <dgm:cxn modelId="{8DDC20C7-A740-4E24-9523-199553F9A178}" type="presOf" srcId="{C55640C9-475B-4E97-AF86-191487B1A314}" destId="{65B5C4FA-9DF6-468F-B0D7-2B0EB27099EA}" srcOrd="0" destOrd="0" presId="urn:microsoft.com/office/officeart/2005/8/layout/cycle6"/>
    <dgm:cxn modelId="{2B6D01EA-B1BC-4EF8-A334-E49D0DD572D4}" type="presOf" srcId="{A14AFDC3-A078-438C-A597-480216D07689}" destId="{6C448238-49B1-4BA1-B6CA-F638F8C59106}" srcOrd="0" destOrd="0" presId="urn:microsoft.com/office/officeart/2005/8/layout/cycle6"/>
    <dgm:cxn modelId="{C1917D7C-3660-46B5-88F4-11D17324FCAB}" type="presOf" srcId="{56767C6E-409F-42C7-A1A7-136E849E918F}" destId="{3B911DDB-E73F-4397-B84A-E9F738590854}" srcOrd="0" destOrd="0" presId="urn:microsoft.com/office/officeart/2005/8/layout/cycle6"/>
    <dgm:cxn modelId="{77148BE9-7B0C-45C1-811C-1F0DFE444524}" type="presOf" srcId="{7F1D3E8C-F896-413F-BE7E-C50806AD3034}" destId="{3F5C2267-40BE-48D8-9A03-FF6484B371EB}" srcOrd="0" destOrd="0" presId="urn:microsoft.com/office/officeart/2005/8/layout/cycle6"/>
    <dgm:cxn modelId="{D85A7455-4706-4CCA-89C6-E1B53A90842F}" srcId="{C55640C9-475B-4E97-AF86-191487B1A314}" destId="{BA322CDA-F83A-464C-83AC-28E45AB8C3C4}" srcOrd="2" destOrd="0" parTransId="{D4D9353C-C66A-4720-94F5-4E208BE52A50}" sibTransId="{FDF770B1-A6F7-4342-934F-3A0D6A9451D4}"/>
    <dgm:cxn modelId="{DCC737A4-2BAA-45B5-B7FB-557348A130AF}" type="presOf" srcId="{FDF770B1-A6F7-4342-934F-3A0D6A9451D4}" destId="{242B8FE2-D3EE-4A73-90BA-9CE531C7C5F9}" srcOrd="0" destOrd="0" presId="urn:microsoft.com/office/officeart/2005/8/layout/cycle6"/>
    <dgm:cxn modelId="{5F91F99B-7601-4C03-986D-4445E26320B8}" type="presOf" srcId="{6697A99E-953E-485F-801C-3679D837BFC7}" destId="{F7447A25-50BD-4611-BC66-DB2DA31CCFB5}" srcOrd="0" destOrd="0" presId="urn:microsoft.com/office/officeart/2005/8/layout/cycle6"/>
    <dgm:cxn modelId="{B6E97C79-4EC0-4AEE-B5BF-E8B01D0E200B}" type="presOf" srcId="{BA322CDA-F83A-464C-83AC-28E45AB8C3C4}" destId="{BFB2FCA4-65FB-4AC2-89C2-5DC69D8C8D43}" srcOrd="0" destOrd="0" presId="urn:microsoft.com/office/officeart/2005/8/layout/cycle6"/>
    <dgm:cxn modelId="{127D4522-72B9-4127-BCBC-316C281E69F0}" srcId="{C55640C9-475B-4E97-AF86-191487B1A314}" destId="{7F1D3E8C-F896-413F-BE7E-C50806AD3034}" srcOrd="0" destOrd="0" parTransId="{A85F7D09-4EEA-40DA-BEAF-283CFFE33D08}" sibTransId="{5A4BEE38-4A9E-4671-8960-A486BA3388E7}"/>
    <dgm:cxn modelId="{8A1F9168-7DE7-4ACD-B745-1444967209FB}" type="presOf" srcId="{0D98F4B4-3BD0-487C-8898-71C126EB48C9}" destId="{0DE77564-1633-4A52-B38F-0B83DA81E7BA}" srcOrd="0" destOrd="0" presId="urn:microsoft.com/office/officeart/2005/8/layout/cycle6"/>
    <dgm:cxn modelId="{631FDF9A-A8C2-47B6-9E13-4291667571DC}" type="presParOf" srcId="{65B5C4FA-9DF6-468F-B0D7-2B0EB27099EA}" destId="{3F5C2267-40BE-48D8-9A03-FF6484B371EB}" srcOrd="0" destOrd="0" presId="urn:microsoft.com/office/officeart/2005/8/layout/cycle6"/>
    <dgm:cxn modelId="{EED29BA9-90B1-4E66-8B89-E1A5E8EA83B8}" type="presParOf" srcId="{65B5C4FA-9DF6-468F-B0D7-2B0EB27099EA}" destId="{BF1ECC6F-3FAC-42F6-9E6E-256F818AFC4D}" srcOrd="1" destOrd="0" presId="urn:microsoft.com/office/officeart/2005/8/layout/cycle6"/>
    <dgm:cxn modelId="{5CDD616B-561D-40C5-B2E8-0969424D712B}" type="presParOf" srcId="{65B5C4FA-9DF6-468F-B0D7-2B0EB27099EA}" destId="{03F77FAC-B754-4528-86AB-F6C3F7A404FC}" srcOrd="2" destOrd="0" presId="urn:microsoft.com/office/officeart/2005/8/layout/cycle6"/>
    <dgm:cxn modelId="{7E95CB43-FA4C-4E5A-836F-B61331430D9D}" type="presParOf" srcId="{65B5C4FA-9DF6-468F-B0D7-2B0EB27099EA}" destId="{0DE77564-1633-4A52-B38F-0B83DA81E7BA}" srcOrd="3" destOrd="0" presId="urn:microsoft.com/office/officeart/2005/8/layout/cycle6"/>
    <dgm:cxn modelId="{B7985525-F3F0-4372-965B-464DCB5A4C39}" type="presParOf" srcId="{65B5C4FA-9DF6-468F-B0D7-2B0EB27099EA}" destId="{70E81404-047E-4319-B307-8316F5E04B25}" srcOrd="4" destOrd="0" presId="urn:microsoft.com/office/officeart/2005/8/layout/cycle6"/>
    <dgm:cxn modelId="{B093B800-316D-436C-A3F0-CDA3C5602B9E}" type="presParOf" srcId="{65B5C4FA-9DF6-468F-B0D7-2B0EB27099EA}" destId="{6C448238-49B1-4BA1-B6CA-F638F8C59106}" srcOrd="5" destOrd="0" presId="urn:microsoft.com/office/officeart/2005/8/layout/cycle6"/>
    <dgm:cxn modelId="{978F8F12-104C-42DB-8861-A337E65047E1}" type="presParOf" srcId="{65B5C4FA-9DF6-468F-B0D7-2B0EB27099EA}" destId="{BFB2FCA4-65FB-4AC2-89C2-5DC69D8C8D43}" srcOrd="6" destOrd="0" presId="urn:microsoft.com/office/officeart/2005/8/layout/cycle6"/>
    <dgm:cxn modelId="{7FB7FF3F-C2CC-41F5-9555-3905F5534F24}" type="presParOf" srcId="{65B5C4FA-9DF6-468F-B0D7-2B0EB27099EA}" destId="{597E7961-D338-4BEC-A59A-D5E53FC8F5C6}" srcOrd="7" destOrd="0" presId="urn:microsoft.com/office/officeart/2005/8/layout/cycle6"/>
    <dgm:cxn modelId="{53585B06-9602-4B91-BAAA-5E03A2325CEC}" type="presParOf" srcId="{65B5C4FA-9DF6-468F-B0D7-2B0EB27099EA}" destId="{242B8FE2-D3EE-4A73-90BA-9CE531C7C5F9}" srcOrd="8" destOrd="0" presId="urn:microsoft.com/office/officeart/2005/8/layout/cycle6"/>
    <dgm:cxn modelId="{34CB3A26-3056-446B-BEC6-0EBCBDCE32DA}" type="presParOf" srcId="{65B5C4FA-9DF6-468F-B0D7-2B0EB27099EA}" destId="{3B911DDB-E73F-4397-B84A-E9F738590854}" srcOrd="9" destOrd="0" presId="urn:microsoft.com/office/officeart/2005/8/layout/cycle6"/>
    <dgm:cxn modelId="{0A127593-71E0-4E9C-8CA5-0CFADA75E214}" type="presParOf" srcId="{65B5C4FA-9DF6-468F-B0D7-2B0EB27099EA}" destId="{EF2B471E-9A4E-48AD-B9D9-46679FFFFC9C}" srcOrd="10" destOrd="0" presId="urn:microsoft.com/office/officeart/2005/8/layout/cycle6"/>
    <dgm:cxn modelId="{11EA731D-2FF2-4D27-B55D-4BD1EA694E13}" type="presParOf" srcId="{65B5C4FA-9DF6-468F-B0D7-2B0EB27099EA}" destId="{F7447A25-50BD-4611-BC66-DB2DA31CCFB5}" srcOrd="11"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6A2DFF-AE7C-4A94-8ED8-0C50ECE3D6E1}" type="doc">
      <dgm:prSet loTypeId="urn:microsoft.com/office/officeart/2005/8/layout/equation2" loCatId="relationship" qsTypeId="urn:microsoft.com/office/officeart/2005/8/quickstyle/simple1" qsCatId="simple" csTypeId="urn:microsoft.com/office/officeart/2005/8/colors/colorful2" csCatId="colorful" phldr="1"/>
      <dgm:spPr/>
    </dgm:pt>
    <dgm:pt modelId="{C48292C6-0F73-481D-B56A-CEEF4AE724C7}">
      <dgm:prSet phldrT="[Texto]"/>
      <dgm:spPr/>
      <dgm:t>
        <a:bodyPr/>
        <a:lstStyle/>
        <a:p>
          <a:r>
            <a:rPr lang="es-MX" dirty="0"/>
            <a:t>Cultura propia</a:t>
          </a:r>
        </a:p>
      </dgm:t>
    </dgm:pt>
    <dgm:pt modelId="{7C66FAEB-A06D-43E7-A39E-474E1DD0274A}" type="parTrans" cxnId="{EE655CF3-E233-4CC4-987B-C75632F9DFA4}">
      <dgm:prSet/>
      <dgm:spPr/>
      <dgm:t>
        <a:bodyPr/>
        <a:lstStyle/>
        <a:p>
          <a:endParaRPr lang="es-MX"/>
        </a:p>
      </dgm:t>
    </dgm:pt>
    <dgm:pt modelId="{F8462767-51CC-448B-98B7-016FA44C71DA}" type="sibTrans" cxnId="{EE655CF3-E233-4CC4-987B-C75632F9DFA4}">
      <dgm:prSet/>
      <dgm:spPr/>
      <dgm:t>
        <a:bodyPr/>
        <a:lstStyle/>
        <a:p>
          <a:endParaRPr lang="es-MX"/>
        </a:p>
      </dgm:t>
    </dgm:pt>
    <dgm:pt modelId="{44ADE200-E25A-49CD-B6C6-DEE77A6DC404}">
      <dgm:prSet phldrT="[Texto]"/>
      <dgm:spPr/>
      <dgm:t>
        <a:bodyPr/>
        <a:lstStyle/>
        <a:p>
          <a:r>
            <a:rPr lang="es-MX" dirty="0"/>
            <a:t>Bienes y servicios</a:t>
          </a:r>
        </a:p>
      </dgm:t>
    </dgm:pt>
    <dgm:pt modelId="{40155B9D-B29D-46B6-A762-F8652C823415}" type="parTrans" cxnId="{724DC45D-A8AA-4359-8375-3F794060A185}">
      <dgm:prSet/>
      <dgm:spPr/>
      <dgm:t>
        <a:bodyPr/>
        <a:lstStyle/>
        <a:p>
          <a:endParaRPr lang="es-MX"/>
        </a:p>
      </dgm:t>
    </dgm:pt>
    <dgm:pt modelId="{42F7A3A9-E6DB-4C1A-856E-62C58D6951BE}" type="sibTrans" cxnId="{724DC45D-A8AA-4359-8375-3F794060A185}">
      <dgm:prSet/>
      <dgm:spPr/>
      <dgm:t>
        <a:bodyPr/>
        <a:lstStyle/>
        <a:p>
          <a:endParaRPr lang="es-MX"/>
        </a:p>
      </dgm:t>
    </dgm:pt>
    <dgm:pt modelId="{6CEB4899-6468-4F61-97CF-5F2C5A241967}">
      <dgm:prSet phldrT="[Texto]"/>
      <dgm:spPr/>
      <dgm:t>
        <a:bodyPr/>
        <a:lstStyle/>
        <a:p>
          <a:r>
            <a:rPr lang="es-MX" dirty="0"/>
            <a:t>TERRITORIO</a:t>
          </a:r>
        </a:p>
      </dgm:t>
    </dgm:pt>
    <dgm:pt modelId="{343580F6-DC56-40B3-ACEF-1011519501DF}" type="parTrans" cxnId="{04AB302B-96DC-4101-BBA8-A54D156C4022}">
      <dgm:prSet/>
      <dgm:spPr/>
      <dgm:t>
        <a:bodyPr/>
        <a:lstStyle/>
        <a:p>
          <a:endParaRPr lang="es-MX"/>
        </a:p>
      </dgm:t>
    </dgm:pt>
    <dgm:pt modelId="{038AFC90-21B5-48AC-ACD5-85341DD4CD0A}" type="sibTrans" cxnId="{04AB302B-96DC-4101-BBA8-A54D156C4022}">
      <dgm:prSet/>
      <dgm:spPr/>
      <dgm:t>
        <a:bodyPr/>
        <a:lstStyle/>
        <a:p>
          <a:endParaRPr lang="es-MX"/>
        </a:p>
      </dgm:t>
    </dgm:pt>
    <dgm:pt modelId="{98F76A70-C644-4B47-AA1C-B79F75D3B700}">
      <dgm:prSet/>
      <dgm:spPr/>
      <dgm:t>
        <a:bodyPr/>
        <a:lstStyle/>
        <a:p>
          <a:r>
            <a:rPr lang="es-MX" dirty="0"/>
            <a:t>Prácticas sociales históricas</a:t>
          </a:r>
        </a:p>
      </dgm:t>
    </dgm:pt>
    <dgm:pt modelId="{BB885248-D853-4D20-9C80-2BE6D9F005CB}" type="parTrans" cxnId="{68CF8251-C7E6-460A-82BE-F29035678C34}">
      <dgm:prSet/>
      <dgm:spPr/>
      <dgm:t>
        <a:bodyPr/>
        <a:lstStyle/>
        <a:p>
          <a:endParaRPr lang="es-MX"/>
        </a:p>
      </dgm:t>
    </dgm:pt>
    <dgm:pt modelId="{6F314577-0D80-40FF-B2C4-DBE2347D17E0}" type="sibTrans" cxnId="{68CF8251-C7E6-460A-82BE-F29035678C34}">
      <dgm:prSet/>
      <dgm:spPr/>
      <dgm:t>
        <a:bodyPr/>
        <a:lstStyle/>
        <a:p>
          <a:endParaRPr lang="es-MX"/>
        </a:p>
      </dgm:t>
    </dgm:pt>
    <dgm:pt modelId="{64D54CCF-8496-4E3B-8D3E-719F278B5768}">
      <dgm:prSet/>
      <dgm:spPr/>
      <dgm:t>
        <a:bodyPr/>
        <a:lstStyle/>
        <a:p>
          <a:r>
            <a:rPr lang="es-MX" dirty="0"/>
            <a:t>Nichos específicos</a:t>
          </a:r>
        </a:p>
      </dgm:t>
    </dgm:pt>
    <dgm:pt modelId="{4264BEBE-C707-4131-9AFF-55BC655D7453}" type="parTrans" cxnId="{459E6E1F-0A10-4EE6-B500-6740940BAF1F}">
      <dgm:prSet/>
      <dgm:spPr/>
      <dgm:t>
        <a:bodyPr/>
        <a:lstStyle/>
        <a:p>
          <a:endParaRPr lang="es-MX"/>
        </a:p>
      </dgm:t>
    </dgm:pt>
    <dgm:pt modelId="{512B5F51-854B-48BC-BB14-362077EF2617}" type="sibTrans" cxnId="{459E6E1F-0A10-4EE6-B500-6740940BAF1F}">
      <dgm:prSet/>
      <dgm:spPr/>
      <dgm:t>
        <a:bodyPr/>
        <a:lstStyle/>
        <a:p>
          <a:endParaRPr lang="es-MX"/>
        </a:p>
      </dgm:t>
    </dgm:pt>
    <dgm:pt modelId="{9741BD9B-0A52-43E0-8BD1-40283B4C103B}" type="pres">
      <dgm:prSet presAssocID="{B86A2DFF-AE7C-4A94-8ED8-0C50ECE3D6E1}" presName="Name0" presStyleCnt="0">
        <dgm:presLayoutVars>
          <dgm:dir/>
          <dgm:resizeHandles val="exact"/>
        </dgm:presLayoutVars>
      </dgm:prSet>
      <dgm:spPr/>
    </dgm:pt>
    <dgm:pt modelId="{B78A24DF-3B0B-4EBE-B311-6A58324C628D}" type="pres">
      <dgm:prSet presAssocID="{B86A2DFF-AE7C-4A94-8ED8-0C50ECE3D6E1}" presName="vNodes" presStyleCnt="0"/>
      <dgm:spPr/>
    </dgm:pt>
    <dgm:pt modelId="{B07D861F-361D-471D-AEF3-ECF1D0E83F7C}" type="pres">
      <dgm:prSet presAssocID="{C48292C6-0F73-481D-B56A-CEEF4AE724C7}" presName="node" presStyleLbl="node1" presStyleIdx="0" presStyleCnt="5" custScaleX="212379" custScaleY="190288">
        <dgm:presLayoutVars>
          <dgm:bulletEnabled val="1"/>
        </dgm:presLayoutVars>
      </dgm:prSet>
      <dgm:spPr/>
      <dgm:t>
        <a:bodyPr/>
        <a:lstStyle/>
        <a:p>
          <a:endParaRPr lang="es-MX"/>
        </a:p>
      </dgm:t>
    </dgm:pt>
    <dgm:pt modelId="{C54F5FB4-2DEA-4787-B231-288D14056617}" type="pres">
      <dgm:prSet presAssocID="{F8462767-51CC-448B-98B7-016FA44C71DA}" presName="spacerT" presStyleCnt="0"/>
      <dgm:spPr/>
    </dgm:pt>
    <dgm:pt modelId="{7FDF04D1-E622-4205-AE82-917BCD3C4AF8}" type="pres">
      <dgm:prSet presAssocID="{F8462767-51CC-448B-98B7-016FA44C71DA}" presName="sibTrans" presStyleLbl="sibTrans2D1" presStyleIdx="0" presStyleCnt="4"/>
      <dgm:spPr/>
      <dgm:t>
        <a:bodyPr/>
        <a:lstStyle/>
        <a:p>
          <a:endParaRPr lang="es-MX"/>
        </a:p>
      </dgm:t>
    </dgm:pt>
    <dgm:pt modelId="{392A8779-3B7E-440F-B430-C19F742A78A6}" type="pres">
      <dgm:prSet presAssocID="{F8462767-51CC-448B-98B7-016FA44C71DA}" presName="spacerB" presStyleCnt="0"/>
      <dgm:spPr/>
    </dgm:pt>
    <dgm:pt modelId="{DA3FF731-69CF-42ED-BF42-E43FF9CA01A2}" type="pres">
      <dgm:prSet presAssocID="{98F76A70-C644-4B47-AA1C-B79F75D3B700}" presName="node" presStyleLbl="node1" presStyleIdx="1" presStyleCnt="5" custScaleX="199359" custScaleY="188742">
        <dgm:presLayoutVars>
          <dgm:bulletEnabled val="1"/>
        </dgm:presLayoutVars>
      </dgm:prSet>
      <dgm:spPr/>
      <dgm:t>
        <a:bodyPr/>
        <a:lstStyle/>
        <a:p>
          <a:endParaRPr lang="es-MX"/>
        </a:p>
      </dgm:t>
    </dgm:pt>
    <dgm:pt modelId="{EFE53C7F-DE3F-4DC5-8DC7-7F234DBF7447}" type="pres">
      <dgm:prSet presAssocID="{6F314577-0D80-40FF-B2C4-DBE2347D17E0}" presName="spacerT" presStyleCnt="0"/>
      <dgm:spPr/>
    </dgm:pt>
    <dgm:pt modelId="{02E1378B-6E2E-46A9-B9D4-5AE182F2AE82}" type="pres">
      <dgm:prSet presAssocID="{6F314577-0D80-40FF-B2C4-DBE2347D17E0}" presName="sibTrans" presStyleLbl="sibTrans2D1" presStyleIdx="1" presStyleCnt="4"/>
      <dgm:spPr/>
      <dgm:t>
        <a:bodyPr/>
        <a:lstStyle/>
        <a:p>
          <a:endParaRPr lang="es-MX"/>
        </a:p>
      </dgm:t>
    </dgm:pt>
    <dgm:pt modelId="{52A89859-7FF4-4713-ADD2-34781A157D54}" type="pres">
      <dgm:prSet presAssocID="{6F314577-0D80-40FF-B2C4-DBE2347D17E0}" presName="spacerB" presStyleCnt="0"/>
      <dgm:spPr/>
    </dgm:pt>
    <dgm:pt modelId="{4E087864-0678-42C5-A241-A2D4CE1F1C92}" type="pres">
      <dgm:prSet presAssocID="{44ADE200-E25A-49CD-B6C6-DEE77A6DC404}" presName="node" presStyleLbl="node1" presStyleIdx="2" presStyleCnt="5" custScaleX="178567" custScaleY="170882">
        <dgm:presLayoutVars>
          <dgm:bulletEnabled val="1"/>
        </dgm:presLayoutVars>
      </dgm:prSet>
      <dgm:spPr/>
      <dgm:t>
        <a:bodyPr/>
        <a:lstStyle/>
        <a:p>
          <a:endParaRPr lang="es-MX"/>
        </a:p>
      </dgm:t>
    </dgm:pt>
    <dgm:pt modelId="{51F6D2FF-977E-43FC-AA85-12FDF43D8BF5}" type="pres">
      <dgm:prSet presAssocID="{42F7A3A9-E6DB-4C1A-856E-62C58D6951BE}" presName="spacerT" presStyleCnt="0"/>
      <dgm:spPr/>
    </dgm:pt>
    <dgm:pt modelId="{415AEE13-B8B6-4FDF-8956-6D21FAECA536}" type="pres">
      <dgm:prSet presAssocID="{42F7A3A9-E6DB-4C1A-856E-62C58D6951BE}" presName="sibTrans" presStyleLbl="sibTrans2D1" presStyleIdx="2" presStyleCnt="4"/>
      <dgm:spPr/>
      <dgm:t>
        <a:bodyPr/>
        <a:lstStyle/>
        <a:p>
          <a:endParaRPr lang="es-MX"/>
        </a:p>
      </dgm:t>
    </dgm:pt>
    <dgm:pt modelId="{E849B076-6C1F-471E-AA87-84CE7A4ECE87}" type="pres">
      <dgm:prSet presAssocID="{42F7A3A9-E6DB-4C1A-856E-62C58D6951BE}" presName="spacerB" presStyleCnt="0"/>
      <dgm:spPr/>
    </dgm:pt>
    <dgm:pt modelId="{18EE78EE-C9B5-44FA-BD49-03D60C06C84B}" type="pres">
      <dgm:prSet presAssocID="{64D54CCF-8496-4E3B-8D3E-719F278B5768}" presName="node" presStyleLbl="node1" presStyleIdx="3" presStyleCnt="5" custScaleX="215656" custScaleY="229824">
        <dgm:presLayoutVars>
          <dgm:bulletEnabled val="1"/>
        </dgm:presLayoutVars>
      </dgm:prSet>
      <dgm:spPr/>
      <dgm:t>
        <a:bodyPr/>
        <a:lstStyle/>
        <a:p>
          <a:endParaRPr lang="es-MX"/>
        </a:p>
      </dgm:t>
    </dgm:pt>
    <dgm:pt modelId="{2DA4DD27-1490-46AB-9DF9-6F4BBBBC3DE0}" type="pres">
      <dgm:prSet presAssocID="{B86A2DFF-AE7C-4A94-8ED8-0C50ECE3D6E1}" presName="sibTransLast" presStyleLbl="sibTrans2D1" presStyleIdx="3" presStyleCnt="4"/>
      <dgm:spPr/>
      <dgm:t>
        <a:bodyPr/>
        <a:lstStyle/>
        <a:p>
          <a:endParaRPr lang="es-MX"/>
        </a:p>
      </dgm:t>
    </dgm:pt>
    <dgm:pt modelId="{4ECD6115-6C63-472E-B6F9-4DF87FE1C3E6}" type="pres">
      <dgm:prSet presAssocID="{B86A2DFF-AE7C-4A94-8ED8-0C50ECE3D6E1}" presName="connectorText" presStyleLbl="sibTrans2D1" presStyleIdx="3" presStyleCnt="4"/>
      <dgm:spPr/>
      <dgm:t>
        <a:bodyPr/>
        <a:lstStyle/>
        <a:p>
          <a:endParaRPr lang="es-MX"/>
        </a:p>
      </dgm:t>
    </dgm:pt>
    <dgm:pt modelId="{7F146C7D-7017-4C08-80FC-DEFD3C62219E}" type="pres">
      <dgm:prSet presAssocID="{B86A2DFF-AE7C-4A94-8ED8-0C50ECE3D6E1}" presName="lastNode" presStyleLbl="node1" presStyleIdx="4" presStyleCnt="5" custScaleX="170078" custScaleY="158692">
        <dgm:presLayoutVars>
          <dgm:bulletEnabled val="1"/>
        </dgm:presLayoutVars>
      </dgm:prSet>
      <dgm:spPr/>
      <dgm:t>
        <a:bodyPr/>
        <a:lstStyle/>
        <a:p>
          <a:endParaRPr lang="es-MX"/>
        </a:p>
      </dgm:t>
    </dgm:pt>
  </dgm:ptLst>
  <dgm:cxnLst>
    <dgm:cxn modelId="{724DC45D-A8AA-4359-8375-3F794060A185}" srcId="{B86A2DFF-AE7C-4A94-8ED8-0C50ECE3D6E1}" destId="{44ADE200-E25A-49CD-B6C6-DEE77A6DC404}" srcOrd="2" destOrd="0" parTransId="{40155B9D-B29D-46B6-A762-F8652C823415}" sibTransId="{42F7A3A9-E6DB-4C1A-856E-62C58D6951BE}"/>
    <dgm:cxn modelId="{3A273E04-AB7F-4FF9-90B4-46DEFAE0B9B3}" type="presOf" srcId="{42F7A3A9-E6DB-4C1A-856E-62C58D6951BE}" destId="{415AEE13-B8B6-4FDF-8956-6D21FAECA536}" srcOrd="0" destOrd="0" presId="urn:microsoft.com/office/officeart/2005/8/layout/equation2"/>
    <dgm:cxn modelId="{4EC71F74-87B0-416E-B3CE-C831A2ED59B9}" type="presOf" srcId="{F8462767-51CC-448B-98B7-016FA44C71DA}" destId="{7FDF04D1-E622-4205-AE82-917BCD3C4AF8}" srcOrd="0" destOrd="0" presId="urn:microsoft.com/office/officeart/2005/8/layout/equation2"/>
    <dgm:cxn modelId="{E38FB23F-3421-48D2-B426-1F07540CB5FC}" type="presOf" srcId="{512B5F51-854B-48BC-BB14-362077EF2617}" destId="{2DA4DD27-1490-46AB-9DF9-6F4BBBBC3DE0}" srcOrd="0" destOrd="0" presId="urn:microsoft.com/office/officeart/2005/8/layout/equation2"/>
    <dgm:cxn modelId="{A0C2A16D-656A-45E5-A62C-1594F0CA1970}" type="presOf" srcId="{44ADE200-E25A-49CD-B6C6-DEE77A6DC404}" destId="{4E087864-0678-42C5-A241-A2D4CE1F1C92}" srcOrd="0" destOrd="0" presId="urn:microsoft.com/office/officeart/2005/8/layout/equation2"/>
    <dgm:cxn modelId="{7AA3DF3B-869C-4613-BF3B-4B3E68CA7E62}" type="presOf" srcId="{512B5F51-854B-48BC-BB14-362077EF2617}" destId="{4ECD6115-6C63-472E-B6F9-4DF87FE1C3E6}" srcOrd="1" destOrd="0" presId="urn:microsoft.com/office/officeart/2005/8/layout/equation2"/>
    <dgm:cxn modelId="{459E6E1F-0A10-4EE6-B500-6740940BAF1F}" srcId="{B86A2DFF-AE7C-4A94-8ED8-0C50ECE3D6E1}" destId="{64D54CCF-8496-4E3B-8D3E-719F278B5768}" srcOrd="3" destOrd="0" parTransId="{4264BEBE-C707-4131-9AFF-55BC655D7453}" sibTransId="{512B5F51-854B-48BC-BB14-362077EF2617}"/>
    <dgm:cxn modelId="{EE655CF3-E233-4CC4-987B-C75632F9DFA4}" srcId="{B86A2DFF-AE7C-4A94-8ED8-0C50ECE3D6E1}" destId="{C48292C6-0F73-481D-B56A-CEEF4AE724C7}" srcOrd="0" destOrd="0" parTransId="{7C66FAEB-A06D-43E7-A39E-474E1DD0274A}" sibTransId="{F8462767-51CC-448B-98B7-016FA44C71DA}"/>
    <dgm:cxn modelId="{145C561F-26E5-4B06-A4A2-E3545612C958}" type="presOf" srcId="{98F76A70-C644-4B47-AA1C-B79F75D3B700}" destId="{DA3FF731-69CF-42ED-BF42-E43FF9CA01A2}" srcOrd="0" destOrd="0" presId="urn:microsoft.com/office/officeart/2005/8/layout/equation2"/>
    <dgm:cxn modelId="{60E73DF9-C395-41DA-9A0B-D9518C360670}" type="presOf" srcId="{B86A2DFF-AE7C-4A94-8ED8-0C50ECE3D6E1}" destId="{9741BD9B-0A52-43E0-8BD1-40283B4C103B}" srcOrd="0" destOrd="0" presId="urn:microsoft.com/office/officeart/2005/8/layout/equation2"/>
    <dgm:cxn modelId="{68CF8251-C7E6-460A-82BE-F29035678C34}" srcId="{B86A2DFF-AE7C-4A94-8ED8-0C50ECE3D6E1}" destId="{98F76A70-C644-4B47-AA1C-B79F75D3B700}" srcOrd="1" destOrd="0" parTransId="{BB885248-D853-4D20-9C80-2BE6D9F005CB}" sibTransId="{6F314577-0D80-40FF-B2C4-DBE2347D17E0}"/>
    <dgm:cxn modelId="{5C8A0F75-0A03-4498-846A-9EE5441A753C}" type="presOf" srcId="{64D54CCF-8496-4E3B-8D3E-719F278B5768}" destId="{18EE78EE-C9B5-44FA-BD49-03D60C06C84B}" srcOrd="0" destOrd="0" presId="urn:microsoft.com/office/officeart/2005/8/layout/equation2"/>
    <dgm:cxn modelId="{4B6B9E08-D559-45CB-A406-6ADFF0B24206}" type="presOf" srcId="{6F314577-0D80-40FF-B2C4-DBE2347D17E0}" destId="{02E1378B-6E2E-46A9-B9D4-5AE182F2AE82}" srcOrd="0" destOrd="0" presId="urn:microsoft.com/office/officeart/2005/8/layout/equation2"/>
    <dgm:cxn modelId="{7DCAFCB1-9680-4617-9FB3-CBAE50AF12A4}" type="presOf" srcId="{C48292C6-0F73-481D-B56A-CEEF4AE724C7}" destId="{B07D861F-361D-471D-AEF3-ECF1D0E83F7C}" srcOrd="0" destOrd="0" presId="urn:microsoft.com/office/officeart/2005/8/layout/equation2"/>
    <dgm:cxn modelId="{7515FC95-8B3F-45D4-A25A-FA7A61FA1D12}" type="presOf" srcId="{6CEB4899-6468-4F61-97CF-5F2C5A241967}" destId="{7F146C7D-7017-4C08-80FC-DEFD3C62219E}" srcOrd="0" destOrd="0" presId="urn:microsoft.com/office/officeart/2005/8/layout/equation2"/>
    <dgm:cxn modelId="{04AB302B-96DC-4101-BBA8-A54D156C4022}" srcId="{B86A2DFF-AE7C-4A94-8ED8-0C50ECE3D6E1}" destId="{6CEB4899-6468-4F61-97CF-5F2C5A241967}" srcOrd="4" destOrd="0" parTransId="{343580F6-DC56-40B3-ACEF-1011519501DF}" sibTransId="{038AFC90-21B5-48AC-ACD5-85341DD4CD0A}"/>
    <dgm:cxn modelId="{1FED2989-662A-4D21-91A4-6F6F78337A78}" type="presParOf" srcId="{9741BD9B-0A52-43E0-8BD1-40283B4C103B}" destId="{B78A24DF-3B0B-4EBE-B311-6A58324C628D}" srcOrd="0" destOrd="0" presId="urn:microsoft.com/office/officeart/2005/8/layout/equation2"/>
    <dgm:cxn modelId="{FE5E2568-B2F4-4C57-A276-8F1DFAB3F7DA}" type="presParOf" srcId="{B78A24DF-3B0B-4EBE-B311-6A58324C628D}" destId="{B07D861F-361D-471D-AEF3-ECF1D0E83F7C}" srcOrd="0" destOrd="0" presId="urn:microsoft.com/office/officeart/2005/8/layout/equation2"/>
    <dgm:cxn modelId="{3883609D-DEB4-4F5F-B092-BE547A920D11}" type="presParOf" srcId="{B78A24DF-3B0B-4EBE-B311-6A58324C628D}" destId="{C54F5FB4-2DEA-4787-B231-288D14056617}" srcOrd="1" destOrd="0" presId="urn:microsoft.com/office/officeart/2005/8/layout/equation2"/>
    <dgm:cxn modelId="{2D8E51A5-ED4B-42ED-A8BC-B12DD55EA778}" type="presParOf" srcId="{B78A24DF-3B0B-4EBE-B311-6A58324C628D}" destId="{7FDF04D1-E622-4205-AE82-917BCD3C4AF8}" srcOrd="2" destOrd="0" presId="urn:microsoft.com/office/officeart/2005/8/layout/equation2"/>
    <dgm:cxn modelId="{B4B8F033-85E3-474D-8076-3F1D1135DDED}" type="presParOf" srcId="{B78A24DF-3B0B-4EBE-B311-6A58324C628D}" destId="{392A8779-3B7E-440F-B430-C19F742A78A6}" srcOrd="3" destOrd="0" presId="urn:microsoft.com/office/officeart/2005/8/layout/equation2"/>
    <dgm:cxn modelId="{C5C6F7FB-C9C5-4989-B732-6C8A1A981368}" type="presParOf" srcId="{B78A24DF-3B0B-4EBE-B311-6A58324C628D}" destId="{DA3FF731-69CF-42ED-BF42-E43FF9CA01A2}" srcOrd="4" destOrd="0" presId="urn:microsoft.com/office/officeart/2005/8/layout/equation2"/>
    <dgm:cxn modelId="{4A029C13-B223-49B0-A556-5604A63E22BD}" type="presParOf" srcId="{B78A24DF-3B0B-4EBE-B311-6A58324C628D}" destId="{EFE53C7F-DE3F-4DC5-8DC7-7F234DBF7447}" srcOrd="5" destOrd="0" presId="urn:microsoft.com/office/officeart/2005/8/layout/equation2"/>
    <dgm:cxn modelId="{750F1ACC-2329-4595-B336-4EF9BCF8DF4C}" type="presParOf" srcId="{B78A24DF-3B0B-4EBE-B311-6A58324C628D}" destId="{02E1378B-6E2E-46A9-B9D4-5AE182F2AE82}" srcOrd="6" destOrd="0" presId="urn:microsoft.com/office/officeart/2005/8/layout/equation2"/>
    <dgm:cxn modelId="{AC40BF85-CC42-40C2-A111-FC443467924D}" type="presParOf" srcId="{B78A24DF-3B0B-4EBE-B311-6A58324C628D}" destId="{52A89859-7FF4-4713-ADD2-34781A157D54}" srcOrd="7" destOrd="0" presId="urn:microsoft.com/office/officeart/2005/8/layout/equation2"/>
    <dgm:cxn modelId="{B8CB5E9A-BE72-41B3-B753-0BF6525BDF9F}" type="presParOf" srcId="{B78A24DF-3B0B-4EBE-B311-6A58324C628D}" destId="{4E087864-0678-42C5-A241-A2D4CE1F1C92}" srcOrd="8" destOrd="0" presId="urn:microsoft.com/office/officeart/2005/8/layout/equation2"/>
    <dgm:cxn modelId="{61CD1C3B-4C06-470E-B71D-378876AAA9FB}" type="presParOf" srcId="{B78A24DF-3B0B-4EBE-B311-6A58324C628D}" destId="{51F6D2FF-977E-43FC-AA85-12FDF43D8BF5}" srcOrd="9" destOrd="0" presId="urn:microsoft.com/office/officeart/2005/8/layout/equation2"/>
    <dgm:cxn modelId="{944CDA08-1A9E-4497-B6F3-61E267A13B54}" type="presParOf" srcId="{B78A24DF-3B0B-4EBE-B311-6A58324C628D}" destId="{415AEE13-B8B6-4FDF-8956-6D21FAECA536}" srcOrd="10" destOrd="0" presId="urn:microsoft.com/office/officeart/2005/8/layout/equation2"/>
    <dgm:cxn modelId="{492E6915-1ABB-4F69-A1D4-79BD3A915A6E}" type="presParOf" srcId="{B78A24DF-3B0B-4EBE-B311-6A58324C628D}" destId="{E849B076-6C1F-471E-AA87-84CE7A4ECE87}" srcOrd="11" destOrd="0" presId="urn:microsoft.com/office/officeart/2005/8/layout/equation2"/>
    <dgm:cxn modelId="{EA991E7D-C4A1-439B-943E-65D5027C6817}" type="presParOf" srcId="{B78A24DF-3B0B-4EBE-B311-6A58324C628D}" destId="{18EE78EE-C9B5-44FA-BD49-03D60C06C84B}" srcOrd="12" destOrd="0" presId="urn:microsoft.com/office/officeart/2005/8/layout/equation2"/>
    <dgm:cxn modelId="{3CDA86C4-5090-4477-8395-CA7196AD4933}" type="presParOf" srcId="{9741BD9B-0A52-43E0-8BD1-40283B4C103B}" destId="{2DA4DD27-1490-46AB-9DF9-6F4BBBBC3DE0}" srcOrd="1" destOrd="0" presId="urn:microsoft.com/office/officeart/2005/8/layout/equation2"/>
    <dgm:cxn modelId="{181EBB88-6B40-4ACB-8D5D-118B46EE8CC8}" type="presParOf" srcId="{2DA4DD27-1490-46AB-9DF9-6F4BBBBC3DE0}" destId="{4ECD6115-6C63-472E-B6F9-4DF87FE1C3E6}" srcOrd="0" destOrd="0" presId="urn:microsoft.com/office/officeart/2005/8/layout/equation2"/>
    <dgm:cxn modelId="{959B71EB-6F54-46B5-9ADB-B77F97AFE512}" type="presParOf" srcId="{9741BD9B-0A52-43E0-8BD1-40283B4C103B}" destId="{7F146C7D-7017-4C08-80FC-DEFD3C62219E}"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CCB17B-780F-414C-85A4-9EDA89760370}"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1C8DB029-1E21-4492-B75B-F853BAA0463D}">
      <dgm:prSet phldrT="[Texto]"/>
      <dgm:spPr/>
      <dgm:t>
        <a:bodyPr/>
        <a:lstStyle/>
        <a:p>
          <a:r>
            <a:rPr lang="es-MX" dirty="0"/>
            <a:t>Sinergia</a:t>
          </a:r>
        </a:p>
      </dgm:t>
    </dgm:pt>
    <dgm:pt modelId="{574ED386-F0B5-4745-8780-5A0BE0499084}" type="parTrans" cxnId="{B4966C15-6E41-4F53-AB14-26DE2FD60713}">
      <dgm:prSet/>
      <dgm:spPr/>
      <dgm:t>
        <a:bodyPr/>
        <a:lstStyle/>
        <a:p>
          <a:endParaRPr lang="es-MX"/>
        </a:p>
      </dgm:t>
    </dgm:pt>
    <dgm:pt modelId="{88E9B0F1-AEF6-40CB-96C6-14F29CCF462E}" type="sibTrans" cxnId="{B4966C15-6E41-4F53-AB14-26DE2FD60713}">
      <dgm:prSet/>
      <dgm:spPr/>
      <dgm:t>
        <a:bodyPr/>
        <a:lstStyle/>
        <a:p>
          <a:endParaRPr lang="es-MX"/>
        </a:p>
      </dgm:t>
    </dgm:pt>
    <dgm:pt modelId="{BA68EB56-DEEB-4FEE-B362-4103A6F551FC}">
      <dgm:prSet phldrT="[Texto]"/>
      <dgm:spPr/>
      <dgm:t>
        <a:bodyPr/>
        <a:lstStyle/>
        <a:p>
          <a:r>
            <a:rPr lang="es-MX" dirty="0" err="1"/>
            <a:t>Clustering</a:t>
          </a:r>
          <a:endParaRPr lang="es-MX" dirty="0"/>
        </a:p>
      </dgm:t>
    </dgm:pt>
    <dgm:pt modelId="{7B306A71-07F9-415D-8F90-A0E7EF9949E2}" type="parTrans" cxnId="{3B534815-953E-4F0B-B8AF-FA85A7AC809C}">
      <dgm:prSet/>
      <dgm:spPr/>
      <dgm:t>
        <a:bodyPr/>
        <a:lstStyle/>
        <a:p>
          <a:endParaRPr lang="es-MX"/>
        </a:p>
      </dgm:t>
    </dgm:pt>
    <dgm:pt modelId="{EE00A628-4B2C-4F13-98A3-3F117CD01DF8}" type="sibTrans" cxnId="{3B534815-953E-4F0B-B8AF-FA85A7AC809C}">
      <dgm:prSet/>
      <dgm:spPr/>
      <dgm:t>
        <a:bodyPr/>
        <a:lstStyle/>
        <a:p>
          <a:endParaRPr lang="es-MX"/>
        </a:p>
      </dgm:t>
    </dgm:pt>
    <dgm:pt modelId="{EEC1A32A-492E-4EEB-BD3D-2AB9BFC98DF0}">
      <dgm:prSet phldrT="[Texto]"/>
      <dgm:spPr/>
      <dgm:t>
        <a:bodyPr/>
        <a:lstStyle/>
        <a:p>
          <a:r>
            <a:rPr lang="es-MX" dirty="0"/>
            <a:t>Aprendizaje por Interacción</a:t>
          </a:r>
        </a:p>
      </dgm:t>
    </dgm:pt>
    <dgm:pt modelId="{C2BE146F-E715-4EF6-B539-AAD87816B1BE}" type="parTrans" cxnId="{69CB13C9-EA6D-4C0C-8EBD-5D7CD5FAB841}">
      <dgm:prSet/>
      <dgm:spPr/>
      <dgm:t>
        <a:bodyPr/>
        <a:lstStyle/>
        <a:p>
          <a:endParaRPr lang="es-MX"/>
        </a:p>
      </dgm:t>
    </dgm:pt>
    <dgm:pt modelId="{88972A8C-19C8-4E43-9A22-2A80045D48A2}" type="sibTrans" cxnId="{69CB13C9-EA6D-4C0C-8EBD-5D7CD5FAB841}">
      <dgm:prSet/>
      <dgm:spPr/>
      <dgm:t>
        <a:bodyPr/>
        <a:lstStyle/>
        <a:p>
          <a:endParaRPr lang="es-MX"/>
        </a:p>
      </dgm:t>
    </dgm:pt>
    <dgm:pt modelId="{11375B19-B7B6-4688-B667-EAE501C6C28C}">
      <dgm:prSet phldrT="[Texto]"/>
      <dgm:spPr/>
      <dgm:t>
        <a:bodyPr/>
        <a:lstStyle/>
        <a:p>
          <a:r>
            <a:rPr lang="es-MX" dirty="0"/>
            <a:t>Sistemas Locales de Innovación</a:t>
          </a:r>
        </a:p>
      </dgm:t>
    </dgm:pt>
    <dgm:pt modelId="{E87661A9-509D-4313-90E0-9F70DBCA623D}" type="parTrans" cxnId="{5C5D49C9-BDFE-40B0-9137-1259BF91251D}">
      <dgm:prSet/>
      <dgm:spPr/>
      <dgm:t>
        <a:bodyPr/>
        <a:lstStyle/>
        <a:p>
          <a:endParaRPr lang="es-MX"/>
        </a:p>
      </dgm:t>
    </dgm:pt>
    <dgm:pt modelId="{20002148-C9EA-4158-804F-B737F924FBCF}" type="sibTrans" cxnId="{5C5D49C9-BDFE-40B0-9137-1259BF91251D}">
      <dgm:prSet/>
      <dgm:spPr/>
      <dgm:t>
        <a:bodyPr/>
        <a:lstStyle/>
        <a:p>
          <a:endParaRPr lang="es-MX"/>
        </a:p>
      </dgm:t>
    </dgm:pt>
    <dgm:pt modelId="{4F531919-D362-4FB0-9B83-899E8BE9678F}">
      <dgm:prSet phldrT="[Texto]"/>
      <dgm:spPr/>
      <dgm:t>
        <a:bodyPr/>
        <a:lstStyle/>
        <a:p>
          <a:r>
            <a:rPr lang="es-MX" dirty="0"/>
            <a:t>Eficiencia Colectiva</a:t>
          </a:r>
        </a:p>
      </dgm:t>
    </dgm:pt>
    <dgm:pt modelId="{804AF8FB-1EAE-4666-96DE-70F6C069D68A}" type="parTrans" cxnId="{2FC7E0DE-4F07-45DB-B7EE-E7287EE56959}">
      <dgm:prSet/>
      <dgm:spPr/>
      <dgm:t>
        <a:bodyPr/>
        <a:lstStyle/>
        <a:p>
          <a:endParaRPr lang="es-MX"/>
        </a:p>
      </dgm:t>
    </dgm:pt>
    <dgm:pt modelId="{10584C64-B3CF-48FC-A74F-AE855C3D50B4}" type="sibTrans" cxnId="{2FC7E0DE-4F07-45DB-B7EE-E7287EE56959}">
      <dgm:prSet/>
      <dgm:spPr/>
      <dgm:t>
        <a:bodyPr/>
        <a:lstStyle/>
        <a:p>
          <a:endParaRPr lang="es-MX"/>
        </a:p>
      </dgm:t>
    </dgm:pt>
    <dgm:pt modelId="{388EC0B4-8644-407F-9182-9E2361933212}" type="pres">
      <dgm:prSet presAssocID="{63CCB17B-780F-414C-85A4-9EDA89760370}" presName="diagram" presStyleCnt="0">
        <dgm:presLayoutVars>
          <dgm:dir/>
          <dgm:resizeHandles val="exact"/>
        </dgm:presLayoutVars>
      </dgm:prSet>
      <dgm:spPr/>
      <dgm:t>
        <a:bodyPr/>
        <a:lstStyle/>
        <a:p>
          <a:endParaRPr lang="es-MX"/>
        </a:p>
      </dgm:t>
    </dgm:pt>
    <dgm:pt modelId="{586D4BFB-5D3F-4312-B79F-1D9F3B32B2B7}" type="pres">
      <dgm:prSet presAssocID="{1C8DB029-1E21-4492-B75B-F853BAA0463D}" presName="node" presStyleLbl="node1" presStyleIdx="0" presStyleCnt="5">
        <dgm:presLayoutVars>
          <dgm:bulletEnabled val="1"/>
        </dgm:presLayoutVars>
      </dgm:prSet>
      <dgm:spPr/>
      <dgm:t>
        <a:bodyPr/>
        <a:lstStyle/>
        <a:p>
          <a:endParaRPr lang="es-MX"/>
        </a:p>
      </dgm:t>
    </dgm:pt>
    <dgm:pt modelId="{3853D8F3-2044-46EE-9649-9A9C6E6070A4}" type="pres">
      <dgm:prSet presAssocID="{88E9B0F1-AEF6-40CB-96C6-14F29CCF462E}" presName="sibTrans" presStyleCnt="0"/>
      <dgm:spPr/>
    </dgm:pt>
    <dgm:pt modelId="{633AED41-06E7-4F53-9B27-8C7AD26AC112}" type="pres">
      <dgm:prSet presAssocID="{BA68EB56-DEEB-4FEE-B362-4103A6F551FC}" presName="node" presStyleLbl="node1" presStyleIdx="1" presStyleCnt="5">
        <dgm:presLayoutVars>
          <dgm:bulletEnabled val="1"/>
        </dgm:presLayoutVars>
      </dgm:prSet>
      <dgm:spPr/>
      <dgm:t>
        <a:bodyPr/>
        <a:lstStyle/>
        <a:p>
          <a:endParaRPr lang="es-MX"/>
        </a:p>
      </dgm:t>
    </dgm:pt>
    <dgm:pt modelId="{B2837442-626B-4CDC-865A-E2B30753F55E}" type="pres">
      <dgm:prSet presAssocID="{EE00A628-4B2C-4F13-98A3-3F117CD01DF8}" presName="sibTrans" presStyleCnt="0"/>
      <dgm:spPr/>
    </dgm:pt>
    <dgm:pt modelId="{B332D44F-EA0D-45E4-B121-BD0C27E9341A}" type="pres">
      <dgm:prSet presAssocID="{EEC1A32A-492E-4EEB-BD3D-2AB9BFC98DF0}" presName="node" presStyleLbl="node1" presStyleIdx="2" presStyleCnt="5">
        <dgm:presLayoutVars>
          <dgm:bulletEnabled val="1"/>
        </dgm:presLayoutVars>
      </dgm:prSet>
      <dgm:spPr/>
      <dgm:t>
        <a:bodyPr/>
        <a:lstStyle/>
        <a:p>
          <a:endParaRPr lang="es-MX"/>
        </a:p>
      </dgm:t>
    </dgm:pt>
    <dgm:pt modelId="{18F34BFF-29A4-492D-9923-337E9DF795BB}" type="pres">
      <dgm:prSet presAssocID="{88972A8C-19C8-4E43-9A22-2A80045D48A2}" presName="sibTrans" presStyleCnt="0"/>
      <dgm:spPr/>
    </dgm:pt>
    <dgm:pt modelId="{390A21CC-0DEB-4797-BD28-8B7F030EB986}" type="pres">
      <dgm:prSet presAssocID="{11375B19-B7B6-4688-B667-EAE501C6C28C}" presName="node" presStyleLbl="node1" presStyleIdx="3" presStyleCnt="5">
        <dgm:presLayoutVars>
          <dgm:bulletEnabled val="1"/>
        </dgm:presLayoutVars>
      </dgm:prSet>
      <dgm:spPr/>
      <dgm:t>
        <a:bodyPr/>
        <a:lstStyle/>
        <a:p>
          <a:endParaRPr lang="es-MX"/>
        </a:p>
      </dgm:t>
    </dgm:pt>
    <dgm:pt modelId="{23898F37-306E-4624-8CE2-F6393AB6C5B8}" type="pres">
      <dgm:prSet presAssocID="{20002148-C9EA-4158-804F-B737F924FBCF}" presName="sibTrans" presStyleCnt="0"/>
      <dgm:spPr/>
    </dgm:pt>
    <dgm:pt modelId="{2677ACA2-5674-485C-B873-3FB73C610C22}" type="pres">
      <dgm:prSet presAssocID="{4F531919-D362-4FB0-9B83-899E8BE9678F}" presName="node" presStyleLbl="node1" presStyleIdx="4" presStyleCnt="5">
        <dgm:presLayoutVars>
          <dgm:bulletEnabled val="1"/>
        </dgm:presLayoutVars>
      </dgm:prSet>
      <dgm:spPr/>
      <dgm:t>
        <a:bodyPr/>
        <a:lstStyle/>
        <a:p>
          <a:endParaRPr lang="es-MX"/>
        </a:p>
      </dgm:t>
    </dgm:pt>
  </dgm:ptLst>
  <dgm:cxnLst>
    <dgm:cxn modelId="{69CB13C9-EA6D-4C0C-8EBD-5D7CD5FAB841}" srcId="{63CCB17B-780F-414C-85A4-9EDA89760370}" destId="{EEC1A32A-492E-4EEB-BD3D-2AB9BFC98DF0}" srcOrd="2" destOrd="0" parTransId="{C2BE146F-E715-4EF6-B539-AAD87816B1BE}" sibTransId="{88972A8C-19C8-4E43-9A22-2A80045D48A2}"/>
    <dgm:cxn modelId="{52FCCD45-B85E-4E47-B6B9-89F5FE49307C}" type="presOf" srcId="{1C8DB029-1E21-4492-B75B-F853BAA0463D}" destId="{586D4BFB-5D3F-4312-B79F-1D9F3B32B2B7}" srcOrd="0" destOrd="0" presId="urn:microsoft.com/office/officeart/2005/8/layout/default"/>
    <dgm:cxn modelId="{2FC7E0DE-4F07-45DB-B7EE-E7287EE56959}" srcId="{63CCB17B-780F-414C-85A4-9EDA89760370}" destId="{4F531919-D362-4FB0-9B83-899E8BE9678F}" srcOrd="4" destOrd="0" parTransId="{804AF8FB-1EAE-4666-96DE-70F6C069D68A}" sibTransId="{10584C64-B3CF-48FC-A74F-AE855C3D50B4}"/>
    <dgm:cxn modelId="{CCB7FA04-E0A6-4B51-AC63-C1231C9AB92A}" type="presOf" srcId="{4F531919-D362-4FB0-9B83-899E8BE9678F}" destId="{2677ACA2-5674-485C-B873-3FB73C610C22}" srcOrd="0" destOrd="0" presId="urn:microsoft.com/office/officeart/2005/8/layout/default"/>
    <dgm:cxn modelId="{1702103D-A265-4988-8DBB-04A27E4C303E}" type="presOf" srcId="{BA68EB56-DEEB-4FEE-B362-4103A6F551FC}" destId="{633AED41-06E7-4F53-9B27-8C7AD26AC112}" srcOrd="0" destOrd="0" presId="urn:microsoft.com/office/officeart/2005/8/layout/default"/>
    <dgm:cxn modelId="{A7878232-35B9-4D40-9297-2F7EF8099A0A}" type="presOf" srcId="{63CCB17B-780F-414C-85A4-9EDA89760370}" destId="{388EC0B4-8644-407F-9182-9E2361933212}" srcOrd="0" destOrd="0" presId="urn:microsoft.com/office/officeart/2005/8/layout/default"/>
    <dgm:cxn modelId="{6F5C1E5B-EFD4-4CF4-92D5-CA87F34B9CA7}" type="presOf" srcId="{EEC1A32A-492E-4EEB-BD3D-2AB9BFC98DF0}" destId="{B332D44F-EA0D-45E4-B121-BD0C27E9341A}" srcOrd="0" destOrd="0" presId="urn:microsoft.com/office/officeart/2005/8/layout/default"/>
    <dgm:cxn modelId="{7FD99B94-81BA-4F06-A525-066A585EC995}" type="presOf" srcId="{11375B19-B7B6-4688-B667-EAE501C6C28C}" destId="{390A21CC-0DEB-4797-BD28-8B7F030EB986}" srcOrd="0" destOrd="0" presId="urn:microsoft.com/office/officeart/2005/8/layout/default"/>
    <dgm:cxn modelId="{5C5D49C9-BDFE-40B0-9137-1259BF91251D}" srcId="{63CCB17B-780F-414C-85A4-9EDA89760370}" destId="{11375B19-B7B6-4688-B667-EAE501C6C28C}" srcOrd="3" destOrd="0" parTransId="{E87661A9-509D-4313-90E0-9F70DBCA623D}" sibTransId="{20002148-C9EA-4158-804F-B737F924FBCF}"/>
    <dgm:cxn modelId="{3B534815-953E-4F0B-B8AF-FA85A7AC809C}" srcId="{63CCB17B-780F-414C-85A4-9EDA89760370}" destId="{BA68EB56-DEEB-4FEE-B362-4103A6F551FC}" srcOrd="1" destOrd="0" parTransId="{7B306A71-07F9-415D-8F90-A0E7EF9949E2}" sibTransId="{EE00A628-4B2C-4F13-98A3-3F117CD01DF8}"/>
    <dgm:cxn modelId="{B4966C15-6E41-4F53-AB14-26DE2FD60713}" srcId="{63CCB17B-780F-414C-85A4-9EDA89760370}" destId="{1C8DB029-1E21-4492-B75B-F853BAA0463D}" srcOrd="0" destOrd="0" parTransId="{574ED386-F0B5-4745-8780-5A0BE0499084}" sibTransId="{88E9B0F1-AEF6-40CB-96C6-14F29CCF462E}"/>
    <dgm:cxn modelId="{867B57F7-FCFD-4B9E-8C52-B70421446B50}" type="presParOf" srcId="{388EC0B4-8644-407F-9182-9E2361933212}" destId="{586D4BFB-5D3F-4312-B79F-1D9F3B32B2B7}" srcOrd="0" destOrd="0" presId="urn:microsoft.com/office/officeart/2005/8/layout/default"/>
    <dgm:cxn modelId="{E021A894-0BF4-40A7-889E-BA2E8DB524D9}" type="presParOf" srcId="{388EC0B4-8644-407F-9182-9E2361933212}" destId="{3853D8F3-2044-46EE-9649-9A9C6E6070A4}" srcOrd="1" destOrd="0" presId="urn:microsoft.com/office/officeart/2005/8/layout/default"/>
    <dgm:cxn modelId="{C4FA220F-E03E-4A9E-A671-006A5A27EEFB}" type="presParOf" srcId="{388EC0B4-8644-407F-9182-9E2361933212}" destId="{633AED41-06E7-4F53-9B27-8C7AD26AC112}" srcOrd="2" destOrd="0" presId="urn:microsoft.com/office/officeart/2005/8/layout/default"/>
    <dgm:cxn modelId="{B3CBA362-2D86-4E17-8B32-030AE2B2FE6B}" type="presParOf" srcId="{388EC0B4-8644-407F-9182-9E2361933212}" destId="{B2837442-626B-4CDC-865A-E2B30753F55E}" srcOrd="3" destOrd="0" presId="urn:microsoft.com/office/officeart/2005/8/layout/default"/>
    <dgm:cxn modelId="{F58F4E83-4EB6-49A8-BE20-98024A43BBE4}" type="presParOf" srcId="{388EC0B4-8644-407F-9182-9E2361933212}" destId="{B332D44F-EA0D-45E4-B121-BD0C27E9341A}" srcOrd="4" destOrd="0" presId="urn:microsoft.com/office/officeart/2005/8/layout/default"/>
    <dgm:cxn modelId="{DB184109-BCC1-4664-90B2-FD315DFE38E2}" type="presParOf" srcId="{388EC0B4-8644-407F-9182-9E2361933212}" destId="{18F34BFF-29A4-492D-9923-337E9DF795BB}" srcOrd="5" destOrd="0" presId="urn:microsoft.com/office/officeart/2005/8/layout/default"/>
    <dgm:cxn modelId="{14A91E9B-D5F0-4045-B62B-679D79BF824F}" type="presParOf" srcId="{388EC0B4-8644-407F-9182-9E2361933212}" destId="{390A21CC-0DEB-4797-BD28-8B7F030EB986}" srcOrd="6" destOrd="0" presId="urn:microsoft.com/office/officeart/2005/8/layout/default"/>
    <dgm:cxn modelId="{39DF6766-4A8D-48D8-84AC-22DADEE79DF2}" type="presParOf" srcId="{388EC0B4-8644-407F-9182-9E2361933212}" destId="{23898F37-306E-4624-8CE2-F6393AB6C5B8}" srcOrd="7" destOrd="0" presId="urn:microsoft.com/office/officeart/2005/8/layout/default"/>
    <dgm:cxn modelId="{D5EA56B9-8CC0-4582-AF20-7F5EF638CEE2}" type="presParOf" srcId="{388EC0B4-8644-407F-9182-9E2361933212}" destId="{2677ACA2-5674-485C-B873-3FB73C610C22}"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4DBCD6-3C5F-4C06-883D-855652A3575F}"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s-MX"/>
        </a:p>
      </dgm:t>
    </dgm:pt>
    <dgm:pt modelId="{10721B45-5AFA-4567-B194-72AF2992287D}">
      <dgm:prSet phldrT="[Texto]"/>
      <dgm:spPr/>
      <dgm:t>
        <a:bodyPr/>
        <a:lstStyle/>
        <a:p>
          <a:r>
            <a:rPr lang="es-MX" dirty="0"/>
            <a:t>Economía Neoclásica tradicional (</a:t>
          </a:r>
          <a:r>
            <a:rPr lang="es-MX" dirty="0" err="1"/>
            <a:t>Krugman</a:t>
          </a:r>
          <a:r>
            <a:rPr lang="es-MX" dirty="0"/>
            <a:t>)</a:t>
          </a:r>
        </a:p>
      </dgm:t>
    </dgm:pt>
    <dgm:pt modelId="{384B8734-F7E3-48E2-85F7-75C63C302805}" type="parTrans" cxnId="{354D8CC2-1E71-4EDA-BD62-309B56B26DB3}">
      <dgm:prSet/>
      <dgm:spPr/>
      <dgm:t>
        <a:bodyPr/>
        <a:lstStyle/>
        <a:p>
          <a:endParaRPr lang="es-MX"/>
        </a:p>
      </dgm:t>
    </dgm:pt>
    <dgm:pt modelId="{EA91AE27-81DF-4B89-B1BB-B28240DE7D79}" type="sibTrans" cxnId="{354D8CC2-1E71-4EDA-BD62-309B56B26DB3}">
      <dgm:prSet/>
      <dgm:spPr/>
      <dgm:t>
        <a:bodyPr/>
        <a:lstStyle/>
        <a:p>
          <a:endParaRPr lang="es-MX"/>
        </a:p>
      </dgm:t>
    </dgm:pt>
    <dgm:pt modelId="{7542071F-6D6F-427B-841D-4DE9304B6E3E}">
      <dgm:prSet phldrT="[Texto]"/>
      <dgm:spPr/>
      <dgm:t>
        <a:bodyPr/>
        <a:lstStyle/>
        <a:p>
          <a:r>
            <a:rPr lang="es-MX" dirty="0"/>
            <a:t>Rendimientos crecientes externos</a:t>
          </a:r>
        </a:p>
      </dgm:t>
    </dgm:pt>
    <dgm:pt modelId="{CE5F2E8D-208F-4BCD-9A41-5F03BE1A321D}" type="parTrans" cxnId="{3ADBDCD8-BBEC-4C3E-B58B-75350079BC15}">
      <dgm:prSet/>
      <dgm:spPr/>
      <dgm:t>
        <a:bodyPr/>
        <a:lstStyle/>
        <a:p>
          <a:endParaRPr lang="es-MX"/>
        </a:p>
      </dgm:t>
    </dgm:pt>
    <dgm:pt modelId="{750244CE-89FC-46F3-AAEA-7996C373ADEA}" type="sibTrans" cxnId="{3ADBDCD8-BBEC-4C3E-B58B-75350079BC15}">
      <dgm:prSet/>
      <dgm:spPr/>
      <dgm:t>
        <a:bodyPr/>
        <a:lstStyle/>
        <a:p>
          <a:endParaRPr lang="es-MX"/>
        </a:p>
      </dgm:t>
    </dgm:pt>
    <dgm:pt modelId="{5B754543-F62D-45F6-AC42-7595F8DBFF93}">
      <dgm:prSet phldrT="[Texto]"/>
      <dgm:spPr/>
      <dgm:t>
        <a:bodyPr/>
        <a:lstStyle/>
        <a:p>
          <a:r>
            <a:rPr lang="es-MX" dirty="0"/>
            <a:t>Economía y Gestión de Empresas (</a:t>
          </a:r>
          <a:r>
            <a:rPr lang="es-MX" dirty="0" err="1"/>
            <a:t>Porter</a:t>
          </a:r>
          <a:r>
            <a:rPr lang="es-MX" dirty="0"/>
            <a:t>)</a:t>
          </a:r>
        </a:p>
        <a:p>
          <a:endParaRPr lang="es-MX" dirty="0"/>
        </a:p>
      </dgm:t>
    </dgm:pt>
    <dgm:pt modelId="{917C2DCA-A35A-42BC-B5B7-D4D0CF313A3F}" type="parTrans" cxnId="{5F2DD5BA-31AD-4809-A90C-9716942625FF}">
      <dgm:prSet/>
      <dgm:spPr/>
      <dgm:t>
        <a:bodyPr/>
        <a:lstStyle/>
        <a:p>
          <a:endParaRPr lang="es-MX"/>
        </a:p>
      </dgm:t>
    </dgm:pt>
    <dgm:pt modelId="{9EF1FF6C-605A-49AF-8B19-C3AB17769383}" type="sibTrans" cxnId="{5F2DD5BA-31AD-4809-A90C-9716942625FF}">
      <dgm:prSet/>
      <dgm:spPr/>
      <dgm:t>
        <a:bodyPr/>
        <a:lstStyle/>
        <a:p>
          <a:endParaRPr lang="es-MX"/>
        </a:p>
      </dgm:t>
    </dgm:pt>
    <dgm:pt modelId="{0BB96533-2284-41B5-B1D8-16192A1331A2}">
      <dgm:prSet phldrT="[Texto]"/>
      <dgm:spPr/>
      <dgm:t>
        <a:bodyPr/>
        <a:lstStyle/>
        <a:p>
          <a:r>
            <a:rPr lang="es-MX" dirty="0"/>
            <a:t>Factores localizaciones</a:t>
          </a:r>
        </a:p>
      </dgm:t>
    </dgm:pt>
    <dgm:pt modelId="{014571F2-072F-419D-9D99-36A55E68DCCC}" type="parTrans" cxnId="{B46FC9F8-4373-4E0D-9EEE-4A2D6BCB9333}">
      <dgm:prSet/>
      <dgm:spPr/>
      <dgm:t>
        <a:bodyPr/>
        <a:lstStyle/>
        <a:p>
          <a:endParaRPr lang="es-MX"/>
        </a:p>
      </dgm:t>
    </dgm:pt>
    <dgm:pt modelId="{A89D41C5-F3D0-4667-A7C3-3B3F7035C846}" type="sibTrans" cxnId="{B46FC9F8-4373-4E0D-9EEE-4A2D6BCB9333}">
      <dgm:prSet/>
      <dgm:spPr/>
      <dgm:t>
        <a:bodyPr/>
        <a:lstStyle/>
        <a:p>
          <a:endParaRPr lang="es-MX"/>
        </a:p>
      </dgm:t>
    </dgm:pt>
    <dgm:pt modelId="{DA45A119-C5C9-4D46-87B9-41F5E3EA1222}">
      <dgm:prSet phldrT="[Texto]"/>
      <dgm:spPr/>
      <dgm:t>
        <a:bodyPr/>
        <a:lstStyle/>
        <a:p>
          <a:r>
            <a:rPr lang="es-MX" dirty="0"/>
            <a:t>Economía Política Regional</a:t>
          </a:r>
        </a:p>
      </dgm:t>
    </dgm:pt>
    <dgm:pt modelId="{27BC1560-F0A8-4E5C-BEA5-E6A04289F75B}" type="parTrans" cxnId="{8418C123-FC21-414A-9353-4EB14677C243}">
      <dgm:prSet/>
      <dgm:spPr/>
      <dgm:t>
        <a:bodyPr/>
        <a:lstStyle/>
        <a:p>
          <a:endParaRPr lang="es-MX"/>
        </a:p>
      </dgm:t>
    </dgm:pt>
    <dgm:pt modelId="{249EF5EE-B0ED-4F07-9C4F-34A4D52362B2}" type="sibTrans" cxnId="{8418C123-FC21-414A-9353-4EB14677C243}">
      <dgm:prSet/>
      <dgm:spPr/>
      <dgm:t>
        <a:bodyPr/>
        <a:lstStyle/>
        <a:p>
          <a:endParaRPr lang="es-MX"/>
        </a:p>
      </dgm:t>
    </dgm:pt>
    <dgm:pt modelId="{BDF78049-2EEF-4B48-A8E5-A32598C00860}">
      <dgm:prSet phldrT="[Texto]"/>
      <dgm:spPr/>
      <dgm:t>
        <a:bodyPr/>
        <a:lstStyle/>
        <a:p>
          <a:r>
            <a:rPr lang="es-MX" dirty="0"/>
            <a:t>Interdependencias no transables</a:t>
          </a:r>
        </a:p>
      </dgm:t>
    </dgm:pt>
    <dgm:pt modelId="{6068C295-5DFF-4B56-B949-64D92603E8BF}" type="parTrans" cxnId="{10625524-391C-4981-A948-043645D5315D}">
      <dgm:prSet/>
      <dgm:spPr/>
      <dgm:t>
        <a:bodyPr/>
        <a:lstStyle/>
        <a:p>
          <a:endParaRPr lang="es-MX"/>
        </a:p>
      </dgm:t>
    </dgm:pt>
    <dgm:pt modelId="{205F029C-4D12-4FE2-A7A4-D716DC2EFEF8}" type="sibTrans" cxnId="{10625524-391C-4981-A948-043645D5315D}">
      <dgm:prSet/>
      <dgm:spPr/>
      <dgm:t>
        <a:bodyPr/>
        <a:lstStyle/>
        <a:p>
          <a:endParaRPr lang="es-MX"/>
        </a:p>
      </dgm:t>
    </dgm:pt>
    <dgm:pt modelId="{08EEF09B-89DA-490C-995D-CC05D3DEF5EF}">
      <dgm:prSet phldrT="[Texto]"/>
      <dgm:spPr/>
      <dgm:t>
        <a:bodyPr/>
        <a:lstStyle/>
        <a:p>
          <a:r>
            <a:rPr lang="es-MX" dirty="0"/>
            <a:t>Ventajas competitivas de la economía global</a:t>
          </a:r>
        </a:p>
      </dgm:t>
    </dgm:pt>
    <dgm:pt modelId="{6C359FF0-FFE5-4CC0-8BB4-A1A5E2A81113}" type="parTrans" cxnId="{1498D5B1-B3E5-43CC-963D-F4D7CFD9E173}">
      <dgm:prSet/>
      <dgm:spPr/>
      <dgm:t>
        <a:bodyPr/>
        <a:lstStyle/>
        <a:p>
          <a:endParaRPr lang="es-MX"/>
        </a:p>
      </dgm:t>
    </dgm:pt>
    <dgm:pt modelId="{15E659C2-9ACB-4C7E-B145-DC13A9562048}" type="sibTrans" cxnId="{1498D5B1-B3E5-43CC-963D-F4D7CFD9E173}">
      <dgm:prSet/>
      <dgm:spPr/>
      <dgm:t>
        <a:bodyPr/>
        <a:lstStyle/>
        <a:p>
          <a:endParaRPr lang="es-MX"/>
        </a:p>
      </dgm:t>
    </dgm:pt>
    <dgm:pt modelId="{798A4D47-DF1B-4C6C-A8E3-1170328EEDE1}">
      <dgm:prSet phldrT="[Texto]"/>
      <dgm:spPr/>
      <dgm:t>
        <a:bodyPr/>
        <a:lstStyle/>
        <a:p>
          <a:r>
            <a:rPr lang="es-MX" dirty="0"/>
            <a:t>Economía Neo-</a:t>
          </a:r>
          <a:r>
            <a:rPr lang="es-MX" dirty="0" err="1"/>
            <a:t>Shumpeteriana</a:t>
          </a:r>
          <a:endParaRPr lang="es-MX" dirty="0"/>
        </a:p>
      </dgm:t>
    </dgm:pt>
    <dgm:pt modelId="{86CBC248-9AE6-4C20-8C60-576EAE6796C8}" type="parTrans" cxnId="{3FDD6895-62D8-4FCC-957A-6B2E69367905}">
      <dgm:prSet/>
      <dgm:spPr/>
      <dgm:t>
        <a:bodyPr/>
        <a:lstStyle/>
        <a:p>
          <a:endParaRPr lang="es-MX"/>
        </a:p>
      </dgm:t>
    </dgm:pt>
    <dgm:pt modelId="{261C7E6C-7F53-4BC2-8D16-73466F0801A4}" type="sibTrans" cxnId="{3FDD6895-62D8-4FCC-957A-6B2E69367905}">
      <dgm:prSet/>
      <dgm:spPr/>
      <dgm:t>
        <a:bodyPr/>
        <a:lstStyle/>
        <a:p>
          <a:endParaRPr lang="es-MX"/>
        </a:p>
      </dgm:t>
    </dgm:pt>
    <dgm:pt modelId="{23C1B522-E1D3-44BF-9CA4-6230225BC731}">
      <dgm:prSet phldrT="[Texto]"/>
      <dgm:spPr/>
      <dgm:t>
        <a:bodyPr/>
        <a:lstStyle/>
        <a:p>
          <a:r>
            <a:rPr lang="es-MX" dirty="0"/>
            <a:t>Desarrollo tecnológico</a:t>
          </a:r>
        </a:p>
      </dgm:t>
    </dgm:pt>
    <dgm:pt modelId="{5CEA5065-FE11-4ADD-BD65-D4D90FF635EE}" type="parTrans" cxnId="{9D2F6371-65BD-4C3D-9765-9AD0F81F8C84}">
      <dgm:prSet/>
      <dgm:spPr/>
      <dgm:t>
        <a:bodyPr/>
        <a:lstStyle/>
        <a:p>
          <a:endParaRPr lang="es-MX"/>
        </a:p>
      </dgm:t>
    </dgm:pt>
    <dgm:pt modelId="{729D52E6-45A1-4CB8-AF38-E3D145E80E16}" type="sibTrans" cxnId="{9D2F6371-65BD-4C3D-9765-9AD0F81F8C84}">
      <dgm:prSet/>
      <dgm:spPr/>
      <dgm:t>
        <a:bodyPr/>
        <a:lstStyle/>
        <a:p>
          <a:endParaRPr lang="es-MX"/>
        </a:p>
      </dgm:t>
    </dgm:pt>
    <dgm:pt modelId="{372D8A61-986F-46D3-A52A-26D374877721}">
      <dgm:prSet phldrT="[Texto]"/>
      <dgm:spPr/>
      <dgm:t>
        <a:bodyPr/>
        <a:lstStyle/>
        <a:p>
          <a:r>
            <a:rPr lang="es-MX" dirty="0"/>
            <a:t>Proceso </a:t>
          </a:r>
          <a:r>
            <a:rPr lang="es-MX" dirty="0" err="1"/>
            <a:t>innovativo</a:t>
          </a:r>
          <a:endParaRPr lang="es-MX" dirty="0"/>
        </a:p>
      </dgm:t>
    </dgm:pt>
    <dgm:pt modelId="{FBE72E6A-E36B-4124-B488-980033DA8CB5}" type="parTrans" cxnId="{5D69AD57-1133-4782-B2EA-0636E70817E4}">
      <dgm:prSet/>
      <dgm:spPr/>
      <dgm:t>
        <a:bodyPr/>
        <a:lstStyle/>
        <a:p>
          <a:endParaRPr lang="es-MX"/>
        </a:p>
      </dgm:t>
    </dgm:pt>
    <dgm:pt modelId="{874102B6-B7F9-46F4-BF6A-A0ABCB76AF1F}" type="sibTrans" cxnId="{5D69AD57-1133-4782-B2EA-0636E70817E4}">
      <dgm:prSet/>
      <dgm:spPr/>
      <dgm:t>
        <a:bodyPr/>
        <a:lstStyle/>
        <a:p>
          <a:endParaRPr lang="es-MX"/>
        </a:p>
      </dgm:t>
    </dgm:pt>
    <dgm:pt modelId="{22054CE8-8412-46BA-A35E-64A3B1C93EE3}">
      <dgm:prSet phldrT="[Texto]"/>
      <dgm:spPr/>
      <dgm:t>
        <a:bodyPr/>
        <a:lstStyle/>
        <a:p>
          <a:endParaRPr lang="es-MX" dirty="0"/>
        </a:p>
      </dgm:t>
    </dgm:pt>
    <dgm:pt modelId="{20D45883-ABB4-4426-8AC2-12219A245789}" type="parTrans" cxnId="{B8C086B6-970E-491A-9E42-F0615CBE1E82}">
      <dgm:prSet/>
      <dgm:spPr/>
      <dgm:t>
        <a:bodyPr/>
        <a:lstStyle/>
        <a:p>
          <a:endParaRPr lang="es-MX"/>
        </a:p>
      </dgm:t>
    </dgm:pt>
    <dgm:pt modelId="{CA3FE3CA-7E6E-46D4-B422-159C896020D5}" type="sibTrans" cxnId="{B8C086B6-970E-491A-9E42-F0615CBE1E82}">
      <dgm:prSet/>
      <dgm:spPr/>
      <dgm:t>
        <a:bodyPr/>
        <a:lstStyle/>
        <a:p>
          <a:endParaRPr lang="es-MX"/>
        </a:p>
      </dgm:t>
    </dgm:pt>
    <dgm:pt modelId="{B816635A-D4FB-4F92-B2E2-134A9E91058F}" type="pres">
      <dgm:prSet presAssocID="{814DBCD6-3C5F-4C06-883D-855652A3575F}" presName="Name0" presStyleCnt="0">
        <dgm:presLayoutVars>
          <dgm:dir/>
          <dgm:resizeHandles val="exact"/>
        </dgm:presLayoutVars>
      </dgm:prSet>
      <dgm:spPr/>
      <dgm:t>
        <a:bodyPr/>
        <a:lstStyle/>
        <a:p>
          <a:endParaRPr lang="es-MX"/>
        </a:p>
      </dgm:t>
    </dgm:pt>
    <dgm:pt modelId="{C490E0CA-ADFB-4237-A453-91A99C2ECFEF}" type="pres">
      <dgm:prSet presAssocID="{10721B45-5AFA-4567-B194-72AF2992287D}" presName="node" presStyleLbl="node1" presStyleIdx="0" presStyleCnt="4">
        <dgm:presLayoutVars>
          <dgm:bulletEnabled val="1"/>
        </dgm:presLayoutVars>
      </dgm:prSet>
      <dgm:spPr/>
      <dgm:t>
        <a:bodyPr/>
        <a:lstStyle/>
        <a:p>
          <a:endParaRPr lang="es-MX"/>
        </a:p>
      </dgm:t>
    </dgm:pt>
    <dgm:pt modelId="{66345F6F-B745-4D1C-9967-D8EE24638D19}" type="pres">
      <dgm:prSet presAssocID="{EA91AE27-81DF-4B89-B1BB-B28240DE7D79}" presName="sibTrans" presStyleCnt="0"/>
      <dgm:spPr/>
    </dgm:pt>
    <dgm:pt modelId="{3E9325D1-4668-40C0-8304-A5BC49E5BF2A}" type="pres">
      <dgm:prSet presAssocID="{5B754543-F62D-45F6-AC42-7595F8DBFF93}" presName="node" presStyleLbl="node1" presStyleIdx="1" presStyleCnt="4">
        <dgm:presLayoutVars>
          <dgm:bulletEnabled val="1"/>
        </dgm:presLayoutVars>
      </dgm:prSet>
      <dgm:spPr/>
      <dgm:t>
        <a:bodyPr/>
        <a:lstStyle/>
        <a:p>
          <a:endParaRPr lang="es-MX"/>
        </a:p>
      </dgm:t>
    </dgm:pt>
    <dgm:pt modelId="{58976A05-FC40-40C3-A4E7-2678484C49FE}" type="pres">
      <dgm:prSet presAssocID="{9EF1FF6C-605A-49AF-8B19-C3AB17769383}" presName="sibTrans" presStyleCnt="0"/>
      <dgm:spPr/>
    </dgm:pt>
    <dgm:pt modelId="{049CE030-013C-4F70-9D01-08857D563F19}" type="pres">
      <dgm:prSet presAssocID="{DA45A119-C5C9-4D46-87B9-41F5E3EA1222}" presName="node" presStyleLbl="node1" presStyleIdx="2" presStyleCnt="4">
        <dgm:presLayoutVars>
          <dgm:bulletEnabled val="1"/>
        </dgm:presLayoutVars>
      </dgm:prSet>
      <dgm:spPr/>
      <dgm:t>
        <a:bodyPr/>
        <a:lstStyle/>
        <a:p>
          <a:endParaRPr lang="es-MX"/>
        </a:p>
      </dgm:t>
    </dgm:pt>
    <dgm:pt modelId="{CDA3CFAA-47A4-4CC4-8F1E-9E9D1EE1B8D7}" type="pres">
      <dgm:prSet presAssocID="{249EF5EE-B0ED-4F07-9C4F-34A4D52362B2}" presName="sibTrans" presStyleCnt="0"/>
      <dgm:spPr/>
    </dgm:pt>
    <dgm:pt modelId="{D233FA60-AC28-44AB-9832-5D37C1492807}" type="pres">
      <dgm:prSet presAssocID="{798A4D47-DF1B-4C6C-A8E3-1170328EEDE1}" presName="node" presStyleLbl="node1" presStyleIdx="3" presStyleCnt="4">
        <dgm:presLayoutVars>
          <dgm:bulletEnabled val="1"/>
        </dgm:presLayoutVars>
      </dgm:prSet>
      <dgm:spPr/>
      <dgm:t>
        <a:bodyPr/>
        <a:lstStyle/>
        <a:p>
          <a:endParaRPr lang="es-MX"/>
        </a:p>
      </dgm:t>
    </dgm:pt>
  </dgm:ptLst>
  <dgm:cxnLst>
    <dgm:cxn modelId="{10625524-391C-4981-A948-043645D5315D}" srcId="{DA45A119-C5C9-4D46-87B9-41F5E3EA1222}" destId="{BDF78049-2EEF-4B48-A8E5-A32598C00860}" srcOrd="0" destOrd="0" parTransId="{6068C295-5DFF-4B56-B949-64D92603E8BF}" sibTransId="{205F029C-4D12-4FE2-A7A4-D716DC2EFEF8}"/>
    <dgm:cxn modelId="{12E29562-96AA-4A84-A251-289E2BB2925F}" type="presOf" srcId="{0BB96533-2284-41B5-B1D8-16192A1331A2}" destId="{3E9325D1-4668-40C0-8304-A5BC49E5BF2A}" srcOrd="0" destOrd="1" presId="urn:microsoft.com/office/officeart/2005/8/layout/hList6"/>
    <dgm:cxn modelId="{9D2F6371-65BD-4C3D-9765-9AD0F81F8C84}" srcId="{798A4D47-DF1B-4C6C-A8E3-1170328EEDE1}" destId="{23C1B522-E1D3-44BF-9CA4-6230225BC731}" srcOrd="0" destOrd="0" parTransId="{5CEA5065-FE11-4ADD-BD65-D4D90FF635EE}" sibTransId="{729D52E6-45A1-4CB8-AF38-E3D145E80E16}"/>
    <dgm:cxn modelId="{B46FC9F8-4373-4E0D-9EEE-4A2D6BCB9333}" srcId="{5B754543-F62D-45F6-AC42-7595F8DBFF93}" destId="{0BB96533-2284-41B5-B1D8-16192A1331A2}" srcOrd="0" destOrd="0" parTransId="{014571F2-072F-419D-9D99-36A55E68DCCC}" sibTransId="{A89D41C5-F3D0-4667-A7C3-3B3F7035C846}"/>
    <dgm:cxn modelId="{F08FFE3E-D850-48D3-B8A9-6D8D0A4B1D82}" type="presOf" srcId="{08EEF09B-89DA-490C-995D-CC05D3DEF5EF}" destId="{3E9325D1-4668-40C0-8304-A5BC49E5BF2A}" srcOrd="0" destOrd="2" presId="urn:microsoft.com/office/officeart/2005/8/layout/hList6"/>
    <dgm:cxn modelId="{354D8CC2-1E71-4EDA-BD62-309B56B26DB3}" srcId="{814DBCD6-3C5F-4C06-883D-855652A3575F}" destId="{10721B45-5AFA-4567-B194-72AF2992287D}" srcOrd="0" destOrd="0" parTransId="{384B8734-F7E3-48E2-85F7-75C63C302805}" sibTransId="{EA91AE27-81DF-4B89-B1BB-B28240DE7D79}"/>
    <dgm:cxn modelId="{3ADBDCD8-BBEC-4C3E-B58B-75350079BC15}" srcId="{10721B45-5AFA-4567-B194-72AF2992287D}" destId="{7542071F-6D6F-427B-841D-4DE9304B6E3E}" srcOrd="0" destOrd="0" parTransId="{CE5F2E8D-208F-4BCD-9A41-5F03BE1A321D}" sibTransId="{750244CE-89FC-46F3-AAEA-7996C373ADEA}"/>
    <dgm:cxn modelId="{BF7EF499-C90D-4A2E-812B-56B8B7A60E29}" type="presOf" srcId="{10721B45-5AFA-4567-B194-72AF2992287D}" destId="{C490E0CA-ADFB-4237-A453-91A99C2ECFEF}" srcOrd="0" destOrd="0" presId="urn:microsoft.com/office/officeart/2005/8/layout/hList6"/>
    <dgm:cxn modelId="{5D69AD57-1133-4782-B2EA-0636E70817E4}" srcId="{798A4D47-DF1B-4C6C-A8E3-1170328EEDE1}" destId="{372D8A61-986F-46D3-A52A-26D374877721}" srcOrd="2" destOrd="0" parTransId="{FBE72E6A-E36B-4124-B488-980033DA8CB5}" sibTransId="{874102B6-B7F9-46F4-BF6A-A0ABCB76AF1F}"/>
    <dgm:cxn modelId="{993A5EA8-709D-4BF0-BBC5-5C88698BA194}" type="presOf" srcId="{BDF78049-2EEF-4B48-A8E5-A32598C00860}" destId="{049CE030-013C-4F70-9D01-08857D563F19}" srcOrd="0" destOrd="1" presId="urn:microsoft.com/office/officeart/2005/8/layout/hList6"/>
    <dgm:cxn modelId="{3FDD6895-62D8-4FCC-957A-6B2E69367905}" srcId="{814DBCD6-3C5F-4C06-883D-855652A3575F}" destId="{798A4D47-DF1B-4C6C-A8E3-1170328EEDE1}" srcOrd="3" destOrd="0" parTransId="{86CBC248-9AE6-4C20-8C60-576EAE6796C8}" sibTransId="{261C7E6C-7F53-4BC2-8D16-73466F0801A4}"/>
    <dgm:cxn modelId="{8418C123-FC21-414A-9353-4EB14677C243}" srcId="{814DBCD6-3C5F-4C06-883D-855652A3575F}" destId="{DA45A119-C5C9-4D46-87B9-41F5E3EA1222}" srcOrd="2" destOrd="0" parTransId="{27BC1560-F0A8-4E5C-BEA5-E6A04289F75B}" sibTransId="{249EF5EE-B0ED-4F07-9C4F-34A4D52362B2}"/>
    <dgm:cxn modelId="{86188C4C-7654-4DC3-97CC-5591B5456A12}" type="presOf" srcId="{DA45A119-C5C9-4D46-87B9-41F5E3EA1222}" destId="{049CE030-013C-4F70-9D01-08857D563F19}" srcOrd="0" destOrd="0" presId="urn:microsoft.com/office/officeart/2005/8/layout/hList6"/>
    <dgm:cxn modelId="{1498D5B1-B3E5-43CC-963D-F4D7CFD9E173}" srcId="{5B754543-F62D-45F6-AC42-7595F8DBFF93}" destId="{08EEF09B-89DA-490C-995D-CC05D3DEF5EF}" srcOrd="1" destOrd="0" parTransId="{6C359FF0-FFE5-4CC0-8BB4-A1A5E2A81113}" sibTransId="{15E659C2-9ACB-4C7E-B145-DC13A9562048}"/>
    <dgm:cxn modelId="{B8C086B6-970E-491A-9E42-F0615CBE1E82}" srcId="{798A4D47-DF1B-4C6C-A8E3-1170328EEDE1}" destId="{22054CE8-8412-46BA-A35E-64A3B1C93EE3}" srcOrd="1" destOrd="0" parTransId="{20D45883-ABB4-4426-8AC2-12219A245789}" sibTransId="{CA3FE3CA-7E6E-46D4-B422-159C896020D5}"/>
    <dgm:cxn modelId="{C01AF438-6B30-44E3-969A-CDA2800A63B5}" type="presOf" srcId="{814DBCD6-3C5F-4C06-883D-855652A3575F}" destId="{B816635A-D4FB-4F92-B2E2-134A9E91058F}" srcOrd="0" destOrd="0" presId="urn:microsoft.com/office/officeart/2005/8/layout/hList6"/>
    <dgm:cxn modelId="{C927785B-E054-47C5-BF23-445514D0E77C}" type="presOf" srcId="{22054CE8-8412-46BA-A35E-64A3B1C93EE3}" destId="{D233FA60-AC28-44AB-9832-5D37C1492807}" srcOrd="0" destOrd="2" presId="urn:microsoft.com/office/officeart/2005/8/layout/hList6"/>
    <dgm:cxn modelId="{BB712955-2FCB-4258-8C72-58A2A6536F96}" type="presOf" srcId="{798A4D47-DF1B-4C6C-A8E3-1170328EEDE1}" destId="{D233FA60-AC28-44AB-9832-5D37C1492807}" srcOrd="0" destOrd="0" presId="urn:microsoft.com/office/officeart/2005/8/layout/hList6"/>
    <dgm:cxn modelId="{2069718B-CFC9-4A4C-86BA-EE6D18CF1243}" type="presOf" srcId="{5B754543-F62D-45F6-AC42-7595F8DBFF93}" destId="{3E9325D1-4668-40C0-8304-A5BC49E5BF2A}" srcOrd="0" destOrd="0" presId="urn:microsoft.com/office/officeart/2005/8/layout/hList6"/>
    <dgm:cxn modelId="{301D2098-A79B-43CD-8EB2-0DF888895769}" type="presOf" srcId="{7542071F-6D6F-427B-841D-4DE9304B6E3E}" destId="{C490E0CA-ADFB-4237-A453-91A99C2ECFEF}" srcOrd="0" destOrd="1" presId="urn:microsoft.com/office/officeart/2005/8/layout/hList6"/>
    <dgm:cxn modelId="{4795568C-BF0D-46C2-95F9-BA45E438A78D}" type="presOf" srcId="{23C1B522-E1D3-44BF-9CA4-6230225BC731}" destId="{D233FA60-AC28-44AB-9832-5D37C1492807}" srcOrd="0" destOrd="1" presId="urn:microsoft.com/office/officeart/2005/8/layout/hList6"/>
    <dgm:cxn modelId="{5F2DD5BA-31AD-4809-A90C-9716942625FF}" srcId="{814DBCD6-3C5F-4C06-883D-855652A3575F}" destId="{5B754543-F62D-45F6-AC42-7595F8DBFF93}" srcOrd="1" destOrd="0" parTransId="{917C2DCA-A35A-42BC-B5B7-D4D0CF313A3F}" sibTransId="{9EF1FF6C-605A-49AF-8B19-C3AB17769383}"/>
    <dgm:cxn modelId="{8890DAD7-36D5-4D41-85F5-ED7C913E6D57}" type="presOf" srcId="{372D8A61-986F-46D3-A52A-26D374877721}" destId="{D233FA60-AC28-44AB-9832-5D37C1492807}" srcOrd="0" destOrd="3" presId="urn:microsoft.com/office/officeart/2005/8/layout/hList6"/>
    <dgm:cxn modelId="{B7F82296-D5C2-4E2C-A685-A2694FF8F578}" type="presParOf" srcId="{B816635A-D4FB-4F92-B2E2-134A9E91058F}" destId="{C490E0CA-ADFB-4237-A453-91A99C2ECFEF}" srcOrd="0" destOrd="0" presId="urn:microsoft.com/office/officeart/2005/8/layout/hList6"/>
    <dgm:cxn modelId="{C1155582-EF2F-43DA-A723-E4A91B98504F}" type="presParOf" srcId="{B816635A-D4FB-4F92-B2E2-134A9E91058F}" destId="{66345F6F-B745-4D1C-9967-D8EE24638D19}" srcOrd="1" destOrd="0" presId="urn:microsoft.com/office/officeart/2005/8/layout/hList6"/>
    <dgm:cxn modelId="{8684DA67-8C86-4F68-BBAF-8356A8FD9A87}" type="presParOf" srcId="{B816635A-D4FB-4F92-B2E2-134A9E91058F}" destId="{3E9325D1-4668-40C0-8304-A5BC49E5BF2A}" srcOrd="2" destOrd="0" presId="urn:microsoft.com/office/officeart/2005/8/layout/hList6"/>
    <dgm:cxn modelId="{ADB91704-8083-4149-AE54-793FD9690D17}" type="presParOf" srcId="{B816635A-D4FB-4F92-B2E2-134A9E91058F}" destId="{58976A05-FC40-40C3-A4E7-2678484C49FE}" srcOrd="3" destOrd="0" presId="urn:microsoft.com/office/officeart/2005/8/layout/hList6"/>
    <dgm:cxn modelId="{EC8C707E-D2B6-4B47-82F9-51CF08BD2BA8}" type="presParOf" srcId="{B816635A-D4FB-4F92-B2E2-134A9E91058F}" destId="{049CE030-013C-4F70-9D01-08857D563F19}" srcOrd="4" destOrd="0" presId="urn:microsoft.com/office/officeart/2005/8/layout/hList6"/>
    <dgm:cxn modelId="{B4B8DC94-8E46-4876-A865-99D014E8995A}" type="presParOf" srcId="{B816635A-D4FB-4F92-B2E2-134A9E91058F}" destId="{CDA3CFAA-47A4-4CC4-8F1E-9E9D1EE1B8D7}" srcOrd="5" destOrd="0" presId="urn:microsoft.com/office/officeart/2005/8/layout/hList6"/>
    <dgm:cxn modelId="{BC2B928F-5252-4ECE-AEC3-55894EB96F59}" type="presParOf" srcId="{B816635A-D4FB-4F92-B2E2-134A9E91058F}" destId="{D233FA60-AC28-44AB-9832-5D37C1492807}"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D0048BA-2615-4C6B-989E-1D7915A7D2CE}" type="doc">
      <dgm:prSet loTypeId="urn:microsoft.com/office/officeart/2008/layout/NameandTitleOrganizationalChart" loCatId="hierarchy" qsTypeId="urn:microsoft.com/office/officeart/2005/8/quickstyle/simple1" qsCatId="simple" csTypeId="urn:microsoft.com/office/officeart/2005/8/colors/colorful3" csCatId="colorful" phldr="1"/>
      <dgm:spPr/>
      <dgm:t>
        <a:bodyPr/>
        <a:lstStyle/>
        <a:p>
          <a:endParaRPr lang="es-MX"/>
        </a:p>
      </dgm:t>
    </dgm:pt>
    <dgm:pt modelId="{858A1130-5AAC-4954-AF72-9AA188CECEFE}">
      <dgm:prSet phldrT="[Texto]"/>
      <dgm:spPr/>
      <dgm:t>
        <a:bodyPr/>
        <a:lstStyle/>
        <a:p>
          <a:r>
            <a:rPr lang="es-MX" dirty="0"/>
            <a:t>Aprendizaje</a:t>
          </a:r>
        </a:p>
      </dgm:t>
    </dgm:pt>
    <dgm:pt modelId="{E2FB0599-BA8D-49E4-9DEE-B2BF7723095F}" type="parTrans" cxnId="{9EEEF355-F0D1-449E-95E0-CD4B957171A7}">
      <dgm:prSet/>
      <dgm:spPr/>
      <dgm:t>
        <a:bodyPr/>
        <a:lstStyle/>
        <a:p>
          <a:endParaRPr lang="es-MX"/>
        </a:p>
      </dgm:t>
    </dgm:pt>
    <dgm:pt modelId="{8F261AC8-6692-4DDD-85F2-0CDCA7B7E462}" type="sibTrans" cxnId="{9EEEF355-F0D1-449E-95E0-CD4B957171A7}">
      <dgm:prSet/>
      <dgm:spPr/>
      <dgm:t>
        <a:bodyPr/>
        <a:lstStyle/>
        <a:p>
          <a:r>
            <a:rPr lang="es-MX" dirty="0"/>
            <a:t>Colectivo</a:t>
          </a:r>
        </a:p>
      </dgm:t>
    </dgm:pt>
    <dgm:pt modelId="{0DCC0674-9F63-4607-AB12-2D7C7822AD26}" type="asst">
      <dgm:prSet phldrT="[Texto]"/>
      <dgm:spPr/>
      <dgm:t>
        <a:bodyPr/>
        <a:lstStyle/>
        <a:p>
          <a:r>
            <a:rPr lang="es-MX" dirty="0"/>
            <a:t>Conocimiento</a:t>
          </a:r>
        </a:p>
      </dgm:t>
    </dgm:pt>
    <dgm:pt modelId="{760F5376-295F-4FF4-8624-06A88CD24FFC}" type="parTrans" cxnId="{0E8BD0C3-EEFF-40BD-AC7C-4E0620F58238}">
      <dgm:prSet/>
      <dgm:spPr/>
      <dgm:t>
        <a:bodyPr/>
        <a:lstStyle/>
        <a:p>
          <a:endParaRPr lang="es-MX"/>
        </a:p>
      </dgm:t>
    </dgm:pt>
    <dgm:pt modelId="{DE06BAEB-8476-4730-BF25-C8112831143F}" type="sibTrans" cxnId="{0E8BD0C3-EEFF-40BD-AC7C-4E0620F58238}">
      <dgm:prSet/>
      <dgm:spPr/>
      <dgm:t>
        <a:bodyPr/>
        <a:lstStyle/>
        <a:p>
          <a:r>
            <a:rPr lang="es-MX" dirty="0"/>
            <a:t>Codificado</a:t>
          </a:r>
        </a:p>
      </dgm:t>
    </dgm:pt>
    <dgm:pt modelId="{20590006-A478-4530-B47B-00D1C02513E6}">
      <dgm:prSet phldrT="[Texto]"/>
      <dgm:spPr/>
      <dgm:t>
        <a:bodyPr/>
        <a:lstStyle/>
        <a:p>
          <a:r>
            <a:rPr lang="es-MX" dirty="0"/>
            <a:t>Regiones</a:t>
          </a:r>
        </a:p>
      </dgm:t>
    </dgm:pt>
    <dgm:pt modelId="{45CB7ED6-8EC2-4BD3-8FF6-24E9DE04BE4C}" type="parTrans" cxnId="{8CD6DDF9-9523-48C8-85D5-229D5696DA3B}">
      <dgm:prSet/>
      <dgm:spPr/>
      <dgm:t>
        <a:bodyPr/>
        <a:lstStyle/>
        <a:p>
          <a:endParaRPr lang="es-MX"/>
        </a:p>
      </dgm:t>
    </dgm:pt>
    <dgm:pt modelId="{BE52637D-70D3-4F3C-8420-C8159D960D06}" type="sibTrans" cxnId="{8CD6DDF9-9523-48C8-85D5-229D5696DA3B}">
      <dgm:prSet/>
      <dgm:spPr/>
      <dgm:t>
        <a:bodyPr/>
        <a:lstStyle/>
        <a:p>
          <a:r>
            <a:rPr lang="es-MX" dirty="0"/>
            <a:t>Inteligentes</a:t>
          </a:r>
        </a:p>
      </dgm:t>
    </dgm:pt>
    <dgm:pt modelId="{D568B26F-0C7C-413B-991F-66C82427B008}">
      <dgm:prSet phldrT="[Texto]"/>
      <dgm:spPr/>
      <dgm:t>
        <a:bodyPr/>
        <a:lstStyle/>
        <a:p>
          <a:r>
            <a:rPr lang="es-MX" dirty="0" err="1"/>
            <a:t>Clústers</a:t>
          </a:r>
          <a:endParaRPr lang="es-MX" dirty="0"/>
        </a:p>
      </dgm:t>
    </dgm:pt>
    <dgm:pt modelId="{202B7FFF-AA45-4626-B072-F4D0B1E1E0A5}" type="parTrans" cxnId="{8B2D70E4-BFC0-4D86-9D1A-12D6791C1093}">
      <dgm:prSet/>
      <dgm:spPr/>
      <dgm:t>
        <a:bodyPr/>
        <a:lstStyle/>
        <a:p>
          <a:endParaRPr lang="es-MX"/>
        </a:p>
      </dgm:t>
    </dgm:pt>
    <dgm:pt modelId="{72C96F67-C497-4827-86CC-BB429A38E8C8}" type="sibTrans" cxnId="{8B2D70E4-BFC0-4D86-9D1A-12D6791C1093}">
      <dgm:prSet/>
      <dgm:spPr/>
      <dgm:t>
        <a:bodyPr/>
        <a:lstStyle/>
        <a:p>
          <a:endParaRPr lang="es-MX"/>
        </a:p>
      </dgm:t>
    </dgm:pt>
    <dgm:pt modelId="{F94701D8-CFB9-47E7-BDE3-DBA8DDB878C2}">
      <dgm:prSet phldrT="[Texto]"/>
      <dgm:spPr/>
      <dgm:t>
        <a:bodyPr/>
        <a:lstStyle/>
        <a:p>
          <a:r>
            <a:rPr lang="es-MX" dirty="0" err="1"/>
            <a:t>Tecnópolis</a:t>
          </a:r>
          <a:endParaRPr lang="es-MX" dirty="0"/>
        </a:p>
      </dgm:t>
    </dgm:pt>
    <dgm:pt modelId="{59AB6536-6888-4D55-9E43-5CFC2CD3EFCB}" type="parTrans" cxnId="{88E91BF8-9E9C-46E0-A746-1E2F4875E8CE}">
      <dgm:prSet/>
      <dgm:spPr/>
      <dgm:t>
        <a:bodyPr/>
        <a:lstStyle/>
        <a:p>
          <a:endParaRPr lang="es-MX"/>
        </a:p>
      </dgm:t>
    </dgm:pt>
    <dgm:pt modelId="{5EB7F3EA-0618-4595-A330-C4200715D447}" type="sibTrans" cxnId="{88E91BF8-9E9C-46E0-A746-1E2F4875E8CE}">
      <dgm:prSet/>
      <dgm:spPr/>
      <dgm:t>
        <a:bodyPr/>
        <a:lstStyle/>
        <a:p>
          <a:endParaRPr lang="es-MX"/>
        </a:p>
      </dgm:t>
    </dgm:pt>
    <dgm:pt modelId="{C78899B4-064F-4EA1-A2ED-C024D2CD337E}" type="pres">
      <dgm:prSet presAssocID="{7D0048BA-2615-4C6B-989E-1D7915A7D2CE}" presName="hierChild1" presStyleCnt="0">
        <dgm:presLayoutVars>
          <dgm:orgChart val="1"/>
          <dgm:chPref val="1"/>
          <dgm:dir/>
          <dgm:animOne val="branch"/>
          <dgm:animLvl val="lvl"/>
          <dgm:resizeHandles/>
        </dgm:presLayoutVars>
      </dgm:prSet>
      <dgm:spPr/>
      <dgm:t>
        <a:bodyPr/>
        <a:lstStyle/>
        <a:p>
          <a:endParaRPr lang="es-MX"/>
        </a:p>
      </dgm:t>
    </dgm:pt>
    <dgm:pt modelId="{DBDB5FD4-6F80-443B-8733-445BB8E94677}" type="pres">
      <dgm:prSet presAssocID="{858A1130-5AAC-4954-AF72-9AA188CECEFE}" presName="hierRoot1" presStyleCnt="0">
        <dgm:presLayoutVars>
          <dgm:hierBranch val="init"/>
        </dgm:presLayoutVars>
      </dgm:prSet>
      <dgm:spPr/>
    </dgm:pt>
    <dgm:pt modelId="{B0CFC778-FB29-480E-B667-C5B523335D2F}" type="pres">
      <dgm:prSet presAssocID="{858A1130-5AAC-4954-AF72-9AA188CECEFE}" presName="rootComposite1" presStyleCnt="0"/>
      <dgm:spPr/>
    </dgm:pt>
    <dgm:pt modelId="{6BBF7117-AEED-42EB-90DB-744C39775614}" type="pres">
      <dgm:prSet presAssocID="{858A1130-5AAC-4954-AF72-9AA188CECEFE}" presName="rootText1" presStyleLbl="node0" presStyleIdx="0" presStyleCnt="1">
        <dgm:presLayoutVars>
          <dgm:chMax/>
          <dgm:chPref val="3"/>
        </dgm:presLayoutVars>
      </dgm:prSet>
      <dgm:spPr/>
      <dgm:t>
        <a:bodyPr/>
        <a:lstStyle/>
        <a:p>
          <a:endParaRPr lang="es-MX"/>
        </a:p>
      </dgm:t>
    </dgm:pt>
    <dgm:pt modelId="{7C1395B7-6218-4BC0-9AC8-0BEA456CFE7C}" type="pres">
      <dgm:prSet presAssocID="{858A1130-5AAC-4954-AF72-9AA188CECEFE}" presName="titleText1" presStyleLbl="fgAcc0" presStyleIdx="0" presStyleCnt="1">
        <dgm:presLayoutVars>
          <dgm:chMax val="0"/>
          <dgm:chPref val="0"/>
        </dgm:presLayoutVars>
      </dgm:prSet>
      <dgm:spPr/>
      <dgm:t>
        <a:bodyPr/>
        <a:lstStyle/>
        <a:p>
          <a:endParaRPr lang="es-MX"/>
        </a:p>
      </dgm:t>
    </dgm:pt>
    <dgm:pt modelId="{1FDBD9E2-CFC6-4574-B6B8-D5D9689020F3}" type="pres">
      <dgm:prSet presAssocID="{858A1130-5AAC-4954-AF72-9AA188CECEFE}" presName="rootConnector1" presStyleLbl="node1" presStyleIdx="0" presStyleCnt="3"/>
      <dgm:spPr/>
      <dgm:t>
        <a:bodyPr/>
        <a:lstStyle/>
        <a:p>
          <a:endParaRPr lang="es-MX"/>
        </a:p>
      </dgm:t>
    </dgm:pt>
    <dgm:pt modelId="{F6CD20BA-7535-4BC4-B58C-62815B101A8C}" type="pres">
      <dgm:prSet presAssocID="{858A1130-5AAC-4954-AF72-9AA188CECEFE}" presName="hierChild2" presStyleCnt="0"/>
      <dgm:spPr/>
    </dgm:pt>
    <dgm:pt modelId="{7C1DDE2F-589B-41C6-91BA-270961E4B7D6}" type="pres">
      <dgm:prSet presAssocID="{45CB7ED6-8EC2-4BD3-8FF6-24E9DE04BE4C}" presName="Name37" presStyleLbl="parChTrans1D2" presStyleIdx="0" presStyleCnt="4"/>
      <dgm:spPr/>
      <dgm:t>
        <a:bodyPr/>
        <a:lstStyle/>
        <a:p>
          <a:endParaRPr lang="es-MX"/>
        </a:p>
      </dgm:t>
    </dgm:pt>
    <dgm:pt modelId="{86C70D82-9C7C-4A3A-AC6E-AE81F36D0DD5}" type="pres">
      <dgm:prSet presAssocID="{20590006-A478-4530-B47B-00D1C02513E6}" presName="hierRoot2" presStyleCnt="0">
        <dgm:presLayoutVars>
          <dgm:hierBranch val="init"/>
        </dgm:presLayoutVars>
      </dgm:prSet>
      <dgm:spPr/>
    </dgm:pt>
    <dgm:pt modelId="{71D46A1B-F040-4F13-A709-79ACBF4D72DD}" type="pres">
      <dgm:prSet presAssocID="{20590006-A478-4530-B47B-00D1C02513E6}" presName="rootComposite" presStyleCnt="0"/>
      <dgm:spPr/>
    </dgm:pt>
    <dgm:pt modelId="{B8429AE3-B850-4A50-8C96-99233BBC615D}" type="pres">
      <dgm:prSet presAssocID="{20590006-A478-4530-B47B-00D1C02513E6}" presName="rootText" presStyleLbl="node1" presStyleIdx="0" presStyleCnt="3">
        <dgm:presLayoutVars>
          <dgm:chMax/>
          <dgm:chPref val="3"/>
        </dgm:presLayoutVars>
      </dgm:prSet>
      <dgm:spPr/>
      <dgm:t>
        <a:bodyPr/>
        <a:lstStyle/>
        <a:p>
          <a:endParaRPr lang="es-MX"/>
        </a:p>
      </dgm:t>
    </dgm:pt>
    <dgm:pt modelId="{BF5A4685-2066-49A3-8C01-F304C2DD145B}" type="pres">
      <dgm:prSet presAssocID="{20590006-A478-4530-B47B-00D1C02513E6}" presName="titleText2" presStyleLbl="fgAcc1" presStyleIdx="0" presStyleCnt="3">
        <dgm:presLayoutVars>
          <dgm:chMax val="0"/>
          <dgm:chPref val="0"/>
        </dgm:presLayoutVars>
      </dgm:prSet>
      <dgm:spPr/>
      <dgm:t>
        <a:bodyPr/>
        <a:lstStyle/>
        <a:p>
          <a:endParaRPr lang="es-MX"/>
        </a:p>
      </dgm:t>
    </dgm:pt>
    <dgm:pt modelId="{A27C594E-D1DC-417E-8C98-5CEF0A7616A7}" type="pres">
      <dgm:prSet presAssocID="{20590006-A478-4530-B47B-00D1C02513E6}" presName="rootConnector" presStyleLbl="node2" presStyleIdx="0" presStyleCnt="0"/>
      <dgm:spPr/>
      <dgm:t>
        <a:bodyPr/>
        <a:lstStyle/>
        <a:p>
          <a:endParaRPr lang="es-MX"/>
        </a:p>
      </dgm:t>
    </dgm:pt>
    <dgm:pt modelId="{9BF3BDEC-2269-44F6-A2FD-872453E9BE07}" type="pres">
      <dgm:prSet presAssocID="{20590006-A478-4530-B47B-00D1C02513E6}" presName="hierChild4" presStyleCnt="0"/>
      <dgm:spPr/>
    </dgm:pt>
    <dgm:pt modelId="{2B6482AE-83F8-4D04-A28C-0FB7136C71BD}" type="pres">
      <dgm:prSet presAssocID="{20590006-A478-4530-B47B-00D1C02513E6}" presName="hierChild5" presStyleCnt="0"/>
      <dgm:spPr/>
    </dgm:pt>
    <dgm:pt modelId="{90546D11-428A-449C-A54D-CADEDAF3B256}" type="pres">
      <dgm:prSet presAssocID="{202B7FFF-AA45-4626-B072-F4D0B1E1E0A5}" presName="Name37" presStyleLbl="parChTrans1D2" presStyleIdx="1" presStyleCnt="4"/>
      <dgm:spPr/>
      <dgm:t>
        <a:bodyPr/>
        <a:lstStyle/>
        <a:p>
          <a:endParaRPr lang="es-MX"/>
        </a:p>
      </dgm:t>
    </dgm:pt>
    <dgm:pt modelId="{694435E0-CE02-4A7A-A54F-4C913FC145D0}" type="pres">
      <dgm:prSet presAssocID="{D568B26F-0C7C-413B-991F-66C82427B008}" presName="hierRoot2" presStyleCnt="0">
        <dgm:presLayoutVars>
          <dgm:hierBranch val="init"/>
        </dgm:presLayoutVars>
      </dgm:prSet>
      <dgm:spPr/>
    </dgm:pt>
    <dgm:pt modelId="{4889515F-2312-4DF4-8961-1F9D5C1DF5FA}" type="pres">
      <dgm:prSet presAssocID="{D568B26F-0C7C-413B-991F-66C82427B008}" presName="rootComposite" presStyleCnt="0"/>
      <dgm:spPr/>
    </dgm:pt>
    <dgm:pt modelId="{9BE38E94-C15E-48C4-9EBE-4070677B09B9}" type="pres">
      <dgm:prSet presAssocID="{D568B26F-0C7C-413B-991F-66C82427B008}" presName="rootText" presStyleLbl="node1" presStyleIdx="1" presStyleCnt="3">
        <dgm:presLayoutVars>
          <dgm:chMax/>
          <dgm:chPref val="3"/>
        </dgm:presLayoutVars>
      </dgm:prSet>
      <dgm:spPr/>
      <dgm:t>
        <a:bodyPr/>
        <a:lstStyle/>
        <a:p>
          <a:endParaRPr lang="es-MX"/>
        </a:p>
      </dgm:t>
    </dgm:pt>
    <dgm:pt modelId="{402B4410-DEE3-429B-BED3-05E2079DEA2F}" type="pres">
      <dgm:prSet presAssocID="{D568B26F-0C7C-413B-991F-66C82427B008}" presName="titleText2" presStyleLbl="fgAcc1" presStyleIdx="1" presStyleCnt="3">
        <dgm:presLayoutVars>
          <dgm:chMax val="0"/>
          <dgm:chPref val="0"/>
        </dgm:presLayoutVars>
      </dgm:prSet>
      <dgm:spPr/>
      <dgm:t>
        <a:bodyPr/>
        <a:lstStyle/>
        <a:p>
          <a:endParaRPr lang="es-MX"/>
        </a:p>
      </dgm:t>
    </dgm:pt>
    <dgm:pt modelId="{9EDBB3C3-7AAE-43BE-BEBF-5C7505BC9F99}" type="pres">
      <dgm:prSet presAssocID="{D568B26F-0C7C-413B-991F-66C82427B008}" presName="rootConnector" presStyleLbl="node2" presStyleIdx="0" presStyleCnt="0"/>
      <dgm:spPr/>
      <dgm:t>
        <a:bodyPr/>
        <a:lstStyle/>
        <a:p>
          <a:endParaRPr lang="es-MX"/>
        </a:p>
      </dgm:t>
    </dgm:pt>
    <dgm:pt modelId="{84AE5135-DAD4-467F-90BF-5D564CD3F771}" type="pres">
      <dgm:prSet presAssocID="{D568B26F-0C7C-413B-991F-66C82427B008}" presName="hierChild4" presStyleCnt="0"/>
      <dgm:spPr/>
    </dgm:pt>
    <dgm:pt modelId="{56C11C1C-29EE-40E8-A545-AA83371F28A5}" type="pres">
      <dgm:prSet presAssocID="{D568B26F-0C7C-413B-991F-66C82427B008}" presName="hierChild5" presStyleCnt="0"/>
      <dgm:spPr/>
    </dgm:pt>
    <dgm:pt modelId="{A654D2EE-C603-40EA-9A74-61F5D18C202A}" type="pres">
      <dgm:prSet presAssocID="{59AB6536-6888-4D55-9E43-5CFC2CD3EFCB}" presName="Name37" presStyleLbl="parChTrans1D2" presStyleIdx="2" presStyleCnt="4"/>
      <dgm:spPr/>
      <dgm:t>
        <a:bodyPr/>
        <a:lstStyle/>
        <a:p>
          <a:endParaRPr lang="es-MX"/>
        </a:p>
      </dgm:t>
    </dgm:pt>
    <dgm:pt modelId="{2E3EDD63-9EE8-4F50-91FD-FEF438164832}" type="pres">
      <dgm:prSet presAssocID="{F94701D8-CFB9-47E7-BDE3-DBA8DDB878C2}" presName="hierRoot2" presStyleCnt="0">
        <dgm:presLayoutVars>
          <dgm:hierBranch val="init"/>
        </dgm:presLayoutVars>
      </dgm:prSet>
      <dgm:spPr/>
    </dgm:pt>
    <dgm:pt modelId="{D8F2ECBE-E7AD-4702-958D-C3083E64E830}" type="pres">
      <dgm:prSet presAssocID="{F94701D8-CFB9-47E7-BDE3-DBA8DDB878C2}" presName="rootComposite" presStyleCnt="0"/>
      <dgm:spPr/>
    </dgm:pt>
    <dgm:pt modelId="{532B8D53-35CD-42C4-9929-8396B5F0655A}" type="pres">
      <dgm:prSet presAssocID="{F94701D8-CFB9-47E7-BDE3-DBA8DDB878C2}" presName="rootText" presStyleLbl="node1" presStyleIdx="2" presStyleCnt="3">
        <dgm:presLayoutVars>
          <dgm:chMax/>
          <dgm:chPref val="3"/>
        </dgm:presLayoutVars>
      </dgm:prSet>
      <dgm:spPr/>
      <dgm:t>
        <a:bodyPr/>
        <a:lstStyle/>
        <a:p>
          <a:endParaRPr lang="es-MX"/>
        </a:p>
      </dgm:t>
    </dgm:pt>
    <dgm:pt modelId="{A97D9E9D-A9BB-4584-87D4-E89C1A802E04}" type="pres">
      <dgm:prSet presAssocID="{F94701D8-CFB9-47E7-BDE3-DBA8DDB878C2}" presName="titleText2" presStyleLbl="fgAcc1" presStyleIdx="2" presStyleCnt="3">
        <dgm:presLayoutVars>
          <dgm:chMax val="0"/>
          <dgm:chPref val="0"/>
        </dgm:presLayoutVars>
      </dgm:prSet>
      <dgm:spPr/>
      <dgm:t>
        <a:bodyPr/>
        <a:lstStyle/>
        <a:p>
          <a:endParaRPr lang="es-MX"/>
        </a:p>
      </dgm:t>
    </dgm:pt>
    <dgm:pt modelId="{AAF37AF9-D514-4BD5-8AD0-6D0CDB3E9292}" type="pres">
      <dgm:prSet presAssocID="{F94701D8-CFB9-47E7-BDE3-DBA8DDB878C2}" presName="rootConnector" presStyleLbl="node2" presStyleIdx="0" presStyleCnt="0"/>
      <dgm:spPr/>
      <dgm:t>
        <a:bodyPr/>
        <a:lstStyle/>
        <a:p>
          <a:endParaRPr lang="es-MX"/>
        </a:p>
      </dgm:t>
    </dgm:pt>
    <dgm:pt modelId="{725DA54C-971F-4410-8982-2346D0DA3838}" type="pres">
      <dgm:prSet presAssocID="{F94701D8-CFB9-47E7-BDE3-DBA8DDB878C2}" presName="hierChild4" presStyleCnt="0"/>
      <dgm:spPr/>
    </dgm:pt>
    <dgm:pt modelId="{B446B44D-B816-4AB3-B7CB-BC1E7DFEB865}" type="pres">
      <dgm:prSet presAssocID="{F94701D8-CFB9-47E7-BDE3-DBA8DDB878C2}" presName="hierChild5" presStyleCnt="0"/>
      <dgm:spPr/>
    </dgm:pt>
    <dgm:pt modelId="{BEEE45B2-F4E8-4421-B08A-9A5C08338CCA}" type="pres">
      <dgm:prSet presAssocID="{858A1130-5AAC-4954-AF72-9AA188CECEFE}" presName="hierChild3" presStyleCnt="0"/>
      <dgm:spPr/>
    </dgm:pt>
    <dgm:pt modelId="{D4EE43F6-7538-484C-B6FE-3BBEF8A90F41}" type="pres">
      <dgm:prSet presAssocID="{760F5376-295F-4FF4-8624-06A88CD24FFC}" presName="Name96" presStyleLbl="parChTrans1D2" presStyleIdx="3" presStyleCnt="4"/>
      <dgm:spPr/>
      <dgm:t>
        <a:bodyPr/>
        <a:lstStyle/>
        <a:p>
          <a:endParaRPr lang="es-MX"/>
        </a:p>
      </dgm:t>
    </dgm:pt>
    <dgm:pt modelId="{B2975DC1-F504-4D36-901A-3AF195A80F7A}" type="pres">
      <dgm:prSet presAssocID="{0DCC0674-9F63-4607-AB12-2D7C7822AD26}" presName="hierRoot3" presStyleCnt="0">
        <dgm:presLayoutVars>
          <dgm:hierBranch val="init"/>
        </dgm:presLayoutVars>
      </dgm:prSet>
      <dgm:spPr/>
    </dgm:pt>
    <dgm:pt modelId="{067C3893-A3EE-4C4D-9421-A210C9DFE47D}" type="pres">
      <dgm:prSet presAssocID="{0DCC0674-9F63-4607-AB12-2D7C7822AD26}" presName="rootComposite3" presStyleCnt="0"/>
      <dgm:spPr/>
    </dgm:pt>
    <dgm:pt modelId="{1153114D-F278-4861-B647-2AD9D97FF942}" type="pres">
      <dgm:prSet presAssocID="{0DCC0674-9F63-4607-AB12-2D7C7822AD26}" presName="rootText3" presStyleLbl="asst1" presStyleIdx="0" presStyleCnt="1">
        <dgm:presLayoutVars>
          <dgm:chPref val="3"/>
        </dgm:presLayoutVars>
      </dgm:prSet>
      <dgm:spPr/>
      <dgm:t>
        <a:bodyPr/>
        <a:lstStyle/>
        <a:p>
          <a:endParaRPr lang="es-MX"/>
        </a:p>
      </dgm:t>
    </dgm:pt>
    <dgm:pt modelId="{BA24561A-AF68-4D44-9E19-EB500C588AD5}" type="pres">
      <dgm:prSet presAssocID="{0DCC0674-9F63-4607-AB12-2D7C7822AD26}" presName="titleText3" presStyleLbl="fgAcc2" presStyleIdx="0" presStyleCnt="1">
        <dgm:presLayoutVars>
          <dgm:chMax val="0"/>
          <dgm:chPref val="0"/>
        </dgm:presLayoutVars>
      </dgm:prSet>
      <dgm:spPr/>
      <dgm:t>
        <a:bodyPr/>
        <a:lstStyle/>
        <a:p>
          <a:endParaRPr lang="es-MX"/>
        </a:p>
      </dgm:t>
    </dgm:pt>
    <dgm:pt modelId="{12889AB1-8F1C-435F-9356-830679C041D4}" type="pres">
      <dgm:prSet presAssocID="{0DCC0674-9F63-4607-AB12-2D7C7822AD26}" presName="rootConnector3" presStyleLbl="asst1" presStyleIdx="0" presStyleCnt="1"/>
      <dgm:spPr/>
      <dgm:t>
        <a:bodyPr/>
        <a:lstStyle/>
        <a:p>
          <a:endParaRPr lang="es-MX"/>
        </a:p>
      </dgm:t>
    </dgm:pt>
    <dgm:pt modelId="{CAB96828-69AB-4A30-B8D4-2DAEAACA4023}" type="pres">
      <dgm:prSet presAssocID="{0DCC0674-9F63-4607-AB12-2D7C7822AD26}" presName="hierChild6" presStyleCnt="0"/>
      <dgm:spPr/>
    </dgm:pt>
    <dgm:pt modelId="{3F69BE10-C7E1-4D88-9F71-B6D26B8B04F6}" type="pres">
      <dgm:prSet presAssocID="{0DCC0674-9F63-4607-AB12-2D7C7822AD26}" presName="hierChild7" presStyleCnt="0"/>
      <dgm:spPr/>
    </dgm:pt>
  </dgm:ptLst>
  <dgm:cxnLst>
    <dgm:cxn modelId="{5C2D7785-B25B-4242-B0CB-CC5BAD50894E}" type="presOf" srcId="{760F5376-295F-4FF4-8624-06A88CD24FFC}" destId="{D4EE43F6-7538-484C-B6FE-3BBEF8A90F41}" srcOrd="0" destOrd="0" presId="urn:microsoft.com/office/officeart/2008/layout/NameandTitleOrganizationalChart"/>
    <dgm:cxn modelId="{0E8BD0C3-EEFF-40BD-AC7C-4E0620F58238}" srcId="{858A1130-5AAC-4954-AF72-9AA188CECEFE}" destId="{0DCC0674-9F63-4607-AB12-2D7C7822AD26}" srcOrd="0" destOrd="0" parTransId="{760F5376-295F-4FF4-8624-06A88CD24FFC}" sibTransId="{DE06BAEB-8476-4730-BF25-C8112831143F}"/>
    <dgm:cxn modelId="{634E3ACA-6855-44E8-8375-B4654696C621}" type="presOf" srcId="{F94701D8-CFB9-47E7-BDE3-DBA8DDB878C2}" destId="{AAF37AF9-D514-4BD5-8AD0-6D0CDB3E9292}" srcOrd="1" destOrd="0" presId="urn:microsoft.com/office/officeart/2008/layout/NameandTitleOrganizationalChart"/>
    <dgm:cxn modelId="{FEEC9C9D-3D21-444A-BF2E-30ADA78FB141}" type="presOf" srcId="{45CB7ED6-8EC2-4BD3-8FF6-24E9DE04BE4C}" destId="{7C1DDE2F-589B-41C6-91BA-270961E4B7D6}" srcOrd="0" destOrd="0" presId="urn:microsoft.com/office/officeart/2008/layout/NameandTitleOrganizationalChart"/>
    <dgm:cxn modelId="{B6182979-31B7-46F0-9523-CF7DC07E247C}" type="presOf" srcId="{F94701D8-CFB9-47E7-BDE3-DBA8DDB878C2}" destId="{532B8D53-35CD-42C4-9929-8396B5F0655A}" srcOrd="0" destOrd="0" presId="urn:microsoft.com/office/officeart/2008/layout/NameandTitleOrganizationalChart"/>
    <dgm:cxn modelId="{4073A057-EB05-46C1-9D77-8422C0A58E8E}" type="presOf" srcId="{20590006-A478-4530-B47B-00D1C02513E6}" destId="{B8429AE3-B850-4A50-8C96-99233BBC615D}" srcOrd="0" destOrd="0" presId="urn:microsoft.com/office/officeart/2008/layout/NameandTitleOrganizationalChart"/>
    <dgm:cxn modelId="{513D134C-9A65-4A79-B287-A4A3EDB4B98C}" type="presOf" srcId="{0DCC0674-9F63-4607-AB12-2D7C7822AD26}" destId="{1153114D-F278-4861-B647-2AD9D97FF942}" srcOrd="0" destOrd="0" presId="urn:microsoft.com/office/officeart/2008/layout/NameandTitleOrganizationalChart"/>
    <dgm:cxn modelId="{7419D525-C274-4A84-886F-FC451B0B1BE6}" type="presOf" srcId="{DE06BAEB-8476-4730-BF25-C8112831143F}" destId="{BA24561A-AF68-4D44-9E19-EB500C588AD5}" srcOrd="0" destOrd="0" presId="urn:microsoft.com/office/officeart/2008/layout/NameandTitleOrganizationalChart"/>
    <dgm:cxn modelId="{16D5BA38-1211-4265-A58B-83C3F423A523}" type="presOf" srcId="{20590006-A478-4530-B47B-00D1C02513E6}" destId="{A27C594E-D1DC-417E-8C98-5CEF0A7616A7}" srcOrd="1" destOrd="0" presId="urn:microsoft.com/office/officeart/2008/layout/NameandTitleOrganizationalChart"/>
    <dgm:cxn modelId="{CA822E96-DAD0-4B0D-B770-07FA45FBBFED}" type="presOf" srcId="{5EB7F3EA-0618-4595-A330-C4200715D447}" destId="{A97D9E9D-A9BB-4584-87D4-E89C1A802E04}" srcOrd="0" destOrd="0" presId="urn:microsoft.com/office/officeart/2008/layout/NameandTitleOrganizationalChart"/>
    <dgm:cxn modelId="{9EEEF355-F0D1-449E-95E0-CD4B957171A7}" srcId="{7D0048BA-2615-4C6B-989E-1D7915A7D2CE}" destId="{858A1130-5AAC-4954-AF72-9AA188CECEFE}" srcOrd="0" destOrd="0" parTransId="{E2FB0599-BA8D-49E4-9DEE-B2BF7723095F}" sibTransId="{8F261AC8-6692-4DDD-85F2-0CDCA7B7E462}"/>
    <dgm:cxn modelId="{8B2D70E4-BFC0-4D86-9D1A-12D6791C1093}" srcId="{858A1130-5AAC-4954-AF72-9AA188CECEFE}" destId="{D568B26F-0C7C-413B-991F-66C82427B008}" srcOrd="2" destOrd="0" parTransId="{202B7FFF-AA45-4626-B072-F4D0B1E1E0A5}" sibTransId="{72C96F67-C497-4827-86CC-BB429A38E8C8}"/>
    <dgm:cxn modelId="{2DD8CA5A-5D91-47F8-855C-8DEA6734E209}" type="presOf" srcId="{0DCC0674-9F63-4607-AB12-2D7C7822AD26}" destId="{12889AB1-8F1C-435F-9356-830679C041D4}" srcOrd="1" destOrd="0" presId="urn:microsoft.com/office/officeart/2008/layout/NameandTitleOrganizationalChart"/>
    <dgm:cxn modelId="{7791E94C-4010-4861-8367-4B40FA5C5654}" type="presOf" srcId="{59AB6536-6888-4D55-9E43-5CFC2CD3EFCB}" destId="{A654D2EE-C603-40EA-9A74-61F5D18C202A}" srcOrd="0" destOrd="0" presId="urn:microsoft.com/office/officeart/2008/layout/NameandTitleOrganizationalChart"/>
    <dgm:cxn modelId="{08D479C6-E8F0-4440-8AE4-9D50F9A82B9A}" type="presOf" srcId="{D568B26F-0C7C-413B-991F-66C82427B008}" destId="{9BE38E94-C15E-48C4-9EBE-4070677B09B9}" srcOrd="0" destOrd="0" presId="urn:microsoft.com/office/officeart/2008/layout/NameandTitleOrganizationalChart"/>
    <dgm:cxn modelId="{67852BCC-423C-4175-85BA-2383585A3F72}" type="presOf" srcId="{7D0048BA-2615-4C6B-989E-1D7915A7D2CE}" destId="{C78899B4-064F-4EA1-A2ED-C024D2CD337E}" srcOrd="0" destOrd="0" presId="urn:microsoft.com/office/officeart/2008/layout/NameandTitleOrganizationalChart"/>
    <dgm:cxn modelId="{8CD6DDF9-9523-48C8-85D5-229D5696DA3B}" srcId="{858A1130-5AAC-4954-AF72-9AA188CECEFE}" destId="{20590006-A478-4530-B47B-00D1C02513E6}" srcOrd="1" destOrd="0" parTransId="{45CB7ED6-8EC2-4BD3-8FF6-24E9DE04BE4C}" sibTransId="{BE52637D-70D3-4F3C-8420-C8159D960D06}"/>
    <dgm:cxn modelId="{A0DB55ED-D6F3-4FE3-ADA3-993F064E55C3}" type="presOf" srcId="{858A1130-5AAC-4954-AF72-9AA188CECEFE}" destId="{1FDBD9E2-CFC6-4574-B6B8-D5D9689020F3}" srcOrd="1" destOrd="0" presId="urn:microsoft.com/office/officeart/2008/layout/NameandTitleOrganizationalChart"/>
    <dgm:cxn modelId="{7BA6E87E-F8A4-4836-9A4F-248F21E83F52}" type="presOf" srcId="{858A1130-5AAC-4954-AF72-9AA188CECEFE}" destId="{6BBF7117-AEED-42EB-90DB-744C39775614}" srcOrd="0" destOrd="0" presId="urn:microsoft.com/office/officeart/2008/layout/NameandTitleOrganizationalChart"/>
    <dgm:cxn modelId="{88E91BF8-9E9C-46E0-A746-1E2F4875E8CE}" srcId="{858A1130-5AAC-4954-AF72-9AA188CECEFE}" destId="{F94701D8-CFB9-47E7-BDE3-DBA8DDB878C2}" srcOrd="3" destOrd="0" parTransId="{59AB6536-6888-4D55-9E43-5CFC2CD3EFCB}" sibTransId="{5EB7F3EA-0618-4595-A330-C4200715D447}"/>
    <dgm:cxn modelId="{AFDB7E5C-1108-4446-A703-CE190CC2E9C8}" type="presOf" srcId="{BE52637D-70D3-4F3C-8420-C8159D960D06}" destId="{BF5A4685-2066-49A3-8C01-F304C2DD145B}" srcOrd="0" destOrd="0" presId="urn:microsoft.com/office/officeart/2008/layout/NameandTitleOrganizationalChart"/>
    <dgm:cxn modelId="{99A0B3C0-61C5-48F3-BF83-751F5EBCF043}" type="presOf" srcId="{202B7FFF-AA45-4626-B072-F4D0B1E1E0A5}" destId="{90546D11-428A-449C-A54D-CADEDAF3B256}" srcOrd="0" destOrd="0" presId="urn:microsoft.com/office/officeart/2008/layout/NameandTitleOrganizationalChart"/>
    <dgm:cxn modelId="{F378C356-16D9-4D89-B083-0E9936AD06A9}" type="presOf" srcId="{D568B26F-0C7C-413B-991F-66C82427B008}" destId="{9EDBB3C3-7AAE-43BE-BEBF-5C7505BC9F99}" srcOrd="1" destOrd="0" presId="urn:microsoft.com/office/officeart/2008/layout/NameandTitleOrganizationalChart"/>
    <dgm:cxn modelId="{26682095-E407-44C5-9319-FAE779C4532B}" type="presOf" srcId="{8F261AC8-6692-4DDD-85F2-0CDCA7B7E462}" destId="{7C1395B7-6218-4BC0-9AC8-0BEA456CFE7C}" srcOrd="0" destOrd="0" presId="urn:microsoft.com/office/officeart/2008/layout/NameandTitleOrganizationalChart"/>
    <dgm:cxn modelId="{1AE9C450-DEDE-471A-9521-F01F8EB7BCAF}" type="presOf" srcId="{72C96F67-C497-4827-86CC-BB429A38E8C8}" destId="{402B4410-DEE3-429B-BED3-05E2079DEA2F}" srcOrd="0" destOrd="0" presId="urn:microsoft.com/office/officeart/2008/layout/NameandTitleOrganizationalChart"/>
    <dgm:cxn modelId="{9ECB94F6-1117-4D3E-B773-0BA6C65619FB}" type="presParOf" srcId="{C78899B4-064F-4EA1-A2ED-C024D2CD337E}" destId="{DBDB5FD4-6F80-443B-8733-445BB8E94677}" srcOrd="0" destOrd="0" presId="urn:microsoft.com/office/officeart/2008/layout/NameandTitleOrganizationalChart"/>
    <dgm:cxn modelId="{CB346A75-65E1-4664-9FFA-E4A01FBE08F1}" type="presParOf" srcId="{DBDB5FD4-6F80-443B-8733-445BB8E94677}" destId="{B0CFC778-FB29-480E-B667-C5B523335D2F}" srcOrd="0" destOrd="0" presId="urn:microsoft.com/office/officeart/2008/layout/NameandTitleOrganizationalChart"/>
    <dgm:cxn modelId="{00D09ECD-C0BB-4F4A-9AB4-6F342A1BDA7F}" type="presParOf" srcId="{B0CFC778-FB29-480E-B667-C5B523335D2F}" destId="{6BBF7117-AEED-42EB-90DB-744C39775614}" srcOrd="0" destOrd="0" presId="urn:microsoft.com/office/officeart/2008/layout/NameandTitleOrganizationalChart"/>
    <dgm:cxn modelId="{26A39627-4D54-4B3B-95EA-E9EAC39B5C68}" type="presParOf" srcId="{B0CFC778-FB29-480E-B667-C5B523335D2F}" destId="{7C1395B7-6218-4BC0-9AC8-0BEA456CFE7C}" srcOrd="1" destOrd="0" presId="urn:microsoft.com/office/officeart/2008/layout/NameandTitleOrganizationalChart"/>
    <dgm:cxn modelId="{7752746D-ABD9-4928-AB11-530A829BA87F}" type="presParOf" srcId="{B0CFC778-FB29-480E-B667-C5B523335D2F}" destId="{1FDBD9E2-CFC6-4574-B6B8-D5D9689020F3}" srcOrd="2" destOrd="0" presId="urn:microsoft.com/office/officeart/2008/layout/NameandTitleOrganizationalChart"/>
    <dgm:cxn modelId="{CB91FBFE-B4FC-4C45-9F7B-2838D9867C62}" type="presParOf" srcId="{DBDB5FD4-6F80-443B-8733-445BB8E94677}" destId="{F6CD20BA-7535-4BC4-B58C-62815B101A8C}" srcOrd="1" destOrd="0" presId="urn:microsoft.com/office/officeart/2008/layout/NameandTitleOrganizationalChart"/>
    <dgm:cxn modelId="{8D42C763-04DD-4543-8C9F-50D5C68883E7}" type="presParOf" srcId="{F6CD20BA-7535-4BC4-B58C-62815B101A8C}" destId="{7C1DDE2F-589B-41C6-91BA-270961E4B7D6}" srcOrd="0" destOrd="0" presId="urn:microsoft.com/office/officeart/2008/layout/NameandTitleOrganizationalChart"/>
    <dgm:cxn modelId="{1EC3CB96-811C-4BFF-B81B-F484FF5E2F1B}" type="presParOf" srcId="{F6CD20BA-7535-4BC4-B58C-62815B101A8C}" destId="{86C70D82-9C7C-4A3A-AC6E-AE81F36D0DD5}" srcOrd="1" destOrd="0" presId="urn:microsoft.com/office/officeart/2008/layout/NameandTitleOrganizationalChart"/>
    <dgm:cxn modelId="{20D14E4D-9B99-4C8E-A340-BA67F794743B}" type="presParOf" srcId="{86C70D82-9C7C-4A3A-AC6E-AE81F36D0DD5}" destId="{71D46A1B-F040-4F13-A709-79ACBF4D72DD}" srcOrd="0" destOrd="0" presId="urn:microsoft.com/office/officeart/2008/layout/NameandTitleOrganizationalChart"/>
    <dgm:cxn modelId="{70A42A0A-9554-420C-BC3D-C967FFCCEA34}" type="presParOf" srcId="{71D46A1B-F040-4F13-A709-79ACBF4D72DD}" destId="{B8429AE3-B850-4A50-8C96-99233BBC615D}" srcOrd="0" destOrd="0" presId="urn:microsoft.com/office/officeart/2008/layout/NameandTitleOrganizationalChart"/>
    <dgm:cxn modelId="{95A776EC-CF20-4526-95DA-5F62241EE6EF}" type="presParOf" srcId="{71D46A1B-F040-4F13-A709-79ACBF4D72DD}" destId="{BF5A4685-2066-49A3-8C01-F304C2DD145B}" srcOrd="1" destOrd="0" presId="urn:microsoft.com/office/officeart/2008/layout/NameandTitleOrganizationalChart"/>
    <dgm:cxn modelId="{F3024E50-F5D7-4EE6-921C-B364ABD47A30}" type="presParOf" srcId="{71D46A1B-F040-4F13-A709-79ACBF4D72DD}" destId="{A27C594E-D1DC-417E-8C98-5CEF0A7616A7}" srcOrd="2" destOrd="0" presId="urn:microsoft.com/office/officeart/2008/layout/NameandTitleOrganizationalChart"/>
    <dgm:cxn modelId="{2CE00FA3-5514-43DC-A252-FF0BDA5DB68F}" type="presParOf" srcId="{86C70D82-9C7C-4A3A-AC6E-AE81F36D0DD5}" destId="{9BF3BDEC-2269-44F6-A2FD-872453E9BE07}" srcOrd="1" destOrd="0" presId="urn:microsoft.com/office/officeart/2008/layout/NameandTitleOrganizationalChart"/>
    <dgm:cxn modelId="{791578F2-0225-4F17-AECA-EE45D372D374}" type="presParOf" srcId="{86C70D82-9C7C-4A3A-AC6E-AE81F36D0DD5}" destId="{2B6482AE-83F8-4D04-A28C-0FB7136C71BD}" srcOrd="2" destOrd="0" presId="urn:microsoft.com/office/officeart/2008/layout/NameandTitleOrganizationalChart"/>
    <dgm:cxn modelId="{1DD790A7-5960-4127-8D69-918479692EB6}" type="presParOf" srcId="{F6CD20BA-7535-4BC4-B58C-62815B101A8C}" destId="{90546D11-428A-449C-A54D-CADEDAF3B256}" srcOrd="2" destOrd="0" presId="urn:microsoft.com/office/officeart/2008/layout/NameandTitleOrganizationalChart"/>
    <dgm:cxn modelId="{74E6CF60-6581-4DBA-97F2-35B848F983CB}" type="presParOf" srcId="{F6CD20BA-7535-4BC4-B58C-62815B101A8C}" destId="{694435E0-CE02-4A7A-A54F-4C913FC145D0}" srcOrd="3" destOrd="0" presId="urn:microsoft.com/office/officeart/2008/layout/NameandTitleOrganizationalChart"/>
    <dgm:cxn modelId="{A4EBFAD1-7329-47E9-BDB1-C5EF916CA7E8}" type="presParOf" srcId="{694435E0-CE02-4A7A-A54F-4C913FC145D0}" destId="{4889515F-2312-4DF4-8961-1F9D5C1DF5FA}" srcOrd="0" destOrd="0" presId="urn:microsoft.com/office/officeart/2008/layout/NameandTitleOrganizationalChart"/>
    <dgm:cxn modelId="{0AF8AD86-47E7-4C0E-9961-D7B4AA3D65BF}" type="presParOf" srcId="{4889515F-2312-4DF4-8961-1F9D5C1DF5FA}" destId="{9BE38E94-C15E-48C4-9EBE-4070677B09B9}" srcOrd="0" destOrd="0" presId="urn:microsoft.com/office/officeart/2008/layout/NameandTitleOrganizationalChart"/>
    <dgm:cxn modelId="{9DB7133A-AC68-49DE-B028-C527F70B4239}" type="presParOf" srcId="{4889515F-2312-4DF4-8961-1F9D5C1DF5FA}" destId="{402B4410-DEE3-429B-BED3-05E2079DEA2F}" srcOrd="1" destOrd="0" presId="urn:microsoft.com/office/officeart/2008/layout/NameandTitleOrganizationalChart"/>
    <dgm:cxn modelId="{5BBA5B9A-40DD-4F8E-B189-07DD48873679}" type="presParOf" srcId="{4889515F-2312-4DF4-8961-1F9D5C1DF5FA}" destId="{9EDBB3C3-7AAE-43BE-BEBF-5C7505BC9F99}" srcOrd="2" destOrd="0" presId="urn:microsoft.com/office/officeart/2008/layout/NameandTitleOrganizationalChart"/>
    <dgm:cxn modelId="{2B0C8F9C-0227-4CA9-B29C-6A601231EE90}" type="presParOf" srcId="{694435E0-CE02-4A7A-A54F-4C913FC145D0}" destId="{84AE5135-DAD4-467F-90BF-5D564CD3F771}" srcOrd="1" destOrd="0" presId="urn:microsoft.com/office/officeart/2008/layout/NameandTitleOrganizationalChart"/>
    <dgm:cxn modelId="{BE51D80A-2CFC-4CFE-BC3A-4D683E38C8D1}" type="presParOf" srcId="{694435E0-CE02-4A7A-A54F-4C913FC145D0}" destId="{56C11C1C-29EE-40E8-A545-AA83371F28A5}" srcOrd="2" destOrd="0" presId="urn:microsoft.com/office/officeart/2008/layout/NameandTitleOrganizationalChart"/>
    <dgm:cxn modelId="{46F6EED0-9FA9-4C92-93CF-55F9C07EE1D1}" type="presParOf" srcId="{F6CD20BA-7535-4BC4-B58C-62815B101A8C}" destId="{A654D2EE-C603-40EA-9A74-61F5D18C202A}" srcOrd="4" destOrd="0" presId="urn:microsoft.com/office/officeart/2008/layout/NameandTitleOrganizationalChart"/>
    <dgm:cxn modelId="{A9ACB0DB-C8D4-4CEA-9D1B-FDC293A5E9DC}" type="presParOf" srcId="{F6CD20BA-7535-4BC4-B58C-62815B101A8C}" destId="{2E3EDD63-9EE8-4F50-91FD-FEF438164832}" srcOrd="5" destOrd="0" presId="urn:microsoft.com/office/officeart/2008/layout/NameandTitleOrganizationalChart"/>
    <dgm:cxn modelId="{90F648D2-787C-4244-A2DB-FCA079D14EDC}" type="presParOf" srcId="{2E3EDD63-9EE8-4F50-91FD-FEF438164832}" destId="{D8F2ECBE-E7AD-4702-958D-C3083E64E830}" srcOrd="0" destOrd="0" presId="urn:microsoft.com/office/officeart/2008/layout/NameandTitleOrganizationalChart"/>
    <dgm:cxn modelId="{D385D935-A64D-41D4-B227-DCCD208537EA}" type="presParOf" srcId="{D8F2ECBE-E7AD-4702-958D-C3083E64E830}" destId="{532B8D53-35CD-42C4-9929-8396B5F0655A}" srcOrd="0" destOrd="0" presId="urn:microsoft.com/office/officeart/2008/layout/NameandTitleOrganizationalChart"/>
    <dgm:cxn modelId="{7D1481A6-9561-4D9E-BEC9-FCE60922925D}" type="presParOf" srcId="{D8F2ECBE-E7AD-4702-958D-C3083E64E830}" destId="{A97D9E9D-A9BB-4584-87D4-E89C1A802E04}" srcOrd="1" destOrd="0" presId="urn:microsoft.com/office/officeart/2008/layout/NameandTitleOrganizationalChart"/>
    <dgm:cxn modelId="{B88FFA01-8B1A-4000-9762-CF6230BAE918}" type="presParOf" srcId="{D8F2ECBE-E7AD-4702-958D-C3083E64E830}" destId="{AAF37AF9-D514-4BD5-8AD0-6D0CDB3E9292}" srcOrd="2" destOrd="0" presId="urn:microsoft.com/office/officeart/2008/layout/NameandTitleOrganizationalChart"/>
    <dgm:cxn modelId="{FB513495-431E-4B43-8A1A-287C163C7970}" type="presParOf" srcId="{2E3EDD63-9EE8-4F50-91FD-FEF438164832}" destId="{725DA54C-971F-4410-8982-2346D0DA3838}" srcOrd="1" destOrd="0" presId="urn:microsoft.com/office/officeart/2008/layout/NameandTitleOrganizationalChart"/>
    <dgm:cxn modelId="{3DFD3F15-F0D1-4E47-B93A-49070D94196D}" type="presParOf" srcId="{2E3EDD63-9EE8-4F50-91FD-FEF438164832}" destId="{B446B44D-B816-4AB3-B7CB-BC1E7DFEB865}" srcOrd="2" destOrd="0" presId="urn:microsoft.com/office/officeart/2008/layout/NameandTitleOrganizationalChart"/>
    <dgm:cxn modelId="{90534D2F-4505-47F7-A83C-7755B9B3C59E}" type="presParOf" srcId="{DBDB5FD4-6F80-443B-8733-445BB8E94677}" destId="{BEEE45B2-F4E8-4421-B08A-9A5C08338CCA}" srcOrd="2" destOrd="0" presId="urn:microsoft.com/office/officeart/2008/layout/NameandTitleOrganizationalChart"/>
    <dgm:cxn modelId="{1A2AAD1F-42CD-4657-8A51-301C6E092864}" type="presParOf" srcId="{BEEE45B2-F4E8-4421-B08A-9A5C08338CCA}" destId="{D4EE43F6-7538-484C-B6FE-3BBEF8A90F41}" srcOrd="0" destOrd="0" presId="urn:microsoft.com/office/officeart/2008/layout/NameandTitleOrganizationalChart"/>
    <dgm:cxn modelId="{BE1C4A8E-946B-4865-B484-DB702A51D9A2}" type="presParOf" srcId="{BEEE45B2-F4E8-4421-B08A-9A5C08338CCA}" destId="{B2975DC1-F504-4D36-901A-3AF195A80F7A}" srcOrd="1" destOrd="0" presId="urn:microsoft.com/office/officeart/2008/layout/NameandTitleOrganizationalChart"/>
    <dgm:cxn modelId="{414C71CA-586B-40D8-A1ED-03D7EB81EFC1}" type="presParOf" srcId="{B2975DC1-F504-4D36-901A-3AF195A80F7A}" destId="{067C3893-A3EE-4C4D-9421-A210C9DFE47D}" srcOrd="0" destOrd="0" presId="urn:microsoft.com/office/officeart/2008/layout/NameandTitleOrganizationalChart"/>
    <dgm:cxn modelId="{2788F46C-EEA0-4FA9-A4FD-FC9DEC02C2BC}" type="presParOf" srcId="{067C3893-A3EE-4C4D-9421-A210C9DFE47D}" destId="{1153114D-F278-4861-B647-2AD9D97FF942}" srcOrd="0" destOrd="0" presId="urn:microsoft.com/office/officeart/2008/layout/NameandTitleOrganizationalChart"/>
    <dgm:cxn modelId="{D2A28F7E-B963-4354-A361-D188C60FA6F9}" type="presParOf" srcId="{067C3893-A3EE-4C4D-9421-A210C9DFE47D}" destId="{BA24561A-AF68-4D44-9E19-EB500C588AD5}" srcOrd="1" destOrd="0" presId="urn:microsoft.com/office/officeart/2008/layout/NameandTitleOrganizationalChart"/>
    <dgm:cxn modelId="{8CF332A5-EB7F-4745-8CAD-E5F26DDDBF40}" type="presParOf" srcId="{067C3893-A3EE-4C4D-9421-A210C9DFE47D}" destId="{12889AB1-8F1C-435F-9356-830679C041D4}" srcOrd="2" destOrd="0" presId="urn:microsoft.com/office/officeart/2008/layout/NameandTitleOrganizationalChart"/>
    <dgm:cxn modelId="{64A61993-2DD4-4798-AF00-D9F75F576EBA}" type="presParOf" srcId="{B2975DC1-F504-4D36-901A-3AF195A80F7A}" destId="{CAB96828-69AB-4A30-B8D4-2DAEAACA4023}" srcOrd="1" destOrd="0" presId="urn:microsoft.com/office/officeart/2008/layout/NameandTitleOrganizationalChart"/>
    <dgm:cxn modelId="{9D6390D0-520B-45D5-9F52-91A77DB37778}" type="presParOf" srcId="{B2975DC1-F504-4D36-901A-3AF195A80F7A}" destId="{3F69BE10-C7E1-4D88-9F71-B6D26B8B04F6}"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354B86-72D4-4338-A0AD-B8D7E5A6DB80}" type="doc">
      <dgm:prSet loTypeId="urn:microsoft.com/office/officeart/2009/3/layout/StepUpProcess" loCatId="process" qsTypeId="urn:microsoft.com/office/officeart/2005/8/quickstyle/simple1" qsCatId="simple" csTypeId="urn:microsoft.com/office/officeart/2005/8/colors/colorful2" csCatId="colorful" phldr="1"/>
      <dgm:spPr/>
      <dgm:t>
        <a:bodyPr/>
        <a:lstStyle/>
        <a:p>
          <a:endParaRPr lang="es-MX"/>
        </a:p>
      </dgm:t>
    </dgm:pt>
    <dgm:pt modelId="{58F58B50-6D0D-4EC6-A5DF-70957596A763}">
      <dgm:prSet phldrT="[Texto]"/>
      <dgm:spPr/>
      <dgm:t>
        <a:bodyPr/>
        <a:lstStyle/>
        <a:p>
          <a:r>
            <a:rPr lang="es-MX" dirty="0"/>
            <a:t>Concomimiento básico común</a:t>
          </a:r>
        </a:p>
      </dgm:t>
    </dgm:pt>
    <dgm:pt modelId="{260328E5-4667-48E5-BBE7-D6AACDFE6296}" type="parTrans" cxnId="{AD212DFC-8C6C-48A7-A4BE-9F5F58FB5EE6}">
      <dgm:prSet/>
      <dgm:spPr/>
      <dgm:t>
        <a:bodyPr/>
        <a:lstStyle/>
        <a:p>
          <a:endParaRPr lang="es-MX"/>
        </a:p>
      </dgm:t>
    </dgm:pt>
    <dgm:pt modelId="{6E3CBA29-221B-4A45-8D43-AB74CDDF2970}" type="sibTrans" cxnId="{AD212DFC-8C6C-48A7-A4BE-9F5F58FB5EE6}">
      <dgm:prSet/>
      <dgm:spPr/>
      <dgm:t>
        <a:bodyPr/>
        <a:lstStyle/>
        <a:p>
          <a:endParaRPr lang="es-MX"/>
        </a:p>
      </dgm:t>
    </dgm:pt>
    <dgm:pt modelId="{F2294F52-68F2-4ABA-9F0C-A80D4F8F2C05}">
      <dgm:prSet phldrT="[Texto]"/>
      <dgm:spPr/>
      <dgm:t>
        <a:bodyPr/>
        <a:lstStyle/>
        <a:p>
          <a:r>
            <a:rPr lang="es-MX" dirty="0"/>
            <a:t>Firmas geográficamente próximas</a:t>
          </a:r>
        </a:p>
      </dgm:t>
    </dgm:pt>
    <dgm:pt modelId="{9B84DCFD-557F-4D25-83D1-505BA9CB381C}" type="parTrans" cxnId="{A4118750-CABF-4B62-9193-6280BFFB29CD}">
      <dgm:prSet/>
      <dgm:spPr/>
      <dgm:t>
        <a:bodyPr/>
        <a:lstStyle/>
        <a:p>
          <a:endParaRPr lang="es-MX"/>
        </a:p>
      </dgm:t>
    </dgm:pt>
    <dgm:pt modelId="{39C9CD39-E3C5-45AE-B670-2D4E5FABC907}" type="sibTrans" cxnId="{A4118750-CABF-4B62-9193-6280BFFB29CD}">
      <dgm:prSet/>
      <dgm:spPr/>
      <dgm:t>
        <a:bodyPr/>
        <a:lstStyle/>
        <a:p>
          <a:endParaRPr lang="es-MX"/>
        </a:p>
      </dgm:t>
    </dgm:pt>
    <dgm:pt modelId="{C99F8DD5-AAD3-42E3-B648-024AD492A30C}">
      <dgm:prSet phldrT="[Texto]"/>
      <dgm:spPr/>
      <dgm:t>
        <a:bodyPr/>
        <a:lstStyle/>
        <a:p>
          <a:r>
            <a:rPr lang="es-MX" dirty="0"/>
            <a:t>Solución de problemas comunes</a:t>
          </a:r>
        </a:p>
      </dgm:t>
    </dgm:pt>
    <dgm:pt modelId="{3385584A-2517-49DE-AC87-53FF04829598}" type="parTrans" cxnId="{1777B8EA-E64B-43E5-A817-BB85A01ACD9C}">
      <dgm:prSet/>
      <dgm:spPr/>
      <dgm:t>
        <a:bodyPr/>
        <a:lstStyle/>
        <a:p>
          <a:endParaRPr lang="es-MX"/>
        </a:p>
      </dgm:t>
    </dgm:pt>
    <dgm:pt modelId="{C95C8907-9D69-4E4E-80D7-93DBB3C420E6}" type="sibTrans" cxnId="{1777B8EA-E64B-43E5-A817-BB85A01ACD9C}">
      <dgm:prSet/>
      <dgm:spPr/>
      <dgm:t>
        <a:bodyPr/>
        <a:lstStyle/>
        <a:p>
          <a:endParaRPr lang="es-MX"/>
        </a:p>
      </dgm:t>
    </dgm:pt>
    <dgm:pt modelId="{2512654A-E36F-400C-9C27-0EA6BDAC8948}" type="pres">
      <dgm:prSet presAssocID="{67354B86-72D4-4338-A0AD-B8D7E5A6DB80}" presName="rootnode" presStyleCnt="0">
        <dgm:presLayoutVars>
          <dgm:chMax/>
          <dgm:chPref/>
          <dgm:dir/>
          <dgm:animLvl val="lvl"/>
        </dgm:presLayoutVars>
      </dgm:prSet>
      <dgm:spPr/>
      <dgm:t>
        <a:bodyPr/>
        <a:lstStyle/>
        <a:p>
          <a:endParaRPr lang="es-MX"/>
        </a:p>
      </dgm:t>
    </dgm:pt>
    <dgm:pt modelId="{5B03F250-B506-493E-9123-304AAECADC68}" type="pres">
      <dgm:prSet presAssocID="{58F58B50-6D0D-4EC6-A5DF-70957596A763}" presName="composite" presStyleCnt="0"/>
      <dgm:spPr/>
    </dgm:pt>
    <dgm:pt modelId="{65BD09F1-1329-436B-B123-24A5A406AD8A}" type="pres">
      <dgm:prSet presAssocID="{58F58B50-6D0D-4EC6-A5DF-70957596A763}" presName="LShape" presStyleLbl="alignNode1" presStyleIdx="0" presStyleCnt="5"/>
      <dgm:spPr/>
    </dgm:pt>
    <dgm:pt modelId="{CA052FB9-E487-469F-80C6-9600C908C712}" type="pres">
      <dgm:prSet presAssocID="{58F58B50-6D0D-4EC6-A5DF-70957596A763}" presName="ParentText" presStyleLbl="revTx" presStyleIdx="0" presStyleCnt="3">
        <dgm:presLayoutVars>
          <dgm:chMax val="0"/>
          <dgm:chPref val="0"/>
          <dgm:bulletEnabled val="1"/>
        </dgm:presLayoutVars>
      </dgm:prSet>
      <dgm:spPr/>
      <dgm:t>
        <a:bodyPr/>
        <a:lstStyle/>
        <a:p>
          <a:endParaRPr lang="es-MX"/>
        </a:p>
      </dgm:t>
    </dgm:pt>
    <dgm:pt modelId="{25050AC9-E3B3-46CD-9A9E-BC6EA487B505}" type="pres">
      <dgm:prSet presAssocID="{58F58B50-6D0D-4EC6-A5DF-70957596A763}" presName="Triangle" presStyleLbl="alignNode1" presStyleIdx="1" presStyleCnt="5"/>
      <dgm:spPr/>
    </dgm:pt>
    <dgm:pt modelId="{5840355F-4017-45E4-8E8D-197A1DE7638F}" type="pres">
      <dgm:prSet presAssocID="{6E3CBA29-221B-4A45-8D43-AB74CDDF2970}" presName="sibTrans" presStyleCnt="0"/>
      <dgm:spPr/>
    </dgm:pt>
    <dgm:pt modelId="{2B9B2A4E-FA99-465F-B889-7C036BDC8A60}" type="pres">
      <dgm:prSet presAssocID="{6E3CBA29-221B-4A45-8D43-AB74CDDF2970}" presName="space" presStyleCnt="0"/>
      <dgm:spPr/>
    </dgm:pt>
    <dgm:pt modelId="{D509CB85-A60C-45C4-A1D5-F67370F41DBE}" type="pres">
      <dgm:prSet presAssocID="{F2294F52-68F2-4ABA-9F0C-A80D4F8F2C05}" presName="composite" presStyleCnt="0"/>
      <dgm:spPr/>
    </dgm:pt>
    <dgm:pt modelId="{0FD8589E-BDC2-4362-A8C9-9AE7901FDB3D}" type="pres">
      <dgm:prSet presAssocID="{F2294F52-68F2-4ABA-9F0C-A80D4F8F2C05}" presName="LShape" presStyleLbl="alignNode1" presStyleIdx="2" presStyleCnt="5"/>
      <dgm:spPr/>
    </dgm:pt>
    <dgm:pt modelId="{E1D8CBF7-F1D7-4EBB-88D1-6715C1E04EF5}" type="pres">
      <dgm:prSet presAssocID="{F2294F52-68F2-4ABA-9F0C-A80D4F8F2C05}" presName="ParentText" presStyleLbl="revTx" presStyleIdx="1" presStyleCnt="3">
        <dgm:presLayoutVars>
          <dgm:chMax val="0"/>
          <dgm:chPref val="0"/>
          <dgm:bulletEnabled val="1"/>
        </dgm:presLayoutVars>
      </dgm:prSet>
      <dgm:spPr/>
      <dgm:t>
        <a:bodyPr/>
        <a:lstStyle/>
        <a:p>
          <a:endParaRPr lang="es-MX"/>
        </a:p>
      </dgm:t>
    </dgm:pt>
    <dgm:pt modelId="{071B7CDD-BDBC-43F2-9727-E781F621DFC7}" type="pres">
      <dgm:prSet presAssocID="{F2294F52-68F2-4ABA-9F0C-A80D4F8F2C05}" presName="Triangle" presStyleLbl="alignNode1" presStyleIdx="3" presStyleCnt="5"/>
      <dgm:spPr/>
    </dgm:pt>
    <dgm:pt modelId="{C8E2416E-FE10-451F-91B7-043DE50371B9}" type="pres">
      <dgm:prSet presAssocID="{39C9CD39-E3C5-45AE-B670-2D4E5FABC907}" presName="sibTrans" presStyleCnt="0"/>
      <dgm:spPr/>
    </dgm:pt>
    <dgm:pt modelId="{04EB949A-9EE0-4F4F-B594-A270B66998ED}" type="pres">
      <dgm:prSet presAssocID="{39C9CD39-E3C5-45AE-B670-2D4E5FABC907}" presName="space" presStyleCnt="0"/>
      <dgm:spPr/>
    </dgm:pt>
    <dgm:pt modelId="{514FFB0E-2066-423A-8F16-BB294DD38490}" type="pres">
      <dgm:prSet presAssocID="{C99F8DD5-AAD3-42E3-B648-024AD492A30C}" presName="composite" presStyleCnt="0"/>
      <dgm:spPr/>
    </dgm:pt>
    <dgm:pt modelId="{E2F60CCC-D500-40AA-A2DA-A526925522D0}" type="pres">
      <dgm:prSet presAssocID="{C99F8DD5-AAD3-42E3-B648-024AD492A30C}" presName="LShape" presStyleLbl="alignNode1" presStyleIdx="4" presStyleCnt="5"/>
      <dgm:spPr/>
    </dgm:pt>
    <dgm:pt modelId="{5E74E3A6-461A-4172-B32E-24BF9F6458DF}" type="pres">
      <dgm:prSet presAssocID="{C99F8DD5-AAD3-42E3-B648-024AD492A30C}" presName="ParentText" presStyleLbl="revTx" presStyleIdx="2" presStyleCnt="3">
        <dgm:presLayoutVars>
          <dgm:chMax val="0"/>
          <dgm:chPref val="0"/>
          <dgm:bulletEnabled val="1"/>
        </dgm:presLayoutVars>
      </dgm:prSet>
      <dgm:spPr/>
      <dgm:t>
        <a:bodyPr/>
        <a:lstStyle/>
        <a:p>
          <a:endParaRPr lang="es-MX"/>
        </a:p>
      </dgm:t>
    </dgm:pt>
  </dgm:ptLst>
  <dgm:cxnLst>
    <dgm:cxn modelId="{1EB47E78-4EAD-4D8A-AEBC-B4DD9A2E54B1}" type="presOf" srcId="{C99F8DD5-AAD3-42E3-B648-024AD492A30C}" destId="{5E74E3A6-461A-4172-B32E-24BF9F6458DF}" srcOrd="0" destOrd="0" presId="urn:microsoft.com/office/officeart/2009/3/layout/StepUpProcess"/>
    <dgm:cxn modelId="{83CBDFE7-64DF-404D-B428-9DF2F0AFFF5F}" type="presOf" srcId="{F2294F52-68F2-4ABA-9F0C-A80D4F8F2C05}" destId="{E1D8CBF7-F1D7-4EBB-88D1-6715C1E04EF5}" srcOrd="0" destOrd="0" presId="urn:microsoft.com/office/officeart/2009/3/layout/StepUpProcess"/>
    <dgm:cxn modelId="{15F0BB52-E8B1-4832-AEB6-55C8ED1F21F5}" type="presOf" srcId="{58F58B50-6D0D-4EC6-A5DF-70957596A763}" destId="{CA052FB9-E487-469F-80C6-9600C908C712}" srcOrd="0" destOrd="0" presId="urn:microsoft.com/office/officeart/2009/3/layout/StepUpProcess"/>
    <dgm:cxn modelId="{A4118750-CABF-4B62-9193-6280BFFB29CD}" srcId="{67354B86-72D4-4338-A0AD-B8D7E5A6DB80}" destId="{F2294F52-68F2-4ABA-9F0C-A80D4F8F2C05}" srcOrd="1" destOrd="0" parTransId="{9B84DCFD-557F-4D25-83D1-505BA9CB381C}" sibTransId="{39C9CD39-E3C5-45AE-B670-2D4E5FABC907}"/>
    <dgm:cxn modelId="{AD212DFC-8C6C-48A7-A4BE-9F5F58FB5EE6}" srcId="{67354B86-72D4-4338-A0AD-B8D7E5A6DB80}" destId="{58F58B50-6D0D-4EC6-A5DF-70957596A763}" srcOrd="0" destOrd="0" parTransId="{260328E5-4667-48E5-BBE7-D6AACDFE6296}" sibTransId="{6E3CBA29-221B-4A45-8D43-AB74CDDF2970}"/>
    <dgm:cxn modelId="{1777B8EA-E64B-43E5-A817-BB85A01ACD9C}" srcId="{67354B86-72D4-4338-A0AD-B8D7E5A6DB80}" destId="{C99F8DD5-AAD3-42E3-B648-024AD492A30C}" srcOrd="2" destOrd="0" parTransId="{3385584A-2517-49DE-AC87-53FF04829598}" sibTransId="{C95C8907-9D69-4E4E-80D7-93DBB3C420E6}"/>
    <dgm:cxn modelId="{0828044C-7325-4898-908D-B07029044901}" type="presOf" srcId="{67354B86-72D4-4338-A0AD-B8D7E5A6DB80}" destId="{2512654A-E36F-400C-9C27-0EA6BDAC8948}" srcOrd="0" destOrd="0" presId="urn:microsoft.com/office/officeart/2009/3/layout/StepUpProcess"/>
    <dgm:cxn modelId="{A5F4A6EE-8C8A-4EFD-ABA3-DAB86D85D42D}" type="presParOf" srcId="{2512654A-E36F-400C-9C27-0EA6BDAC8948}" destId="{5B03F250-B506-493E-9123-304AAECADC68}" srcOrd="0" destOrd="0" presId="urn:microsoft.com/office/officeart/2009/3/layout/StepUpProcess"/>
    <dgm:cxn modelId="{B52BFEDE-6D55-43D8-BE81-0A11D4C3726B}" type="presParOf" srcId="{5B03F250-B506-493E-9123-304AAECADC68}" destId="{65BD09F1-1329-436B-B123-24A5A406AD8A}" srcOrd="0" destOrd="0" presId="urn:microsoft.com/office/officeart/2009/3/layout/StepUpProcess"/>
    <dgm:cxn modelId="{2B53C8D6-5984-4139-8A5B-CA47DE13E5F0}" type="presParOf" srcId="{5B03F250-B506-493E-9123-304AAECADC68}" destId="{CA052FB9-E487-469F-80C6-9600C908C712}" srcOrd="1" destOrd="0" presId="urn:microsoft.com/office/officeart/2009/3/layout/StepUpProcess"/>
    <dgm:cxn modelId="{76DA5D4C-4AA2-4357-9B4B-BCF5B30B2733}" type="presParOf" srcId="{5B03F250-B506-493E-9123-304AAECADC68}" destId="{25050AC9-E3B3-46CD-9A9E-BC6EA487B505}" srcOrd="2" destOrd="0" presId="urn:microsoft.com/office/officeart/2009/3/layout/StepUpProcess"/>
    <dgm:cxn modelId="{DADE97B6-89D9-4D1E-AD8C-914061EDC6E1}" type="presParOf" srcId="{2512654A-E36F-400C-9C27-0EA6BDAC8948}" destId="{5840355F-4017-45E4-8E8D-197A1DE7638F}" srcOrd="1" destOrd="0" presId="urn:microsoft.com/office/officeart/2009/3/layout/StepUpProcess"/>
    <dgm:cxn modelId="{7EB3F2FB-6688-48AC-B883-88E4757B75DE}" type="presParOf" srcId="{5840355F-4017-45E4-8E8D-197A1DE7638F}" destId="{2B9B2A4E-FA99-465F-B889-7C036BDC8A60}" srcOrd="0" destOrd="0" presId="urn:microsoft.com/office/officeart/2009/3/layout/StepUpProcess"/>
    <dgm:cxn modelId="{19AEDD23-2885-41F2-8671-D392B16A9CC1}" type="presParOf" srcId="{2512654A-E36F-400C-9C27-0EA6BDAC8948}" destId="{D509CB85-A60C-45C4-A1D5-F67370F41DBE}" srcOrd="2" destOrd="0" presId="urn:microsoft.com/office/officeart/2009/3/layout/StepUpProcess"/>
    <dgm:cxn modelId="{8C2E415E-D5FE-46AB-B9E6-CFF9CB5BD5B1}" type="presParOf" srcId="{D509CB85-A60C-45C4-A1D5-F67370F41DBE}" destId="{0FD8589E-BDC2-4362-A8C9-9AE7901FDB3D}" srcOrd="0" destOrd="0" presId="urn:microsoft.com/office/officeart/2009/3/layout/StepUpProcess"/>
    <dgm:cxn modelId="{0F756B36-066F-4CCC-A7E1-BD30F1D0E9F2}" type="presParOf" srcId="{D509CB85-A60C-45C4-A1D5-F67370F41DBE}" destId="{E1D8CBF7-F1D7-4EBB-88D1-6715C1E04EF5}" srcOrd="1" destOrd="0" presId="urn:microsoft.com/office/officeart/2009/3/layout/StepUpProcess"/>
    <dgm:cxn modelId="{D1A76F70-5A1E-4A2E-92FE-7A8304E8DDA5}" type="presParOf" srcId="{D509CB85-A60C-45C4-A1D5-F67370F41DBE}" destId="{071B7CDD-BDBC-43F2-9727-E781F621DFC7}" srcOrd="2" destOrd="0" presId="urn:microsoft.com/office/officeart/2009/3/layout/StepUpProcess"/>
    <dgm:cxn modelId="{07BDA3E2-BDDE-4AA1-99FC-7F045CE919B4}" type="presParOf" srcId="{2512654A-E36F-400C-9C27-0EA6BDAC8948}" destId="{C8E2416E-FE10-451F-91B7-043DE50371B9}" srcOrd="3" destOrd="0" presId="urn:microsoft.com/office/officeart/2009/3/layout/StepUpProcess"/>
    <dgm:cxn modelId="{B3523FBF-ADDC-4983-9569-5D54C9AEAA39}" type="presParOf" srcId="{C8E2416E-FE10-451F-91B7-043DE50371B9}" destId="{04EB949A-9EE0-4F4F-B594-A270B66998ED}" srcOrd="0" destOrd="0" presId="urn:microsoft.com/office/officeart/2009/3/layout/StepUpProcess"/>
    <dgm:cxn modelId="{61BD255D-73F1-4152-B336-F6C708E5BADE}" type="presParOf" srcId="{2512654A-E36F-400C-9C27-0EA6BDAC8948}" destId="{514FFB0E-2066-423A-8F16-BB294DD38490}" srcOrd="4" destOrd="0" presId="urn:microsoft.com/office/officeart/2009/3/layout/StepUpProcess"/>
    <dgm:cxn modelId="{7B475F95-3056-4AEA-9543-08B5020A68DD}" type="presParOf" srcId="{514FFB0E-2066-423A-8F16-BB294DD38490}" destId="{E2F60CCC-D500-40AA-A2DA-A526925522D0}" srcOrd="0" destOrd="0" presId="urn:microsoft.com/office/officeart/2009/3/layout/StepUpProcess"/>
    <dgm:cxn modelId="{3D078CF8-FF53-4421-A350-F6A21886EA48}" type="presParOf" srcId="{514FFB0E-2066-423A-8F16-BB294DD38490}" destId="{5E74E3A6-461A-4172-B32E-24BF9F6458DF}"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CBBDE02-DD6E-429A-A524-F6DC30204883}"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es-MX"/>
        </a:p>
      </dgm:t>
    </dgm:pt>
    <dgm:pt modelId="{4A9BD38F-38BE-4CA0-9D44-5B73F2AC0236}">
      <dgm:prSet phldrT="[Texto]"/>
      <dgm:spPr/>
      <dgm:t>
        <a:bodyPr/>
        <a:lstStyle/>
        <a:p>
          <a:r>
            <a:rPr lang="es-MX" dirty="0"/>
            <a:t>Pequeña escala</a:t>
          </a:r>
        </a:p>
      </dgm:t>
    </dgm:pt>
    <dgm:pt modelId="{8C44D954-99F0-42CE-A226-ABE6AFDC8B1F}" type="parTrans" cxnId="{3088BAFD-A39E-48C9-93C0-E083840EB825}">
      <dgm:prSet/>
      <dgm:spPr/>
      <dgm:t>
        <a:bodyPr/>
        <a:lstStyle/>
        <a:p>
          <a:endParaRPr lang="es-MX"/>
        </a:p>
      </dgm:t>
    </dgm:pt>
    <dgm:pt modelId="{00C09DF6-1C45-48A9-8EBF-DB346CB3B988}" type="sibTrans" cxnId="{3088BAFD-A39E-48C9-93C0-E083840EB825}">
      <dgm:prSet/>
      <dgm:spPr/>
      <dgm:t>
        <a:bodyPr/>
        <a:lstStyle/>
        <a:p>
          <a:endParaRPr lang="es-MX"/>
        </a:p>
      </dgm:t>
    </dgm:pt>
    <dgm:pt modelId="{A147173D-9FCA-4B36-A5A1-654CC8563EC4}">
      <dgm:prSet phldrT="[Texto]"/>
      <dgm:spPr/>
      <dgm:t>
        <a:bodyPr/>
        <a:lstStyle/>
        <a:p>
          <a:r>
            <a:rPr lang="es-MX" dirty="0"/>
            <a:t>Espacios sociales y territoriales </a:t>
          </a:r>
          <a:r>
            <a:rPr lang="es-MX" dirty="0" err="1"/>
            <a:t>proxémicos</a:t>
          </a:r>
          <a:endParaRPr lang="es-MX" dirty="0"/>
        </a:p>
      </dgm:t>
    </dgm:pt>
    <dgm:pt modelId="{E78F0856-57DC-4080-B88C-664FCE0A2785}" type="parTrans" cxnId="{E94D7088-4848-4A59-A875-2DC8B1A56685}">
      <dgm:prSet/>
      <dgm:spPr/>
      <dgm:t>
        <a:bodyPr/>
        <a:lstStyle/>
        <a:p>
          <a:endParaRPr lang="es-MX"/>
        </a:p>
      </dgm:t>
    </dgm:pt>
    <dgm:pt modelId="{D1DA6A91-4145-4902-8E36-6599D3EDDAD1}" type="sibTrans" cxnId="{E94D7088-4848-4A59-A875-2DC8B1A56685}">
      <dgm:prSet/>
      <dgm:spPr/>
      <dgm:t>
        <a:bodyPr/>
        <a:lstStyle/>
        <a:p>
          <a:endParaRPr lang="es-MX"/>
        </a:p>
      </dgm:t>
    </dgm:pt>
    <dgm:pt modelId="{9B2E0FE0-4FD2-420B-B07E-37265E655642}">
      <dgm:prSet phldrT="[Texto]"/>
      <dgm:spPr/>
      <dgm:t>
        <a:bodyPr/>
        <a:lstStyle/>
        <a:p>
          <a:r>
            <a:rPr lang="es-MX" dirty="0"/>
            <a:t>Endógeno</a:t>
          </a:r>
        </a:p>
      </dgm:t>
    </dgm:pt>
    <dgm:pt modelId="{C6E47E7F-59AC-4F54-894A-3AA3E0AC122C}" type="parTrans" cxnId="{94551A0A-2CE1-478E-85C9-002D6A5A514C}">
      <dgm:prSet/>
      <dgm:spPr/>
      <dgm:t>
        <a:bodyPr/>
        <a:lstStyle/>
        <a:p>
          <a:endParaRPr lang="es-MX"/>
        </a:p>
      </dgm:t>
    </dgm:pt>
    <dgm:pt modelId="{B4C56731-9F4B-434F-B6AF-233BEDAE1C34}" type="sibTrans" cxnId="{94551A0A-2CE1-478E-85C9-002D6A5A514C}">
      <dgm:prSet/>
      <dgm:spPr/>
      <dgm:t>
        <a:bodyPr/>
        <a:lstStyle/>
        <a:p>
          <a:endParaRPr lang="es-MX"/>
        </a:p>
      </dgm:t>
    </dgm:pt>
    <dgm:pt modelId="{A3609E39-03DA-4E6A-B802-C1E185F450C4}">
      <dgm:prSet phldrT="[Texto]"/>
      <dgm:spPr/>
      <dgm:t>
        <a:bodyPr/>
        <a:lstStyle/>
        <a:p>
          <a:r>
            <a:rPr lang="es-MX" dirty="0"/>
            <a:t>Expansión hacia arriba y hacia los lados.</a:t>
          </a:r>
        </a:p>
      </dgm:t>
    </dgm:pt>
    <dgm:pt modelId="{201E4DD3-1175-4B0D-929B-899A87C4A471}" type="parTrans" cxnId="{C1220298-40D8-4A14-866A-4446C39362E0}">
      <dgm:prSet/>
      <dgm:spPr/>
      <dgm:t>
        <a:bodyPr/>
        <a:lstStyle/>
        <a:p>
          <a:endParaRPr lang="es-MX"/>
        </a:p>
      </dgm:t>
    </dgm:pt>
    <dgm:pt modelId="{2C2B3998-C3B3-42C7-B62B-B7C53AA2AA28}" type="sibTrans" cxnId="{C1220298-40D8-4A14-866A-4446C39362E0}">
      <dgm:prSet/>
      <dgm:spPr/>
      <dgm:t>
        <a:bodyPr/>
        <a:lstStyle/>
        <a:p>
          <a:endParaRPr lang="es-MX"/>
        </a:p>
      </dgm:t>
    </dgm:pt>
    <dgm:pt modelId="{4EF5DA6C-5252-4002-B4D5-A0139AB2D330}" type="pres">
      <dgm:prSet presAssocID="{0CBBDE02-DD6E-429A-A524-F6DC30204883}" presName="Name0" presStyleCnt="0">
        <dgm:presLayoutVars>
          <dgm:dir/>
          <dgm:resizeHandles val="exact"/>
        </dgm:presLayoutVars>
      </dgm:prSet>
      <dgm:spPr/>
      <dgm:t>
        <a:bodyPr/>
        <a:lstStyle/>
        <a:p>
          <a:endParaRPr lang="es-MX"/>
        </a:p>
      </dgm:t>
    </dgm:pt>
    <dgm:pt modelId="{675C6FBF-346F-4EF7-8FE7-A6EDE3301899}" type="pres">
      <dgm:prSet presAssocID="{0CBBDE02-DD6E-429A-A524-F6DC30204883}" presName="cycle" presStyleCnt="0"/>
      <dgm:spPr/>
    </dgm:pt>
    <dgm:pt modelId="{634F3E0A-540A-474B-B43F-C1657FFAADE2}" type="pres">
      <dgm:prSet presAssocID="{4A9BD38F-38BE-4CA0-9D44-5B73F2AC0236}" presName="nodeFirstNode" presStyleLbl="node1" presStyleIdx="0" presStyleCnt="4">
        <dgm:presLayoutVars>
          <dgm:bulletEnabled val="1"/>
        </dgm:presLayoutVars>
      </dgm:prSet>
      <dgm:spPr/>
      <dgm:t>
        <a:bodyPr/>
        <a:lstStyle/>
        <a:p>
          <a:endParaRPr lang="es-MX"/>
        </a:p>
      </dgm:t>
    </dgm:pt>
    <dgm:pt modelId="{5F0C67F3-1AAD-4379-841B-E97351CFE125}" type="pres">
      <dgm:prSet presAssocID="{00C09DF6-1C45-48A9-8EBF-DB346CB3B988}" presName="sibTransFirstNode" presStyleLbl="bgShp" presStyleIdx="0" presStyleCnt="1"/>
      <dgm:spPr/>
      <dgm:t>
        <a:bodyPr/>
        <a:lstStyle/>
        <a:p>
          <a:endParaRPr lang="es-MX"/>
        </a:p>
      </dgm:t>
    </dgm:pt>
    <dgm:pt modelId="{9C9FED93-86DB-4747-8F98-C97C8F024824}" type="pres">
      <dgm:prSet presAssocID="{A147173D-9FCA-4B36-A5A1-654CC8563EC4}" presName="nodeFollowingNodes" presStyleLbl="node1" presStyleIdx="1" presStyleCnt="4">
        <dgm:presLayoutVars>
          <dgm:bulletEnabled val="1"/>
        </dgm:presLayoutVars>
      </dgm:prSet>
      <dgm:spPr/>
      <dgm:t>
        <a:bodyPr/>
        <a:lstStyle/>
        <a:p>
          <a:endParaRPr lang="es-MX"/>
        </a:p>
      </dgm:t>
    </dgm:pt>
    <dgm:pt modelId="{9D016063-541C-4E52-9909-5A43A70F9BE8}" type="pres">
      <dgm:prSet presAssocID="{9B2E0FE0-4FD2-420B-B07E-37265E655642}" presName="nodeFollowingNodes" presStyleLbl="node1" presStyleIdx="2" presStyleCnt="4">
        <dgm:presLayoutVars>
          <dgm:bulletEnabled val="1"/>
        </dgm:presLayoutVars>
      </dgm:prSet>
      <dgm:spPr/>
      <dgm:t>
        <a:bodyPr/>
        <a:lstStyle/>
        <a:p>
          <a:endParaRPr lang="es-MX"/>
        </a:p>
      </dgm:t>
    </dgm:pt>
    <dgm:pt modelId="{0CCA3BD2-BF5F-4517-A5F4-BDE2ECF5372B}" type="pres">
      <dgm:prSet presAssocID="{A3609E39-03DA-4E6A-B802-C1E185F450C4}" presName="nodeFollowingNodes" presStyleLbl="node1" presStyleIdx="3" presStyleCnt="4">
        <dgm:presLayoutVars>
          <dgm:bulletEnabled val="1"/>
        </dgm:presLayoutVars>
      </dgm:prSet>
      <dgm:spPr/>
      <dgm:t>
        <a:bodyPr/>
        <a:lstStyle/>
        <a:p>
          <a:endParaRPr lang="es-MX"/>
        </a:p>
      </dgm:t>
    </dgm:pt>
  </dgm:ptLst>
  <dgm:cxnLst>
    <dgm:cxn modelId="{3088BAFD-A39E-48C9-93C0-E083840EB825}" srcId="{0CBBDE02-DD6E-429A-A524-F6DC30204883}" destId="{4A9BD38F-38BE-4CA0-9D44-5B73F2AC0236}" srcOrd="0" destOrd="0" parTransId="{8C44D954-99F0-42CE-A226-ABE6AFDC8B1F}" sibTransId="{00C09DF6-1C45-48A9-8EBF-DB346CB3B988}"/>
    <dgm:cxn modelId="{94551A0A-2CE1-478E-85C9-002D6A5A514C}" srcId="{0CBBDE02-DD6E-429A-A524-F6DC30204883}" destId="{9B2E0FE0-4FD2-420B-B07E-37265E655642}" srcOrd="2" destOrd="0" parTransId="{C6E47E7F-59AC-4F54-894A-3AA3E0AC122C}" sibTransId="{B4C56731-9F4B-434F-B6AF-233BEDAE1C34}"/>
    <dgm:cxn modelId="{C1220298-40D8-4A14-866A-4446C39362E0}" srcId="{0CBBDE02-DD6E-429A-A524-F6DC30204883}" destId="{A3609E39-03DA-4E6A-B802-C1E185F450C4}" srcOrd="3" destOrd="0" parTransId="{201E4DD3-1175-4B0D-929B-899A87C4A471}" sibTransId="{2C2B3998-C3B3-42C7-B62B-B7C53AA2AA28}"/>
    <dgm:cxn modelId="{0DB7B7ED-0869-4848-ADB2-368E9CA04AA1}" type="presOf" srcId="{A3609E39-03DA-4E6A-B802-C1E185F450C4}" destId="{0CCA3BD2-BF5F-4517-A5F4-BDE2ECF5372B}" srcOrd="0" destOrd="0" presId="urn:microsoft.com/office/officeart/2005/8/layout/cycle3"/>
    <dgm:cxn modelId="{E12C25FB-BA65-4FB6-80EB-2902A22803E6}" type="presOf" srcId="{9B2E0FE0-4FD2-420B-B07E-37265E655642}" destId="{9D016063-541C-4E52-9909-5A43A70F9BE8}" srcOrd="0" destOrd="0" presId="urn:microsoft.com/office/officeart/2005/8/layout/cycle3"/>
    <dgm:cxn modelId="{E94D7088-4848-4A59-A875-2DC8B1A56685}" srcId="{0CBBDE02-DD6E-429A-A524-F6DC30204883}" destId="{A147173D-9FCA-4B36-A5A1-654CC8563EC4}" srcOrd="1" destOrd="0" parTransId="{E78F0856-57DC-4080-B88C-664FCE0A2785}" sibTransId="{D1DA6A91-4145-4902-8E36-6599D3EDDAD1}"/>
    <dgm:cxn modelId="{404F58BA-B61E-4B16-9C43-AD8291D21AB2}" type="presOf" srcId="{0CBBDE02-DD6E-429A-A524-F6DC30204883}" destId="{4EF5DA6C-5252-4002-B4D5-A0139AB2D330}" srcOrd="0" destOrd="0" presId="urn:microsoft.com/office/officeart/2005/8/layout/cycle3"/>
    <dgm:cxn modelId="{FE5A3350-D5EA-497D-B592-D7E65314787E}" type="presOf" srcId="{00C09DF6-1C45-48A9-8EBF-DB346CB3B988}" destId="{5F0C67F3-1AAD-4379-841B-E97351CFE125}" srcOrd="0" destOrd="0" presId="urn:microsoft.com/office/officeart/2005/8/layout/cycle3"/>
    <dgm:cxn modelId="{0331AF2F-E578-49A4-99E1-D14FFFD05BDA}" type="presOf" srcId="{A147173D-9FCA-4B36-A5A1-654CC8563EC4}" destId="{9C9FED93-86DB-4747-8F98-C97C8F024824}" srcOrd="0" destOrd="0" presId="urn:microsoft.com/office/officeart/2005/8/layout/cycle3"/>
    <dgm:cxn modelId="{20E6D1F5-F843-4D6E-B8C6-00D5A284845F}" type="presOf" srcId="{4A9BD38F-38BE-4CA0-9D44-5B73F2AC0236}" destId="{634F3E0A-540A-474B-B43F-C1657FFAADE2}" srcOrd="0" destOrd="0" presId="urn:microsoft.com/office/officeart/2005/8/layout/cycle3"/>
    <dgm:cxn modelId="{628E2E56-4BAD-4FF9-9BBA-2A03F4264ACF}" type="presParOf" srcId="{4EF5DA6C-5252-4002-B4D5-A0139AB2D330}" destId="{675C6FBF-346F-4EF7-8FE7-A6EDE3301899}" srcOrd="0" destOrd="0" presId="urn:microsoft.com/office/officeart/2005/8/layout/cycle3"/>
    <dgm:cxn modelId="{42AD400A-0765-48B8-A391-E4FDFB3AF01B}" type="presParOf" srcId="{675C6FBF-346F-4EF7-8FE7-A6EDE3301899}" destId="{634F3E0A-540A-474B-B43F-C1657FFAADE2}" srcOrd="0" destOrd="0" presId="urn:microsoft.com/office/officeart/2005/8/layout/cycle3"/>
    <dgm:cxn modelId="{FA2CC634-8942-4F81-9E1B-AF18DE80D66F}" type="presParOf" srcId="{675C6FBF-346F-4EF7-8FE7-A6EDE3301899}" destId="{5F0C67F3-1AAD-4379-841B-E97351CFE125}" srcOrd="1" destOrd="0" presId="urn:microsoft.com/office/officeart/2005/8/layout/cycle3"/>
    <dgm:cxn modelId="{598EC570-1D64-4F3E-B1A9-C59E958D1D4E}" type="presParOf" srcId="{675C6FBF-346F-4EF7-8FE7-A6EDE3301899}" destId="{9C9FED93-86DB-4747-8F98-C97C8F024824}" srcOrd="2" destOrd="0" presId="urn:microsoft.com/office/officeart/2005/8/layout/cycle3"/>
    <dgm:cxn modelId="{3747880F-2E93-424F-AC1F-5DF282894CF0}" type="presParOf" srcId="{675C6FBF-346F-4EF7-8FE7-A6EDE3301899}" destId="{9D016063-541C-4E52-9909-5A43A70F9BE8}" srcOrd="3" destOrd="0" presId="urn:microsoft.com/office/officeart/2005/8/layout/cycle3"/>
    <dgm:cxn modelId="{70DED3E3-DDAA-4788-A3EB-19B4C02574CB}" type="presParOf" srcId="{675C6FBF-346F-4EF7-8FE7-A6EDE3301899}" destId="{0CCA3BD2-BF5F-4517-A5F4-BDE2ECF5372B}"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FA4AE93-1B73-456B-AD44-4D3E3E8A55F0}" type="doc">
      <dgm:prSet loTypeId="urn:microsoft.com/office/officeart/2005/8/layout/pList2" loCatId="picture" qsTypeId="urn:microsoft.com/office/officeart/2005/8/quickstyle/simple1" qsCatId="simple" csTypeId="urn:microsoft.com/office/officeart/2005/8/colors/colorful2" csCatId="colorful" phldr="1"/>
      <dgm:spPr/>
    </dgm:pt>
    <dgm:pt modelId="{5268FC72-2BF0-481F-A1CC-835E58755463}">
      <dgm:prSet phldrT="[Texto]"/>
      <dgm:spPr/>
      <dgm:t>
        <a:bodyPr/>
        <a:lstStyle/>
        <a:p>
          <a:r>
            <a:rPr lang="es-MX" dirty="0"/>
            <a:t>Superficie terrestre intocada por el hombre</a:t>
          </a:r>
        </a:p>
      </dgm:t>
    </dgm:pt>
    <dgm:pt modelId="{B38FA125-AF40-499A-A2FE-F8FF2CDF8D83}" type="parTrans" cxnId="{660F2858-4BCE-4DC1-8861-6DDE9B861193}">
      <dgm:prSet/>
      <dgm:spPr/>
      <dgm:t>
        <a:bodyPr/>
        <a:lstStyle/>
        <a:p>
          <a:endParaRPr lang="es-MX"/>
        </a:p>
      </dgm:t>
    </dgm:pt>
    <dgm:pt modelId="{17A160B6-8560-4F3C-82DD-0FEEC8E02B80}" type="sibTrans" cxnId="{660F2858-4BCE-4DC1-8861-6DDE9B861193}">
      <dgm:prSet/>
      <dgm:spPr/>
      <dgm:t>
        <a:bodyPr/>
        <a:lstStyle/>
        <a:p>
          <a:endParaRPr lang="es-MX"/>
        </a:p>
      </dgm:t>
    </dgm:pt>
    <dgm:pt modelId="{7581F1E9-2ABB-4097-8287-FBBBC14942DB}">
      <dgm:prSet phldrT="[Texto]"/>
      <dgm:spPr/>
      <dgm:t>
        <a:bodyPr/>
        <a:lstStyle/>
        <a:p>
          <a:r>
            <a:rPr lang="es-MX" dirty="0"/>
            <a:t>Poca presencia de personas</a:t>
          </a:r>
        </a:p>
      </dgm:t>
    </dgm:pt>
    <dgm:pt modelId="{4A1FE806-701E-47DC-852A-3840B1F9ED84}" type="parTrans" cxnId="{5EBA7FB6-ED3D-47A5-9320-E543A9069051}">
      <dgm:prSet/>
      <dgm:spPr/>
      <dgm:t>
        <a:bodyPr/>
        <a:lstStyle/>
        <a:p>
          <a:endParaRPr lang="es-MX"/>
        </a:p>
      </dgm:t>
    </dgm:pt>
    <dgm:pt modelId="{62DEC4FA-106C-47BE-A13A-E446F78D5E60}" type="sibTrans" cxnId="{5EBA7FB6-ED3D-47A5-9320-E543A9069051}">
      <dgm:prSet/>
      <dgm:spPr/>
      <dgm:t>
        <a:bodyPr/>
        <a:lstStyle/>
        <a:p>
          <a:endParaRPr lang="es-MX"/>
        </a:p>
      </dgm:t>
    </dgm:pt>
    <dgm:pt modelId="{9A9CCC35-5859-4742-966E-4AEF98A0F212}">
      <dgm:prSet phldrT="[Texto]"/>
      <dgm:spPr/>
      <dgm:t>
        <a:bodyPr/>
        <a:lstStyle/>
        <a:p>
          <a:r>
            <a:rPr lang="es-MX" dirty="0"/>
            <a:t>Comunidades estables con estructuras sociales, tecnológicas y económicas</a:t>
          </a:r>
        </a:p>
      </dgm:t>
    </dgm:pt>
    <dgm:pt modelId="{D72C08FB-93A3-4076-8CD4-52CB015E466D}" type="parTrans" cxnId="{27DF9E1B-846D-4FA5-9704-E3B44BCD7F3B}">
      <dgm:prSet/>
      <dgm:spPr/>
      <dgm:t>
        <a:bodyPr/>
        <a:lstStyle/>
        <a:p>
          <a:endParaRPr lang="es-MX"/>
        </a:p>
      </dgm:t>
    </dgm:pt>
    <dgm:pt modelId="{14E94BCE-F4C3-427C-8F78-E39072CB1512}" type="sibTrans" cxnId="{27DF9E1B-846D-4FA5-9704-E3B44BCD7F3B}">
      <dgm:prSet/>
      <dgm:spPr/>
      <dgm:t>
        <a:bodyPr/>
        <a:lstStyle/>
        <a:p>
          <a:endParaRPr lang="es-MX"/>
        </a:p>
      </dgm:t>
    </dgm:pt>
    <dgm:pt modelId="{EC0DF00A-0D67-4B7A-98CA-D0263DC5420E}" type="pres">
      <dgm:prSet presAssocID="{1FA4AE93-1B73-456B-AD44-4D3E3E8A55F0}" presName="Name0" presStyleCnt="0">
        <dgm:presLayoutVars>
          <dgm:dir/>
          <dgm:resizeHandles val="exact"/>
        </dgm:presLayoutVars>
      </dgm:prSet>
      <dgm:spPr/>
    </dgm:pt>
    <dgm:pt modelId="{3060EE6E-C284-463C-97B2-A778D36CD17E}" type="pres">
      <dgm:prSet presAssocID="{1FA4AE93-1B73-456B-AD44-4D3E3E8A55F0}" presName="bkgdShp" presStyleLbl="alignAccFollowNode1" presStyleIdx="0" presStyleCnt="1"/>
      <dgm:spPr/>
    </dgm:pt>
    <dgm:pt modelId="{C9B10F01-9C72-4945-80A3-F17AD8EA2048}" type="pres">
      <dgm:prSet presAssocID="{1FA4AE93-1B73-456B-AD44-4D3E3E8A55F0}" presName="linComp" presStyleCnt="0"/>
      <dgm:spPr/>
    </dgm:pt>
    <dgm:pt modelId="{AF0A7B0E-931B-44F5-BE80-5DEED1CB39E1}" type="pres">
      <dgm:prSet presAssocID="{5268FC72-2BF0-481F-A1CC-835E58755463}" presName="compNode" presStyleCnt="0"/>
      <dgm:spPr/>
    </dgm:pt>
    <dgm:pt modelId="{71718F1B-5895-4E4F-9DBC-369DFA1E4E22}" type="pres">
      <dgm:prSet presAssocID="{5268FC72-2BF0-481F-A1CC-835E58755463}" presName="node" presStyleLbl="node1" presStyleIdx="0" presStyleCnt="3">
        <dgm:presLayoutVars>
          <dgm:bulletEnabled val="1"/>
        </dgm:presLayoutVars>
      </dgm:prSet>
      <dgm:spPr/>
      <dgm:t>
        <a:bodyPr/>
        <a:lstStyle/>
        <a:p>
          <a:endParaRPr lang="es-MX"/>
        </a:p>
      </dgm:t>
    </dgm:pt>
    <dgm:pt modelId="{010F252A-D26D-4B4E-B7A6-4DE80EF10E8B}" type="pres">
      <dgm:prSet presAssocID="{5268FC72-2BF0-481F-A1CC-835E58755463}" presName="invisiNode" presStyleLbl="node1" presStyleIdx="0" presStyleCnt="3"/>
      <dgm:spPr/>
    </dgm:pt>
    <dgm:pt modelId="{22251E02-A144-4C01-B8EE-47AC7858984E}" type="pres">
      <dgm:prSet presAssocID="{5268FC72-2BF0-481F-A1CC-835E58755463}"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B11372F9-D737-4F01-ACD6-0DD4113277DE}" type="pres">
      <dgm:prSet presAssocID="{17A160B6-8560-4F3C-82DD-0FEEC8E02B80}" presName="sibTrans" presStyleLbl="sibTrans2D1" presStyleIdx="0" presStyleCnt="0"/>
      <dgm:spPr/>
      <dgm:t>
        <a:bodyPr/>
        <a:lstStyle/>
        <a:p>
          <a:endParaRPr lang="es-MX"/>
        </a:p>
      </dgm:t>
    </dgm:pt>
    <dgm:pt modelId="{9B2D7892-0A1B-4CC6-968B-3A26598C2938}" type="pres">
      <dgm:prSet presAssocID="{7581F1E9-2ABB-4097-8287-FBBBC14942DB}" presName="compNode" presStyleCnt="0"/>
      <dgm:spPr/>
    </dgm:pt>
    <dgm:pt modelId="{EE186B9B-64D0-414A-9859-D139DDB51F80}" type="pres">
      <dgm:prSet presAssocID="{7581F1E9-2ABB-4097-8287-FBBBC14942DB}" presName="node" presStyleLbl="node1" presStyleIdx="1" presStyleCnt="3">
        <dgm:presLayoutVars>
          <dgm:bulletEnabled val="1"/>
        </dgm:presLayoutVars>
      </dgm:prSet>
      <dgm:spPr/>
      <dgm:t>
        <a:bodyPr/>
        <a:lstStyle/>
        <a:p>
          <a:endParaRPr lang="es-MX"/>
        </a:p>
      </dgm:t>
    </dgm:pt>
    <dgm:pt modelId="{C15C9249-A8F3-47C5-8F6D-009550207E1C}" type="pres">
      <dgm:prSet presAssocID="{7581F1E9-2ABB-4097-8287-FBBBC14942DB}" presName="invisiNode" presStyleLbl="node1" presStyleIdx="1" presStyleCnt="3"/>
      <dgm:spPr/>
    </dgm:pt>
    <dgm:pt modelId="{6B67355F-DE37-4FC1-85C8-2FD406427A1B}" type="pres">
      <dgm:prSet presAssocID="{7581F1E9-2ABB-4097-8287-FBBBC14942DB}"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dgm:spPr>
    </dgm:pt>
    <dgm:pt modelId="{1304641C-8028-462B-8E4B-FA99D75537AD}" type="pres">
      <dgm:prSet presAssocID="{62DEC4FA-106C-47BE-A13A-E446F78D5E60}" presName="sibTrans" presStyleLbl="sibTrans2D1" presStyleIdx="0" presStyleCnt="0"/>
      <dgm:spPr/>
      <dgm:t>
        <a:bodyPr/>
        <a:lstStyle/>
        <a:p>
          <a:endParaRPr lang="es-MX"/>
        </a:p>
      </dgm:t>
    </dgm:pt>
    <dgm:pt modelId="{570456DD-49AC-43D3-8FBC-2B1A18BAA08B}" type="pres">
      <dgm:prSet presAssocID="{9A9CCC35-5859-4742-966E-4AEF98A0F212}" presName="compNode" presStyleCnt="0"/>
      <dgm:spPr/>
    </dgm:pt>
    <dgm:pt modelId="{EC1A1A7C-3C12-4A21-8244-EC3B649C3542}" type="pres">
      <dgm:prSet presAssocID="{9A9CCC35-5859-4742-966E-4AEF98A0F212}" presName="node" presStyleLbl="node1" presStyleIdx="2" presStyleCnt="3">
        <dgm:presLayoutVars>
          <dgm:bulletEnabled val="1"/>
        </dgm:presLayoutVars>
      </dgm:prSet>
      <dgm:spPr/>
      <dgm:t>
        <a:bodyPr/>
        <a:lstStyle/>
        <a:p>
          <a:endParaRPr lang="es-MX"/>
        </a:p>
      </dgm:t>
    </dgm:pt>
    <dgm:pt modelId="{FAF4276D-0F77-4A49-AF0C-AB38D7B6A8AB}" type="pres">
      <dgm:prSet presAssocID="{9A9CCC35-5859-4742-966E-4AEF98A0F212}" presName="invisiNode" presStyleLbl="node1" presStyleIdx="2" presStyleCnt="3"/>
      <dgm:spPr/>
    </dgm:pt>
    <dgm:pt modelId="{1715802F-124B-4424-8E1B-EE963550FD1E}" type="pres">
      <dgm:prSet presAssocID="{9A9CCC35-5859-4742-966E-4AEF98A0F212}"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5000" b="-5000"/>
          </a:stretch>
        </a:blipFill>
      </dgm:spPr>
    </dgm:pt>
  </dgm:ptLst>
  <dgm:cxnLst>
    <dgm:cxn modelId="{5EBA7FB6-ED3D-47A5-9320-E543A9069051}" srcId="{1FA4AE93-1B73-456B-AD44-4D3E3E8A55F0}" destId="{7581F1E9-2ABB-4097-8287-FBBBC14942DB}" srcOrd="1" destOrd="0" parTransId="{4A1FE806-701E-47DC-852A-3840B1F9ED84}" sibTransId="{62DEC4FA-106C-47BE-A13A-E446F78D5E60}"/>
    <dgm:cxn modelId="{7F727B01-9E61-4FCE-AD03-47774CC39CD5}" type="presOf" srcId="{1FA4AE93-1B73-456B-AD44-4D3E3E8A55F0}" destId="{EC0DF00A-0D67-4B7A-98CA-D0263DC5420E}" srcOrd="0" destOrd="0" presId="urn:microsoft.com/office/officeart/2005/8/layout/pList2"/>
    <dgm:cxn modelId="{39799F82-DB8B-4DB7-80E3-5529CBAE4DCB}" type="presOf" srcId="{5268FC72-2BF0-481F-A1CC-835E58755463}" destId="{71718F1B-5895-4E4F-9DBC-369DFA1E4E22}" srcOrd="0" destOrd="0" presId="urn:microsoft.com/office/officeart/2005/8/layout/pList2"/>
    <dgm:cxn modelId="{6A0A5D47-E0E5-41ED-B05E-65F34106C850}" type="presOf" srcId="{7581F1E9-2ABB-4097-8287-FBBBC14942DB}" destId="{EE186B9B-64D0-414A-9859-D139DDB51F80}" srcOrd="0" destOrd="0" presId="urn:microsoft.com/office/officeart/2005/8/layout/pList2"/>
    <dgm:cxn modelId="{8C3CD01E-D96B-4857-9D0D-2674C10F5B05}" type="presOf" srcId="{9A9CCC35-5859-4742-966E-4AEF98A0F212}" destId="{EC1A1A7C-3C12-4A21-8244-EC3B649C3542}" srcOrd="0" destOrd="0" presId="urn:microsoft.com/office/officeart/2005/8/layout/pList2"/>
    <dgm:cxn modelId="{660F2858-4BCE-4DC1-8861-6DDE9B861193}" srcId="{1FA4AE93-1B73-456B-AD44-4D3E3E8A55F0}" destId="{5268FC72-2BF0-481F-A1CC-835E58755463}" srcOrd="0" destOrd="0" parTransId="{B38FA125-AF40-499A-A2FE-F8FF2CDF8D83}" sibTransId="{17A160B6-8560-4F3C-82DD-0FEEC8E02B80}"/>
    <dgm:cxn modelId="{429A6D77-928F-49C0-A11A-559851B7A60D}" type="presOf" srcId="{17A160B6-8560-4F3C-82DD-0FEEC8E02B80}" destId="{B11372F9-D737-4F01-ACD6-0DD4113277DE}" srcOrd="0" destOrd="0" presId="urn:microsoft.com/office/officeart/2005/8/layout/pList2"/>
    <dgm:cxn modelId="{27DF9E1B-846D-4FA5-9704-E3B44BCD7F3B}" srcId="{1FA4AE93-1B73-456B-AD44-4D3E3E8A55F0}" destId="{9A9CCC35-5859-4742-966E-4AEF98A0F212}" srcOrd="2" destOrd="0" parTransId="{D72C08FB-93A3-4076-8CD4-52CB015E466D}" sibTransId="{14E94BCE-F4C3-427C-8F78-E39072CB1512}"/>
    <dgm:cxn modelId="{974DA3BC-2FE0-4258-AEB5-16447581AF4E}" type="presOf" srcId="{62DEC4FA-106C-47BE-A13A-E446F78D5E60}" destId="{1304641C-8028-462B-8E4B-FA99D75537AD}" srcOrd="0" destOrd="0" presId="urn:microsoft.com/office/officeart/2005/8/layout/pList2"/>
    <dgm:cxn modelId="{49909191-F868-42CB-ACBE-A66BD0223765}" type="presParOf" srcId="{EC0DF00A-0D67-4B7A-98CA-D0263DC5420E}" destId="{3060EE6E-C284-463C-97B2-A778D36CD17E}" srcOrd="0" destOrd="0" presId="urn:microsoft.com/office/officeart/2005/8/layout/pList2"/>
    <dgm:cxn modelId="{B2FFB418-EC86-4814-98CF-A5B0FBAEB76C}" type="presParOf" srcId="{EC0DF00A-0D67-4B7A-98CA-D0263DC5420E}" destId="{C9B10F01-9C72-4945-80A3-F17AD8EA2048}" srcOrd="1" destOrd="0" presId="urn:microsoft.com/office/officeart/2005/8/layout/pList2"/>
    <dgm:cxn modelId="{F96011FA-8FFF-44C3-9F70-8411715144FA}" type="presParOf" srcId="{C9B10F01-9C72-4945-80A3-F17AD8EA2048}" destId="{AF0A7B0E-931B-44F5-BE80-5DEED1CB39E1}" srcOrd="0" destOrd="0" presId="urn:microsoft.com/office/officeart/2005/8/layout/pList2"/>
    <dgm:cxn modelId="{534ED804-B346-4860-9BB5-EAE55A7A8BCE}" type="presParOf" srcId="{AF0A7B0E-931B-44F5-BE80-5DEED1CB39E1}" destId="{71718F1B-5895-4E4F-9DBC-369DFA1E4E22}" srcOrd="0" destOrd="0" presId="urn:microsoft.com/office/officeart/2005/8/layout/pList2"/>
    <dgm:cxn modelId="{C158E29B-EF29-4FFD-815F-474C83B17AA6}" type="presParOf" srcId="{AF0A7B0E-931B-44F5-BE80-5DEED1CB39E1}" destId="{010F252A-D26D-4B4E-B7A6-4DE80EF10E8B}" srcOrd="1" destOrd="0" presId="urn:microsoft.com/office/officeart/2005/8/layout/pList2"/>
    <dgm:cxn modelId="{CEABF8AC-B9E9-45DA-898A-68AED044060A}" type="presParOf" srcId="{AF0A7B0E-931B-44F5-BE80-5DEED1CB39E1}" destId="{22251E02-A144-4C01-B8EE-47AC7858984E}" srcOrd="2" destOrd="0" presId="urn:microsoft.com/office/officeart/2005/8/layout/pList2"/>
    <dgm:cxn modelId="{853AD271-2EC9-42D4-BD04-3C505A0BF665}" type="presParOf" srcId="{C9B10F01-9C72-4945-80A3-F17AD8EA2048}" destId="{B11372F9-D737-4F01-ACD6-0DD4113277DE}" srcOrd="1" destOrd="0" presId="urn:microsoft.com/office/officeart/2005/8/layout/pList2"/>
    <dgm:cxn modelId="{C807FC65-447A-4637-80D1-B8C2B4B114A2}" type="presParOf" srcId="{C9B10F01-9C72-4945-80A3-F17AD8EA2048}" destId="{9B2D7892-0A1B-4CC6-968B-3A26598C2938}" srcOrd="2" destOrd="0" presId="urn:microsoft.com/office/officeart/2005/8/layout/pList2"/>
    <dgm:cxn modelId="{5F8392DA-9A99-4FA4-A8D9-141F98973185}" type="presParOf" srcId="{9B2D7892-0A1B-4CC6-968B-3A26598C2938}" destId="{EE186B9B-64D0-414A-9859-D139DDB51F80}" srcOrd="0" destOrd="0" presId="urn:microsoft.com/office/officeart/2005/8/layout/pList2"/>
    <dgm:cxn modelId="{69BDCBE8-479A-4576-B353-F480C7685D9A}" type="presParOf" srcId="{9B2D7892-0A1B-4CC6-968B-3A26598C2938}" destId="{C15C9249-A8F3-47C5-8F6D-009550207E1C}" srcOrd="1" destOrd="0" presId="urn:microsoft.com/office/officeart/2005/8/layout/pList2"/>
    <dgm:cxn modelId="{410E1E38-74B1-4F4C-945D-6BFE4D418250}" type="presParOf" srcId="{9B2D7892-0A1B-4CC6-968B-3A26598C2938}" destId="{6B67355F-DE37-4FC1-85C8-2FD406427A1B}" srcOrd="2" destOrd="0" presId="urn:microsoft.com/office/officeart/2005/8/layout/pList2"/>
    <dgm:cxn modelId="{7484A1F4-A54A-4EDF-B0B0-333B90B097CE}" type="presParOf" srcId="{C9B10F01-9C72-4945-80A3-F17AD8EA2048}" destId="{1304641C-8028-462B-8E4B-FA99D75537AD}" srcOrd="3" destOrd="0" presId="urn:microsoft.com/office/officeart/2005/8/layout/pList2"/>
    <dgm:cxn modelId="{08F75FBE-5D7B-4175-85BD-0CB01ACC2EB4}" type="presParOf" srcId="{C9B10F01-9C72-4945-80A3-F17AD8EA2048}" destId="{570456DD-49AC-43D3-8FBC-2B1A18BAA08B}" srcOrd="4" destOrd="0" presId="urn:microsoft.com/office/officeart/2005/8/layout/pList2"/>
    <dgm:cxn modelId="{1453A989-E2BE-48E9-9F1D-C8FDB167E9C4}" type="presParOf" srcId="{570456DD-49AC-43D3-8FBC-2B1A18BAA08B}" destId="{EC1A1A7C-3C12-4A21-8244-EC3B649C3542}" srcOrd="0" destOrd="0" presId="urn:microsoft.com/office/officeart/2005/8/layout/pList2"/>
    <dgm:cxn modelId="{73BCDF5A-5F25-49D4-9FB0-9D2B07A5D5F2}" type="presParOf" srcId="{570456DD-49AC-43D3-8FBC-2B1A18BAA08B}" destId="{FAF4276D-0F77-4A49-AF0C-AB38D7B6A8AB}" srcOrd="1" destOrd="0" presId="urn:microsoft.com/office/officeart/2005/8/layout/pList2"/>
    <dgm:cxn modelId="{6E9D4C56-A223-4F1E-AD0B-E3A6D60C1AB8}" type="presParOf" srcId="{570456DD-49AC-43D3-8FBC-2B1A18BAA08B}" destId="{1715802F-124B-4424-8E1B-EE963550FD1E}"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4A1AA-B579-495F-93EC-B8298082047D}">
      <dsp:nvSpPr>
        <dsp:cNvPr id="0" name=""/>
        <dsp:cNvSpPr/>
      </dsp:nvSpPr>
      <dsp:spPr>
        <a:xfrm>
          <a:off x="1288126" y="0"/>
          <a:ext cx="2576252" cy="2203450"/>
        </a:xfrm>
        <a:prstGeom prst="trapezoid">
          <a:avLst>
            <a:gd name="adj" fmla="val 5846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a:t>Ocupa, </a:t>
          </a:r>
        </a:p>
        <a:p>
          <a:pPr lvl="0" algn="ctr" defTabSz="711200">
            <a:lnSpc>
              <a:spcPct val="90000"/>
            </a:lnSpc>
            <a:spcBef>
              <a:spcPct val="0"/>
            </a:spcBef>
            <a:spcAft>
              <a:spcPct val="35000"/>
            </a:spcAft>
          </a:pPr>
          <a:r>
            <a:rPr lang="es-MX" sz="1600" kern="1200" dirty="0"/>
            <a:t>usurpa y </a:t>
          </a:r>
        </a:p>
        <a:p>
          <a:pPr lvl="0" algn="ctr" defTabSz="711200">
            <a:lnSpc>
              <a:spcPct val="90000"/>
            </a:lnSpc>
            <a:spcBef>
              <a:spcPct val="0"/>
            </a:spcBef>
            <a:spcAft>
              <a:spcPct val="35000"/>
            </a:spcAft>
          </a:pPr>
          <a:r>
            <a:rPr lang="es-MX" sz="1600" kern="1200" dirty="0"/>
            <a:t>defiende su </a:t>
          </a:r>
        </a:p>
        <a:p>
          <a:pPr lvl="0" algn="ctr" defTabSz="711200">
            <a:lnSpc>
              <a:spcPct val="90000"/>
            </a:lnSpc>
            <a:spcBef>
              <a:spcPct val="0"/>
            </a:spcBef>
            <a:spcAft>
              <a:spcPct val="35000"/>
            </a:spcAft>
          </a:pPr>
          <a:r>
            <a:rPr lang="es-MX" sz="1600" kern="1200" dirty="0"/>
            <a:t>entorno físico</a:t>
          </a:r>
        </a:p>
      </dsp:txBody>
      <dsp:txXfrm>
        <a:off x="1288126" y="0"/>
        <a:ext cx="2576252" cy="2203450"/>
      </dsp:txXfrm>
    </dsp:sp>
    <dsp:sp modelId="{ABDB41FB-37FD-4805-8963-8ACAC6D7028B}">
      <dsp:nvSpPr>
        <dsp:cNvPr id="0" name=""/>
        <dsp:cNvSpPr/>
      </dsp:nvSpPr>
      <dsp:spPr>
        <a:xfrm>
          <a:off x="0" y="2203450"/>
          <a:ext cx="5152504" cy="2203450"/>
        </a:xfrm>
        <a:prstGeom prst="trapezoid">
          <a:avLst>
            <a:gd name="adj" fmla="val 58460"/>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MX" sz="4000" kern="1200" dirty="0"/>
            <a:t>“Animal territorial”</a:t>
          </a:r>
        </a:p>
      </dsp:txBody>
      <dsp:txXfrm>
        <a:off x="901688" y="2203450"/>
        <a:ext cx="3349127" cy="22034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5ECC7-474E-45B2-8BE9-A7F50F7F7C97}">
      <dsp:nvSpPr>
        <dsp:cNvPr id="0" name=""/>
        <dsp:cNvSpPr/>
      </dsp:nvSpPr>
      <dsp:spPr>
        <a:xfrm>
          <a:off x="2588510" y="332703"/>
          <a:ext cx="4581488" cy="4581488"/>
        </a:xfrm>
        <a:prstGeom prst="pie">
          <a:avLst>
            <a:gd name="adj1" fmla="val 16200000"/>
            <a:gd name="adj2" fmla="val 19285716"/>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Lotes</a:t>
          </a:r>
        </a:p>
      </dsp:txBody>
      <dsp:txXfrm>
        <a:off x="4995428" y="758127"/>
        <a:ext cx="1090830" cy="872664"/>
      </dsp:txXfrm>
    </dsp:sp>
    <dsp:sp modelId="{34E30CCD-D23E-4FD1-9AA2-FD8E9DD8BBCD}">
      <dsp:nvSpPr>
        <dsp:cNvPr id="0" name=""/>
        <dsp:cNvSpPr/>
      </dsp:nvSpPr>
      <dsp:spPr>
        <a:xfrm>
          <a:off x="2619331" y="406334"/>
          <a:ext cx="4581488" cy="4581488"/>
        </a:xfrm>
        <a:prstGeom prst="pie">
          <a:avLst>
            <a:gd name="adj1" fmla="val 19285716"/>
            <a:gd name="adj2" fmla="val 771428"/>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Modular</a:t>
          </a:r>
        </a:p>
      </dsp:txBody>
      <dsp:txXfrm>
        <a:off x="5730925" y="2067123"/>
        <a:ext cx="1254455" cy="763581"/>
      </dsp:txXfrm>
    </dsp:sp>
    <dsp:sp modelId="{DF78ED3D-CB5B-4079-A1F6-C02C2DB30332}">
      <dsp:nvSpPr>
        <dsp:cNvPr id="0" name=""/>
        <dsp:cNvSpPr/>
      </dsp:nvSpPr>
      <dsp:spPr>
        <a:xfrm>
          <a:off x="2626144" y="499054"/>
          <a:ext cx="4581488" cy="4581488"/>
        </a:xfrm>
        <a:prstGeom prst="pie">
          <a:avLst>
            <a:gd name="adj1" fmla="val 771428"/>
            <a:gd name="adj2" fmla="val 3857143"/>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Proyectos</a:t>
          </a:r>
        </a:p>
      </dsp:txBody>
      <dsp:txXfrm>
        <a:off x="5568114" y="3212496"/>
        <a:ext cx="1090830" cy="845393"/>
      </dsp:txXfrm>
    </dsp:sp>
    <dsp:sp modelId="{945136A9-8514-44D5-B8BA-500C4BE9A168}">
      <dsp:nvSpPr>
        <dsp:cNvPr id="0" name=""/>
        <dsp:cNvSpPr/>
      </dsp:nvSpPr>
      <dsp:spPr>
        <a:xfrm>
          <a:off x="2541059" y="539961"/>
          <a:ext cx="4581488" cy="4581488"/>
        </a:xfrm>
        <a:prstGeom prst="pie">
          <a:avLst>
            <a:gd name="adj1" fmla="val 3857226"/>
            <a:gd name="adj2" fmla="val 6942858"/>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Manufacturero</a:t>
          </a:r>
        </a:p>
      </dsp:txBody>
      <dsp:txXfrm>
        <a:off x="4300024" y="4139702"/>
        <a:ext cx="1063559" cy="763581"/>
      </dsp:txXfrm>
    </dsp:sp>
    <dsp:sp modelId="{FD427FC7-6C8C-4B2A-8A2B-B3F77190AEB9}">
      <dsp:nvSpPr>
        <dsp:cNvPr id="0" name=""/>
        <dsp:cNvSpPr/>
      </dsp:nvSpPr>
      <dsp:spPr>
        <a:xfrm>
          <a:off x="2455974" y="499054"/>
          <a:ext cx="4581488" cy="4581488"/>
        </a:xfrm>
        <a:prstGeom prst="pie">
          <a:avLst>
            <a:gd name="adj1" fmla="val 6942858"/>
            <a:gd name="adj2" fmla="val 10028574"/>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Transformación</a:t>
          </a:r>
        </a:p>
      </dsp:txBody>
      <dsp:txXfrm>
        <a:off x="3004662" y="3212496"/>
        <a:ext cx="1090830" cy="845393"/>
      </dsp:txXfrm>
    </dsp:sp>
    <dsp:sp modelId="{742F95F2-189A-4D48-B0B7-C00371ED7EE7}">
      <dsp:nvSpPr>
        <dsp:cNvPr id="0" name=""/>
        <dsp:cNvSpPr/>
      </dsp:nvSpPr>
      <dsp:spPr>
        <a:xfrm>
          <a:off x="2434703" y="406334"/>
          <a:ext cx="4581488" cy="4581488"/>
        </a:xfrm>
        <a:prstGeom prst="pie">
          <a:avLst>
            <a:gd name="adj1" fmla="val 10028574"/>
            <a:gd name="adj2" fmla="val 13114284"/>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Terciarios</a:t>
          </a:r>
        </a:p>
      </dsp:txBody>
      <dsp:txXfrm>
        <a:off x="2650142" y="2067123"/>
        <a:ext cx="1254455" cy="763581"/>
      </dsp:txXfrm>
    </dsp:sp>
    <dsp:sp modelId="{9249EFAF-AC90-4A78-8114-E5FFB1BE4246}">
      <dsp:nvSpPr>
        <dsp:cNvPr id="0" name=""/>
        <dsp:cNvSpPr/>
      </dsp:nvSpPr>
      <dsp:spPr>
        <a:xfrm>
          <a:off x="2493608" y="332703"/>
          <a:ext cx="4581488" cy="4581488"/>
        </a:xfrm>
        <a:prstGeom prst="pie">
          <a:avLst>
            <a:gd name="adj1" fmla="val 13114284"/>
            <a:gd name="adj2" fmla="val 1620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Continua</a:t>
          </a:r>
        </a:p>
      </dsp:txBody>
      <dsp:txXfrm>
        <a:off x="3577348" y="758127"/>
        <a:ext cx="1090830" cy="872664"/>
      </dsp:txXfrm>
    </dsp:sp>
    <dsp:sp modelId="{778F6570-1B7E-4FD6-9474-CF24F23892C4}">
      <dsp:nvSpPr>
        <dsp:cNvPr id="0" name=""/>
        <dsp:cNvSpPr/>
      </dsp:nvSpPr>
      <dsp:spPr>
        <a:xfrm>
          <a:off x="2304666" y="49087"/>
          <a:ext cx="5148720" cy="5148720"/>
        </a:xfrm>
        <a:prstGeom prst="circularArrow">
          <a:avLst>
            <a:gd name="adj1" fmla="val 5085"/>
            <a:gd name="adj2" fmla="val 327528"/>
            <a:gd name="adj3" fmla="val 18957827"/>
            <a:gd name="adj4" fmla="val 16200343"/>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6627DA-6325-4731-9298-C63B5D7E4152}">
      <dsp:nvSpPr>
        <dsp:cNvPr id="0" name=""/>
        <dsp:cNvSpPr/>
      </dsp:nvSpPr>
      <dsp:spPr>
        <a:xfrm>
          <a:off x="2335857" y="123044"/>
          <a:ext cx="5148720" cy="5148720"/>
        </a:xfrm>
        <a:prstGeom prst="circularArrow">
          <a:avLst>
            <a:gd name="adj1" fmla="val 5085"/>
            <a:gd name="adj2" fmla="val 327528"/>
            <a:gd name="adj3" fmla="val 443744"/>
            <a:gd name="adj4" fmla="val 19285776"/>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2AE8FA-72B6-4CF0-8BAA-F3D1CEB6A60D}">
      <dsp:nvSpPr>
        <dsp:cNvPr id="0" name=""/>
        <dsp:cNvSpPr/>
      </dsp:nvSpPr>
      <dsp:spPr>
        <a:xfrm>
          <a:off x="2342595" y="215549"/>
          <a:ext cx="5148720" cy="5148720"/>
        </a:xfrm>
        <a:prstGeom prst="circularArrow">
          <a:avLst>
            <a:gd name="adj1" fmla="val 5085"/>
            <a:gd name="adj2" fmla="val 327528"/>
            <a:gd name="adj3" fmla="val 3529100"/>
            <a:gd name="adj4" fmla="val 770764"/>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A25055-D9A0-4804-872F-E140D3A60422}">
      <dsp:nvSpPr>
        <dsp:cNvPr id="0" name=""/>
        <dsp:cNvSpPr/>
      </dsp:nvSpPr>
      <dsp:spPr>
        <a:xfrm>
          <a:off x="2257443" y="256225"/>
          <a:ext cx="5148720" cy="5148720"/>
        </a:xfrm>
        <a:prstGeom prst="circularArrow">
          <a:avLst>
            <a:gd name="adj1" fmla="val 5085"/>
            <a:gd name="adj2" fmla="val 327528"/>
            <a:gd name="adj3" fmla="val 6615046"/>
            <a:gd name="adj4" fmla="val 3857426"/>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6AC718-A4B9-4E02-B008-E12425BD198C}">
      <dsp:nvSpPr>
        <dsp:cNvPr id="0" name=""/>
        <dsp:cNvSpPr/>
      </dsp:nvSpPr>
      <dsp:spPr>
        <a:xfrm>
          <a:off x="2172292" y="215549"/>
          <a:ext cx="5148720" cy="5148720"/>
        </a:xfrm>
        <a:prstGeom prst="circularArrow">
          <a:avLst>
            <a:gd name="adj1" fmla="val 5085"/>
            <a:gd name="adj2" fmla="val 327528"/>
            <a:gd name="adj3" fmla="val 9701707"/>
            <a:gd name="adj4" fmla="val 6943371"/>
            <a:gd name="adj5" fmla="val 5932"/>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06CDCE-8D06-4763-9192-7B268AB83640}">
      <dsp:nvSpPr>
        <dsp:cNvPr id="0" name=""/>
        <dsp:cNvSpPr/>
      </dsp:nvSpPr>
      <dsp:spPr>
        <a:xfrm>
          <a:off x="2150945" y="123044"/>
          <a:ext cx="5148720" cy="5148720"/>
        </a:xfrm>
        <a:prstGeom prst="circularArrow">
          <a:avLst>
            <a:gd name="adj1" fmla="val 5085"/>
            <a:gd name="adj2" fmla="val 327528"/>
            <a:gd name="adj3" fmla="val 12786695"/>
            <a:gd name="adj4" fmla="val 10028727"/>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AC6751-EE18-4402-B384-50130D348B52}">
      <dsp:nvSpPr>
        <dsp:cNvPr id="0" name=""/>
        <dsp:cNvSpPr/>
      </dsp:nvSpPr>
      <dsp:spPr>
        <a:xfrm>
          <a:off x="2210221" y="49087"/>
          <a:ext cx="5148720" cy="5148720"/>
        </a:xfrm>
        <a:prstGeom prst="circularArrow">
          <a:avLst>
            <a:gd name="adj1" fmla="val 5085"/>
            <a:gd name="adj2" fmla="val 327528"/>
            <a:gd name="adj3" fmla="val 15872129"/>
            <a:gd name="adj4" fmla="val 13114645"/>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15DE8-6D8E-4698-9282-638C548E7824}">
      <dsp:nvSpPr>
        <dsp:cNvPr id="0" name=""/>
        <dsp:cNvSpPr/>
      </dsp:nvSpPr>
      <dsp:spPr>
        <a:xfrm>
          <a:off x="5230300" y="1082775"/>
          <a:ext cx="1736988" cy="330473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0" rIns="177165" bIns="39370" numCol="1" spcCol="1270" anchor="ctr" anchorCtr="0">
          <a:noAutofit/>
        </a:bodyPr>
        <a:lstStyle/>
        <a:p>
          <a:pPr lvl="0" algn="r" defTabSz="1377950">
            <a:lnSpc>
              <a:spcPct val="90000"/>
            </a:lnSpc>
            <a:spcBef>
              <a:spcPct val="0"/>
            </a:spcBef>
            <a:spcAft>
              <a:spcPct val="35000"/>
            </a:spcAft>
          </a:pPr>
          <a:r>
            <a:rPr lang="es-MX" sz="3100" kern="1200" dirty="0"/>
            <a:t>Cultural</a:t>
          </a:r>
        </a:p>
      </dsp:txBody>
      <dsp:txXfrm rot="16200000">
        <a:off x="5211459" y="2344097"/>
        <a:ext cx="2974260" cy="451617"/>
      </dsp:txXfrm>
    </dsp:sp>
    <dsp:sp modelId="{FE2893C0-80A3-4910-A0D3-21257CF6FB7F}">
      <dsp:nvSpPr>
        <dsp:cNvPr id="0" name=""/>
        <dsp:cNvSpPr/>
      </dsp:nvSpPr>
      <dsp:spPr>
        <a:xfrm>
          <a:off x="3338001" y="525302"/>
          <a:ext cx="1736988" cy="386044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0" rIns="177165" bIns="39370" numCol="1" spcCol="1270" anchor="ctr" anchorCtr="0">
          <a:noAutofit/>
        </a:bodyPr>
        <a:lstStyle/>
        <a:p>
          <a:pPr lvl="0" algn="r" defTabSz="1377950">
            <a:lnSpc>
              <a:spcPct val="90000"/>
            </a:lnSpc>
            <a:spcBef>
              <a:spcPct val="0"/>
            </a:spcBef>
            <a:spcAft>
              <a:spcPct val="35000"/>
            </a:spcAft>
          </a:pPr>
          <a:r>
            <a:rPr lang="es-MX" sz="3100" kern="1200" dirty="0"/>
            <a:t>Política</a:t>
          </a:r>
        </a:p>
      </dsp:txBody>
      <dsp:txXfrm rot="16200000">
        <a:off x="3069091" y="2036693"/>
        <a:ext cx="3474399" cy="451617"/>
      </dsp:txXfrm>
    </dsp:sp>
    <dsp:sp modelId="{5420CB55-BF58-44BF-9BBC-E88035BEBACD}">
      <dsp:nvSpPr>
        <dsp:cNvPr id="0" name=""/>
        <dsp:cNvSpPr/>
      </dsp:nvSpPr>
      <dsp:spPr>
        <a:xfrm>
          <a:off x="1440110" y="0"/>
          <a:ext cx="1736988" cy="438574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0" rIns="177165" bIns="39370" numCol="1" spcCol="1270" anchor="ctr" anchorCtr="0">
          <a:noAutofit/>
        </a:bodyPr>
        <a:lstStyle/>
        <a:p>
          <a:pPr lvl="0" algn="r" defTabSz="1377950">
            <a:lnSpc>
              <a:spcPct val="90000"/>
            </a:lnSpc>
            <a:spcBef>
              <a:spcPct val="0"/>
            </a:spcBef>
            <a:spcAft>
              <a:spcPct val="35000"/>
            </a:spcAft>
          </a:pPr>
          <a:r>
            <a:rPr lang="es-MX" sz="3100" kern="1200" dirty="0"/>
            <a:t>Económica</a:t>
          </a:r>
        </a:p>
      </dsp:txBody>
      <dsp:txXfrm rot="16200000">
        <a:off x="934814" y="1747777"/>
        <a:ext cx="3947172" cy="451617"/>
      </dsp:txXfrm>
    </dsp:sp>
    <dsp:sp modelId="{8D801B23-3CAE-4203-BC38-53828F7336AC}">
      <dsp:nvSpPr>
        <dsp:cNvPr id="0" name=""/>
        <dsp:cNvSpPr/>
      </dsp:nvSpPr>
      <dsp:spPr>
        <a:xfrm>
          <a:off x="1440110" y="0"/>
          <a:ext cx="1233262" cy="4406900"/>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MX" sz="1100" b="0" i="0" kern="1200" dirty="0">
              <a:solidFill>
                <a:schemeClr val="tx1"/>
              </a:solidFill>
              <a:effectLst/>
              <a:latin typeface="+mn-lt"/>
              <a:ea typeface="+mn-ea"/>
              <a:cs typeface="+mn-cs"/>
            </a:rPr>
            <a:t>Integración de las economías locales en una economía de mercado mundial</a:t>
          </a:r>
          <a:endParaRPr lang="es-MX" sz="1100" kern="1200" dirty="0"/>
        </a:p>
      </dsp:txBody>
      <dsp:txXfrm>
        <a:off x="1440110" y="0"/>
        <a:ext cx="1233262" cy="4406900"/>
      </dsp:txXfrm>
    </dsp:sp>
    <dsp:sp modelId="{D94D6FA5-CD01-4938-81C8-E0CBF36F15AA}">
      <dsp:nvSpPr>
        <dsp:cNvPr id="0" name=""/>
        <dsp:cNvSpPr/>
      </dsp:nvSpPr>
      <dsp:spPr>
        <a:xfrm>
          <a:off x="3338001" y="525302"/>
          <a:ext cx="1233262" cy="388159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MX" sz="1100" b="0" i="0" kern="1200" dirty="0">
              <a:solidFill>
                <a:schemeClr val="tx1"/>
              </a:solidFill>
              <a:effectLst/>
              <a:latin typeface="+mn-lt"/>
              <a:ea typeface="+mn-ea"/>
              <a:cs typeface="+mn-cs"/>
            </a:rPr>
            <a:t>Integración de las distintas políticas nacionales en una única política mundial</a:t>
          </a:r>
          <a:endParaRPr lang="es-MX" sz="1100" kern="1200" dirty="0"/>
        </a:p>
      </dsp:txBody>
      <dsp:txXfrm>
        <a:off x="3338001" y="525302"/>
        <a:ext cx="1233262" cy="3881597"/>
      </dsp:txXfrm>
    </dsp:sp>
    <dsp:sp modelId="{7BC9FA16-3066-4007-96C1-69BDA6DC04A1}">
      <dsp:nvSpPr>
        <dsp:cNvPr id="0" name=""/>
        <dsp:cNvSpPr/>
      </dsp:nvSpPr>
      <dsp:spPr>
        <a:xfrm>
          <a:off x="5230300" y="1082775"/>
          <a:ext cx="1233262" cy="3324124"/>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s-MX" sz="1100" b="0" i="0" kern="1200" dirty="0">
              <a:solidFill>
                <a:schemeClr val="tx1"/>
              </a:solidFill>
              <a:effectLst/>
              <a:latin typeface="+mn-lt"/>
              <a:ea typeface="+mn-ea"/>
              <a:cs typeface="+mn-cs"/>
            </a:rPr>
            <a:t>En la que las prendas, música, modas, formas de actuar, pensamiento, etc. adquieren dimensiones y presencia globales</a:t>
          </a:r>
          <a:endParaRPr lang="es-MX" sz="1100" kern="1200" dirty="0"/>
        </a:p>
      </dsp:txBody>
      <dsp:txXfrm>
        <a:off x="5230300" y="1082775"/>
        <a:ext cx="1233262" cy="332412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B2CB6-0C64-434D-A126-35872DB2CCFB}">
      <dsp:nvSpPr>
        <dsp:cNvPr id="0" name=""/>
        <dsp:cNvSpPr/>
      </dsp:nvSpPr>
      <dsp:spPr>
        <a:xfrm>
          <a:off x="3437692" y="0"/>
          <a:ext cx="2121158" cy="2121481"/>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258AEF-A672-4EAB-AE0D-34A1F661A4A3}">
      <dsp:nvSpPr>
        <dsp:cNvPr id="0" name=""/>
        <dsp:cNvSpPr/>
      </dsp:nvSpPr>
      <dsp:spPr>
        <a:xfrm>
          <a:off x="3906538" y="765919"/>
          <a:ext cx="1178687" cy="589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a:t>Lógica </a:t>
          </a:r>
          <a:r>
            <a:rPr lang="es-MX" sz="1900" kern="1200" dirty="0" err="1"/>
            <a:t>Ricardiana</a:t>
          </a:r>
          <a:endParaRPr lang="es-MX" sz="1900" kern="1200" dirty="0"/>
        </a:p>
      </dsp:txBody>
      <dsp:txXfrm>
        <a:off x="3906538" y="765919"/>
        <a:ext cx="1178687" cy="589202"/>
      </dsp:txXfrm>
    </dsp:sp>
    <dsp:sp modelId="{0B642DFC-FC5F-41A9-B66D-67F34AB127A1}">
      <dsp:nvSpPr>
        <dsp:cNvPr id="0" name=""/>
        <dsp:cNvSpPr/>
      </dsp:nvSpPr>
      <dsp:spPr>
        <a:xfrm>
          <a:off x="2848548" y="1218948"/>
          <a:ext cx="2121158" cy="2121481"/>
        </a:xfrm>
        <a:prstGeom prst="leftCircularArrow">
          <a:avLst>
            <a:gd name="adj1" fmla="val 10980"/>
            <a:gd name="adj2" fmla="val 1142322"/>
            <a:gd name="adj3" fmla="val 6300000"/>
            <a:gd name="adj4" fmla="val 18900000"/>
            <a:gd name="adj5" fmla="val 12500"/>
          </a:avLst>
        </a:prstGeom>
        <a:solidFill>
          <a:schemeClr val="accent2">
            <a:hueOff val="-368613"/>
            <a:satOff val="44335"/>
            <a:lumOff val="50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D745D4-77E1-46E6-97ED-89E63FC2A0D7}">
      <dsp:nvSpPr>
        <dsp:cNvPr id="0" name=""/>
        <dsp:cNvSpPr/>
      </dsp:nvSpPr>
      <dsp:spPr>
        <a:xfrm>
          <a:off x="3319784" y="1991918"/>
          <a:ext cx="1178687" cy="589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kumimoji="0" lang="es-ES" sz="1900" b="0" i="0" u="none" strike="noStrike" kern="1200" cap="none" normalizeH="0" baseline="0">
              <a:ln/>
              <a:effectLst/>
              <a:latin typeface="Calibri" pitchFamily="34" charset="0"/>
              <a:ea typeface="Calibri" pitchFamily="34" charset="0"/>
              <a:cs typeface="Times-Roman" charset="0"/>
            </a:rPr>
            <a:t>Lógica Smithiana </a:t>
          </a:r>
          <a:endParaRPr lang="es-MX" sz="1900" kern="1200" dirty="0"/>
        </a:p>
      </dsp:txBody>
      <dsp:txXfrm>
        <a:off x="3319784" y="1991918"/>
        <a:ext cx="1178687" cy="589202"/>
      </dsp:txXfrm>
    </dsp:sp>
    <dsp:sp modelId="{6496FC4B-FE02-4A99-8777-48FA00D19886}">
      <dsp:nvSpPr>
        <dsp:cNvPr id="0" name=""/>
        <dsp:cNvSpPr/>
      </dsp:nvSpPr>
      <dsp:spPr>
        <a:xfrm>
          <a:off x="3588663" y="2583765"/>
          <a:ext cx="1822404" cy="1823134"/>
        </a:xfrm>
        <a:prstGeom prst="blockArc">
          <a:avLst>
            <a:gd name="adj1" fmla="val 13500000"/>
            <a:gd name="adj2" fmla="val 10800000"/>
            <a:gd name="adj3" fmla="val 12740"/>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DCE832-4A8D-4645-AD05-885DC28D6B8F}">
      <dsp:nvSpPr>
        <dsp:cNvPr id="0" name=""/>
        <dsp:cNvSpPr/>
      </dsp:nvSpPr>
      <dsp:spPr>
        <a:xfrm>
          <a:off x="3909326" y="3219681"/>
          <a:ext cx="1178687" cy="589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kumimoji="0" lang="es-ES" sz="1100" b="0" i="0" u="none" strike="noStrike" kern="1200" cap="none" normalizeH="0" baseline="0" dirty="0">
              <a:ln/>
              <a:effectLst/>
              <a:latin typeface="Calibri" pitchFamily="34" charset="0"/>
              <a:ea typeface="Calibri" pitchFamily="34" charset="0"/>
              <a:cs typeface="Times-Roman" charset="0"/>
            </a:rPr>
            <a:t>lógica factorial de distribución y reparto de las actividades </a:t>
          </a:r>
          <a:endParaRPr lang="es-MX" sz="1100" kern="1200" dirty="0"/>
        </a:p>
      </dsp:txBody>
      <dsp:txXfrm>
        <a:off x="3909326" y="3219681"/>
        <a:ext cx="1178687" cy="5892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5C2267-40BE-48D8-9A03-FF6484B371EB}">
      <dsp:nvSpPr>
        <dsp:cNvPr id="0" name=""/>
        <dsp:cNvSpPr/>
      </dsp:nvSpPr>
      <dsp:spPr>
        <a:xfrm>
          <a:off x="3417558" y="1887"/>
          <a:ext cx="1572282" cy="102198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IDENTIDAD</a:t>
          </a:r>
        </a:p>
      </dsp:txBody>
      <dsp:txXfrm>
        <a:off x="3467447" y="51776"/>
        <a:ext cx="1472504" cy="922205"/>
      </dsp:txXfrm>
    </dsp:sp>
    <dsp:sp modelId="{03F77FAC-B754-4528-86AB-F6C3F7A404FC}">
      <dsp:nvSpPr>
        <dsp:cNvPr id="0" name=""/>
        <dsp:cNvSpPr/>
      </dsp:nvSpPr>
      <dsp:spPr>
        <a:xfrm>
          <a:off x="2513128" y="512878"/>
          <a:ext cx="3381142" cy="3381142"/>
        </a:xfrm>
        <a:custGeom>
          <a:avLst/>
          <a:gdLst/>
          <a:ahLst/>
          <a:cxnLst/>
          <a:rect l="0" t="0" r="0" b="0"/>
          <a:pathLst>
            <a:path>
              <a:moveTo>
                <a:pt x="2488070" y="199925"/>
              </a:moveTo>
              <a:arcTo wR="1690571" hR="1690571" stAng="17888815" swAng="2629440"/>
            </a:path>
          </a:pathLst>
        </a:custGeom>
        <a:noFill/>
        <a:ln w="10000"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DE77564-1633-4A52-B38F-0B83DA81E7BA}">
      <dsp:nvSpPr>
        <dsp:cNvPr id="0" name=""/>
        <dsp:cNvSpPr/>
      </dsp:nvSpPr>
      <dsp:spPr>
        <a:xfrm>
          <a:off x="5108129" y="1692458"/>
          <a:ext cx="1572282" cy="1021983"/>
        </a:xfrm>
        <a:prstGeom prst="roundRect">
          <a:avLst/>
        </a:prstGeom>
        <a:solidFill>
          <a:schemeClr val="accent2">
            <a:hueOff val="-245742"/>
            <a:satOff val="29557"/>
            <a:lumOff val="339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Familia</a:t>
          </a:r>
        </a:p>
      </dsp:txBody>
      <dsp:txXfrm>
        <a:off x="5158018" y="1742347"/>
        <a:ext cx="1472504" cy="922205"/>
      </dsp:txXfrm>
    </dsp:sp>
    <dsp:sp modelId="{6C448238-49B1-4BA1-B6CA-F638F8C59106}">
      <dsp:nvSpPr>
        <dsp:cNvPr id="0" name=""/>
        <dsp:cNvSpPr/>
      </dsp:nvSpPr>
      <dsp:spPr>
        <a:xfrm>
          <a:off x="2513128" y="512878"/>
          <a:ext cx="3381142" cy="3381142"/>
        </a:xfrm>
        <a:custGeom>
          <a:avLst/>
          <a:gdLst/>
          <a:ahLst/>
          <a:cxnLst/>
          <a:rect l="0" t="0" r="0" b="0"/>
          <a:pathLst>
            <a:path>
              <a:moveTo>
                <a:pt x="3298134" y="2213802"/>
              </a:moveTo>
              <a:arcTo wR="1690571" hR="1690571" stAng="1081746" swAng="2629440"/>
            </a:path>
          </a:pathLst>
        </a:custGeom>
        <a:noFill/>
        <a:ln w="10000" cap="flat" cmpd="sng" algn="ctr">
          <a:solidFill>
            <a:schemeClr val="accent2">
              <a:hueOff val="-245742"/>
              <a:satOff val="29557"/>
              <a:lumOff val="3399"/>
              <a:alphaOff val="0"/>
            </a:schemeClr>
          </a:solidFill>
          <a:prstDash val="solid"/>
        </a:ln>
        <a:effectLst/>
      </dsp:spPr>
      <dsp:style>
        <a:lnRef idx="1">
          <a:scrgbClr r="0" g="0" b="0"/>
        </a:lnRef>
        <a:fillRef idx="0">
          <a:scrgbClr r="0" g="0" b="0"/>
        </a:fillRef>
        <a:effectRef idx="0">
          <a:scrgbClr r="0" g="0" b="0"/>
        </a:effectRef>
        <a:fontRef idx="minor"/>
      </dsp:style>
    </dsp:sp>
    <dsp:sp modelId="{BFB2FCA4-65FB-4AC2-89C2-5DC69D8C8D43}">
      <dsp:nvSpPr>
        <dsp:cNvPr id="0" name=""/>
        <dsp:cNvSpPr/>
      </dsp:nvSpPr>
      <dsp:spPr>
        <a:xfrm>
          <a:off x="3417558" y="3383029"/>
          <a:ext cx="1572282" cy="1021983"/>
        </a:xfrm>
        <a:prstGeom prst="roundRect">
          <a:avLst/>
        </a:prstGeom>
        <a:solidFill>
          <a:schemeClr val="accent2">
            <a:hueOff val="-491484"/>
            <a:satOff val="59113"/>
            <a:lumOff val="679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Raza</a:t>
          </a:r>
        </a:p>
      </dsp:txBody>
      <dsp:txXfrm>
        <a:off x="3467447" y="3432918"/>
        <a:ext cx="1472504" cy="922205"/>
      </dsp:txXfrm>
    </dsp:sp>
    <dsp:sp modelId="{242B8FE2-D3EE-4A73-90BA-9CE531C7C5F9}">
      <dsp:nvSpPr>
        <dsp:cNvPr id="0" name=""/>
        <dsp:cNvSpPr/>
      </dsp:nvSpPr>
      <dsp:spPr>
        <a:xfrm>
          <a:off x="2513128" y="512878"/>
          <a:ext cx="3381142" cy="3381142"/>
        </a:xfrm>
        <a:custGeom>
          <a:avLst/>
          <a:gdLst/>
          <a:ahLst/>
          <a:cxnLst/>
          <a:rect l="0" t="0" r="0" b="0"/>
          <a:pathLst>
            <a:path>
              <a:moveTo>
                <a:pt x="893071" y="3181216"/>
              </a:moveTo>
              <a:arcTo wR="1690571" hR="1690571" stAng="7088815" swAng="2629440"/>
            </a:path>
          </a:pathLst>
        </a:custGeom>
        <a:noFill/>
        <a:ln w="10000" cap="flat" cmpd="sng" algn="ctr">
          <a:solidFill>
            <a:schemeClr val="accent2">
              <a:hueOff val="-491484"/>
              <a:satOff val="59113"/>
              <a:lumOff val="6797"/>
              <a:alphaOff val="0"/>
            </a:schemeClr>
          </a:solidFill>
          <a:prstDash val="solid"/>
        </a:ln>
        <a:effectLst/>
      </dsp:spPr>
      <dsp:style>
        <a:lnRef idx="1">
          <a:scrgbClr r="0" g="0" b="0"/>
        </a:lnRef>
        <a:fillRef idx="0">
          <a:scrgbClr r="0" g="0" b="0"/>
        </a:fillRef>
        <a:effectRef idx="0">
          <a:scrgbClr r="0" g="0" b="0"/>
        </a:effectRef>
        <a:fontRef idx="minor"/>
      </dsp:style>
    </dsp:sp>
    <dsp:sp modelId="{3B911DDB-E73F-4397-B84A-E9F738590854}">
      <dsp:nvSpPr>
        <dsp:cNvPr id="0" name=""/>
        <dsp:cNvSpPr/>
      </dsp:nvSpPr>
      <dsp:spPr>
        <a:xfrm>
          <a:off x="1726987" y="1692458"/>
          <a:ext cx="1572282" cy="1021983"/>
        </a:xfrm>
        <a:prstGeom prst="roundRect">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Religión</a:t>
          </a:r>
        </a:p>
      </dsp:txBody>
      <dsp:txXfrm>
        <a:off x="1776876" y="1742347"/>
        <a:ext cx="1472504" cy="922205"/>
      </dsp:txXfrm>
    </dsp:sp>
    <dsp:sp modelId="{F7447A25-50BD-4611-BC66-DB2DA31CCFB5}">
      <dsp:nvSpPr>
        <dsp:cNvPr id="0" name=""/>
        <dsp:cNvSpPr/>
      </dsp:nvSpPr>
      <dsp:spPr>
        <a:xfrm>
          <a:off x="2513128" y="512878"/>
          <a:ext cx="3381142" cy="3381142"/>
        </a:xfrm>
        <a:custGeom>
          <a:avLst/>
          <a:gdLst/>
          <a:ahLst/>
          <a:cxnLst/>
          <a:rect l="0" t="0" r="0" b="0"/>
          <a:pathLst>
            <a:path>
              <a:moveTo>
                <a:pt x="83007" y="1167339"/>
              </a:moveTo>
              <a:arcTo wR="1690571" hR="1690571" stAng="11881746" swAng="2629440"/>
            </a:path>
          </a:pathLst>
        </a:custGeom>
        <a:noFill/>
        <a:ln w="10000" cap="flat" cmpd="sng" algn="ctr">
          <a:solidFill>
            <a:schemeClr val="accent2">
              <a:hueOff val="-737226"/>
              <a:satOff val="88670"/>
              <a:lumOff val="10196"/>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D861F-361D-471D-AEF3-ECF1D0E83F7C}">
      <dsp:nvSpPr>
        <dsp:cNvPr id="0" name=""/>
        <dsp:cNvSpPr/>
      </dsp:nvSpPr>
      <dsp:spPr>
        <a:xfrm>
          <a:off x="4725311" y="1345"/>
          <a:ext cx="1204616" cy="1079315"/>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a:t>Cultura propia</a:t>
          </a:r>
        </a:p>
      </dsp:txBody>
      <dsp:txXfrm>
        <a:off x="4901723" y="159407"/>
        <a:ext cx="851792" cy="763191"/>
      </dsp:txXfrm>
    </dsp:sp>
    <dsp:sp modelId="{7FDF04D1-E622-4205-AE82-917BCD3C4AF8}">
      <dsp:nvSpPr>
        <dsp:cNvPr id="0" name=""/>
        <dsp:cNvSpPr/>
      </dsp:nvSpPr>
      <dsp:spPr>
        <a:xfrm>
          <a:off x="5163131" y="1126717"/>
          <a:ext cx="328976" cy="328976"/>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s-MX" sz="500" kern="1200"/>
        </a:p>
      </dsp:txBody>
      <dsp:txXfrm>
        <a:off x="5206737" y="1252517"/>
        <a:ext cx="241764" cy="77376"/>
      </dsp:txXfrm>
    </dsp:sp>
    <dsp:sp modelId="{DA3FF731-69CF-42ED-BF42-E43FF9CA01A2}">
      <dsp:nvSpPr>
        <dsp:cNvPr id="0" name=""/>
        <dsp:cNvSpPr/>
      </dsp:nvSpPr>
      <dsp:spPr>
        <a:xfrm>
          <a:off x="4762236" y="1501750"/>
          <a:ext cx="1130766" cy="1070546"/>
        </a:xfrm>
        <a:prstGeom prst="ellipse">
          <a:avLst/>
        </a:prstGeom>
        <a:solidFill>
          <a:schemeClr val="accent2">
            <a:hueOff val="-184307"/>
            <a:satOff val="22167"/>
            <a:lumOff val="254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a:t>Prácticas sociales históricas</a:t>
          </a:r>
        </a:p>
      </dsp:txBody>
      <dsp:txXfrm>
        <a:off x="4927833" y="1658528"/>
        <a:ext cx="799572" cy="756990"/>
      </dsp:txXfrm>
    </dsp:sp>
    <dsp:sp modelId="{02E1378B-6E2E-46A9-B9D4-5AE182F2AE82}">
      <dsp:nvSpPr>
        <dsp:cNvPr id="0" name=""/>
        <dsp:cNvSpPr/>
      </dsp:nvSpPr>
      <dsp:spPr>
        <a:xfrm>
          <a:off x="5163131" y="2618354"/>
          <a:ext cx="328976" cy="328976"/>
        </a:xfrm>
        <a:prstGeom prst="mathPlus">
          <a:avLst/>
        </a:prstGeom>
        <a:solidFill>
          <a:schemeClr val="accent2">
            <a:hueOff val="-245742"/>
            <a:satOff val="29557"/>
            <a:lumOff val="339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s-MX" sz="500" kern="1200"/>
        </a:p>
      </dsp:txBody>
      <dsp:txXfrm>
        <a:off x="5206737" y="2744154"/>
        <a:ext cx="241764" cy="77376"/>
      </dsp:txXfrm>
    </dsp:sp>
    <dsp:sp modelId="{4E087864-0678-42C5-A241-A2D4CE1F1C92}">
      <dsp:nvSpPr>
        <dsp:cNvPr id="0" name=""/>
        <dsp:cNvSpPr/>
      </dsp:nvSpPr>
      <dsp:spPr>
        <a:xfrm>
          <a:off x="4821202" y="2993387"/>
          <a:ext cx="1012834" cy="969244"/>
        </a:xfrm>
        <a:prstGeom prst="ellipse">
          <a:avLst/>
        </a:prstGeom>
        <a:solidFill>
          <a:schemeClr val="accent2">
            <a:hueOff val="-368613"/>
            <a:satOff val="44335"/>
            <a:lumOff val="50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a:t>Bienes y servicios</a:t>
          </a:r>
        </a:p>
      </dsp:txBody>
      <dsp:txXfrm>
        <a:off x="4969528" y="3135329"/>
        <a:ext cx="716182" cy="685360"/>
      </dsp:txXfrm>
    </dsp:sp>
    <dsp:sp modelId="{415AEE13-B8B6-4FDF-8956-6D21FAECA536}">
      <dsp:nvSpPr>
        <dsp:cNvPr id="0" name=""/>
        <dsp:cNvSpPr/>
      </dsp:nvSpPr>
      <dsp:spPr>
        <a:xfrm>
          <a:off x="5163131" y="4008689"/>
          <a:ext cx="328976" cy="328976"/>
        </a:xfrm>
        <a:prstGeom prst="mathPlus">
          <a:avLst/>
        </a:prstGeom>
        <a:solidFill>
          <a:schemeClr val="accent2">
            <a:hueOff val="-491484"/>
            <a:satOff val="59113"/>
            <a:lumOff val="679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s-MX" sz="500" kern="1200"/>
        </a:p>
      </dsp:txBody>
      <dsp:txXfrm>
        <a:off x="5206737" y="4134489"/>
        <a:ext cx="241764" cy="77376"/>
      </dsp:txXfrm>
    </dsp:sp>
    <dsp:sp modelId="{18EE78EE-C9B5-44FA-BD49-03D60C06C84B}">
      <dsp:nvSpPr>
        <dsp:cNvPr id="0" name=""/>
        <dsp:cNvSpPr/>
      </dsp:nvSpPr>
      <dsp:spPr>
        <a:xfrm>
          <a:off x="4716017" y="4383722"/>
          <a:ext cx="1223203" cy="1303564"/>
        </a:xfrm>
        <a:prstGeom prst="ellipse">
          <a:avLst/>
        </a:prstGeom>
        <a:solidFill>
          <a:schemeClr val="accent2">
            <a:hueOff val="-552920"/>
            <a:satOff val="66502"/>
            <a:lumOff val="764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a:t>Nichos específicos</a:t>
          </a:r>
        </a:p>
      </dsp:txBody>
      <dsp:txXfrm>
        <a:off x="4895151" y="4574625"/>
        <a:ext cx="864935" cy="921758"/>
      </dsp:txXfrm>
    </dsp:sp>
    <dsp:sp modelId="{2DA4DD27-1490-46AB-9DF9-6F4BBBBC3DE0}">
      <dsp:nvSpPr>
        <dsp:cNvPr id="0" name=""/>
        <dsp:cNvSpPr/>
      </dsp:nvSpPr>
      <dsp:spPr>
        <a:xfrm>
          <a:off x="6024301" y="2738816"/>
          <a:ext cx="180369" cy="210998"/>
        </a:xfrm>
        <a:prstGeom prst="rightArrow">
          <a:avLst>
            <a:gd name="adj1" fmla="val 60000"/>
            <a:gd name="adj2" fmla="val 50000"/>
          </a:avLst>
        </a:prstGeom>
        <a:solidFill>
          <a:schemeClr val="accent2">
            <a:hueOff val="-737226"/>
            <a:satOff val="88670"/>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6024301" y="2781016"/>
        <a:ext cx="126258" cy="126598"/>
      </dsp:txXfrm>
    </dsp:sp>
    <dsp:sp modelId="{7F146C7D-7017-4C08-80FC-DEFD3C62219E}">
      <dsp:nvSpPr>
        <dsp:cNvPr id="0" name=""/>
        <dsp:cNvSpPr/>
      </dsp:nvSpPr>
      <dsp:spPr>
        <a:xfrm>
          <a:off x="6279541" y="1944213"/>
          <a:ext cx="1929368" cy="1800205"/>
        </a:xfrm>
        <a:prstGeom prst="ellipse">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a:t>TERRITORIO</a:t>
          </a:r>
        </a:p>
      </dsp:txBody>
      <dsp:txXfrm>
        <a:off x="6562090" y="2207847"/>
        <a:ext cx="1364270" cy="12729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D4BFB-5D3F-4312-B79F-1D9F3B32B2B7}">
      <dsp:nvSpPr>
        <dsp:cNvPr id="0" name=""/>
        <dsp:cNvSpPr/>
      </dsp:nvSpPr>
      <dsp:spPr>
        <a:xfrm>
          <a:off x="0" y="495696"/>
          <a:ext cx="2627312" cy="1576387"/>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a:t>Sinergia</a:t>
          </a:r>
        </a:p>
      </dsp:txBody>
      <dsp:txXfrm>
        <a:off x="0" y="495696"/>
        <a:ext cx="2627312" cy="1576387"/>
      </dsp:txXfrm>
    </dsp:sp>
    <dsp:sp modelId="{633AED41-06E7-4F53-9B27-8C7AD26AC112}">
      <dsp:nvSpPr>
        <dsp:cNvPr id="0" name=""/>
        <dsp:cNvSpPr/>
      </dsp:nvSpPr>
      <dsp:spPr>
        <a:xfrm>
          <a:off x="2890043" y="495696"/>
          <a:ext cx="2627312" cy="1576387"/>
        </a:xfrm>
        <a:prstGeom prst="rect">
          <a:avLst/>
        </a:prstGeom>
        <a:solidFill>
          <a:schemeClr val="accent2">
            <a:hueOff val="-184307"/>
            <a:satOff val="22167"/>
            <a:lumOff val="254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err="1"/>
            <a:t>Clustering</a:t>
          </a:r>
          <a:endParaRPr lang="es-MX" sz="3300" kern="1200" dirty="0"/>
        </a:p>
      </dsp:txBody>
      <dsp:txXfrm>
        <a:off x="2890043" y="495696"/>
        <a:ext cx="2627312" cy="1576387"/>
      </dsp:txXfrm>
    </dsp:sp>
    <dsp:sp modelId="{B332D44F-EA0D-45E4-B121-BD0C27E9341A}">
      <dsp:nvSpPr>
        <dsp:cNvPr id="0" name=""/>
        <dsp:cNvSpPr/>
      </dsp:nvSpPr>
      <dsp:spPr>
        <a:xfrm>
          <a:off x="5780087" y="495696"/>
          <a:ext cx="2627312" cy="1576387"/>
        </a:xfrm>
        <a:prstGeom prst="rect">
          <a:avLst/>
        </a:prstGeom>
        <a:solidFill>
          <a:schemeClr val="accent2">
            <a:hueOff val="-368613"/>
            <a:satOff val="44335"/>
            <a:lumOff val="50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a:t>Aprendizaje por Interacción</a:t>
          </a:r>
        </a:p>
      </dsp:txBody>
      <dsp:txXfrm>
        <a:off x="5780087" y="495696"/>
        <a:ext cx="2627312" cy="1576387"/>
      </dsp:txXfrm>
    </dsp:sp>
    <dsp:sp modelId="{390A21CC-0DEB-4797-BD28-8B7F030EB986}">
      <dsp:nvSpPr>
        <dsp:cNvPr id="0" name=""/>
        <dsp:cNvSpPr/>
      </dsp:nvSpPr>
      <dsp:spPr>
        <a:xfrm>
          <a:off x="1445021" y="2334815"/>
          <a:ext cx="2627312" cy="1576387"/>
        </a:xfrm>
        <a:prstGeom prst="rect">
          <a:avLst/>
        </a:prstGeom>
        <a:solidFill>
          <a:schemeClr val="accent2">
            <a:hueOff val="-552920"/>
            <a:satOff val="66502"/>
            <a:lumOff val="764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a:t>Sistemas Locales de Innovación</a:t>
          </a:r>
        </a:p>
      </dsp:txBody>
      <dsp:txXfrm>
        <a:off x="1445021" y="2334815"/>
        <a:ext cx="2627312" cy="1576387"/>
      </dsp:txXfrm>
    </dsp:sp>
    <dsp:sp modelId="{2677ACA2-5674-485C-B873-3FB73C610C22}">
      <dsp:nvSpPr>
        <dsp:cNvPr id="0" name=""/>
        <dsp:cNvSpPr/>
      </dsp:nvSpPr>
      <dsp:spPr>
        <a:xfrm>
          <a:off x="4335065" y="2334815"/>
          <a:ext cx="2627312" cy="1576387"/>
        </a:xfrm>
        <a:prstGeom prst="rect">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a:t>Eficiencia Colectiva</a:t>
          </a:r>
        </a:p>
      </dsp:txBody>
      <dsp:txXfrm>
        <a:off x="4335065" y="2334815"/>
        <a:ext cx="2627312" cy="15763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0E0CA-ADFB-4237-A453-91A99C2ECFEF}">
      <dsp:nvSpPr>
        <dsp:cNvPr id="0" name=""/>
        <dsp:cNvSpPr/>
      </dsp:nvSpPr>
      <dsp:spPr>
        <a:xfrm rot="16200000">
          <a:off x="-1206944" y="1208971"/>
          <a:ext cx="4406900" cy="1988957"/>
        </a:xfrm>
        <a:prstGeom prst="flowChartManualOperati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3085" bIns="0" numCol="1" spcCol="1270" anchor="t" anchorCtr="0">
          <a:noAutofit/>
        </a:bodyPr>
        <a:lstStyle/>
        <a:p>
          <a:pPr lvl="0" algn="l" defTabSz="844550">
            <a:lnSpc>
              <a:spcPct val="90000"/>
            </a:lnSpc>
            <a:spcBef>
              <a:spcPct val="0"/>
            </a:spcBef>
            <a:spcAft>
              <a:spcPct val="35000"/>
            </a:spcAft>
          </a:pPr>
          <a:r>
            <a:rPr lang="es-MX" sz="1900" kern="1200" dirty="0"/>
            <a:t>Economía Neoclásica tradicional (</a:t>
          </a:r>
          <a:r>
            <a:rPr lang="es-MX" sz="1900" kern="1200" dirty="0" err="1"/>
            <a:t>Krugman</a:t>
          </a:r>
          <a:r>
            <a:rPr lang="es-MX" sz="1900" kern="1200" dirty="0"/>
            <a:t>)</a:t>
          </a:r>
        </a:p>
        <a:p>
          <a:pPr marL="114300" lvl="1" indent="-114300" algn="l" defTabSz="666750">
            <a:lnSpc>
              <a:spcPct val="90000"/>
            </a:lnSpc>
            <a:spcBef>
              <a:spcPct val="0"/>
            </a:spcBef>
            <a:spcAft>
              <a:spcPct val="15000"/>
            </a:spcAft>
            <a:buChar char="••"/>
          </a:pPr>
          <a:r>
            <a:rPr lang="es-MX" sz="1500" kern="1200" dirty="0"/>
            <a:t>Rendimientos crecientes externos</a:t>
          </a:r>
        </a:p>
      </dsp:txBody>
      <dsp:txXfrm rot="5400000">
        <a:off x="2027" y="881380"/>
        <a:ext cx="1988957" cy="2644140"/>
      </dsp:txXfrm>
    </dsp:sp>
    <dsp:sp modelId="{3E9325D1-4668-40C0-8304-A5BC49E5BF2A}">
      <dsp:nvSpPr>
        <dsp:cNvPr id="0" name=""/>
        <dsp:cNvSpPr/>
      </dsp:nvSpPr>
      <dsp:spPr>
        <a:xfrm rot="16200000">
          <a:off x="931185" y="1208971"/>
          <a:ext cx="4406900" cy="1988957"/>
        </a:xfrm>
        <a:prstGeom prst="flowChartManualOperation">
          <a:avLst/>
        </a:prstGeom>
        <a:solidFill>
          <a:schemeClr val="accent3">
            <a:hueOff val="817465"/>
            <a:satOff val="-27042"/>
            <a:lumOff val="-39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3085" bIns="0" numCol="1" spcCol="1270" anchor="t" anchorCtr="0">
          <a:noAutofit/>
        </a:bodyPr>
        <a:lstStyle/>
        <a:p>
          <a:pPr lvl="0" algn="l" defTabSz="844550">
            <a:lnSpc>
              <a:spcPct val="90000"/>
            </a:lnSpc>
            <a:spcBef>
              <a:spcPct val="0"/>
            </a:spcBef>
            <a:spcAft>
              <a:spcPct val="35000"/>
            </a:spcAft>
          </a:pPr>
          <a:r>
            <a:rPr lang="es-MX" sz="1900" kern="1200" dirty="0"/>
            <a:t>Economía y Gestión de Empresas (</a:t>
          </a:r>
          <a:r>
            <a:rPr lang="es-MX" sz="1900" kern="1200" dirty="0" err="1"/>
            <a:t>Porter</a:t>
          </a:r>
          <a:r>
            <a:rPr lang="es-MX" sz="1900" kern="1200" dirty="0"/>
            <a:t>)</a:t>
          </a:r>
        </a:p>
        <a:p>
          <a:pPr lvl="0" algn="l" defTabSz="844550">
            <a:lnSpc>
              <a:spcPct val="90000"/>
            </a:lnSpc>
            <a:spcBef>
              <a:spcPct val="0"/>
            </a:spcBef>
            <a:spcAft>
              <a:spcPct val="35000"/>
            </a:spcAft>
          </a:pPr>
          <a:endParaRPr lang="es-MX" sz="1900" kern="1200" dirty="0"/>
        </a:p>
        <a:p>
          <a:pPr marL="114300" lvl="1" indent="-114300" algn="l" defTabSz="666750">
            <a:lnSpc>
              <a:spcPct val="90000"/>
            </a:lnSpc>
            <a:spcBef>
              <a:spcPct val="0"/>
            </a:spcBef>
            <a:spcAft>
              <a:spcPct val="15000"/>
            </a:spcAft>
            <a:buChar char="••"/>
          </a:pPr>
          <a:r>
            <a:rPr lang="es-MX" sz="1500" kern="1200" dirty="0"/>
            <a:t>Factores localizaciones</a:t>
          </a:r>
        </a:p>
        <a:p>
          <a:pPr marL="114300" lvl="1" indent="-114300" algn="l" defTabSz="666750">
            <a:lnSpc>
              <a:spcPct val="90000"/>
            </a:lnSpc>
            <a:spcBef>
              <a:spcPct val="0"/>
            </a:spcBef>
            <a:spcAft>
              <a:spcPct val="15000"/>
            </a:spcAft>
            <a:buChar char="••"/>
          </a:pPr>
          <a:r>
            <a:rPr lang="es-MX" sz="1500" kern="1200" dirty="0"/>
            <a:t>Ventajas competitivas de la economía global</a:t>
          </a:r>
        </a:p>
      </dsp:txBody>
      <dsp:txXfrm rot="5400000">
        <a:off x="2140156" y="881380"/>
        <a:ext cx="1988957" cy="2644140"/>
      </dsp:txXfrm>
    </dsp:sp>
    <dsp:sp modelId="{049CE030-013C-4F70-9D01-08857D563F19}">
      <dsp:nvSpPr>
        <dsp:cNvPr id="0" name=""/>
        <dsp:cNvSpPr/>
      </dsp:nvSpPr>
      <dsp:spPr>
        <a:xfrm rot="16200000">
          <a:off x="3069314" y="1208971"/>
          <a:ext cx="4406900" cy="1988957"/>
        </a:xfrm>
        <a:prstGeom prst="flowChartManualOperation">
          <a:avLst/>
        </a:prstGeom>
        <a:solidFill>
          <a:schemeClr val="accent3">
            <a:hueOff val="1634930"/>
            <a:satOff val="-54083"/>
            <a:lumOff val="-78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3085" bIns="0" numCol="1" spcCol="1270" anchor="t" anchorCtr="0">
          <a:noAutofit/>
        </a:bodyPr>
        <a:lstStyle/>
        <a:p>
          <a:pPr lvl="0" algn="l" defTabSz="844550">
            <a:lnSpc>
              <a:spcPct val="90000"/>
            </a:lnSpc>
            <a:spcBef>
              <a:spcPct val="0"/>
            </a:spcBef>
            <a:spcAft>
              <a:spcPct val="35000"/>
            </a:spcAft>
          </a:pPr>
          <a:r>
            <a:rPr lang="es-MX" sz="1900" kern="1200" dirty="0"/>
            <a:t>Economía Política Regional</a:t>
          </a:r>
        </a:p>
        <a:p>
          <a:pPr marL="114300" lvl="1" indent="-114300" algn="l" defTabSz="666750">
            <a:lnSpc>
              <a:spcPct val="90000"/>
            </a:lnSpc>
            <a:spcBef>
              <a:spcPct val="0"/>
            </a:spcBef>
            <a:spcAft>
              <a:spcPct val="15000"/>
            </a:spcAft>
            <a:buChar char="••"/>
          </a:pPr>
          <a:r>
            <a:rPr lang="es-MX" sz="1500" kern="1200" dirty="0"/>
            <a:t>Interdependencias no transables</a:t>
          </a:r>
        </a:p>
      </dsp:txBody>
      <dsp:txXfrm rot="5400000">
        <a:off x="4278285" y="881380"/>
        <a:ext cx="1988957" cy="2644140"/>
      </dsp:txXfrm>
    </dsp:sp>
    <dsp:sp modelId="{D233FA60-AC28-44AB-9832-5D37C1492807}">
      <dsp:nvSpPr>
        <dsp:cNvPr id="0" name=""/>
        <dsp:cNvSpPr/>
      </dsp:nvSpPr>
      <dsp:spPr>
        <a:xfrm rot="16200000">
          <a:off x="5207444" y="1208971"/>
          <a:ext cx="4406900" cy="1988957"/>
        </a:xfrm>
        <a:prstGeom prst="flowChartManualOperation">
          <a:avLst/>
        </a:prstGeom>
        <a:solidFill>
          <a:schemeClr val="accent3">
            <a:hueOff val="2452395"/>
            <a:satOff val="-81125"/>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3085" bIns="0" numCol="1" spcCol="1270" anchor="t" anchorCtr="0">
          <a:noAutofit/>
        </a:bodyPr>
        <a:lstStyle/>
        <a:p>
          <a:pPr lvl="0" algn="l" defTabSz="844550">
            <a:lnSpc>
              <a:spcPct val="90000"/>
            </a:lnSpc>
            <a:spcBef>
              <a:spcPct val="0"/>
            </a:spcBef>
            <a:spcAft>
              <a:spcPct val="35000"/>
            </a:spcAft>
          </a:pPr>
          <a:r>
            <a:rPr lang="es-MX" sz="1900" kern="1200" dirty="0"/>
            <a:t>Economía Neo-</a:t>
          </a:r>
          <a:r>
            <a:rPr lang="es-MX" sz="1900" kern="1200" dirty="0" err="1"/>
            <a:t>Shumpeteriana</a:t>
          </a:r>
          <a:endParaRPr lang="es-MX" sz="1900" kern="1200" dirty="0"/>
        </a:p>
        <a:p>
          <a:pPr marL="114300" lvl="1" indent="-114300" algn="l" defTabSz="666750">
            <a:lnSpc>
              <a:spcPct val="90000"/>
            </a:lnSpc>
            <a:spcBef>
              <a:spcPct val="0"/>
            </a:spcBef>
            <a:spcAft>
              <a:spcPct val="15000"/>
            </a:spcAft>
            <a:buChar char="••"/>
          </a:pPr>
          <a:r>
            <a:rPr lang="es-MX" sz="1500" kern="1200" dirty="0"/>
            <a:t>Desarrollo tecnológico</a:t>
          </a:r>
        </a:p>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r>
            <a:rPr lang="es-MX" sz="1500" kern="1200" dirty="0"/>
            <a:t>Proceso </a:t>
          </a:r>
          <a:r>
            <a:rPr lang="es-MX" sz="1500" kern="1200" dirty="0" err="1"/>
            <a:t>innovativo</a:t>
          </a:r>
          <a:endParaRPr lang="es-MX" sz="1500" kern="1200" dirty="0"/>
        </a:p>
      </dsp:txBody>
      <dsp:txXfrm rot="5400000">
        <a:off x="6416415" y="881380"/>
        <a:ext cx="1988957" cy="26441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E43F6-7538-484C-B6FE-3BBEF8A90F41}">
      <dsp:nvSpPr>
        <dsp:cNvPr id="0" name=""/>
        <dsp:cNvSpPr/>
      </dsp:nvSpPr>
      <dsp:spPr>
        <a:xfrm>
          <a:off x="3763494" y="1033628"/>
          <a:ext cx="340525" cy="1112476"/>
        </a:xfrm>
        <a:custGeom>
          <a:avLst/>
          <a:gdLst/>
          <a:ahLst/>
          <a:cxnLst/>
          <a:rect l="0" t="0" r="0" b="0"/>
          <a:pathLst>
            <a:path>
              <a:moveTo>
                <a:pt x="340525" y="0"/>
              </a:moveTo>
              <a:lnTo>
                <a:pt x="340525" y="1112476"/>
              </a:lnTo>
              <a:lnTo>
                <a:pt x="0" y="11124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54D2EE-C603-40EA-9A74-61F5D18C202A}">
      <dsp:nvSpPr>
        <dsp:cNvPr id="0" name=""/>
        <dsp:cNvSpPr/>
      </dsp:nvSpPr>
      <dsp:spPr>
        <a:xfrm>
          <a:off x="4104020" y="1033628"/>
          <a:ext cx="2674645" cy="2224953"/>
        </a:xfrm>
        <a:custGeom>
          <a:avLst/>
          <a:gdLst/>
          <a:ahLst/>
          <a:cxnLst/>
          <a:rect l="0" t="0" r="0" b="0"/>
          <a:pathLst>
            <a:path>
              <a:moveTo>
                <a:pt x="0" y="0"/>
              </a:moveTo>
              <a:lnTo>
                <a:pt x="0" y="1984108"/>
              </a:lnTo>
              <a:lnTo>
                <a:pt x="2674645" y="1984108"/>
              </a:lnTo>
              <a:lnTo>
                <a:pt x="2674645" y="222495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546D11-428A-449C-A54D-CADEDAF3B256}">
      <dsp:nvSpPr>
        <dsp:cNvPr id="0" name=""/>
        <dsp:cNvSpPr/>
      </dsp:nvSpPr>
      <dsp:spPr>
        <a:xfrm>
          <a:off x="4058300" y="1033628"/>
          <a:ext cx="91440" cy="2224953"/>
        </a:xfrm>
        <a:custGeom>
          <a:avLst/>
          <a:gdLst/>
          <a:ahLst/>
          <a:cxnLst/>
          <a:rect l="0" t="0" r="0" b="0"/>
          <a:pathLst>
            <a:path>
              <a:moveTo>
                <a:pt x="45720" y="0"/>
              </a:moveTo>
              <a:lnTo>
                <a:pt x="45720" y="222495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1DDE2F-589B-41C6-91BA-270961E4B7D6}">
      <dsp:nvSpPr>
        <dsp:cNvPr id="0" name=""/>
        <dsp:cNvSpPr/>
      </dsp:nvSpPr>
      <dsp:spPr>
        <a:xfrm>
          <a:off x="1429374" y="1033628"/>
          <a:ext cx="2674645" cy="2224953"/>
        </a:xfrm>
        <a:custGeom>
          <a:avLst/>
          <a:gdLst/>
          <a:ahLst/>
          <a:cxnLst/>
          <a:rect l="0" t="0" r="0" b="0"/>
          <a:pathLst>
            <a:path>
              <a:moveTo>
                <a:pt x="2674645" y="0"/>
              </a:moveTo>
              <a:lnTo>
                <a:pt x="2674645" y="1984108"/>
              </a:lnTo>
              <a:lnTo>
                <a:pt x="0" y="1984108"/>
              </a:lnTo>
              <a:lnTo>
                <a:pt x="0" y="222495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BF7117-AEED-42EB-90DB-744C39775614}">
      <dsp:nvSpPr>
        <dsp:cNvPr id="0" name=""/>
        <dsp:cNvSpPr/>
      </dsp:nvSpPr>
      <dsp:spPr>
        <a:xfrm>
          <a:off x="3107222" y="1433"/>
          <a:ext cx="1993594" cy="103219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45654" numCol="1" spcCol="1270" anchor="ctr" anchorCtr="0">
          <a:noAutofit/>
        </a:bodyPr>
        <a:lstStyle/>
        <a:p>
          <a:pPr lvl="0" algn="ctr" defTabSz="1155700">
            <a:lnSpc>
              <a:spcPct val="90000"/>
            </a:lnSpc>
            <a:spcBef>
              <a:spcPct val="0"/>
            </a:spcBef>
            <a:spcAft>
              <a:spcPct val="35000"/>
            </a:spcAft>
          </a:pPr>
          <a:r>
            <a:rPr lang="es-MX" sz="2600" kern="1200" dirty="0"/>
            <a:t>Aprendizaje</a:t>
          </a:r>
        </a:p>
      </dsp:txBody>
      <dsp:txXfrm>
        <a:off x="3107222" y="1433"/>
        <a:ext cx="1993594" cy="1032195"/>
      </dsp:txXfrm>
    </dsp:sp>
    <dsp:sp modelId="{7C1395B7-6218-4BC0-9AC8-0BEA456CFE7C}">
      <dsp:nvSpPr>
        <dsp:cNvPr id="0" name=""/>
        <dsp:cNvSpPr/>
      </dsp:nvSpPr>
      <dsp:spPr>
        <a:xfrm>
          <a:off x="3505941" y="804252"/>
          <a:ext cx="1794235" cy="344065"/>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60960" bIns="15240" numCol="1" spcCol="1270" anchor="ctr" anchorCtr="0">
          <a:noAutofit/>
        </a:bodyPr>
        <a:lstStyle/>
        <a:p>
          <a:pPr lvl="0" algn="r" defTabSz="1066800">
            <a:lnSpc>
              <a:spcPct val="90000"/>
            </a:lnSpc>
            <a:spcBef>
              <a:spcPct val="0"/>
            </a:spcBef>
            <a:spcAft>
              <a:spcPct val="35000"/>
            </a:spcAft>
          </a:pPr>
          <a:r>
            <a:rPr lang="es-MX" sz="2400" kern="1200" dirty="0"/>
            <a:t>Colectivo</a:t>
          </a:r>
        </a:p>
      </dsp:txBody>
      <dsp:txXfrm>
        <a:off x="3505941" y="804252"/>
        <a:ext cx="1794235" cy="344065"/>
      </dsp:txXfrm>
    </dsp:sp>
    <dsp:sp modelId="{B8429AE3-B850-4A50-8C96-99233BBC615D}">
      <dsp:nvSpPr>
        <dsp:cNvPr id="0" name=""/>
        <dsp:cNvSpPr/>
      </dsp:nvSpPr>
      <dsp:spPr>
        <a:xfrm>
          <a:off x="432577" y="3258582"/>
          <a:ext cx="1993594" cy="1032195"/>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45654" numCol="1" spcCol="1270" anchor="ctr" anchorCtr="0">
          <a:noAutofit/>
        </a:bodyPr>
        <a:lstStyle/>
        <a:p>
          <a:pPr lvl="0" algn="ctr" defTabSz="1155700">
            <a:lnSpc>
              <a:spcPct val="90000"/>
            </a:lnSpc>
            <a:spcBef>
              <a:spcPct val="0"/>
            </a:spcBef>
            <a:spcAft>
              <a:spcPct val="35000"/>
            </a:spcAft>
          </a:pPr>
          <a:r>
            <a:rPr lang="es-MX" sz="2600" kern="1200" dirty="0"/>
            <a:t>Regiones</a:t>
          </a:r>
        </a:p>
      </dsp:txBody>
      <dsp:txXfrm>
        <a:off x="432577" y="3258582"/>
        <a:ext cx="1993594" cy="1032195"/>
      </dsp:txXfrm>
    </dsp:sp>
    <dsp:sp modelId="{BF5A4685-2066-49A3-8C01-F304C2DD145B}">
      <dsp:nvSpPr>
        <dsp:cNvPr id="0" name=""/>
        <dsp:cNvSpPr/>
      </dsp:nvSpPr>
      <dsp:spPr>
        <a:xfrm>
          <a:off x="831296" y="4061401"/>
          <a:ext cx="1794235" cy="344065"/>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60960" bIns="15240" numCol="1" spcCol="1270" anchor="ctr" anchorCtr="0">
          <a:noAutofit/>
        </a:bodyPr>
        <a:lstStyle/>
        <a:p>
          <a:pPr lvl="0" algn="r" defTabSz="1066800">
            <a:lnSpc>
              <a:spcPct val="90000"/>
            </a:lnSpc>
            <a:spcBef>
              <a:spcPct val="0"/>
            </a:spcBef>
            <a:spcAft>
              <a:spcPct val="35000"/>
            </a:spcAft>
          </a:pPr>
          <a:r>
            <a:rPr lang="es-MX" sz="2400" kern="1200" dirty="0"/>
            <a:t>Inteligentes</a:t>
          </a:r>
        </a:p>
      </dsp:txBody>
      <dsp:txXfrm>
        <a:off x="831296" y="4061401"/>
        <a:ext cx="1794235" cy="344065"/>
      </dsp:txXfrm>
    </dsp:sp>
    <dsp:sp modelId="{9BE38E94-C15E-48C4-9EBE-4070677B09B9}">
      <dsp:nvSpPr>
        <dsp:cNvPr id="0" name=""/>
        <dsp:cNvSpPr/>
      </dsp:nvSpPr>
      <dsp:spPr>
        <a:xfrm>
          <a:off x="3107222" y="3258582"/>
          <a:ext cx="1993594" cy="1032195"/>
        </a:xfrm>
        <a:prstGeom prst="rect">
          <a:avLst/>
        </a:prstGeom>
        <a:solidFill>
          <a:schemeClr val="accent3">
            <a:hueOff val="1226198"/>
            <a:satOff val="-40562"/>
            <a:lumOff val="-58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45654" numCol="1" spcCol="1270" anchor="ctr" anchorCtr="0">
          <a:noAutofit/>
        </a:bodyPr>
        <a:lstStyle/>
        <a:p>
          <a:pPr lvl="0" algn="ctr" defTabSz="1155700">
            <a:lnSpc>
              <a:spcPct val="90000"/>
            </a:lnSpc>
            <a:spcBef>
              <a:spcPct val="0"/>
            </a:spcBef>
            <a:spcAft>
              <a:spcPct val="35000"/>
            </a:spcAft>
          </a:pPr>
          <a:r>
            <a:rPr lang="es-MX" sz="2600" kern="1200" dirty="0" err="1"/>
            <a:t>Clústers</a:t>
          </a:r>
          <a:endParaRPr lang="es-MX" sz="2600" kern="1200" dirty="0"/>
        </a:p>
      </dsp:txBody>
      <dsp:txXfrm>
        <a:off x="3107222" y="3258582"/>
        <a:ext cx="1993594" cy="1032195"/>
      </dsp:txXfrm>
    </dsp:sp>
    <dsp:sp modelId="{402B4410-DEE3-429B-BED3-05E2079DEA2F}">
      <dsp:nvSpPr>
        <dsp:cNvPr id="0" name=""/>
        <dsp:cNvSpPr/>
      </dsp:nvSpPr>
      <dsp:spPr>
        <a:xfrm>
          <a:off x="3505941" y="4061401"/>
          <a:ext cx="1794235" cy="344065"/>
        </a:xfrm>
        <a:prstGeom prst="rect">
          <a:avLst/>
        </a:prstGeom>
        <a:solidFill>
          <a:schemeClr val="lt1">
            <a:alpha val="90000"/>
            <a:hueOff val="0"/>
            <a:satOff val="0"/>
            <a:lumOff val="0"/>
            <a:alphaOff val="0"/>
          </a:schemeClr>
        </a:solidFill>
        <a:ln w="19050" cap="flat" cmpd="sng" algn="ctr">
          <a:solidFill>
            <a:schemeClr val="accent3">
              <a:hueOff val="1226198"/>
              <a:satOff val="-40562"/>
              <a:lumOff val="-5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60960" bIns="15240" numCol="1" spcCol="1270" anchor="ctr" anchorCtr="0">
          <a:noAutofit/>
        </a:bodyPr>
        <a:lstStyle/>
        <a:p>
          <a:pPr lvl="0" algn="r" defTabSz="1066800">
            <a:lnSpc>
              <a:spcPct val="90000"/>
            </a:lnSpc>
            <a:spcBef>
              <a:spcPct val="0"/>
            </a:spcBef>
            <a:spcAft>
              <a:spcPct val="35000"/>
            </a:spcAft>
          </a:pPr>
          <a:endParaRPr lang="es-MX" sz="2400" kern="1200"/>
        </a:p>
      </dsp:txBody>
      <dsp:txXfrm>
        <a:off x="3505941" y="4061401"/>
        <a:ext cx="1794235" cy="344065"/>
      </dsp:txXfrm>
    </dsp:sp>
    <dsp:sp modelId="{532B8D53-35CD-42C4-9929-8396B5F0655A}">
      <dsp:nvSpPr>
        <dsp:cNvPr id="0" name=""/>
        <dsp:cNvSpPr/>
      </dsp:nvSpPr>
      <dsp:spPr>
        <a:xfrm>
          <a:off x="5781868" y="3258582"/>
          <a:ext cx="1993594" cy="1032195"/>
        </a:xfrm>
        <a:prstGeom prst="rect">
          <a:avLst/>
        </a:prstGeom>
        <a:solidFill>
          <a:schemeClr val="accent3">
            <a:hueOff val="2452395"/>
            <a:satOff val="-81125"/>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45654" numCol="1" spcCol="1270" anchor="ctr" anchorCtr="0">
          <a:noAutofit/>
        </a:bodyPr>
        <a:lstStyle/>
        <a:p>
          <a:pPr lvl="0" algn="ctr" defTabSz="1155700">
            <a:lnSpc>
              <a:spcPct val="90000"/>
            </a:lnSpc>
            <a:spcBef>
              <a:spcPct val="0"/>
            </a:spcBef>
            <a:spcAft>
              <a:spcPct val="35000"/>
            </a:spcAft>
          </a:pPr>
          <a:r>
            <a:rPr lang="es-MX" sz="2600" kern="1200" dirty="0" err="1"/>
            <a:t>Tecnópolis</a:t>
          </a:r>
          <a:endParaRPr lang="es-MX" sz="2600" kern="1200" dirty="0"/>
        </a:p>
      </dsp:txBody>
      <dsp:txXfrm>
        <a:off x="5781868" y="3258582"/>
        <a:ext cx="1993594" cy="1032195"/>
      </dsp:txXfrm>
    </dsp:sp>
    <dsp:sp modelId="{A97D9E9D-A9BB-4584-87D4-E89C1A802E04}">
      <dsp:nvSpPr>
        <dsp:cNvPr id="0" name=""/>
        <dsp:cNvSpPr/>
      </dsp:nvSpPr>
      <dsp:spPr>
        <a:xfrm>
          <a:off x="6180587" y="4061401"/>
          <a:ext cx="1794235" cy="344065"/>
        </a:xfrm>
        <a:prstGeom prst="rect">
          <a:avLst/>
        </a:prstGeom>
        <a:solidFill>
          <a:schemeClr val="lt1">
            <a:alpha val="90000"/>
            <a:hueOff val="0"/>
            <a:satOff val="0"/>
            <a:lumOff val="0"/>
            <a:alphaOff val="0"/>
          </a:schemeClr>
        </a:solidFill>
        <a:ln w="19050"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60960" bIns="15240" numCol="1" spcCol="1270" anchor="ctr" anchorCtr="0">
          <a:noAutofit/>
        </a:bodyPr>
        <a:lstStyle/>
        <a:p>
          <a:pPr lvl="0" algn="r" defTabSz="1066800">
            <a:lnSpc>
              <a:spcPct val="90000"/>
            </a:lnSpc>
            <a:spcBef>
              <a:spcPct val="0"/>
            </a:spcBef>
            <a:spcAft>
              <a:spcPct val="35000"/>
            </a:spcAft>
          </a:pPr>
          <a:endParaRPr lang="es-MX" sz="2400" kern="1200"/>
        </a:p>
      </dsp:txBody>
      <dsp:txXfrm>
        <a:off x="6180587" y="4061401"/>
        <a:ext cx="1794235" cy="344065"/>
      </dsp:txXfrm>
    </dsp:sp>
    <dsp:sp modelId="{1153114D-F278-4861-B647-2AD9D97FF942}">
      <dsp:nvSpPr>
        <dsp:cNvPr id="0" name=""/>
        <dsp:cNvSpPr/>
      </dsp:nvSpPr>
      <dsp:spPr>
        <a:xfrm>
          <a:off x="1769899" y="1630008"/>
          <a:ext cx="1993594" cy="1032195"/>
        </a:xfrm>
        <a:prstGeom prst="rect">
          <a:avLst/>
        </a:prstGeom>
        <a:solidFill>
          <a:schemeClr val="accent4">
            <a:hueOff val="0"/>
            <a:satOff val="0"/>
            <a:lumOff val="0"/>
            <a:alphaOff val="0"/>
          </a:schemeClr>
        </a:solidFill>
        <a:ln w="1905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45654" numCol="1" spcCol="1270" anchor="ctr" anchorCtr="0">
          <a:noAutofit/>
        </a:bodyPr>
        <a:lstStyle/>
        <a:p>
          <a:pPr lvl="0" algn="ctr" defTabSz="1155700">
            <a:lnSpc>
              <a:spcPct val="90000"/>
            </a:lnSpc>
            <a:spcBef>
              <a:spcPct val="0"/>
            </a:spcBef>
            <a:spcAft>
              <a:spcPct val="35000"/>
            </a:spcAft>
          </a:pPr>
          <a:r>
            <a:rPr lang="es-MX" sz="2600" kern="1200" dirty="0"/>
            <a:t>Conocimiento</a:t>
          </a:r>
        </a:p>
      </dsp:txBody>
      <dsp:txXfrm>
        <a:off x="1769899" y="1630008"/>
        <a:ext cx="1993594" cy="1032195"/>
      </dsp:txXfrm>
    </dsp:sp>
    <dsp:sp modelId="{BA24561A-AF68-4D44-9E19-EB500C588AD5}">
      <dsp:nvSpPr>
        <dsp:cNvPr id="0" name=""/>
        <dsp:cNvSpPr/>
      </dsp:nvSpPr>
      <dsp:spPr>
        <a:xfrm>
          <a:off x="2168618" y="2432826"/>
          <a:ext cx="1794235" cy="344065"/>
        </a:xfrm>
        <a:prstGeom prst="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15240" rIns="60960" bIns="15240" numCol="1" spcCol="1270" anchor="ctr" anchorCtr="0">
          <a:noAutofit/>
        </a:bodyPr>
        <a:lstStyle/>
        <a:p>
          <a:pPr lvl="0" algn="r" defTabSz="1066800">
            <a:lnSpc>
              <a:spcPct val="90000"/>
            </a:lnSpc>
            <a:spcBef>
              <a:spcPct val="0"/>
            </a:spcBef>
            <a:spcAft>
              <a:spcPct val="35000"/>
            </a:spcAft>
          </a:pPr>
          <a:r>
            <a:rPr lang="es-MX" sz="2400" kern="1200" dirty="0"/>
            <a:t>Codificado</a:t>
          </a:r>
        </a:p>
      </dsp:txBody>
      <dsp:txXfrm>
        <a:off x="2168618" y="2432826"/>
        <a:ext cx="1794235" cy="3440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D09F1-1329-436B-B123-24A5A406AD8A}">
      <dsp:nvSpPr>
        <dsp:cNvPr id="0" name=""/>
        <dsp:cNvSpPr/>
      </dsp:nvSpPr>
      <dsp:spPr>
        <a:xfrm rot="5400000">
          <a:off x="525909" y="1232572"/>
          <a:ext cx="1571226" cy="2614486"/>
        </a:xfrm>
        <a:prstGeom prst="corner">
          <a:avLst>
            <a:gd name="adj1" fmla="val 16120"/>
            <a:gd name="adj2" fmla="val 16110"/>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052FB9-E487-469F-80C6-9600C908C712}">
      <dsp:nvSpPr>
        <dsp:cNvPr id="0" name=""/>
        <dsp:cNvSpPr/>
      </dsp:nvSpPr>
      <dsp:spPr>
        <a:xfrm>
          <a:off x="263632" y="2013740"/>
          <a:ext cx="2360372" cy="2069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a:t>Concomimiento básico común</a:t>
          </a:r>
        </a:p>
      </dsp:txBody>
      <dsp:txXfrm>
        <a:off x="263632" y="2013740"/>
        <a:ext cx="2360372" cy="2069005"/>
      </dsp:txXfrm>
    </dsp:sp>
    <dsp:sp modelId="{25050AC9-E3B3-46CD-9A9E-BC6EA487B505}">
      <dsp:nvSpPr>
        <dsp:cNvPr id="0" name=""/>
        <dsp:cNvSpPr/>
      </dsp:nvSpPr>
      <dsp:spPr>
        <a:xfrm>
          <a:off x="2178652" y="1040091"/>
          <a:ext cx="445353" cy="445353"/>
        </a:xfrm>
        <a:prstGeom prst="triangle">
          <a:avLst>
            <a:gd name="adj" fmla="val 100000"/>
          </a:avLst>
        </a:prstGeom>
        <a:solidFill>
          <a:schemeClr val="accent2">
            <a:hueOff val="-184307"/>
            <a:satOff val="22167"/>
            <a:lumOff val="2549"/>
            <a:alphaOff val="0"/>
          </a:schemeClr>
        </a:solidFill>
        <a:ln w="19050" cap="flat" cmpd="sng" algn="ctr">
          <a:solidFill>
            <a:schemeClr val="accent2">
              <a:hueOff val="-184307"/>
              <a:satOff val="22167"/>
              <a:lumOff val="25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D8589E-BDC2-4362-A8C9-9AE7901FDB3D}">
      <dsp:nvSpPr>
        <dsp:cNvPr id="0" name=""/>
        <dsp:cNvSpPr/>
      </dsp:nvSpPr>
      <dsp:spPr>
        <a:xfrm rot="5400000">
          <a:off x="3415466" y="517548"/>
          <a:ext cx="1571226" cy="2614486"/>
        </a:xfrm>
        <a:prstGeom prst="corner">
          <a:avLst>
            <a:gd name="adj1" fmla="val 16120"/>
            <a:gd name="adj2" fmla="val 16110"/>
          </a:avLst>
        </a:prstGeom>
        <a:solidFill>
          <a:schemeClr val="accent2">
            <a:hueOff val="-368613"/>
            <a:satOff val="44335"/>
            <a:lumOff val="5098"/>
            <a:alphaOff val="0"/>
          </a:schemeClr>
        </a:solidFill>
        <a:ln w="19050" cap="flat" cmpd="sng" algn="ctr">
          <a:solidFill>
            <a:schemeClr val="accent2">
              <a:hueOff val="-368613"/>
              <a:satOff val="44335"/>
              <a:lumOff val="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D8CBF7-F1D7-4EBB-88D1-6715C1E04EF5}">
      <dsp:nvSpPr>
        <dsp:cNvPr id="0" name=""/>
        <dsp:cNvSpPr/>
      </dsp:nvSpPr>
      <dsp:spPr>
        <a:xfrm>
          <a:off x="3153190" y="1298716"/>
          <a:ext cx="2360372" cy="2069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a:t>Firmas geográficamente próximas</a:t>
          </a:r>
        </a:p>
      </dsp:txBody>
      <dsp:txXfrm>
        <a:off x="3153190" y="1298716"/>
        <a:ext cx="2360372" cy="2069005"/>
      </dsp:txXfrm>
    </dsp:sp>
    <dsp:sp modelId="{071B7CDD-BDBC-43F2-9727-E781F621DFC7}">
      <dsp:nvSpPr>
        <dsp:cNvPr id="0" name=""/>
        <dsp:cNvSpPr/>
      </dsp:nvSpPr>
      <dsp:spPr>
        <a:xfrm>
          <a:off x="5068209" y="325067"/>
          <a:ext cx="445353" cy="445353"/>
        </a:xfrm>
        <a:prstGeom prst="triangle">
          <a:avLst>
            <a:gd name="adj" fmla="val 100000"/>
          </a:avLst>
        </a:prstGeom>
        <a:solidFill>
          <a:schemeClr val="accent2">
            <a:hueOff val="-552920"/>
            <a:satOff val="66502"/>
            <a:lumOff val="7647"/>
            <a:alphaOff val="0"/>
          </a:schemeClr>
        </a:solidFill>
        <a:ln w="19050" cap="flat" cmpd="sng" algn="ctr">
          <a:solidFill>
            <a:schemeClr val="accent2">
              <a:hueOff val="-552920"/>
              <a:satOff val="66502"/>
              <a:lumOff val="7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F60CCC-D500-40AA-A2DA-A526925522D0}">
      <dsp:nvSpPr>
        <dsp:cNvPr id="0" name=""/>
        <dsp:cNvSpPr/>
      </dsp:nvSpPr>
      <dsp:spPr>
        <a:xfrm rot="5400000">
          <a:off x="6305024" y="-197475"/>
          <a:ext cx="1571226" cy="2614486"/>
        </a:xfrm>
        <a:prstGeom prst="corner">
          <a:avLst>
            <a:gd name="adj1" fmla="val 16120"/>
            <a:gd name="adj2" fmla="val 16110"/>
          </a:avLst>
        </a:prstGeom>
        <a:solidFill>
          <a:schemeClr val="accent2">
            <a:hueOff val="-737226"/>
            <a:satOff val="88670"/>
            <a:lumOff val="10196"/>
            <a:alphaOff val="0"/>
          </a:schemeClr>
        </a:solidFill>
        <a:ln w="19050" cap="flat" cmpd="sng" algn="ctr">
          <a:solidFill>
            <a:schemeClr val="accent2">
              <a:hueOff val="-737226"/>
              <a:satOff val="88670"/>
              <a:lumOff val="1019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74E3A6-461A-4172-B32E-24BF9F6458DF}">
      <dsp:nvSpPr>
        <dsp:cNvPr id="0" name=""/>
        <dsp:cNvSpPr/>
      </dsp:nvSpPr>
      <dsp:spPr>
        <a:xfrm>
          <a:off x="6042747" y="583692"/>
          <a:ext cx="2360372" cy="2069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a:t>Solución de problemas comunes</a:t>
          </a:r>
        </a:p>
      </dsp:txBody>
      <dsp:txXfrm>
        <a:off x="6042747" y="583692"/>
        <a:ext cx="2360372" cy="206900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C67F3-1AAD-4379-841B-E97351CFE125}">
      <dsp:nvSpPr>
        <dsp:cNvPr id="0" name=""/>
        <dsp:cNvSpPr/>
      </dsp:nvSpPr>
      <dsp:spPr>
        <a:xfrm>
          <a:off x="2100116" y="-103461"/>
          <a:ext cx="4207167" cy="4207167"/>
        </a:xfrm>
        <a:prstGeom prst="circularArrow">
          <a:avLst>
            <a:gd name="adj1" fmla="val 4668"/>
            <a:gd name="adj2" fmla="val 272909"/>
            <a:gd name="adj3" fmla="val 12880005"/>
            <a:gd name="adj4" fmla="val 17997776"/>
            <a:gd name="adj5" fmla="val 484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4F3E0A-540A-474B-B43F-C1657FFAADE2}">
      <dsp:nvSpPr>
        <dsp:cNvPr id="0" name=""/>
        <dsp:cNvSpPr/>
      </dsp:nvSpPr>
      <dsp:spPr>
        <a:xfrm>
          <a:off x="2820255" y="1075"/>
          <a:ext cx="2766888" cy="1383444"/>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a:t>Pequeña escala</a:t>
          </a:r>
        </a:p>
      </dsp:txBody>
      <dsp:txXfrm>
        <a:off x="2887789" y="68609"/>
        <a:ext cx="2631820" cy="1248376"/>
      </dsp:txXfrm>
    </dsp:sp>
    <dsp:sp modelId="{9C9FED93-86DB-4747-8F98-C97C8F024824}">
      <dsp:nvSpPr>
        <dsp:cNvPr id="0" name=""/>
        <dsp:cNvSpPr/>
      </dsp:nvSpPr>
      <dsp:spPr>
        <a:xfrm>
          <a:off x="4330908" y="1511727"/>
          <a:ext cx="2766888" cy="1383444"/>
        </a:xfrm>
        <a:prstGeom prst="roundRect">
          <a:avLst/>
        </a:prstGeom>
        <a:solidFill>
          <a:schemeClr val="accent5">
            <a:hueOff val="101881"/>
            <a:satOff val="20379"/>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a:t>Espacios sociales y territoriales </a:t>
          </a:r>
          <a:r>
            <a:rPr lang="es-MX" sz="2500" kern="1200" dirty="0" err="1"/>
            <a:t>proxémicos</a:t>
          </a:r>
          <a:endParaRPr lang="es-MX" sz="2500" kern="1200" dirty="0"/>
        </a:p>
      </dsp:txBody>
      <dsp:txXfrm>
        <a:off x="4398442" y="1579261"/>
        <a:ext cx="2631820" cy="1248376"/>
      </dsp:txXfrm>
    </dsp:sp>
    <dsp:sp modelId="{9D016063-541C-4E52-9909-5A43A70F9BE8}">
      <dsp:nvSpPr>
        <dsp:cNvPr id="0" name=""/>
        <dsp:cNvSpPr/>
      </dsp:nvSpPr>
      <dsp:spPr>
        <a:xfrm>
          <a:off x="2820255" y="3022380"/>
          <a:ext cx="2766888" cy="1383444"/>
        </a:xfrm>
        <a:prstGeom prst="roundRect">
          <a:avLst/>
        </a:prstGeom>
        <a:solidFill>
          <a:schemeClr val="accent5">
            <a:hueOff val="203762"/>
            <a:satOff val="40758"/>
            <a:lumOff val="941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a:t>Endógeno</a:t>
          </a:r>
        </a:p>
      </dsp:txBody>
      <dsp:txXfrm>
        <a:off x="2887789" y="3089914"/>
        <a:ext cx="2631820" cy="1248376"/>
      </dsp:txXfrm>
    </dsp:sp>
    <dsp:sp modelId="{0CCA3BD2-BF5F-4517-A5F4-BDE2ECF5372B}">
      <dsp:nvSpPr>
        <dsp:cNvPr id="0" name=""/>
        <dsp:cNvSpPr/>
      </dsp:nvSpPr>
      <dsp:spPr>
        <a:xfrm>
          <a:off x="1309602" y="1511727"/>
          <a:ext cx="2766888" cy="1383444"/>
        </a:xfrm>
        <a:prstGeom prst="roundRect">
          <a:avLst/>
        </a:prstGeom>
        <a:solidFill>
          <a:schemeClr val="accent5">
            <a:hueOff val="305643"/>
            <a:satOff val="61137"/>
            <a:lumOff val="1411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a:t>Expansión hacia arriba y hacia los lados.</a:t>
          </a:r>
        </a:p>
      </dsp:txBody>
      <dsp:txXfrm>
        <a:off x="1377136" y="1579261"/>
        <a:ext cx="2631820" cy="12483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0EE6E-C284-463C-97B2-A778D36CD17E}">
      <dsp:nvSpPr>
        <dsp:cNvPr id="0" name=""/>
        <dsp:cNvSpPr/>
      </dsp:nvSpPr>
      <dsp:spPr>
        <a:xfrm>
          <a:off x="0" y="0"/>
          <a:ext cx="8407400" cy="1983105"/>
        </a:xfrm>
        <a:prstGeom prst="roundRect">
          <a:avLst>
            <a:gd name="adj" fmla="val 10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251E02-A144-4C01-B8EE-47AC7858984E}">
      <dsp:nvSpPr>
        <dsp:cNvPr id="0" name=""/>
        <dsp:cNvSpPr/>
      </dsp:nvSpPr>
      <dsp:spPr>
        <a:xfrm>
          <a:off x="252222" y="264414"/>
          <a:ext cx="2469673" cy="14542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718F1B-5895-4E4F-9DBC-369DFA1E4E22}">
      <dsp:nvSpPr>
        <dsp:cNvPr id="0" name=""/>
        <dsp:cNvSpPr/>
      </dsp:nvSpPr>
      <dsp:spPr>
        <a:xfrm rot="10800000">
          <a:off x="252222" y="1983104"/>
          <a:ext cx="2469673" cy="2423795"/>
        </a:xfrm>
        <a:prstGeom prst="round2SameRect">
          <a:avLst>
            <a:gd name="adj1" fmla="val 10500"/>
            <a:gd name="adj2" fmla="val 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a:lnSpc>
              <a:spcPct val="90000"/>
            </a:lnSpc>
            <a:spcBef>
              <a:spcPct val="0"/>
            </a:spcBef>
            <a:spcAft>
              <a:spcPct val="35000"/>
            </a:spcAft>
          </a:pPr>
          <a:r>
            <a:rPr lang="es-MX" sz="2500" kern="1200" dirty="0"/>
            <a:t>Superficie terrestre intocada por el hombre</a:t>
          </a:r>
        </a:p>
      </dsp:txBody>
      <dsp:txXfrm rot="10800000">
        <a:off x="326762" y="1983104"/>
        <a:ext cx="2320593" cy="2349255"/>
      </dsp:txXfrm>
    </dsp:sp>
    <dsp:sp modelId="{6B67355F-DE37-4FC1-85C8-2FD406427A1B}">
      <dsp:nvSpPr>
        <dsp:cNvPr id="0" name=""/>
        <dsp:cNvSpPr/>
      </dsp:nvSpPr>
      <dsp:spPr>
        <a:xfrm>
          <a:off x="2968863" y="264414"/>
          <a:ext cx="2469673" cy="145427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186B9B-64D0-414A-9859-D139DDB51F80}">
      <dsp:nvSpPr>
        <dsp:cNvPr id="0" name=""/>
        <dsp:cNvSpPr/>
      </dsp:nvSpPr>
      <dsp:spPr>
        <a:xfrm rot="10800000">
          <a:off x="2968863" y="1983104"/>
          <a:ext cx="2469673" cy="2423795"/>
        </a:xfrm>
        <a:prstGeom prst="round2SameRect">
          <a:avLst>
            <a:gd name="adj1" fmla="val 10500"/>
            <a:gd name="adj2" fmla="val 0"/>
          </a:avLst>
        </a:prstGeom>
        <a:solidFill>
          <a:schemeClr val="accent2">
            <a:hueOff val="-368613"/>
            <a:satOff val="44335"/>
            <a:lumOff val="50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a:lnSpc>
              <a:spcPct val="90000"/>
            </a:lnSpc>
            <a:spcBef>
              <a:spcPct val="0"/>
            </a:spcBef>
            <a:spcAft>
              <a:spcPct val="35000"/>
            </a:spcAft>
          </a:pPr>
          <a:r>
            <a:rPr lang="es-MX" sz="2500" kern="1200" dirty="0"/>
            <a:t>Poca presencia de personas</a:t>
          </a:r>
        </a:p>
      </dsp:txBody>
      <dsp:txXfrm rot="10800000">
        <a:off x="3043403" y="1983104"/>
        <a:ext cx="2320593" cy="2349255"/>
      </dsp:txXfrm>
    </dsp:sp>
    <dsp:sp modelId="{1715802F-124B-4424-8E1B-EE963550FD1E}">
      <dsp:nvSpPr>
        <dsp:cNvPr id="0" name=""/>
        <dsp:cNvSpPr/>
      </dsp:nvSpPr>
      <dsp:spPr>
        <a:xfrm>
          <a:off x="5685504" y="264414"/>
          <a:ext cx="2469673" cy="1454277"/>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5000" b="-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1A1A7C-3C12-4A21-8244-EC3B649C3542}">
      <dsp:nvSpPr>
        <dsp:cNvPr id="0" name=""/>
        <dsp:cNvSpPr/>
      </dsp:nvSpPr>
      <dsp:spPr>
        <a:xfrm rot="10800000">
          <a:off x="5685504" y="1983104"/>
          <a:ext cx="2469673" cy="2423795"/>
        </a:xfrm>
        <a:prstGeom prst="round2SameRect">
          <a:avLst>
            <a:gd name="adj1" fmla="val 10500"/>
            <a:gd name="adj2" fmla="val 0"/>
          </a:avLst>
        </a:prstGeom>
        <a:solidFill>
          <a:schemeClr val="accent2">
            <a:hueOff val="-737226"/>
            <a:satOff val="88670"/>
            <a:lumOff val="1019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a:lnSpc>
              <a:spcPct val="90000"/>
            </a:lnSpc>
            <a:spcBef>
              <a:spcPct val="0"/>
            </a:spcBef>
            <a:spcAft>
              <a:spcPct val="35000"/>
            </a:spcAft>
          </a:pPr>
          <a:r>
            <a:rPr lang="es-MX" sz="2500" kern="1200" dirty="0"/>
            <a:t>Comunidades estables con estructuras sociales, tecnológicas y económicas</a:t>
          </a:r>
        </a:p>
      </dsp:txBody>
      <dsp:txXfrm rot="10800000">
        <a:off x="5760044" y="1983104"/>
        <a:ext cx="2320593" cy="234925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33B7DA-B9AB-4FD1-92C7-592DF6395DA2}" type="datetimeFigureOut">
              <a:rPr lang="es-MX" smtClean="0"/>
              <a:t>05/10/2017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847912-82DC-4411-B14D-3592BD722905}" type="slidenum">
              <a:rPr lang="es-MX" smtClean="0"/>
              <a:t>‹Nº›</a:t>
            </a:fld>
            <a:endParaRPr lang="es-MX"/>
          </a:p>
        </p:txBody>
      </p:sp>
    </p:spTree>
    <p:extLst>
      <p:ext uri="{BB962C8B-B14F-4D97-AF65-F5344CB8AC3E}">
        <p14:creationId xmlns:p14="http://schemas.microsoft.com/office/powerpoint/2010/main" val="15603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r>
              <a:rPr lang="es-MX" dirty="0"/>
              <a:t>Se presentan la información requerida que permite la correcta identificación  de la diapositivas </a:t>
            </a:r>
            <a:r>
              <a:rPr lang="es-MX" dirty="0" smtClean="0"/>
              <a:t>del</a:t>
            </a:r>
            <a:r>
              <a:rPr lang="es-MX" baseline="0" dirty="0" smtClean="0"/>
              <a:t> modulo II</a:t>
            </a:r>
            <a:r>
              <a:rPr lang="es-MX" dirty="0" smtClean="0"/>
              <a:t> .La</a:t>
            </a:r>
            <a:r>
              <a:rPr lang="es-MX" baseline="0" dirty="0" smtClean="0"/>
              <a:t> Acumulación Flexible</a:t>
            </a:r>
            <a:r>
              <a:rPr lang="es-MX" baseline="0" smtClean="0"/>
              <a:t>, Integración </a:t>
            </a:r>
            <a:r>
              <a:rPr lang="es-MX" baseline="0" dirty="0" smtClean="0"/>
              <a:t>y Dispersión </a:t>
            </a:r>
            <a:r>
              <a:rPr lang="es-MX" dirty="0" smtClean="0"/>
              <a:t> de la Asignatura de Economía Regional.</a:t>
            </a:r>
            <a:endParaRPr lang="es-MX" dirty="0"/>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dirty="0"/>
              <a:t>Se</a:t>
            </a:r>
            <a:r>
              <a:rPr lang="es-ES" sz="1200" b="0" baseline="0" dirty="0"/>
              <a:t> explica que </a:t>
            </a:r>
            <a:r>
              <a:rPr lang="es-ES" sz="1200" b="0" dirty="0"/>
              <a:t>as empresas se</a:t>
            </a:r>
            <a:r>
              <a:rPr lang="es-ES" sz="1200" b="0" baseline="0" dirty="0"/>
              <a:t> instalan </a:t>
            </a:r>
            <a:r>
              <a:rPr lang="es-ES" sz="1200" b="0" dirty="0"/>
              <a:t>en lugares que poseen determinadas características facilitadoras de la innovación. Pocos países, si es que alguno en América Latina, han ligado competitividad y territorio en el plano de la política, como es el caso de Colombia</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10</a:t>
            </a:fld>
            <a:endParaRPr lang="es-MX"/>
          </a:p>
        </p:txBody>
      </p:sp>
    </p:spTree>
    <p:extLst>
      <p:ext uri="{BB962C8B-B14F-4D97-AF65-F5344CB8AC3E}">
        <p14:creationId xmlns:p14="http://schemas.microsoft.com/office/powerpoint/2010/main" val="2613438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ES" sz="1200" b="0" dirty="0"/>
              <a:t>En el contexto de la competitividad y de la innovación, un número considerable de autores han enfatizado la importancia de la proximidad geográfica para explicar un buen desempeño en la competitividad de las empresas. Términos como sinergia, economías de aglomeración (</a:t>
            </a:r>
            <a:r>
              <a:rPr lang="es-ES" sz="1200" b="0" dirty="0" err="1"/>
              <a:t>clustering</a:t>
            </a:r>
            <a:r>
              <a:rPr lang="es-ES" sz="1200" b="0" dirty="0"/>
              <a:t>), economías y aprendizaje por interacción, sistemas locales de innovación o eficiencia colectiva, expresan las principales preocupaciones en debate.</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11</a:t>
            </a:fld>
            <a:endParaRPr lang="es-MX"/>
          </a:p>
        </p:txBody>
      </p:sp>
    </p:spTree>
    <p:extLst>
      <p:ext uri="{BB962C8B-B14F-4D97-AF65-F5344CB8AC3E}">
        <p14:creationId xmlns:p14="http://schemas.microsoft.com/office/powerpoint/2010/main" val="2032438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La</a:t>
            </a:r>
            <a:r>
              <a:rPr lang="es-MX" baseline="0" dirty="0"/>
              <a:t> convergencia local está explicada por: economía neoclásica tradicional, economía y gestión de empresas, economía política regional y </a:t>
            </a:r>
            <a:r>
              <a:rPr lang="es-MX" baseline="0" dirty="0" smtClean="0"/>
              <a:t>economía </a:t>
            </a:r>
            <a:r>
              <a:rPr lang="es-MX" baseline="0" dirty="0"/>
              <a:t>Neo-</a:t>
            </a:r>
            <a:r>
              <a:rPr lang="es-MX" baseline="0" dirty="0" err="1"/>
              <a:t>Shumpeteriana</a:t>
            </a:r>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12</a:t>
            </a:fld>
            <a:endParaRPr lang="es-MX"/>
          </a:p>
        </p:txBody>
      </p:sp>
    </p:spTree>
    <p:extLst>
      <p:ext uri="{BB962C8B-B14F-4D97-AF65-F5344CB8AC3E}">
        <p14:creationId xmlns:p14="http://schemas.microsoft.com/office/powerpoint/2010/main" val="1966116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dirty="0"/>
              <a:t>Se</a:t>
            </a:r>
            <a:r>
              <a:rPr lang="es-ES" sz="1200" b="0" baseline="0" dirty="0"/>
              <a:t> explica la a</a:t>
            </a:r>
            <a:r>
              <a:rPr lang="es-ES" sz="1200" b="0" dirty="0"/>
              <a:t>rticulación entre conocimiento/territorio, mediatizada por la </a:t>
            </a:r>
            <a:r>
              <a:rPr lang="es-ES" sz="1200" b="0" dirty="0" err="1"/>
              <a:t>asociatividad</a:t>
            </a:r>
            <a:r>
              <a:rPr lang="es-ES" sz="1200" b="0" dirty="0"/>
              <a:t>. Se habla de un aprendizaje que es colectivo, un conocimiento codificado entre regiones, </a:t>
            </a:r>
            <a:r>
              <a:rPr lang="es-ES" sz="1200" b="0" dirty="0" err="1"/>
              <a:t>clústers</a:t>
            </a:r>
            <a:r>
              <a:rPr lang="es-ES" sz="1200" b="0" dirty="0"/>
              <a:t> y </a:t>
            </a:r>
            <a:r>
              <a:rPr lang="es-ES" sz="1200" b="0" dirty="0" err="1"/>
              <a:t>tecnópolis</a:t>
            </a:r>
            <a:r>
              <a:rPr lang="es-ES" sz="1200" b="0" dirty="0"/>
              <a:t>.</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13</a:t>
            </a:fld>
            <a:endParaRPr lang="es-MX"/>
          </a:p>
        </p:txBody>
      </p:sp>
    </p:spTree>
    <p:extLst>
      <p:ext uri="{BB962C8B-B14F-4D97-AF65-F5344CB8AC3E}">
        <p14:creationId xmlns:p14="http://schemas.microsoft.com/office/powerpoint/2010/main" val="2448835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a:solidFill>
                  <a:schemeClr val="tx1"/>
                </a:solidFill>
                <a:effectLst/>
                <a:latin typeface="+mn-lt"/>
                <a:ea typeface="+mn-ea"/>
                <a:cs typeface="+mn-cs"/>
              </a:rPr>
              <a:t>Se ejemplifica el conocimiento-territorio en México (1</a:t>
            </a:r>
            <a:r>
              <a:rPr lang="es-MX" sz="1200" b="0" i="0" kern="1200" baseline="0" dirty="0">
                <a:solidFill>
                  <a:schemeClr val="tx1"/>
                </a:solidFill>
                <a:effectLst/>
                <a:latin typeface="+mn-lt"/>
                <a:ea typeface="+mn-ea"/>
                <a:cs typeface="+mn-cs"/>
              </a:rPr>
              <a:t> de 2)</a:t>
            </a:r>
            <a:endParaRPr lang="es-MX" sz="1200" b="0" i="0" kern="1200" dirty="0">
              <a:solidFill>
                <a:schemeClr val="tx1"/>
              </a:solidFill>
              <a:effectLst/>
              <a:latin typeface="+mn-lt"/>
              <a:ea typeface="+mn-ea"/>
              <a:cs typeface="+mn-cs"/>
            </a:endParaRPr>
          </a:p>
          <a:p>
            <a:endParaRPr lang="es-MX" sz="1200" b="0" i="0" kern="1200" dirty="0">
              <a:solidFill>
                <a:schemeClr val="tx1"/>
              </a:solidFill>
              <a:effectLst/>
              <a:latin typeface="+mn-lt"/>
              <a:ea typeface="+mn-ea"/>
              <a:cs typeface="+mn-cs"/>
            </a:endParaRPr>
          </a:p>
          <a:p>
            <a:r>
              <a:rPr lang="es-MX" sz="1200" b="0" i="0" kern="1200" dirty="0">
                <a:solidFill>
                  <a:schemeClr val="tx1"/>
                </a:solidFill>
                <a:effectLst/>
                <a:latin typeface="+mn-lt"/>
                <a:ea typeface="+mn-ea"/>
                <a:cs typeface="+mn-cs"/>
              </a:rPr>
              <a:t>Artículo de: 01/09/2015 Modern Machine Shop México, Eduardo Tovar , Director Editorial</a:t>
            </a:r>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14</a:t>
            </a:fld>
            <a:endParaRPr lang="es-MX"/>
          </a:p>
        </p:txBody>
      </p:sp>
    </p:spTree>
    <p:extLst>
      <p:ext uri="{BB962C8B-B14F-4D97-AF65-F5344CB8AC3E}">
        <p14:creationId xmlns:p14="http://schemas.microsoft.com/office/powerpoint/2010/main" val="2082581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a:solidFill>
                  <a:schemeClr val="tx1"/>
                </a:solidFill>
                <a:effectLst/>
                <a:latin typeface="+mn-lt"/>
                <a:ea typeface="+mn-ea"/>
                <a:cs typeface="+mn-cs"/>
              </a:rPr>
              <a:t>Artículo de: 01/09/2015 Modern Machine Shop México, Eduardo Tovar , Director Editorial</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a:solidFill>
                  <a:schemeClr val="tx1"/>
                </a:solidFill>
                <a:effectLst/>
                <a:latin typeface="+mn-lt"/>
                <a:ea typeface="+mn-ea"/>
                <a:cs typeface="+mn-cs"/>
              </a:rPr>
              <a:t>Vía: http://www.mms-mexico.com/articles/los-clsteres-industriales-de-mxico</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b="0" i="0" kern="1200" dirty="0">
                <a:solidFill>
                  <a:schemeClr val="tx1"/>
                </a:solidFill>
                <a:effectLst/>
                <a:latin typeface="+mn-lt"/>
                <a:ea typeface="+mn-ea"/>
                <a:cs typeface="+mn-cs"/>
              </a:rPr>
              <a:t>Se ejemplifica el conocimiento-territorio en México (2</a:t>
            </a:r>
            <a:r>
              <a:rPr lang="es-MX" sz="1200" b="0" i="0" kern="1200" baseline="0" dirty="0">
                <a:solidFill>
                  <a:schemeClr val="tx1"/>
                </a:solidFill>
                <a:effectLst/>
                <a:latin typeface="+mn-lt"/>
                <a:ea typeface="+mn-ea"/>
                <a:cs typeface="+mn-cs"/>
              </a:rPr>
              <a:t> de 2)</a:t>
            </a:r>
            <a:endParaRPr lang="es-MX"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a:solidFill>
                  <a:schemeClr val="tx1"/>
                </a:solidFill>
                <a:effectLst/>
                <a:latin typeface="+mn-lt"/>
                <a:ea typeface="+mn-ea"/>
                <a:cs typeface="+mn-cs"/>
              </a:rPr>
              <a:t>Información de la Secretaría de Economía señala que tan sólo en 2014, esta dependencia y el Banco Mundial destinaron 120 millones de pesos para asesoría técnica y consultoría a 37 clústeres productivos en México.</a:t>
            </a:r>
            <a:endParaRPr lang="es-MX" dirty="0"/>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15</a:t>
            </a:fld>
            <a:endParaRPr lang="es-MX"/>
          </a:p>
        </p:txBody>
      </p:sp>
    </p:spTree>
    <p:extLst>
      <p:ext uri="{BB962C8B-B14F-4D97-AF65-F5344CB8AC3E}">
        <p14:creationId xmlns:p14="http://schemas.microsoft.com/office/powerpoint/2010/main" val="2109319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200" b="1" dirty="0"/>
              <a:t>El aprendizaje colectivo</a:t>
            </a:r>
            <a:r>
              <a:rPr lang="es-ES" sz="1200" b="1" baseline="0" dirty="0"/>
              <a:t> p</a:t>
            </a:r>
            <a:r>
              <a:rPr lang="es-ES" sz="1200" b="1" dirty="0"/>
              <a:t>uede ser entendido como la emergencia de un conocimiento básico</a:t>
            </a:r>
            <a:r>
              <a:rPr lang="es-ES" sz="1200" dirty="0"/>
              <a:t> </a:t>
            </a:r>
            <a:r>
              <a:rPr lang="es-ES" sz="1200" b="1" dirty="0"/>
              <a:t>común y de procedimientos a lo ancho de un conjunto de firmas</a:t>
            </a:r>
            <a:r>
              <a:rPr lang="es-ES" sz="1200" b="1" baseline="0" dirty="0"/>
              <a:t> </a:t>
            </a:r>
            <a:r>
              <a:rPr lang="es-ES" sz="1200" b="1" dirty="0"/>
              <a:t>geográficamente</a:t>
            </a:r>
            <a:r>
              <a:rPr lang="es-ES" sz="1200" dirty="0"/>
              <a:t> </a:t>
            </a:r>
            <a:r>
              <a:rPr lang="es-ES" sz="1200" b="1" dirty="0"/>
              <a:t>próximas, lo que facilita la cooperación y la solución de problemas comunes.</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b="1" dirty="0"/>
          </a:p>
          <a:p>
            <a:pPr marL="0" marR="0" indent="0" algn="l" defTabSz="914400" rtl="0" eaLnBrk="1" fontAlgn="auto" latinLnBrk="0" hangingPunct="1">
              <a:lnSpc>
                <a:spcPct val="100000"/>
              </a:lnSpc>
              <a:spcBef>
                <a:spcPts val="0"/>
              </a:spcBef>
              <a:spcAft>
                <a:spcPts val="0"/>
              </a:spcAft>
              <a:buClrTx/>
              <a:buSzTx/>
              <a:buFontTx/>
              <a:buNone/>
              <a:tabLst/>
              <a:defRPr/>
            </a:pPr>
            <a:r>
              <a:rPr lang="es-ES" sz="1200" b="1" dirty="0"/>
              <a:t>Obsérvese la mayor importancia relativa del aprendizaje colectivo para las </a:t>
            </a:r>
            <a:r>
              <a:rPr lang="es-ES" sz="1200" b="1" dirty="0" err="1"/>
              <a:t>PyMES</a:t>
            </a:r>
            <a:r>
              <a:rPr lang="es-ES" sz="1200" b="1" dirty="0"/>
              <a:t>,</a:t>
            </a:r>
            <a:r>
              <a:rPr lang="es-ES" sz="1200" dirty="0"/>
              <a:t> </a:t>
            </a:r>
            <a:r>
              <a:rPr lang="es-ES" sz="1200" b="1" dirty="0"/>
              <a:t>cuyos mayores problemas no derivan de su tamaño sino de su aislamiento.</a:t>
            </a:r>
            <a:endParaRPr lang="es-E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16</a:t>
            </a:fld>
            <a:endParaRPr lang="es-MX"/>
          </a:p>
        </p:txBody>
      </p:sp>
    </p:spTree>
    <p:extLst>
      <p:ext uri="{BB962C8B-B14F-4D97-AF65-F5344CB8AC3E}">
        <p14:creationId xmlns:p14="http://schemas.microsoft.com/office/powerpoint/2010/main" val="294663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a:t>
            </a:r>
            <a:r>
              <a:rPr lang="es-MX" baseline="0" dirty="0"/>
              <a:t> la presentación de los niveles de territorio</a:t>
            </a:r>
            <a:endParaRPr lang="es-MX" dirty="0"/>
          </a:p>
        </p:txBody>
      </p:sp>
      <p:sp>
        <p:nvSpPr>
          <p:cNvPr id="4" name="Marcador de número de diapositiva 3"/>
          <p:cNvSpPr>
            <a:spLocks noGrp="1"/>
          </p:cNvSpPr>
          <p:nvPr>
            <p:ph type="sldNum" sz="quarter" idx="10"/>
          </p:nvPr>
        </p:nvSpPr>
        <p:spPr/>
        <p:txBody>
          <a:bodyPr/>
          <a:lstStyle/>
          <a:p>
            <a:fld id="{FF847912-82DC-4411-B14D-3592BD722905}" type="slidenum">
              <a:rPr lang="es-MX" smtClean="0"/>
              <a:t>17</a:t>
            </a:fld>
            <a:endParaRPr lang="es-MX"/>
          </a:p>
        </p:txBody>
      </p:sp>
    </p:spTree>
    <p:extLst>
      <p:ext uri="{BB962C8B-B14F-4D97-AF65-F5344CB8AC3E}">
        <p14:creationId xmlns:p14="http://schemas.microsoft.com/office/powerpoint/2010/main" val="1564861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200" b="0" dirty="0"/>
              <a:t>Desarrollo y territorio es</a:t>
            </a:r>
            <a:r>
              <a:rPr lang="es-ES" sz="1200" b="0" baseline="0" dirty="0"/>
              <a:t> </a:t>
            </a:r>
            <a:r>
              <a:rPr lang="es-ES" sz="1200" b="0" dirty="0"/>
              <a:t>un proceso inicial de pequeña escala, asentado en espacios sociales y territoriales </a:t>
            </a:r>
            <a:r>
              <a:rPr lang="es-ES" sz="1200" b="0" dirty="0" err="1"/>
              <a:t>proxémicos</a:t>
            </a:r>
            <a:r>
              <a:rPr lang="es-ES" sz="1200" b="0" dirty="0"/>
              <a:t>, descentralizado, endógeno y capilar, en el sentido de iniciar, desde allí, un proceso de expansión hacia arriba y hacia los lados sobre el territorio que puede conducir a resultados de variada naturaleza.</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18</a:t>
            </a:fld>
            <a:endParaRPr lang="es-MX"/>
          </a:p>
        </p:txBody>
      </p:sp>
    </p:spTree>
    <p:extLst>
      <p:ext uri="{BB962C8B-B14F-4D97-AF65-F5344CB8AC3E}">
        <p14:creationId xmlns:p14="http://schemas.microsoft.com/office/powerpoint/2010/main" val="2514412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200" b="0" dirty="0"/>
              <a:t>El concepto de territorio es usualmente entendido en tres niveles, de acuerdo a su complejidad creciente. Así se habla de territorios naturales, equipados y organizados.</a:t>
            </a:r>
            <a:endParaRPr lang="es-MX" b="0" dirty="0"/>
          </a:p>
          <a:p>
            <a:pPr marL="0" marR="0" indent="0" algn="just" defTabSz="914400" rtl="0" eaLnBrk="1" fontAlgn="auto" latinLnBrk="0" hangingPunct="1">
              <a:lnSpc>
                <a:spcPct val="100000"/>
              </a:lnSpc>
              <a:spcBef>
                <a:spcPts val="0"/>
              </a:spcBef>
              <a:spcAft>
                <a:spcPts val="0"/>
              </a:spcAft>
              <a:buClrTx/>
              <a:buSzTx/>
              <a:buFontTx/>
              <a:buNone/>
              <a:tabLst/>
              <a:defRPr/>
            </a:pPr>
            <a:endParaRPr lang="es-MX" sz="1200" b="0" dirty="0"/>
          </a:p>
          <a:p>
            <a:pPr marL="0" marR="0" indent="0" algn="just" defTabSz="914400" rtl="0" eaLnBrk="1" fontAlgn="auto" latinLnBrk="0" hangingPunct="1">
              <a:lnSpc>
                <a:spcPct val="100000"/>
              </a:lnSpc>
              <a:spcBef>
                <a:spcPts val="0"/>
              </a:spcBef>
              <a:spcAft>
                <a:spcPts val="0"/>
              </a:spcAft>
              <a:buClrTx/>
              <a:buSzTx/>
              <a:buFontTx/>
              <a:buNone/>
              <a:tabLst/>
              <a:defRPr/>
            </a:pPr>
            <a:r>
              <a:rPr lang="es-ES" sz="1200" b="0" dirty="0"/>
              <a:t>La primera categoría describe porciones de la superficie terrestre todavía intocadas por el  hombre; la segunda dice relación con territorios cuya ocupación por parte del hombre se limita a grandes obras de ingeniería, o grandes explotaciones mineras, o extensas plantaciones, con muy poca presencia permanente de personas y la tercera, finalmente, denota territorios ocupados por comunidades o sociedades estables, con un patrón de asentamiento humano discernible, con estructuras sociales, tecnológicas y económicas, con cultura e identidad</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19</a:t>
            </a:fld>
            <a:endParaRPr lang="es-MX"/>
          </a:p>
        </p:txBody>
      </p:sp>
    </p:spTree>
    <p:extLst>
      <p:ext uri="{BB962C8B-B14F-4D97-AF65-F5344CB8AC3E}">
        <p14:creationId xmlns:p14="http://schemas.microsoft.com/office/powerpoint/2010/main" val="995102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a:t>
            </a:r>
            <a:r>
              <a:rPr lang="es-MX" baseline="0" dirty="0"/>
              <a:t> presentan los temas </a:t>
            </a:r>
            <a:r>
              <a:rPr lang="es-MX" baseline="0" dirty="0" smtClean="0"/>
              <a:t>del modulo dos </a:t>
            </a:r>
            <a:r>
              <a:rPr lang="es-MX" baseline="0" dirty="0"/>
              <a:t>con el objetivo de que el alumno distinga los diferentes </a:t>
            </a:r>
            <a:r>
              <a:rPr lang="es-MX" baseline="0" dirty="0" smtClean="0"/>
              <a:t>sistemas de acumulación flexible.</a:t>
            </a:r>
            <a:endParaRPr lang="es-MX" dirty="0"/>
          </a:p>
        </p:txBody>
      </p:sp>
      <p:sp>
        <p:nvSpPr>
          <p:cNvPr id="4" name="3 Marcador de número de diapositiva"/>
          <p:cNvSpPr>
            <a:spLocks noGrp="1"/>
          </p:cNvSpPr>
          <p:nvPr>
            <p:ph type="sldNum" sz="quarter" idx="10"/>
          </p:nvPr>
        </p:nvSpPr>
        <p:spPr/>
        <p:txBody>
          <a:bodyPr/>
          <a:lstStyle/>
          <a:p>
            <a:fld id="{14ED56B3-B824-4215-9CF9-D2927FABC00E}" type="slidenum">
              <a:rPr lang="es-MX" smtClean="0"/>
              <a:t>2</a:t>
            </a:fld>
            <a:endParaRPr lang="es-MX"/>
          </a:p>
        </p:txBody>
      </p:sp>
    </p:spTree>
    <p:extLst>
      <p:ext uri="{BB962C8B-B14F-4D97-AF65-F5344CB8AC3E}">
        <p14:creationId xmlns:p14="http://schemas.microsoft.com/office/powerpoint/2010/main" val="1850920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kumimoji="0" lang="es-ES" sz="1200" b="0" i="0" u="none" strike="noStrike" cap="none" normalizeH="0" baseline="0" dirty="0">
                <a:ln>
                  <a:noFill/>
                </a:ln>
                <a:solidFill>
                  <a:srgbClr val="000000"/>
                </a:solidFill>
                <a:effectLst/>
                <a:latin typeface="Calibri" pitchFamily="34" charset="0"/>
                <a:ea typeface="Calibri" pitchFamily="34" charset="0"/>
                <a:cs typeface="Times-Roman"/>
              </a:rPr>
              <a:t>La </a:t>
            </a:r>
            <a:r>
              <a:rPr kumimoji="0" lang="es-ES" sz="1200" b="0" i="0" u="none" strike="noStrike" cap="none" normalizeH="0" baseline="0" dirty="0" err="1">
                <a:ln>
                  <a:noFill/>
                </a:ln>
                <a:solidFill>
                  <a:srgbClr val="000000"/>
                </a:solidFill>
                <a:effectLst/>
                <a:latin typeface="Calibri" pitchFamily="34" charset="0"/>
                <a:ea typeface="Calibri" pitchFamily="34" charset="0"/>
                <a:cs typeface="Times-Roman"/>
              </a:rPr>
              <a:t>atractividad</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a:rPr>
              <a:t> de una economía territorial remite a un conjunto amplio de factores y variables determinantes. Tradicionalmente, se citan el tamaño del mercado, el coste relativo de los factores productivos, con inclusión de la fiscalidad, la mayor o menor competencia vigentes en las mismas y la complementariedad de los procesos productivos. </a:t>
            </a:r>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20</a:t>
            </a:fld>
            <a:endParaRPr lang="es-MX"/>
          </a:p>
        </p:txBody>
      </p:sp>
    </p:spTree>
    <p:extLst>
      <p:ext uri="{BB962C8B-B14F-4D97-AF65-F5344CB8AC3E}">
        <p14:creationId xmlns:p14="http://schemas.microsoft.com/office/powerpoint/2010/main" val="4182515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kumimoji="0" lang="es-ES" sz="1200" b="0" i="0" u="none" strike="noStrike" cap="none" normalizeH="0" baseline="0" dirty="0">
                <a:ln>
                  <a:noFill/>
                </a:ln>
                <a:solidFill>
                  <a:srgbClr val="000000"/>
                </a:solidFill>
                <a:effectLst/>
                <a:latin typeface="Calibri" pitchFamily="34" charset="0"/>
                <a:ea typeface="Calibri" pitchFamily="34" charset="0"/>
                <a:cs typeface="Times-Roman"/>
              </a:rPr>
              <a:t>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Times-Roman"/>
              </a:rPr>
              <a:t>strategias </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a:rPr>
              <a:t>empresariales de inserción en los flujos comerciales internacionales, la disponibilidad de infraestructuras y la calidad de las mismas, los niveles de cualificación y adaptabilidad de la mano de obra, o el diseño institucional de las economías</a:t>
            </a:r>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21</a:t>
            </a:fld>
            <a:endParaRPr lang="es-MX"/>
          </a:p>
        </p:txBody>
      </p:sp>
    </p:spTree>
    <p:extLst>
      <p:ext uri="{BB962C8B-B14F-4D97-AF65-F5344CB8AC3E}">
        <p14:creationId xmlns:p14="http://schemas.microsoft.com/office/powerpoint/2010/main" val="3015511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a:solidFill>
                  <a:schemeClr val="tx1"/>
                </a:solidFill>
                <a:effectLst/>
                <a:latin typeface="+mn-lt"/>
                <a:ea typeface="+mn-ea"/>
                <a:cs typeface="+mn-cs"/>
              </a:rPr>
              <a:t>Se presenta información de la </a:t>
            </a:r>
            <a:r>
              <a:rPr lang="es-MX" sz="1200" b="0" i="0" kern="1200" dirty="0" err="1">
                <a:solidFill>
                  <a:schemeClr val="tx1"/>
                </a:solidFill>
                <a:effectLst/>
                <a:latin typeface="+mn-lt"/>
                <a:ea typeface="+mn-ea"/>
                <a:cs typeface="+mn-cs"/>
              </a:rPr>
              <a:t>atractividad</a:t>
            </a:r>
            <a:r>
              <a:rPr lang="es-MX" sz="1200" b="0" i="0" kern="1200" dirty="0">
                <a:solidFill>
                  <a:schemeClr val="tx1"/>
                </a:solidFill>
                <a:effectLst/>
                <a:latin typeface="+mn-lt"/>
                <a:ea typeface="+mn-ea"/>
                <a:cs typeface="+mn-cs"/>
              </a:rPr>
              <a:t> económica de los territorios:</a:t>
            </a:r>
          </a:p>
          <a:p>
            <a:endParaRPr lang="es-MX" sz="1200" b="0" i="0" kern="1200" dirty="0">
              <a:solidFill>
                <a:schemeClr val="tx1"/>
              </a:solidFill>
              <a:effectLst/>
              <a:latin typeface="+mn-lt"/>
              <a:ea typeface="+mn-ea"/>
              <a:cs typeface="+mn-cs"/>
            </a:endParaRPr>
          </a:p>
          <a:p>
            <a:r>
              <a:rPr lang="es-MX" sz="1200" b="0" i="0" kern="1200" dirty="0">
                <a:solidFill>
                  <a:schemeClr val="tx1"/>
                </a:solidFill>
                <a:effectLst/>
                <a:latin typeface="+mn-lt"/>
                <a:ea typeface="+mn-ea"/>
                <a:cs typeface="+mn-cs"/>
              </a:rPr>
              <a:t>Querétaro encabeza la lista de </a:t>
            </a:r>
            <a:r>
              <a:rPr lang="es-MX" sz="1200" b="0" i="0" kern="1200" dirty="0" smtClean="0">
                <a:solidFill>
                  <a:schemeClr val="tx1"/>
                </a:solidFill>
                <a:effectLst/>
                <a:latin typeface="+mn-lt"/>
                <a:ea typeface="+mn-ea"/>
                <a:cs typeface="+mn-cs"/>
              </a:rPr>
              <a:t>entidades </a:t>
            </a:r>
            <a:r>
              <a:rPr lang="es-MX" sz="1200" b="0" i="0" kern="1200" dirty="0">
                <a:solidFill>
                  <a:schemeClr val="tx1"/>
                </a:solidFill>
                <a:effectLst/>
                <a:latin typeface="+mn-lt"/>
                <a:ea typeface="+mn-ea"/>
                <a:cs typeface="+mn-cs"/>
              </a:rPr>
              <a:t>a donde los directivos de empresas en México planean expandir sus operaciones durante los próximos tres años, de acuerdo con un estudio de la consultora KPMG.</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La encuesta aplicada a 812 líderes de negocio a nivel nacional de empresas grandes y medianas de diversas industrias, establecidas en el país, revela que 55% de los entrevistados contempla llevar su empresa a algún estado de la República Mexicana. En 2015 esa cifra fue de 63 por ciento.</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Querétaro es el estado con más menciones y desde 2011 ha generado una tendencia a la alza en el interés de los ejecutivos. La entidad con menos menciones es Aguascalientes.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a:t> Fuente: </a:t>
            </a:r>
            <a:r>
              <a:rPr lang="es-MX" sz="1200" b="1" kern="1200" dirty="0">
                <a:solidFill>
                  <a:schemeClr val="tx1"/>
                </a:solidFill>
                <a:effectLst/>
                <a:latin typeface="+mn-lt"/>
                <a:ea typeface="+mn-ea"/>
                <a:cs typeface="+mn-cs"/>
              </a:rPr>
              <a:t>8 Estados mas atractivos para los industriales. Obtenido de http://www.manufactura.mx/industria/2016/04/26/los-8-estados-mas-atractivos-para-la-industria</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22</a:t>
            </a:fld>
            <a:endParaRPr lang="es-MX"/>
          </a:p>
        </p:txBody>
      </p:sp>
    </p:spTree>
    <p:extLst>
      <p:ext uri="{BB962C8B-B14F-4D97-AF65-F5344CB8AC3E}">
        <p14:creationId xmlns:p14="http://schemas.microsoft.com/office/powerpoint/2010/main" val="3836260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a:p>
            <a:pPr algn="just"/>
            <a:r>
              <a:rPr lang="es-MX" sz="1200" b="0" i="0" kern="1200" dirty="0">
                <a:solidFill>
                  <a:schemeClr val="tx1"/>
                </a:solidFill>
                <a:effectLst/>
                <a:latin typeface="+mn-lt"/>
                <a:ea typeface="+mn-ea"/>
                <a:cs typeface="+mn-cs"/>
              </a:rPr>
              <a:t>En la agenda de los directivos no aparece aún como prioridad incursionar en las tres zonas económicas especiales (ZEE) decretadas en 2015 por el gobierno federal para impulsar el desarrollo en las regiones con mayores rezagos sociales y económicos en el país, de acuerdo con el estudio.</a:t>
            </a:r>
          </a:p>
          <a:p>
            <a:pPr algn="just"/>
            <a:r>
              <a:rPr lang="es-MX" sz="1200" b="0" i="0" kern="1200" dirty="0">
                <a:solidFill>
                  <a:schemeClr val="tx1"/>
                </a:solidFill>
                <a:effectLst/>
                <a:latin typeface="+mn-lt"/>
                <a:ea typeface="+mn-ea"/>
                <a:cs typeface="+mn-cs"/>
              </a:rPr>
              <a:t>La medida contempla tres zonas exclusivas: corredor industrial interoceánico (que incluye municipios de Guerrero y Oaxaca), Puerto Chiapas y los municipios colindantes al puerto de Lázaro Cárdenas, en Michoacán.</a:t>
            </a:r>
          </a:p>
          <a:p>
            <a:pPr algn="just"/>
            <a:r>
              <a:rPr lang="es-MX" sz="1200" b="0" i="0" kern="1200" dirty="0">
                <a:solidFill>
                  <a:schemeClr val="tx1"/>
                </a:solidFill>
                <a:effectLst/>
                <a:latin typeface="+mn-lt"/>
                <a:ea typeface="+mn-ea"/>
                <a:cs typeface="+mn-cs"/>
              </a:rPr>
              <a:t>Estas zonas serán promovidas por el gobierno mexicano, el Banco Interamericano de Desarrollo (BID), el Banco Mundial (BM) y la Universidad de Harvard, con la construcción del Gasoducto Transoceánico y el Gasoducto de Salina Cruz a Puerto Chiapas.</a:t>
            </a:r>
          </a:p>
          <a:p>
            <a:pPr algn="just"/>
            <a:r>
              <a:rPr lang="es-MX" sz="1200" b="0" i="0" kern="1200" dirty="0">
                <a:solidFill>
                  <a:schemeClr val="tx1"/>
                </a:solidFill>
                <a:effectLst/>
                <a:latin typeface="+mn-lt"/>
                <a:ea typeface="+mn-ea"/>
                <a:cs typeface="+mn-cs"/>
              </a:rPr>
              <a:t>Sin embargo, la industria manufacturera de exportación ha indicado con anterioridad que este plan enfrenta retos como infraestructura, capacitación y desarrollo de proveedores.</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23</a:t>
            </a:fld>
            <a:endParaRPr lang="es-MX"/>
          </a:p>
        </p:txBody>
      </p:sp>
    </p:spTree>
    <p:extLst>
      <p:ext uri="{BB962C8B-B14F-4D97-AF65-F5344CB8AC3E}">
        <p14:creationId xmlns:p14="http://schemas.microsoft.com/office/powerpoint/2010/main" val="786340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el sistema productivo que</a:t>
            </a:r>
            <a:r>
              <a:rPr lang="es-MX" baseline="0" dirty="0"/>
              <a:t> comienza desde el proveedor hasta llegar finalmente al negocio</a:t>
            </a:r>
            <a:endParaRPr lang="es-MX" dirty="0"/>
          </a:p>
        </p:txBody>
      </p:sp>
      <p:sp>
        <p:nvSpPr>
          <p:cNvPr id="4" name="Marcador de número de diapositiva 3"/>
          <p:cNvSpPr>
            <a:spLocks noGrp="1"/>
          </p:cNvSpPr>
          <p:nvPr>
            <p:ph type="sldNum" sz="quarter" idx="10"/>
          </p:nvPr>
        </p:nvSpPr>
        <p:spPr/>
        <p:txBody>
          <a:bodyPr/>
          <a:lstStyle/>
          <a:p>
            <a:fld id="{FF847912-82DC-4411-B14D-3592BD722905}" type="slidenum">
              <a:rPr lang="es-MX" smtClean="0"/>
              <a:t>24</a:t>
            </a:fld>
            <a:endParaRPr lang="es-MX"/>
          </a:p>
        </p:txBody>
      </p:sp>
    </p:spTree>
    <p:extLst>
      <p:ext uri="{BB962C8B-B14F-4D97-AF65-F5344CB8AC3E}">
        <p14:creationId xmlns:p14="http://schemas.microsoft.com/office/powerpoint/2010/main" val="1973227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1" kern="1200" dirty="0">
                <a:solidFill>
                  <a:schemeClr val="tx1"/>
                </a:solidFill>
                <a:effectLst/>
                <a:latin typeface="+mn-lt"/>
                <a:ea typeface="+mn-ea"/>
                <a:cs typeface="+mn-cs"/>
              </a:rPr>
              <a:t>Se explican los tipos de sistema de producción:</a:t>
            </a:r>
          </a:p>
          <a:p>
            <a:endParaRPr lang="es-MX" sz="1200" b="0" i="1" kern="1200" dirty="0">
              <a:solidFill>
                <a:schemeClr val="tx1"/>
              </a:solidFill>
              <a:effectLst/>
              <a:latin typeface="+mn-lt"/>
              <a:ea typeface="+mn-ea"/>
              <a:cs typeface="+mn-cs"/>
            </a:endParaRPr>
          </a:p>
          <a:p>
            <a:r>
              <a:rPr lang="es-MX" sz="1200" b="0" i="1" kern="1200" dirty="0">
                <a:solidFill>
                  <a:schemeClr val="tx1"/>
                </a:solidFill>
                <a:effectLst/>
                <a:latin typeface="+mn-lt"/>
                <a:ea typeface="+mn-ea"/>
                <a:cs typeface="+mn-cs"/>
              </a:rPr>
              <a:t>Sistema de Producción Continua</a:t>
            </a:r>
            <a:r>
              <a:rPr lang="es-MX" sz="1200" b="0" i="0" kern="1200" dirty="0">
                <a:solidFill>
                  <a:schemeClr val="tx1"/>
                </a:solidFill>
                <a:effectLst/>
                <a:latin typeface="+mn-lt"/>
                <a:ea typeface="+mn-ea"/>
                <a:cs typeface="+mn-cs"/>
              </a:rPr>
              <a:t>.   En este tipo de sistema las situaciones de fabricación, en las cuales las instalaciones se adaptan a ciertos itinerarios y flujos de operación, que siguen una escala no afectada por interrupciones.</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Esto es, las materias primas, se reciben continuamente de los proveedores, son almacenados, y se transportan para su procesamiento químico.</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Sistemas de Producción por Lotes.   </a:t>
            </a:r>
            <a:r>
              <a:rPr lang="es-MX" sz="1200" b="0" i="0" kern="1200" dirty="0">
                <a:solidFill>
                  <a:schemeClr val="tx1"/>
                </a:solidFill>
                <a:effectLst/>
                <a:latin typeface="+mn-lt"/>
                <a:ea typeface="+mn-ea"/>
                <a:cs typeface="+mn-cs"/>
              </a:rPr>
              <a:t>Se caracterizan por ser un sistema de producción por lotes de fabricación. En estos casos, se trabaja con un lote determinado de productos que se limita a un nivel de producción, seguido por otro lote de un producto diferente.</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La producción intermitente es utilizada cuando la demanda de determinado producto no es lo bastante grande para utilizar el tiempo total de fabricación continua.</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Sistemas de Producción Modular.   </a:t>
            </a:r>
            <a:r>
              <a:rPr lang="es-MX" sz="1200" b="0" i="0" kern="1200" dirty="0">
                <a:solidFill>
                  <a:schemeClr val="tx1"/>
                </a:solidFill>
                <a:effectLst/>
                <a:latin typeface="+mn-lt"/>
                <a:ea typeface="+mn-ea"/>
                <a:cs typeface="+mn-cs"/>
              </a:rPr>
              <a:t>Se refieren a la fabricación de estructuras permanentes de conjunto, a costa de hacer menos permanentes las subestructuras.</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Esto es, los insumos se transforman en estructura y subestructura para dar como resultado un sistema de producción modular.</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Sistemas de Producción por Proyectos.   </a:t>
            </a:r>
            <a:r>
              <a:rPr lang="es-MX" sz="1200" b="0" i="0" kern="1200" dirty="0">
                <a:solidFill>
                  <a:schemeClr val="tx1"/>
                </a:solidFill>
                <a:effectLst/>
                <a:latin typeface="+mn-lt"/>
                <a:ea typeface="+mn-ea"/>
                <a:cs typeface="+mn-cs"/>
              </a:rPr>
              <a:t>Nacen con la idea de satisfacer una necesidad meramente empresarial, primordialmente de objetivos, en el cual deben de considerarse todos los factores que deberán proyectarse con el fin de lograr que los objetivos se realicen óptimamente.</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Teniendo en cuanta que un proyecto es una actividad cíclica y única para tomar decisiones, el sistema de producción por proyectos corre a través de una serie de fases secuenciales.</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 de Transformación</a:t>
            </a:r>
            <a:r>
              <a:rPr lang="es-MX" sz="1200" b="0" i="0" kern="1200" dirty="0">
                <a:solidFill>
                  <a:schemeClr val="tx1"/>
                </a:solidFill>
                <a:effectLst/>
                <a:latin typeface="+mn-lt"/>
                <a:ea typeface="+mn-ea"/>
                <a:cs typeface="+mn-cs"/>
              </a:rPr>
              <a:t>.   Como su nombre lo indica es cuando las materias primas se someten a diferentes procesos físicos y químicos para ser transformadas en el producto final.</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Es posible combinar un sistema de transformación con cualquiera de los sistemas anteriores, sin embargo no todos los sistemas de producción son sistemas de transformación.</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Sistemas de Artesanías</a:t>
            </a:r>
            <a:r>
              <a:rPr lang="es-MX" sz="1200" b="0" i="0" kern="1200" dirty="0">
                <a:solidFill>
                  <a:schemeClr val="tx1"/>
                </a:solidFill>
                <a:effectLst/>
                <a:latin typeface="+mn-lt"/>
                <a:ea typeface="+mn-ea"/>
                <a:cs typeface="+mn-cs"/>
              </a:rPr>
              <a:t>.   Se identifican principalmente por ser sistemas de manufactura, es decir, donde el producto final necesariamente debe ser fabricado por la mano del hombre.</a:t>
            </a:r>
          </a:p>
          <a:p>
            <a:r>
              <a:rPr lang="es-MX" sz="1200" b="0" i="0" kern="1200" dirty="0">
                <a:solidFill>
                  <a:schemeClr val="tx1"/>
                </a:solidFill>
                <a:effectLst/>
                <a:latin typeface="+mn-lt"/>
                <a:ea typeface="+mn-ea"/>
                <a:cs typeface="+mn-cs"/>
              </a:rPr>
              <a:t> </a:t>
            </a:r>
          </a:p>
          <a:p>
            <a:r>
              <a:rPr lang="es-MX" sz="1200" b="0" i="0" kern="1200" dirty="0">
                <a:solidFill>
                  <a:schemeClr val="tx1"/>
                </a:solidFill>
                <a:effectLst/>
                <a:latin typeface="+mn-lt"/>
                <a:ea typeface="+mn-ea"/>
                <a:cs typeface="+mn-cs"/>
              </a:rPr>
              <a:t> </a:t>
            </a:r>
          </a:p>
          <a:p>
            <a:r>
              <a:rPr lang="es-MX" sz="1200" b="0" i="1" kern="1200" dirty="0">
                <a:solidFill>
                  <a:schemeClr val="tx1"/>
                </a:solidFill>
                <a:effectLst/>
                <a:latin typeface="+mn-lt"/>
                <a:ea typeface="+mn-ea"/>
                <a:cs typeface="+mn-cs"/>
              </a:rPr>
              <a:t>Sistemas de Producción Terciarios o de Servicio</a:t>
            </a:r>
            <a:r>
              <a:rPr lang="es-MX" sz="1200" b="0" i="0" kern="1200" dirty="0">
                <a:solidFill>
                  <a:schemeClr val="tx1"/>
                </a:solidFill>
                <a:effectLst/>
                <a:latin typeface="+mn-lt"/>
                <a:ea typeface="+mn-ea"/>
                <a:cs typeface="+mn-cs"/>
              </a:rPr>
              <a:t>.   En este tipo de sistemas no se obtiene un producto final, ya que lo que se "produce" es un servicio y un servicio es algo intangible.</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25</a:t>
            </a:fld>
            <a:endParaRPr lang="es-MX"/>
          </a:p>
        </p:txBody>
      </p:sp>
    </p:spTree>
    <p:extLst>
      <p:ext uri="{BB962C8B-B14F-4D97-AF65-F5344CB8AC3E}">
        <p14:creationId xmlns:p14="http://schemas.microsoft.com/office/powerpoint/2010/main" val="3704996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las</a:t>
            </a:r>
            <a:r>
              <a:rPr lang="es-MX" baseline="0" dirty="0"/>
              <a:t> distintas formas en que se puede ver a la globalización, con objetivo de entender la globalización económica.</a:t>
            </a: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26</a:t>
            </a:fld>
            <a:endParaRPr lang="es-MX"/>
          </a:p>
        </p:txBody>
      </p:sp>
    </p:spTree>
    <p:extLst>
      <p:ext uri="{BB962C8B-B14F-4D97-AF65-F5344CB8AC3E}">
        <p14:creationId xmlns:p14="http://schemas.microsoft.com/office/powerpoint/2010/main" val="878162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Así, la globalización económica es la descomposición del proceso productivo en diferentes fases o tareas –concepción, gestión, fabricación y puede contribuir a aumentar la eficiencia del conjunto y comportar el surgimiento de empresas </a:t>
            </a:r>
            <a:r>
              <a:rPr kumimoji="0" lang="es-ES" sz="1200" b="0" i="0" u="none" strike="noStrike" cap="none" normalizeH="0" baseline="0" dirty="0" err="1">
                <a:ln>
                  <a:noFill/>
                </a:ln>
                <a:solidFill>
                  <a:srgbClr val="000000"/>
                </a:solidFill>
                <a:effectLst/>
                <a:latin typeface="Calibri" pitchFamily="34" charset="0"/>
                <a:ea typeface="Calibri" pitchFamily="34" charset="0"/>
                <a:cs typeface="Times-Roman" charset="0"/>
              </a:rPr>
              <a:t>multifactorias</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a:t>
            </a:r>
          </a:p>
          <a:p>
            <a:endParaRPr kumimoji="0" lang="es-ES" sz="1200" b="0" i="0" u="none" strike="noStrike" cap="none" normalizeH="0" baseline="0" dirty="0">
              <a:ln>
                <a:noFill/>
              </a:ln>
              <a:solidFill>
                <a:srgbClr val="000000"/>
              </a:solidFill>
              <a:effectLst/>
              <a:latin typeface="Calibri" pitchFamily="34" charset="0"/>
            </a:endParaRPr>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27</a:t>
            </a:fld>
            <a:endParaRPr lang="es-MX"/>
          </a:p>
        </p:txBody>
      </p:sp>
    </p:spTree>
    <p:extLst>
      <p:ext uri="{BB962C8B-B14F-4D97-AF65-F5344CB8AC3E}">
        <p14:creationId xmlns:p14="http://schemas.microsoft.com/office/powerpoint/2010/main" val="1435145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La segmentación del proceso productivo sigue tres lógicas: lógica </a:t>
            </a:r>
            <a:r>
              <a:rPr kumimoji="0" lang="es-ES" sz="1200" b="0" i="0" u="none" strike="noStrike" cap="none" normalizeH="0" baseline="0" dirty="0" err="1">
                <a:ln>
                  <a:noFill/>
                </a:ln>
                <a:solidFill>
                  <a:srgbClr val="000000"/>
                </a:solidFill>
                <a:effectLst/>
                <a:latin typeface="Calibri" pitchFamily="34" charset="0"/>
                <a:ea typeface="Calibri" pitchFamily="34" charset="0"/>
                <a:cs typeface="Times-Roman" charset="0"/>
              </a:rPr>
              <a:t>ricardiana</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 de las ventajas comparativas (eficiencia-eficacia).En segundo lugar, una</a:t>
            </a:r>
            <a:r>
              <a:rPr kumimoji="0" lang="es-ES" sz="800" b="0" i="0" u="none" strike="noStrike" cap="none" normalizeH="0" baseline="0" dirty="0">
                <a:ln>
                  <a:noFill/>
                </a:ln>
                <a:solidFill>
                  <a:schemeClr val="tx1"/>
                </a:solidFill>
                <a:effectLst/>
                <a:latin typeface="Arial" pitchFamily="34" charset="0"/>
                <a:ea typeface="+mn-ea"/>
                <a:cs typeface="+mn-cs"/>
              </a:rPr>
              <a:t> </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lógica </a:t>
            </a:r>
            <a:r>
              <a:rPr kumimoji="0" lang="es-ES" sz="1200" b="0" i="0" u="none" strike="noStrike" cap="none" normalizeH="0" baseline="0" dirty="0" err="1">
                <a:ln>
                  <a:noFill/>
                </a:ln>
                <a:solidFill>
                  <a:srgbClr val="000000"/>
                </a:solidFill>
                <a:effectLst/>
                <a:latin typeface="Calibri" pitchFamily="34" charset="0"/>
                <a:ea typeface="Calibri" pitchFamily="34" charset="0"/>
                <a:cs typeface="Times-Roman" charset="0"/>
              </a:rPr>
              <a:t>smithiana</a:t>
            </a:r>
            <a:r>
              <a:rPr kumimoji="0" lang="es-ES" sz="1200" b="0" i="0" u="none" strike="noStrike" cap="none" normalizeH="0" baseline="0" dirty="0">
                <a:ln>
                  <a:noFill/>
                </a:ln>
                <a:solidFill>
                  <a:srgbClr val="000000"/>
                </a:solidFill>
                <a:effectLst/>
                <a:latin typeface="Calibri" pitchFamily="34" charset="0"/>
                <a:ea typeface="Calibri" pitchFamily="34" charset="0"/>
                <a:cs typeface="Times-Roman" charset="0"/>
              </a:rPr>
              <a:t> de especialización en tareas y extensión de mercado (economías de escala internacionales). En tercer y último lugar, una lógica factorial de distribución y reparto de las actividades de concepción, gestión y fabricación.</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28</a:t>
            </a:fld>
            <a:endParaRPr lang="es-MX"/>
          </a:p>
        </p:txBody>
      </p:sp>
    </p:spTree>
    <p:extLst>
      <p:ext uri="{BB962C8B-B14F-4D97-AF65-F5344CB8AC3E}">
        <p14:creationId xmlns:p14="http://schemas.microsoft.com/office/powerpoint/2010/main" val="4068768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conclusiones de los temas expuestos en la </a:t>
            </a:r>
            <a:r>
              <a:rPr lang="es-MX" dirty="0" smtClean="0"/>
              <a:t>presentación. Se destaca la constitución se sistemas de acumulación flexibles y los retos del desarrollo regional para</a:t>
            </a:r>
            <a:r>
              <a:rPr lang="es-MX" baseline="0" dirty="0" smtClean="0"/>
              <a:t> adecuarse a las nuevas necesidades productivas.</a:t>
            </a:r>
            <a:endParaRPr lang="es-MX" dirty="0"/>
          </a:p>
        </p:txBody>
      </p:sp>
      <p:sp>
        <p:nvSpPr>
          <p:cNvPr id="4" name="Marcador de número de diapositiva 3"/>
          <p:cNvSpPr>
            <a:spLocks noGrp="1"/>
          </p:cNvSpPr>
          <p:nvPr>
            <p:ph type="sldNum" sz="quarter" idx="10"/>
          </p:nvPr>
        </p:nvSpPr>
        <p:spPr/>
        <p:txBody>
          <a:bodyPr/>
          <a:lstStyle/>
          <a:p>
            <a:fld id="{FF847912-82DC-4411-B14D-3592BD722905}" type="slidenum">
              <a:rPr lang="es-MX" smtClean="0"/>
              <a:t>29</a:t>
            </a:fld>
            <a:endParaRPr lang="es-MX"/>
          </a:p>
        </p:txBody>
      </p:sp>
    </p:spTree>
    <p:extLst>
      <p:ext uri="{BB962C8B-B14F-4D97-AF65-F5344CB8AC3E}">
        <p14:creationId xmlns:p14="http://schemas.microsoft.com/office/powerpoint/2010/main" val="1339781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a:t>
            </a:r>
            <a:r>
              <a:rPr lang="es-MX" baseline="0" dirty="0"/>
              <a:t> el tema a exponer de la unidad numero </a:t>
            </a:r>
            <a:r>
              <a:rPr lang="es-MX" baseline="0" dirty="0" smtClean="0"/>
              <a:t>dos </a:t>
            </a:r>
            <a:r>
              <a:rPr lang="es-MX" baseline="0" dirty="0"/>
              <a:t>de la asignatura: </a:t>
            </a:r>
            <a:r>
              <a:rPr lang="es-MX" baseline="0" dirty="0" smtClean="0"/>
              <a:t> </a:t>
            </a:r>
            <a:r>
              <a:rPr lang="es-MX" baseline="0" dirty="0"/>
              <a:t>Economía Espacial</a:t>
            </a:r>
            <a:endParaRPr lang="es-MX" sz="1200" b="0" i="0" u="none" strike="noStrike" kern="1200" baseline="0" dirty="0">
              <a:solidFill>
                <a:schemeClr val="tx1"/>
              </a:solidFill>
              <a:latin typeface="+mn-lt"/>
              <a:ea typeface="+mn-ea"/>
              <a:cs typeface="+mn-cs"/>
            </a:endParaRP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3</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las fuentes de información.</a:t>
            </a:r>
          </a:p>
        </p:txBody>
      </p:sp>
      <p:sp>
        <p:nvSpPr>
          <p:cNvPr id="4" name="3 Marcador de número de diapositiva"/>
          <p:cNvSpPr>
            <a:spLocks noGrp="1"/>
          </p:cNvSpPr>
          <p:nvPr>
            <p:ph type="sldNum" sz="quarter" idx="10"/>
          </p:nvPr>
        </p:nvSpPr>
        <p:spPr/>
        <p:txBody>
          <a:bodyPr/>
          <a:lstStyle/>
          <a:p>
            <a:fld id="{FF847912-82DC-4411-B14D-3592BD722905}" type="slidenum">
              <a:rPr lang="es-MX" smtClean="0"/>
              <a:t>30</a:t>
            </a:fld>
            <a:endParaRPr lang="es-MX"/>
          </a:p>
        </p:txBody>
      </p:sp>
    </p:spTree>
    <p:extLst>
      <p:ext uri="{BB962C8B-B14F-4D97-AF65-F5344CB8AC3E}">
        <p14:creationId xmlns:p14="http://schemas.microsoft.com/office/powerpoint/2010/main" val="300287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el tema sistemas de producción</a:t>
            </a:r>
            <a:r>
              <a:rPr lang="es-MX" baseline="0" dirty="0" smtClean="0"/>
              <a:t> y el espacio.</a:t>
            </a:r>
            <a:endParaRPr lang="es-MX" dirty="0"/>
          </a:p>
        </p:txBody>
      </p:sp>
      <p:sp>
        <p:nvSpPr>
          <p:cNvPr id="4" name="Marcador de número de diapositiva 3"/>
          <p:cNvSpPr>
            <a:spLocks noGrp="1"/>
          </p:cNvSpPr>
          <p:nvPr>
            <p:ph type="sldNum" sz="quarter" idx="10"/>
          </p:nvPr>
        </p:nvSpPr>
        <p:spPr/>
        <p:txBody>
          <a:bodyPr/>
          <a:lstStyle/>
          <a:p>
            <a:fld id="{FF847912-82DC-4411-B14D-3592BD722905}" type="slidenum">
              <a:rPr lang="es-MX" smtClean="0"/>
              <a:t>4</a:t>
            </a:fld>
            <a:endParaRPr lang="es-MX"/>
          </a:p>
        </p:txBody>
      </p:sp>
    </p:spTree>
    <p:extLst>
      <p:ext uri="{BB962C8B-B14F-4D97-AF65-F5344CB8AC3E}">
        <p14:creationId xmlns:p14="http://schemas.microsoft.com/office/powerpoint/2010/main" val="2942101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sz="1200" dirty="0" smtClean="0"/>
              <a:t>Se define le concepto de espacio según </a:t>
            </a:r>
            <a:r>
              <a:rPr lang="es-MX" sz="1200" dirty="0" err="1" smtClean="0"/>
              <a:t>Boisier</a:t>
            </a:r>
            <a:r>
              <a:rPr lang="es-MX" sz="1200" baseline="0" dirty="0"/>
              <a:t>, considera al ser humano como un “animal territorial” pues ocupa, usurpa y defiende su entorno físico.</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5</a:t>
            </a:fld>
            <a:endParaRPr lang="es-MX"/>
          </a:p>
        </p:txBody>
      </p:sp>
    </p:spTree>
    <p:extLst>
      <p:ext uri="{BB962C8B-B14F-4D97-AF65-F5344CB8AC3E}">
        <p14:creationId xmlns:p14="http://schemas.microsoft.com/office/powerpoint/2010/main" val="3573318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dirty="0">
                <a:solidFill>
                  <a:schemeClr val="tx1"/>
                </a:solidFill>
              </a:rPr>
              <a:t>El ser humano construye su identidad apelando a una matriz de relaciones (familia, raza, religión) entre las cuales destaca por su fuerza la vinculación a un territorio. El ser de un lugar, el reconocerse en el lugar, es una derivación del carácter territorial del “animal humano” y tan fuerte que, como bien sabemos, el exilio es considerado como una pena máxima y el desarraigo del territorio cotidiano, aún en procesos migratorios internos y voluntarios es una experiencia dolorosa para las personas. </a:t>
            </a:r>
            <a:endParaRPr lang="es-MX" b="0" dirty="0">
              <a:solidFill>
                <a:schemeClr val="tx1"/>
              </a:solidFill>
            </a:endParaRPr>
          </a:p>
        </p:txBody>
      </p:sp>
      <p:sp>
        <p:nvSpPr>
          <p:cNvPr id="4" name="3 Marcador de número de diapositiva"/>
          <p:cNvSpPr>
            <a:spLocks noGrp="1"/>
          </p:cNvSpPr>
          <p:nvPr>
            <p:ph type="sldNum" sz="quarter" idx="10"/>
          </p:nvPr>
        </p:nvSpPr>
        <p:spPr/>
        <p:txBody>
          <a:bodyPr/>
          <a:lstStyle/>
          <a:p>
            <a:fld id="{FF847912-82DC-4411-B14D-3592BD722905}" type="slidenum">
              <a:rPr lang="es-MX" smtClean="0"/>
              <a:t>6</a:t>
            </a:fld>
            <a:endParaRPr lang="es-MX"/>
          </a:p>
        </p:txBody>
      </p:sp>
    </p:spTree>
    <p:extLst>
      <p:ext uri="{BB962C8B-B14F-4D97-AF65-F5344CB8AC3E}">
        <p14:creationId xmlns:p14="http://schemas.microsoft.com/office/powerpoint/2010/main" val="3007499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dirty="0"/>
              <a:t>Resulta fácil </a:t>
            </a:r>
            <a:r>
              <a:rPr lang="es-ES" sz="1200" b="0" dirty="0" err="1"/>
              <a:t>hipotetizar</a:t>
            </a:r>
            <a:r>
              <a:rPr lang="es-ES" sz="1200" b="0" dirty="0"/>
              <a:t> que las posibilidades de realización personal de cada individuo, el logro de su personal proyecto de vida, está íntimamente articulado con la suerte del territorio. Si a éste le va bien (al territorio) las probabilidades de que al individuo le vaya bien son mayores que si lo primero no sucediera. Esto es un ejemplo del principio </a:t>
            </a:r>
            <a:r>
              <a:rPr lang="es-ES" sz="1200" b="0" dirty="0" err="1"/>
              <a:t>hologramétrico</a:t>
            </a:r>
            <a:r>
              <a:rPr lang="es-ES" sz="1200" b="0" dirty="0"/>
              <a:t>: el individuo está, obviamente, en el territorio, y el territorio está en el individuo </a:t>
            </a:r>
            <a:endParaRPr lang="es-MX" b="0"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7</a:t>
            </a:fld>
            <a:endParaRPr lang="es-MX"/>
          </a:p>
        </p:txBody>
      </p:sp>
    </p:spTree>
    <p:extLst>
      <p:ext uri="{BB962C8B-B14F-4D97-AF65-F5344CB8AC3E}">
        <p14:creationId xmlns:p14="http://schemas.microsoft.com/office/powerpoint/2010/main" val="2963779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dirty="0"/>
              <a:t>El territorio es considerado ahora como un actor indirecto de la competitividad al transformarse en una plataforma sistémica de ella ya que en el territorio se encuentra la malla de soporte en la cual anidan las actividades productivas competitivas, siendo tal malla un sistema de cooperación fabril de eficiencia variable.</a:t>
            </a:r>
          </a:p>
          <a:p>
            <a:endParaRPr lang="es-ES" sz="1200" b="1"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8</a:t>
            </a:fld>
            <a:endParaRPr lang="es-MX"/>
          </a:p>
        </p:txBody>
      </p:sp>
    </p:spTree>
    <p:extLst>
      <p:ext uri="{BB962C8B-B14F-4D97-AF65-F5344CB8AC3E}">
        <p14:creationId xmlns:p14="http://schemas.microsoft.com/office/powerpoint/2010/main" val="1147893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0" dirty="0"/>
              <a:t>El territorio también es el</a:t>
            </a:r>
            <a:r>
              <a:rPr lang="es-ES" sz="1200" b="0" baseline="0" dirty="0"/>
              <a:t> </a:t>
            </a:r>
            <a:r>
              <a:rPr lang="es-ES" sz="1200" b="0" dirty="0"/>
              <a:t>espacio contenedor de una cultura propia que se traduce, mediante prácticas sociales históricas, en la elaboración de bienes y/o servicios indisolublemente ligados a tal cultura, a partir de las cuales se pueden construir nichos específicos de comercio de elevada competitividad</a:t>
            </a:r>
            <a:endParaRPr lang="es-MX" b="0" dirty="0"/>
          </a:p>
          <a:p>
            <a:endParaRPr lang="es-MX" dirty="0"/>
          </a:p>
        </p:txBody>
      </p:sp>
      <p:sp>
        <p:nvSpPr>
          <p:cNvPr id="4" name="3 Marcador de número de diapositiva"/>
          <p:cNvSpPr>
            <a:spLocks noGrp="1"/>
          </p:cNvSpPr>
          <p:nvPr>
            <p:ph type="sldNum" sz="quarter" idx="10"/>
          </p:nvPr>
        </p:nvSpPr>
        <p:spPr/>
        <p:txBody>
          <a:bodyPr/>
          <a:lstStyle/>
          <a:p>
            <a:fld id="{FF847912-82DC-4411-B14D-3592BD722905}" type="slidenum">
              <a:rPr lang="es-MX" smtClean="0"/>
              <a:t>9</a:t>
            </a:fld>
            <a:endParaRPr lang="es-MX"/>
          </a:p>
        </p:txBody>
      </p:sp>
    </p:spTree>
    <p:extLst>
      <p:ext uri="{BB962C8B-B14F-4D97-AF65-F5344CB8AC3E}">
        <p14:creationId xmlns:p14="http://schemas.microsoft.com/office/powerpoint/2010/main" val="322366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B1220B0D-8E37-4323-A657-39156DBF1104}" type="datetime1">
              <a:rPr lang="es-MX" smtClean="0"/>
              <a:t>05/10/2017</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DC424F9F-8B1F-4E9A-824C-093EF16682BB}"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DE71DD3-14C7-4414-9C1A-1208E3D03F32}" type="datetime1">
              <a:rPr lang="es-MX" smtClean="0"/>
              <a:t>05/10/2017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424F9F-8B1F-4E9A-824C-093EF16682B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87FC6A9-B8F9-44E6-A568-F6E4C0077539}" type="datetime1">
              <a:rPr lang="es-MX" smtClean="0"/>
              <a:t>05/10/2017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DC424F9F-8B1F-4E9A-824C-093EF16682B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DDEDD0-F672-4851-900A-A233371BE8CF}" type="datetime1">
              <a:rPr lang="es-MX" smtClean="0"/>
              <a:t>05/10/2017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424F9F-8B1F-4E9A-824C-093EF16682BB}" type="slidenum">
              <a:rPr lang="es-MX" smtClean="0"/>
              <a:t>‹Nº›</a:t>
            </a:fld>
            <a:endParaRPr lang="es-MX"/>
          </a:p>
        </p:txBody>
      </p:sp>
      <p:sp>
        <p:nvSpPr>
          <p:cNvPr id="7" name="Title 6"/>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E6BD87D1-16CE-4578-9FEE-1B8BA7CF9232}" type="datetime1">
              <a:rPr lang="es-MX" smtClean="0"/>
              <a:t>05/10/2017</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DC424F9F-8B1F-4E9A-824C-093EF16682BB}"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CBC99-D748-4B6B-BFBB-425C04B340CD}" type="datetime1">
              <a:rPr lang="es-MX" smtClean="0"/>
              <a:t>05/10/2017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C424F9F-8B1F-4E9A-824C-093EF16682BB}" type="slidenum">
              <a:rPr lang="es-MX" smtClean="0"/>
              <a:t>‹Nº›</a:t>
            </a:fld>
            <a:endParaRPr lang="es-MX"/>
          </a:p>
        </p:txBody>
      </p:sp>
      <p:sp>
        <p:nvSpPr>
          <p:cNvPr id="8" name="Title 7"/>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B1D826F-E2D3-4682-A93B-2562E6EDDD5B}" type="datetime1">
              <a:rPr lang="es-MX" smtClean="0"/>
              <a:t>05/10/2017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C424F9F-8B1F-4E9A-824C-093EF16682BB}" type="slidenum">
              <a:rPr lang="es-MX" smtClean="0"/>
              <a:t>‹Nº›</a:t>
            </a:fld>
            <a:endParaRPr lang="es-MX"/>
          </a:p>
        </p:txBody>
      </p:sp>
      <p:sp>
        <p:nvSpPr>
          <p:cNvPr id="10" name="Title 9"/>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97800B8-C10E-4715-90E5-546150A88FDB}" type="datetime1">
              <a:rPr lang="es-MX" smtClean="0"/>
              <a:t>05/10/2017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C424F9F-8B1F-4E9A-824C-093EF16682BB}" type="slidenum">
              <a:rPr lang="es-MX" smtClean="0"/>
              <a:t>‹Nº›</a:t>
            </a:fld>
            <a:endParaRPr lang="es-MX"/>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E6C0EC8-9C39-4797-BBBB-0F7DAA17BFBB}" type="datetime1">
              <a:rPr lang="es-MX" smtClean="0"/>
              <a:t>05/10/2017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C424F9F-8B1F-4E9A-824C-093EF16682B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8C7EF8B-A70B-4DC5-AF88-B2F291E6DFE4}" type="datetime1">
              <a:rPr lang="es-MX" smtClean="0"/>
              <a:t>05/10/2017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DC424F9F-8B1F-4E9A-824C-093EF16682BB}" type="slidenum">
              <a:rPr lang="es-MX" smtClean="0"/>
              <a:t>‹Nº›</a:t>
            </a:fld>
            <a:endParaRPr lang="es-MX"/>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EA32CAB-44E8-45F0-815D-62B0D3BBA717}" type="datetime1">
              <a:rPr lang="es-MX" smtClean="0"/>
              <a:t>05/10/2017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C424F9F-8B1F-4E9A-824C-093EF16682BB}" type="slidenum">
              <a:rPr lang="es-MX" smtClean="0"/>
              <a:t>‹Nº›</a:t>
            </a:fld>
            <a:endParaRPr lang="es-MX"/>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BE24748-54C8-4D87-AC8A-039EDE6DD6AD}" type="datetime1">
              <a:rPr lang="es-MX" smtClean="0"/>
              <a:t>05/10/2017</a:t>
            </a:fld>
            <a:endParaRPr lang="es-MX"/>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DC424F9F-8B1F-4E9A-824C-093EF16682BB}"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image" Target="../media/image22.png"/><Relationship Id="rId5" Type="http://schemas.openxmlformats.org/officeDocument/2006/relationships/diagramQuickStyle" Target="../diagrams/quickStyle5.xml"/><Relationship Id="rId10" Type="http://schemas.openxmlformats.org/officeDocument/2006/relationships/image" Target="../media/image21.jpeg"/><Relationship Id="rId4" Type="http://schemas.openxmlformats.org/officeDocument/2006/relationships/diagramLayout" Target="../diagrams/layout5.xml"/><Relationship Id="rId9" Type="http://schemas.microsoft.com/office/2007/relationships/hdphoto" Target="../media/hdphoto4.wdp"/></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image" Target="../media/image29.png"/><Relationship Id="rId5" Type="http://schemas.openxmlformats.org/officeDocument/2006/relationships/diagramQuickStyle" Target="../diagrams/quickStyle7.xml"/><Relationship Id="rId10" Type="http://schemas.openxmlformats.org/officeDocument/2006/relationships/image" Target="../media/image28.png"/><Relationship Id="rId4" Type="http://schemas.openxmlformats.org/officeDocument/2006/relationships/diagramLayout" Target="../diagrams/layout7.xml"/><Relationship Id="rId9"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10" Type="http://schemas.openxmlformats.org/officeDocument/2006/relationships/image" Target="../media/image45.png"/><Relationship Id="rId4" Type="http://schemas.openxmlformats.org/officeDocument/2006/relationships/diagramLayout" Target="../diagrams/layout11.xml"/><Relationship Id="rId9"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3" Type="http://schemas.openxmlformats.org/officeDocument/2006/relationships/hyperlink" Target="http://www.manufactura.mx/industria/2016/04/26/los-8-estados-mas-atractivos-para-la-industria"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www.sites.upiicsa.ipn.mx/polilibros/portal/polilibros/p_terminados/Admon-II-Inform/conocimiento/unidad5/U5541.htm" TargetMode="External"/><Relationship Id="rId4" Type="http://schemas.openxmlformats.org/officeDocument/2006/relationships/hyperlink" Target="http://www.mms-mexico.com/articles/los-clsteres-industriales-de-mxic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17.png"/><Relationship Id="rId4" Type="http://schemas.openxmlformats.org/officeDocument/2006/relationships/diagramLayout" Target="../diagrams/layout3.xml"/><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6" y="341551"/>
            <a:ext cx="6508378" cy="830997"/>
          </a:xfrm>
          <a:prstGeom prst="rect">
            <a:avLst/>
          </a:prstGeom>
        </p:spPr>
        <p:txBody>
          <a:bodyPr wrap="square">
            <a:spAutoFit/>
          </a:bodyPr>
          <a:lstStyle/>
          <a:p>
            <a:pPr algn="ctr"/>
            <a:r>
              <a:rPr lang="es-MX" sz="2400" i="1" dirty="0">
                <a:solidFill>
                  <a:prstClr val="black"/>
                </a:solidFill>
              </a:rPr>
              <a:t>Universidad Autónoma del Estado de México</a:t>
            </a:r>
          </a:p>
          <a:p>
            <a:pPr algn="ctr"/>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412802" y="341549"/>
            <a:ext cx="811208"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8172400" y="334777"/>
            <a:ext cx="697280" cy="822025"/>
          </a:xfrm>
          <a:prstGeom prst="rect">
            <a:avLst/>
          </a:prstGeom>
          <a:noFill/>
          <a:ln w="9525">
            <a:noFill/>
            <a:miter lim="800000"/>
            <a:headEnd/>
            <a:tailEnd/>
          </a:ln>
        </p:spPr>
      </p:pic>
      <p:sp>
        <p:nvSpPr>
          <p:cNvPr id="10" name="9 Rectángulo"/>
          <p:cNvSpPr/>
          <p:nvPr/>
        </p:nvSpPr>
        <p:spPr>
          <a:xfrm>
            <a:off x="1729091" y="3754180"/>
            <a:ext cx="6001507" cy="2308324"/>
          </a:xfrm>
          <a:prstGeom prst="rect">
            <a:avLst/>
          </a:prstGeom>
        </p:spPr>
        <p:txBody>
          <a:bodyPr wrap="square">
            <a:spAutoFit/>
          </a:bodyPr>
          <a:lstStyle/>
          <a:p>
            <a:pPr algn="ctr">
              <a:defRPr/>
            </a:pPr>
            <a:endParaRPr lang="es-MX" sz="1600" kern="0" dirty="0">
              <a:solidFill>
                <a:sysClr val="windowText" lastClr="000000"/>
              </a:solidFill>
            </a:endParaRPr>
          </a:p>
          <a:p>
            <a:pPr algn="ctr">
              <a:defRPr/>
            </a:pPr>
            <a:r>
              <a:rPr lang="es-MX" sz="1600" kern="0" dirty="0">
                <a:solidFill>
                  <a:sysClr val="windowText" lastClr="000000"/>
                </a:solidFill>
              </a:rPr>
              <a:t>Programa Educativo: </a:t>
            </a:r>
            <a:r>
              <a:rPr lang="es-MX" sz="1600" dirty="0"/>
              <a:t>Maestría en estudios sustentables, regionales y metropolitanos</a:t>
            </a:r>
          </a:p>
          <a:p>
            <a:pPr algn="ctr"/>
            <a:endParaRPr lang="es-MX" sz="1600" kern="0" dirty="0">
              <a:solidFill>
                <a:sysClr val="windowText" lastClr="000000"/>
              </a:solidFill>
            </a:endParaRPr>
          </a:p>
          <a:p>
            <a:pPr algn="ctr"/>
            <a:r>
              <a:rPr lang="es-MX" sz="1600" kern="0" dirty="0">
                <a:solidFill>
                  <a:sysClr val="windowText" lastClr="000000"/>
                </a:solidFill>
              </a:rPr>
              <a:t>Unidad de Aprendizaje: </a:t>
            </a:r>
            <a:r>
              <a:rPr lang="es-MX" sz="1600"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 </a:t>
            </a:r>
            <a:r>
              <a:rPr lang="es-MX" sz="1600"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Economía Regional</a:t>
            </a:r>
          </a:p>
          <a:p>
            <a:pPr algn="ctr">
              <a:defRPr/>
            </a:pPr>
            <a:r>
              <a:rPr lang="es-MX" sz="1600" kern="0" dirty="0">
                <a:solidFill>
                  <a:sysClr val="windowText" lastClr="000000"/>
                </a:solidFill>
              </a:rPr>
              <a:t>Créditos Institucionales :  </a:t>
            </a:r>
            <a:r>
              <a:rPr lang="es-MX" sz="1600" kern="0" dirty="0" smtClean="0">
                <a:solidFill>
                  <a:sysClr val="windowText" lastClr="000000"/>
                </a:solidFill>
              </a:rPr>
              <a:t>7</a:t>
            </a:r>
            <a:endParaRPr lang="es-MX" sz="1600" kern="0" dirty="0">
              <a:solidFill>
                <a:sysClr val="windowText" lastClr="000000"/>
              </a:solidFill>
            </a:endParaRPr>
          </a:p>
          <a:p>
            <a:pPr algn="ctr">
              <a:defRPr/>
            </a:pPr>
            <a:endParaRPr lang="es-ES" sz="1600" kern="0" dirty="0">
              <a:solidFill>
                <a:sysClr val="windowText" lastClr="000000"/>
              </a:solidFill>
            </a:endParaRPr>
          </a:p>
          <a:p>
            <a:pPr algn="ctr" defTabSz="914298"/>
            <a:r>
              <a:rPr lang="es-ES" sz="1600" kern="0" dirty="0">
                <a:solidFill>
                  <a:sysClr val="windowText" lastClr="000000"/>
                </a:solidFill>
              </a:rPr>
              <a:t>    CLAVE:  </a:t>
            </a:r>
            <a:endParaRPr lang="es-MX" sz="1600" dirty="0">
              <a:solidFill>
                <a:prstClr val="black"/>
              </a:solidFill>
            </a:endParaRPr>
          </a:p>
          <a:p>
            <a:pPr algn="ctr">
              <a:defRPr/>
            </a:pPr>
            <a:endParaRPr lang="es-MX" sz="1600" kern="0" dirty="0">
              <a:solidFill>
                <a:sysClr val="windowText" lastClr="000000"/>
              </a:solidFill>
            </a:endParaRPr>
          </a:p>
        </p:txBody>
      </p:sp>
      <p:sp>
        <p:nvSpPr>
          <p:cNvPr id="11" name="10 CuadroTexto"/>
          <p:cNvSpPr txBox="1"/>
          <p:nvPr/>
        </p:nvSpPr>
        <p:spPr>
          <a:xfrm>
            <a:off x="744178" y="5175195"/>
            <a:ext cx="7776865" cy="1292662"/>
          </a:xfrm>
          <a:prstGeom prst="rect">
            <a:avLst/>
          </a:prstGeom>
          <a:noFill/>
        </p:spPr>
        <p:txBody>
          <a:bodyPr wrap="square" rtlCol="0">
            <a:spAutoFit/>
          </a:bodyPr>
          <a:lstStyle/>
          <a:p>
            <a:pPr algn="ctr"/>
            <a:r>
              <a:rPr lang="es-MX" sz="1400" dirty="0" smtClean="0">
                <a:solidFill>
                  <a:prstClr val="black"/>
                </a:solidFill>
              </a:rPr>
              <a:t>Julio 2017</a:t>
            </a:r>
            <a:endParaRPr lang="es-MX" sz="1400" dirty="0">
              <a:solidFill>
                <a:prstClr val="black"/>
              </a:solidFill>
            </a:endParaRPr>
          </a:p>
          <a:p>
            <a:endParaRPr lang="es-MX" sz="1400" u="sng" dirty="0">
              <a:solidFill>
                <a:prstClr val="black"/>
              </a:solidFill>
            </a:endParaRPr>
          </a:p>
          <a:p>
            <a:endParaRPr lang="es-MX" sz="1400" dirty="0">
              <a:solidFill>
                <a:prstClr val="black"/>
              </a:solidFill>
            </a:endParaRPr>
          </a:p>
          <a:p>
            <a:endParaRPr lang="es-MX" i="1" dirty="0">
              <a:solidFill>
                <a:prstClr val="black"/>
              </a:solidFill>
            </a:endParaRPr>
          </a:p>
          <a:p>
            <a:pPr algn="ctr"/>
            <a:r>
              <a:rPr lang="es-MX" b="1" i="1" dirty="0">
                <a:solidFill>
                  <a:prstClr val="black"/>
                </a:solidFill>
              </a:rPr>
              <a:t>Dr. Oscar Manuel Rodríguez Pichardo</a:t>
            </a:r>
          </a:p>
        </p:txBody>
      </p:sp>
      <p:cxnSp>
        <p:nvCxnSpPr>
          <p:cNvPr id="12" name="11 Conector recto"/>
          <p:cNvCxnSpPr/>
          <p:nvPr/>
        </p:nvCxnSpPr>
        <p:spPr>
          <a:xfrm>
            <a:off x="673271" y="1340768"/>
            <a:ext cx="7858867" cy="0"/>
          </a:xfrm>
          <a:prstGeom prst="line">
            <a:avLst/>
          </a:prstGeom>
          <a:ln/>
        </p:spPr>
        <p:style>
          <a:lnRef idx="2">
            <a:schemeClr val="dk1"/>
          </a:lnRef>
          <a:fillRef idx="0">
            <a:schemeClr val="dk1"/>
          </a:fillRef>
          <a:effectRef idx="1">
            <a:schemeClr val="dk1"/>
          </a:effectRef>
          <a:fontRef idx="minor">
            <a:schemeClr val="tx1"/>
          </a:fontRef>
        </p:style>
      </p:cxnSp>
      <p:cxnSp>
        <p:nvCxnSpPr>
          <p:cNvPr id="14" name="13 Conector recto"/>
          <p:cNvCxnSpPr/>
          <p:nvPr/>
        </p:nvCxnSpPr>
        <p:spPr>
          <a:xfrm>
            <a:off x="2230538" y="6021288"/>
            <a:ext cx="4824536" cy="0"/>
          </a:xfrm>
          <a:prstGeom prst="line">
            <a:avLst/>
          </a:prstGeom>
          <a:ln/>
        </p:spPr>
        <p:style>
          <a:lnRef idx="2">
            <a:schemeClr val="dk1"/>
          </a:lnRef>
          <a:fillRef idx="0">
            <a:schemeClr val="dk1"/>
          </a:fillRef>
          <a:effectRef idx="1">
            <a:schemeClr val="dk1"/>
          </a:effectRef>
          <a:fontRef idx="minor">
            <a:schemeClr val="tx1"/>
          </a:fontRef>
        </p:style>
      </p:cxnSp>
      <p:sp>
        <p:nvSpPr>
          <p:cNvPr id="17" name="16 Rectángulo"/>
          <p:cNvSpPr/>
          <p:nvPr/>
        </p:nvSpPr>
        <p:spPr>
          <a:xfrm>
            <a:off x="3557412" y="1554515"/>
            <a:ext cx="2170787" cy="523220"/>
          </a:xfrm>
          <a:prstGeom prst="rect">
            <a:avLst/>
          </a:prstGeom>
        </p:spPr>
        <p:txBody>
          <a:bodyPr wrap="none">
            <a:spAutoFit/>
          </a:bodyPr>
          <a:lstStyle/>
          <a:p>
            <a:r>
              <a:rPr lang="es-MX" sz="2800" b="1" dirty="0">
                <a:solidFill>
                  <a:srgbClr val="D2D2D2">
                    <a:lumMod val="10000"/>
                  </a:srgbClr>
                </a:solidFill>
              </a:rPr>
              <a:t>Diapositivas</a:t>
            </a:r>
          </a:p>
        </p:txBody>
      </p:sp>
      <p:sp>
        <p:nvSpPr>
          <p:cNvPr id="2" name="1 CuadroTexto"/>
          <p:cNvSpPr txBox="1"/>
          <p:nvPr/>
        </p:nvSpPr>
        <p:spPr>
          <a:xfrm>
            <a:off x="1907704" y="2420888"/>
            <a:ext cx="5400600" cy="1569660"/>
          </a:xfrm>
          <a:prstGeom prst="rect">
            <a:avLst/>
          </a:prstGeom>
          <a:noFill/>
        </p:spPr>
        <p:txBody>
          <a:bodyPr wrap="square" rtlCol="0">
            <a:spAutoFit/>
          </a:bodyPr>
          <a:lstStyle/>
          <a:p>
            <a:pPr algn="ctr"/>
            <a:r>
              <a:rPr lang="es-MX" sz="3200" dirty="0" smtClean="0"/>
              <a:t>Modulo II: Acumulación Flexible Integración y Dispersión </a:t>
            </a:r>
            <a:endParaRPr lang="es-MX" sz="3200" dirty="0"/>
          </a:p>
        </p:txBody>
      </p:sp>
      <p:sp>
        <p:nvSpPr>
          <p:cNvPr id="3" name="Marcador de número de diapositiva 2"/>
          <p:cNvSpPr>
            <a:spLocks noGrp="1"/>
          </p:cNvSpPr>
          <p:nvPr>
            <p:ph type="sldNum" sz="quarter" idx="12"/>
          </p:nvPr>
        </p:nvSpPr>
        <p:spPr/>
        <p:txBody>
          <a:bodyPr/>
          <a:lstStyle/>
          <a:p>
            <a:fld id="{DC424F9F-8B1F-4E9A-824C-093EF16682BB}" type="slidenum">
              <a:rPr lang="es-MX" smtClean="0"/>
              <a:t>1</a:t>
            </a:fld>
            <a:endParaRPr lang="es-MX"/>
          </a:p>
        </p:txBody>
      </p:sp>
    </p:spTree>
    <p:extLst>
      <p:ext uri="{BB962C8B-B14F-4D97-AF65-F5344CB8AC3E}">
        <p14:creationId xmlns:p14="http://schemas.microsoft.com/office/powerpoint/2010/main" val="31489175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9512" y="1988840"/>
            <a:ext cx="3672408" cy="1349889"/>
          </a:xfrm>
        </p:spPr>
        <p:txBody>
          <a:bodyPr>
            <a:normAutofit/>
          </a:bodyPr>
          <a:lstStyle/>
          <a:p>
            <a:pPr algn="ctr"/>
            <a:r>
              <a:rPr lang="es-MX" sz="2400" b="1" dirty="0"/>
              <a:t>ESTRUCTURAS SISTEMICAS COMPETITIVAS</a:t>
            </a:r>
          </a:p>
        </p:txBody>
      </p:sp>
      <p:sp>
        <p:nvSpPr>
          <p:cNvPr id="3" name="2 Título"/>
          <p:cNvSpPr>
            <a:spLocks noGrp="1"/>
          </p:cNvSpPr>
          <p:nvPr>
            <p:ph type="title"/>
          </p:nvPr>
        </p:nvSpPr>
        <p:spPr/>
        <p:txBody>
          <a:bodyPr/>
          <a:lstStyle/>
          <a:p>
            <a:r>
              <a:rPr lang="es-ES" i="1" dirty="0"/>
              <a:t>aglomerados sinérgicos (PORTER)</a:t>
            </a:r>
            <a:endParaRPr lang="es-MX" dirty="0"/>
          </a:p>
        </p:txBody>
      </p:sp>
      <p:sp>
        <p:nvSpPr>
          <p:cNvPr id="4" name="3 Flecha a la derecha con muesca"/>
          <p:cNvSpPr/>
          <p:nvPr/>
        </p:nvSpPr>
        <p:spPr>
          <a:xfrm>
            <a:off x="3923928" y="2132856"/>
            <a:ext cx="1584176" cy="93610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1 Marcador de contenido"/>
          <p:cNvSpPr txBox="1">
            <a:spLocks/>
          </p:cNvSpPr>
          <p:nvPr/>
        </p:nvSpPr>
        <p:spPr>
          <a:xfrm>
            <a:off x="5868144" y="1925963"/>
            <a:ext cx="2721128" cy="1349889"/>
          </a:xfrm>
          <a:prstGeom prst="rect">
            <a:avLst/>
          </a:prstGeom>
        </p:spPr>
        <p:txBody>
          <a:bodyPr vert="horz" lIns="91440" tIns="45720" rIns="91440" bIns="45720" rtlCol="0">
            <a:normAutofit fontScale="92500"/>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pPr algn="ctr"/>
            <a:r>
              <a:rPr lang="es-MX" sz="2400" b="1" dirty="0"/>
              <a:t>LUGARES FACILITADORES DE  INNOVACIÓN</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3151" y="3789040"/>
            <a:ext cx="5785730" cy="230425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6" name="Marcador de número de diapositiva 5"/>
          <p:cNvSpPr>
            <a:spLocks noGrp="1"/>
          </p:cNvSpPr>
          <p:nvPr>
            <p:ph type="sldNum" sz="quarter" idx="12"/>
          </p:nvPr>
        </p:nvSpPr>
        <p:spPr/>
        <p:txBody>
          <a:bodyPr/>
          <a:lstStyle/>
          <a:p>
            <a:fld id="{DC424F9F-8B1F-4E9A-824C-093EF16682BB}" type="slidenum">
              <a:rPr lang="es-MX" smtClean="0"/>
              <a:t>10</a:t>
            </a:fld>
            <a:endParaRPr lang="es-MX"/>
          </a:p>
        </p:txBody>
      </p:sp>
    </p:spTree>
    <p:extLst>
      <p:ext uri="{BB962C8B-B14F-4D97-AF65-F5344CB8AC3E}">
        <p14:creationId xmlns:p14="http://schemas.microsoft.com/office/powerpoint/2010/main" val="175984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905688616"/>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pPr algn="l"/>
            <a:r>
              <a:rPr lang="es-MX" dirty="0"/>
              <a:t>COMPETITIVIDAD e innovación</a:t>
            </a:r>
          </a:p>
        </p:txBody>
      </p:sp>
      <p:pic>
        <p:nvPicPr>
          <p:cNvPr id="5" name="4 Imagen"/>
          <p:cNvPicPr>
            <a:picLocks noChangeAspect="1"/>
          </p:cNvPicPr>
          <p:nvPr/>
        </p:nvPicPr>
        <p:blipFill>
          <a:blip r:embed="rId8">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950607" y="188640"/>
            <a:ext cx="2193393" cy="1299577"/>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t>11</a:t>
            </a:fld>
            <a:endParaRPr lang="es-MX"/>
          </a:p>
        </p:txBody>
      </p:sp>
    </p:spTree>
    <p:extLst>
      <p:ext uri="{BB962C8B-B14F-4D97-AF65-F5344CB8AC3E}">
        <p14:creationId xmlns:p14="http://schemas.microsoft.com/office/powerpoint/2010/main" val="2132760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025537143"/>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CONVERGENCIA LOCAL </a:t>
            </a:r>
          </a:p>
        </p:txBody>
      </p:sp>
      <p:sp>
        <p:nvSpPr>
          <p:cNvPr id="6" name="5 Rectángulo"/>
          <p:cNvSpPr/>
          <p:nvPr/>
        </p:nvSpPr>
        <p:spPr>
          <a:xfrm>
            <a:off x="1913610" y="5934670"/>
            <a:ext cx="5325497" cy="923330"/>
          </a:xfrm>
          <a:prstGeom prst="rect">
            <a:avLst/>
          </a:prstGeom>
          <a:noFill/>
        </p:spPr>
        <p:txBody>
          <a:bodyPr wrap="none" lIns="91440" tIns="45720" rIns="91440" bIns="45720">
            <a:spAutoFit/>
          </a:bodyPr>
          <a:lstStyle/>
          <a:p>
            <a:pPr algn="ctr"/>
            <a:r>
              <a:rPr lang="es-E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Líneas de trabajo</a:t>
            </a:r>
          </a:p>
        </p:txBody>
      </p:sp>
      <p:pic>
        <p:nvPicPr>
          <p:cNvPr id="7" name="6 Imagen"/>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9276" y1="14846" x2="29276" y2="14846"/>
                        <a14:foregroundMark x1="29276" y1="21569" x2="29276" y2="21569"/>
                      </a14:backgroundRemoval>
                    </a14:imgEffect>
                  </a14:imgLayer>
                </a14:imgProps>
              </a:ext>
              <a:ext uri="{28A0092B-C50C-407E-A947-70E740481C1C}">
                <a14:useLocalDpi xmlns:a14="http://schemas.microsoft.com/office/drawing/2010/main" val="0"/>
              </a:ext>
            </a:extLst>
          </a:blip>
          <a:stretch>
            <a:fillRect/>
          </a:stretch>
        </p:blipFill>
        <p:spPr>
          <a:xfrm>
            <a:off x="251520" y="4012855"/>
            <a:ext cx="2557855" cy="1916424"/>
          </a:xfrm>
          <a:prstGeom prst="rect">
            <a:avLst/>
          </a:prstGeom>
        </p:spPr>
      </p:pic>
      <p:pic>
        <p:nvPicPr>
          <p:cNvPr id="8" name="7 Imagen"/>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39107" y="4126608"/>
            <a:ext cx="1224136" cy="1156809"/>
          </a:xfrm>
          <a:prstGeom prst="ellipse">
            <a:avLst/>
          </a:prstGeom>
          <a:ln>
            <a:noFill/>
          </a:ln>
          <a:effectLst>
            <a:softEdge rad="112500"/>
          </a:effectLst>
        </p:spPr>
      </p:pic>
      <p:pic>
        <p:nvPicPr>
          <p:cNvPr id="9" name="8 Imagen"/>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076056" y="3890098"/>
            <a:ext cx="1080120" cy="1391907"/>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t>12</a:t>
            </a:fld>
            <a:endParaRPr lang="es-MX"/>
          </a:p>
        </p:txBody>
      </p:sp>
    </p:spTree>
    <p:extLst>
      <p:ext uri="{BB962C8B-B14F-4D97-AF65-F5344CB8AC3E}">
        <p14:creationId xmlns:p14="http://schemas.microsoft.com/office/powerpoint/2010/main" val="159590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893642886"/>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Conocimiento y territorio</a:t>
            </a:r>
          </a:p>
        </p:txBody>
      </p:sp>
      <p:pic>
        <p:nvPicPr>
          <p:cNvPr id="717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55599" y="1988840"/>
            <a:ext cx="2800350"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13</a:t>
            </a:fld>
            <a:endParaRPr lang="es-MX"/>
          </a:p>
        </p:txBody>
      </p:sp>
    </p:spTree>
    <p:extLst>
      <p:ext uri="{BB962C8B-B14F-4D97-AF65-F5344CB8AC3E}">
        <p14:creationId xmlns:p14="http://schemas.microsoft.com/office/powerpoint/2010/main" val="3257308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a:p>
        </p:txBody>
      </p:sp>
      <p:sp>
        <p:nvSpPr>
          <p:cNvPr id="3" name="2 Título"/>
          <p:cNvSpPr>
            <a:spLocks noGrp="1"/>
          </p:cNvSpPr>
          <p:nvPr>
            <p:ph type="title"/>
          </p:nvPr>
        </p:nvSpPr>
        <p:spPr/>
        <p:txBody>
          <a:bodyPr/>
          <a:lstStyle/>
          <a:p>
            <a:endParaRPr lang="es-MX"/>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 y="188640"/>
            <a:ext cx="9137254"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14</a:t>
            </a:fld>
            <a:endParaRPr lang="es-MX"/>
          </a:p>
        </p:txBody>
      </p:sp>
    </p:spTree>
    <p:extLst>
      <p:ext uri="{BB962C8B-B14F-4D97-AF65-F5344CB8AC3E}">
        <p14:creationId xmlns:p14="http://schemas.microsoft.com/office/powerpoint/2010/main" val="3046568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a:p>
        </p:txBody>
      </p:sp>
      <p:sp>
        <p:nvSpPr>
          <p:cNvPr id="3" name="2 Título"/>
          <p:cNvSpPr>
            <a:spLocks noGrp="1"/>
          </p:cNvSpPr>
          <p:nvPr>
            <p:ph type="title"/>
          </p:nvPr>
        </p:nvSpPr>
        <p:spPr/>
        <p:txBody>
          <a:bodyPr/>
          <a:lstStyle/>
          <a:p>
            <a:endParaRPr lang="es-MX"/>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96" y="7374"/>
            <a:ext cx="9018300" cy="6733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15</a:t>
            </a:fld>
            <a:endParaRPr lang="es-MX"/>
          </a:p>
        </p:txBody>
      </p:sp>
    </p:spTree>
    <p:extLst>
      <p:ext uri="{BB962C8B-B14F-4D97-AF65-F5344CB8AC3E}">
        <p14:creationId xmlns:p14="http://schemas.microsoft.com/office/powerpoint/2010/main" val="955049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55349573"/>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Aprendizaje colectivo (territorial)</a:t>
            </a:r>
          </a:p>
        </p:txBody>
      </p:sp>
      <p:pic>
        <p:nvPicPr>
          <p:cNvPr id="819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14195" y="3514320"/>
            <a:ext cx="2047073" cy="1732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679" y="4852168"/>
            <a:ext cx="2087141" cy="148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8343" y="4299579"/>
            <a:ext cx="241935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4 Imagen"/>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15616" y="1628800"/>
            <a:ext cx="1219200" cy="1219200"/>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t>16</a:t>
            </a:fld>
            <a:endParaRPr lang="es-MX"/>
          </a:p>
        </p:txBody>
      </p:sp>
    </p:spTree>
    <p:extLst>
      <p:ext uri="{BB962C8B-B14F-4D97-AF65-F5344CB8AC3E}">
        <p14:creationId xmlns:p14="http://schemas.microsoft.com/office/powerpoint/2010/main" val="9325780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Niveles de territorio</a:t>
            </a:r>
          </a:p>
        </p:txBody>
      </p:sp>
      <p:sp>
        <p:nvSpPr>
          <p:cNvPr id="4" name="AutoShape 2" descr="Resultado de imagen para transformación del territori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63" name="Picture 3"/>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155576" y="1628800"/>
            <a:ext cx="8808912"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17</a:t>
            </a:fld>
            <a:endParaRPr lang="es-MX"/>
          </a:p>
        </p:txBody>
      </p:sp>
    </p:spTree>
    <p:extLst>
      <p:ext uri="{BB962C8B-B14F-4D97-AF65-F5344CB8AC3E}">
        <p14:creationId xmlns:p14="http://schemas.microsoft.com/office/powerpoint/2010/main" val="29274576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990116150"/>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ES" b="1" dirty="0"/>
              <a:t>DESARROLLO Y TERRITORIO</a:t>
            </a:r>
            <a:endParaRPr lang="es-MX" dirty="0"/>
          </a:p>
        </p:txBody>
      </p:sp>
      <p:pic>
        <p:nvPicPr>
          <p:cNvPr id="5" name="4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76256" y="4543325"/>
            <a:ext cx="1944216" cy="1944216"/>
          </a:xfrm>
          <a:prstGeom prst="rect">
            <a:avLst/>
          </a:prstGeom>
        </p:spPr>
      </p:pic>
      <p:sp>
        <p:nvSpPr>
          <p:cNvPr id="2" name="Marcador de número de diapositiva 1"/>
          <p:cNvSpPr>
            <a:spLocks noGrp="1"/>
          </p:cNvSpPr>
          <p:nvPr>
            <p:ph type="sldNum" sz="quarter" idx="12"/>
          </p:nvPr>
        </p:nvSpPr>
        <p:spPr/>
        <p:txBody>
          <a:bodyPr/>
          <a:lstStyle/>
          <a:p>
            <a:fld id="{DC424F9F-8B1F-4E9A-824C-093EF16682BB}" type="slidenum">
              <a:rPr lang="es-MX" smtClean="0"/>
              <a:t>18</a:t>
            </a:fld>
            <a:endParaRPr lang="es-MX"/>
          </a:p>
        </p:txBody>
      </p:sp>
    </p:spTree>
    <p:extLst>
      <p:ext uri="{BB962C8B-B14F-4D97-AF65-F5344CB8AC3E}">
        <p14:creationId xmlns:p14="http://schemas.microsoft.com/office/powerpoint/2010/main" val="1364962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60961903"/>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Niveles de territorio</a:t>
            </a:r>
          </a:p>
        </p:txBody>
      </p:sp>
      <p:sp>
        <p:nvSpPr>
          <p:cNvPr id="5" name="4 CuadroTexto"/>
          <p:cNvSpPr txBox="1"/>
          <p:nvPr/>
        </p:nvSpPr>
        <p:spPr>
          <a:xfrm>
            <a:off x="610804" y="6201881"/>
            <a:ext cx="2592288" cy="461665"/>
          </a:xfrm>
          <a:prstGeom prst="rect">
            <a:avLst/>
          </a:prstGeom>
          <a:noFill/>
        </p:spPr>
        <p:txBody>
          <a:bodyPr wrap="square" rtlCol="0">
            <a:spAutoFit/>
          </a:bodyPr>
          <a:lstStyle/>
          <a:p>
            <a:pPr algn="ctr"/>
            <a:r>
              <a:rPr lang="es-MX" sz="2400" b="1" dirty="0"/>
              <a:t>Naturales</a:t>
            </a:r>
            <a:endParaRPr lang="es-MX" sz="2800" b="1" dirty="0"/>
          </a:p>
        </p:txBody>
      </p:sp>
      <p:sp>
        <p:nvSpPr>
          <p:cNvPr id="6" name="5 CuadroTexto"/>
          <p:cNvSpPr txBox="1"/>
          <p:nvPr/>
        </p:nvSpPr>
        <p:spPr>
          <a:xfrm>
            <a:off x="3246350" y="6201881"/>
            <a:ext cx="2592288" cy="461665"/>
          </a:xfrm>
          <a:prstGeom prst="rect">
            <a:avLst/>
          </a:prstGeom>
          <a:noFill/>
        </p:spPr>
        <p:txBody>
          <a:bodyPr wrap="square" rtlCol="0">
            <a:spAutoFit/>
          </a:bodyPr>
          <a:lstStyle/>
          <a:p>
            <a:pPr algn="ctr"/>
            <a:r>
              <a:rPr lang="es-MX" sz="2400" b="1" dirty="0"/>
              <a:t>Equipados</a:t>
            </a:r>
          </a:p>
        </p:txBody>
      </p:sp>
      <p:sp>
        <p:nvSpPr>
          <p:cNvPr id="7" name="6 CuadroTexto"/>
          <p:cNvSpPr txBox="1"/>
          <p:nvPr/>
        </p:nvSpPr>
        <p:spPr>
          <a:xfrm>
            <a:off x="5902132" y="6201881"/>
            <a:ext cx="2592288" cy="461665"/>
          </a:xfrm>
          <a:prstGeom prst="rect">
            <a:avLst/>
          </a:prstGeom>
          <a:noFill/>
        </p:spPr>
        <p:txBody>
          <a:bodyPr wrap="square" rtlCol="0">
            <a:spAutoFit/>
          </a:bodyPr>
          <a:lstStyle/>
          <a:p>
            <a:pPr algn="ctr"/>
            <a:r>
              <a:rPr lang="es-MX" sz="2400" b="1" dirty="0"/>
              <a:t>Organizados</a:t>
            </a:r>
          </a:p>
        </p:txBody>
      </p:sp>
      <p:sp>
        <p:nvSpPr>
          <p:cNvPr id="2" name="Marcador de número de diapositiva 1"/>
          <p:cNvSpPr>
            <a:spLocks noGrp="1"/>
          </p:cNvSpPr>
          <p:nvPr>
            <p:ph type="sldNum" sz="quarter" idx="12"/>
          </p:nvPr>
        </p:nvSpPr>
        <p:spPr/>
        <p:txBody>
          <a:bodyPr/>
          <a:lstStyle/>
          <a:p>
            <a:fld id="{DC424F9F-8B1F-4E9A-824C-093EF16682BB}" type="slidenum">
              <a:rPr lang="es-MX" smtClean="0"/>
              <a:t>19</a:t>
            </a:fld>
            <a:endParaRPr lang="es-MX"/>
          </a:p>
        </p:txBody>
      </p:sp>
    </p:spTree>
    <p:extLst>
      <p:ext uri="{BB962C8B-B14F-4D97-AF65-F5344CB8AC3E}">
        <p14:creationId xmlns:p14="http://schemas.microsoft.com/office/powerpoint/2010/main" val="2670903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subTitle" idx="1"/>
          </p:nvPr>
        </p:nvSpPr>
        <p:spPr>
          <a:xfrm>
            <a:off x="611560" y="908720"/>
            <a:ext cx="4752528" cy="4752528"/>
          </a:xfrm>
        </p:spPr>
        <p:txBody>
          <a:bodyPr>
            <a:normAutofit fontScale="92500" lnSpcReduction="20000"/>
          </a:bodyPr>
          <a:lstStyle/>
          <a:p>
            <a:pPr algn="just"/>
            <a:r>
              <a:rPr lang="es-MX" sz="2200" dirty="0"/>
              <a:t>Se expone el </a:t>
            </a:r>
            <a:r>
              <a:rPr lang="es-MX" sz="2200" dirty="0" smtClean="0"/>
              <a:t>modulo II: Acumulación Flexible , integración y dispersión de </a:t>
            </a:r>
            <a:r>
              <a:rPr lang="es-MX" sz="2200" dirty="0"/>
              <a:t>la asignatura </a:t>
            </a:r>
            <a:r>
              <a:rPr lang="es-MX" sz="2200" dirty="0" smtClean="0"/>
              <a:t> </a:t>
            </a:r>
            <a:r>
              <a:rPr lang="es-MX" sz="2200" dirty="0"/>
              <a:t>Economía Regional.</a:t>
            </a:r>
          </a:p>
          <a:p>
            <a:pPr algn="just"/>
            <a:endParaRPr lang="es-MX" sz="2200" dirty="0"/>
          </a:p>
          <a:p>
            <a:pPr algn="just"/>
            <a:r>
              <a:rPr lang="es-MX" sz="2200" dirty="0"/>
              <a:t>Con el </a:t>
            </a:r>
            <a:r>
              <a:rPr lang="es-MX" sz="2200" b="1" dirty="0" smtClean="0"/>
              <a:t>objetivo</a:t>
            </a:r>
            <a:r>
              <a:rPr lang="es-MX" sz="2200" dirty="0">
                <a:solidFill>
                  <a:schemeClr val="tx1"/>
                </a:solidFill>
              </a:rPr>
              <a:t> </a:t>
            </a:r>
            <a:r>
              <a:rPr lang="es-MX" sz="2200" dirty="0" smtClean="0">
                <a:solidFill>
                  <a:schemeClr val="bg1"/>
                </a:solidFill>
              </a:rPr>
              <a:t>de </a:t>
            </a:r>
            <a:r>
              <a:rPr lang="es-MX" sz="2200" dirty="0">
                <a:solidFill>
                  <a:schemeClr val="bg1"/>
                </a:solidFill>
              </a:rPr>
              <a:t>Proporcionar elementos teóricos y metodológicos de la Economía Regional con el propósito de que los estudiantes dispongan de una visión actualizada del estado del arte de estas especialidades y cuenten con mayores elementos para analizar e interpretar los cambios regionales y de la planificación económica territorial en sus dimensiones sectorial , territorial y espacial.</a:t>
            </a:r>
          </a:p>
          <a:p>
            <a:pPr algn="just"/>
            <a:endParaRPr lang="es-MX" sz="2200" dirty="0"/>
          </a:p>
        </p:txBody>
      </p:sp>
      <p:sp>
        <p:nvSpPr>
          <p:cNvPr id="2" name="Título 1"/>
          <p:cNvSpPr>
            <a:spLocks noGrp="1"/>
          </p:cNvSpPr>
          <p:nvPr>
            <p:ph type="title"/>
          </p:nvPr>
        </p:nvSpPr>
        <p:spPr>
          <a:xfrm rot="16200000">
            <a:off x="4692213" y="3740835"/>
            <a:ext cx="6516767" cy="1716633"/>
          </a:xfrm>
        </p:spPr>
        <p:txBody>
          <a:bodyPr>
            <a:normAutofit/>
          </a:bodyPr>
          <a:lstStyle/>
          <a:p>
            <a:r>
              <a:rPr lang="es-MX" dirty="0">
                <a:solidFill>
                  <a:schemeClr val="tx1"/>
                </a:solidFill>
              </a:rPr>
              <a:t>Presentación </a:t>
            </a:r>
          </a:p>
        </p:txBody>
      </p:sp>
    </p:spTree>
    <p:extLst>
      <p:ext uri="{BB962C8B-B14F-4D97-AF65-F5344CB8AC3E}">
        <p14:creationId xmlns:p14="http://schemas.microsoft.com/office/powerpoint/2010/main" val="3444216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r>
              <a:rPr lang="es-MX" sz="3200" b="1" dirty="0">
                <a:solidFill>
                  <a:schemeClr val="accent3">
                    <a:lumMod val="75000"/>
                  </a:schemeClr>
                </a:solidFill>
              </a:rPr>
              <a:t>Aspectos tradicionales</a:t>
            </a:r>
          </a:p>
        </p:txBody>
      </p:sp>
      <p:sp>
        <p:nvSpPr>
          <p:cNvPr id="3" name="2 Título"/>
          <p:cNvSpPr>
            <a:spLocks noGrp="1"/>
          </p:cNvSpPr>
          <p:nvPr>
            <p:ph type="title"/>
          </p:nvPr>
        </p:nvSpPr>
        <p:spPr/>
        <p:txBody>
          <a:bodyPr/>
          <a:lstStyle/>
          <a:p>
            <a:r>
              <a:rPr lang="es-MX" dirty="0" smtClean="0"/>
              <a:t>Los sistemas flexibles en el entorno global </a:t>
            </a:r>
            <a:r>
              <a:rPr lang="es-MX" dirty="0"/>
              <a:t>(</a:t>
            </a:r>
            <a:r>
              <a:rPr lang="es-MX" dirty="0" err="1" smtClean="0"/>
              <a:t>Atractividad</a:t>
            </a:r>
            <a:r>
              <a:rPr lang="es-MX" dirty="0" smtClean="0"/>
              <a:t> </a:t>
            </a:r>
            <a:r>
              <a:rPr lang="es-MX" dirty="0"/>
              <a:t>económica de los </a:t>
            </a:r>
            <a:r>
              <a:rPr lang="es-MX" dirty="0" smtClean="0"/>
              <a:t>territorios)</a:t>
            </a:r>
            <a:endParaRPr lang="es-MX" dirty="0"/>
          </a:p>
        </p:txBody>
      </p:sp>
      <p:sp>
        <p:nvSpPr>
          <p:cNvPr id="4" name="3 Rectángulo"/>
          <p:cNvSpPr/>
          <p:nvPr/>
        </p:nvSpPr>
        <p:spPr>
          <a:xfrm>
            <a:off x="323528" y="2782669"/>
            <a:ext cx="2851486" cy="461665"/>
          </a:xfrm>
          <a:prstGeom prst="rect">
            <a:avLst/>
          </a:prstGeom>
        </p:spPr>
        <p:txBody>
          <a:bodyPr wrap="none">
            <a:spAutoFit/>
          </a:bodyPr>
          <a:lstStyle/>
          <a:p>
            <a:r>
              <a:rPr lang="es-ES" sz="2400" b="1" dirty="0">
                <a:solidFill>
                  <a:srgbClr val="000000"/>
                </a:solidFill>
                <a:latin typeface="Calibri" pitchFamily="34" charset="0"/>
                <a:ea typeface="Calibri" pitchFamily="34" charset="0"/>
                <a:cs typeface="Times-Roman"/>
              </a:rPr>
              <a:t>T</a:t>
            </a:r>
            <a:r>
              <a:rPr kumimoji="0" lang="es-ES" sz="2400" b="1" i="0" u="none" strike="noStrike" cap="none" normalizeH="0" baseline="0" dirty="0">
                <a:ln>
                  <a:noFill/>
                </a:ln>
                <a:solidFill>
                  <a:srgbClr val="000000"/>
                </a:solidFill>
                <a:effectLst/>
                <a:latin typeface="Calibri" pitchFamily="34" charset="0"/>
                <a:ea typeface="Calibri" pitchFamily="34" charset="0"/>
                <a:cs typeface="Times-Roman"/>
              </a:rPr>
              <a:t>amaño del mercado</a:t>
            </a:r>
            <a:endParaRPr lang="es-MX" sz="2400" b="1" dirty="0"/>
          </a:p>
        </p:txBody>
      </p:sp>
      <p:sp>
        <p:nvSpPr>
          <p:cNvPr id="5" name="4 Rectángulo"/>
          <p:cNvSpPr/>
          <p:nvPr/>
        </p:nvSpPr>
        <p:spPr>
          <a:xfrm>
            <a:off x="4652070" y="2598002"/>
            <a:ext cx="3953051" cy="830997"/>
          </a:xfrm>
          <a:prstGeom prst="rect">
            <a:avLst/>
          </a:prstGeom>
        </p:spPr>
        <p:txBody>
          <a:bodyPr wrap="square">
            <a:spAutoFit/>
          </a:bodyPr>
          <a:lstStyle/>
          <a:p>
            <a:pPr algn="ctr"/>
            <a:r>
              <a:rPr lang="es-ES" sz="2400" b="1" dirty="0">
                <a:solidFill>
                  <a:srgbClr val="000000"/>
                </a:solidFill>
                <a:latin typeface="Calibri" pitchFamily="34" charset="0"/>
                <a:ea typeface="Calibri" pitchFamily="34" charset="0"/>
                <a:cs typeface="Times-Roman"/>
              </a:rPr>
              <a:t>C</a:t>
            </a:r>
            <a:r>
              <a:rPr kumimoji="0" lang="es-ES" sz="2400" b="1" i="0" u="none" strike="noStrike" cap="none" normalizeH="0" baseline="0" dirty="0">
                <a:ln>
                  <a:noFill/>
                </a:ln>
                <a:solidFill>
                  <a:srgbClr val="000000"/>
                </a:solidFill>
                <a:effectLst/>
                <a:latin typeface="Calibri" pitchFamily="34" charset="0"/>
                <a:ea typeface="Calibri" pitchFamily="34" charset="0"/>
                <a:cs typeface="Times-Roman"/>
              </a:rPr>
              <a:t>oste relativo de los factores productivos</a:t>
            </a:r>
            <a:endParaRPr lang="es-MX" sz="2400" b="1" dirty="0"/>
          </a:p>
        </p:txBody>
      </p:sp>
      <p:sp>
        <p:nvSpPr>
          <p:cNvPr id="6" name="5 CuadroTexto"/>
          <p:cNvSpPr txBox="1"/>
          <p:nvPr/>
        </p:nvSpPr>
        <p:spPr>
          <a:xfrm>
            <a:off x="3197493" y="3816027"/>
            <a:ext cx="2909154" cy="461665"/>
          </a:xfrm>
          <a:prstGeom prst="rect">
            <a:avLst/>
          </a:prstGeom>
          <a:noFill/>
        </p:spPr>
        <p:txBody>
          <a:bodyPr wrap="square" rtlCol="0">
            <a:spAutoFit/>
          </a:bodyPr>
          <a:lstStyle/>
          <a:p>
            <a:pPr algn="ctr"/>
            <a:r>
              <a:rPr lang="es-MX" sz="2400" b="1" dirty="0"/>
              <a:t>Aspectos fiscales</a:t>
            </a:r>
          </a:p>
        </p:txBody>
      </p:sp>
      <p:pic>
        <p:nvPicPr>
          <p:cNvPr id="9218" name="Picture 2"/>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515783" y="3353767"/>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3453" y="4545331"/>
            <a:ext cx="2137233"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6128621" y="3673985"/>
            <a:ext cx="247650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Marcador de número de diapositiva 6"/>
          <p:cNvSpPr>
            <a:spLocks noGrp="1"/>
          </p:cNvSpPr>
          <p:nvPr>
            <p:ph type="sldNum" sz="quarter" idx="12"/>
          </p:nvPr>
        </p:nvSpPr>
        <p:spPr/>
        <p:txBody>
          <a:bodyPr/>
          <a:lstStyle/>
          <a:p>
            <a:fld id="{DC424F9F-8B1F-4E9A-824C-093EF16682BB}" type="slidenum">
              <a:rPr lang="es-MX" smtClean="0"/>
              <a:t>20</a:t>
            </a:fld>
            <a:endParaRPr lang="es-MX"/>
          </a:p>
        </p:txBody>
      </p:sp>
    </p:spTree>
    <p:extLst>
      <p:ext uri="{BB962C8B-B14F-4D97-AF65-F5344CB8AC3E}">
        <p14:creationId xmlns:p14="http://schemas.microsoft.com/office/powerpoint/2010/main" val="198584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0999" y="1719071"/>
            <a:ext cx="8407893" cy="701817"/>
          </a:xfrm>
        </p:spPr>
        <p:txBody>
          <a:bodyPr>
            <a:normAutofit/>
          </a:bodyPr>
          <a:lstStyle/>
          <a:p>
            <a:pPr algn="ctr"/>
            <a:r>
              <a:rPr lang="es-MX" sz="3200" b="1" dirty="0">
                <a:solidFill>
                  <a:schemeClr val="accent3">
                    <a:lumMod val="75000"/>
                  </a:schemeClr>
                </a:solidFill>
              </a:rPr>
              <a:t>Aspectos más amplios</a:t>
            </a:r>
            <a:endParaRPr lang="es-MX" sz="3200" dirty="0"/>
          </a:p>
        </p:txBody>
      </p:sp>
      <p:sp>
        <p:nvSpPr>
          <p:cNvPr id="3" name="2 Título"/>
          <p:cNvSpPr>
            <a:spLocks noGrp="1"/>
          </p:cNvSpPr>
          <p:nvPr>
            <p:ph type="title"/>
          </p:nvPr>
        </p:nvSpPr>
        <p:spPr/>
        <p:txBody>
          <a:bodyPr/>
          <a:lstStyle/>
          <a:p>
            <a:r>
              <a:rPr lang="es-MX" dirty="0" smtClean="0"/>
              <a:t>1.2 </a:t>
            </a:r>
            <a:r>
              <a:rPr lang="es-MX" dirty="0" err="1" smtClean="0"/>
              <a:t>Atractividad</a:t>
            </a:r>
            <a:r>
              <a:rPr lang="es-MX" dirty="0" smtClean="0"/>
              <a:t> </a:t>
            </a:r>
            <a:r>
              <a:rPr lang="es-MX" dirty="0"/>
              <a:t>económica de los territorios</a:t>
            </a:r>
          </a:p>
        </p:txBody>
      </p:sp>
      <p:sp>
        <p:nvSpPr>
          <p:cNvPr id="4" name="3 Rectángulo"/>
          <p:cNvSpPr/>
          <p:nvPr/>
        </p:nvSpPr>
        <p:spPr>
          <a:xfrm>
            <a:off x="467544" y="2751892"/>
            <a:ext cx="2017533" cy="1938992"/>
          </a:xfrm>
          <a:prstGeom prst="rect">
            <a:avLst/>
          </a:prstGeom>
        </p:spPr>
        <p:txBody>
          <a:bodyPr wrap="square">
            <a:spAutoFit/>
          </a:bodyPr>
          <a:lstStyle/>
          <a:p>
            <a:pPr algn="ctr"/>
            <a:r>
              <a:rPr lang="es-ES" sz="2000" dirty="0">
                <a:solidFill>
                  <a:srgbClr val="000000"/>
                </a:solidFill>
                <a:latin typeface="Calibri" pitchFamily="34" charset="0"/>
                <a:ea typeface="Calibri" pitchFamily="34" charset="0"/>
                <a:cs typeface="Times-Roman"/>
              </a:rPr>
              <a:t>E</a:t>
            </a:r>
            <a:r>
              <a:rPr kumimoji="0" lang="es-ES" sz="2000" b="0" i="0" u="none" strike="noStrike" cap="none" normalizeH="0" baseline="0" dirty="0">
                <a:ln>
                  <a:noFill/>
                </a:ln>
                <a:solidFill>
                  <a:srgbClr val="000000"/>
                </a:solidFill>
                <a:effectLst/>
                <a:latin typeface="Calibri" pitchFamily="34" charset="0"/>
                <a:ea typeface="Calibri" pitchFamily="34" charset="0"/>
                <a:cs typeface="Times-Roman"/>
              </a:rPr>
              <a:t>strategias empresariales de inserción en los flujos comerciales internacionales</a:t>
            </a:r>
            <a:endParaRPr lang="es-MX" sz="2000" dirty="0"/>
          </a:p>
        </p:txBody>
      </p:sp>
      <p:sp>
        <p:nvSpPr>
          <p:cNvPr id="5" name="4 Rectángulo"/>
          <p:cNvSpPr/>
          <p:nvPr/>
        </p:nvSpPr>
        <p:spPr>
          <a:xfrm>
            <a:off x="6388115" y="2905780"/>
            <a:ext cx="2085054" cy="707886"/>
          </a:xfrm>
          <a:prstGeom prst="rect">
            <a:avLst/>
          </a:prstGeom>
        </p:spPr>
        <p:txBody>
          <a:bodyPr wrap="square">
            <a:spAutoFit/>
          </a:bodyPr>
          <a:lstStyle/>
          <a:p>
            <a:r>
              <a:rPr lang="es-ES" sz="2000" dirty="0">
                <a:solidFill>
                  <a:srgbClr val="000000"/>
                </a:solidFill>
                <a:latin typeface="Calibri" pitchFamily="34" charset="0"/>
                <a:ea typeface="Calibri" pitchFamily="34" charset="0"/>
                <a:cs typeface="Times-Roman"/>
              </a:rPr>
              <a:t>D</a:t>
            </a:r>
            <a:r>
              <a:rPr kumimoji="0" lang="es-ES" sz="2000" b="0" i="0" u="none" strike="noStrike" cap="none" normalizeH="0" baseline="0" dirty="0">
                <a:ln>
                  <a:noFill/>
                </a:ln>
                <a:solidFill>
                  <a:srgbClr val="000000"/>
                </a:solidFill>
                <a:effectLst/>
                <a:latin typeface="Calibri" pitchFamily="34" charset="0"/>
                <a:ea typeface="Calibri" pitchFamily="34" charset="0"/>
                <a:cs typeface="Times-Roman"/>
              </a:rPr>
              <a:t>isponibilidad de infraestructuras</a:t>
            </a:r>
            <a:endParaRPr lang="es-MX" sz="2000" dirty="0"/>
          </a:p>
        </p:txBody>
      </p:sp>
      <p:sp>
        <p:nvSpPr>
          <p:cNvPr id="6" name="5 Rectángulo"/>
          <p:cNvSpPr/>
          <p:nvPr/>
        </p:nvSpPr>
        <p:spPr>
          <a:xfrm>
            <a:off x="281685" y="5949280"/>
            <a:ext cx="4406784" cy="461665"/>
          </a:xfrm>
          <a:prstGeom prst="rect">
            <a:avLst/>
          </a:prstGeom>
        </p:spPr>
        <p:txBody>
          <a:bodyPr wrap="none">
            <a:spAutoFit/>
          </a:bodyPr>
          <a:lstStyle/>
          <a:p>
            <a:r>
              <a:rPr lang="es-ES" sz="2400" dirty="0">
                <a:solidFill>
                  <a:srgbClr val="000000"/>
                </a:solidFill>
                <a:latin typeface="Calibri" pitchFamily="34" charset="0"/>
                <a:ea typeface="Calibri" pitchFamily="34" charset="0"/>
                <a:cs typeface="Times-Roman"/>
              </a:rPr>
              <a:t>A</a:t>
            </a:r>
            <a:r>
              <a:rPr kumimoji="0" lang="es-ES" sz="2400" b="0" i="0" u="none" strike="noStrike" cap="none" normalizeH="0" baseline="0" dirty="0">
                <a:ln>
                  <a:noFill/>
                </a:ln>
                <a:solidFill>
                  <a:srgbClr val="000000"/>
                </a:solidFill>
                <a:effectLst/>
                <a:latin typeface="Calibri" pitchFamily="34" charset="0"/>
                <a:ea typeface="Calibri" pitchFamily="34" charset="0"/>
                <a:cs typeface="Times-Roman"/>
              </a:rPr>
              <a:t>daptabilidad de la mano de obra</a:t>
            </a:r>
            <a:endParaRPr lang="es-MX" sz="2400" dirty="0"/>
          </a:p>
        </p:txBody>
      </p:sp>
      <p:sp>
        <p:nvSpPr>
          <p:cNvPr id="7" name="6 Rectángulo"/>
          <p:cNvSpPr/>
          <p:nvPr/>
        </p:nvSpPr>
        <p:spPr>
          <a:xfrm>
            <a:off x="5436096" y="5474841"/>
            <a:ext cx="3456384" cy="830997"/>
          </a:xfrm>
          <a:prstGeom prst="rect">
            <a:avLst/>
          </a:prstGeom>
        </p:spPr>
        <p:txBody>
          <a:bodyPr wrap="square">
            <a:spAutoFit/>
          </a:bodyPr>
          <a:lstStyle/>
          <a:p>
            <a:pPr algn="ctr"/>
            <a:r>
              <a:rPr lang="es-ES" sz="2400" dirty="0">
                <a:solidFill>
                  <a:srgbClr val="000000"/>
                </a:solidFill>
                <a:latin typeface="Calibri" pitchFamily="34" charset="0"/>
                <a:ea typeface="Calibri" pitchFamily="34" charset="0"/>
                <a:cs typeface="Times-Roman"/>
              </a:rPr>
              <a:t>D</a:t>
            </a:r>
            <a:r>
              <a:rPr kumimoji="0" lang="es-ES" sz="2400" b="0" i="0" u="none" strike="noStrike" cap="none" normalizeH="0" baseline="0" dirty="0">
                <a:ln>
                  <a:noFill/>
                </a:ln>
                <a:solidFill>
                  <a:srgbClr val="000000"/>
                </a:solidFill>
                <a:effectLst/>
                <a:latin typeface="Calibri" pitchFamily="34" charset="0"/>
                <a:ea typeface="Calibri" pitchFamily="34" charset="0"/>
                <a:cs typeface="Times-Roman"/>
              </a:rPr>
              <a:t>iseño institucional de las economías</a:t>
            </a:r>
            <a:endParaRPr lang="es-MX" sz="24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2684978"/>
            <a:ext cx="3461474" cy="2616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Marcador de número de diapositiva 7"/>
          <p:cNvSpPr>
            <a:spLocks noGrp="1"/>
          </p:cNvSpPr>
          <p:nvPr>
            <p:ph type="sldNum" sz="quarter" idx="12"/>
          </p:nvPr>
        </p:nvSpPr>
        <p:spPr/>
        <p:txBody>
          <a:bodyPr/>
          <a:lstStyle/>
          <a:p>
            <a:fld id="{DC424F9F-8B1F-4E9A-824C-093EF16682BB}" type="slidenum">
              <a:rPr lang="es-MX" smtClean="0"/>
              <a:t>21</a:t>
            </a:fld>
            <a:endParaRPr lang="es-MX"/>
          </a:p>
        </p:txBody>
      </p:sp>
    </p:spTree>
    <p:extLst>
      <p:ext uri="{BB962C8B-B14F-4D97-AF65-F5344CB8AC3E}">
        <p14:creationId xmlns:p14="http://schemas.microsoft.com/office/powerpoint/2010/main" val="1282745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1000" y="6126479"/>
            <a:ext cx="8763000" cy="731521"/>
          </a:xfrm>
        </p:spPr>
        <p:txBody>
          <a:bodyPr>
            <a:normAutofit fontScale="85000" lnSpcReduction="20000"/>
          </a:bodyPr>
          <a:lstStyle/>
          <a:p>
            <a:pPr marL="0" indent="0">
              <a:spcBef>
                <a:spcPts val="0"/>
              </a:spcBef>
              <a:buClrTx/>
              <a:buNone/>
              <a:defRPr/>
            </a:pPr>
            <a:r>
              <a:rPr lang="es-MX" dirty="0"/>
              <a:t>Fuente: </a:t>
            </a:r>
            <a:r>
              <a:rPr lang="es-MX" b="1" dirty="0">
                <a:solidFill>
                  <a:schemeClr val="tx1"/>
                </a:solidFill>
              </a:rPr>
              <a:t>8 Estados mas atractivos para los industriales. Obtenido de http://www.manufactura.mx/industria/2016/04/26/los-8-estados-mas-atractivos-para-la-industria</a:t>
            </a:r>
          </a:p>
          <a:p>
            <a:endParaRPr lang="es-MX" dirty="0"/>
          </a:p>
        </p:txBody>
      </p:sp>
      <p:sp>
        <p:nvSpPr>
          <p:cNvPr id="3" name="2 Título"/>
          <p:cNvSpPr>
            <a:spLocks noGrp="1"/>
          </p:cNvSpPr>
          <p:nvPr>
            <p:ph type="title"/>
          </p:nvPr>
        </p:nvSpPr>
        <p:spPr/>
        <p:txBody>
          <a:bodyPr/>
          <a:lstStyle/>
          <a:p>
            <a:endParaRPr lang="es-MX"/>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1" y="19836"/>
            <a:ext cx="9157491" cy="6106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22</a:t>
            </a:fld>
            <a:endParaRPr lang="es-MX"/>
          </a:p>
        </p:txBody>
      </p:sp>
    </p:spTree>
    <p:extLst>
      <p:ext uri="{BB962C8B-B14F-4D97-AF65-F5344CB8AC3E}">
        <p14:creationId xmlns:p14="http://schemas.microsoft.com/office/powerpoint/2010/main" val="335179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spcBef>
                <a:spcPts val="0"/>
              </a:spcBef>
              <a:buClrTx/>
              <a:buNone/>
              <a:defRPr/>
            </a:pPr>
            <a:r>
              <a:rPr lang="es-MX"/>
              <a:t>Fuente: </a:t>
            </a:r>
            <a:r>
              <a:rPr lang="es-MX" b="1">
                <a:solidFill>
                  <a:schemeClr val="tx1"/>
                </a:solidFill>
              </a:rPr>
              <a:t>8 Estados mas atractivos para los industriales. Obtenido de http://www.manufactura.mx/industria/2016/04/26/los-8-estados-mas-atractivos-para-la-industria</a:t>
            </a:r>
            <a:endParaRPr lang="es-MX" b="1" dirty="0">
              <a:solidFill>
                <a:schemeClr val="tx1"/>
              </a:solidFill>
            </a:endParaRPr>
          </a:p>
        </p:txBody>
      </p:sp>
      <p:sp>
        <p:nvSpPr>
          <p:cNvPr id="3" name="2 Título"/>
          <p:cNvSpPr>
            <a:spLocks noGrp="1"/>
          </p:cNvSpPr>
          <p:nvPr>
            <p:ph type="title"/>
          </p:nvPr>
        </p:nvSpPr>
        <p:spPr/>
        <p:txBody>
          <a:bodyPr/>
          <a:lstStyle/>
          <a:p>
            <a:endParaRPr lang="es-MX"/>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24" y="134125"/>
            <a:ext cx="9127976" cy="619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23</a:t>
            </a:fld>
            <a:endParaRPr lang="es-MX"/>
          </a:p>
        </p:txBody>
      </p:sp>
      <p:sp>
        <p:nvSpPr>
          <p:cNvPr id="5" name="Rectángulo 4"/>
          <p:cNvSpPr/>
          <p:nvPr/>
        </p:nvSpPr>
        <p:spPr>
          <a:xfrm>
            <a:off x="16024" y="6330850"/>
            <a:ext cx="9127976" cy="923330"/>
          </a:xfrm>
          <a:prstGeom prst="rect">
            <a:avLst/>
          </a:prstGeom>
        </p:spPr>
        <p:txBody>
          <a:bodyPr wrap="square">
            <a:spAutoFit/>
          </a:bodyPr>
          <a:lstStyle/>
          <a:p>
            <a:pPr>
              <a:defRPr/>
            </a:pPr>
            <a:r>
              <a:rPr lang="es-MX" dirty="0"/>
              <a:t>Fuente: </a:t>
            </a:r>
            <a:r>
              <a:rPr lang="es-MX" b="1" dirty="0"/>
              <a:t>8 Estados mas atractivos para los industriales. Obtenido de http://www.manufactura.mx/industria/2016/04/26/los-8-estados-mas-atractivos-para-la-industria</a:t>
            </a:r>
            <a:endParaRPr lang="es-MX" b="1" dirty="0"/>
          </a:p>
        </p:txBody>
      </p:sp>
    </p:spTree>
    <p:extLst>
      <p:ext uri="{BB962C8B-B14F-4D97-AF65-F5344CB8AC3E}">
        <p14:creationId xmlns:p14="http://schemas.microsoft.com/office/powerpoint/2010/main" val="17334539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Sistema productivo </a:t>
            </a:r>
          </a:p>
        </p:txBody>
      </p:sp>
      <p:pic>
        <p:nvPicPr>
          <p:cNvPr id="2048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79242" y="1988840"/>
            <a:ext cx="6984776" cy="4007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24</a:t>
            </a:fld>
            <a:endParaRPr lang="es-MX"/>
          </a:p>
        </p:txBody>
      </p:sp>
    </p:spTree>
    <p:extLst>
      <p:ext uri="{BB962C8B-B14F-4D97-AF65-F5344CB8AC3E}">
        <p14:creationId xmlns:p14="http://schemas.microsoft.com/office/powerpoint/2010/main" val="36127506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763000444"/>
              </p:ext>
            </p:extLst>
          </p:nvPr>
        </p:nvGraphicFramePr>
        <p:xfrm>
          <a:off x="1331640" y="1403847"/>
          <a:ext cx="9663608" cy="54541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Tipos de sistemas de producción</a:t>
            </a:r>
          </a:p>
        </p:txBody>
      </p:sp>
      <p:pic>
        <p:nvPicPr>
          <p:cNvPr id="1945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628775"/>
            <a:ext cx="3563888" cy="522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25</a:t>
            </a:fld>
            <a:endParaRPr lang="es-MX"/>
          </a:p>
        </p:txBody>
      </p:sp>
    </p:spTree>
    <p:extLst>
      <p:ext uri="{BB962C8B-B14F-4D97-AF65-F5344CB8AC3E}">
        <p14:creationId xmlns:p14="http://schemas.microsoft.com/office/powerpoint/2010/main" val="41278559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11919434"/>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Tipos de globalización</a:t>
            </a:r>
          </a:p>
        </p:txBody>
      </p:sp>
      <p:pic>
        <p:nvPicPr>
          <p:cNvPr id="2" name="1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51720" y="4221088"/>
            <a:ext cx="1219200" cy="1219200"/>
          </a:xfrm>
          <a:prstGeom prst="rect">
            <a:avLst/>
          </a:prstGeom>
        </p:spPr>
      </p:pic>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07904" y="4727922"/>
            <a:ext cx="1757164" cy="1326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24128" y="4623755"/>
            <a:ext cx="1575618" cy="1431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DC424F9F-8B1F-4E9A-824C-093EF16682BB}" type="slidenum">
              <a:rPr lang="es-MX" smtClean="0"/>
              <a:t>26</a:t>
            </a:fld>
            <a:endParaRPr lang="es-MX"/>
          </a:p>
        </p:txBody>
      </p:sp>
    </p:spTree>
    <p:extLst>
      <p:ext uri="{BB962C8B-B14F-4D97-AF65-F5344CB8AC3E}">
        <p14:creationId xmlns:p14="http://schemas.microsoft.com/office/powerpoint/2010/main" val="36415710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9511" y="1628800"/>
            <a:ext cx="8609381" cy="4497679"/>
          </a:xfrm>
        </p:spPr>
        <p:style>
          <a:lnRef idx="3">
            <a:schemeClr val="lt1"/>
          </a:lnRef>
          <a:fillRef idx="1">
            <a:schemeClr val="accent3"/>
          </a:fillRef>
          <a:effectRef idx="1">
            <a:schemeClr val="accent3"/>
          </a:effectRef>
          <a:fontRef idx="minor">
            <a:schemeClr val="lt1"/>
          </a:fontRef>
        </p:style>
        <p:txBody>
          <a:bodyPr/>
          <a:lstStyle/>
          <a:p>
            <a:r>
              <a:rPr lang="es-MX" dirty="0"/>
              <a:t>Movilidad de Factores Productivos</a:t>
            </a:r>
          </a:p>
          <a:p>
            <a:endParaRPr lang="es-MX" dirty="0"/>
          </a:p>
          <a:p>
            <a:r>
              <a:rPr lang="es-MX" dirty="0"/>
              <a:t>Intensificación de la división del trabajo</a:t>
            </a:r>
          </a:p>
          <a:p>
            <a:endParaRPr lang="es-MX" dirty="0"/>
          </a:p>
          <a:p>
            <a:r>
              <a:rPr lang="es-MX" dirty="0"/>
              <a:t>Cadenas de valor añadido</a:t>
            </a:r>
          </a:p>
        </p:txBody>
      </p:sp>
      <p:sp>
        <p:nvSpPr>
          <p:cNvPr id="3" name="2 Título"/>
          <p:cNvSpPr>
            <a:spLocks noGrp="1"/>
          </p:cNvSpPr>
          <p:nvPr>
            <p:ph type="title"/>
          </p:nvPr>
        </p:nvSpPr>
        <p:spPr/>
        <p:txBody>
          <a:bodyPr/>
          <a:lstStyle/>
          <a:p>
            <a:r>
              <a:rPr lang="es-MX" dirty="0"/>
              <a:t>Globalización económica</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3868" y="1628800"/>
            <a:ext cx="3152627"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1" y="3789040"/>
            <a:ext cx="3240361"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3" y="3789040"/>
            <a:ext cx="2463996"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27</a:t>
            </a:fld>
            <a:endParaRPr lang="es-MX"/>
          </a:p>
        </p:txBody>
      </p:sp>
    </p:spTree>
    <p:extLst>
      <p:ext uri="{BB962C8B-B14F-4D97-AF65-F5344CB8AC3E}">
        <p14:creationId xmlns:p14="http://schemas.microsoft.com/office/powerpoint/2010/main" val="26566779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077610923"/>
              </p:ext>
            </p:extLst>
          </p:nvPr>
        </p:nvGraphicFramePr>
        <p:xfrm>
          <a:off x="2267744" y="1844824"/>
          <a:ext cx="8407400"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Segmentación del proceso productivo</a:t>
            </a:r>
          </a:p>
        </p:txBody>
      </p:sp>
      <p:pic>
        <p:nvPicPr>
          <p:cNvPr id="1843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9919" y="2132856"/>
            <a:ext cx="4067944" cy="42917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28</a:t>
            </a:fld>
            <a:endParaRPr lang="es-MX"/>
          </a:p>
        </p:txBody>
      </p:sp>
    </p:spTree>
    <p:extLst>
      <p:ext uri="{BB962C8B-B14F-4D97-AF65-F5344CB8AC3E}">
        <p14:creationId xmlns:p14="http://schemas.microsoft.com/office/powerpoint/2010/main" val="29694129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1000" y="2132856"/>
            <a:ext cx="8407893" cy="4407408"/>
          </a:xfrm>
        </p:spPr>
        <p:txBody>
          <a:bodyPr>
            <a:normAutofit fontScale="85000" lnSpcReduction="20000"/>
          </a:bodyPr>
          <a:lstStyle/>
          <a:p>
            <a:pPr algn="just"/>
            <a:r>
              <a:rPr lang="es-MX" dirty="0"/>
              <a:t>El </a:t>
            </a:r>
            <a:r>
              <a:rPr lang="es-MX" dirty="0" smtClean="0"/>
              <a:t>espacio es  </a:t>
            </a:r>
            <a:r>
              <a:rPr lang="es-MX" dirty="0"/>
              <a:t>transformado por el ser humano con el objetivo de poder satisfacer sus </a:t>
            </a:r>
            <a:r>
              <a:rPr lang="es-MX" dirty="0" smtClean="0"/>
              <a:t>necesidades. Ha adoptado  diferentes sistemas  de producción que lo han llevado a incrementar su productividad , ha evolucionado de la rigidez económica a la flexibilidad. </a:t>
            </a:r>
            <a:endParaRPr lang="es-MX" dirty="0"/>
          </a:p>
          <a:p>
            <a:pPr algn="just"/>
            <a:endParaRPr lang="es-MX" dirty="0"/>
          </a:p>
          <a:p>
            <a:pPr algn="just"/>
            <a:r>
              <a:rPr lang="es-MX" dirty="0"/>
              <a:t>Actualmente, el espacio es visto como un territorio valorizado, en donde los actores económicos tienen que interactuar para crear redes </a:t>
            </a:r>
            <a:r>
              <a:rPr lang="es-MX" dirty="0" smtClean="0"/>
              <a:t>de conocimiento y flexibilizar con ello  los sistemas de producción. </a:t>
            </a:r>
          </a:p>
          <a:p>
            <a:pPr algn="just"/>
            <a:endParaRPr lang="es-MX" dirty="0"/>
          </a:p>
          <a:p>
            <a:pPr algn="just"/>
            <a:r>
              <a:rPr lang="es-MX" dirty="0"/>
              <a:t>Así mismo, la infraestructura con la que cuenta un espacio, es determinante para hacer a un territorio atractivo y </a:t>
            </a:r>
            <a:r>
              <a:rPr lang="es-MX" dirty="0" smtClean="0"/>
              <a:t>productivo. Pero la mayor </a:t>
            </a:r>
            <a:r>
              <a:rPr lang="es-MX" dirty="0" err="1" smtClean="0"/>
              <a:t>atractividad</a:t>
            </a:r>
            <a:r>
              <a:rPr lang="es-MX" dirty="0" smtClean="0"/>
              <a:t> del territorio radica en poder absorber los cambios y transformaciones para adecuarse a los nuevas necesidades de los mercados</a:t>
            </a:r>
            <a:endParaRPr lang="es-MX" dirty="0"/>
          </a:p>
          <a:p>
            <a:pPr marL="45720" indent="0" algn="just">
              <a:buNone/>
            </a:pPr>
            <a:endParaRPr lang="es-MX" dirty="0"/>
          </a:p>
          <a:p>
            <a:pPr algn="just"/>
            <a:r>
              <a:rPr lang="es-MX" dirty="0"/>
              <a:t>Y finalmente, los procesos productivos están segmentados de acuerdo al espacio y las condiciones competitivas globales</a:t>
            </a:r>
            <a:r>
              <a:rPr lang="es-MX" dirty="0" smtClean="0"/>
              <a:t>. Lo cual cambia las estrategias de crecimiento territorial y regional.</a:t>
            </a:r>
            <a:endParaRPr lang="es-MX" dirty="0"/>
          </a:p>
        </p:txBody>
      </p:sp>
      <p:sp>
        <p:nvSpPr>
          <p:cNvPr id="3" name="2 Título"/>
          <p:cNvSpPr>
            <a:spLocks noGrp="1"/>
          </p:cNvSpPr>
          <p:nvPr>
            <p:ph type="title"/>
          </p:nvPr>
        </p:nvSpPr>
        <p:spPr/>
        <p:txBody>
          <a:bodyPr/>
          <a:lstStyle/>
          <a:p>
            <a:r>
              <a:rPr lang="es-MX" dirty="0"/>
              <a:t>CONCLUSIONES</a:t>
            </a:r>
          </a:p>
        </p:txBody>
      </p:sp>
      <p:sp>
        <p:nvSpPr>
          <p:cNvPr id="4" name="Marcador de número de diapositiva 3"/>
          <p:cNvSpPr>
            <a:spLocks noGrp="1"/>
          </p:cNvSpPr>
          <p:nvPr>
            <p:ph type="sldNum" sz="quarter" idx="12"/>
          </p:nvPr>
        </p:nvSpPr>
        <p:spPr/>
        <p:txBody>
          <a:bodyPr/>
          <a:lstStyle/>
          <a:p>
            <a:fld id="{DC424F9F-8B1F-4E9A-824C-093EF16682BB}" type="slidenum">
              <a:rPr lang="es-MX" smtClean="0"/>
              <a:t>29</a:t>
            </a:fld>
            <a:endParaRPr lang="es-MX" dirty="0"/>
          </a:p>
        </p:txBody>
      </p:sp>
    </p:spTree>
    <p:extLst>
      <p:ext uri="{BB962C8B-B14F-4D97-AF65-F5344CB8AC3E}">
        <p14:creationId xmlns:p14="http://schemas.microsoft.com/office/powerpoint/2010/main" val="1842795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445202" y="3244334"/>
            <a:ext cx="253596" cy="369332"/>
          </a:xfrm>
          <a:prstGeom prst="rect">
            <a:avLst/>
          </a:prstGeom>
        </p:spPr>
        <p:txBody>
          <a:bodyPr wrap="none">
            <a:spAutoFit/>
          </a:bodyPr>
          <a:lstStyle/>
          <a:p>
            <a:r>
              <a:rPr lang="es-MX" dirty="0">
                <a:solidFill>
                  <a:prstClr val="black"/>
                </a:solidFill>
              </a:rPr>
              <a:t> </a:t>
            </a:r>
          </a:p>
        </p:txBody>
      </p:sp>
      <p:sp>
        <p:nvSpPr>
          <p:cNvPr id="3" name="2 Rectángulo"/>
          <p:cNvSpPr/>
          <p:nvPr/>
        </p:nvSpPr>
        <p:spPr>
          <a:xfrm>
            <a:off x="1341298" y="3219450"/>
            <a:ext cx="4896544" cy="2677656"/>
          </a:xfrm>
          <a:prstGeom prst="rect">
            <a:avLst/>
          </a:prstGeom>
        </p:spPr>
        <p:txBody>
          <a:bodyPr wrap="square">
            <a:spAutoFit/>
          </a:bodyPr>
          <a:lstStyle/>
          <a:p>
            <a:pPr>
              <a:buClr>
                <a:srgbClr val="F14124">
                  <a:lumMod val="75000"/>
                </a:srgbClr>
              </a:buClr>
            </a:pPr>
            <a:r>
              <a:rPr lang="es-MX" sz="2800" dirty="0"/>
              <a:t>2</a:t>
            </a:r>
            <a:r>
              <a:rPr lang="es-MX" sz="2800" dirty="0" smtClean="0"/>
              <a:t>.I </a:t>
            </a:r>
            <a:r>
              <a:rPr lang="es-MX" sz="2800" dirty="0"/>
              <a:t>Sistemas de Producción y el espacio</a:t>
            </a:r>
            <a:r>
              <a:rPr lang="es-MX" sz="2800" dirty="0" smtClean="0"/>
              <a:t>. De la rigidez a la flexibilidad</a:t>
            </a:r>
          </a:p>
          <a:p>
            <a:pPr>
              <a:buClr>
                <a:srgbClr val="F14124">
                  <a:lumMod val="75000"/>
                </a:srgbClr>
              </a:buClr>
            </a:pPr>
            <a:r>
              <a:rPr lang="es-MX" sz="2800" dirty="0">
                <a:solidFill>
                  <a:srgbClr val="212745"/>
                </a:solidFill>
              </a:rPr>
              <a:t>2</a:t>
            </a:r>
            <a:r>
              <a:rPr lang="es-MX" sz="2800" dirty="0" smtClean="0">
                <a:solidFill>
                  <a:srgbClr val="212745"/>
                </a:solidFill>
              </a:rPr>
              <a:t>.2 Los sistemas flexibles en el entorno global (</a:t>
            </a:r>
            <a:r>
              <a:rPr lang="es-MX" sz="2800" dirty="0" err="1" smtClean="0">
                <a:solidFill>
                  <a:srgbClr val="212745"/>
                </a:solidFill>
              </a:rPr>
              <a:t>Atractividad</a:t>
            </a:r>
            <a:r>
              <a:rPr lang="es-MX" sz="2800" dirty="0" smtClean="0">
                <a:solidFill>
                  <a:srgbClr val="212745"/>
                </a:solidFill>
              </a:rPr>
              <a:t> económica de los territorios)</a:t>
            </a:r>
            <a:endParaRPr lang="es-MX" sz="2800" dirty="0">
              <a:solidFill>
                <a:srgbClr val="212745"/>
              </a:solidFill>
            </a:endParaRPr>
          </a:p>
        </p:txBody>
      </p:sp>
      <p:sp>
        <p:nvSpPr>
          <p:cNvPr id="5" name="4 Título"/>
          <p:cNvSpPr>
            <a:spLocks noGrp="1"/>
          </p:cNvSpPr>
          <p:nvPr>
            <p:ph type="title"/>
          </p:nvPr>
        </p:nvSpPr>
        <p:spPr>
          <a:xfrm>
            <a:off x="293071" y="514531"/>
            <a:ext cx="6324600" cy="1645920"/>
          </a:xfrm>
        </p:spPr>
        <p:txBody>
          <a:bodyPr/>
          <a:lstStyle/>
          <a:p>
            <a:pPr algn="ctr"/>
            <a:r>
              <a:rPr lang="es-MX" sz="3600" dirty="0"/>
              <a:t>Contenido temático</a:t>
            </a:r>
            <a:br>
              <a:rPr lang="es-MX" sz="3600" dirty="0"/>
            </a:br>
            <a:r>
              <a:rPr lang="es-MX" sz="3600" dirty="0" smtClean="0"/>
              <a:t>modulo II</a:t>
            </a:r>
            <a:endParaRPr lang="es-MX" sz="3600" dirty="0"/>
          </a:p>
        </p:txBody>
      </p:sp>
      <p:pic>
        <p:nvPicPr>
          <p:cNvPr id="7" name="6 Imagen"/>
          <p:cNvPicPr>
            <a:picLocks noChangeAspect="1"/>
          </p:cNvPicPr>
          <p:nvPr/>
        </p:nvPicPr>
        <p:blipFill>
          <a:blip r:embed="rId3">
            <a:extLst>
              <a:ext uri="{BEBA8EAE-BF5A-486C-A8C5-ECC9F3942E4B}">
                <a14:imgProps xmlns:a14="http://schemas.microsoft.com/office/drawing/2010/main">
                  <a14:imgLayer r:embed="rId4">
                    <a14:imgEffect>
                      <a14:backgroundRemoval t="5500" b="93500" l="10000" r="90000">
                        <a14:foregroundMark x1="53500" y1="6000" x2="53500" y2="6000"/>
                        <a14:foregroundMark x1="39500" y1="93500" x2="39500" y2="93500"/>
                        <a14:foregroundMark x1="63500" y1="89000" x2="63500" y2="89000"/>
                      </a14:backgroundRemoval>
                    </a14:imgEffect>
                  </a14:imgLayer>
                </a14:imgProps>
              </a:ext>
              <a:ext uri="{28A0092B-C50C-407E-A947-70E740481C1C}">
                <a14:useLocalDpi xmlns:a14="http://schemas.microsoft.com/office/drawing/2010/main" val="0"/>
              </a:ext>
            </a:extLst>
          </a:blip>
          <a:stretch>
            <a:fillRect/>
          </a:stretch>
        </p:blipFill>
        <p:spPr>
          <a:xfrm>
            <a:off x="5736637" y="3082694"/>
            <a:ext cx="2789526" cy="2520280"/>
          </a:xfrm>
          <a:prstGeom prst="rect">
            <a:avLst/>
          </a:prstGeom>
        </p:spPr>
      </p:pic>
      <p:sp>
        <p:nvSpPr>
          <p:cNvPr id="4" name="Marcador de número de diapositiva 3"/>
          <p:cNvSpPr>
            <a:spLocks noGrp="1"/>
          </p:cNvSpPr>
          <p:nvPr>
            <p:ph type="sldNum" sz="quarter" idx="11"/>
          </p:nvPr>
        </p:nvSpPr>
        <p:spPr/>
        <p:txBody>
          <a:bodyPr/>
          <a:lstStyle/>
          <a:p>
            <a:fld id="{DC424F9F-8B1F-4E9A-824C-093EF16682BB}" type="slidenum">
              <a:rPr lang="es-MX" smtClean="0"/>
              <a:t>3</a:t>
            </a:fld>
            <a:endParaRPr lang="es-MX"/>
          </a:p>
        </p:txBody>
      </p:sp>
    </p:spTree>
    <p:extLst>
      <p:ext uri="{BB962C8B-B14F-4D97-AF65-F5344CB8AC3E}">
        <p14:creationId xmlns:p14="http://schemas.microsoft.com/office/powerpoint/2010/main" val="16931753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r>
              <a:rPr lang="es-MX" b="1" dirty="0"/>
              <a:t>8 Estados mas atractivos para los industriales. Obtenido de </a:t>
            </a:r>
            <a:r>
              <a:rPr lang="es-MX" b="1" dirty="0">
                <a:hlinkClick r:id="rId3"/>
              </a:rPr>
              <a:t>http://www.manufactura.mx/industria/2016/04/26/los-8-estados-mas-atractivos-para-la-industria</a:t>
            </a:r>
            <a:endParaRPr lang="es-MX" b="1" dirty="0"/>
          </a:p>
          <a:p>
            <a:endParaRPr lang="es-MX" b="1" dirty="0"/>
          </a:p>
          <a:p>
            <a:pPr algn="just"/>
            <a:r>
              <a:rPr lang="es-MX" dirty="0" err="1"/>
              <a:t>Boisier</a:t>
            </a:r>
            <a:r>
              <a:rPr lang="es-MX" dirty="0"/>
              <a:t> Sergio (2001) .Crónica de una Muerte Frustrada : El Territorio en la Globalización. </a:t>
            </a:r>
            <a:r>
              <a:rPr lang="es-ES" dirty="0"/>
              <a:t>Texto de una charla dictada en el Instituto de Postgrado en Estudios Urbanos, Arquitectónicos y de Diseño,</a:t>
            </a:r>
          </a:p>
          <a:p>
            <a:pPr algn="just"/>
            <a:r>
              <a:rPr lang="es-ES" dirty="0"/>
              <a:t>Universidad Católica de Chile, el 27/07/01</a:t>
            </a:r>
            <a:endParaRPr lang="es-MX" dirty="0">
              <a:latin typeface="Arial" pitchFamily="34" charset="0"/>
              <a:cs typeface="Arial" pitchFamily="34" charset="0"/>
            </a:endParaRPr>
          </a:p>
          <a:p>
            <a:endParaRPr lang="es-MX" dirty="0"/>
          </a:p>
          <a:p>
            <a:r>
              <a:rPr lang="es-MX" dirty="0" err="1"/>
              <a:t>Furio</a:t>
            </a:r>
            <a:r>
              <a:rPr lang="es-MX" dirty="0"/>
              <a:t> B. (2006). </a:t>
            </a:r>
            <a:r>
              <a:rPr lang="es-MX" i="1" dirty="0"/>
              <a:t>Economía </a:t>
            </a:r>
            <a:r>
              <a:rPr lang="es-MX" i="1" dirty="0" err="1"/>
              <a:t>Trebull</a:t>
            </a:r>
            <a:r>
              <a:rPr lang="es-MX" i="1" dirty="0"/>
              <a:t> i </a:t>
            </a:r>
            <a:r>
              <a:rPr lang="es-MX" i="1" dirty="0" err="1"/>
              <a:t>Territori</a:t>
            </a:r>
            <a:r>
              <a:rPr lang="es-MX" dirty="0"/>
              <a:t>. Economía Aplicada –</a:t>
            </a:r>
            <a:r>
              <a:rPr lang="es-MX" dirty="0" err="1"/>
              <a:t>Grup</a:t>
            </a:r>
            <a:r>
              <a:rPr lang="es-MX" dirty="0"/>
              <a:t> </a:t>
            </a:r>
            <a:r>
              <a:rPr lang="es-MX" dirty="0" err="1"/>
              <a:t>d´Investigacion</a:t>
            </a:r>
            <a:r>
              <a:rPr lang="es-MX" dirty="0"/>
              <a:t>- No 19.. 1-25 pp.</a:t>
            </a:r>
          </a:p>
          <a:p>
            <a:endParaRPr lang="es-MX" dirty="0"/>
          </a:p>
          <a:p>
            <a:r>
              <a:rPr lang="es-MX" b="1" dirty="0"/>
              <a:t>Los </a:t>
            </a:r>
            <a:r>
              <a:rPr lang="es-MX" b="1" dirty="0" err="1"/>
              <a:t>clusters</a:t>
            </a:r>
            <a:r>
              <a:rPr lang="es-MX" b="1" dirty="0"/>
              <a:t> industriales de México. Obtenido de </a:t>
            </a:r>
            <a:r>
              <a:rPr lang="es-MX" b="1" u="sng" dirty="0">
                <a:hlinkClick r:id="rId4"/>
              </a:rPr>
              <a:t>http://www.mms-mexico.com/articles/los-clsteres-industriales-de-mxico</a:t>
            </a:r>
            <a:endParaRPr lang="es-MX" b="1" u="sng" dirty="0"/>
          </a:p>
          <a:p>
            <a:endParaRPr lang="es-MX" b="1" dirty="0"/>
          </a:p>
          <a:p>
            <a:r>
              <a:rPr lang="es-MX" b="1" dirty="0" err="1"/>
              <a:t>Típos</a:t>
            </a:r>
            <a:r>
              <a:rPr lang="es-MX" b="1" dirty="0"/>
              <a:t> de sistemas de producción. Obtenido de </a:t>
            </a:r>
            <a:r>
              <a:rPr lang="es-MX" b="1" u="sng" dirty="0">
                <a:hlinkClick r:id="rId5"/>
              </a:rPr>
              <a:t>http://www.sites.upiicsa.ipn.mx/polilibros/portal/polilibros/p_terminados/Admon-II-Inform/conocimiento/unidad5/U5541.htm</a:t>
            </a:r>
            <a:endParaRPr lang="es-MX" b="1" dirty="0"/>
          </a:p>
          <a:p>
            <a:endParaRPr lang="es-MX" dirty="0"/>
          </a:p>
        </p:txBody>
      </p:sp>
      <p:sp>
        <p:nvSpPr>
          <p:cNvPr id="3" name="2 Título"/>
          <p:cNvSpPr>
            <a:spLocks noGrp="1"/>
          </p:cNvSpPr>
          <p:nvPr>
            <p:ph type="title"/>
          </p:nvPr>
        </p:nvSpPr>
        <p:spPr/>
        <p:txBody>
          <a:bodyPr/>
          <a:lstStyle/>
          <a:p>
            <a:r>
              <a:rPr lang="es-MX" dirty="0"/>
              <a:t>REFERENCIAS</a:t>
            </a:r>
          </a:p>
        </p:txBody>
      </p:sp>
      <p:sp>
        <p:nvSpPr>
          <p:cNvPr id="4" name="Marcador de número de diapositiva 3"/>
          <p:cNvSpPr>
            <a:spLocks noGrp="1"/>
          </p:cNvSpPr>
          <p:nvPr>
            <p:ph type="sldNum" sz="quarter" idx="12"/>
          </p:nvPr>
        </p:nvSpPr>
        <p:spPr/>
        <p:txBody>
          <a:bodyPr/>
          <a:lstStyle/>
          <a:p>
            <a:fld id="{DC424F9F-8B1F-4E9A-824C-093EF16682BB}" type="slidenum">
              <a:rPr lang="es-MX" smtClean="0"/>
              <a:t>30</a:t>
            </a:fld>
            <a:endParaRPr lang="es-MX"/>
          </a:p>
        </p:txBody>
      </p:sp>
    </p:spTree>
    <p:extLst>
      <p:ext uri="{BB962C8B-B14F-4D97-AF65-F5344CB8AC3E}">
        <p14:creationId xmlns:p14="http://schemas.microsoft.com/office/powerpoint/2010/main" val="658176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err="1"/>
              <a:t>i.I</a:t>
            </a:r>
            <a:r>
              <a:rPr lang="es-MX" dirty="0"/>
              <a:t> Sistemas de producción y el </a:t>
            </a:r>
            <a:r>
              <a:rPr lang="es-MX" dirty="0" smtClean="0"/>
              <a:t>espacio. De la rigidez a la flexibilidad</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1598924"/>
            <a:ext cx="2627784" cy="5257800"/>
          </a:xfrm>
          <a:prstGeom prst="rect">
            <a:avLst/>
          </a:prstGeom>
        </p:spPr>
      </p:pic>
      <p:grpSp>
        <p:nvGrpSpPr>
          <p:cNvPr id="5" name="4 Grupo"/>
          <p:cNvGrpSpPr/>
          <p:nvPr/>
        </p:nvGrpSpPr>
        <p:grpSpPr>
          <a:xfrm>
            <a:off x="0" y="1600200"/>
            <a:ext cx="6516216" cy="5257800"/>
            <a:chOff x="179512" y="1600200"/>
            <a:chExt cx="6336704" cy="4997152"/>
          </a:xfrm>
        </p:grpSpPr>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00200"/>
              <a:ext cx="3528392" cy="4997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1600200"/>
              <a:ext cx="2808312" cy="4997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Marcador de número de diapositiva 1"/>
          <p:cNvSpPr>
            <a:spLocks noGrp="1"/>
          </p:cNvSpPr>
          <p:nvPr>
            <p:ph type="sldNum" sz="quarter" idx="12"/>
          </p:nvPr>
        </p:nvSpPr>
        <p:spPr/>
        <p:txBody>
          <a:bodyPr/>
          <a:lstStyle/>
          <a:p>
            <a:fld id="{DC424F9F-8B1F-4E9A-824C-093EF16682BB}" type="slidenum">
              <a:rPr lang="es-MX" smtClean="0"/>
              <a:t>4</a:t>
            </a:fld>
            <a:endParaRPr lang="es-MX"/>
          </a:p>
        </p:txBody>
      </p:sp>
    </p:spTree>
    <p:extLst>
      <p:ext uri="{BB962C8B-B14F-4D97-AF65-F5344CB8AC3E}">
        <p14:creationId xmlns:p14="http://schemas.microsoft.com/office/powerpoint/2010/main" val="31046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598102068"/>
              </p:ext>
            </p:extLst>
          </p:nvPr>
        </p:nvGraphicFramePr>
        <p:xfrm>
          <a:off x="3635896" y="1719263"/>
          <a:ext cx="5152504" cy="440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el espacio</a:t>
            </a: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2420888"/>
            <a:ext cx="3096344" cy="2448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5</a:t>
            </a:fld>
            <a:endParaRPr lang="es-MX"/>
          </a:p>
        </p:txBody>
      </p:sp>
    </p:spTree>
    <p:extLst>
      <p:ext uri="{BB962C8B-B14F-4D97-AF65-F5344CB8AC3E}">
        <p14:creationId xmlns:p14="http://schemas.microsoft.com/office/powerpoint/2010/main" val="2368955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4480" y="3985985"/>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3 Marcador de contenido"/>
          <p:cNvGraphicFramePr>
            <a:graphicFrameLocks noGrp="1"/>
          </p:cNvGraphicFramePr>
          <p:nvPr>
            <p:ph idx="1"/>
            <p:extLst>
              <p:ext uri="{D42A27DB-BD31-4B8C-83A1-F6EECF244321}">
                <p14:modId xmlns:p14="http://schemas.microsoft.com/office/powerpoint/2010/main" val="2046998917"/>
              </p:ext>
            </p:extLst>
          </p:nvPr>
        </p:nvGraphicFramePr>
        <p:xfrm>
          <a:off x="1547664" y="1916832"/>
          <a:ext cx="8407400" cy="4406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Título"/>
          <p:cNvSpPr>
            <a:spLocks noGrp="1"/>
          </p:cNvSpPr>
          <p:nvPr>
            <p:ph type="title"/>
          </p:nvPr>
        </p:nvSpPr>
        <p:spPr/>
        <p:txBody>
          <a:bodyPr/>
          <a:lstStyle/>
          <a:p>
            <a:r>
              <a:rPr lang="es-ES" b="1" dirty="0"/>
              <a:t>El territorio y la persona humana.</a:t>
            </a:r>
            <a:r>
              <a:rPr lang="es-ES" dirty="0"/>
              <a:t/>
            </a:r>
            <a:br>
              <a:rPr lang="es-ES" dirty="0"/>
            </a:br>
            <a:endParaRPr lang="es-MX" dirty="0"/>
          </a:p>
        </p:txBody>
      </p:sp>
      <p:sp>
        <p:nvSpPr>
          <p:cNvPr id="5" name="4 CuadroTexto"/>
          <p:cNvSpPr txBox="1"/>
          <p:nvPr/>
        </p:nvSpPr>
        <p:spPr>
          <a:xfrm rot="16200000">
            <a:off x="-846806" y="3456003"/>
            <a:ext cx="3456384" cy="954107"/>
          </a:xfrm>
          <a:prstGeom prst="rect">
            <a:avLst/>
          </a:prstGeom>
          <a:noFill/>
        </p:spPr>
        <p:txBody>
          <a:bodyPr wrap="square" rtlCol="0">
            <a:spAutoFit/>
          </a:bodyPr>
          <a:lstStyle/>
          <a:p>
            <a:pPr algn="ctr"/>
            <a:r>
              <a:rPr lang="es-MX" sz="2800" dirty="0"/>
              <a:t>VINCULACIÓN A UN TERRITORIO</a:t>
            </a:r>
          </a:p>
        </p:txBody>
      </p:sp>
      <p:sp>
        <p:nvSpPr>
          <p:cNvPr id="6" name="5 Flecha a la derecha con muesca"/>
          <p:cNvSpPr/>
          <p:nvPr/>
        </p:nvSpPr>
        <p:spPr>
          <a:xfrm>
            <a:off x="1755589" y="2339556"/>
            <a:ext cx="1296144" cy="1224136"/>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DC424F9F-8B1F-4E9A-824C-093EF16682BB}" type="slidenum">
              <a:rPr lang="es-MX" smtClean="0"/>
              <a:t>6</a:t>
            </a:fld>
            <a:endParaRPr lang="es-MX"/>
          </a:p>
        </p:txBody>
      </p:sp>
    </p:spTree>
    <p:extLst>
      <p:ext uri="{BB962C8B-B14F-4D97-AF65-F5344CB8AC3E}">
        <p14:creationId xmlns:p14="http://schemas.microsoft.com/office/powerpoint/2010/main" val="13934034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Principio </a:t>
            </a:r>
            <a:r>
              <a:rPr lang="es-MX" dirty="0" err="1"/>
              <a:t>hologramétrico</a:t>
            </a:r>
            <a:endParaRPr lang="es-MX" dirty="0"/>
          </a:p>
        </p:txBody>
      </p:sp>
      <p:sp>
        <p:nvSpPr>
          <p:cNvPr id="4" name="3 CuadroTexto"/>
          <p:cNvSpPr txBox="1"/>
          <p:nvPr/>
        </p:nvSpPr>
        <p:spPr>
          <a:xfrm>
            <a:off x="611560" y="2008446"/>
            <a:ext cx="3600400" cy="584775"/>
          </a:xfrm>
          <a:prstGeom prst="rect">
            <a:avLst/>
          </a:prstGeom>
          <a:noFill/>
        </p:spPr>
        <p:txBody>
          <a:bodyPr wrap="square" rtlCol="0">
            <a:spAutoFit/>
          </a:bodyPr>
          <a:lstStyle/>
          <a:p>
            <a:r>
              <a:rPr lang="es-MX" sz="3200" dirty="0"/>
              <a:t>Suerte del territorio</a:t>
            </a:r>
          </a:p>
        </p:txBody>
      </p:sp>
      <p:sp>
        <p:nvSpPr>
          <p:cNvPr id="5" name="4 Flecha a la derecha con muesca"/>
          <p:cNvSpPr/>
          <p:nvPr/>
        </p:nvSpPr>
        <p:spPr>
          <a:xfrm>
            <a:off x="4466156" y="2107265"/>
            <a:ext cx="1224136" cy="50405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uadroTexto"/>
          <p:cNvSpPr txBox="1"/>
          <p:nvPr/>
        </p:nvSpPr>
        <p:spPr>
          <a:xfrm>
            <a:off x="5940152" y="1762224"/>
            <a:ext cx="2592288" cy="1077218"/>
          </a:xfrm>
          <a:prstGeom prst="rect">
            <a:avLst/>
          </a:prstGeom>
          <a:noFill/>
        </p:spPr>
        <p:txBody>
          <a:bodyPr wrap="square" rtlCol="0">
            <a:spAutoFit/>
          </a:bodyPr>
          <a:lstStyle/>
          <a:p>
            <a:pPr algn="ctr"/>
            <a:r>
              <a:rPr lang="es-MX" sz="3200" dirty="0"/>
              <a:t>Realización personal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125671"/>
            <a:ext cx="3312368" cy="3255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8701" y="3287595"/>
            <a:ext cx="2239784"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5296" y="3125671"/>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7</a:t>
            </a:fld>
            <a:endParaRPr lang="es-MX"/>
          </a:p>
        </p:txBody>
      </p:sp>
    </p:spTree>
    <p:extLst>
      <p:ext uri="{BB962C8B-B14F-4D97-AF65-F5344CB8AC3E}">
        <p14:creationId xmlns:p14="http://schemas.microsoft.com/office/powerpoint/2010/main" val="1371949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4572000" y="1556792"/>
            <a:ext cx="4406900" cy="1008063"/>
          </a:xfrm>
        </p:spPr>
        <p:txBody>
          <a:bodyPr>
            <a:noAutofit/>
          </a:bodyPr>
          <a:lstStyle/>
          <a:p>
            <a:r>
              <a:rPr lang="es-ES" sz="2800" dirty="0"/>
              <a:t>Soporte en el cual anidan las actividades productivas</a:t>
            </a:r>
          </a:p>
          <a:p>
            <a:endParaRPr lang="es-ES" sz="2800" dirty="0"/>
          </a:p>
          <a:p>
            <a:endParaRPr lang="es-ES" sz="2800" dirty="0"/>
          </a:p>
          <a:p>
            <a:endParaRPr lang="es-ES" sz="2800" dirty="0"/>
          </a:p>
          <a:p>
            <a:r>
              <a:rPr lang="es-ES" sz="2800" b="1" dirty="0"/>
              <a:t>La eficiencia depende de la calidad de la gestión territorial</a:t>
            </a:r>
            <a:endParaRPr lang="es-MX" sz="2800" dirty="0"/>
          </a:p>
        </p:txBody>
      </p:sp>
      <p:sp>
        <p:nvSpPr>
          <p:cNvPr id="3" name="2 Título"/>
          <p:cNvSpPr>
            <a:spLocks noGrp="1"/>
          </p:cNvSpPr>
          <p:nvPr>
            <p:ph type="title" idx="4294967295"/>
          </p:nvPr>
        </p:nvSpPr>
        <p:spPr>
          <a:xfrm>
            <a:off x="-2268760" y="404664"/>
            <a:ext cx="8382000" cy="1054100"/>
          </a:xfrm>
        </p:spPr>
        <p:txBody>
          <a:bodyPr/>
          <a:lstStyle/>
          <a:p>
            <a:r>
              <a:rPr lang="es-MX" b="1" dirty="0">
                <a:solidFill>
                  <a:schemeClr val="accent3">
                    <a:lumMod val="75000"/>
                  </a:schemeClr>
                </a:solidFill>
              </a:rPr>
              <a:t>El territorio</a:t>
            </a:r>
          </a:p>
        </p:txBody>
      </p:sp>
      <p:sp>
        <p:nvSpPr>
          <p:cNvPr id="5" name="4 Rectángulo"/>
          <p:cNvSpPr/>
          <p:nvPr/>
        </p:nvSpPr>
        <p:spPr>
          <a:xfrm>
            <a:off x="298272" y="3451976"/>
            <a:ext cx="3763594" cy="584775"/>
          </a:xfrm>
          <a:prstGeom prst="rect">
            <a:avLst/>
          </a:prstGeom>
        </p:spPr>
        <p:txBody>
          <a:bodyPr wrap="none">
            <a:spAutoFit/>
          </a:bodyPr>
          <a:lstStyle/>
          <a:p>
            <a:r>
              <a:rPr lang="es-MX" sz="3200" b="1" dirty="0">
                <a:solidFill>
                  <a:schemeClr val="accent3">
                    <a:lumMod val="75000"/>
                  </a:schemeClr>
                </a:solidFill>
              </a:rPr>
              <a:t>LA COMPETITIVIDAD</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481872"/>
            <a:ext cx="2880320" cy="1920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4149080"/>
            <a:ext cx="3378298"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DC424F9F-8B1F-4E9A-824C-093EF16682BB}" type="slidenum">
              <a:rPr lang="es-MX" smtClean="0"/>
              <a:t>8</a:t>
            </a:fld>
            <a:endParaRPr lang="es-MX"/>
          </a:p>
        </p:txBody>
      </p:sp>
    </p:spTree>
    <p:extLst>
      <p:ext uri="{BB962C8B-B14F-4D97-AF65-F5344CB8AC3E}">
        <p14:creationId xmlns:p14="http://schemas.microsoft.com/office/powerpoint/2010/main" val="84440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3868245706"/>
              </p:ext>
            </p:extLst>
          </p:nvPr>
        </p:nvGraphicFramePr>
        <p:xfrm>
          <a:off x="-3780928" y="404665"/>
          <a:ext cx="12924928"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1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33540" y="428124"/>
            <a:ext cx="2906812" cy="15540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76264" y="2420888"/>
            <a:ext cx="3312368" cy="16666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1920" y="4725143"/>
            <a:ext cx="3095625" cy="1476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C424F9F-8B1F-4E9A-824C-093EF16682BB}" type="slidenum">
              <a:rPr lang="es-MX" smtClean="0"/>
              <a:t>9</a:t>
            </a:fld>
            <a:endParaRPr lang="es-MX"/>
          </a:p>
        </p:txBody>
      </p:sp>
    </p:spTree>
    <p:extLst>
      <p:ext uri="{BB962C8B-B14F-4D97-AF65-F5344CB8AC3E}">
        <p14:creationId xmlns:p14="http://schemas.microsoft.com/office/powerpoint/2010/main" val="15682671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450</TotalTime>
  <Words>2186</Words>
  <Application>Microsoft Office PowerPoint</Application>
  <PresentationFormat>Presentación en pantalla (4:3)</PresentationFormat>
  <Paragraphs>300</Paragraphs>
  <Slides>30</Slides>
  <Notes>30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Arial</vt:lpstr>
      <vt:lpstr>Calibri</vt:lpstr>
      <vt:lpstr>Franklin Gothic Medium</vt:lpstr>
      <vt:lpstr>Times-Roman</vt:lpstr>
      <vt:lpstr>Verdana</vt:lpstr>
      <vt:lpstr>Wingdings</vt:lpstr>
      <vt:lpstr>Wingdings 2</vt:lpstr>
      <vt:lpstr>Cuadrícula</vt:lpstr>
      <vt:lpstr>Presentación de PowerPoint</vt:lpstr>
      <vt:lpstr>Presentación </vt:lpstr>
      <vt:lpstr>Contenido temático modulo II</vt:lpstr>
      <vt:lpstr>i.I Sistemas de producción y el espacio. De la rigidez a la flexibilidad</vt:lpstr>
      <vt:lpstr>el espacio</vt:lpstr>
      <vt:lpstr>El territorio y la persona humana. </vt:lpstr>
      <vt:lpstr>Principio hologramétrico</vt:lpstr>
      <vt:lpstr>El territorio</vt:lpstr>
      <vt:lpstr>Presentación de PowerPoint</vt:lpstr>
      <vt:lpstr>aglomerados sinérgicos (PORTER)</vt:lpstr>
      <vt:lpstr>COMPETITIVIDAD e innovación</vt:lpstr>
      <vt:lpstr>CONVERGENCIA LOCAL </vt:lpstr>
      <vt:lpstr>Conocimiento y territorio</vt:lpstr>
      <vt:lpstr>Presentación de PowerPoint</vt:lpstr>
      <vt:lpstr>Presentación de PowerPoint</vt:lpstr>
      <vt:lpstr>Aprendizaje colectivo (territorial)</vt:lpstr>
      <vt:lpstr>Niveles de territorio</vt:lpstr>
      <vt:lpstr>DESARROLLO Y TERRITORIO</vt:lpstr>
      <vt:lpstr>Niveles de territorio</vt:lpstr>
      <vt:lpstr>Los sistemas flexibles en el entorno global (Atractividad económica de los territorios)</vt:lpstr>
      <vt:lpstr>1.2 Atractividad económica de los territorios</vt:lpstr>
      <vt:lpstr>Presentación de PowerPoint</vt:lpstr>
      <vt:lpstr>Presentación de PowerPoint</vt:lpstr>
      <vt:lpstr>Sistema productivo </vt:lpstr>
      <vt:lpstr>Tipos de sistemas de producción</vt:lpstr>
      <vt:lpstr>Tipos de globalización</vt:lpstr>
      <vt:lpstr>Globalización económica</vt:lpstr>
      <vt:lpstr>Segmentación del proceso productivo</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Ross</dc:creator>
  <cp:lastModifiedBy>TCP-OSCAR</cp:lastModifiedBy>
  <cp:revision>73</cp:revision>
  <dcterms:created xsi:type="dcterms:W3CDTF">2016-09-11T15:55:19Z</dcterms:created>
  <dcterms:modified xsi:type="dcterms:W3CDTF">2017-10-05T18:49:21Z</dcterms:modified>
</cp:coreProperties>
</file>