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3"/>
  </p:notesMasterIdLst>
  <p:sldIdLst>
    <p:sldId id="284" r:id="rId2"/>
    <p:sldId id="311" r:id="rId3"/>
    <p:sldId id="310" r:id="rId4"/>
    <p:sldId id="293" r:id="rId5"/>
    <p:sldId id="258" r:id="rId6"/>
    <p:sldId id="259" r:id="rId7"/>
    <p:sldId id="286" r:id="rId8"/>
    <p:sldId id="270" r:id="rId9"/>
    <p:sldId id="297" r:id="rId10"/>
    <p:sldId id="290" r:id="rId11"/>
    <p:sldId id="299" r:id="rId12"/>
    <p:sldId id="294" r:id="rId13"/>
    <p:sldId id="300" r:id="rId14"/>
    <p:sldId id="295" r:id="rId15"/>
    <p:sldId id="302" r:id="rId16"/>
    <p:sldId id="301" r:id="rId17"/>
    <p:sldId id="309" r:id="rId18"/>
    <p:sldId id="292" r:id="rId19"/>
    <p:sldId id="305" r:id="rId20"/>
    <p:sldId id="306" r:id="rId21"/>
    <p:sldId id="307" r:id="rId22"/>
    <p:sldId id="308" r:id="rId23"/>
    <p:sldId id="303" r:id="rId24"/>
    <p:sldId id="296" r:id="rId25"/>
    <p:sldId id="278" r:id="rId26"/>
    <p:sldId id="279" r:id="rId27"/>
    <p:sldId id="280" r:id="rId28"/>
    <p:sldId id="272" r:id="rId29"/>
    <p:sldId id="273" r:id="rId30"/>
    <p:sldId id="266" r:id="rId31"/>
    <p:sldId id="283" r:id="rId32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AEM" initials="U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437" autoAdjust="0"/>
    <p:restoredTop sz="94660"/>
  </p:normalViewPr>
  <p:slideViewPr>
    <p:cSldViewPr snapToGrid="0">
      <p:cViewPr varScale="1">
        <p:scale>
          <a:sx n="92" d="100"/>
          <a:sy n="92" d="100"/>
        </p:scale>
        <p:origin x="426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_rels/drawing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EEC8365-44F1-4DF6-9DCE-B8E2D9477CDC}" type="doc">
      <dgm:prSet loTypeId="urn:diagrams.loki3.com/BracketList+Icon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AEB1CA57-B756-44B1-A072-64A119EA0CAD}">
      <dgm:prSet phldrT="[Texto]"/>
      <dgm:spPr/>
      <dgm:t>
        <a:bodyPr/>
        <a:lstStyle/>
        <a:p>
          <a:r>
            <a:rPr lang="es-MX" dirty="0" smtClean="0"/>
            <a:t>Impacto</a:t>
          </a:r>
          <a:endParaRPr lang="es-MX" dirty="0"/>
        </a:p>
      </dgm:t>
    </dgm:pt>
    <dgm:pt modelId="{15E5A793-5030-4F27-8DE3-B6669F469551}" type="parTrans" cxnId="{1275462F-ADFF-4D73-800E-794530ABFA39}">
      <dgm:prSet/>
      <dgm:spPr/>
      <dgm:t>
        <a:bodyPr/>
        <a:lstStyle/>
        <a:p>
          <a:endParaRPr lang="es-MX"/>
        </a:p>
      </dgm:t>
    </dgm:pt>
    <dgm:pt modelId="{2A82206C-EB40-4B54-9F49-36A65FDB5EA6}" type="sibTrans" cxnId="{1275462F-ADFF-4D73-800E-794530ABFA39}">
      <dgm:prSet/>
      <dgm:spPr/>
      <dgm:t>
        <a:bodyPr/>
        <a:lstStyle/>
        <a:p>
          <a:endParaRPr lang="es-MX"/>
        </a:p>
      </dgm:t>
    </dgm:pt>
    <dgm:pt modelId="{9845587B-CC15-418F-91F0-659EE45CE427}">
      <dgm:prSet phldrT="[Texto]" custT="1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pPr algn="ctr"/>
          <a:r>
            <a:rPr lang="es-MX" sz="2400" b="1" dirty="0" smtClean="0">
              <a:solidFill>
                <a:schemeClr val="tx1"/>
              </a:solidFill>
            </a:rPr>
            <a:t>Transformaciones</a:t>
          </a:r>
          <a:r>
            <a:rPr lang="es-MX" sz="2000" dirty="0" smtClean="0">
              <a:solidFill>
                <a:schemeClr val="tx1"/>
              </a:solidFill>
            </a:rPr>
            <a:t>…generadas a partir de o relacionados con el turismo, sea esto de forma directa o indirecta (</a:t>
          </a:r>
          <a:r>
            <a:rPr lang="es-MX" sz="2000" dirty="0" err="1" smtClean="0">
              <a:solidFill>
                <a:schemeClr val="tx1"/>
              </a:solidFill>
            </a:rPr>
            <a:t>Monterrubio</a:t>
          </a:r>
          <a:r>
            <a:rPr lang="es-MX" sz="2000" dirty="0" smtClean="0">
              <a:solidFill>
                <a:schemeClr val="tx1"/>
              </a:solidFill>
            </a:rPr>
            <a:t>, 2011:176)</a:t>
          </a:r>
          <a:endParaRPr lang="es-MX" sz="2000" dirty="0">
            <a:solidFill>
              <a:schemeClr val="tx1"/>
            </a:solidFill>
          </a:endParaRPr>
        </a:p>
      </dgm:t>
    </dgm:pt>
    <dgm:pt modelId="{3D815D70-0FBF-4355-8190-B78895803508}" type="parTrans" cxnId="{926F6E61-7459-404A-8510-948DE0FBDF7C}">
      <dgm:prSet/>
      <dgm:spPr/>
      <dgm:t>
        <a:bodyPr/>
        <a:lstStyle/>
        <a:p>
          <a:endParaRPr lang="es-MX"/>
        </a:p>
      </dgm:t>
    </dgm:pt>
    <dgm:pt modelId="{40DAACB0-9817-4016-B2E2-AE0D11CFDDA0}" type="sibTrans" cxnId="{926F6E61-7459-404A-8510-948DE0FBDF7C}">
      <dgm:prSet/>
      <dgm:spPr/>
      <dgm:t>
        <a:bodyPr/>
        <a:lstStyle/>
        <a:p>
          <a:endParaRPr lang="es-MX"/>
        </a:p>
      </dgm:t>
    </dgm:pt>
    <dgm:pt modelId="{BA2B0F09-3E64-4488-9104-B1B242EDFA90}">
      <dgm:prSet phldrT="[Texto]"/>
      <dgm:spPr/>
      <dgm:t>
        <a:bodyPr/>
        <a:lstStyle/>
        <a:p>
          <a:r>
            <a:rPr lang="es-MX" dirty="0" smtClean="0"/>
            <a:t>Impacto</a:t>
          </a:r>
          <a:endParaRPr lang="es-MX" dirty="0"/>
        </a:p>
      </dgm:t>
    </dgm:pt>
    <dgm:pt modelId="{624FD0B9-49B8-441B-B9B0-5E547C14DE07}" type="parTrans" cxnId="{A53C3634-CB47-4ACA-8B0C-3F3FD4722BF0}">
      <dgm:prSet/>
      <dgm:spPr/>
      <dgm:t>
        <a:bodyPr/>
        <a:lstStyle/>
        <a:p>
          <a:endParaRPr lang="es-MX"/>
        </a:p>
      </dgm:t>
    </dgm:pt>
    <dgm:pt modelId="{C8A4DDC2-A547-41B9-9C3D-0EE53FAB5120}" type="sibTrans" cxnId="{A53C3634-CB47-4ACA-8B0C-3F3FD4722BF0}">
      <dgm:prSet/>
      <dgm:spPr/>
      <dgm:t>
        <a:bodyPr/>
        <a:lstStyle/>
        <a:p>
          <a:endParaRPr lang="es-MX"/>
        </a:p>
      </dgm:t>
    </dgm:pt>
    <dgm:pt modelId="{119113FE-7908-4DEF-94CD-FEEBCCE89213}">
      <dgm:prSet phldrT="[Texto]"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pPr algn="ctr"/>
          <a:r>
            <a:rPr lang="es-MX" sz="2000" dirty="0" smtClean="0">
              <a:solidFill>
                <a:schemeClr val="tx1"/>
              </a:solidFill>
            </a:rPr>
            <a:t>Los </a:t>
          </a:r>
          <a:r>
            <a:rPr lang="es-MX" sz="2400" b="1" dirty="0" smtClean="0">
              <a:solidFill>
                <a:schemeClr val="tx1"/>
              </a:solidFill>
            </a:rPr>
            <a:t>efectos </a:t>
          </a:r>
          <a:r>
            <a:rPr lang="es-MX" sz="2000" dirty="0" smtClean="0">
              <a:solidFill>
                <a:schemeClr val="tx1"/>
              </a:solidFill>
            </a:rPr>
            <a:t>del turismo engloban más que los resultados de ciertos eventos o actividades turísticas</a:t>
          </a:r>
          <a:endParaRPr lang="es-MX" sz="2000" dirty="0">
            <a:solidFill>
              <a:schemeClr val="tx1"/>
            </a:solidFill>
          </a:endParaRPr>
        </a:p>
      </dgm:t>
    </dgm:pt>
    <dgm:pt modelId="{754F36E0-B5CC-40DC-AE3C-F050E90A3DDC}" type="parTrans" cxnId="{BD324C8E-9274-470B-9CA3-541D80C6AEF0}">
      <dgm:prSet/>
      <dgm:spPr/>
      <dgm:t>
        <a:bodyPr/>
        <a:lstStyle/>
        <a:p>
          <a:endParaRPr lang="es-MX"/>
        </a:p>
      </dgm:t>
    </dgm:pt>
    <dgm:pt modelId="{A95B0E79-517A-4F26-B11F-FFE77A6AECD8}" type="sibTrans" cxnId="{BD324C8E-9274-470B-9CA3-541D80C6AEF0}">
      <dgm:prSet/>
      <dgm:spPr/>
      <dgm:t>
        <a:bodyPr/>
        <a:lstStyle/>
        <a:p>
          <a:endParaRPr lang="es-MX"/>
        </a:p>
      </dgm:t>
    </dgm:pt>
    <dgm:pt modelId="{F7B0B122-2EFE-4687-BC8F-0387EDD402E2}">
      <dgm:prSet phldrT="[Texto]"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pPr algn="ctr"/>
          <a:r>
            <a:rPr lang="es-MX" sz="2000" dirty="0" smtClean="0">
              <a:solidFill>
                <a:schemeClr val="tx1"/>
              </a:solidFill>
            </a:rPr>
            <a:t>Las </a:t>
          </a:r>
          <a:r>
            <a:rPr lang="es-MX" sz="2400" b="1" dirty="0" smtClean="0">
              <a:solidFill>
                <a:schemeClr val="tx1"/>
              </a:solidFill>
            </a:rPr>
            <a:t>implicacione</a:t>
          </a:r>
          <a:r>
            <a:rPr lang="es-MX" sz="2000" dirty="0" smtClean="0">
              <a:solidFill>
                <a:schemeClr val="tx1"/>
              </a:solidFill>
            </a:rPr>
            <a:t>s del turismo emergen en la forma de </a:t>
          </a:r>
          <a:r>
            <a:rPr lang="es-MX" sz="2000" b="1" dirty="0" smtClean="0">
              <a:solidFill>
                <a:schemeClr val="tx1"/>
              </a:solidFill>
            </a:rPr>
            <a:t>alteración</a:t>
          </a:r>
          <a:r>
            <a:rPr lang="es-MX" sz="2000" dirty="0" smtClean="0">
              <a:solidFill>
                <a:schemeClr val="tx1"/>
              </a:solidFill>
            </a:rPr>
            <a:t> del comportamiento humano que se origina de las interacciones entre los agentes de cambio y los subsistemas en los que estos interfieren (</a:t>
          </a:r>
          <a:r>
            <a:rPr lang="es-MX" sz="2000" dirty="0" err="1" smtClean="0">
              <a:solidFill>
                <a:schemeClr val="tx1"/>
              </a:solidFill>
            </a:rPr>
            <a:t>Monterrubio</a:t>
          </a:r>
          <a:r>
            <a:rPr lang="es-MX" sz="2000" dirty="0" smtClean="0">
              <a:solidFill>
                <a:schemeClr val="tx1"/>
              </a:solidFill>
            </a:rPr>
            <a:t>, 2011: 177)</a:t>
          </a:r>
          <a:endParaRPr lang="es-MX" sz="2000" dirty="0">
            <a:solidFill>
              <a:schemeClr val="tx1"/>
            </a:solidFill>
          </a:endParaRPr>
        </a:p>
      </dgm:t>
    </dgm:pt>
    <dgm:pt modelId="{EF462817-C04B-4100-9311-3CFAE2DCBD29}" type="parTrans" cxnId="{50CFED33-3250-4732-B200-AA2FA74B18C5}">
      <dgm:prSet/>
      <dgm:spPr/>
      <dgm:t>
        <a:bodyPr/>
        <a:lstStyle/>
        <a:p>
          <a:endParaRPr lang="es-MX"/>
        </a:p>
      </dgm:t>
    </dgm:pt>
    <dgm:pt modelId="{D80B42FF-1747-43AA-A118-C2F7EFD88177}" type="sibTrans" cxnId="{50CFED33-3250-4732-B200-AA2FA74B18C5}">
      <dgm:prSet/>
      <dgm:spPr/>
      <dgm:t>
        <a:bodyPr/>
        <a:lstStyle/>
        <a:p>
          <a:endParaRPr lang="es-MX"/>
        </a:p>
      </dgm:t>
    </dgm:pt>
    <dgm:pt modelId="{67BD9D40-4626-43AA-BCEC-3431BE5A36D8}">
      <dgm:prSet phldrT="[Texto]"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pPr algn="ctr"/>
          <a:endParaRPr lang="es-MX" sz="2000" dirty="0">
            <a:solidFill>
              <a:schemeClr val="tx1"/>
            </a:solidFill>
          </a:endParaRPr>
        </a:p>
      </dgm:t>
    </dgm:pt>
    <dgm:pt modelId="{416612FE-1F28-468D-A031-5C5766E1D0F8}" type="parTrans" cxnId="{063F9EE1-6263-4EEB-8FF6-D831C698A4D6}">
      <dgm:prSet/>
      <dgm:spPr/>
      <dgm:t>
        <a:bodyPr/>
        <a:lstStyle/>
        <a:p>
          <a:endParaRPr lang="es-MX"/>
        </a:p>
      </dgm:t>
    </dgm:pt>
    <dgm:pt modelId="{66261775-7916-4D73-A182-D249488778C6}" type="sibTrans" cxnId="{063F9EE1-6263-4EEB-8FF6-D831C698A4D6}">
      <dgm:prSet/>
      <dgm:spPr/>
      <dgm:t>
        <a:bodyPr/>
        <a:lstStyle/>
        <a:p>
          <a:endParaRPr lang="es-MX"/>
        </a:p>
      </dgm:t>
    </dgm:pt>
    <dgm:pt modelId="{AEC3120B-4145-4D53-8CAB-D3F0551F99A6}" type="pres">
      <dgm:prSet presAssocID="{3EEC8365-44F1-4DF6-9DCE-B8E2D9477CD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38B063EA-48C6-4318-80A6-14E3523132DF}" type="pres">
      <dgm:prSet presAssocID="{AEB1CA57-B756-44B1-A072-64A119EA0CAD}" presName="linNode" presStyleCnt="0"/>
      <dgm:spPr/>
    </dgm:pt>
    <dgm:pt modelId="{C34F8319-CE18-4332-9B9D-ABD6F2D8C243}" type="pres">
      <dgm:prSet presAssocID="{AEB1CA57-B756-44B1-A072-64A119EA0CAD}" presName="parTx" presStyleLbl="revTx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47075C5-0ECE-4A4B-8A11-75F991366CB6}" type="pres">
      <dgm:prSet presAssocID="{AEB1CA57-B756-44B1-A072-64A119EA0CAD}" presName="bracket" presStyleLbl="parChTrans1D1" presStyleIdx="0" presStyleCnt="2"/>
      <dgm:spPr/>
    </dgm:pt>
    <dgm:pt modelId="{C20B6101-D642-4B42-8103-5F4569811AE0}" type="pres">
      <dgm:prSet presAssocID="{AEB1CA57-B756-44B1-A072-64A119EA0CAD}" presName="spH" presStyleCnt="0"/>
      <dgm:spPr/>
    </dgm:pt>
    <dgm:pt modelId="{4BDFDA57-3FFD-424B-B957-A75E6D773F5C}" type="pres">
      <dgm:prSet presAssocID="{AEB1CA57-B756-44B1-A072-64A119EA0CAD}" presName="desTx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7AABD11-9991-462B-8C4E-4DA41A247D25}" type="pres">
      <dgm:prSet presAssocID="{2A82206C-EB40-4B54-9F49-36A65FDB5EA6}" presName="spV" presStyleCnt="0"/>
      <dgm:spPr/>
    </dgm:pt>
    <dgm:pt modelId="{4C5F6DCA-64F5-413C-B3BA-F51937F8E047}" type="pres">
      <dgm:prSet presAssocID="{BA2B0F09-3E64-4488-9104-B1B242EDFA90}" presName="linNode" presStyleCnt="0"/>
      <dgm:spPr/>
    </dgm:pt>
    <dgm:pt modelId="{4CD054CC-27A7-41C7-B82A-9C7CC86807E5}" type="pres">
      <dgm:prSet presAssocID="{BA2B0F09-3E64-4488-9104-B1B242EDFA90}" presName="parTx" presStyleLbl="revTx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37C8F06-F476-476B-A91B-A2FA0AC2FCE9}" type="pres">
      <dgm:prSet presAssocID="{BA2B0F09-3E64-4488-9104-B1B242EDFA90}" presName="bracket" presStyleLbl="parChTrans1D1" presStyleIdx="1" presStyleCnt="2"/>
      <dgm:spPr/>
    </dgm:pt>
    <dgm:pt modelId="{ECEEA215-E824-452F-91C8-844354322718}" type="pres">
      <dgm:prSet presAssocID="{BA2B0F09-3E64-4488-9104-B1B242EDFA90}" presName="spH" presStyleCnt="0"/>
      <dgm:spPr/>
    </dgm:pt>
    <dgm:pt modelId="{51C8D2CE-13D9-40B7-837A-2403D6711A50}" type="pres">
      <dgm:prSet presAssocID="{BA2B0F09-3E64-4488-9104-B1B242EDFA90}" presName="desT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E2D74231-7EBE-40DF-848B-5555C94080E8}" type="presOf" srcId="{9845587B-CC15-418F-91F0-659EE45CE427}" destId="{4BDFDA57-3FFD-424B-B957-A75E6D773F5C}" srcOrd="0" destOrd="0" presId="urn:diagrams.loki3.com/BracketList+Icon"/>
    <dgm:cxn modelId="{441FA648-E346-41D4-B475-B59E06CE234A}" type="presOf" srcId="{AEB1CA57-B756-44B1-A072-64A119EA0CAD}" destId="{C34F8319-CE18-4332-9B9D-ABD6F2D8C243}" srcOrd="0" destOrd="0" presId="urn:diagrams.loki3.com/BracketList+Icon"/>
    <dgm:cxn modelId="{BD324C8E-9274-470B-9CA3-541D80C6AEF0}" srcId="{BA2B0F09-3E64-4488-9104-B1B242EDFA90}" destId="{119113FE-7908-4DEF-94CD-FEEBCCE89213}" srcOrd="0" destOrd="0" parTransId="{754F36E0-B5CC-40DC-AE3C-F050E90A3DDC}" sibTransId="{A95B0E79-517A-4F26-B11F-FFE77A6AECD8}"/>
    <dgm:cxn modelId="{955D227F-7B5F-4DBF-AA41-A79009ED19FE}" type="presOf" srcId="{3EEC8365-44F1-4DF6-9DCE-B8E2D9477CDC}" destId="{AEC3120B-4145-4D53-8CAB-D3F0551F99A6}" srcOrd="0" destOrd="0" presId="urn:diagrams.loki3.com/BracketList+Icon"/>
    <dgm:cxn modelId="{926F6E61-7459-404A-8510-948DE0FBDF7C}" srcId="{AEB1CA57-B756-44B1-A072-64A119EA0CAD}" destId="{9845587B-CC15-418F-91F0-659EE45CE427}" srcOrd="0" destOrd="0" parTransId="{3D815D70-0FBF-4355-8190-B78895803508}" sibTransId="{40DAACB0-9817-4016-B2E2-AE0D11CFDDA0}"/>
    <dgm:cxn modelId="{441B153D-B721-483A-B544-311DF2D90A75}" type="presOf" srcId="{BA2B0F09-3E64-4488-9104-B1B242EDFA90}" destId="{4CD054CC-27A7-41C7-B82A-9C7CC86807E5}" srcOrd="0" destOrd="0" presId="urn:diagrams.loki3.com/BracketList+Icon"/>
    <dgm:cxn modelId="{8FCEB1D7-0237-4259-92D5-9B1011D0BD23}" type="presOf" srcId="{F7B0B122-2EFE-4687-BC8F-0387EDD402E2}" destId="{51C8D2CE-13D9-40B7-837A-2403D6711A50}" srcOrd="0" destOrd="2" presId="urn:diagrams.loki3.com/BracketList+Icon"/>
    <dgm:cxn modelId="{1275462F-ADFF-4D73-800E-794530ABFA39}" srcId="{3EEC8365-44F1-4DF6-9DCE-B8E2D9477CDC}" destId="{AEB1CA57-B756-44B1-A072-64A119EA0CAD}" srcOrd="0" destOrd="0" parTransId="{15E5A793-5030-4F27-8DE3-B6669F469551}" sibTransId="{2A82206C-EB40-4B54-9F49-36A65FDB5EA6}"/>
    <dgm:cxn modelId="{50CFED33-3250-4732-B200-AA2FA74B18C5}" srcId="{BA2B0F09-3E64-4488-9104-B1B242EDFA90}" destId="{F7B0B122-2EFE-4687-BC8F-0387EDD402E2}" srcOrd="2" destOrd="0" parTransId="{EF462817-C04B-4100-9311-3CFAE2DCBD29}" sibTransId="{D80B42FF-1747-43AA-A118-C2F7EFD88177}"/>
    <dgm:cxn modelId="{E683A070-8088-4E40-A316-957A3EE3F6E4}" type="presOf" srcId="{67BD9D40-4626-43AA-BCEC-3431BE5A36D8}" destId="{51C8D2CE-13D9-40B7-837A-2403D6711A50}" srcOrd="0" destOrd="1" presId="urn:diagrams.loki3.com/BracketList+Icon"/>
    <dgm:cxn modelId="{A53C3634-CB47-4ACA-8B0C-3F3FD4722BF0}" srcId="{3EEC8365-44F1-4DF6-9DCE-B8E2D9477CDC}" destId="{BA2B0F09-3E64-4488-9104-B1B242EDFA90}" srcOrd="1" destOrd="0" parTransId="{624FD0B9-49B8-441B-B9B0-5E547C14DE07}" sibTransId="{C8A4DDC2-A547-41B9-9C3D-0EE53FAB5120}"/>
    <dgm:cxn modelId="{063F9EE1-6263-4EEB-8FF6-D831C698A4D6}" srcId="{BA2B0F09-3E64-4488-9104-B1B242EDFA90}" destId="{67BD9D40-4626-43AA-BCEC-3431BE5A36D8}" srcOrd="1" destOrd="0" parTransId="{416612FE-1F28-468D-A031-5C5766E1D0F8}" sibTransId="{66261775-7916-4D73-A182-D249488778C6}"/>
    <dgm:cxn modelId="{E88797C5-ED43-4FB7-B7F3-FADA3C8DCFE3}" type="presOf" srcId="{119113FE-7908-4DEF-94CD-FEEBCCE89213}" destId="{51C8D2CE-13D9-40B7-837A-2403D6711A50}" srcOrd="0" destOrd="0" presId="urn:diagrams.loki3.com/BracketList+Icon"/>
    <dgm:cxn modelId="{E9D4C7CC-38D6-4F8D-A023-418DC38D7F0E}" type="presParOf" srcId="{AEC3120B-4145-4D53-8CAB-D3F0551F99A6}" destId="{38B063EA-48C6-4318-80A6-14E3523132DF}" srcOrd="0" destOrd="0" presId="urn:diagrams.loki3.com/BracketList+Icon"/>
    <dgm:cxn modelId="{46A1B365-F6C7-444C-BAA9-B57A27A9E0EC}" type="presParOf" srcId="{38B063EA-48C6-4318-80A6-14E3523132DF}" destId="{C34F8319-CE18-4332-9B9D-ABD6F2D8C243}" srcOrd="0" destOrd="0" presId="urn:diagrams.loki3.com/BracketList+Icon"/>
    <dgm:cxn modelId="{2E847DAB-2A35-4451-9674-D10779BA8FE8}" type="presParOf" srcId="{38B063EA-48C6-4318-80A6-14E3523132DF}" destId="{447075C5-0ECE-4A4B-8A11-75F991366CB6}" srcOrd="1" destOrd="0" presId="urn:diagrams.loki3.com/BracketList+Icon"/>
    <dgm:cxn modelId="{25B0B8EB-8059-47A7-9DD6-0796D3E8F962}" type="presParOf" srcId="{38B063EA-48C6-4318-80A6-14E3523132DF}" destId="{C20B6101-D642-4B42-8103-5F4569811AE0}" srcOrd="2" destOrd="0" presId="urn:diagrams.loki3.com/BracketList+Icon"/>
    <dgm:cxn modelId="{4950F368-45F4-449E-99D1-D3E961DFB331}" type="presParOf" srcId="{38B063EA-48C6-4318-80A6-14E3523132DF}" destId="{4BDFDA57-3FFD-424B-B957-A75E6D773F5C}" srcOrd="3" destOrd="0" presId="urn:diagrams.loki3.com/BracketList+Icon"/>
    <dgm:cxn modelId="{C6D08854-F971-460B-85FC-218F4A4EFBE9}" type="presParOf" srcId="{AEC3120B-4145-4D53-8CAB-D3F0551F99A6}" destId="{37AABD11-9991-462B-8C4E-4DA41A247D25}" srcOrd="1" destOrd="0" presId="urn:diagrams.loki3.com/BracketList+Icon"/>
    <dgm:cxn modelId="{BBD39F1A-4358-4050-943C-6918D430F601}" type="presParOf" srcId="{AEC3120B-4145-4D53-8CAB-D3F0551F99A6}" destId="{4C5F6DCA-64F5-413C-B3BA-F51937F8E047}" srcOrd="2" destOrd="0" presId="urn:diagrams.loki3.com/BracketList+Icon"/>
    <dgm:cxn modelId="{E107D45B-EF79-4B01-A86C-7447E46E4ABA}" type="presParOf" srcId="{4C5F6DCA-64F5-413C-B3BA-F51937F8E047}" destId="{4CD054CC-27A7-41C7-B82A-9C7CC86807E5}" srcOrd="0" destOrd="0" presId="urn:diagrams.loki3.com/BracketList+Icon"/>
    <dgm:cxn modelId="{122787D1-8BFD-44A7-BADB-191AEED9A7E0}" type="presParOf" srcId="{4C5F6DCA-64F5-413C-B3BA-F51937F8E047}" destId="{E37C8F06-F476-476B-A91B-A2FA0AC2FCE9}" srcOrd="1" destOrd="0" presId="urn:diagrams.loki3.com/BracketList+Icon"/>
    <dgm:cxn modelId="{8FF3E3FE-D941-4B83-B82C-73D5C280A069}" type="presParOf" srcId="{4C5F6DCA-64F5-413C-B3BA-F51937F8E047}" destId="{ECEEA215-E824-452F-91C8-844354322718}" srcOrd="2" destOrd="0" presId="urn:diagrams.loki3.com/BracketList+Icon"/>
    <dgm:cxn modelId="{1B13891B-628E-4AD8-A918-C422BDAD4F01}" type="presParOf" srcId="{4C5F6DCA-64F5-413C-B3BA-F51937F8E047}" destId="{51C8D2CE-13D9-40B7-837A-2403D6711A50}" srcOrd="3" destOrd="0" presId="urn:diagrams.loki3.com/BracketList+Ic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242A98D5-D1DA-4D18-8986-07F456440776}" type="doc">
      <dgm:prSet loTypeId="urn:microsoft.com/office/officeart/2005/8/layout/hList9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F3E83D39-BE46-41B1-A2D2-468BD754AFA6}">
      <dgm:prSet phldrT="[Texto]" phldr="1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endParaRPr lang="es-MX"/>
        </a:p>
      </dgm:t>
    </dgm:pt>
    <dgm:pt modelId="{5A331E35-8D95-4C05-B3D9-594E00BE698C}" type="parTrans" cxnId="{A7D0107D-CA3F-412F-ADCB-068ADC1A441C}">
      <dgm:prSet/>
      <dgm:spPr/>
      <dgm:t>
        <a:bodyPr/>
        <a:lstStyle/>
        <a:p>
          <a:endParaRPr lang="es-MX"/>
        </a:p>
      </dgm:t>
    </dgm:pt>
    <dgm:pt modelId="{149CF852-339C-495E-818E-5A4986B2F246}" type="sibTrans" cxnId="{A7D0107D-CA3F-412F-ADCB-068ADC1A441C}">
      <dgm:prSet/>
      <dgm:spPr/>
      <dgm:t>
        <a:bodyPr/>
        <a:lstStyle/>
        <a:p>
          <a:endParaRPr lang="es-MX"/>
        </a:p>
      </dgm:t>
    </dgm:pt>
    <dgm:pt modelId="{A69BD9ED-9E59-4E58-8DD7-DA3D8C3FA1FC}">
      <dgm:prSet phldrT="[Texto]"/>
      <dgm:spPr/>
      <dgm:t>
        <a:bodyPr/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dirty="0" smtClean="0"/>
            <a:t>Cambios en la calidad de vida de los residentes de destinos turísticos como consecuencia de esta actividad (Wall y </a:t>
          </a:r>
          <a:r>
            <a:rPr lang="es-MX" dirty="0" err="1" smtClean="0"/>
            <a:t>Mathieson</a:t>
          </a:r>
          <a:r>
            <a:rPr lang="es-MX" dirty="0" smtClean="0"/>
            <a:t>, 2006:227 en Mendoza </a:t>
          </a:r>
          <a:r>
            <a:rPr lang="es-MX" i="1" dirty="0" smtClean="0"/>
            <a:t>et. al,2011:50</a:t>
          </a:r>
          <a:r>
            <a:rPr lang="es-MX" dirty="0" smtClean="0"/>
            <a:t>). </a:t>
          </a:r>
        </a:p>
        <a:p>
          <a:pPr lvl="0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dirty="0"/>
        </a:p>
      </dgm:t>
    </dgm:pt>
    <dgm:pt modelId="{CA658D99-73C7-4795-9975-55B8C8D1FE6E}" type="parTrans" cxnId="{685C3791-05A1-431C-BBF5-57C3EB69BF2E}">
      <dgm:prSet/>
      <dgm:spPr/>
      <dgm:t>
        <a:bodyPr/>
        <a:lstStyle/>
        <a:p>
          <a:endParaRPr lang="es-MX"/>
        </a:p>
      </dgm:t>
    </dgm:pt>
    <dgm:pt modelId="{5C0DF4CE-E954-4771-A1DA-CD4D965244B7}" type="sibTrans" cxnId="{685C3791-05A1-431C-BBF5-57C3EB69BF2E}">
      <dgm:prSet/>
      <dgm:spPr/>
      <dgm:t>
        <a:bodyPr/>
        <a:lstStyle/>
        <a:p>
          <a:endParaRPr lang="es-MX"/>
        </a:p>
      </dgm:t>
    </dgm:pt>
    <dgm:pt modelId="{F743457A-3DBA-453F-8A22-2411D8BDA220}">
      <dgm:prSet phldrT="[Texto]" phldr="1"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endParaRPr lang="es-MX" dirty="0"/>
        </a:p>
      </dgm:t>
    </dgm:pt>
    <dgm:pt modelId="{96799D6C-10F4-4316-96EA-B0CDA0656C90}" type="parTrans" cxnId="{5B6B12AE-3680-4029-A170-75F44591AD82}">
      <dgm:prSet/>
      <dgm:spPr/>
      <dgm:t>
        <a:bodyPr/>
        <a:lstStyle/>
        <a:p>
          <a:endParaRPr lang="es-MX"/>
        </a:p>
      </dgm:t>
    </dgm:pt>
    <dgm:pt modelId="{88C07CF8-3764-414B-8F99-C712FBFFBC94}" type="sibTrans" cxnId="{5B6B12AE-3680-4029-A170-75F44591AD82}">
      <dgm:prSet/>
      <dgm:spPr/>
      <dgm:t>
        <a:bodyPr/>
        <a:lstStyle/>
        <a:p>
          <a:endParaRPr lang="es-MX"/>
        </a:p>
      </dgm:t>
    </dgm:pt>
    <dgm:pt modelId="{C51C3891-134B-4368-8DDC-9BCAB4CD634F}">
      <dgm:prSet phldrT="[Texto]"/>
      <dgm:spPr/>
      <dgm:t>
        <a:bodyPr/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dirty="0" smtClean="0"/>
            <a:t>Formas en que el turismo y los viajes transforman los sistemas de valores sociales y colectivos, patrones de comportamiento, estructuras comunitarias, estilo y calidad de vida (Hall y </a:t>
          </a:r>
          <a:r>
            <a:rPr lang="es-MX" dirty="0" err="1" smtClean="0"/>
            <a:t>Lew</a:t>
          </a:r>
          <a:r>
            <a:rPr lang="es-MX" dirty="0" smtClean="0"/>
            <a:t>, 2009:57 en Mendoza </a:t>
          </a:r>
          <a:r>
            <a:rPr lang="es-MX" i="1" dirty="0" smtClean="0"/>
            <a:t>et. al,2011:50).</a:t>
          </a:r>
        </a:p>
        <a:p>
          <a:pPr lvl="0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dirty="0"/>
        </a:p>
      </dgm:t>
    </dgm:pt>
    <dgm:pt modelId="{B002386C-F196-4FDE-B910-63413994F859}" type="parTrans" cxnId="{D1BA8BB6-FE75-4C55-99A8-8210D3547CAA}">
      <dgm:prSet/>
      <dgm:spPr/>
      <dgm:t>
        <a:bodyPr/>
        <a:lstStyle/>
        <a:p>
          <a:endParaRPr lang="es-MX"/>
        </a:p>
      </dgm:t>
    </dgm:pt>
    <dgm:pt modelId="{921E7A3B-F49C-4929-84D2-9B92B146463A}" type="sibTrans" cxnId="{D1BA8BB6-FE75-4C55-99A8-8210D3547CAA}">
      <dgm:prSet/>
      <dgm:spPr/>
      <dgm:t>
        <a:bodyPr/>
        <a:lstStyle/>
        <a:p>
          <a:endParaRPr lang="es-MX"/>
        </a:p>
      </dgm:t>
    </dgm:pt>
    <dgm:pt modelId="{7BDC2EE2-98AC-4F42-B87D-7A9B3279439D}" type="pres">
      <dgm:prSet presAssocID="{242A98D5-D1DA-4D18-8986-07F456440776}" presName="list" presStyleCnt="0">
        <dgm:presLayoutVars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2B5BC71C-4A70-4387-AAA0-C0ABC0D1FE50}" type="pres">
      <dgm:prSet presAssocID="{F3E83D39-BE46-41B1-A2D2-468BD754AFA6}" presName="posSpace" presStyleCnt="0"/>
      <dgm:spPr/>
    </dgm:pt>
    <dgm:pt modelId="{C1D21C05-D01E-4DBF-A519-94C15430F5CE}" type="pres">
      <dgm:prSet presAssocID="{F3E83D39-BE46-41B1-A2D2-468BD754AFA6}" presName="vertFlow" presStyleCnt="0"/>
      <dgm:spPr/>
    </dgm:pt>
    <dgm:pt modelId="{A9BE229B-D827-42A7-BD33-F36F8A1A77FC}" type="pres">
      <dgm:prSet presAssocID="{F3E83D39-BE46-41B1-A2D2-468BD754AFA6}" presName="topSpace" presStyleCnt="0"/>
      <dgm:spPr/>
    </dgm:pt>
    <dgm:pt modelId="{59FFF8FC-0720-48C0-8203-73C85908B500}" type="pres">
      <dgm:prSet presAssocID="{F3E83D39-BE46-41B1-A2D2-468BD754AFA6}" presName="firstComp" presStyleCnt="0"/>
      <dgm:spPr/>
    </dgm:pt>
    <dgm:pt modelId="{790006FC-5EA3-466F-A158-5F1D1F47F5BB}" type="pres">
      <dgm:prSet presAssocID="{F3E83D39-BE46-41B1-A2D2-468BD754AFA6}" presName="firstChild" presStyleLbl="bgAccFollowNode1" presStyleIdx="0" presStyleCnt="2"/>
      <dgm:spPr/>
      <dgm:t>
        <a:bodyPr/>
        <a:lstStyle/>
        <a:p>
          <a:endParaRPr lang="es-MX"/>
        </a:p>
      </dgm:t>
    </dgm:pt>
    <dgm:pt modelId="{AC9587C8-BC53-4CD6-A21D-8797E12EC49D}" type="pres">
      <dgm:prSet presAssocID="{F3E83D39-BE46-41B1-A2D2-468BD754AFA6}" presName="firstChildTx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F8EACE0-2610-42BB-B7D6-5BBF362F12BB}" type="pres">
      <dgm:prSet presAssocID="{F3E83D39-BE46-41B1-A2D2-468BD754AFA6}" presName="negSpace" presStyleCnt="0"/>
      <dgm:spPr/>
    </dgm:pt>
    <dgm:pt modelId="{A623D402-7E54-45B6-BD54-4AE44DE600DA}" type="pres">
      <dgm:prSet presAssocID="{F3E83D39-BE46-41B1-A2D2-468BD754AFA6}" presName="circle" presStyleLbl="node1" presStyleIdx="0" presStyleCnt="2"/>
      <dgm:spPr/>
      <dgm:t>
        <a:bodyPr/>
        <a:lstStyle/>
        <a:p>
          <a:endParaRPr lang="es-MX"/>
        </a:p>
      </dgm:t>
    </dgm:pt>
    <dgm:pt modelId="{4874ACB8-5C61-4AB9-BC44-E5CD47224B46}" type="pres">
      <dgm:prSet presAssocID="{149CF852-339C-495E-818E-5A4986B2F246}" presName="transSpace" presStyleCnt="0"/>
      <dgm:spPr/>
    </dgm:pt>
    <dgm:pt modelId="{EF510A62-5368-4980-90F5-E59511028143}" type="pres">
      <dgm:prSet presAssocID="{F743457A-3DBA-453F-8A22-2411D8BDA220}" presName="posSpace" presStyleCnt="0"/>
      <dgm:spPr/>
    </dgm:pt>
    <dgm:pt modelId="{600B6570-F9D6-453A-A725-F7D9DACAF912}" type="pres">
      <dgm:prSet presAssocID="{F743457A-3DBA-453F-8A22-2411D8BDA220}" presName="vertFlow" presStyleCnt="0"/>
      <dgm:spPr/>
    </dgm:pt>
    <dgm:pt modelId="{E4DA0507-5C90-4A7A-B0C4-647275E82B9F}" type="pres">
      <dgm:prSet presAssocID="{F743457A-3DBA-453F-8A22-2411D8BDA220}" presName="topSpace" presStyleCnt="0"/>
      <dgm:spPr/>
    </dgm:pt>
    <dgm:pt modelId="{19765BA9-4FE2-4ECF-AE70-0ED40178948F}" type="pres">
      <dgm:prSet presAssocID="{F743457A-3DBA-453F-8A22-2411D8BDA220}" presName="firstComp" presStyleCnt="0"/>
      <dgm:spPr/>
    </dgm:pt>
    <dgm:pt modelId="{0E30CE31-D3FB-463C-B039-52AF9B9A5EE6}" type="pres">
      <dgm:prSet presAssocID="{F743457A-3DBA-453F-8A22-2411D8BDA220}" presName="firstChild" presStyleLbl="bgAccFollowNode1" presStyleIdx="1" presStyleCnt="2"/>
      <dgm:spPr/>
      <dgm:t>
        <a:bodyPr/>
        <a:lstStyle/>
        <a:p>
          <a:endParaRPr lang="es-MX"/>
        </a:p>
      </dgm:t>
    </dgm:pt>
    <dgm:pt modelId="{7FC426FE-61D0-4D89-BA7A-6D7E60BB0624}" type="pres">
      <dgm:prSet presAssocID="{F743457A-3DBA-453F-8A22-2411D8BDA220}" presName="firstChildTx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8673F82-E5BC-4591-BC99-096101952B32}" type="pres">
      <dgm:prSet presAssocID="{F743457A-3DBA-453F-8A22-2411D8BDA220}" presName="negSpace" presStyleCnt="0"/>
      <dgm:spPr/>
    </dgm:pt>
    <dgm:pt modelId="{56D66C7E-CC11-4DBA-96DE-791ED3B55787}" type="pres">
      <dgm:prSet presAssocID="{F743457A-3DBA-453F-8A22-2411D8BDA220}" presName="circle" presStyleLbl="node1" presStyleIdx="1" presStyleCnt="2"/>
      <dgm:spPr/>
      <dgm:t>
        <a:bodyPr/>
        <a:lstStyle/>
        <a:p>
          <a:endParaRPr lang="es-MX"/>
        </a:p>
      </dgm:t>
    </dgm:pt>
  </dgm:ptLst>
  <dgm:cxnLst>
    <dgm:cxn modelId="{685C3791-05A1-431C-BBF5-57C3EB69BF2E}" srcId="{F3E83D39-BE46-41B1-A2D2-468BD754AFA6}" destId="{A69BD9ED-9E59-4E58-8DD7-DA3D8C3FA1FC}" srcOrd="0" destOrd="0" parTransId="{CA658D99-73C7-4795-9975-55B8C8D1FE6E}" sibTransId="{5C0DF4CE-E954-4771-A1DA-CD4D965244B7}"/>
    <dgm:cxn modelId="{55D083F1-39EF-4408-821B-2224813694C8}" type="presOf" srcId="{F3E83D39-BE46-41B1-A2D2-468BD754AFA6}" destId="{A623D402-7E54-45B6-BD54-4AE44DE600DA}" srcOrd="0" destOrd="0" presId="urn:microsoft.com/office/officeart/2005/8/layout/hList9"/>
    <dgm:cxn modelId="{D1BA8BB6-FE75-4C55-99A8-8210D3547CAA}" srcId="{F743457A-3DBA-453F-8A22-2411D8BDA220}" destId="{C51C3891-134B-4368-8DDC-9BCAB4CD634F}" srcOrd="0" destOrd="0" parTransId="{B002386C-F196-4FDE-B910-63413994F859}" sibTransId="{921E7A3B-F49C-4929-84D2-9B92B146463A}"/>
    <dgm:cxn modelId="{7EB18944-0F8E-4E8F-BB22-FD385A828432}" type="presOf" srcId="{A69BD9ED-9E59-4E58-8DD7-DA3D8C3FA1FC}" destId="{790006FC-5EA3-466F-A158-5F1D1F47F5BB}" srcOrd="0" destOrd="0" presId="urn:microsoft.com/office/officeart/2005/8/layout/hList9"/>
    <dgm:cxn modelId="{5B6B12AE-3680-4029-A170-75F44591AD82}" srcId="{242A98D5-D1DA-4D18-8986-07F456440776}" destId="{F743457A-3DBA-453F-8A22-2411D8BDA220}" srcOrd="1" destOrd="0" parTransId="{96799D6C-10F4-4316-96EA-B0CDA0656C90}" sibTransId="{88C07CF8-3764-414B-8F99-C712FBFFBC94}"/>
    <dgm:cxn modelId="{43F0A6DD-AE15-41EE-AB5A-6C048BAD6DED}" type="presOf" srcId="{242A98D5-D1DA-4D18-8986-07F456440776}" destId="{7BDC2EE2-98AC-4F42-B87D-7A9B3279439D}" srcOrd="0" destOrd="0" presId="urn:microsoft.com/office/officeart/2005/8/layout/hList9"/>
    <dgm:cxn modelId="{A7D0107D-CA3F-412F-ADCB-068ADC1A441C}" srcId="{242A98D5-D1DA-4D18-8986-07F456440776}" destId="{F3E83D39-BE46-41B1-A2D2-468BD754AFA6}" srcOrd="0" destOrd="0" parTransId="{5A331E35-8D95-4C05-B3D9-594E00BE698C}" sibTransId="{149CF852-339C-495E-818E-5A4986B2F246}"/>
    <dgm:cxn modelId="{39F346F8-C93D-4F6F-8299-7D87474FF21F}" type="presOf" srcId="{C51C3891-134B-4368-8DDC-9BCAB4CD634F}" destId="{7FC426FE-61D0-4D89-BA7A-6D7E60BB0624}" srcOrd="1" destOrd="0" presId="urn:microsoft.com/office/officeart/2005/8/layout/hList9"/>
    <dgm:cxn modelId="{AE281EA2-AA90-4285-B5F0-850CB56473AB}" type="presOf" srcId="{A69BD9ED-9E59-4E58-8DD7-DA3D8C3FA1FC}" destId="{AC9587C8-BC53-4CD6-A21D-8797E12EC49D}" srcOrd="1" destOrd="0" presId="urn:microsoft.com/office/officeart/2005/8/layout/hList9"/>
    <dgm:cxn modelId="{426064F6-492C-4B80-98E6-BBB2A7108CB3}" type="presOf" srcId="{C51C3891-134B-4368-8DDC-9BCAB4CD634F}" destId="{0E30CE31-D3FB-463C-B039-52AF9B9A5EE6}" srcOrd="0" destOrd="0" presId="urn:microsoft.com/office/officeart/2005/8/layout/hList9"/>
    <dgm:cxn modelId="{32AE679E-8AE3-44EA-95DA-1283906C130D}" type="presOf" srcId="{F743457A-3DBA-453F-8A22-2411D8BDA220}" destId="{56D66C7E-CC11-4DBA-96DE-791ED3B55787}" srcOrd="0" destOrd="0" presId="urn:microsoft.com/office/officeart/2005/8/layout/hList9"/>
    <dgm:cxn modelId="{EFF16A56-71DE-457E-B420-543D85AFF803}" type="presParOf" srcId="{7BDC2EE2-98AC-4F42-B87D-7A9B3279439D}" destId="{2B5BC71C-4A70-4387-AAA0-C0ABC0D1FE50}" srcOrd="0" destOrd="0" presId="urn:microsoft.com/office/officeart/2005/8/layout/hList9"/>
    <dgm:cxn modelId="{45C18897-D87B-4325-82BE-2CBCE7AEAAA0}" type="presParOf" srcId="{7BDC2EE2-98AC-4F42-B87D-7A9B3279439D}" destId="{C1D21C05-D01E-4DBF-A519-94C15430F5CE}" srcOrd="1" destOrd="0" presId="urn:microsoft.com/office/officeart/2005/8/layout/hList9"/>
    <dgm:cxn modelId="{B8C83523-BA62-4479-839D-5AB6E186AB8E}" type="presParOf" srcId="{C1D21C05-D01E-4DBF-A519-94C15430F5CE}" destId="{A9BE229B-D827-42A7-BD33-F36F8A1A77FC}" srcOrd="0" destOrd="0" presId="urn:microsoft.com/office/officeart/2005/8/layout/hList9"/>
    <dgm:cxn modelId="{0D456163-00A7-4AFB-AAE1-020151BED381}" type="presParOf" srcId="{C1D21C05-D01E-4DBF-A519-94C15430F5CE}" destId="{59FFF8FC-0720-48C0-8203-73C85908B500}" srcOrd="1" destOrd="0" presId="urn:microsoft.com/office/officeart/2005/8/layout/hList9"/>
    <dgm:cxn modelId="{5F55F35B-1555-4306-8E15-567B78A2DC44}" type="presParOf" srcId="{59FFF8FC-0720-48C0-8203-73C85908B500}" destId="{790006FC-5EA3-466F-A158-5F1D1F47F5BB}" srcOrd="0" destOrd="0" presId="urn:microsoft.com/office/officeart/2005/8/layout/hList9"/>
    <dgm:cxn modelId="{9529EDCD-0999-4512-8E5D-1E6DC914E784}" type="presParOf" srcId="{59FFF8FC-0720-48C0-8203-73C85908B500}" destId="{AC9587C8-BC53-4CD6-A21D-8797E12EC49D}" srcOrd="1" destOrd="0" presId="urn:microsoft.com/office/officeart/2005/8/layout/hList9"/>
    <dgm:cxn modelId="{F166CE40-6084-4136-B024-4FFD39DCF5C2}" type="presParOf" srcId="{7BDC2EE2-98AC-4F42-B87D-7A9B3279439D}" destId="{3F8EACE0-2610-42BB-B7D6-5BBF362F12BB}" srcOrd="2" destOrd="0" presId="urn:microsoft.com/office/officeart/2005/8/layout/hList9"/>
    <dgm:cxn modelId="{C381C12D-D232-44F2-9BC4-63660DEEDCF3}" type="presParOf" srcId="{7BDC2EE2-98AC-4F42-B87D-7A9B3279439D}" destId="{A623D402-7E54-45B6-BD54-4AE44DE600DA}" srcOrd="3" destOrd="0" presId="urn:microsoft.com/office/officeart/2005/8/layout/hList9"/>
    <dgm:cxn modelId="{99807F24-1F7E-400E-9BC6-51E9569A9767}" type="presParOf" srcId="{7BDC2EE2-98AC-4F42-B87D-7A9B3279439D}" destId="{4874ACB8-5C61-4AB9-BC44-E5CD47224B46}" srcOrd="4" destOrd="0" presId="urn:microsoft.com/office/officeart/2005/8/layout/hList9"/>
    <dgm:cxn modelId="{2C91EC88-CFF8-4B34-A44A-498652AF1EE6}" type="presParOf" srcId="{7BDC2EE2-98AC-4F42-B87D-7A9B3279439D}" destId="{EF510A62-5368-4980-90F5-E59511028143}" srcOrd="5" destOrd="0" presId="urn:microsoft.com/office/officeart/2005/8/layout/hList9"/>
    <dgm:cxn modelId="{130A5E28-1E24-4F3B-B09C-4CCD951E0123}" type="presParOf" srcId="{7BDC2EE2-98AC-4F42-B87D-7A9B3279439D}" destId="{600B6570-F9D6-453A-A725-F7D9DACAF912}" srcOrd="6" destOrd="0" presId="urn:microsoft.com/office/officeart/2005/8/layout/hList9"/>
    <dgm:cxn modelId="{60E4C57E-932C-4203-B9A6-EB91D39C52C6}" type="presParOf" srcId="{600B6570-F9D6-453A-A725-F7D9DACAF912}" destId="{E4DA0507-5C90-4A7A-B0C4-647275E82B9F}" srcOrd="0" destOrd="0" presId="urn:microsoft.com/office/officeart/2005/8/layout/hList9"/>
    <dgm:cxn modelId="{1D4F5A53-6573-4651-9FF5-FEB6683C44A7}" type="presParOf" srcId="{600B6570-F9D6-453A-A725-F7D9DACAF912}" destId="{19765BA9-4FE2-4ECF-AE70-0ED40178948F}" srcOrd="1" destOrd="0" presId="urn:microsoft.com/office/officeart/2005/8/layout/hList9"/>
    <dgm:cxn modelId="{A951321B-2417-456A-85D3-120F3FEDCE4D}" type="presParOf" srcId="{19765BA9-4FE2-4ECF-AE70-0ED40178948F}" destId="{0E30CE31-D3FB-463C-B039-52AF9B9A5EE6}" srcOrd="0" destOrd="0" presId="urn:microsoft.com/office/officeart/2005/8/layout/hList9"/>
    <dgm:cxn modelId="{1C158725-6A60-497F-BF5A-E0E1A21D6CDD}" type="presParOf" srcId="{19765BA9-4FE2-4ECF-AE70-0ED40178948F}" destId="{7FC426FE-61D0-4D89-BA7A-6D7E60BB0624}" srcOrd="1" destOrd="0" presId="urn:microsoft.com/office/officeart/2005/8/layout/hList9"/>
    <dgm:cxn modelId="{1F2B50A7-40BA-4675-85C5-0D58BE011396}" type="presParOf" srcId="{7BDC2EE2-98AC-4F42-B87D-7A9B3279439D}" destId="{18673F82-E5BC-4591-BC99-096101952B32}" srcOrd="7" destOrd="0" presId="urn:microsoft.com/office/officeart/2005/8/layout/hList9"/>
    <dgm:cxn modelId="{1E27363C-7306-4B63-9F24-BCA3B01C656E}" type="presParOf" srcId="{7BDC2EE2-98AC-4F42-B87D-7A9B3279439D}" destId="{56D66C7E-CC11-4DBA-96DE-791ED3B55787}" srcOrd="8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6DC00AB2-16E2-4BA0-846D-C275ABDE3465}" type="doc">
      <dgm:prSet loTypeId="urn:microsoft.com/office/officeart/2008/layout/AlternatingHexagons" loCatId="list" qsTypeId="urn:microsoft.com/office/officeart/2005/8/quickstyle/simple2" qsCatId="simple" csTypeId="urn:microsoft.com/office/officeart/2005/8/colors/accent5_1" csCatId="accent5" phldr="1"/>
      <dgm:spPr/>
      <dgm:t>
        <a:bodyPr/>
        <a:lstStyle/>
        <a:p>
          <a:endParaRPr lang="es-MX"/>
        </a:p>
      </dgm:t>
    </dgm:pt>
    <dgm:pt modelId="{D01C0855-CFF4-4A84-82FC-71E91803D7E5}">
      <dgm:prSet phldrT="[Texto]" custT="1"/>
      <dgm:spPr>
        <a:ln>
          <a:solidFill>
            <a:schemeClr val="accent2">
              <a:lumMod val="20000"/>
              <a:lumOff val="80000"/>
            </a:schemeClr>
          </a:solidFill>
        </a:ln>
      </dgm:spPr>
      <dgm:t>
        <a:bodyPr/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1200" b="0" dirty="0" smtClean="0"/>
            <a:t>Un impacto es “un cambio en un determinado tiempo como resultado de un estímulo externo” (Hall, 2005: 27)*. 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s-MX" sz="1100" b="0" dirty="0" smtClean="0"/>
        </a:p>
        <a:p>
          <a:pPr lvl="0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dirty="0"/>
        </a:p>
      </dgm:t>
    </dgm:pt>
    <dgm:pt modelId="{9E72D633-EE78-4FB8-9C6D-53D5D93BE765}" type="parTrans" cxnId="{A5753A28-53E8-4C75-9A06-F1819D9140C0}">
      <dgm:prSet/>
      <dgm:spPr/>
      <dgm:t>
        <a:bodyPr/>
        <a:lstStyle/>
        <a:p>
          <a:endParaRPr lang="es-MX"/>
        </a:p>
      </dgm:t>
    </dgm:pt>
    <dgm:pt modelId="{4117EC01-9DF5-4844-AF8C-2494B50607B3}" type="sibTrans" cxnId="{A5753A28-53E8-4C75-9A06-F1819D9140C0}">
      <dgm:prSet/>
      <dgm:spPr/>
      <dgm:t>
        <a:bodyPr/>
        <a:lstStyle/>
        <a:p>
          <a:endParaRPr lang="es-MX"/>
        </a:p>
      </dgm:t>
    </dgm:pt>
    <dgm:pt modelId="{FCE9CCF0-465B-400A-A213-21B3B5E7E279}">
      <dgm:prSet phldrT="[Texto]" custT="1"/>
      <dgm:spPr>
        <a:ln>
          <a:solidFill>
            <a:schemeClr val="accent2">
              <a:lumMod val="20000"/>
              <a:lumOff val="80000"/>
            </a:schemeClr>
          </a:solidFill>
        </a:ln>
      </dgm:spPr>
      <dgm:t>
        <a:bodyPr/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s-MX" sz="1100" b="0" dirty="0" smtClean="0"/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s-MX" sz="1100" b="0" dirty="0" smtClean="0"/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1100" b="0" dirty="0" smtClean="0"/>
            <a:t>Factores </a:t>
          </a:r>
          <a:r>
            <a:rPr lang="es-MX" sz="1100" b="0" dirty="0" smtClean="0"/>
            <a:t>que afectan la intensidad del impacto: perfil del turista y la temporalidad de su estancia. 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s-MX" sz="1100" b="0" dirty="0" smtClean="0"/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1100" b="0" dirty="0" smtClean="0"/>
            <a:t>No es necesaria una relación intensa entre turistas y residentes para que se produzcan efectos importantes, traducidos en cambios en las actitudes, comportamientos y valores de la población autóctona (Butler, 1978, cit. en Fernández, 2009)*; basta con la presencia de los turistas para que se active el efecto demostración. </a:t>
          </a:r>
        </a:p>
        <a:p>
          <a:pPr lvl="0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600" b="1" dirty="0"/>
        </a:p>
      </dgm:t>
    </dgm:pt>
    <dgm:pt modelId="{DD0E6065-3298-4AF6-9D2B-2D32357C968B}" type="parTrans" cxnId="{F8A86CB3-FB80-48DF-B645-29D09DC29391}">
      <dgm:prSet/>
      <dgm:spPr/>
      <dgm:t>
        <a:bodyPr/>
        <a:lstStyle/>
        <a:p>
          <a:endParaRPr lang="es-MX"/>
        </a:p>
      </dgm:t>
    </dgm:pt>
    <dgm:pt modelId="{A1A0D08B-D592-4096-9FE4-B4469D2218B3}" type="sibTrans" cxnId="{F8A86CB3-FB80-48DF-B645-29D09DC29391}">
      <dgm:prSet/>
      <dgm:spPr/>
      <dgm:t>
        <a:bodyPr/>
        <a:lstStyle/>
        <a:p>
          <a:endParaRPr lang="es-MX"/>
        </a:p>
      </dgm:t>
    </dgm:pt>
    <dgm:pt modelId="{D05BE501-F066-4582-822A-D2D8D3033B3F}">
      <dgm:prSet phldrT="[Texto]" custT="1"/>
      <dgm:spPr>
        <a:ln w="3175">
          <a:solidFill>
            <a:schemeClr val="accent2">
              <a:lumMod val="40000"/>
              <a:lumOff val="60000"/>
            </a:schemeClr>
          </a:solidFill>
        </a:ln>
      </dgm:spPr>
      <dgm:t>
        <a:bodyPr/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1200" b="0" dirty="0" smtClean="0"/>
            <a:t>Dimensión sociológica, el impacto social depende en gran medida del tipo de relaciones establecidas entre la comunidad local y los turistas (Butler y </a:t>
          </a:r>
          <a:r>
            <a:rPr lang="es-MX" sz="1200" b="0" dirty="0" err="1" smtClean="0"/>
            <a:t>Pearce</a:t>
          </a:r>
          <a:r>
            <a:rPr lang="es-MX" sz="1200" b="0" dirty="0" smtClean="0"/>
            <a:t>, 1995, cit. en </a:t>
          </a:r>
          <a:r>
            <a:rPr lang="es-MX" sz="1200" b="0" dirty="0" err="1" smtClean="0"/>
            <a:t>Mbaiwa</a:t>
          </a:r>
          <a:r>
            <a:rPr lang="es-MX" sz="1200" b="0" dirty="0" smtClean="0"/>
            <a:t>, 2005)*, es decir, las repercusiones y su magnitud dependen del tipo de encuentro.</a:t>
          </a:r>
          <a:endParaRPr lang="es-MX" sz="1200" dirty="0"/>
        </a:p>
      </dgm:t>
    </dgm:pt>
    <dgm:pt modelId="{810E0184-2726-420A-AC96-3342A0D3018A}" type="sibTrans" cxnId="{3ABA55AE-E618-4016-954C-8A27B01A06C7}">
      <dgm:prSet/>
      <dgm:spPr/>
      <dgm:t>
        <a:bodyPr/>
        <a:lstStyle/>
        <a:p>
          <a:endParaRPr lang="es-MX"/>
        </a:p>
      </dgm:t>
    </dgm:pt>
    <dgm:pt modelId="{0D0A80F8-F414-4B61-BBD2-F13C2583DA0C}" type="parTrans" cxnId="{3ABA55AE-E618-4016-954C-8A27B01A06C7}">
      <dgm:prSet/>
      <dgm:spPr/>
      <dgm:t>
        <a:bodyPr/>
        <a:lstStyle/>
        <a:p>
          <a:endParaRPr lang="es-MX"/>
        </a:p>
      </dgm:t>
    </dgm:pt>
    <dgm:pt modelId="{D670E2CA-D3A6-413C-BC41-BAC486C141C0}" type="pres">
      <dgm:prSet presAssocID="{6DC00AB2-16E2-4BA0-846D-C275ABDE3465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16D9D1E8-72EF-42CE-B6AE-C4A3419F14D6}" type="pres">
      <dgm:prSet presAssocID="{D01C0855-CFF4-4A84-82FC-71E91803D7E5}" presName="composite" presStyleCnt="0"/>
      <dgm:spPr/>
    </dgm:pt>
    <dgm:pt modelId="{E9F86C03-3D7F-4F7F-A163-6F57AB165375}" type="pres">
      <dgm:prSet presAssocID="{D01C0855-CFF4-4A84-82FC-71E91803D7E5}" presName="Parent1" presStyleLbl="node1" presStyleIdx="0" presStyleCnt="6" custScaleX="451326" custScaleY="260097" custLinFactX="100000" custLinFactNeighborX="166976" custLinFactNeighborY="39789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E9207B1-02B2-4860-87D4-01552B210B55}" type="pres">
      <dgm:prSet presAssocID="{D01C0855-CFF4-4A84-82FC-71E91803D7E5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D678710-1D90-46F1-9452-FE23804B5124}" type="pres">
      <dgm:prSet presAssocID="{D01C0855-CFF4-4A84-82FC-71E91803D7E5}" presName="BalanceSpacing" presStyleCnt="0"/>
      <dgm:spPr/>
    </dgm:pt>
    <dgm:pt modelId="{1AB9AECC-C9A3-44EC-8F9E-8953285748F8}" type="pres">
      <dgm:prSet presAssocID="{D01C0855-CFF4-4A84-82FC-71E91803D7E5}" presName="BalanceSpacing1" presStyleCnt="0"/>
      <dgm:spPr/>
    </dgm:pt>
    <dgm:pt modelId="{6E65847B-6F04-4AD3-B020-70E016816477}" type="pres">
      <dgm:prSet presAssocID="{4117EC01-9DF5-4844-AF8C-2494B50607B3}" presName="Accent1Text" presStyleLbl="node1" presStyleIdx="1" presStyleCnt="6" custLinFactX="-158032" custLinFactNeighborX="-200000" custLinFactNeighborY="-43277"/>
      <dgm:spPr/>
      <dgm:t>
        <a:bodyPr/>
        <a:lstStyle/>
        <a:p>
          <a:endParaRPr lang="es-MX"/>
        </a:p>
      </dgm:t>
    </dgm:pt>
    <dgm:pt modelId="{58A58EA6-836F-43EB-BCBE-BCEB6BEECFEA}" type="pres">
      <dgm:prSet presAssocID="{4117EC01-9DF5-4844-AF8C-2494B50607B3}" presName="spaceBetweenRectangles" presStyleCnt="0"/>
      <dgm:spPr/>
    </dgm:pt>
    <dgm:pt modelId="{22B6C7FF-1416-42DF-B7FA-BBD376318AAA}" type="pres">
      <dgm:prSet presAssocID="{FCE9CCF0-465B-400A-A213-21B3B5E7E279}" presName="composite" presStyleCnt="0"/>
      <dgm:spPr/>
    </dgm:pt>
    <dgm:pt modelId="{7B6AF85E-F71E-4180-B39B-201285EACB30}" type="pres">
      <dgm:prSet presAssocID="{FCE9CCF0-465B-400A-A213-21B3B5E7E279}" presName="Parent1" presStyleLbl="node1" presStyleIdx="2" presStyleCnt="6" custScaleX="697498" custScaleY="295496" custLinFactX="101577" custLinFactY="100000" custLinFactNeighborX="200000" custLinFactNeighborY="12083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319D54A-116E-4E63-83DA-81B39DC676E8}" type="pres">
      <dgm:prSet presAssocID="{FCE9CCF0-465B-400A-A213-21B3B5E7E279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679E36E-3181-4C75-8146-45429B110D62}" type="pres">
      <dgm:prSet presAssocID="{FCE9CCF0-465B-400A-A213-21B3B5E7E279}" presName="BalanceSpacing" presStyleCnt="0"/>
      <dgm:spPr/>
    </dgm:pt>
    <dgm:pt modelId="{8170F83A-6C69-41C9-93AA-C44C0146F310}" type="pres">
      <dgm:prSet presAssocID="{FCE9CCF0-465B-400A-A213-21B3B5E7E279}" presName="BalanceSpacing1" presStyleCnt="0"/>
      <dgm:spPr/>
    </dgm:pt>
    <dgm:pt modelId="{FA6E9EBD-0317-4C17-8E98-FE02AF62E662}" type="pres">
      <dgm:prSet presAssocID="{A1A0D08B-D592-4096-9FE4-B4469D2218B3}" presName="Accent1Text" presStyleLbl="node1" presStyleIdx="3" presStyleCnt="6" custScaleX="117574" custScaleY="107064" custLinFactX="100000" custLinFactNeighborX="190978" custLinFactNeighborY="-24963"/>
      <dgm:spPr/>
      <dgm:t>
        <a:bodyPr/>
        <a:lstStyle/>
        <a:p>
          <a:endParaRPr lang="es-MX"/>
        </a:p>
      </dgm:t>
    </dgm:pt>
    <dgm:pt modelId="{DD078EDD-DB6F-4DBC-858F-BF2C98B0ADAB}" type="pres">
      <dgm:prSet presAssocID="{A1A0D08B-D592-4096-9FE4-B4469D2218B3}" presName="spaceBetweenRectangles" presStyleCnt="0"/>
      <dgm:spPr/>
    </dgm:pt>
    <dgm:pt modelId="{3B2937BA-4FFA-4ABA-915C-FAEAE0ECE704}" type="pres">
      <dgm:prSet presAssocID="{D05BE501-F066-4582-822A-D2D8D3033B3F}" presName="composite" presStyleCnt="0"/>
      <dgm:spPr/>
    </dgm:pt>
    <dgm:pt modelId="{BC603267-BA63-4FDF-8253-8621041B10DF}" type="pres">
      <dgm:prSet presAssocID="{D05BE501-F066-4582-822A-D2D8D3033B3F}" presName="Parent1" presStyleLbl="node1" presStyleIdx="4" presStyleCnt="6" custScaleX="510509" custScaleY="296986" custLinFactX="-139727" custLinFactY="-163698" custLinFactNeighborX="-200000" custLinFactNeighborY="-20000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CD94450-92E3-4671-B7C5-B6489628A6D1}" type="pres">
      <dgm:prSet presAssocID="{D05BE501-F066-4582-822A-D2D8D3033B3F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74E9CC4-848B-452B-93DF-E010B3ACBC0B}" type="pres">
      <dgm:prSet presAssocID="{D05BE501-F066-4582-822A-D2D8D3033B3F}" presName="BalanceSpacing" presStyleCnt="0"/>
      <dgm:spPr/>
    </dgm:pt>
    <dgm:pt modelId="{E024BA65-C483-4BD7-BC43-8EC67BEA7B10}" type="pres">
      <dgm:prSet presAssocID="{D05BE501-F066-4582-822A-D2D8D3033B3F}" presName="BalanceSpacing1" presStyleCnt="0"/>
      <dgm:spPr/>
    </dgm:pt>
    <dgm:pt modelId="{F5EBBF9F-8816-4BDF-8955-017CA95CE9A7}" type="pres">
      <dgm:prSet presAssocID="{810E0184-2726-420A-AC96-3342A0D3018A}" presName="Accent1Text" presStyleLbl="node1" presStyleIdx="5" presStyleCnt="6" custLinFactX="-85609" custLinFactNeighborX="-100000" custLinFactNeighborY="11756"/>
      <dgm:spPr/>
      <dgm:t>
        <a:bodyPr/>
        <a:lstStyle/>
        <a:p>
          <a:endParaRPr lang="es-MX"/>
        </a:p>
      </dgm:t>
    </dgm:pt>
  </dgm:ptLst>
  <dgm:cxnLst>
    <dgm:cxn modelId="{898A8983-70CB-4FF9-A896-3BD30E2402DA}" type="presOf" srcId="{A1A0D08B-D592-4096-9FE4-B4469D2218B3}" destId="{FA6E9EBD-0317-4C17-8E98-FE02AF62E662}" srcOrd="0" destOrd="0" presId="urn:microsoft.com/office/officeart/2008/layout/AlternatingHexagons"/>
    <dgm:cxn modelId="{45025B30-86D8-49F0-88B3-0AB659786962}" type="presOf" srcId="{810E0184-2726-420A-AC96-3342A0D3018A}" destId="{F5EBBF9F-8816-4BDF-8955-017CA95CE9A7}" srcOrd="0" destOrd="0" presId="urn:microsoft.com/office/officeart/2008/layout/AlternatingHexagons"/>
    <dgm:cxn modelId="{68B4E9F6-3A30-443B-B117-FEDAC6F411B3}" type="presOf" srcId="{FCE9CCF0-465B-400A-A213-21B3B5E7E279}" destId="{7B6AF85E-F71E-4180-B39B-201285EACB30}" srcOrd="0" destOrd="0" presId="urn:microsoft.com/office/officeart/2008/layout/AlternatingHexagons"/>
    <dgm:cxn modelId="{944B7EF8-75CE-45F0-9095-835104B99EB2}" type="presOf" srcId="{D01C0855-CFF4-4A84-82FC-71E91803D7E5}" destId="{E9F86C03-3D7F-4F7F-A163-6F57AB165375}" srcOrd="0" destOrd="0" presId="urn:microsoft.com/office/officeart/2008/layout/AlternatingHexagons"/>
    <dgm:cxn modelId="{67DA614C-55F2-4789-B018-1BAE9D555778}" type="presOf" srcId="{4117EC01-9DF5-4844-AF8C-2494B50607B3}" destId="{6E65847B-6F04-4AD3-B020-70E016816477}" srcOrd="0" destOrd="0" presId="urn:microsoft.com/office/officeart/2008/layout/AlternatingHexagons"/>
    <dgm:cxn modelId="{A5753A28-53E8-4C75-9A06-F1819D9140C0}" srcId="{6DC00AB2-16E2-4BA0-846D-C275ABDE3465}" destId="{D01C0855-CFF4-4A84-82FC-71E91803D7E5}" srcOrd="0" destOrd="0" parTransId="{9E72D633-EE78-4FB8-9C6D-53D5D93BE765}" sibTransId="{4117EC01-9DF5-4844-AF8C-2494B50607B3}"/>
    <dgm:cxn modelId="{3ABA55AE-E618-4016-954C-8A27B01A06C7}" srcId="{6DC00AB2-16E2-4BA0-846D-C275ABDE3465}" destId="{D05BE501-F066-4582-822A-D2D8D3033B3F}" srcOrd="2" destOrd="0" parTransId="{0D0A80F8-F414-4B61-BBD2-F13C2583DA0C}" sibTransId="{810E0184-2726-420A-AC96-3342A0D3018A}"/>
    <dgm:cxn modelId="{F8A86CB3-FB80-48DF-B645-29D09DC29391}" srcId="{6DC00AB2-16E2-4BA0-846D-C275ABDE3465}" destId="{FCE9CCF0-465B-400A-A213-21B3B5E7E279}" srcOrd="1" destOrd="0" parTransId="{DD0E6065-3298-4AF6-9D2B-2D32357C968B}" sibTransId="{A1A0D08B-D592-4096-9FE4-B4469D2218B3}"/>
    <dgm:cxn modelId="{F5B24B08-A79C-44E5-B919-CD9F434F8B7B}" type="presOf" srcId="{6DC00AB2-16E2-4BA0-846D-C275ABDE3465}" destId="{D670E2CA-D3A6-413C-BC41-BAC486C141C0}" srcOrd="0" destOrd="0" presId="urn:microsoft.com/office/officeart/2008/layout/AlternatingHexagons"/>
    <dgm:cxn modelId="{E1936CDD-BFD0-46B4-8DA1-7C94EBCE7355}" type="presOf" srcId="{D05BE501-F066-4582-822A-D2D8D3033B3F}" destId="{BC603267-BA63-4FDF-8253-8621041B10DF}" srcOrd="0" destOrd="0" presId="urn:microsoft.com/office/officeart/2008/layout/AlternatingHexagons"/>
    <dgm:cxn modelId="{AA7E1577-75D5-41FF-9678-0A5288341B1C}" type="presParOf" srcId="{D670E2CA-D3A6-413C-BC41-BAC486C141C0}" destId="{16D9D1E8-72EF-42CE-B6AE-C4A3419F14D6}" srcOrd="0" destOrd="0" presId="urn:microsoft.com/office/officeart/2008/layout/AlternatingHexagons"/>
    <dgm:cxn modelId="{84B3D74C-605D-41C7-B833-35AE763391F4}" type="presParOf" srcId="{16D9D1E8-72EF-42CE-B6AE-C4A3419F14D6}" destId="{E9F86C03-3D7F-4F7F-A163-6F57AB165375}" srcOrd="0" destOrd="0" presId="urn:microsoft.com/office/officeart/2008/layout/AlternatingHexagons"/>
    <dgm:cxn modelId="{E96E2064-EA6D-43F3-85A3-F1CD390DADF7}" type="presParOf" srcId="{16D9D1E8-72EF-42CE-B6AE-C4A3419F14D6}" destId="{4E9207B1-02B2-4860-87D4-01552B210B55}" srcOrd="1" destOrd="0" presId="urn:microsoft.com/office/officeart/2008/layout/AlternatingHexagons"/>
    <dgm:cxn modelId="{1FD4F943-8587-4C41-A3A9-DB9978DC5D1F}" type="presParOf" srcId="{16D9D1E8-72EF-42CE-B6AE-C4A3419F14D6}" destId="{3D678710-1D90-46F1-9452-FE23804B5124}" srcOrd="2" destOrd="0" presId="urn:microsoft.com/office/officeart/2008/layout/AlternatingHexagons"/>
    <dgm:cxn modelId="{3C368F30-5507-48F8-B791-F0467A56672A}" type="presParOf" srcId="{16D9D1E8-72EF-42CE-B6AE-C4A3419F14D6}" destId="{1AB9AECC-C9A3-44EC-8F9E-8953285748F8}" srcOrd="3" destOrd="0" presId="urn:microsoft.com/office/officeart/2008/layout/AlternatingHexagons"/>
    <dgm:cxn modelId="{B90C2053-D924-4C4C-A619-B82D200704AD}" type="presParOf" srcId="{16D9D1E8-72EF-42CE-B6AE-C4A3419F14D6}" destId="{6E65847B-6F04-4AD3-B020-70E016816477}" srcOrd="4" destOrd="0" presId="urn:microsoft.com/office/officeart/2008/layout/AlternatingHexagons"/>
    <dgm:cxn modelId="{4929079E-75CD-4F84-A987-994EBE869460}" type="presParOf" srcId="{D670E2CA-D3A6-413C-BC41-BAC486C141C0}" destId="{58A58EA6-836F-43EB-BCBE-BCEB6BEECFEA}" srcOrd="1" destOrd="0" presId="urn:microsoft.com/office/officeart/2008/layout/AlternatingHexagons"/>
    <dgm:cxn modelId="{4EF3A846-DC3B-43D8-A307-FFDA1BDCE6CE}" type="presParOf" srcId="{D670E2CA-D3A6-413C-BC41-BAC486C141C0}" destId="{22B6C7FF-1416-42DF-B7FA-BBD376318AAA}" srcOrd="2" destOrd="0" presId="urn:microsoft.com/office/officeart/2008/layout/AlternatingHexagons"/>
    <dgm:cxn modelId="{A5EF0CBE-D5DC-4645-9D41-27713405D66D}" type="presParOf" srcId="{22B6C7FF-1416-42DF-B7FA-BBD376318AAA}" destId="{7B6AF85E-F71E-4180-B39B-201285EACB30}" srcOrd="0" destOrd="0" presId="urn:microsoft.com/office/officeart/2008/layout/AlternatingHexagons"/>
    <dgm:cxn modelId="{5AA29601-DE02-4C37-8158-6BDD4E2400C5}" type="presParOf" srcId="{22B6C7FF-1416-42DF-B7FA-BBD376318AAA}" destId="{6319D54A-116E-4E63-83DA-81B39DC676E8}" srcOrd="1" destOrd="0" presId="urn:microsoft.com/office/officeart/2008/layout/AlternatingHexagons"/>
    <dgm:cxn modelId="{EFB26EFD-2746-4810-B493-E144A65C63D2}" type="presParOf" srcId="{22B6C7FF-1416-42DF-B7FA-BBD376318AAA}" destId="{4679E36E-3181-4C75-8146-45429B110D62}" srcOrd="2" destOrd="0" presId="urn:microsoft.com/office/officeart/2008/layout/AlternatingHexagons"/>
    <dgm:cxn modelId="{9DA783B8-9BB0-4D21-AFF4-6121D59B66CA}" type="presParOf" srcId="{22B6C7FF-1416-42DF-B7FA-BBD376318AAA}" destId="{8170F83A-6C69-41C9-93AA-C44C0146F310}" srcOrd="3" destOrd="0" presId="urn:microsoft.com/office/officeart/2008/layout/AlternatingHexagons"/>
    <dgm:cxn modelId="{7E1423F4-F09A-40AB-A562-32A0DA28E283}" type="presParOf" srcId="{22B6C7FF-1416-42DF-B7FA-BBD376318AAA}" destId="{FA6E9EBD-0317-4C17-8E98-FE02AF62E662}" srcOrd="4" destOrd="0" presId="urn:microsoft.com/office/officeart/2008/layout/AlternatingHexagons"/>
    <dgm:cxn modelId="{849E52F8-7999-4F85-8D8C-E28F1CFB696A}" type="presParOf" srcId="{D670E2CA-D3A6-413C-BC41-BAC486C141C0}" destId="{DD078EDD-DB6F-4DBC-858F-BF2C98B0ADAB}" srcOrd="3" destOrd="0" presId="urn:microsoft.com/office/officeart/2008/layout/AlternatingHexagons"/>
    <dgm:cxn modelId="{65FEE5C5-B0A3-4983-82CB-A6BB4EA2E596}" type="presParOf" srcId="{D670E2CA-D3A6-413C-BC41-BAC486C141C0}" destId="{3B2937BA-4FFA-4ABA-915C-FAEAE0ECE704}" srcOrd="4" destOrd="0" presId="urn:microsoft.com/office/officeart/2008/layout/AlternatingHexagons"/>
    <dgm:cxn modelId="{276873BB-6F3B-4263-A8F2-DC3BEA66A2EA}" type="presParOf" srcId="{3B2937BA-4FFA-4ABA-915C-FAEAE0ECE704}" destId="{BC603267-BA63-4FDF-8253-8621041B10DF}" srcOrd="0" destOrd="0" presId="urn:microsoft.com/office/officeart/2008/layout/AlternatingHexagons"/>
    <dgm:cxn modelId="{373D6E48-F807-44EA-AA4E-39A57EB77F89}" type="presParOf" srcId="{3B2937BA-4FFA-4ABA-915C-FAEAE0ECE704}" destId="{BCD94450-92E3-4671-B7C5-B6489628A6D1}" srcOrd="1" destOrd="0" presId="urn:microsoft.com/office/officeart/2008/layout/AlternatingHexagons"/>
    <dgm:cxn modelId="{5AE49212-41BE-44FD-A997-28266B30FD89}" type="presParOf" srcId="{3B2937BA-4FFA-4ABA-915C-FAEAE0ECE704}" destId="{174E9CC4-848B-452B-93DF-E010B3ACBC0B}" srcOrd="2" destOrd="0" presId="urn:microsoft.com/office/officeart/2008/layout/AlternatingHexagons"/>
    <dgm:cxn modelId="{DFC5BD1D-8F2A-4DB8-B157-44F006232E48}" type="presParOf" srcId="{3B2937BA-4FFA-4ABA-915C-FAEAE0ECE704}" destId="{E024BA65-C483-4BD7-BC43-8EC67BEA7B10}" srcOrd="3" destOrd="0" presId="urn:microsoft.com/office/officeart/2008/layout/AlternatingHexagons"/>
    <dgm:cxn modelId="{740501E1-EBB8-4429-9C9C-4BF7FFEF66EC}" type="presParOf" srcId="{3B2937BA-4FFA-4ABA-915C-FAEAE0ECE704}" destId="{F5EBBF9F-8816-4BDF-8955-017CA95CE9A7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E19EA0EB-07B8-4B09-9AC7-EF4254433CE9}" type="doc">
      <dgm:prSet loTypeId="urn:microsoft.com/office/officeart/2009/layout/ReverseList" loCatId="relationship" qsTypeId="urn:microsoft.com/office/officeart/2005/8/quickstyle/3d1" qsCatId="3D" csTypeId="urn:microsoft.com/office/officeart/2005/8/colors/accent1_5" csCatId="accent1" phldr="1"/>
      <dgm:spPr/>
      <dgm:t>
        <a:bodyPr/>
        <a:lstStyle/>
        <a:p>
          <a:endParaRPr lang="es-MX"/>
        </a:p>
      </dgm:t>
    </dgm:pt>
    <dgm:pt modelId="{F38D5F70-CE4E-4040-B194-74B2DE13355A}">
      <dgm:prSet phldrT="[Texto]"/>
      <dgm:spPr/>
      <dgm:t>
        <a:bodyPr/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dirty="0" smtClean="0"/>
            <a:t>La capacidad de carga es el umbral o límite de tolerancia mas allá del cual se saturan las instalaciones (capacidad de carga física),disminuye el bienestar del visitante  (capacidad de carga perceptual o psicológica</a:t>
          </a:r>
          <a:r>
            <a:rPr lang="es-MX" dirty="0" smtClean="0"/>
            <a:t>) o </a:t>
          </a:r>
          <a:r>
            <a:rPr lang="es-MX" dirty="0" smtClean="0"/>
            <a:t>la población residente siente malestar por el aumento excesivo de turistas (capacidad de carga social) </a:t>
          </a:r>
          <a:r>
            <a:rPr lang="es-MX" dirty="0" smtClean="0"/>
            <a:t>(</a:t>
          </a:r>
          <a:r>
            <a:rPr lang="es-MX" dirty="0" smtClean="0"/>
            <a:t>Quintero,2004).</a:t>
          </a:r>
        </a:p>
        <a:p>
          <a:pPr lvl="0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dirty="0"/>
        </a:p>
      </dgm:t>
    </dgm:pt>
    <dgm:pt modelId="{788B5F96-7B21-4477-A400-558ECA820678}" type="parTrans" cxnId="{3EA29356-A1C9-4EE3-A31B-A5FCDB221AA6}">
      <dgm:prSet/>
      <dgm:spPr/>
      <dgm:t>
        <a:bodyPr/>
        <a:lstStyle/>
        <a:p>
          <a:endParaRPr lang="es-MX"/>
        </a:p>
      </dgm:t>
    </dgm:pt>
    <dgm:pt modelId="{857236FB-6424-4C32-B0C7-E4B6720FFB2D}" type="sibTrans" cxnId="{3EA29356-A1C9-4EE3-A31B-A5FCDB221AA6}">
      <dgm:prSet/>
      <dgm:spPr/>
      <dgm:t>
        <a:bodyPr/>
        <a:lstStyle/>
        <a:p>
          <a:endParaRPr lang="es-MX"/>
        </a:p>
      </dgm:t>
    </dgm:pt>
    <dgm:pt modelId="{E82DD1CD-AC5E-4F19-B695-B7E754336F13}">
      <dgm:prSet phldrT="[Texto]"/>
      <dgm:spPr/>
      <dgm:t>
        <a:bodyPr/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s-MX" dirty="0" smtClean="0"/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s-MX" dirty="0" smtClean="0"/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s-MX" dirty="0" smtClean="0"/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s-MX" dirty="0" smtClean="0"/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s-MX" dirty="0" smtClean="0"/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s-MX" dirty="0" smtClean="0"/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dirty="0" smtClean="0"/>
            <a:t>Serán positivos los impactos que no excedan  estos límites y negativos los que traspase el umbral de tolerancia (desborden la capacidad de carga) (Picornell,1993:68).</a:t>
          </a:r>
        </a:p>
        <a:p>
          <a:pPr lvl="0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dirty="0"/>
        </a:p>
      </dgm:t>
    </dgm:pt>
    <dgm:pt modelId="{D95CDD7B-A6E6-43C9-9811-DD7F7CCE7058}" type="parTrans" cxnId="{249118BB-F9D8-4F6F-AEAE-0231CCF97B69}">
      <dgm:prSet/>
      <dgm:spPr/>
      <dgm:t>
        <a:bodyPr/>
        <a:lstStyle/>
        <a:p>
          <a:endParaRPr lang="es-MX"/>
        </a:p>
      </dgm:t>
    </dgm:pt>
    <dgm:pt modelId="{B65696A1-B0AF-4129-9587-6A47B6205C25}" type="sibTrans" cxnId="{249118BB-F9D8-4F6F-AEAE-0231CCF97B69}">
      <dgm:prSet/>
      <dgm:spPr/>
      <dgm:t>
        <a:bodyPr/>
        <a:lstStyle/>
        <a:p>
          <a:endParaRPr lang="es-MX"/>
        </a:p>
      </dgm:t>
    </dgm:pt>
    <dgm:pt modelId="{904B3349-8433-4A15-BCBB-06109FBB521B}" type="pres">
      <dgm:prSet presAssocID="{E19EA0EB-07B8-4B09-9AC7-EF4254433CE9}" presName="Name0" presStyleCnt="0">
        <dgm:presLayoutVars>
          <dgm:chMax val="2"/>
          <dgm:chPref val="2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150308D4-7866-4274-9C63-1C3460AFD84E}" type="pres">
      <dgm:prSet presAssocID="{E19EA0EB-07B8-4B09-9AC7-EF4254433CE9}" presName="LeftText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AEECB96-D557-43EE-8BFF-C1AB4323DE08}" type="pres">
      <dgm:prSet presAssocID="{E19EA0EB-07B8-4B09-9AC7-EF4254433CE9}" presName="LeftNode" presStyleLbl="bgImgPlace1" presStyleIdx="0" presStyleCnt="2" custScaleX="176148" custLinFactNeighborX="-54244" custLinFactNeighborY="-6100">
        <dgm:presLayoutVars>
          <dgm:chMax val="2"/>
          <dgm:chPref val="2"/>
        </dgm:presLayoutVars>
      </dgm:prSet>
      <dgm:spPr/>
      <dgm:t>
        <a:bodyPr/>
        <a:lstStyle/>
        <a:p>
          <a:endParaRPr lang="es-MX"/>
        </a:p>
      </dgm:t>
    </dgm:pt>
    <dgm:pt modelId="{55E1868B-8DAC-4C12-ACC4-6D1634727FD4}" type="pres">
      <dgm:prSet presAssocID="{E19EA0EB-07B8-4B09-9AC7-EF4254433CE9}" presName="RightText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395E4FC-844B-47AA-B330-01C258FD2241}" type="pres">
      <dgm:prSet presAssocID="{E19EA0EB-07B8-4B09-9AC7-EF4254433CE9}" presName="RightNode" presStyleLbl="bgImgPlace1" presStyleIdx="1" presStyleCnt="2" custScaleX="179590" custScaleY="100000" custLinFactNeighborX="33685" custLinFactNeighborY="11465">
        <dgm:presLayoutVars>
          <dgm:chMax val="0"/>
          <dgm:chPref val="0"/>
        </dgm:presLayoutVars>
      </dgm:prSet>
      <dgm:spPr/>
      <dgm:t>
        <a:bodyPr/>
        <a:lstStyle/>
        <a:p>
          <a:endParaRPr lang="es-MX"/>
        </a:p>
      </dgm:t>
    </dgm:pt>
    <dgm:pt modelId="{63109EB6-5C86-41A2-B249-4D2FCC11105E}" type="pres">
      <dgm:prSet presAssocID="{E19EA0EB-07B8-4B09-9AC7-EF4254433CE9}" presName="TopArrow" presStyleLbl="node1" presStyleIdx="0" presStyleCnt="2" custAng="1624075" custScaleX="97657" custLinFactNeighborX="-4879" custLinFactNeighborY="2821"/>
      <dgm:spPr/>
    </dgm:pt>
    <dgm:pt modelId="{F96EFBBD-EFF0-4751-B67E-14ADC22FC9BF}" type="pres">
      <dgm:prSet presAssocID="{E19EA0EB-07B8-4B09-9AC7-EF4254433CE9}" presName="BottomArrow" presStyleLbl="node1" presStyleIdx="1" presStyleCnt="2" custAng="1518881" custLinFactNeighborX="-27496" custLinFactNeighborY="8871"/>
      <dgm:spPr/>
    </dgm:pt>
  </dgm:ptLst>
  <dgm:cxnLst>
    <dgm:cxn modelId="{3EA29356-A1C9-4EE3-A31B-A5FCDB221AA6}" srcId="{E19EA0EB-07B8-4B09-9AC7-EF4254433CE9}" destId="{F38D5F70-CE4E-4040-B194-74B2DE13355A}" srcOrd="0" destOrd="0" parTransId="{788B5F96-7B21-4477-A400-558ECA820678}" sibTransId="{857236FB-6424-4C32-B0C7-E4B6720FFB2D}"/>
    <dgm:cxn modelId="{249118BB-F9D8-4F6F-AEAE-0231CCF97B69}" srcId="{E19EA0EB-07B8-4B09-9AC7-EF4254433CE9}" destId="{E82DD1CD-AC5E-4F19-B695-B7E754336F13}" srcOrd="1" destOrd="0" parTransId="{D95CDD7B-A6E6-43C9-9811-DD7F7CCE7058}" sibTransId="{B65696A1-B0AF-4129-9587-6A47B6205C25}"/>
    <dgm:cxn modelId="{D62C9CBF-2C91-4EF9-A3B0-D2418A0890D5}" type="presOf" srcId="{F38D5F70-CE4E-4040-B194-74B2DE13355A}" destId="{150308D4-7866-4274-9C63-1C3460AFD84E}" srcOrd="0" destOrd="0" presId="urn:microsoft.com/office/officeart/2009/layout/ReverseList"/>
    <dgm:cxn modelId="{7187A684-493A-42A1-8168-6D2198723578}" type="presOf" srcId="{E82DD1CD-AC5E-4F19-B695-B7E754336F13}" destId="{A395E4FC-844B-47AA-B330-01C258FD2241}" srcOrd="1" destOrd="0" presId="urn:microsoft.com/office/officeart/2009/layout/ReverseList"/>
    <dgm:cxn modelId="{D7AD0C04-4566-47CA-B62A-1F2AC91F251A}" type="presOf" srcId="{E19EA0EB-07B8-4B09-9AC7-EF4254433CE9}" destId="{904B3349-8433-4A15-BCBB-06109FBB521B}" srcOrd="0" destOrd="0" presId="urn:microsoft.com/office/officeart/2009/layout/ReverseList"/>
    <dgm:cxn modelId="{B84207AD-CAA5-4BB1-9DCF-C5812925529D}" type="presOf" srcId="{E82DD1CD-AC5E-4F19-B695-B7E754336F13}" destId="{55E1868B-8DAC-4C12-ACC4-6D1634727FD4}" srcOrd="0" destOrd="0" presId="urn:microsoft.com/office/officeart/2009/layout/ReverseList"/>
    <dgm:cxn modelId="{367CFF66-B867-42EC-BF49-96BFBB994260}" type="presOf" srcId="{F38D5F70-CE4E-4040-B194-74B2DE13355A}" destId="{4AEECB96-D557-43EE-8BFF-C1AB4323DE08}" srcOrd="1" destOrd="0" presId="urn:microsoft.com/office/officeart/2009/layout/ReverseList"/>
    <dgm:cxn modelId="{33ED75E8-E326-4E86-AA8C-B26EEECD105B}" type="presParOf" srcId="{904B3349-8433-4A15-BCBB-06109FBB521B}" destId="{150308D4-7866-4274-9C63-1C3460AFD84E}" srcOrd="0" destOrd="0" presId="urn:microsoft.com/office/officeart/2009/layout/ReverseList"/>
    <dgm:cxn modelId="{C34F499C-FE38-4966-A333-C29C0744636C}" type="presParOf" srcId="{904B3349-8433-4A15-BCBB-06109FBB521B}" destId="{4AEECB96-D557-43EE-8BFF-C1AB4323DE08}" srcOrd="1" destOrd="0" presId="urn:microsoft.com/office/officeart/2009/layout/ReverseList"/>
    <dgm:cxn modelId="{54D47D45-0A06-4B84-930B-9DB223963C3C}" type="presParOf" srcId="{904B3349-8433-4A15-BCBB-06109FBB521B}" destId="{55E1868B-8DAC-4C12-ACC4-6D1634727FD4}" srcOrd="2" destOrd="0" presId="urn:microsoft.com/office/officeart/2009/layout/ReverseList"/>
    <dgm:cxn modelId="{24F888EB-4FEE-4F7B-A324-D085FD725A21}" type="presParOf" srcId="{904B3349-8433-4A15-BCBB-06109FBB521B}" destId="{A395E4FC-844B-47AA-B330-01C258FD2241}" srcOrd="3" destOrd="0" presId="urn:microsoft.com/office/officeart/2009/layout/ReverseList"/>
    <dgm:cxn modelId="{77BD81AB-2BC2-4358-87E3-4363273E26E3}" type="presParOf" srcId="{904B3349-8433-4A15-BCBB-06109FBB521B}" destId="{63109EB6-5C86-41A2-B249-4D2FCC11105E}" srcOrd="4" destOrd="0" presId="urn:microsoft.com/office/officeart/2009/layout/ReverseList"/>
    <dgm:cxn modelId="{5F3E5C79-0340-42D7-BC8E-D8120ABA17D4}" type="presParOf" srcId="{904B3349-8433-4A15-BCBB-06109FBB521B}" destId="{F96EFBBD-EFF0-4751-B67E-14ADC22FC9BF}" srcOrd="5" destOrd="0" presId="urn:microsoft.com/office/officeart/2009/layout/Revers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0C6F9D7-668C-4345-9F1E-8298936DB5A4}" type="doc">
      <dgm:prSet loTypeId="urn:microsoft.com/office/officeart/2005/8/layout/hList9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4DE23647-B22E-4C04-8701-BB0FDAE31267}">
      <dgm:prSet phldrT="[Texto]"/>
      <dgm:spPr/>
      <dgm:t>
        <a:bodyPr/>
        <a:lstStyle/>
        <a:p>
          <a:r>
            <a:rPr lang="es-MX" dirty="0" smtClean="0"/>
            <a:t>Impacto</a:t>
          </a:r>
          <a:endParaRPr lang="es-MX" dirty="0"/>
        </a:p>
      </dgm:t>
    </dgm:pt>
    <dgm:pt modelId="{B4E1E558-B8CE-49B7-8239-9BC77008B892}" type="parTrans" cxnId="{28FD775C-AAAE-4551-B757-38241FA44AE2}">
      <dgm:prSet/>
      <dgm:spPr/>
      <dgm:t>
        <a:bodyPr/>
        <a:lstStyle/>
        <a:p>
          <a:endParaRPr lang="es-MX"/>
        </a:p>
      </dgm:t>
    </dgm:pt>
    <dgm:pt modelId="{8C01F459-5222-429E-8918-399E84F2D8C0}" type="sibTrans" cxnId="{28FD775C-AAAE-4551-B757-38241FA44AE2}">
      <dgm:prSet/>
      <dgm:spPr/>
      <dgm:t>
        <a:bodyPr/>
        <a:lstStyle/>
        <a:p>
          <a:endParaRPr lang="es-MX"/>
        </a:p>
      </dgm:t>
    </dgm:pt>
    <dgm:pt modelId="{6F3D09DE-9DA1-4E25-9212-919406C1C048}">
      <dgm:prSet phldrT="[Texto]" custT="1"/>
      <dgm:spPr/>
      <dgm:t>
        <a:bodyPr/>
        <a:lstStyle/>
        <a:p>
          <a:r>
            <a:rPr lang="es-MX" sz="1700" dirty="0" smtClean="0"/>
            <a:t>Analizado como causante de </a:t>
          </a:r>
          <a:r>
            <a:rPr lang="es-MX" sz="2400" b="1" dirty="0" smtClean="0"/>
            <a:t>transformaciones</a:t>
          </a:r>
          <a:r>
            <a:rPr lang="es-MX" sz="1700" dirty="0" smtClean="0"/>
            <a:t> negativas y positivas para la sociedad y su medio, el turismo pasa a ser observado como un fenómeno socio-espacial complejo y contemporáneo (</a:t>
          </a:r>
          <a:r>
            <a:rPr lang="es-MX" sz="1700" dirty="0" err="1" smtClean="0"/>
            <a:t>Fratucci</a:t>
          </a:r>
          <a:r>
            <a:rPr lang="es-MX" sz="1700" dirty="0" smtClean="0"/>
            <a:t>, 2009). </a:t>
          </a:r>
          <a:endParaRPr lang="es-MX" sz="1700" dirty="0"/>
        </a:p>
      </dgm:t>
    </dgm:pt>
    <dgm:pt modelId="{CD0F9D19-B1F2-46B2-ADDF-ACE8EC8E5A38}" type="parTrans" cxnId="{294D583C-F933-4108-92B5-B83342CE25AA}">
      <dgm:prSet/>
      <dgm:spPr/>
      <dgm:t>
        <a:bodyPr/>
        <a:lstStyle/>
        <a:p>
          <a:endParaRPr lang="es-MX"/>
        </a:p>
      </dgm:t>
    </dgm:pt>
    <dgm:pt modelId="{8A0B37C2-2DCC-4143-8A1A-288DC69D459A}" type="sibTrans" cxnId="{294D583C-F933-4108-92B5-B83342CE25AA}">
      <dgm:prSet/>
      <dgm:spPr/>
      <dgm:t>
        <a:bodyPr/>
        <a:lstStyle/>
        <a:p>
          <a:endParaRPr lang="es-MX"/>
        </a:p>
      </dgm:t>
    </dgm:pt>
    <dgm:pt modelId="{58508F0D-9513-4276-A12B-167323D4C6AE}">
      <dgm:prSet phldrT="[Texto]" custT="1"/>
      <dgm:spPr/>
      <dgm:t>
        <a:bodyPr/>
        <a:lstStyle/>
        <a:p>
          <a:r>
            <a:rPr lang="es-MX" sz="1700" dirty="0" smtClean="0"/>
            <a:t>Los impactos del turismo son el </a:t>
          </a:r>
          <a:r>
            <a:rPr lang="es-MX" sz="2000" b="1" dirty="0" smtClean="0"/>
            <a:t>resultado</a:t>
          </a:r>
          <a:r>
            <a:rPr lang="es-MX" sz="1700" dirty="0" smtClean="0"/>
            <a:t> de una </a:t>
          </a:r>
          <a:r>
            <a:rPr lang="es-MX" sz="2000" b="1" dirty="0" smtClean="0"/>
            <a:t>compleja interacción de fenómenos</a:t>
          </a:r>
          <a:r>
            <a:rPr lang="es-MX" sz="1700" dirty="0" smtClean="0"/>
            <a:t>, conjugados en dos subconjuntos (Picornell,1993:68):</a:t>
          </a:r>
          <a:endParaRPr lang="es-MX" sz="1700" dirty="0"/>
        </a:p>
      </dgm:t>
    </dgm:pt>
    <dgm:pt modelId="{1EDE0DFC-11F2-44B6-A4A3-132EE335F594}" type="parTrans" cxnId="{BDCDD706-87F7-4370-95A3-0501C97E8660}">
      <dgm:prSet/>
      <dgm:spPr/>
      <dgm:t>
        <a:bodyPr/>
        <a:lstStyle/>
        <a:p>
          <a:endParaRPr lang="es-MX"/>
        </a:p>
      </dgm:t>
    </dgm:pt>
    <dgm:pt modelId="{0B8714F6-6668-4CEA-B0F1-471E76BADB4D}" type="sibTrans" cxnId="{BDCDD706-87F7-4370-95A3-0501C97E8660}">
      <dgm:prSet/>
      <dgm:spPr/>
      <dgm:t>
        <a:bodyPr/>
        <a:lstStyle/>
        <a:p>
          <a:endParaRPr lang="es-MX"/>
        </a:p>
      </dgm:t>
    </dgm:pt>
    <dgm:pt modelId="{A736A190-2799-417B-9018-C93E8D17BB13}">
      <dgm:prSet phldrT="[Texto]" custT="1"/>
      <dgm:spPr/>
      <dgm:t>
        <a:bodyPr/>
        <a:lstStyle/>
        <a:p>
          <a:pPr marL="0" marR="0" lvl="1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400" dirty="0" smtClean="0"/>
            <a:t>Interacción entre turistas, área de destino y su población</a:t>
          </a:r>
          <a:r>
            <a:rPr lang="es-MX" sz="2900" dirty="0" smtClean="0"/>
            <a:t>. </a:t>
          </a:r>
        </a:p>
        <a:p>
          <a:pPr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900" dirty="0"/>
        </a:p>
      </dgm:t>
    </dgm:pt>
    <dgm:pt modelId="{1B77940D-7F8F-4A8B-9A6C-0537F1E0A840}" type="parTrans" cxnId="{517EE9B2-F858-492B-85E7-6A9813D21BDA}">
      <dgm:prSet/>
      <dgm:spPr/>
      <dgm:t>
        <a:bodyPr/>
        <a:lstStyle/>
        <a:p>
          <a:endParaRPr lang="es-MX"/>
        </a:p>
      </dgm:t>
    </dgm:pt>
    <dgm:pt modelId="{F2174D71-0C46-4440-9083-1A6A9A41D712}" type="sibTrans" cxnId="{517EE9B2-F858-492B-85E7-6A9813D21BDA}">
      <dgm:prSet/>
      <dgm:spPr/>
      <dgm:t>
        <a:bodyPr/>
        <a:lstStyle/>
        <a:p>
          <a:endParaRPr lang="es-MX"/>
        </a:p>
      </dgm:t>
    </dgm:pt>
    <dgm:pt modelId="{D81562C7-A6CA-4ED3-85BA-41A0751A3250}">
      <dgm:prSet phldrT="[Texto]" custT="1"/>
      <dgm:spPr>
        <a:solidFill>
          <a:schemeClr val="accent2">
            <a:lumMod val="40000"/>
            <a:lumOff val="60000"/>
            <a:alpha val="90000"/>
          </a:schemeClr>
        </a:solidFill>
      </dgm:spPr>
      <dgm:t>
        <a:bodyPr/>
        <a:lstStyle/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400" dirty="0" smtClean="0"/>
            <a:t> Los </a:t>
          </a:r>
          <a:r>
            <a:rPr lang="es-MX" sz="2400" dirty="0" smtClean="0"/>
            <a:t>turistas y sus procesos de toma de decisiones</a:t>
          </a:r>
          <a:r>
            <a:rPr lang="es-MX" sz="1900" dirty="0" smtClean="0"/>
            <a:t>:</a:t>
          </a:r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s-MX" sz="1900" dirty="0" smtClean="0"/>
        </a:p>
        <a:p>
          <a:pPr marL="0" marR="0" lvl="1" indent="0" algn="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1900" dirty="0" smtClean="0"/>
            <a:t>	</a:t>
          </a:r>
          <a:r>
            <a:rPr lang="es-MX" sz="1600" dirty="0" smtClean="0"/>
            <a:t>Los impactos del turismo son la consecuencia de las decisiones de los turistas.</a:t>
          </a:r>
        </a:p>
        <a:p>
          <a:pPr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900" dirty="0"/>
        </a:p>
      </dgm:t>
    </dgm:pt>
    <dgm:pt modelId="{83ACE748-AFA8-4B47-AF64-274822EC2187}" type="parTrans" cxnId="{CC94850C-91BC-4E1B-ADDF-C20B23473C58}">
      <dgm:prSet/>
      <dgm:spPr/>
      <dgm:t>
        <a:bodyPr/>
        <a:lstStyle/>
        <a:p>
          <a:endParaRPr lang="es-MX"/>
        </a:p>
      </dgm:t>
    </dgm:pt>
    <dgm:pt modelId="{B3A1560F-9F48-47CC-8A13-6659693C8F0F}" type="sibTrans" cxnId="{CC94850C-91BC-4E1B-ADDF-C20B23473C58}">
      <dgm:prSet/>
      <dgm:spPr/>
      <dgm:t>
        <a:bodyPr/>
        <a:lstStyle/>
        <a:p>
          <a:endParaRPr lang="es-MX"/>
        </a:p>
      </dgm:t>
    </dgm:pt>
    <dgm:pt modelId="{32896376-48CF-4E65-942F-3A9CEC6C7889}" type="pres">
      <dgm:prSet presAssocID="{60C6F9D7-668C-4345-9F1E-8298936DB5A4}" presName="list" presStyleCnt="0">
        <dgm:presLayoutVars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D21F39EF-B70D-47DA-99B9-6DFDD7CFA109}" type="pres">
      <dgm:prSet presAssocID="{4DE23647-B22E-4C04-8701-BB0FDAE31267}" presName="posSpace" presStyleCnt="0"/>
      <dgm:spPr/>
    </dgm:pt>
    <dgm:pt modelId="{EAF04DD4-150B-4F4B-B785-077B105C48E6}" type="pres">
      <dgm:prSet presAssocID="{4DE23647-B22E-4C04-8701-BB0FDAE31267}" presName="vertFlow" presStyleCnt="0"/>
      <dgm:spPr/>
    </dgm:pt>
    <dgm:pt modelId="{B144281A-E85E-4111-9215-86890455B9EB}" type="pres">
      <dgm:prSet presAssocID="{4DE23647-B22E-4C04-8701-BB0FDAE31267}" presName="topSpace" presStyleCnt="0"/>
      <dgm:spPr/>
    </dgm:pt>
    <dgm:pt modelId="{95AF5D0E-7D1E-4B8B-9A69-56A7B0B30E98}" type="pres">
      <dgm:prSet presAssocID="{4DE23647-B22E-4C04-8701-BB0FDAE31267}" presName="firstComp" presStyleCnt="0"/>
      <dgm:spPr/>
    </dgm:pt>
    <dgm:pt modelId="{3C0545A0-A53B-4A6B-85E1-4346CF2304DA}" type="pres">
      <dgm:prSet presAssocID="{4DE23647-B22E-4C04-8701-BB0FDAE31267}" presName="firstChild" presStyleLbl="bgAccFollowNode1" presStyleIdx="0" presStyleCnt="3" custScaleX="128339" custScaleY="172508" custLinFactNeighborX="16737" custLinFactNeighborY="91794"/>
      <dgm:spPr/>
      <dgm:t>
        <a:bodyPr/>
        <a:lstStyle/>
        <a:p>
          <a:endParaRPr lang="es-MX"/>
        </a:p>
      </dgm:t>
    </dgm:pt>
    <dgm:pt modelId="{F2501C76-05A2-43D8-923B-71D9F54B7033}" type="pres">
      <dgm:prSet presAssocID="{4DE23647-B22E-4C04-8701-BB0FDAE31267}" presName="firstChildTx" presStyleLbl="b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175AEAC-E14B-4F2F-8A79-00D9E828F59C}" type="pres">
      <dgm:prSet presAssocID="{4DE23647-B22E-4C04-8701-BB0FDAE31267}" presName="negSpace" presStyleCnt="0"/>
      <dgm:spPr/>
    </dgm:pt>
    <dgm:pt modelId="{E289DBF8-7E03-4B4A-A688-116F512BA438}" type="pres">
      <dgm:prSet presAssocID="{4DE23647-B22E-4C04-8701-BB0FDAE31267}" presName="circle" presStyleLbl="node1" presStyleIdx="0" presStyleCnt="2" custLinFactNeighborX="-30707" custLinFactNeighborY="85654"/>
      <dgm:spPr/>
      <dgm:t>
        <a:bodyPr/>
        <a:lstStyle/>
        <a:p>
          <a:endParaRPr lang="es-MX"/>
        </a:p>
      </dgm:t>
    </dgm:pt>
    <dgm:pt modelId="{CC23C49A-1FFE-4717-8C67-C81DA4FA062A}" type="pres">
      <dgm:prSet presAssocID="{8C01F459-5222-429E-8918-399E84F2D8C0}" presName="transSpace" presStyleCnt="0"/>
      <dgm:spPr/>
    </dgm:pt>
    <dgm:pt modelId="{A7413CA5-9AE7-4133-BB0E-C5FE80EA8C18}" type="pres">
      <dgm:prSet presAssocID="{58508F0D-9513-4276-A12B-167323D4C6AE}" presName="posSpace" presStyleCnt="0"/>
      <dgm:spPr/>
    </dgm:pt>
    <dgm:pt modelId="{73BEFDF4-574D-4B9A-96FE-6B97626FED86}" type="pres">
      <dgm:prSet presAssocID="{58508F0D-9513-4276-A12B-167323D4C6AE}" presName="vertFlow" presStyleCnt="0"/>
      <dgm:spPr/>
    </dgm:pt>
    <dgm:pt modelId="{F130314A-583B-4BF7-9ECB-3B7071955CFF}" type="pres">
      <dgm:prSet presAssocID="{58508F0D-9513-4276-A12B-167323D4C6AE}" presName="topSpace" presStyleCnt="0"/>
      <dgm:spPr/>
    </dgm:pt>
    <dgm:pt modelId="{4AFCD77A-35AC-44A7-BC3A-41E577CC3296}" type="pres">
      <dgm:prSet presAssocID="{58508F0D-9513-4276-A12B-167323D4C6AE}" presName="firstComp" presStyleCnt="0"/>
      <dgm:spPr/>
    </dgm:pt>
    <dgm:pt modelId="{6E98442A-C283-4054-9145-05E64882A9CA}" type="pres">
      <dgm:prSet presAssocID="{58508F0D-9513-4276-A12B-167323D4C6AE}" presName="firstChild" presStyleLbl="bgAccFollowNode1" presStyleIdx="1" presStyleCnt="3" custScaleX="135995" custScaleY="141765" custLinFactNeighborX="-8285" custLinFactNeighborY="-49152"/>
      <dgm:spPr/>
      <dgm:t>
        <a:bodyPr/>
        <a:lstStyle/>
        <a:p>
          <a:endParaRPr lang="es-MX"/>
        </a:p>
      </dgm:t>
    </dgm:pt>
    <dgm:pt modelId="{2C4D0CEC-4941-4D9D-A932-3E9E7ECFEFB9}" type="pres">
      <dgm:prSet presAssocID="{58508F0D-9513-4276-A12B-167323D4C6AE}" presName="firstChildTx" presStyleLbl="b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775B859-9C01-4DBE-9FDE-9DB324D9EB5A}" type="pres">
      <dgm:prSet presAssocID="{D81562C7-A6CA-4ED3-85BA-41A0751A3250}" presName="comp" presStyleCnt="0"/>
      <dgm:spPr/>
    </dgm:pt>
    <dgm:pt modelId="{D03E06BB-C2BD-4350-B81D-1E369DF2DED4}" type="pres">
      <dgm:prSet presAssocID="{D81562C7-A6CA-4ED3-85BA-41A0751A3250}" presName="child" presStyleLbl="bgAccFollowNode1" presStyleIdx="2" presStyleCnt="3" custScaleX="102057" custScaleY="133813" custLinFactNeighborX="-8882" custLinFactNeighborY="-2130"/>
      <dgm:spPr/>
      <dgm:t>
        <a:bodyPr/>
        <a:lstStyle/>
        <a:p>
          <a:endParaRPr lang="es-MX"/>
        </a:p>
      </dgm:t>
    </dgm:pt>
    <dgm:pt modelId="{B5DF773C-EA4A-48AB-A82C-7D01C47A88D2}" type="pres">
      <dgm:prSet presAssocID="{D81562C7-A6CA-4ED3-85BA-41A0751A3250}" presName="childTx" presStyleLbl="b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6613813-C801-46D2-9860-FE367944E8D8}" type="pres">
      <dgm:prSet presAssocID="{58508F0D-9513-4276-A12B-167323D4C6AE}" presName="negSpace" presStyleCnt="0"/>
      <dgm:spPr/>
    </dgm:pt>
    <dgm:pt modelId="{74EFD551-301C-41EB-BA17-86E33249A7BC}" type="pres">
      <dgm:prSet presAssocID="{58508F0D-9513-4276-A12B-167323D4C6AE}" presName="circle" presStyleLbl="node1" presStyleIdx="1" presStyleCnt="2" custScaleX="169401" custScaleY="161933" custLinFactNeighborX="-68576" custLinFactNeighborY="66889"/>
      <dgm:spPr/>
      <dgm:t>
        <a:bodyPr/>
        <a:lstStyle/>
        <a:p>
          <a:endParaRPr lang="es-MX"/>
        </a:p>
      </dgm:t>
    </dgm:pt>
  </dgm:ptLst>
  <dgm:cxnLst>
    <dgm:cxn modelId="{28FD775C-AAAE-4551-B757-38241FA44AE2}" srcId="{60C6F9D7-668C-4345-9F1E-8298936DB5A4}" destId="{4DE23647-B22E-4C04-8701-BB0FDAE31267}" srcOrd="0" destOrd="0" parTransId="{B4E1E558-B8CE-49B7-8239-9BC77008B892}" sibTransId="{8C01F459-5222-429E-8918-399E84F2D8C0}"/>
    <dgm:cxn modelId="{E17B4767-5A0B-42FE-9AA3-EFAB6BF2E5D5}" type="presOf" srcId="{58508F0D-9513-4276-A12B-167323D4C6AE}" destId="{74EFD551-301C-41EB-BA17-86E33249A7BC}" srcOrd="0" destOrd="0" presId="urn:microsoft.com/office/officeart/2005/8/layout/hList9"/>
    <dgm:cxn modelId="{FC5FE49B-A841-4042-8BA3-2A9B35B63837}" type="presOf" srcId="{D81562C7-A6CA-4ED3-85BA-41A0751A3250}" destId="{D03E06BB-C2BD-4350-B81D-1E369DF2DED4}" srcOrd="0" destOrd="0" presId="urn:microsoft.com/office/officeart/2005/8/layout/hList9"/>
    <dgm:cxn modelId="{517EE9B2-F858-492B-85E7-6A9813D21BDA}" srcId="{58508F0D-9513-4276-A12B-167323D4C6AE}" destId="{A736A190-2799-417B-9018-C93E8D17BB13}" srcOrd="0" destOrd="0" parTransId="{1B77940D-7F8F-4A8B-9A6C-0537F1E0A840}" sibTransId="{F2174D71-0C46-4440-9083-1A6A9A41D712}"/>
    <dgm:cxn modelId="{BDCDD706-87F7-4370-95A3-0501C97E8660}" srcId="{60C6F9D7-668C-4345-9F1E-8298936DB5A4}" destId="{58508F0D-9513-4276-A12B-167323D4C6AE}" srcOrd="1" destOrd="0" parTransId="{1EDE0DFC-11F2-44B6-A4A3-132EE335F594}" sibTransId="{0B8714F6-6668-4CEA-B0F1-471E76BADB4D}"/>
    <dgm:cxn modelId="{D66F9D94-162D-4593-83BE-34E9B228AE0C}" type="presOf" srcId="{60C6F9D7-668C-4345-9F1E-8298936DB5A4}" destId="{32896376-48CF-4E65-942F-3A9CEC6C7889}" srcOrd="0" destOrd="0" presId="urn:microsoft.com/office/officeart/2005/8/layout/hList9"/>
    <dgm:cxn modelId="{C6AD43C7-F78E-4500-A079-708546AF6D0C}" type="presOf" srcId="{A736A190-2799-417B-9018-C93E8D17BB13}" destId="{6E98442A-C283-4054-9145-05E64882A9CA}" srcOrd="0" destOrd="0" presId="urn:microsoft.com/office/officeart/2005/8/layout/hList9"/>
    <dgm:cxn modelId="{664BB878-2E10-4597-82F1-08CC131322B4}" type="presOf" srcId="{4DE23647-B22E-4C04-8701-BB0FDAE31267}" destId="{E289DBF8-7E03-4B4A-A688-116F512BA438}" srcOrd="0" destOrd="0" presId="urn:microsoft.com/office/officeart/2005/8/layout/hList9"/>
    <dgm:cxn modelId="{A325DADD-506D-4783-BD59-B60D7EE1851C}" type="presOf" srcId="{6F3D09DE-9DA1-4E25-9212-919406C1C048}" destId="{3C0545A0-A53B-4A6B-85E1-4346CF2304DA}" srcOrd="0" destOrd="0" presId="urn:microsoft.com/office/officeart/2005/8/layout/hList9"/>
    <dgm:cxn modelId="{D7F7D6D2-C902-4F37-9144-C4506083BF63}" type="presOf" srcId="{A736A190-2799-417B-9018-C93E8D17BB13}" destId="{2C4D0CEC-4941-4D9D-A932-3E9E7ECFEFB9}" srcOrd="1" destOrd="0" presId="urn:microsoft.com/office/officeart/2005/8/layout/hList9"/>
    <dgm:cxn modelId="{CC94850C-91BC-4E1B-ADDF-C20B23473C58}" srcId="{58508F0D-9513-4276-A12B-167323D4C6AE}" destId="{D81562C7-A6CA-4ED3-85BA-41A0751A3250}" srcOrd="1" destOrd="0" parTransId="{83ACE748-AFA8-4B47-AF64-274822EC2187}" sibTransId="{B3A1560F-9F48-47CC-8A13-6659693C8F0F}"/>
    <dgm:cxn modelId="{294D583C-F933-4108-92B5-B83342CE25AA}" srcId="{4DE23647-B22E-4C04-8701-BB0FDAE31267}" destId="{6F3D09DE-9DA1-4E25-9212-919406C1C048}" srcOrd="0" destOrd="0" parTransId="{CD0F9D19-B1F2-46B2-ADDF-ACE8EC8E5A38}" sibTransId="{8A0B37C2-2DCC-4143-8A1A-288DC69D459A}"/>
    <dgm:cxn modelId="{C303ACC6-4396-4CA7-9219-215BF0BBFCCD}" type="presOf" srcId="{D81562C7-A6CA-4ED3-85BA-41A0751A3250}" destId="{B5DF773C-EA4A-48AB-A82C-7D01C47A88D2}" srcOrd="1" destOrd="0" presId="urn:microsoft.com/office/officeart/2005/8/layout/hList9"/>
    <dgm:cxn modelId="{EC3FF052-EA4B-4B2A-9FA2-3D4085518248}" type="presOf" srcId="{6F3D09DE-9DA1-4E25-9212-919406C1C048}" destId="{F2501C76-05A2-43D8-923B-71D9F54B7033}" srcOrd="1" destOrd="0" presId="urn:microsoft.com/office/officeart/2005/8/layout/hList9"/>
    <dgm:cxn modelId="{A5F782EE-6602-437D-97B3-865F7F3295E8}" type="presParOf" srcId="{32896376-48CF-4E65-942F-3A9CEC6C7889}" destId="{D21F39EF-B70D-47DA-99B9-6DFDD7CFA109}" srcOrd="0" destOrd="0" presId="urn:microsoft.com/office/officeart/2005/8/layout/hList9"/>
    <dgm:cxn modelId="{4D5987E6-9BF1-4467-A01B-F1CA52A60E0D}" type="presParOf" srcId="{32896376-48CF-4E65-942F-3A9CEC6C7889}" destId="{EAF04DD4-150B-4F4B-B785-077B105C48E6}" srcOrd="1" destOrd="0" presId="urn:microsoft.com/office/officeart/2005/8/layout/hList9"/>
    <dgm:cxn modelId="{898DE8F8-9C3E-4453-B9FB-840F9BAD7518}" type="presParOf" srcId="{EAF04DD4-150B-4F4B-B785-077B105C48E6}" destId="{B144281A-E85E-4111-9215-86890455B9EB}" srcOrd="0" destOrd="0" presId="urn:microsoft.com/office/officeart/2005/8/layout/hList9"/>
    <dgm:cxn modelId="{18B90C3C-A3A3-403B-869D-3D4F659B309A}" type="presParOf" srcId="{EAF04DD4-150B-4F4B-B785-077B105C48E6}" destId="{95AF5D0E-7D1E-4B8B-9A69-56A7B0B30E98}" srcOrd="1" destOrd="0" presId="urn:microsoft.com/office/officeart/2005/8/layout/hList9"/>
    <dgm:cxn modelId="{40CFA5E7-591A-4BDB-B3C2-42E8C51838D1}" type="presParOf" srcId="{95AF5D0E-7D1E-4B8B-9A69-56A7B0B30E98}" destId="{3C0545A0-A53B-4A6B-85E1-4346CF2304DA}" srcOrd="0" destOrd="0" presId="urn:microsoft.com/office/officeart/2005/8/layout/hList9"/>
    <dgm:cxn modelId="{A868E3E4-95C8-4463-88ED-273F123BBCE6}" type="presParOf" srcId="{95AF5D0E-7D1E-4B8B-9A69-56A7B0B30E98}" destId="{F2501C76-05A2-43D8-923B-71D9F54B7033}" srcOrd="1" destOrd="0" presId="urn:microsoft.com/office/officeart/2005/8/layout/hList9"/>
    <dgm:cxn modelId="{0D939060-68C7-4A49-9AF3-42A3A58C9F59}" type="presParOf" srcId="{32896376-48CF-4E65-942F-3A9CEC6C7889}" destId="{C175AEAC-E14B-4F2F-8A79-00D9E828F59C}" srcOrd="2" destOrd="0" presId="urn:microsoft.com/office/officeart/2005/8/layout/hList9"/>
    <dgm:cxn modelId="{4B2B7179-4011-4CA8-A302-DBDCDFA5D196}" type="presParOf" srcId="{32896376-48CF-4E65-942F-3A9CEC6C7889}" destId="{E289DBF8-7E03-4B4A-A688-116F512BA438}" srcOrd="3" destOrd="0" presId="urn:microsoft.com/office/officeart/2005/8/layout/hList9"/>
    <dgm:cxn modelId="{AE9851BE-A679-4D89-A875-4293008A1C0A}" type="presParOf" srcId="{32896376-48CF-4E65-942F-3A9CEC6C7889}" destId="{CC23C49A-1FFE-4717-8C67-C81DA4FA062A}" srcOrd="4" destOrd="0" presId="urn:microsoft.com/office/officeart/2005/8/layout/hList9"/>
    <dgm:cxn modelId="{4A89C5C2-672F-478C-A8A1-C41DE21EC9E8}" type="presParOf" srcId="{32896376-48CF-4E65-942F-3A9CEC6C7889}" destId="{A7413CA5-9AE7-4133-BB0E-C5FE80EA8C18}" srcOrd="5" destOrd="0" presId="urn:microsoft.com/office/officeart/2005/8/layout/hList9"/>
    <dgm:cxn modelId="{1C9561B3-5BF7-4D4F-9601-9A367FCAAC9A}" type="presParOf" srcId="{32896376-48CF-4E65-942F-3A9CEC6C7889}" destId="{73BEFDF4-574D-4B9A-96FE-6B97626FED86}" srcOrd="6" destOrd="0" presId="urn:microsoft.com/office/officeart/2005/8/layout/hList9"/>
    <dgm:cxn modelId="{C0679E38-E25D-4953-A379-F5DE35CE006D}" type="presParOf" srcId="{73BEFDF4-574D-4B9A-96FE-6B97626FED86}" destId="{F130314A-583B-4BF7-9ECB-3B7071955CFF}" srcOrd="0" destOrd="0" presId="urn:microsoft.com/office/officeart/2005/8/layout/hList9"/>
    <dgm:cxn modelId="{69801B31-B74A-42C1-91DA-AACD91DA5B1E}" type="presParOf" srcId="{73BEFDF4-574D-4B9A-96FE-6B97626FED86}" destId="{4AFCD77A-35AC-44A7-BC3A-41E577CC3296}" srcOrd="1" destOrd="0" presId="urn:microsoft.com/office/officeart/2005/8/layout/hList9"/>
    <dgm:cxn modelId="{B820EE94-26CD-4ECE-BFD3-1D6A58972688}" type="presParOf" srcId="{4AFCD77A-35AC-44A7-BC3A-41E577CC3296}" destId="{6E98442A-C283-4054-9145-05E64882A9CA}" srcOrd="0" destOrd="0" presId="urn:microsoft.com/office/officeart/2005/8/layout/hList9"/>
    <dgm:cxn modelId="{C8522A93-4B71-4D23-8D4F-2C33EF5ECBFA}" type="presParOf" srcId="{4AFCD77A-35AC-44A7-BC3A-41E577CC3296}" destId="{2C4D0CEC-4941-4D9D-A932-3E9E7ECFEFB9}" srcOrd="1" destOrd="0" presId="urn:microsoft.com/office/officeart/2005/8/layout/hList9"/>
    <dgm:cxn modelId="{F1FD8A5A-B18F-4036-867D-859F52945CF7}" type="presParOf" srcId="{73BEFDF4-574D-4B9A-96FE-6B97626FED86}" destId="{F775B859-9C01-4DBE-9FDE-9DB324D9EB5A}" srcOrd="2" destOrd="0" presId="urn:microsoft.com/office/officeart/2005/8/layout/hList9"/>
    <dgm:cxn modelId="{0FEA347A-06D2-424C-AC6D-7F6FBC8260A7}" type="presParOf" srcId="{F775B859-9C01-4DBE-9FDE-9DB324D9EB5A}" destId="{D03E06BB-C2BD-4350-B81D-1E369DF2DED4}" srcOrd="0" destOrd="0" presId="urn:microsoft.com/office/officeart/2005/8/layout/hList9"/>
    <dgm:cxn modelId="{C43BB74E-2DDD-4292-B857-D0F9C64E549E}" type="presParOf" srcId="{F775B859-9C01-4DBE-9FDE-9DB324D9EB5A}" destId="{B5DF773C-EA4A-48AB-A82C-7D01C47A88D2}" srcOrd="1" destOrd="0" presId="urn:microsoft.com/office/officeart/2005/8/layout/hList9"/>
    <dgm:cxn modelId="{54730BEF-5859-461C-81A3-ACE8023F618A}" type="presParOf" srcId="{32896376-48CF-4E65-942F-3A9CEC6C7889}" destId="{B6613813-C801-46D2-9860-FE367944E8D8}" srcOrd="7" destOrd="0" presId="urn:microsoft.com/office/officeart/2005/8/layout/hList9"/>
    <dgm:cxn modelId="{A097C14A-7DE5-4792-A641-05C93FD9D66F}" type="presParOf" srcId="{32896376-48CF-4E65-942F-3A9CEC6C7889}" destId="{74EFD551-301C-41EB-BA17-86E33249A7BC}" srcOrd="8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8786399-7617-48F0-8F47-F80D6F6F8755}" type="doc">
      <dgm:prSet loTypeId="urn:microsoft.com/office/officeart/2011/layout/ConvergingText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BBC4C83A-842E-4337-B01B-EF60F2050DA7}">
      <dgm:prSet phldrT="[Texto]" custT="1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1600" b="0" dirty="0" smtClean="0">
              <a:solidFill>
                <a:schemeClr val="tx1"/>
              </a:solidFill>
            </a:rPr>
            <a:t>El término impactos ha sido tradicionalmente utilizado en la investigación turística aunque otros conceptos </a:t>
          </a:r>
          <a:r>
            <a:rPr lang="es-MX" sz="1600" b="1" dirty="0" smtClean="0">
              <a:solidFill>
                <a:schemeClr val="tx1"/>
              </a:solidFill>
            </a:rPr>
            <a:t>como efectos, consecuencias, </a:t>
          </a:r>
          <a:r>
            <a:rPr lang="es-MX" sz="2000" b="1" dirty="0" smtClean="0">
              <a:solidFill>
                <a:schemeClr val="tx1"/>
              </a:solidFill>
            </a:rPr>
            <a:t>cambios</a:t>
          </a:r>
          <a:r>
            <a:rPr lang="es-MX" sz="1600" b="1" dirty="0" smtClean="0">
              <a:solidFill>
                <a:schemeClr val="tx1"/>
              </a:solidFill>
            </a:rPr>
            <a:t> o implicaciones del turismo han sido adaptados recientement</a:t>
          </a:r>
          <a:r>
            <a:rPr lang="es-MX" sz="1600" b="0" dirty="0" smtClean="0">
              <a:solidFill>
                <a:schemeClr val="tx1"/>
              </a:solidFill>
            </a:rPr>
            <a:t>e (</a:t>
          </a:r>
          <a:r>
            <a:rPr lang="es-MX" sz="1600" b="0" dirty="0" err="1" smtClean="0">
              <a:solidFill>
                <a:schemeClr val="tx1"/>
              </a:solidFill>
            </a:rPr>
            <a:t>Monterrubio</a:t>
          </a:r>
          <a:r>
            <a:rPr lang="es-MX" sz="1600" b="0" dirty="0" smtClean="0">
              <a:solidFill>
                <a:schemeClr val="tx1"/>
              </a:solidFill>
            </a:rPr>
            <a:t>, 2011:175-176), sin embargo todos refieren a la </a:t>
          </a:r>
          <a:r>
            <a:rPr lang="es-MX" sz="1600" b="1" dirty="0" smtClean="0">
              <a:solidFill>
                <a:schemeClr val="tx1"/>
              </a:solidFill>
            </a:rPr>
            <a:t>transformación o alteración del ambiente </a:t>
          </a:r>
          <a:r>
            <a:rPr lang="es-MX" sz="1600" b="0" dirty="0" smtClean="0">
              <a:solidFill>
                <a:schemeClr val="tx1"/>
              </a:solidFill>
            </a:rPr>
            <a:t>ocasionado por la actividad turística (</a:t>
          </a:r>
          <a:r>
            <a:rPr lang="es-ES" sz="1600" dirty="0" smtClean="0">
              <a:solidFill>
                <a:schemeClr val="tx1"/>
              </a:solidFill>
            </a:rPr>
            <a:t>estímulo externo).</a:t>
          </a:r>
          <a:endParaRPr lang="es-MX" sz="1600" b="0" dirty="0" smtClean="0">
            <a:solidFill>
              <a:schemeClr val="tx1"/>
            </a:solidFill>
          </a:endParaRPr>
        </a:p>
        <a:p>
          <a:pPr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200" dirty="0"/>
        </a:p>
      </dgm:t>
    </dgm:pt>
    <dgm:pt modelId="{D11F7F19-B00A-47F0-8A78-85D402D6924A}" type="parTrans" cxnId="{D21EA632-B2DE-49E7-A862-E1D238F76313}">
      <dgm:prSet/>
      <dgm:spPr/>
      <dgm:t>
        <a:bodyPr/>
        <a:lstStyle/>
        <a:p>
          <a:endParaRPr lang="es-MX"/>
        </a:p>
      </dgm:t>
    </dgm:pt>
    <dgm:pt modelId="{D97F238F-1525-44BB-AF02-42E6E1455C6C}" type="sibTrans" cxnId="{D21EA632-B2DE-49E7-A862-E1D238F76313}">
      <dgm:prSet/>
      <dgm:spPr/>
      <dgm:t>
        <a:bodyPr/>
        <a:lstStyle/>
        <a:p>
          <a:endParaRPr lang="es-MX"/>
        </a:p>
      </dgm:t>
    </dgm:pt>
    <dgm:pt modelId="{B29BE77B-37C7-43B6-8DCE-60568A46DAF8}">
      <dgm:prSet phldrT="[Texto]"/>
      <dgm:spPr/>
      <dgm:t>
        <a:bodyPr/>
        <a:lstStyle/>
        <a:p>
          <a:pPr algn="ctr"/>
          <a:r>
            <a:rPr lang="es-MX" dirty="0" smtClean="0"/>
            <a:t>y</a:t>
          </a:r>
          <a:endParaRPr lang="es-MX" dirty="0"/>
        </a:p>
      </dgm:t>
    </dgm:pt>
    <dgm:pt modelId="{F22A9FDB-0271-4688-8232-13AD732DFDA5}" type="parTrans" cxnId="{F938CEA2-3C9D-463F-A6D5-7F74FD11D8A2}">
      <dgm:prSet/>
      <dgm:spPr/>
      <dgm:t>
        <a:bodyPr/>
        <a:lstStyle/>
        <a:p>
          <a:endParaRPr lang="es-MX"/>
        </a:p>
      </dgm:t>
    </dgm:pt>
    <dgm:pt modelId="{DB7344ED-FD17-4CAD-BC2E-D9DFBFB651F4}" type="sibTrans" cxnId="{F938CEA2-3C9D-463F-A6D5-7F74FD11D8A2}">
      <dgm:prSet/>
      <dgm:spPr/>
      <dgm:t>
        <a:bodyPr/>
        <a:lstStyle/>
        <a:p>
          <a:endParaRPr lang="es-MX"/>
        </a:p>
      </dgm:t>
    </dgm:pt>
    <dgm:pt modelId="{3CF9CA53-7FAB-4278-BD30-053373EDA96B}">
      <dgm:prSet phldrT="[Texto]"/>
      <dgm:spPr/>
      <dgm:t>
        <a:bodyPr/>
        <a:lstStyle/>
        <a:p>
          <a:r>
            <a:rPr lang="es-ES" dirty="0" smtClean="0"/>
            <a:t>cambio </a:t>
          </a:r>
          <a:endParaRPr lang="es-MX" dirty="0"/>
        </a:p>
      </dgm:t>
    </dgm:pt>
    <dgm:pt modelId="{7869AE2F-A0F0-4B4B-B8CD-D6ACE505415E}" type="parTrans" cxnId="{EC787DC0-AC21-4A5E-9D67-979696B80075}">
      <dgm:prSet/>
      <dgm:spPr/>
      <dgm:t>
        <a:bodyPr/>
        <a:lstStyle/>
        <a:p>
          <a:endParaRPr lang="es-MX"/>
        </a:p>
      </dgm:t>
    </dgm:pt>
    <dgm:pt modelId="{5202CD72-4704-47F6-8F7F-916544B55CAE}" type="sibTrans" cxnId="{EC787DC0-AC21-4A5E-9D67-979696B80075}">
      <dgm:prSet/>
      <dgm:spPr/>
      <dgm:t>
        <a:bodyPr/>
        <a:lstStyle/>
        <a:p>
          <a:endParaRPr lang="es-MX"/>
        </a:p>
      </dgm:t>
    </dgm:pt>
    <dgm:pt modelId="{9CE52660-6FC2-4903-946C-024880FA2FB5}">
      <dgm:prSet phldrT="[Texto]"/>
      <dgm:spPr/>
      <dgm:t>
        <a:bodyPr/>
        <a:lstStyle/>
        <a:p>
          <a:r>
            <a:rPr lang="es-MX" dirty="0" smtClean="0"/>
            <a:t>Impacto</a:t>
          </a:r>
          <a:endParaRPr lang="es-MX" dirty="0"/>
        </a:p>
      </dgm:t>
    </dgm:pt>
    <dgm:pt modelId="{478EABE8-3BD5-4F96-9AB6-5A1CB016E73E}" type="sibTrans" cxnId="{6774DD50-3564-46C9-A439-A57EB27185BE}">
      <dgm:prSet/>
      <dgm:spPr/>
      <dgm:t>
        <a:bodyPr/>
        <a:lstStyle/>
        <a:p>
          <a:endParaRPr lang="es-MX"/>
        </a:p>
      </dgm:t>
    </dgm:pt>
    <dgm:pt modelId="{8079269F-B522-47CE-9032-88DD83C2AC57}" type="parTrans" cxnId="{6774DD50-3564-46C9-A439-A57EB27185BE}">
      <dgm:prSet/>
      <dgm:spPr/>
      <dgm:t>
        <a:bodyPr/>
        <a:lstStyle/>
        <a:p>
          <a:endParaRPr lang="es-MX"/>
        </a:p>
      </dgm:t>
    </dgm:pt>
    <dgm:pt modelId="{0EA56A48-33B4-4078-BE40-9A541FE84538}" type="pres">
      <dgm:prSet presAssocID="{48786399-7617-48F0-8F47-F80D6F6F8755}" presName="Name0" presStyleCnt="0">
        <dgm:presLayoutVars>
          <dgm:chMax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FE272DF2-791C-41EF-AB5A-F787A83A9E3E}" type="pres">
      <dgm:prSet presAssocID="{BBC4C83A-842E-4337-B01B-EF60F2050DA7}" presName="composite" presStyleCnt="0"/>
      <dgm:spPr/>
    </dgm:pt>
    <dgm:pt modelId="{D8C0D72C-A4A6-40A2-8590-AB3AD1C8A691}" type="pres">
      <dgm:prSet presAssocID="{BBC4C83A-842E-4337-B01B-EF60F2050DA7}" presName="ParentAccent1" presStyleLbl="alignNode1" presStyleIdx="0" presStyleCnt="34"/>
      <dgm:spPr/>
    </dgm:pt>
    <dgm:pt modelId="{D1249C2E-D8C8-40C1-8646-1D22B3672F90}" type="pres">
      <dgm:prSet presAssocID="{BBC4C83A-842E-4337-B01B-EF60F2050DA7}" presName="ParentAccent2" presStyleLbl="alignNode1" presStyleIdx="1" presStyleCnt="34"/>
      <dgm:spPr/>
    </dgm:pt>
    <dgm:pt modelId="{6916EEB6-3D63-4F11-BA00-8156E8259C50}" type="pres">
      <dgm:prSet presAssocID="{BBC4C83A-842E-4337-B01B-EF60F2050DA7}" presName="ParentAccent3" presStyleLbl="alignNode1" presStyleIdx="2" presStyleCnt="34"/>
      <dgm:spPr/>
    </dgm:pt>
    <dgm:pt modelId="{12C50E65-D90A-4981-89E2-EDAAF7CCE681}" type="pres">
      <dgm:prSet presAssocID="{BBC4C83A-842E-4337-B01B-EF60F2050DA7}" presName="ParentAccent4" presStyleLbl="alignNode1" presStyleIdx="3" presStyleCnt="34"/>
      <dgm:spPr/>
    </dgm:pt>
    <dgm:pt modelId="{15D60D6D-DD03-4771-A070-EEB831364B77}" type="pres">
      <dgm:prSet presAssocID="{BBC4C83A-842E-4337-B01B-EF60F2050DA7}" presName="ParentAccent5" presStyleLbl="alignNode1" presStyleIdx="4" presStyleCnt="34"/>
      <dgm:spPr/>
    </dgm:pt>
    <dgm:pt modelId="{1F2843C2-CCC1-4754-8ED4-C042000FC717}" type="pres">
      <dgm:prSet presAssocID="{BBC4C83A-842E-4337-B01B-EF60F2050DA7}" presName="ParentAccent6" presStyleLbl="alignNode1" presStyleIdx="5" presStyleCnt="34"/>
      <dgm:spPr/>
    </dgm:pt>
    <dgm:pt modelId="{D5444DA2-3C60-41C8-8FBD-0ADD31CD0EB6}" type="pres">
      <dgm:prSet presAssocID="{BBC4C83A-842E-4337-B01B-EF60F2050DA7}" presName="ParentAccent7" presStyleLbl="alignNode1" presStyleIdx="6" presStyleCnt="34"/>
      <dgm:spPr/>
    </dgm:pt>
    <dgm:pt modelId="{EAED2D79-B1AA-43B1-ADC7-B25649E77918}" type="pres">
      <dgm:prSet presAssocID="{BBC4C83A-842E-4337-B01B-EF60F2050DA7}" presName="ParentAccent8" presStyleLbl="alignNode1" presStyleIdx="7" presStyleCnt="34"/>
      <dgm:spPr/>
    </dgm:pt>
    <dgm:pt modelId="{0AA4AFA4-FE65-43D1-BFE3-E97CFACBA0CF}" type="pres">
      <dgm:prSet presAssocID="{BBC4C83A-842E-4337-B01B-EF60F2050DA7}" presName="ParentAccent9" presStyleLbl="alignNode1" presStyleIdx="8" presStyleCnt="34"/>
      <dgm:spPr/>
    </dgm:pt>
    <dgm:pt modelId="{18A02D08-619D-4C83-B1BB-CF1BCFBAD13C}" type="pres">
      <dgm:prSet presAssocID="{BBC4C83A-842E-4337-B01B-EF60F2050DA7}" presName="ParentAccent10" presStyleLbl="alignNode1" presStyleIdx="9" presStyleCnt="34"/>
      <dgm:spPr/>
    </dgm:pt>
    <dgm:pt modelId="{5206E3F6-F038-4F1B-96D7-E2C7A445EF4A}" type="pres">
      <dgm:prSet presAssocID="{BBC4C83A-842E-4337-B01B-EF60F2050DA7}" presName="Parent" presStyleLbl="alignNode1" presStyleIdx="10" presStyleCnt="34" custScaleX="135387" custScaleY="163356" custLinFactNeighborX="16130" custLinFactNeighborY="1613">
        <dgm:presLayoutVars>
          <dgm:chMax val="5"/>
          <dgm:chPref val="3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32AA8D3-6F32-4E72-8C05-C96DF5ED6385}" type="pres">
      <dgm:prSet presAssocID="{9CE52660-6FC2-4903-946C-024880FA2FB5}" presName="Child1Accent1" presStyleLbl="alignNode1" presStyleIdx="11" presStyleCnt="34"/>
      <dgm:spPr/>
    </dgm:pt>
    <dgm:pt modelId="{900CE6AF-99CE-4605-8A2A-4EAB362455D3}" type="pres">
      <dgm:prSet presAssocID="{9CE52660-6FC2-4903-946C-024880FA2FB5}" presName="Child1Accent2" presStyleLbl="alignNode1" presStyleIdx="12" presStyleCnt="34"/>
      <dgm:spPr/>
    </dgm:pt>
    <dgm:pt modelId="{D3A9EABB-8FB3-4845-A5DD-E3CB6FB61287}" type="pres">
      <dgm:prSet presAssocID="{9CE52660-6FC2-4903-946C-024880FA2FB5}" presName="Child1Accent3" presStyleLbl="alignNode1" presStyleIdx="13" presStyleCnt="34"/>
      <dgm:spPr/>
    </dgm:pt>
    <dgm:pt modelId="{D21E46F8-2FE7-4C2B-8CA7-F22305D9B785}" type="pres">
      <dgm:prSet presAssocID="{9CE52660-6FC2-4903-946C-024880FA2FB5}" presName="Child1Accent4" presStyleLbl="alignNode1" presStyleIdx="14" presStyleCnt="34"/>
      <dgm:spPr/>
    </dgm:pt>
    <dgm:pt modelId="{5D634A6F-D926-40D8-8787-002C4CD10B87}" type="pres">
      <dgm:prSet presAssocID="{9CE52660-6FC2-4903-946C-024880FA2FB5}" presName="Child1Accent5" presStyleLbl="alignNode1" presStyleIdx="15" presStyleCnt="34"/>
      <dgm:spPr/>
    </dgm:pt>
    <dgm:pt modelId="{A256AA9E-23A6-4B91-8911-AA9013F2E1C0}" type="pres">
      <dgm:prSet presAssocID="{9CE52660-6FC2-4903-946C-024880FA2FB5}" presName="Child1Accent6" presStyleLbl="alignNode1" presStyleIdx="16" presStyleCnt="34"/>
      <dgm:spPr/>
    </dgm:pt>
    <dgm:pt modelId="{C354F16D-7581-40B5-BE3D-A0A7D7C840E4}" type="pres">
      <dgm:prSet presAssocID="{9CE52660-6FC2-4903-946C-024880FA2FB5}" presName="Child1Accent7" presStyleLbl="alignNode1" presStyleIdx="17" presStyleCnt="34"/>
      <dgm:spPr/>
    </dgm:pt>
    <dgm:pt modelId="{57F1CB6D-7D0F-4881-8E5C-6216DCA38581}" type="pres">
      <dgm:prSet presAssocID="{9CE52660-6FC2-4903-946C-024880FA2FB5}" presName="Child1Accent8" presStyleLbl="alignNode1" presStyleIdx="18" presStyleCnt="34"/>
      <dgm:spPr/>
    </dgm:pt>
    <dgm:pt modelId="{B6784D13-A031-4146-9D03-989897C07222}" type="pres">
      <dgm:prSet presAssocID="{9CE52660-6FC2-4903-946C-024880FA2FB5}" presName="Child1Accent9" presStyleLbl="alignNode1" presStyleIdx="19" presStyleCnt="34"/>
      <dgm:spPr/>
    </dgm:pt>
    <dgm:pt modelId="{AAB528C5-ED2F-46B6-B7DB-13D23849625D}" type="pres">
      <dgm:prSet presAssocID="{9CE52660-6FC2-4903-946C-024880FA2FB5}" presName="Child1" presStyleLbl="revTx" presStyleIdx="0" presStyleCnt="3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5FB62B9-3710-4135-B8CA-2D70E0A1E1DB}" type="pres">
      <dgm:prSet presAssocID="{B29BE77B-37C7-43B6-8DCE-60568A46DAF8}" presName="Child2Accent1" presStyleLbl="alignNode1" presStyleIdx="20" presStyleCnt="34"/>
      <dgm:spPr/>
    </dgm:pt>
    <dgm:pt modelId="{59AA8B75-94A1-4D1C-A915-2FC61133EE91}" type="pres">
      <dgm:prSet presAssocID="{B29BE77B-37C7-43B6-8DCE-60568A46DAF8}" presName="Child2Accent2" presStyleLbl="alignNode1" presStyleIdx="21" presStyleCnt="34"/>
      <dgm:spPr/>
    </dgm:pt>
    <dgm:pt modelId="{5F6693A8-FC83-444C-8E04-16F4951DF745}" type="pres">
      <dgm:prSet presAssocID="{B29BE77B-37C7-43B6-8DCE-60568A46DAF8}" presName="Child2Accent3" presStyleLbl="alignNode1" presStyleIdx="22" presStyleCnt="34"/>
      <dgm:spPr/>
    </dgm:pt>
    <dgm:pt modelId="{CE2CEE74-6914-4940-AEB7-2F6083C19DDD}" type="pres">
      <dgm:prSet presAssocID="{B29BE77B-37C7-43B6-8DCE-60568A46DAF8}" presName="Child2Accent4" presStyleLbl="alignNode1" presStyleIdx="23" presStyleCnt="34"/>
      <dgm:spPr/>
    </dgm:pt>
    <dgm:pt modelId="{4380FD69-2199-4F94-9A25-52C6DBAEAA76}" type="pres">
      <dgm:prSet presAssocID="{B29BE77B-37C7-43B6-8DCE-60568A46DAF8}" presName="Child2Accent5" presStyleLbl="alignNode1" presStyleIdx="24" presStyleCnt="34"/>
      <dgm:spPr/>
    </dgm:pt>
    <dgm:pt modelId="{B8915181-2B2C-4C52-89FF-E6D69C83402C}" type="pres">
      <dgm:prSet presAssocID="{B29BE77B-37C7-43B6-8DCE-60568A46DAF8}" presName="Child2Accent6" presStyleLbl="alignNode1" presStyleIdx="25" presStyleCnt="34"/>
      <dgm:spPr/>
    </dgm:pt>
    <dgm:pt modelId="{0A6C8DBE-3538-4043-8888-FE47B8659B78}" type="pres">
      <dgm:prSet presAssocID="{B29BE77B-37C7-43B6-8DCE-60568A46DAF8}" presName="Child2Accent7" presStyleLbl="alignNode1" presStyleIdx="26" presStyleCnt="34"/>
      <dgm:spPr/>
    </dgm:pt>
    <dgm:pt modelId="{C57870CB-6673-441B-9AE5-19FC21EA3004}" type="pres">
      <dgm:prSet presAssocID="{B29BE77B-37C7-43B6-8DCE-60568A46DAF8}" presName="Child2" presStyleLbl="revTx" presStyleIdx="1" presStyleCnt="3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2EB1244-34F9-47D0-A0A7-1A227BE8B023}" type="pres">
      <dgm:prSet presAssocID="{3CF9CA53-7FAB-4278-BD30-053373EDA96B}" presName="Child3Accent1" presStyleLbl="alignNode1" presStyleIdx="27" presStyleCnt="34"/>
      <dgm:spPr/>
    </dgm:pt>
    <dgm:pt modelId="{E6FEEF90-F14A-47FE-A0D1-F9B9099EDAA6}" type="pres">
      <dgm:prSet presAssocID="{3CF9CA53-7FAB-4278-BD30-053373EDA96B}" presName="Child3Accent2" presStyleLbl="alignNode1" presStyleIdx="28" presStyleCnt="34"/>
      <dgm:spPr/>
    </dgm:pt>
    <dgm:pt modelId="{00B00A40-6E0C-4E40-9A09-0E65DE5AD63C}" type="pres">
      <dgm:prSet presAssocID="{3CF9CA53-7FAB-4278-BD30-053373EDA96B}" presName="Child3Accent3" presStyleLbl="alignNode1" presStyleIdx="29" presStyleCnt="34"/>
      <dgm:spPr/>
    </dgm:pt>
    <dgm:pt modelId="{46152F70-B684-4183-B31E-071B3E562E42}" type="pres">
      <dgm:prSet presAssocID="{3CF9CA53-7FAB-4278-BD30-053373EDA96B}" presName="Child3Accent4" presStyleLbl="alignNode1" presStyleIdx="30" presStyleCnt="34"/>
      <dgm:spPr/>
    </dgm:pt>
    <dgm:pt modelId="{565C7B1B-EEAB-41E7-B5DE-34637A10C4E6}" type="pres">
      <dgm:prSet presAssocID="{3CF9CA53-7FAB-4278-BD30-053373EDA96B}" presName="Child3Accent5" presStyleLbl="alignNode1" presStyleIdx="31" presStyleCnt="34"/>
      <dgm:spPr/>
    </dgm:pt>
    <dgm:pt modelId="{5B0C331B-C86C-42BA-8F79-C5927F46B2CE}" type="pres">
      <dgm:prSet presAssocID="{3CF9CA53-7FAB-4278-BD30-053373EDA96B}" presName="Child3Accent6" presStyleLbl="alignNode1" presStyleIdx="32" presStyleCnt="34"/>
      <dgm:spPr/>
    </dgm:pt>
    <dgm:pt modelId="{07213D78-F45F-41FF-8D90-8BA0809284BE}" type="pres">
      <dgm:prSet presAssocID="{3CF9CA53-7FAB-4278-BD30-053373EDA96B}" presName="Child3Accent7" presStyleLbl="alignNode1" presStyleIdx="33" presStyleCnt="34"/>
      <dgm:spPr/>
    </dgm:pt>
    <dgm:pt modelId="{C0B89D1B-A9ED-4279-A36C-0358373023B2}" type="pres">
      <dgm:prSet presAssocID="{3CF9CA53-7FAB-4278-BD30-053373EDA96B}" presName="Child3" presStyleLbl="revTx" presStyleIdx="2" presStyleCnt="3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88574B39-90D4-458E-B16B-E8EBCDA3380A}" type="presOf" srcId="{3CF9CA53-7FAB-4278-BD30-053373EDA96B}" destId="{C0B89D1B-A9ED-4279-A36C-0358373023B2}" srcOrd="0" destOrd="0" presId="urn:microsoft.com/office/officeart/2011/layout/ConvergingText"/>
    <dgm:cxn modelId="{6774DD50-3564-46C9-A439-A57EB27185BE}" srcId="{BBC4C83A-842E-4337-B01B-EF60F2050DA7}" destId="{9CE52660-6FC2-4903-946C-024880FA2FB5}" srcOrd="0" destOrd="0" parTransId="{8079269F-B522-47CE-9032-88DD83C2AC57}" sibTransId="{478EABE8-3BD5-4F96-9AB6-5A1CB016E73E}"/>
    <dgm:cxn modelId="{D21EA632-B2DE-49E7-A862-E1D238F76313}" srcId="{48786399-7617-48F0-8F47-F80D6F6F8755}" destId="{BBC4C83A-842E-4337-B01B-EF60F2050DA7}" srcOrd="0" destOrd="0" parTransId="{D11F7F19-B00A-47F0-8A78-85D402D6924A}" sibTransId="{D97F238F-1525-44BB-AF02-42E6E1455C6C}"/>
    <dgm:cxn modelId="{9A25BF91-5FB3-43CB-8B62-D09DB5C84A95}" type="presOf" srcId="{BBC4C83A-842E-4337-B01B-EF60F2050DA7}" destId="{5206E3F6-F038-4F1B-96D7-E2C7A445EF4A}" srcOrd="0" destOrd="0" presId="urn:microsoft.com/office/officeart/2011/layout/ConvergingText"/>
    <dgm:cxn modelId="{EC787DC0-AC21-4A5E-9D67-979696B80075}" srcId="{BBC4C83A-842E-4337-B01B-EF60F2050DA7}" destId="{3CF9CA53-7FAB-4278-BD30-053373EDA96B}" srcOrd="2" destOrd="0" parTransId="{7869AE2F-A0F0-4B4B-B8CD-D6ACE505415E}" sibTransId="{5202CD72-4704-47F6-8F7F-916544B55CAE}"/>
    <dgm:cxn modelId="{1806B4F2-46C7-42C6-903F-6AEDA4F72D17}" type="presOf" srcId="{48786399-7617-48F0-8F47-F80D6F6F8755}" destId="{0EA56A48-33B4-4078-BE40-9A541FE84538}" srcOrd="0" destOrd="0" presId="urn:microsoft.com/office/officeart/2011/layout/ConvergingText"/>
    <dgm:cxn modelId="{823A4C89-E67F-4911-93D6-5AAC53DFB046}" type="presOf" srcId="{B29BE77B-37C7-43B6-8DCE-60568A46DAF8}" destId="{C57870CB-6673-441B-9AE5-19FC21EA3004}" srcOrd="0" destOrd="0" presId="urn:microsoft.com/office/officeart/2011/layout/ConvergingText"/>
    <dgm:cxn modelId="{B7CFE9EA-B670-4227-96BE-9A6FF986654B}" type="presOf" srcId="{9CE52660-6FC2-4903-946C-024880FA2FB5}" destId="{AAB528C5-ED2F-46B6-B7DB-13D23849625D}" srcOrd="0" destOrd="0" presId="urn:microsoft.com/office/officeart/2011/layout/ConvergingText"/>
    <dgm:cxn modelId="{F938CEA2-3C9D-463F-A6D5-7F74FD11D8A2}" srcId="{BBC4C83A-842E-4337-B01B-EF60F2050DA7}" destId="{B29BE77B-37C7-43B6-8DCE-60568A46DAF8}" srcOrd="1" destOrd="0" parTransId="{F22A9FDB-0271-4688-8232-13AD732DFDA5}" sibTransId="{DB7344ED-FD17-4CAD-BC2E-D9DFBFB651F4}"/>
    <dgm:cxn modelId="{C533142C-B86B-40FD-8886-339A6DFAEDC4}" type="presParOf" srcId="{0EA56A48-33B4-4078-BE40-9A541FE84538}" destId="{FE272DF2-791C-41EF-AB5A-F787A83A9E3E}" srcOrd="0" destOrd="0" presId="urn:microsoft.com/office/officeart/2011/layout/ConvergingText"/>
    <dgm:cxn modelId="{F6CEA733-0F20-46E3-9B35-B16F0AA3CC06}" type="presParOf" srcId="{FE272DF2-791C-41EF-AB5A-F787A83A9E3E}" destId="{D8C0D72C-A4A6-40A2-8590-AB3AD1C8A691}" srcOrd="0" destOrd="0" presId="urn:microsoft.com/office/officeart/2011/layout/ConvergingText"/>
    <dgm:cxn modelId="{5AF0A831-A322-4EC4-84B9-E2BEFD2E159D}" type="presParOf" srcId="{FE272DF2-791C-41EF-AB5A-F787A83A9E3E}" destId="{D1249C2E-D8C8-40C1-8646-1D22B3672F90}" srcOrd="1" destOrd="0" presId="urn:microsoft.com/office/officeart/2011/layout/ConvergingText"/>
    <dgm:cxn modelId="{221AC195-6D9C-4210-B594-A73768395953}" type="presParOf" srcId="{FE272DF2-791C-41EF-AB5A-F787A83A9E3E}" destId="{6916EEB6-3D63-4F11-BA00-8156E8259C50}" srcOrd="2" destOrd="0" presId="urn:microsoft.com/office/officeart/2011/layout/ConvergingText"/>
    <dgm:cxn modelId="{914071E1-1358-4D5E-8B09-ECA091179D54}" type="presParOf" srcId="{FE272DF2-791C-41EF-AB5A-F787A83A9E3E}" destId="{12C50E65-D90A-4981-89E2-EDAAF7CCE681}" srcOrd="3" destOrd="0" presId="urn:microsoft.com/office/officeart/2011/layout/ConvergingText"/>
    <dgm:cxn modelId="{04D1B350-F92F-4910-9E5F-7959924A9138}" type="presParOf" srcId="{FE272DF2-791C-41EF-AB5A-F787A83A9E3E}" destId="{15D60D6D-DD03-4771-A070-EEB831364B77}" srcOrd="4" destOrd="0" presId="urn:microsoft.com/office/officeart/2011/layout/ConvergingText"/>
    <dgm:cxn modelId="{8DC6F990-15B5-40BD-838C-E39C68FDB559}" type="presParOf" srcId="{FE272DF2-791C-41EF-AB5A-F787A83A9E3E}" destId="{1F2843C2-CCC1-4754-8ED4-C042000FC717}" srcOrd="5" destOrd="0" presId="urn:microsoft.com/office/officeart/2011/layout/ConvergingText"/>
    <dgm:cxn modelId="{6BFA10D7-BE8F-4740-93E7-C4B29963DB67}" type="presParOf" srcId="{FE272DF2-791C-41EF-AB5A-F787A83A9E3E}" destId="{D5444DA2-3C60-41C8-8FBD-0ADD31CD0EB6}" srcOrd="6" destOrd="0" presId="urn:microsoft.com/office/officeart/2011/layout/ConvergingText"/>
    <dgm:cxn modelId="{4B006E3B-A687-4E69-ABAE-170E5A6112A5}" type="presParOf" srcId="{FE272DF2-791C-41EF-AB5A-F787A83A9E3E}" destId="{EAED2D79-B1AA-43B1-ADC7-B25649E77918}" srcOrd="7" destOrd="0" presId="urn:microsoft.com/office/officeart/2011/layout/ConvergingText"/>
    <dgm:cxn modelId="{BBC8E448-E7DC-4A7E-85B7-3843B3DED6A3}" type="presParOf" srcId="{FE272DF2-791C-41EF-AB5A-F787A83A9E3E}" destId="{0AA4AFA4-FE65-43D1-BFE3-E97CFACBA0CF}" srcOrd="8" destOrd="0" presId="urn:microsoft.com/office/officeart/2011/layout/ConvergingText"/>
    <dgm:cxn modelId="{3235A336-54DD-44A6-A57B-31D396DF9A81}" type="presParOf" srcId="{FE272DF2-791C-41EF-AB5A-F787A83A9E3E}" destId="{18A02D08-619D-4C83-B1BB-CF1BCFBAD13C}" srcOrd="9" destOrd="0" presId="urn:microsoft.com/office/officeart/2011/layout/ConvergingText"/>
    <dgm:cxn modelId="{B0F0A2F2-93FC-447A-9E28-2FBC3BAF6CF5}" type="presParOf" srcId="{FE272DF2-791C-41EF-AB5A-F787A83A9E3E}" destId="{5206E3F6-F038-4F1B-96D7-E2C7A445EF4A}" srcOrd="10" destOrd="0" presId="urn:microsoft.com/office/officeart/2011/layout/ConvergingText"/>
    <dgm:cxn modelId="{DD16DA64-D391-4315-8530-A53B408100FF}" type="presParOf" srcId="{FE272DF2-791C-41EF-AB5A-F787A83A9E3E}" destId="{732AA8D3-6F32-4E72-8C05-C96DF5ED6385}" srcOrd="11" destOrd="0" presId="urn:microsoft.com/office/officeart/2011/layout/ConvergingText"/>
    <dgm:cxn modelId="{53C92DB4-EE56-4D44-B121-C247ECEFAA63}" type="presParOf" srcId="{FE272DF2-791C-41EF-AB5A-F787A83A9E3E}" destId="{900CE6AF-99CE-4605-8A2A-4EAB362455D3}" srcOrd="12" destOrd="0" presId="urn:microsoft.com/office/officeart/2011/layout/ConvergingText"/>
    <dgm:cxn modelId="{2E54C5B4-68CE-4DA3-BEDC-F6EFC9C02427}" type="presParOf" srcId="{FE272DF2-791C-41EF-AB5A-F787A83A9E3E}" destId="{D3A9EABB-8FB3-4845-A5DD-E3CB6FB61287}" srcOrd="13" destOrd="0" presId="urn:microsoft.com/office/officeart/2011/layout/ConvergingText"/>
    <dgm:cxn modelId="{7F46A55F-F915-4A75-804E-B528B1EA8595}" type="presParOf" srcId="{FE272DF2-791C-41EF-AB5A-F787A83A9E3E}" destId="{D21E46F8-2FE7-4C2B-8CA7-F22305D9B785}" srcOrd="14" destOrd="0" presId="urn:microsoft.com/office/officeart/2011/layout/ConvergingText"/>
    <dgm:cxn modelId="{AED10BC7-B403-4D7A-8FCD-EB5E6AFD9155}" type="presParOf" srcId="{FE272DF2-791C-41EF-AB5A-F787A83A9E3E}" destId="{5D634A6F-D926-40D8-8787-002C4CD10B87}" srcOrd="15" destOrd="0" presId="urn:microsoft.com/office/officeart/2011/layout/ConvergingText"/>
    <dgm:cxn modelId="{39CD66D0-C850-4B06-83CB-83C21C68FCD6}" type="presParOf" srcId="{FE272DF2-791C-41EF-AB5A-F787A83A9E3E}" destId="{A256AA9E-23A6-4B91-8911-AA9013F2E1C0}" srcOrd="16" destOrd="0" presId="urn:microsoft.com/office/officeart/2011/layout/ConvergingText"/>
    <dgm:cxn modelId="{6438AD5C-33EF-4ADE-8D1B-5C9499797A3E}" type="presParOf" srcId="{FE272DF2-791C-41EF-AB5A-F787A83A9E3E}" destId="{C354F16D-7581-40B5-BE3D-A0A7D7C840E4}" srcOrd="17" destOrd="0" presId="urn:microsoft.com/office/officeart/2011/layout/ConvergingText"/>
    <dgm:cxn modelId="{A0333220-AA7B-4D1A-BA9D-405B5E2130D1}" type="presParOf" srcId="{FE272DF2-791C-41EF-AB5A-F787A83A9E3E}" destId="{57F1CB6D-7D0F-4881-8E5C-6216DCA38581}" srcOrd="18" destOrd="0" presId="urn:microsoft.com/office/officeart/2011/layout/ConvergingText"/>
    <dgm:cxn modelId="{DC47DD33-AF9A-4951-8BEC-28F1BF745BA3}" type="presParOf" srcId="{FE272DF2-791C-41EF-AB5A-F787A83A9E3E}" destId="{B6784D13-A031-4146-9D03-989897C07222}" srcOrd="19" destOrd="0" presId="urn:microsoft.com/office/officeart/2011/layout/ConvergingText"/>
    <dgm:cxn modelId="{F07E3244-CAD1-44D7-AE58-8BFDA2380824}" type="presParOf" srcId="{FE272DF2-791C-41EF-AB5A-F787A83A9E3E}" destId="{AAB528C5-ED2F-46B6-B7DB-13D23849625D}" srcOrd="20" destOrd="0" presId="urn:microsoft.com/office/officeart/2011/layout/ConvergingText"/>
    <dgm:cxn modelId="{FF814DFB-B3FE-46FE-83C7-C32AEE163FD6}" type="presParOf" srcId="{FE272DF2-791C-41EF-AB5A-F787A83A9E3E}" destId="{55FB62B9-3710-4135-B8CA-2D70E0A1E1DB}" srcOrd="21" destOrd="0" presId="urn:microsoft.com/office/officeart/2011/layout/ConvergingText"/>
    <dgm:cxn modelId="{1D9DCAFC-E1D7-4964-99FA-AB38C3AC4991}" type="presParOf" srcId="{FE272DF2-791C-41EF-AB5A-F787A83A9E3E}" destId="{59AA8B75-94A1-4D1C-A915-2FC61133EE91}" srcOrd="22" destOrd="0" presId="urn:microsoft.com/office/officeart/2011/layout/ConvergingText"/>
    <dgm:cxn modelId="{C606832B-919D-431C-8119-C5DE4DD308F8}" type="presParOf" srcId="{FE272DF2-791C-41EF-AB5A-F787A83A9E3E}" destId="{5F6693A8-FC83-444C-8E04-16F4951DF745}" srcOrd="23" destOrd="0" presId="urn:microsoft.com/office/officeart/2011/layout/ConvergingText"/>
    <dgm:cxn modelId="{A33C6D6C-BD80-4408-9B3F-D97FD2769C17}" type="presParOf" srcId="{FE272DF2-791C-41EF-AB5A-F787A83A9E3E}" destId="{CE2CEE74-6914-4940-AEB7-2F6083C19DDD}" srcOrd="24" destOrd="0" presId="urn:microsoft.com/office/officeart/2011/layout/ConvergingText"/>
    <dgm:cxn modelId="{3DA22E71-A619-440F-B183-EB21DD23D31C}" type="presParOf" srcId="{FE272DF2-791C-41EF-AB5A-F787A83A9E3E}" destId="{4380FD69-2199-4F94-9A25-52C6DBAEAA76}" srcOrd="25" destOrd="0" presId="urn:microsoft.com/office/officeart/2011/layout/ConvergingText"/>
    <dgm:cxn modelId="{99C199CD-6818-49DF-A291-5B1104904FC2}" type="presParOf" srcId="{FE272DF2-791C-41EF-AB5A-F787A83A9E3E}" destId="{B8915181-2B2C-4C52-89FF-E6D69C83402C}" srcOrd="26" destOrd="0" presId="urn:microsoft.com/office/officeart/2011/layout/ConvergingText"/>
    <dgm:cxn modelId="{282DAE94-B243-485B-B18C-A2B313AAEB09}" type="presParOf" srcId="{FE272DF2-791C-41EF-AB5A-F787A83A9E3E}" destId="{0A6C8DBE-3538-4043-8888-FE47B8659B78}" srcOrd="27" destOrd="0" presId="urn:microsoft.com/office/officeart/2011/layout/ConvergingText"/>
    <dgm:cxn modelId="{A1986B73-BFBD-4B9A-B997-8EFB710D5111}" type="presParOf" srcId="{FE272DF2-791C-41EF-AB5A-F787A83A9E3E}" destId="{C57870CB-6673-441B-9AE5-19FC21EA3004}" srcOrd="28" destOrd="0" presId="urn:microsoft.com/office/officeart/2011/layout/ConvergingText"/>
    <dgm:cxn modelId="{DED38CCE-94E3-457C-8F0E-2E10526A962F}" type="presParOf" srcId="{FE272DF2-791C-41EF-AB5A-F787A83A9E3E}" destId="{C2EB1244-34F9-47D0-A0A7-1A227BE8B023}" srcOrd="29" destOrd="0" presId="urn:microsoft.com/office/officeart/2011/layout/ConvergingText"/>
    <dgm:cxn modelId="{9955856E-88B8-4599-AEF8-4C2516786ABC}" type="presParOf" srcId="{FE272DF2-791C-41EF-AB5A-F787A83A9E3E}" destId="{E6FEEF90-F14A-47FE-A0D1-F9B9099EDAA6}" srcOrd="30" destOrd="0" presId="urn:microsoft.com/office/officeart/2011/layout/ConvergingText"/>
    <dgm:cxn modelId="{2BED2900-118D-4F07-9FB3-FE0A01576777}" type="presParOf" srcId="{FE272DF2-791C-41EF-AB5A-F787A83A9E3E}" destId="{00B00A40-6E0C-4E40-9A09-0E65DE5AD63C}" srcOrd="31" destOrd="0" presId="urn:microsoft.com/office/officeart/2011/layout/ConvergingText"/>
    <dgm:cxn modelId="{6861FD72-8EC2-4380-A037-CF3D1B1F9E24}" type="presParOf" srcId="{FE272DF2-791C-41EF-AB5A-F787A83A9E3E}" destId="{46152F70-B684-4183-B31E-071B3E562E42}" srcOrd="32" destOrd="0" presId="urn:microsoft.com/office/officeart/2011/layout/ConvergingText"/>
    <dgm:cxn modelId="{92529071-BCF3-4C99-BBA4-33CD59168F24}" type="presParOf" srcId="{FE272DF2-791C-41EF-AB5A-F787A83A9E3E}" destId="{565C7B1B-EEAB-41E7-B5DE-34637A10C4E6}" srcOrd="33" destOrd="0" presId="urn:microsoft.com/office/officeart/2011/layout/ConvergingText"/>
    <dgm:cxn modelId="{EDCE0070-8F7F-45BF-A700-685C73A07939}" type="presParOf" srcId="{FE272DF2-791C-41EF-AB5A-F787A83A9E3E}" destId="{5B0C331B-C86C-42BA-8F79-C5927F46B2CE}" srcOrd="34" destOrd="0" presId="urn:microsoft.com/office/officeart/2011/layout/ConvergingText"/>
    <dgm:cxn modelId="{ADA07DF7-AED6-42F2-BF39-E350A0DE7DFC}" type="presParOf" srcId="{FE272DF2-791C-41EF-AB5A-F787A83A9E3E}" destId="{07213D78-F45F-41FF-8D90-8BA0809284BE}" srcOrd="35" destOrd="0" presId="urn:microsoft.com/office/officeart/2011/layout/ConvergingText"/>
    <dgm:cxn modelId="{31E20D76-3293-4487-A8EA-7C9B6AA0E6F7}" type="presParOf" srcId="{FE272DF2-791C-41EF-AB5A-F787A83A9E3E}" destId="{C0B89D1B-A9ED-4279-A36C-0358373023B2}" srcOrd="36" destOrd="0" presId="urn:microsoft.com/office/officeart/2011/layout/ConvergingTex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EB3869E-1223-453E-B9AE-748E10AB2B9D}" type="doc">
      <dgm:prSet loTypeId="urn:microsoft.com/office/officeart/2005/8/layout/process2" loCatId="process" qsTypeId="urn:microsoft.com/office/officeart/2005/8/quickstyle/simple3" qsCatId="simple" csTypeId="urn:microsoft.com/office/officeart/2005/8/colors/accent1_1" csCatId="accent1" phldr="1"/>
      <dgm:spPr/>
    </dgm:pt>
    <dgm:pt modelId="{4AF273DA-4E21-4831-A7C5-DB263266484B}">
      <dgm:prSet phldrT="[Texto]"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1800" dirty="0" smtClean="0"/>
            <a:t>Fenómeno social que se estudia desde una perspectiva multidisciplinaria originada por las motivaciones de las personas al viajar*</a:t>
          </a:r>
        </a:p>
        <a:p>
          <a:pPr lvl="0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200" dirty="0"/>
        </a:p>
      </dgm:t>
    </dgm:pt>
    <dgm:pt modelId="{EF3108CD-95EF-402E-82C4-DCB6F85CD594}" type="parTrans" cxnId="{1381CD4D-D4DE-4C09-A0CB-51B41054DB88}">
      <dgm:prSet/>
      <dgm:spPr/>
      <dgm:t>
        <a:bodyPr/>
        <a:lstStyle/>
        <a:p>
          <a:endParaRPr lang="es-MX"/>
        </a:p>
      </dgm:t>
    </dgm:pt>
    <dgm:pt modelId="{7CC2C246-F0A5-483A-93E9-7F7424C70F74}" type="sibTrans" cxnId="{1381CD4D-D4DE-4C09-A0CB-51B41054DB88}">
      <dgm:prSet/>
      <dgm:spPr/>
      <dgm:t>
        <a:bodyPr/>
        <a:lstStyle/>
        <a:p>
          <a:endParaRPr lang="es-MX"/>
        </a:p>
      </dgm:t>
    </dgm:pt>
    <dgm:pt modelId="{E9286AEA-EB34-4A68-AB3F-EC3F53558E1C}">
      <dgm:prSet phldrT="[Texto]"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1800" dirty="0" smtClean="0"/>
            <a:t>Actividad multidisciplinaria  que contempla la practica social de la recreación a través de desplazamiento de las personas fuera de su lugar de residencia por no </a:t>
          </a:r>
          <a:r>
            <a:rPr lang="es-MX" sz="1800" dirty="0" smtClean="0"/>
            <a:t>más </a:t>
          </a:r>
          <a:r>
            <a:rPr lang="es-MX" sz="1800" dirty="0" smtClean="0"/>
            <a:t>de un año**</a:t>
          </a:r>
        </a:p>
        <a:p>
          <a:pPr lvl="0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200" dirty="0"/>
        </a:p>
      </dgm:t>
    </dgm:pt>
    <dgm:pt modelId="{55FD797F-1B75-44BE-A5BE-2366D9355E1A}" type="parTrans" cxnId="{02AC80D8-E490-4C89-99CF-46D6656918C9}">
      <dgm:prSet/>
      <dgm:spPr/>
      <dgm:t>
        <a:bodyPr/>
        <a:lstStyle/>
        <a:p>
          <a:endParaRPr lang="es-MX"/>
        </a:p>
      </dgm:t>
    </dgm:pt>
    <dgm:pt modelId="{3FB92063-BA99-4265-BC60-3853BBB6E4C3}" type="sibTrans" cxnId="{02AC80D8-E490-4C89-99CF-46D6656918C9}">
      <dgm:prSet/>
      <dgm:spPr/>
      <dgm:t>
        <a:bodyPr/>
        <a:lstStyle/>
        <a:p>
          <a:endParaRPr lang="es-MX"/>
        </a:p>
      </dgm:t>
    </dgm:pt>
    <dgm:pt modelId="{A8FB74B6-B834-40F3-AF1A-596D4782917D}">
      <dgm:prSet phldrT="[Texto]"/>
      <dgm:spPr/>
      <dgm:t>
        <a:bodyPr/>
        <a:lstStyle/>
        <a:p>
          <a:r>
            <a:rPr lang="es-MX" dirty="0" smtClean="0"/>
            <a:t>**Alumnas, grupo 35 2017B: Susana Arizmendi, Aranza Martínez, </a:t>
          </a:r>
          <a:r>
            <a:rPr lang="es-MX" dirty="0" err="1" smtClean="0"/>
            <a:t>Melodi</a:t>
          </a:r>
          <a:r>
            <a:rPr lang="es-MX" dirty="0" smtClean="0"/>
            <a:t> Miranda, Mari Cruz Pérez y </a:t>
          </a:r>
          <a:r>
            <a:rPr lang="es-MX" dirty="0" err="1" smtClean="0"/>
            <a:t>Lisset</a:t>
          </a:r>
          <a:r>
            <a:rPr lang="es-MX" dirty="0" smtClean="0"/>
            <a:t> Rojas </a:t>
          </a:r>
        </a:p>
        <a:p>
          <a:r>
            <a:rPr lang="es-MX" dirty="0" smtClean="0"/>
            <a:t>Concepto construido con base en </a:t>
          </a:r>
          <a:r>
            <a:rPr lang="es-MX" dirty="0" err="1" smtClean="0"/>
            <a:t>Goeldner</a:t>
          </a:r>
          <a:r>
            <a:rPr lang="es-MX" dirty="0" smtClean="0"/>
            <a:t> (2011) </a:t>
          </a:r>
        </a:p>
        <a:p>
          <a:r>
            <a:rPr lang="es-MX" dirty="0" smtClean="0"/>
            <a:t>*Alumnas, grupo 35 2017B:Mary Paz, María Leonor, Karen </a:t>
          </a:r>
          <a:r>
            <a:rPr lang="es-MX" dirty="0" err="1" smtClean="0"/>
            <a:t>Lizeth</a:t>
          </a:r>
          <a:r>
            <a:rPr lang="es-MX" dirty="0" smtClean="0"/>
            <a:t> y Brenda Martínez </a:t>
          </a:r>
        </a:p>
        <a:p>
          <a:r>
            <a:rPr lang="es-MX" dirty="0" smtClean="0"/>
            <a:t>Concepto construido con base en Sousa (1994) </a:t>
          </a:r>
        </a:p>
        <a:p>
          <a:endParaRPr lang="es-MX" dirty="0"/>
        </a:p>
      </dgm:t>
    </dgm:pt>
    <dgm:pt modelId="{57E86765-182C-443B-8688-CDB86CD2B2D8}" type="parTrans" cxnId="{4F08B5A4-54DF-43D5-8BF3-B322C6C695FE}">
      <dgm:prSet/>
      <dgm:spPr/>
      <dgm:t>
        <a:bodyPr/>
        <a:lstStyle/>
        <a:p>
          <a:endParaRPr lang="es-MX"/>
        </a:p>
      </dgm:t>
    </dgm:pt>
    <dgm:pt modelId="{DC2ED2EE-3111-40A5-BD54-6616A2E21B04}" type="sibTrans" cxnId="{4F08B5A4-54DF-43D5-8BF3-B322C6C695FE}">
      <dgm:prSet/>
      <dgm:spPr/>
      <dgm:t>
        <a:bodyPr/>
        <a:lstStyle/>
        <a:p>
          <a:endParaRPr lang="es-MX"/>
        </a:p>
      </dgm:t>
    </dgm:pt>
    <dgm:pt modelId="{8CCD6E0D-3F0C-43D5-80BE-11600441F3EE}" type="pres">
      <dgm:prSet presAssocID="{9EB3869E-1223-453E-B9AE-748E10AB2B9D}" presName="linearFlow" presStyleCnt="0">
        <dgm:presLayoutVars>
          <dgm:resizeHandles val="exact"/>
        </dgm:presLayoutVars>
      </dgm:prSet>
      <dgm:spPr/>
    </dgm:pt>
    <dgm:pt modelId="{209A2895-6B55-494C-BF7A-FEE69355DEA0}" type="pres">
      <dgm:prSet presAssocID="{4AF273DA-4E21-4831-A7C5-DB263266484B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F900FA2-A8A9-424A-9D80-241D6822B38E}" type="pres">
      <dgm:prSet presAssocID="{7CC2C246-F0A5-483A-93E9-7F7424C70F74}" presName="sibTrans" presStyleLbl="sibTrans2D1" presStyleIdx="0" presStyleCnt="2"/>
      <dgm:spPr/>
      <dgm:t>
        <a:bodyPr/>
        <a:lstStyle/>
        <a:p>
          <a:endParaRPr lang="es-MX"/>
        </a:p>
      </dgm:t>
    </dgm:pt>
    <dgm:pt modelId="{2526A9FC-24FE-4AC8-9427-EE66697E7B92}" type="pres">
      <dgm:prSet presAssocID="{7CC2C246-F0A5-483A-93E9-7F7424C70F74}" presName="connectorText" presStyleLbl="sibTrans2D1" presStyleIdx="0" presStyleCnt="2"/>
      <dgm:spPr/>
      <dgm:t>
        <a:bodyPr/>
        <a:lstStyle/>
        <a:p>
          <a:endParaRPr lang="es-MX"/>
        </a:p>
      </dgm:t>
    </dgm:pt>
    <dgm:pt modelId="{06210B11-01C3-4DB9-9EFE-FDE0265B66C9}" type="pres">
      <dgm:prSet presAssocID="{E9286AEA-EB34-4A68-AB3F-EC3F53558E1C}" presName="node" presStyleLbl="node1" presStyleIdx="1" presStyleCnt="3" custLinFactNeighborY="-399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A1C6533-C73F-4432-A554-255530A1F53A}" type="pres">
      <dgm:prSet presAssocID="{3FB92063-BA99-4265-BC60-3853BBB6E4C3}" presName="sibTrans" presStyleLbl="sibTrans2D1" presStyleIdx="1" presStyleCnt="2"/>
      <dgm:spPr/>
      <dgm:t>
        <a:bodyPr/>
        <a:lstStyle/>
        <a:p>
          <a:endParaRPr lang="es-MX"/>
        </a:p>
      </dgm:t>
    </dgm:pt>
    <dgm:pt modelId="{809AE461-7D64-45B1-B908-3B7561A10A8B}" type="pres">
      <dgm:prSet presAssocID="{3FB92063-BA99-4265-BC60-3853BBB6E4C3}" presName="connectorText" presStyleLbl="sibTrans2D1" presStyleIdx="1" presStyleCnt="2"/>
      <dgm:spPr/>
      <dgm:t>
        <a:bodyPr/>
        <a:lstStyle/>
        <a:p>
          <a:endParaRPr lang="es-MX"/>
        </a:p>
      </dgm:t>
    </dgm:pt>
    <dgm:pt modelId="{30DE5339-1E36-472B-A05C-61DBB2FE5B82}" type="pres">
      <dgm:prSet presAssocID="{A8FB74B6-B834-40F3-AF1A-596D4782917D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2AC80D8-E490-4C89-99CF-46D6656918C9}" srcId="{9EB3869E-1223-453E-B9AE-748E10AB2B9D}" destId="{E9286AEA-EB34-4A68-AB3F-EC3F53558E1C}" srcOrd="1" destOrd="0" parTransId="{55FD797F-1B75-44BE-A5BE-2366D9355E1A}" sibTransId="{3FB92063-BA99-4265-BC60-3853BBB6E4C3}"/>
    <dgm:cxn modelId="{42E81250-1D3B-41FB-A61A-1941D1199756}" type="presOf" srcId="{4AF273DA-4E21-4831-A7C5-DB263266484B}" destId="{209A2895-6B55-494C-BF7A-FEE69355DEA0}" srcOrd="0" destOrd="0" presId="urn:microsoft.com/office/officeart/2005/8/layout/process2"/>
    <dgm:cxn modelId="{A7F6D465-F565-48E5-B1DA-CA58B0AF5DEA}" type="presOf" srcId="{3FB92063-BA99-4265-BC60-3853BBB6E4C3}" destId="{809AE461-7D64-45B1-B908-3B7561A10A8B}" srcOrd="1" destOrd="0" presId="urn:microsoft.com/office/officeart/2005/8/layout/process2"/>
    <dgm:cxn modelId="{A6741875-A536-4B65-9E46-B217649683A9}" type="presOf" srcId="{A8FB74B6-B834-40F3-AF1A-596D4782917D}" destId="{30DE5339-1E36-472B-A05C-61DBB2FE5B82}" srcOrd="0" destOrd="0" presId="urn:microsoft.com/office/officeart/2005/8/layout/process2"/>
    <dgm:cxn modelId="{F8B6C3EB-AC81-4A35-B71C-FD1FAB0DFEA7}" type="presOf" srcId="{3FB92063-BA99-4265-BC60-3853BBB6E4C3}" destId="{AA1C6533-C73F-4432-A554-255530A1F53A}" srcOrd="0" destOrd="0" presId="urn:microsoft.com/office/officeart/2005/8/layout/process2"/>
    <dgm:cxn modelId="{1C5711EB-2DD3-4D04-A908-65781A282994}" type="presOf" srcId="{7CC2C246-F0A5-483A-93E9-7F7424C70F74}" destId="{2526A9FC-24FE-4AC8-9427-EE66697E7B92}" srcOrd="1" destOrd="0" presId="urn:microsoft.com/office/officeart/2005/8/layout/process2"/>
    <dgm:cxn modelId="{732DA658-CC73-4BF3-9B10-D2ADEA425C4F}" type="presOf" srcId="{E9286AEA-EB34-4A68-AB3F-EC3F53558E1C}" destId="{06210B11-01C3-4DB9-9EFE-FDE0265B66C9}" srcOrd="0" destOrd="0" presId="urn:microsoft.com/office/officeart/2005/8/layout/process2"/>
    <dgm:cxn modelId="{66506636-BC09-44F0-AC87-98C0345B8560}" type="presOf" srcId="{9EB3869E-1223-453E-B9AE-748E10AB2B9D}" destId="{8CCD6E0D-3F0C-43D5-80BE-11600441F3EE}" srcOrd="0" destOrd="0" presId="urn:microsoft.com/office/officeart/2005/8/layout/process2"/>
    <dgm:cxn modelId="{1381CD4D-D4DE-4C09-A0CB-51B41054DB88}" srcId="{9EB3869E-1223-453E-B9AE-748E10AB2B9D}" destId="{4AF273DA-4E21-4831-A7C5-DB263266484B}" srcOrd="0" destOrd="0" parTransId="{EF3108CD-95EF-402E-82C4-DCB6F85CD594}" sibTransId="{7CC2C246-F0A5-483A-93E9-7F7424C70F74}"/>
    <dgm:cxn modelId="{71165AB9-4E86-485A-A0B1-6BE88A2DADC0}" type="presOf" srcId="{7CC2C246-F0A5-483A-93E9-7F7424C70F74}" destId="{9F900FA2-A8A9-424A-9D80-241D6822B38E}" srcOrd="0" destOrd="0" presId="urn:microsoft.com/office/officeart/2005/8/layout/process2"/>
    <dgm:cxn modelId="{4F08B5A4-54DF-43D5-8BF3-B322C6C695FE}" srcId="{9EB3869E-1223-453E-B9AE-748E10AB2B9D}" destId="{A8FB74B6-B834-40F3-AF1A-596D4782917D}" srcOrd="2" destOrd="0" parTransId="{57E86765-182C-443B-8688-CDB86CD2B2D8}" sibTransId="{DC2ED2EE-3111-40A5-BD54-6616A2E21B04}"/>
    <dgm:cxn modelId="{F4082687-68EB-4892-AEBE-DCD0DDFB1863}" type="presParOf" srcId="{8CCD6E0D-3F0C-43D5-80BE-11600441F3EE}" destId="{209A2895-6B55-494C-BF7A-FEE69355DEA0}" srcOrd="0" destOrd="0" presId="urn:microsoft.com/office/officeart/2005/8/layout/process2"/>
    <dgm:cxn modelId="{C7671D3F-5A1F-4C73-8670-E29166C7A45E}" type="presParOf" srcId="{8CCD6E0D-3F0C-43D5-80BE-11600441F3EE}" destId="{9F900FA2-A8A9-424A-9D80-241D6822B38E}" srcOrd="1" destOrd="0" presId="urn:microsoft.com/office/officeart/2005/8/layout/process2"/>
    <dgm:cxn modelId="{6308B762-0157-407C-86FF-A3AABCAA4DC9}" type="presParOf" srcId="{9F900FA2-A8A9-424A-9D80-241D6822B38E}" destId="{2526A9FC-24FE-4AC8-9427-EE66697E7B92}" srcOrd="0" destOrd="0" presId="urn:microsoft.com/office/officeart/2005/8/layout/process2"/>
    <dgm:cxn modelId="{D9B7EDB5-C95B-4692-9718-46AB6201A5B5}" type="presParOf" srcId="{8CCD6E0D-3F0C-43D5-80BE-11600441F3EE}" destId="{06210B11-01C3-4DB9-9EFE-FDE0265B66C9}" srcOrd="2" destOrd="0" presId="urn:microsoft.com/office/officeart/2005/8/layout/process2"/>
    <dgm:cxn modelId="{5F3115DC-5EFB-4A2A-83CA-DFE814791E23}" type="presParOf" srcId="{8CCD6E0D-3F0C-43D5-80BE-11600441F3EE}" destId="{AA1C6533-C73F-4432-A554-255530A1F53A}" srcOrd="3" destOrd="0" presId="urn:microsoft.com/office/officeart/2005/8/layout/process2"/>
    <dgm:cxn modelId="{92E21902-4389-4532-AAFF-9D788FFB4B8C}" type="presParOf" srcId="{AA1C6533-C73F-4432-A554-255530A1F53A}" destId="{809AE461-7D64-45B1-B908-3B7561A10A8B}" srcOrd="0" destOrd="0" presId="urn:microsoft.com/office/officeart/2005/8/layout/process2"/>
    <dgm:cxn modelId="{471F3C55-285A-4672-A739-BDEC79B20F5E}" type="presParOf" srcId="{8CCD6E0D-3F0C-43D5-80BE-11600441F3EE}" destId="{30DE5339-1E36-472B-A05C-61DBB2FE5B82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A21D357-4A29-4382-8508-F7363F67B281}" type="doc">
      <dgm:prSet loTypeId="urn:microsoft.com/office/officeart/2005/8/layout/vList2" loCatId="list" qsTypeId="urn:microsoft.com/office/officeart/2005/8/quickstyle/simple3" qsCatId="simple" csTypeId="urn:microsoft.com/office/officeart/2005/8/colors/accent3_1" csCatId="accent3" phldr="1"/>
      <dgm:spPr/>
      <dgm:t>
        <a:bodyPr/>
        <a:lstStyle/>
        <a:p>
          <a:endParaRPr lang="es-MX"/>
        </a:p>
      </dgm:t>
    </dgm:pt>
    <dgm:pt modelId="{26695BB4-FA34-4590-8E9C-38F35C92BC8D}">
      <dgm:prSet phldrT="[Texto]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dirty="0" smtClean="0"/>
            <a:t>Conjunto de conocimientos y practicas  que los seres humanos han desarrollado  en su contexto habitual para un proceso de adaptación, y que se han dotado de un significado y un valor, a través de los cuales se construye identidades en </a:t>
          </a:r>
          <a:r>
            <a:rPr lang="es-MX" dirty="0" smtClean="0"/>
            <a:t>los individuos</a:t>
          </a:r>
          <a:r>
            <a:rPr lang="es-MX" dirty="0" smtClean="0"/>
            <a:t>* </a:t>
          </a:r>
        </a:p>
        <a:p>
          <a:pPr lvl="0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dirty="0"/>
        </a:p>
      </dgm:t>
    </dgm:pt>
    <dgm:pt modelId="{20E52510-712E-4E5E-93F0-F7D2E142EE28}" type="parTrans" cxnId="{A41254A3-128E-43B0-A38C-300C5C82A347}">
      <dgm:prSet/>
      <dgm:spPr/>
      <dgm:t>
        <a:bodyPr/>
        <a:lstStyle/>
        <a:p>
          <a:endParaRPr lang="es-MX"/>
        </a:p>
      </dgm:t>
    </dgm:pt>
    <dgm:pt modelId="{661A1A40-C37F-4490-AB47-87B1F156BF93}" type="sibTrans" cxnId="{A41254A3-128E-43B0-A38C-300C5C82A347}">
      <dgm:prSet/>
      <dgm:spPr/>
      <dgm:t>
        <a:bodyPr/>
        <a:lstStyle/>
        <a:p>
          <a:endParaRPr lang="es-MX"/>
        </a:p>
      </dgm:t>
    </dgm:pt>
    <dgm:pt modelId="{B68F942D-7272-4BD9-9E28-4C9C0A590BA2}">
      <dgm:prSet phldrT="[Texto]" phldr="1"/>
      <dgm:spPr/>
      <dgm:t>
        <a:bodyPr/>
        <a:lstStyle/>
        <a:p>
          <a:endParaRPr lang="es-MX" dirty="0"/>
        </a:p>
      </dgm:t>
    </dgm:pt>
    <dgm:pt modelId="{335B75A6-BBD4-4480-AC92-FC080C2680A8}" type="parTrans" cxnId="{F67C44CC-D6CD-4E94-9901-05782A62B0EC}">
      <dgm:prSet/>
      <dgm:spPr/>
      <dgm:t>
        <a:bodyPr/>
        <a:lstStyle/>
        <a:p>
          <a:endParaRPr lang="es-MX"/>
        </a:p>
      </dgm:t>
    </dgm:pt>
    <dgm:pt modelId="{98D9DCC0-D830-418F-9C46-C0775F800899}" type="sibTrans" cxnId="{F67C44CC-D6CD-4E94-9901-05782A62B0EC}">
      <dgm:prSet/>
      <dgm:spPr/>
      <dgm:t>
        <a:bodyPr/>
        <a:lstStyle/>
        <a:p>
          <a:endParaRPr lang="es-MX"/>
        </a:p>
      </dgm:t>
    </dgm:pt>
    <dgm:pt modelId="{892E1907-317C-45E5-B821-0CCD70ECA2EF}">
      <dgm:prSet phldrT="[Texto]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dirty="0" smtClean="0"/>
            <a:t>Conjunto de valores, tradiciones, conocimientos y creencias, manifestados por un grupo de individuos y condicionados por el medio en el que se desarrollan, que pasan a formar parte del imaginario colectivo**</a:t>
          </a:r>
        </a:p>
        <a:p>
          <a:pPr lvl="0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dirty="0"/>
        </a:p>
      </dgm:t>
    </dgm:pt>
    <dgm:pt modelId="{8BD6EA1A-1DDF-484B-82C8-2C72918AAF67}" type="parTrans" cxnId="{A43B14B9-3283-4D35-88E0-35693C401ABF}">
      <dgm:prSet/>
      <dgm:spPr/>
      <dgm:t>
        <a:bodyPr/>
        <a:lstStyle/>
        <a:p>
          <a:endParaRPr lang="es-MX"/>
        </a:p>
      </dgm:t>
    </dgm:pt>
    <dgm:pt modelId="{D2D05DFC-FD2E-41BC-9B87-A9C86A831BD6}" type="sibTrans" cxnId="{A43B14B9-3283-4D35-88E0-35693C401ABF}">
      <dgm:prSet/>
      <dgm:spPr/>
      <dgm:t>
        <a:bodyPr/>
        <a:lstStyle/>
        <a:p>
          <a:endParaRPr lang="es-MX"/>
        </a:p>
      </dgm:t>
    </dgm:pt>
    <dgm:pt modelId="{18813252-50C0-44D1-97E8-6789327312E1}">
      <dgm:prSet phldrT="[Texto]" phldr="1"/>
      <dgm:spPr/>
      <dgm:t>
        <a:bodyPr/>
        <a:lstStyle/>
        <a:p>
          <a:endParaRPr lang="es-MX" dirty="0"/>
        </a:p>
      </dgm:t>
    </dgm:pt>
    <dgm:pt modelId="{E573B690-786A-4B8E-B113-A004753EDEC2}" type="parTrans" cxnId="{30D5EBBB-3724-4AD4-91A7-ABFDDB13A20C}">
      <dgm:prSet/>
      <dgm:spPr/>
      <dgm:t>
        <a:bodyPr/>
        <a:lstStyle/>
        <a:p>
          <a:endParaRPr lang="es-MX"/>
        </a:p>
      </dgm:t>
    </dgm:pt>
    <dgm:pt modelId="{02E71CFF-31EA-414E-A4E6-0D81A42E912A}" type="sibTrans" cxnId="{30D5EBBB-3724-4AD4-91A7-ABFDDB13A20C}">
      <dgm:prSet/>
      <dgm:spPr/>
      <dgm:t>
        <a:bodyPr/>
        <a:lstStyle/>
        <a:p>
          <a:endParaRPr lang="es-MX"/>
        </a:p>
      </dgm:t>
    </dgm:pt>
    <dgm:pt modelId="{9639E3C6-D796-4095-8228-86FF26CCDBC7}" type="pres">
      <dgm:prSet presAssocID="{9A21D357-4A29-4382-8508-F7363F67B28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D900D5B-6F76-47DB-93B3-B8337B4DE12A}" type="pres">
      <dgm:prSet presAssocID="{26695BB4-FA34-4590-8E9C-38F35C92BC8D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5381DF1-6CFB-46E9-9ADD-3B43EFBC691F}" type="pres">
      <dgm:prSet presAssocID="{26695BB4-FA34-4590-8E9C-38F35C92BC8D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73D938F-4AA9-4600-AE06-18E953148632}" type="pres">
      <dgm:prSet presAssocID="{892E1907-317C-45E5-B821-0CCD70ECA2EF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2E4BBB1-45D5-49F9-B966-D9845D0E3D6A}" type="pres">
      <dgm:prSet presAssocID="{892E1907-317C-45E5-B821-0CCD70ECA2EF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80B1C643-168C-4FAF-A4DD-2F2D961DEB04}" type="presOf" srcId="{892E1907-317C-45E5-B821-0CCD70ECA2EF}" destId="{773D938F-4AA9-4600-AE06-18E953148632}" srcOrd="0" destOrd="0" presId="urn:microsoft.com/office/officeart/2005/8/layout/vList2"/>
    <dgm:cxn modelId="{F6014BC7-3AA1-4C23-827C-7A2827DD8726}" type="presOf" srcId="{9A21D357-4A29-4382-8508-F7363F67B281}" destId="{9639E3C6-D796-4095-8228-86FF26CCDBC7}" srcOrd="0" destOrd="0" presId="urn:microsoft.com/office/officeart/2005/8/layout/vList2"/>
    <dgm:cxn modelId="{7D72865D-A3AB-4743-9B1D-11484A983205}" type="presOf" srcId="{26695BB4-FA34-4590-8E9C-38F35C92BC8D}" destId="{2D900D5B-6F76-47DB-93B3-B8337B4DE12A}" srcOrd="0" destOrd="0" presId="urn:microsoft.com/office/officeart/2005/8/layout/vList2"/>
    <dgm:cxn modelId="{30D5EBBB-3724-4AD4-91A7-ABFDDB13A20C}" srcId="{892E1907-317C-45E5-B821-0CCD70ECA2EF}" destId="{18813252-50C0-44D1-97E8-6789327312E1}" srcOrd="0" destOrd="0" parTransId="{E573B690-786A-4B8E-B113-A004753EDEC2}" sibTransId="{02E71CFF-31EA-414E-A4E6-0D81A42E912A}"/>
    <dgm:cxn modelId="{A41254A3-128E-43B0-A38C-300C5C82A347}" srcId="{9A21D357-4A29-4382-8508-F7363F67B281}" destId="{26695BB4-FA34-4590-8E9C-38F35C92BC8D}" srcOrd="0" destOrd="0" parTransId="{20E52510-712E-4E5E-93F0-F7D2E142EE28}" sibTransId="{661A1A40-C37F-4490-AB47-87B1F156BF93}"/>
    <dgm:cxn modelId="{A9C0A627-BADD-4886-AE25-9D62FC19960C}" type="presOf" srcId="{18813252-50C0-44D1-97E8-6789327312E1}" destId="{C2E4BBB1-45D5-49F9-B966-D9845D0E3D6A}" srcOrd="0" destOrd="0" presId="urn:microsoft.com/office/officeart/2005/8/layout/vList2"/>
    <dgm:cxn modelId="{F67C44CC-D6CD-4E94-9901-05782A62B0EC}" srcId="{26695BB4-FA34-4590-8E9C-38F35C92BC8D}" destId="{B68F942D-7272-4BD9-9E28-4C9C0A590BA2}" srcOrd="0" destOrd="0" parTransId="{335B75A6-BBD4-4480-AC92-FC080C2680A8}" sibTransId="{98D9DCC0-D830-418F-9C46-C0775F800899}"/>
    <dgm:cxn modelId="{A43B14B9-3283-4D35-88E0-35693C401ABF}" srcId="{9A21D357-4A29-4382-8508-F7363F67B281}" destId="{892E1907-317C-45E5-B821-0CCD70ECA2EF}" srcOrd="1" destOrd="0" parTransId="{8BD6EA1A-1DDF-484B-82C8-2C72918AAF67}" sibTransId="{D2D05DFC-FD2E-41BC-9B87-A9C86A831BD6}"/>
    <dgm:cxn modelId="{65189990-8860-4CA8-BA59-4B560F37AFED}" type="presOf" srcId="{B68F942D-7272-4BD9-9E28-4C9C0A590BA2}" destId="{95381DF1-6CFB-46E9-9ADD-3B43EFBC691F}" srcOrd="0" destOrd="0" presId="urn:microsoft.com/office/officeart/2005/8/layout/vList2"/>
    <dgm:cxn modelId="{0A90EB0E-283C-401C-84C2-526A90DA86B6}" type="presParOf" srcId="{9639E3C6-D796-4095-8228-86FF26CCDBC7}" destId="{2D900D5B-6F76-47DB-93B3-B8337B4DE12A}" srcOrd="0" destOrd="0" presId="urn:microsoft.com/office/officeart/2005/8/layout/vList2"/>
    <dgm:cxn modelId="{1FC38617-6CD6-45A0-A527-1666DF1F1B64}" type="presParOf" srcId="{9639E3C6-D796-4095-8228-86FF26CCDBC7}" destId="{95381DF1-6CFB-46E9-9ADD-3B43EFBC691F}" srcOrd="1" destOrd="0" presId="urn:microsoft.com/office/officeart/2005/8/layout/vList2"/>
    <dgm:cxn modelId="{2A679AB2-F940-453D-A013-5361FB78E361}" type="presParOf" srcId="{9639E3C6-D796-4095-8228-86FF26CCDBC7}" destId="{773D938F-4AA9-4600-AE06-18E953148632}" srcOrd="2" destOrd="0" presId="urn:microsoft.com/office/officeart/2005/8/layout/vList2"/>
    <dgm:cxn modelId="{C7F29F7A-DCE9-4E4E-B882-30FBA45F3628}" type="presParOf" srcId="{9639E3C6-D796-4095-8228-86FF26CCDBC7}" destId="{C2E4BBB1-45D5-49F9-B966-D9845D0E3D6A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F1A7816-A9E5-46CA-ABF1-75B6242F4EB6}" type="doc">
      <dgm:prSet loTypeId="urn:microsoft.com/office/officeart/2005/8/layout/funnel1" loCatId="process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es-MX"/>
        </a:p>
      </dgm:t>
    </dgm:pt>
    <dgm:pt modelId="{E21667D2-ED6F-4BE2-A278-DB8B7A0355EB}">
      <dgm:prSet phldrT="[Texto]"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1200" dirty="0" smtClean="0"/>
            <a:t>y todos aquellos productos del trabajo y pensamiento humano socialmente transmitidos que son característicos de la población del destino turístico (</a:t>
          </a:r>
          <a:r>
            <a:rPr lang="es-MX" sz="1200" dirty="0" err="1" smtClean="0"/>
            <a:t>Goeldner</a:t>
          </a:r>
          <a:r>
            <a:rPr lang="es-MX" sz="1200" dirty="0" smtClean="0"/>
            <a:t> y Ritchie, 2009: 614 en </a:t>
          </a:r>
          <a:r>
            <a:rPr lang="es-MX" sz="1200" dirty="0" err="1" smtClean="0"/>
            <a:t>Monterrubio</a:t>
          </a:r>
          <a:r>
            <a:rPr lang="es-MX" sz="1200" dirty="0" smtClean="0"/>
            <a:t>, 2011:218)</a:t>
          </a:r>
        </a:p>
        <a:p>
          <a:pPr lvl="0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800" dirty="0"/>
        </a:p>
      </dgm:t>
    </dgm:pt>
    <dgm:pt modelId="{7411FFD6-BEC0-41CB-8F41-A4EEF7696E73}" type="parTrans" cxnId="{3CDCBC9F-5E2B-4898-A1C9-5E31099DC7CD}">
      <dgm:prSet/>
      <dgm:spPr/>
      <dgm:t>
        <a:bodyPr/>
        <a:lstStyle/>
        <a:p>
          <a:endParaRPr lang="es-MX"/>
        </a:p>
      </dgm:t>
    </dgm:pt>
    <dgm:pt modelId="{935F433E-CA1E-45AB-9C0F-EF98D015A7D1}" type="sibTrans" cxnId="{3CDCBC9F-5E2B-4898-A1C9-5E31099DC7CD}">
      <dgm:prSet/>
      <dgm:spPr/>
      <dgm:t>
        <a:bodyPr/>
        <a:lstStyle/>
        <a:p>
          <a:endParaRPr lang="es-MX"/>
        </a:p>
      </dgm:t>
    </dgm:pt>
    <dgm:pt modelId="{0FDE8871-F620-45D5-A273-7936A78522FA}">
      <dgm:prSet phldrT="[Texto]" custT="1"/>
      <dgm:spPr/>
      <dgm:t>
        <a:bodyPr/>
        <a:lstStyle/>
        <a:p>
          <a:r>
            <a:rPr lang="es-MX" sz="1400" dirty="0" smtClean="0"/>
            <a:t>Conjunto de patrones de comportamiento, arte, creencias, instituciones </a:t>
          </a:r>
          <a:endParaRPr lang="es-MX" sz="1400" dirty="0"/>
        </a:p>
      </dgm:t>
    </dgm:pt>
    <dgm:pt modelId="{4A9ADC22-B9A2-4C68-9EF2-9B1D12864A28}" type="parTrans" cxnId="{EA3239F7-CFD2-4C16-9EAC-0E46C3B35396}">
      <dgm:prSet/>
      <dgm:spPr/>
      <dgm:t>
        <a:bodyPr/>
        <a:lstStyle/>
        <a:p>
          <a:endParaRPr lang="es-MX"/>
        </a:p>
      </dgm:t>
    </dgm:pt>
    <dgm:pt modelId="{DF071F8B-646C-4EA8-BDFC-6722AC563C90}" type="sibTrans" cxnId="{EA3239F7-CFD2-4C16-9EAC-0E46C3B35396}">
      <dgm:prSet/>
      <dgm:spPr/>
      <dgm:t>
        <a:bodyPr/>
        <a:lstStyle/>
        <a:p>
          <a:endParaRPr lang="es-MX"/>
        </a:p>
      </dgm:t>
    </dgm:pt>
    <dgm:pt modelId="{CCF3219A-2BA2-427C-B02E-A173881C222A}">
      <dgm:prSet phldrT="[Texto]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dirty="0" smtClean="0"/>
            <a:t>Tradicionalmente, se han identificado 12 elementos de la cultura local que pueden atraer turistas (Ritchie y </a:t>
          </a:r>
          <a:r>
            <a:rPr lang="es-MX" dirty="0" err="1" smtClean="0"/>
            <a:t>Zins</a:t>
          </a:r>
          <a:r>
            <a:rPr lang="es-MX" dirty="0" smtClean="0"/>
            <a:t>, 1978 en </a:t>
          </a:r>
          <a:r>
            <a:rPr lang="es-MX" dirty="0" err="1" smtClean="0"/>
            <a:t>Monterrubio</a:t>
          </a:r>
          <a:r>
            <a:rPr lang="es-MX" dirty="0" smtClean="0"/>
            <a:t>, 2011:218 )</a:t>
          </a:r>
        </a:p>
        <a:p>
          <a:pPr lvl="0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dirty="0"/>
        </a:p>
      </dgm:t>
    </dgm:pt>
    <dgm:pt modelId="{2C146EB0-C69A-4015-B076-9B23964EE0DE}" type="parTrans" cxnId="{40869E2F-45CF-46A4-8E43-A4C7B6AC302F}">
      <dgm:prSet/>
      <dgm:spPr/>
      <dgm:t>
        <a:bodyPr/>
        <a:lstStyle/>
        <a:p>
          <a:endParaRPr lang="es-MX"/>
        </a:p>
      </dgm:t>
    </dgm:pt>
    <dgm:pt modelId="{A7C179A5-A202-48DF-825F-10AC2389F3AF}" type="sibTrans" cxnId="{40869E2F-45CF-46A4-8E43-A4C7B6AC302F}">
      <dgm:prSet/>
      <dgm:spPr/>
      <dgm:t>
        <a:bodyPr/>
        <a:lstStyle/>
        <a:p>
          <a:endParaRPr lang="es-MX"/>
        </a:p>
      </dgm:t>
    </dgm:pt>
    <dgm:pt modelId="{4FBF2E9E-0DE8-48F5-A133-1D813A02CA56}" type="pres">
      <dgm:prSet presAssocID="{DF1A7816-A9E5-46CA-ABF1-75B6242F4EB6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EFB576A1-6AE7-40D6-80A3-1FA0AD03B735}" type="pres">
      <dgm:prSet presAssocID="{DF1A7816-A9E5-46CA-ABF1-75B6242F4EB6}" presName="ellipse" presStyleLbl="trBgShp" presStyleIdx="0" presStyleCnt="1" custLinFactNeighborX="-20216" custLinFactNeighborY="21962"/>
      <dgm:spPr/>
    </dgm:pt>
    <dgm:pt modelId="{863592C0-EF51-48AB-B4C9-9F97E71D46C2}" type="pres">
      <dgm:prSet presAssocID="{DF1A7816-A9E5-46CA-ABF1-75B6242F4EB6}" presName="arrow1" presStyleLbl="fgShp" presStyleIdx="0" presStyleCnt="1" custLinFactX="-14136" custLinFactNeighborX="-100000" custLinFactNeighborY="19176"/>
      <dgm:spPr/>
    </dgm:pt>
    <dgm:pt modelId="{BEA12215-FC49-41D8-8B40-21BA382441EB}" type="pres">
      <dgm:prSet presAssocID="{DF1A7816-A9E5-46CA-ABF1-75B6242F4EB6}" presName="rectangle" presStyleLbl="revTx" presStyleIdx="0" presStyleCnt="1" custLinFactNeighborX="-17897" custLinFactNeighborY="30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D3C02ED-E692-4878-9541-86148D1D05B6}" type="pres">
      <dgm:prSet presAssocID="{0FDE8871-F620-45D5-A273-7936A78522FA}" presName="item1" presStyleLbl="node1" presStyleIdx="0" presStyleCnt="2" custScaleX="254820" custScaleY="107889" custLinFactNeighborX="-71112" custLinFactNeighborY="-7254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21B69DC-2795-4168-9F51-B86D9E9C19D2}" type="pres">
      <dgm:prSet presAssocID="{CCF3219A-2BA2-427C-B02E-A173881C222A}" presName="item2" presStyleLbl="node1" presStyleIdx="1" presStyleCnt="2" custScaleX="239293" custScaleY="114496" custLinFactY="9222" custLinFactNeighborX="3763" custLinFactNeighborY="10000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6C5EEF6-BB30-4741-9DC1-2B074CFC066C}" type="pres">
      <dgm:prSet presAssocID="{DF1A7816-A9E5-46CA-ABF1-75B6242F4EB6}" presName="funnel" presStyleLbl="trAlignAcc1" presStyleIdx="0" presStyleCnt="1" custLinFactNeighborX="-17760" custLinFactNeighborY="13078"/>
      <dgm:spPr/>
    </dgm:pt>
  </dgm:ptLst>
  <dgm:cxnLst>
    <dgm:cxn modelId="{40869E2F-45CF-46A4-8E43-A4C7B6AC302F}" srcId="{DF1A7816-A9E5-46CA-ABF1-75B6242F4EB6}" destId="{CCF3219A-2BA2-427C-B02E-A173881C222A}" srcOrd="2" destOrd="0" parTransId="{2C146EB0-C69A-4015-B076-9B23964EE0DE}" sibTransId="{A7C179A5-A202-48DF-825F-10AC2389F3AF}"/>
    <dgm:cxn modelId="{42BC2863-215C-442C-A39A-1F88405C3009}" type="presOf" srcId="{CCF3219A-2BA2-427C-B02E-A173881C222A}" destId="{BEA12215-FC49-41D8-8B40-21BA382441EB}" srcOrd="0" destOrd="0" presId="urn:microsoft.com/office/officeart/2005/8/layout/funnel1"/>
    <dgm:cxn modelId="{3CDCBC9F-5E2B-4898-A1C9-5E31099DC7CD}" srcId="{DF1A7816-A9E5-46CA-ABF1-75B6242F4EB6}" destId="{E21667D2-ED6F-4BE2-A278-DB8B7A0355EB}" srcOrd="0" destOrd="0" parTransId="{7411FFD6-BEC0-41CB-8F41-A4EEF7696E73}" sibTransId="{935F433E-CA1E-45AB-9C0F-EF98D015A7D1}"/>
    <dgm:cxn modelId="{EA3239F7-CFD2-4C16-9EAC-0E46C3B35396}" srcId="{DF1A7816-A9E5-46CA-ABF1-75B6242F4EB6}" destId="{0FDE8871-F620-45D5-A273-7936A78522FA}" srcOrd="1" destOrd="0" parTransId="{4A9ADC22-B9A2-4C68-9EF2-9B1D12864A28}" sibTransId="{DF071F8B-646C-4EA8-BDFC-6722AC563C90}"/>
    <dgm:cxn modelId="{26DF6086-24AB-4B63-BAA6-CD2BCFB168BA}" type="presOf" srcId="{DF1A7816-A9E5-46CA-ABF1-75B6242F4EB6}" destId="{4FBF2E9E-0DE8-48F5-A133-1D813A02CA56}" srcOrd="0" destOrd="0" presId="urn:microsoft.com/office/officeart/2005/8/layout/funnel1"/>
    <dgm:cxn modelId="{8824E080-6D67-4891-A54D-3DB26AF35277}" type="presOf" srcId="{0FDE8871-F620-45D5-A273-7936A78522FA}" destId="{CD3C02ED-E692-4878-9541-86148D1D05B6}" srcOrd="0" destOrd="0" presId="urn:microsoft.com/office/officeart/2005/8/layout/funnel1"/>
    <dgm:cxn modelId="{3A061D89-CE59-49E7-BFF5-54B798DAAC08}" type="presOf" srcId="{E21667D2-ED6F-4BE2-A278-DB8B7A0355EB}" destId="{221B69DC-2795-4168-9F51-B86D9E9C19D2}" srcOrd="0" destOrd="0" presId="urn:microsoft.com/office/officeart/2005/8/layout/funnel1"/>
    <dgm:cxn modelId="{2500842F-DA9A-4F88-B82C-A81658DB441B}" type="presParOf" srcId="{4FBF2E9E-0DE8-48F5-A133-1D813A02CA56}" destId="{EFB576A1-6AE7-40D6-80A3-1FA0AD03B735}" srcOrd="0" destOrd="0" presId="urn:microsoft.com/office/officeart/2005/8/layout/funnel1"/>
    <dgm:cxn modelId="{C30FB346-5E08-4354-9C8E-0D18AF5D06BC}" type="presParOf" srcId="{4FBF2E9E-0DE8-48F5-A133-1D813A02CA56}" destId="{863592C0-EF51-48AB-B4C9-9F97E71D46C2}" srcOrd="1" destOrd="0" presId="urn:microsoft.com/office/officeart/2005/8/layout/funnel1"/>
    <dgm:cxn modelId="{F822835F-C244-4F51-A3BD-B454AE559F21}" type="presParOf" srcId="{4FBF2E9E-0DE8-48F5-A133-1D813A02CA56}" destId="{BEA12215-FC49-41D8-8B40-21BA382441EB}" srcOrd="2" destOrd="0" presId="urn:microsoft.com/office/officeart/2005/8/layout/funnel1"/>
    <dgm:cxn modelId="{F691E175-566E-453E-847F-E47D17C8CCF8}" type="presParOf" srcId="{4FBF2E9E-0DE8-48F5-A133-1D813A02CA56}" destId="{CD3C02ED-E692-4878-9541-86148D1D05B6}" srcOrd="3" destOrd="0" presId="urn:microsoft.com/office/officeart/2005/8/layout/funnel1"/>
    <dgm:cxn modelId="{F56CF4EC-1E0D-4F01-89BA-6CFF540FAD59}" type="presParOf" srcId="{4FBF2E9E-0DE8-48F5-A133-1D813A02CA56}" destId="{221B69DC-2795-4168-9F51-B86D9E9C19D2}" srcOrd="4" destOrd="0" presId="urn:microsoft.com/office/officeart/2005/8/layout/funnel1"/>
    <dgm:cxn modelId="{7A38E6D2-D174-44A3-8E8C-B9B97E916F82}" type="presParOf" srcId="{4FBF2E9E-0DE8-48F5-A133-1D813A02CA56}" destId="{C6C5EEF6-BB30-4741-9DC1-2B074CFC066C}" srcOrd="5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3B597C8-E899-4358-AC7A-E6E300F47565}" type="doc">
      <dgm:prSet loTypeId="urn:microsoft.com/office/officeart/2005/8/layout/hList6" loCatId="list" qsTypeId="urn:microsoft.com/office/officeart/2005/8/quickstyle/simple3" qsCatId="simple" csTypeId="urn:microsoft.com/office/officeart/2005/8/colors/accent3_4" csCatId="accent3" phldr="1"/>
      <dgm:spPr/>
      <dgm:t>
        <a:bodyPr/>
        <a:lstStyle/>
        <a:p>
          <a:endParaRPr lang="es-MX"/>
        </a:p>
      </dgm:t>
    </dgm:pt>
    <dgm:pt modelId="{DCDB55BE-67C5-485E-8320-993DDA0FC144}">
      <dgm:prSet phldrT="[Texto]" phldr="1"/>
      <dgm:spPr/>
      <dgm:t>
        <a:bodyPr/>
        <a:lstStyle/>
        <a:p>
          <a:pPr algn="l"/>
          <a:endParaRPr lang="es-MX" sz="1000" dirty="0"/>
        </a:p>
      </dgm:t>
    </dgm:pt>
    <dgm:pt modelId="{8F15B430-4822-4463-BA5C-722396C67B78}" type="parTrans" cxnId="{8B33DAE9-3493-4A6A-AB4A-622A2C5A0F50}">
      <dgm:prSet/>
      <dgm:spPr/>
      <dgm:t>
        <a:bodyPr/>
        <a:lstStyle/>
        <a:p>
          <a:endParaRPr lang="es-MX"/>
        </a:p>
      </dgm:t>
    </dgm:pt>
    <dgm:pt modelId="{7350F246-F6A4-4A3A-8943-3E24E0B8CD5B}" type="sibTrans" cxnId="{8B33DAE9-3493-4A6A-AB4A-622A2C5A0F50}">
      <dgm:prSet/>
      <dgm:spPr/>
      <dgm:t>
        <a:bodyPr/>
        <a:lstStyle/>
        <a:p>
          <a:endParaRPr lang="es-MX"/>
        </a:p>
      </dgm:t>
    </dgm:pt>
    <dgm:pt modelId="{A54EB11D-EE80-4391-B0B3-78EDE09116A3}">
      <dgm:prSet phldrT="[Texto]" custT="1"/>
      <dgm:spPr/>
      <dgm:t>
        <a:bodyPr/>
        <a:lstStyle/>
        <a:p>
          <a:pPr algn="l"/>
          <a:r>
            <a:rPr lang="es-MX" sz="1200" b="1" dirty="0" smtClean="0"/>
            <a:t>Características</a:t>
          </a:r>
          <a:endParaRPr lang="es-MX" sz="1200" dirty="0"/>
        </a:p>
      </dgm:t>
    </dgm:pt>
    <dgm:pt modelId="{D8E85D2A-BE00-40C6-A85E-6FD32033E009}" type="parTrans" cxnId="{036B7D63-D023-41AF-A82C-5855503068E4}">
      <dgm:prSet/>
      <dgm:spPr/>
      <dgm:t>
        <a:bodyPr/>
        <a:lstStyle/>
        <a:p>
          <a:endParaRPr lang="es-MX"/>
        </a:p>
      </dgm:t>
    </dgm:pt>
    <dgm:pt modelId="{50D8AAA8-30F6-412C-A2D8-5FC3DC7199A7}" type="sibTrans" cxnId="{036B7D63-D023-41AF-A82C-5855503068E4}">
      <dgm:prSet/>
      <dgm:spPr/>
      <dgm:t>
        <a:bodyPr/>
        <a:lstStyle/>
        <a:p>
          <a:endParaRPr lang="es-MX"/>
        </a:p>
      </dgm:t>
    </dgm:pt>
    <dgm:pt modelId="{0018AD7F-D2BF-443F-B60D-2039748A4547}">
      <dgm:prSet phldrT="[Texto]" custT="1"/>
      <dgm:spPr/>
      <dgm:t>
        <a:bodyPr/>
        <a:lstStyle/>
        <a:p>
          <a:pPr algn="ctr"/>
          <a:r>
            <a:rPr lang="es-MX" sz="1200" dirty="0" smtClean="0"/>
            <a:t>Existe dentro de una zona geográfica común.</a:t>
          </a:r>
          <a:endParaRPr lang="es-MX" sz="800" dirty="0"/>
        </a:p>
      </dgm:t>
    </dgm:pt>
    <dgm:pt modelId="{13791444-A939-49B3-897D-7D61EE820DF9}" type="parTrans" cxnId="{CB527678-D25D-42A7-8C4C-2CAEED378596}">
      <dgm:prSet/>
      <dgm:spPr/>
      <dgm:t>
        <a:bodyPr/>
        <a:lstStyle/>
        <a:p>
          <a:endParaRPr lang="es-MX"/>
        </a:p>
      </dgm:t>
    </dgm:pt>
    <dgm:pt modelId="{0D0BA4D0-BD63-4172-A993-3AEDCCB84781}" type="sibTrans" cxnId="{CB527678-D25D-42A7-8C4C-2CAEED378596}">
      <dgm:prSet/>
      <dgm:spPr/>
      <dgm:t>
        <a:bodyPr/>
        <a:lstStyle/>
        <a:p>
          <a:endParaRPr lang="es-MX"/>
        </a:p>
      </dgm:t>
    </dgm:pt>
    <dgm:pt modelId="{EB3ABA23-2B49-4435-BE04-977D18C35C45}">
      <dgm:prSet phldrT="[Texto]" custT="1"/>
      <dgm:spPr/>
      <dgm:t>
        <a:bodyPr/>
        <a:lstStyle/>
        <a:p>
          <a:r>
            <a:rPr lang="es-MX" sz="1200" b="1" dirty="0" smtClean="0"/>
            <a:t>Funciones</a:t>
          </a:r>
          <a:endParaRPr lang="es-MX" sz="1200" dirty="0"/>
        </a:p>
      </dgm:t>
    </dgm:pt>
    <dgm:pt modelId="{29811B28-C675-4CB7-A202-49EDA827FFD8}" type="parTrans" cxnId="{3457CFD1-0449-4578-9E20-FFCAD3E7A953}">
      <dgm:prSet/>
      <dgm:spPr/>
      <dgm:t>
        <a:bodyPr/>
        <a:lstStyle/>
        <a:p>
          <a:endParaRPr lang="es-MX"/>
        </a:p>
      </dgm:t>
    </dgm:pt>
    <dgm:pt modelId="{B0638436-8EC3-4232-80D1-7F83C701BB7A}" type="sibTrans" cxnId="{3457CFD1-0449-4578-9E20-FFCAD3E7A953}">
      <dgm:prSet/>
      <dgm:spPr/>
      <dgm:t>
        <a:bodyPr/>
        <a:lstStyle/>
        <a:p>
          <a:endParaRPr lang="es-MX"/>
        </a:p>
      </dgm:t>
    </dgm:pt>
    <dgm:pt modelId="{603C39DD-C1E5-4F73-8774-478AA38F7EA9}">
      <dgm:prSet phldrT="[Texto]"/>
      <dgm:spPr/>
      <dgm:t>
        <a:bodyPr/>
        <a:lstStyle/>
        <a:p>
          <a:pPr algn="l"/>
          <a:endParaRPr lang="es-MX" sz="800" dirty="0"/>
        </a:p>
      </dgm:t>
    </dgm:pt>
    <dgm:pt modelId="{FF62895C-E7A8-4E22-9772-087FCFCF6B65}" type="parTrans" cxnId="{75FCA29F-9375-4A31-BCC5-7AA0F462DEE2}">
      <dgm:prSet/>
      <dgm:spPr/>
      <dgm:t>
        <a:bodyPr/>
        <a:lstStyle/>
        <a:p>
          <a:endParaRPr lang="es-MX"/>
        </a:p>
      </dgm:t>
    </dgm:pt>
    <dgm:pt modelId="{6B8B7481-5DA6-4738-8D53-C300E6DD31E2}" type="sibTrans" cxnId="{75FCA29F-9375-4A31-BCC5-7AA0F462DEE2}">
      <dgm:prSet/>
      <dgm:spPr/>
      <dgm:t>
        <a:bodyPr/>
        <a:lstStyle/>
        <a:p>
          <a:endParaRPr lang="es-MX"/>
        </a:p>
      </dgm:t>
    </dgm:pt>
    <dgm:pt modelId="{8BCB8262-C144-4A5A-8474-34C7A0A85FB8}">
      <dgm:prSet phldrT="[Texto]"/>
      <dgm:spPr/>
      <dgm:t>
        <a:bodyPr/>
        <a:lstStyle/>
        <a:p>
          <a:pPr algn="l"/>
          <a:endParaRPr lang="es-MX" sz="800" dirty="0"/>
        </a:p>
      </dgm:t>
    </dgm:pt>
    <dgm:pt modelId="{A36964E1-9F8C-4827-B990-8FCA3796041E}" type="parTrans" cxnId="{379C1070-B7B5-4107-87C3-081A9FB8C13A}">
      <dgm:prSet/>
      <dgm:spPr/>
      <dgm:t>
        <a:bodyPr/>
        <a:lstStyle/>
        <a:p>
          <a:endParaRPr lang="es-MX"/>
        </a:p>
      </dgm:t>
    </dgm:pt>
    <dgm:pt modelId="{6B9C606E-A529-4867-9D6C-95F0448D2F80}" type="sibTrans" cxnId="{379C1070-B7B5-4107-87C3-081A9FB8C13A}">
      <dgm:prSet/>
      <dgm:spPr/>
      <dgm:t>
        <a:bodyPr/>
        <a:lstStyle/>
        <a:p>
          <a:endParaRPr lang="es-MX"/>
        </a:p>
      </dgm:t>
    </dgm:pt>
    <dgm:pt modelId="{DD0064E7-66D3-4D98-8557-006902AD09CE}">
      <dgm:prSet phldrT="[Texto]"/>
      <dgm:spPr/>
      <dgm:t>
        <a:bodyPr/>
        <a:lstStyle/>
        <a:p>
          <a:pPr algn="l"/>
          <a:endParaRPr lang="es-MX" sz="800" dirty="0"/>
        </a:p>
      </dgm:t>
    </dgm:pt>
    <dgm:pt modelId="{19E3EB43-6489-48BE-A458-933B784C1678}" type="parTrans" cxnId="{DBD64BB1-A7BA-47DA-89B0-09CEDCAD97DD}">
      <dgm:prSet/>
      <dgm:spPr/>
      <dgm:t>
        <a:bodyPr/>
        <a:lstStyle/>
        <a:p>
          <a:endParaRPr lang="es-MX"/>
        </a:p>
      </dgm:t>
    </dgm:pt>
    <dgm:pt modelId="{EBE53292-94B7-437A-BA06-12EB3BA4A165}" type="sibTrans" cxnId="{DBD64BB1-A7BA-47DA-89B0-09CEDCAD97DD}">
      <dgm:prSet/>
      <dgm:spPr/>
      <dgm:t>
        <a:bodyPr/>
        <a:lstStyle/>
        <a:p>
          <a:endParaRPr lang="es-MX"/>
        </a:p>
      </dgm:t>
    </dgm:pt>
    <dgm:pt modelId="{2992C413-E783-41C2-905D-908C92E74E8A}">
      <dgm:prSet phldrT="[Texto]"/>
      <dgm:spPr/>
      <dgm:t>
        <a:bodyPr/>
        <a:lstStyle/>
        <a:p>
          <a:pPr algn="l"/>
          <a:endParaRPr lang="es-MX" sz="800" dirty="0"/>
        </a:p>
      </dgm:t>
    </dgm:pt>
    <dgm:pt modelId="{4158ACEF-D28A-4B3B-A0C9-EBCFB16F4BE8}" type="parTrans" cxnId="{AAFD6023-165B-48A9-BF89-596BE0E94E3D}">
      <dgm:prSet/>
      <dgm:spPr/>
      <dgm:t>
        <a:bodyPr/>
        <a:lstStyle/>
        <a:p>
          <a:endParaRPr lang="es-MX"/>
        </a:p>
      </dgm:t>
    </dgm:pt>
    <dgm:pt modelId="{C16FB024-72F0-485A-BD4F-DFA0DBE3BDCD}" type="sibTrans" cxnId="{AAFD6023-165B-48A9-BF89-596BE0E94E3D}">
      <dgm:prSet/>
      <dgm:spPr/>
      <dgm:t>
        <a:bodyPr/>
        <a:lstStyle/>
        <a:p>
          <a:endParaRPr lang="es-MX"/>
        </a:p>
      </dgm:t>
    </dgm:pt>
    <dgm:pt modelId="{E80E6081-66A2-4BF4-A1B7-B50EA39F2D6A}">
      <dgm:prSet phldrT="[Texto]"/>
      <dgm:spPr/>
      <dgm:t>
        <a:bodyPr/>
        <a:lstStyle/>
        <a:p>
          <a:pPr algn="l"/>
          <a:endParaRPr lang="es-MX" sz="800" dirty="0"/>
        </a:p>
      </dgm:t>
    </dgm:pt>
    <dgm:pt modelId="{053F6B8A-BE43-4B68-895C-6A5A124398FC}" type="parTrans" cxnId="{63E3D21B-8BFF-4951-B021-1DDAC31423DF}">
      <dgm:prSet/>
      <dgm:spPr/>
      <dgm:t>
        <a:bodyPr/>
        <a:lstStyle/>
        <a:p>
          <a:endParaRPr lang="es-MX"/>
        </a:p>
      </dgm:t>
    </dgm:pt>
    <dgm:pt modelId="{E960594E-B0EE-4D42-A8F3-952F1162C3AD}" type="sibTrans" cxnId="{63E3D21B-8BFF-4951-B021-1DDAC31423DF}">
      <dgm:prSet/>
      <dgm:spPr/>
      <dgm:t>
        <a:bodyPr/>
        <a:lstStyle/>
        <a:p>
          <a:endParaRPr lang="es-MX"/>
        </a:p>
      </dgm:t>
    </dgm:pt>
    <dgm:pt modelId="{2375245A-C4C2-4066-8AFB-B34F6CD0324C}">
      <dgm:prSet phldrT="[Texto]"/>
      <dgm:spPr/>
      <dgm:t>
        <a:bodyPr/>
        <a:lstStyle/>
        <a:p>
          <a:pPr algn="l"/>
          <a:endParaRPr lang="es-MX" sz="800" dirty="0"/>
        </a:p>
      </dgm:t>
    </dgm:pt>
    <dgm:pt modelId="{CCAB6505-424D-4DFA-8A4F-CE6FDDE71096}" type="parTrans" cxnId="{D99656FC-E09A-41C3-ACA1-D10B61FB4D7A}">
      <dgm:prSet/>
      <dgm:spPr/>
      <dgm:t>
        <a:bodyPr/>
        <a:lstStyle/>
        <a:p>
          <a:endParaRPr lang="es-MX"/>
        </a:p>
      </dgm:t>
    </dgm:pt>
    <dgm:pt modelId="{F55B6F08-0758-49CA-BCC7-90BAB9E285F6}" type="sibTrans" cxnId="{D99656FC-E09A-41C3-ACA1-D10B61FB4D7A}">
      <dgm:prSet/>
      <dgm:spPr/>
      <dgm:t>
        <a:bodyPr/>
        <a:lstStyle/>
        <a:p>
          <a:endParaRPr lang="es-MX"/>
        </a:p>
      </dgm:t>
    </dgm:pt>
    <dgm:pt modelId="{A58008F1-86DE-4914-96DF-B00CED3A4F99}">
      <dgm:prSet phldrT="[Texto]"/>
      <dgm:spPr/>
      <dgm:t>
        <a:bodyPr/>
        <a:lstStyle/>
        <a:p>
          <a:pPr algn="l"/>
          <a:endParaRPr lang="es-MX" sz="800" dirty="0"/>
        </a:p>
      </dgm:t>
    </dgm:pt>
    <dgm:pt modelId="{52D14852-9EEF-4832-8475-58A285103589}" type="parTrans" cxnId="{30433A19-432F-421C-B917-22F9C44CE76E}">
      <dgm:prSet/>
      <dgm:spPr/>
      <dgm:t>
        <a:bodyPr/>
        <a:lstStyle/>
        <a:p>
          <a:endParaRPr lang="es-MX"/>
        </a:p>
      </dgm:t>
    </dgm:pt>
    <dgm:pt modelId="{BE3F00A5-8374-4DE3-9B32-4656FFC88025}" type="sibTrans" cxnId="{30433A19-432F-421C-B917-22F9C44CE76E}">
      <dgm:prSet/>
      <dgm:spPr/>
      <dgm:t>
        <a:bodyPr/>
        <a:lstStyle/>
        <a:p>
          <a:endParaRPr lang="es-MX"/>
        </a:p>
      </dgm:t>
    </dgm:pt>
    <dgm:pt modelId="{BCA42C6A-DB45-4398-BB87-38696277FFB6}">
      <dgm:prSet phldrT="[Texto]" custT="1"/>
      <dgm:spPr/>
      <dgm:t>
        <a:bodyPr/>
        <a:lstStyle/>
        <a:p>
          <a:pPr algn="ctr"/>
          <a:r>
            <a:rPr lang="es-MX" sz="1400" dirty="0" smtClean="0"/>
            <a:t>Colectividad organizada de personas, que viven en un territorio común, cooperan en grupos para satisfacer sus necesidades sociales básicas, adoptan una cultura común y funcionan como una unidad social distinta.</a:t>
          </a:r>
          <a:endParaRPr lang="es-MX" sz="1400" dirty="0"/>
        </a:p>
      </dgm:t>
    </dgm:pt>
    <dgm:pt modelId="{03EAF4FF-F79D-4BFB-898E-E0CCA90356CD}" type="parTrans" cxnId="{F07E0983-E504-4787-8311-80FACD836355}">
      <dgm:prSet/>
      <dgm:spPr/>
      <dgm:t>
        <a:bodyPr/>
        <a:lstStyle/>
        <a:p>
          <a:endParaRPr lang="es-MX"/>
        </a:p>
      </dgm:t>
    </dgm:pt>
    <dgm:pt modelId="{37912351-18B7-4EA3-8427-CA9CF4F664BB}" type="sibTrans" cxnId="{F07E0983-E504-4787-8311-80FACD836355}">
      <dgm:prSet/>
      <dgm:spPr/>
      <dgm:t>
        <a:bodyPr/>
        <a:lstStyle/>
        <a:p>
          <a:endParaRPr lang="es-MX"/>
        </a:p>
      </dgm:t>
    </dgm:pt>
    <dgm:pt modelId="{6C22C3B1-F5D5-41BF-A258-DD5EDFB37B18}">
      <dgm:prSet phldrT="[Texto]" custT="1"/>
      <dgm:spPr/>
      <dgm:t>
        <a:bodyPr/>
        <a:lstStyle/>
        <a:p>
          <a:pPr algn="ctr"/>
          <a:r>
            <a:rPr lang="es-MX" sz="1200" dirty="0" smtClean="0"/>
            <a:t>La sociedad es un todo compuesto de grandes grupos, es lo que conforma la estructura( aspecto estático). </a:t>
          </a:r>
          <a:endParaRPr lang="es-MX" sz="800" dirty="0"/>
        </a:p>
      </dgm:t>
    </dgm:pt>
    <dgm:pt modelId="{AEBBBB83-6AA7-459A-AD25-0909EF7C61FB}" type="parTrans" cxnId="{27D1449E-ACE0-4905-A7AE-491A4BD418E5}">
      <dgm:prSet/>
      <dgm:spPr/>
      <dgm:t>
        <a:bodyPr/>
        <a:lstStyle/>
        <a:p>
          <a:endParaRPr lang="es-MX"/>
        </a:p>
      </dgm:t>
    </dgm:pt>
    <dgm:pt modelId="{8868645A-207A-4FF8-AB58-8573A713EF9E}" type="sibTrans" cxnId="{27D1449E-ACE0-4905-A7AE-491A4BD418E5}">
      <dgm:prSet/>
      <dgm:spPr/>
      <dgm:t>
        <a:bodyPr/>
        <a:lstStyle/>
        <a:p>
          <a:endParaRPr lang="es-MX"/>
        </a:p>
      </dgm:t>
    </dgm:pt>
    <dgm:pt modelId="{5542F349-91E7-43E8-B740-50CB03414BE4}">
      <dgm:prSet phldrT="[Texto]" custT="1"/>
      <dgm:spPr/>
      <dgm:t>
        <a:bodyPr/>
        <a:lstStyle/>
        <a:p>
          <a:pPr algn="ctr"/>
          <a:r>
            <a:rPr lang="es-MX" sz="1200" dirty="0" smtClean="0"/>
            <a:t>Se compone de personas que tienen una cultura semejante, usos, costumbres, tradiciones, leyes, etc.</a:t>
          </a:r>
          <a:endParaRPr lang="es-MX" sz="800" dirty="0"/>
        </a:p>
      </dgm:t>
    </dgm:pt>
    <dgm:pt modelId="{CBDE349A-9F4C-4881-86D3-C119236E280D}" type="parTrans" cxnId="{ADB9327C-1FB7-4DF6-814E-B27D41BDC7DE}">
      <dgm:prSet/>
      <dgm:spPr/>
      <dgm:t>
        <a:bodyPr/>
        <a:lstStyle/>
        <a:p>
          <a:endParaRPr lang="es-MX"/>
        </a:p>
      </dgm:t>
    </dgm:pt>
    <dgm:pt modelId="{A53CD003-B407-4043-A926-73E4233F9395}" type="sibTrans" cxnId="{ADB9327C-1FB7-4DF6-814E-B27D41BDC7DE}">
      <dgm:prSet/>
      <dgm:spPr/>
      <dgm:t>
        <a:bodyPr/>
        <a:lstStyle/>
        <a:p>
          <a:endParaRPr lang="es-MX"/>
        </a:p>
      </dgm:t>
    </dgm:pt>
    <dgm:pt modelId="{A4C2F319-BEBB-4C2C-8FA6-9EB12BE98130}">
      <dgm:prSet phldrT="[Texto]" custT="1"/>
      <dgm:spPr/>
      <dgm:t>
        <a:bodyPr/>
        <a:lstStyle/>
        <a:p>
          <a:r>
            <a:rPr lang="es-MX" sz="1200" dirty="0" smtClean="0"/>
            <a:t> Proporciona medios de comunicación (idioma,  escritura y otros símbolos comunes).</a:t>
          </a:r>
          <a:endParaRPr lang="es-MX" sz="1200" dirty="0"/>
        </a:p>
      </dgm:t>
    </dgm:pt>
    <dgm:pt modelId="{7E4131BE-02CB-4F30-B44C-6A677C81F00E}" type="parTrans" cxnId="{503F4140-C486-414B-B9DF-9DF428221AE4}">
      <dgm:prSet/>
      <dgm:spPr/>
      <dgm:t>
        <a:bodyPr/>
        <a:lstStyle/>
        <a:p>
          <a:endParaRPr lang="es-MX"/>
        </a:p>
      </dgm:t>
    </dgm:pt>
    <dgm:pt modelId="{D1E9081A-1316-48C9-8B87-9D487F8901EB}" type="sibTrans" cxnId="{503F4140-C486-414B-B9DF-9DF428221AE4}">
      <dgm:prSet/>
      <dgm:spPr/>
      <dgm:t>
        <a:bodyPr/>
        <a:lstStyle/>
        <a:p>
          <a:endParaRPr lang="es-MX"/>
        </a:p>
      </dgm:t>
    </dgm:pt>
    <dgm:pt modelId="{E78408A9-7993-478B-B887-104C674E14AF}">
      <dgm:prSet phldrT="[Texto]" custT="1"/>
      <dgm:spPr/>
      <dgm:t>
        <a:bodyPr/>
        <a:lstStyle/>
        <a:p>
          <a:r>
            <a:rPr lang="es-MX" sz="1200" dirty="0" smtClean="0"/>
            <a:t>Desarrolla y conserva formas de comportamiento</a:t>
          </a:r>
          <a:endParaRPr lang="es-MX" sz="1200" dirty="0"/>
        </a:p>
      </dgm:t>
    </dgm:pt>
    <dgm:pt modelId="{B7015160-4975-429D-A520-AF40BA3B0410}" type="parTrans" cxnId="{DC9E21E9-B44A-44F7-9CB5-A7E0F0F663DC}">
      <dgm:prSet/>
      <dgm:spPr/>
      <dgm:t>
        <a:bodyPr/>
        <a:lstStyle/>
        <a:p>
          <a:endParaRPr lang="es-MX"/>
        </a:p>
      </dgm:t>
    </dgm:pt>
    <dgm:pt modelId="{C1C08CEF-C26A-40D7-82AB-867D6379C155}" type="sibTrans" cxnId="{DC9E21E9-B44A-44F7-9CB5-A7E0F0F663DC}">
      <dgm:prSet/>
      <dgm:spPr/>
      <dgm:t>
        <a:bodyPr/>
        <a:lstStyle/>
        <a:p>
          <a:endParaRPr lang="es-MX"/>
        </a:p>
      </dgm:t>
    </dgm:pt>
    <dgm:pt modelId="{7C819619-8E6C-4C6C-800E-DB64453724C6}">
      <dgm:prSet phldrT="[Texto]" custT="1"/>
      <dgm:spPr/>
      <dgm:t>
        <a:bodyPr/>
        <a:lstStyle/>
        <a:p>
          <a:r>
            <a:rPr lang="es-MX" sz="1200" dirty="0" smtClean="0"/>
            <a:t>Desarrollo e instrucción de sus miembros, sistema formal  y educación familiar.</a:t>
          </a:r>
          <a:endParaRPr lang="es-MX" sz="1200" dirty="0"/>
        </a:p>
      </dgm:t>
    </dgm:pt>
    <dgm:pt modelId="{33FDB272-68D2-405A-B139-CF36963107D4}" type="parTrans" cxnId="{27E4D21C-035B-4A66-B49A-ECF66FAA4839}">
      <dgm:prSet/>
      <dgm:spPr/>
      <dgm:t>
        <a:bodyPr/>
        <a:lstStyle/>
        <a:p>
          <a:endParaRPr lang="es-MX"/>
        </a:p>
      </dgm:t>
    </dgm:pt>
    <dgm:pt modelId="{890F7C9D-1F2C-4A72-8206-6DA57101F4E4}" type="sibTrans" cxnId="{27E4D21C-035B-4A66-B49A-ECF66FAA4839}">
      <dgm:prSet/>
      <dgm:spPr/>
      <dgm:t>
        <a:bodyPr/>
        <a:lstStyle/>
        <a:p>
          <a:endParaRPr lang="es-MX"/>
        </a:p>
      </dgm:t>
    </dgm:pt>
    <dgm:pt modelId="{DB3BBC25-F1F7-4B39-A76A-2F7069753516}">
      <dgm:prSet phldrT="[Texto]" custT="1"/>
      <dgm:spPr/>
      <dgm:t>
        <a:bodyPr/>
        <a:lstStyle/>
        <a:p>
          <a:r>
            <a:rPr lang="es-MX" sz="1200" dirty="0" smtClean="0"/>
            <a:t>Produce y distribuye bienes y servicios.</a:t>
          </a:r>
          <a:endParaRPr lang="es-MX" sz="1200" dirty="0"/>
        </a:p>
      </dgm:t>
    </dgm:pt>
    <dgm:pt modelId="{2F0B15AA-A1C3-4D6F-92C7-863ED52C8735}" type="parTrans" cxnId="{D0018280-61CC-43C3-81B4-58165896490A}">
      <dgm:prSet/>
      <dgm:spPr/>
      <dgm:t>
        <a:bodyPr/>
        <a:lstStyle/>
        <a:p>
          <a:endParaRPr lang="es-MX"/>
        </a:p>
      </dgm:t>
    </dgm:pt>
    <dgm:pt modelId="{F2E122A2-29D1-4C71-9E28-6C08930BA1E4}" type="sibTrans" cxnId="{D0018280-61CC-43C3-81B4-58165896490A}">
      <dgm:prSet/>
      <dgm:spPr/>
      <dgm:t>
        <a:bodyPr/>
        <a:lstStyle/>
        <a:p>
          <a:endParaRPr lang="es-MX"/>
        </a:p>
      </dgm:t>
    </dgm:pt>
    <dgm:pt modelId="{4F64D969-2916-47CF-9706-4951F4112912}">
      <dgm:prSet phldrT="[Texto]" custT="1"/>
      <dgm:spPr/>
      <dgm:t>
        <a:bodyPr/>
        <a:lstStyle/>
        <a:p>
          <a:pPr algn="ctr"/>
          <a:endParaRPr lang="es-MX" sz="800" dirty="0"/>
        </a:p>
      </dgm:t>
    </dgm:pt>
    <dgm:pt modelId="{FA44111B-349F-4AD3-BE8B-49AEA79402AD}" type="parTrans" cxnId="{70E67A5E-DB92-4800-A6D6-1D393CA43D13}">
      <dgm:prSet/>
      <dgm:spPr/>
      <dgm:t>
        <a:bodyPr/>
        <a:lstStyle/>
        <a:p>
          <a:endParaRPr lang="es-MX"/>
        </a:p>
      </dgm:t>
    </dgm:pt>
    <dgm:pt modelId="{C61535AD-2ADC-477D-95D8-E21635734E17}" type="sibTrans" cxnId="{70E67A5E-DB92-4800-A6D6-1D393CA43D13}">
      <dgm:prSet/>
      <dgm:spPr/>
      <dgm:t>
        <a:bodyPr/>
        <a:lstStyle/>
        <a:p>
          <a:endParaRPr lang="es-MX"/>
        </a:p>
      </dgm:t>
    </dgm:pt>
    <dgm:pt modelId="{03AB2217-0DEA-437D-A696-DA21986AD01B}">
      <dgm:prSet phldrT="[Texto]" custT="1"/>
      <dgm:spPr/>
      <dgm:t>
        <a:bodyPr/>
        <a:lstStyle/>
        <a:p>
          <a:pPr algn="ctr"/>
          <a:endParaRPr lang="es-MX" sz="800" dirty="0"/>
        </a:p>
      </dgm:t>
    </dgm:pt>
    <dgm:pt modelId="{8F2A30A5-B6E3-45E6-AE1B-3053DE80075E}" type="parTrans" cxnId="{1C46FB62-F9EB-4520-B637-7BDBEA821ADC}">
      <dgm:prSet/>
      <dgm:spPr/>
      <dgm:t>
        <a:bodyPr/>
        <a:lstStyle/>
        <a:p>
          <a:endParaRPr lang="es-MX"/>
        </a:p>
      </dgm:t>
    </dgm:pt>
    <dgm:pt modelId="{BE3F785F-BBF3-4E5D-A524-E655188F8166}" type="sibTrans" cxnId="{1C46FB62-F9EB-4520-B637-7BDBEA821ADC}">
      <dgm:prSet/>
      <dgm:spPr/>
      <dgm:t>
        <a:bodyPr/>
        <a:lstStyle/>
        <a:p>
          <a:endParaRPr lang="es-MX"/>
        </a:p>
      </dgm:t>
    </dgm:pt>
    <dgm:pt modelId="{95DDAA33-E0AA-4483-93EB-0C470476570C}">
      <dgm:prSet phldrT="[Texto]" custT="1"/>
      <dgm:spPr/>
      <dgm:t>
        <a:bodyPr/>
        <a:lstStyle/>
        <a:p>
          <a:pPr algn="ctr"/>
          <a:r>
            <a:rPr lang="es-MX" sz="1200" dirty="0" smtClean="0"/>
            <a:t>La función de la sociedad es el aspecto dinámico de la misma(procesos y actividades).</a:t>
          </a:r>
          <a:endParaRPr lang="es-MX" sz="800" dirty="0"/>
        </a:p>
      </dgm:t>
    </dgm:pt>
    <dgm:pt modelId="{5721D5D0-72F6-4A4D-B056-E8D45E7BD2AC}" type="parTrans" cxnId="{EABD8B6F-DEEF-418A-A63F-0BECF37B0F1C}">
      <dgm:prSet/>
      <dgm:spPr/>
      <dgm:t>
        <a:bodyPr/>
        <a:lstStyle/>
        <a:p>
          <a:endParaRPr lang="es-MX"/>
        </a:p>
      </dgm:t>
    </dgm:pt>
    <dgm:pt modelId="{6C4166C4-F971-4AE5-B5F1-CFF98F7F2014}" type="sibTrans" cxnId="{EABD8B6F-DEEF-418A-A63F-0BECF37B0F1C}">
      <dgm:prSet/>
      <dgm:spPr/>
      <dgm:t>
        <a:bodyPr/>
        <a:lstStyle/>
        <a:p>
          <a:endParaRPr lang="es-MX"/>
        </a:p>
      </dgm:t>
    </dgm:pt>
    <dgm:pt modelId="{B511997D-5321-44B5-8A5F-FDB16B28310D}">
      <dgm:prSet phldrT="[Texto]" custT="1"/>
      <dgm:spPr/>
      <dgm:t>
        <a:bodyPr/>
        <a:lstStyle/>
        <a:p>
          <a:pPr algn="ctr"/>
          <a:endParaRPr lang="es-MX" sz="800" dirty="0"/>
        </a:p>
      </dgm:t>
    </dgm:pt>
    <dgm:pt modelId="{3BF0B386-9BD7-499A-A4BF-C2F109B25DA1}" type="parTrans" cxnId="{9A679D2D-7585-477F-98A3-73CAE5D1057B}">
      <dgm:prSet/>
      <dgm:spPr/>
      <dgm:t>
        <a:bodyPr/>
        <a:lstStyle/>
        <a:p>
          <a:endParaRPr lang="es-MX"/>
        </a:p>
      </dgm:t>
    </dgm:pt>
    <dgm:pt modelId="{A5125788-EAA4-4579-8A85-1515F57BE030}" type="sibTrans" cxnId="{9A679D2D-7585-477F-98A3-73CAE5D1057B}">
      <dgm:prSet/>
      <dgm:spPr/>
      <dgm:t>
        <a:bodyPr/>
        <a:lstStyle/>
        <a:p>
          <a:endParaRPr lang="es-MX"/>
        </a:p>
      </dgm:t>
    </dgm:pt>
    <dgm:pt modelId="{8147EFD2-57BE-4711-84E2-02858E081BA6}">
      <dgm:prSet phldrT="[Texto]" custT="1"/>
      <dgm:spPr/>
      <dgm:t>
        <a:bodyPr/>
        <a:lstStyle/>
        <a:p>
          <a:r>
            <a:rPr lang="es-MX" sz="1200" dirty="0" smtClean="0"/>
            <a:t>Proporciona un sistema de estratificación de status y clases.</a:t>
          </a:r>
          <a:endParaRPr lang="es-MX" sz="1200" dirty="0"/>
        </a:p>
      </dgm:t>
    </dgm:pt>
    <dgm:pt modelId="{0A7C4A3F-830C-4CE4-86EA-139ED1DD9943}" type="parTrans" cxnId="{98F51DD0-697E-42C0-9847-F211E5260E44}">
      <dgm:prSet/>
      <dgm:spPr/>
      <dgm:t>
        <a:bodyPr/>
        <a:lstStyle/>
        <a:p>
          <a:endParaRPr lang="es-MX"/>
        </a:p>
      </dgm:t>
    </dgm:pt>
    <dgm:pt modelId="{7C60F5C2-232C-4B0A-B436-1E66DB72D710}" type="sibTrans" cxnId="{98F51DD0-697E-42C0-9847-F211E5260E44}">
      <dgm:prSet/>
      <dgm:spPr/>
      <dgm:t>
        <a:bodyPr/>
        <a:lstStyle/>
        <a:p>
          <a:endParaRPr lang="es-MX"/>
        </a:p>
      </dgm:t>
    </dgm:pt>
    <dgm:pt modelId="{5A82EF08-9192-4E2F-99EE-8484CEFB1C64}">
      <dgm:prSet phldrT="[Texto]" custT="1"/>
      <dgm:spPr/>
      <dgm:t>
        <a:bodyPr/>
        <a:lstStyle/>
        <a:p>
          <a:endParaRPr lang="es-MX" sz="1200" dirty="0"/>
        </a:p>
      </dgm:t>
    </dgm:pt>
    <dgm:pt modelId="{D646A45F-C351-4D0C-BB67-628C3B5699C0}" type="parTrans" cxnId="{FB1EE65B-D005-4766-AB02-6E74E4E7DB94}">
      <dgm:prSet/>
      <dgm:spPr/>
      <dgm:t>
        <a:bodyPr/>
        <a:lstStyle/>
        <a:p>
          <a:endParaRPr lang="es-MX"/>
        </a:p>
      </dgm:t>
    </dgm:pt>
    <dgm:pt modelId="{9C06BFBC-CFCB-40AF-90B3-08F7C98C87B5}" type="sibTrans" cxnId="{FB1EE65B-D005-4766-AB02-6E74E4E7DB94}">
      <dgm:prSet/>
      <dgm:spPr/>
      <dgm:t>
        <a:bodyPr/>
        <a:lstStyle/>
        <a:p>
          <a:endParaRPr lang="es-MX"/>
        </a:p>
      </dgm:t>
    </dgm:pt>
    <dgm:pt modelId="{E4FADB9A-4214-4B55-8D8F-064E1C3092AD}">
      <dgm:prSet phldrT="[Texto]" custT="1"/>
      <dgm:spPr/>
      <dgm:t>
        <a:bodyPr/>
        <a:lstStyle/>
        <a:p>
          <a:endParaRPr lang="es-MX" sz="1200" dirty="0"/>
        </a:p>
      </dgm:t>
    </dgm:pt>
    <dgm:pt modelId="{CC0BD678-5D5F-46D5-A90E-9148CA6A773D}" type="parTrans" cxnId="{FBEF3788-FF44-4E66-8F04-6313A27EE9A8}">
      <dgm:prSet/>
      <dgm:spPr/>
      <dgm:t>
        <a:bodyPr/>
        <a:lstStyle/>
        <a:p>
          <a:endParaRPr lang="es-MX"/>
        </a:p>
      </dgm:t>
    </dgm:pt>
    <dgm:pt modelId="{EEBC6FF0-E545-4609-97ED-A1E5576B849C}" type="sibTrans" cxnId="{FBEF3788-FF44-4E66-8F04-6313A27EE9A8}">
      <dgm:prSet/>
      <dgm:spPr/>
      <dgm:t>
        <a:bodyPr/>
        <a:lstStyle/>
        <a:p>
          <a:endParaRPr lang="es-MX"/>
        </a:p>
      </dgm:t>
    </dgm:pt>
    <dgm:pt modelId="{05769815-01E0-4892-9AE4-A69E5FE39212}">
      <dgm:prSet phldrT="[Texto]" custT="1"/>
      <dgm:spPr/>
      <dgm:t>
        <a:bodyPr/>
        <a:lstStyle/>
        <a:p>
          <a:r>
            <a:rPr lang="es-MX" sz="1200" dirty="0" smtClean="0"/>
            <a:t>Mantenimiento del orden y seguridad social.</a:t>
          </a:r>
          <a:endParaRPr lang="es-MX" sz="1200" dirty="0"/>
        </a:p>
      </dgm:t>
    </dgm:pt>
    <dgm:pt modelId="{AB6CB137-A5F0-4A2B-907E-429FE40FBD2D}" type="parTrans" cxnId="{F3C94810-E026-4533-95FD-1BA9D82F5842}">
      <dgm:prSet/>
      <dgm:spPr/>
      <dgm:t>
        <a:bodyPr/>
        <a:lstStyle/>
        <a:p>
          <a:endParaRPr lang="es-MX"/>
        </a:p>
      </dgm:t>
    </dgm:pt>
    <dgm:pt modelId="{36A4C50E-4E48-4B80-A2DF-661F129B473A}" type="sibTrans" cxnId="{F3C94810-E026-4533-95FD-1BA9D82F5842}">
      <dgm:prSet/>
      <dgm:spPr/>
      <dgm:t>
        <a:bodyPr/>
        <a:lstStyle/>
        <a:p>
          <a:endParaRPr lang="es-MX"/>
        </a:p>
      </dgm:t>
    </dgm:pt>
    <dgm:pt modelId="{F00CB486-2CB1-4244-B57F-39E0B19C8CB5}">
      <dgm:prSet phldrT="[Texto]" custT="1"/>
      <dgm:spPr/>
      <dgm:t>
        <a:bodyPr/>
        <a:lstStyle/>
        <a:p>
          <a:endParaRPr lang="es-MX" sz="1200" dirty="0"/>
        </a:p>
      </dgm:t>
    </dgm:pt>
    <dgm:pt modelId="{3A68E154-3200-4CF2-9497-2F02885B0F7A}" type="parTrans" cxnId="{F35958D7-AE7A-4FFE-A826-D903FE5C431A}">
      <dgm:prSet/>
      <dgm:spPr/>
      <dgm:t>
        <a:bodyPr/>
        <a:lstStyle/>
        <a:p>
          <a:endParaRPr lang="es-MX"/>
        </a:p>
      </dgm:t>
    </dgm:pt>
    <dgm:pt modelId="{7F841ADA-72C5-416E-AA30-502F823DDAAD}" type="sibTrans" cxnId="{F35958D7-AE7A-4FFE-A826-D903FE5C431A}">
      <dgm:prSet/>
      <dgm:spPr/>
      <dgm:t>
        <a:bodyPr/>
        <a:lstStyle/>
        <a:p>
          <a:endParaRPr lang="es-MX"/>
        </a:p>
      </dgm:t>
    </dgm:pt>
    <dgm:pt modelId="{37762E69-BFC4-46E6-8995-5DF361073632}">
      <dgm:prSet phldrT="[Texto]" custT="1"/>
      <dgm:spPr/>
      <dgm:t>
        <a:bodyPr/>
        <a:lstStyle/>
        <a:p>
          <a:endParaRPr lang="es-MX" sz="1200" dirty="0"/>
        </a:p>
      </dgm:t>
    </dgm:pt>
    <dgm:pt modelId="{B877425F-E061-4972-B278-C0968EFB917C}" type="parTrans" cxnId="{4AB817DF-D7F8-4FF2-BB5A-4B90614D036B}">
      <dgm:prSet/>
      <dgm:spPr/>
      <dgm:t>
        <a:bodyPr/>
        <a:lstStyle/>
        <a:p>
          <a:endParaRPr lang="es-MX"/>
        </a:p>
      </dgm:t>
    </dgm:pt>
    <dgm:pt modelId="{1BCEA6C9-EA04-46F8-8660-61DADC39DFA1}" type="sibTrans" cxnId="{4AB817DF-D7F8-4FF2-BB5A-4B90614D036B}">
      <dgm:prSet/>
      <dgm:spPr/>
      <dgm:t>
        <a:bodyPr/>
        <a:lstStyle/>
        <a:p>
          <a:endParaRPr lang="es-MX"/>
        </a:p>
      </dgm:t>
    </dgm:pt>
    <dgm:pt modelId="{030B9121-F11C-4E70-8AAA-6B8743266E2D}">
      <dgm:prSet phldrT="[Texto]" custT="1"/>
      <dgm:spPr/>
      <dgm:t>
        <a:bodyPr/>
        <a:lstStyle/>
        <a:p>
          <a:endParaRPr lang="es-MX" sz="1200" dirty="0"/>
        </a:p>
      </dgm:t>
    </dgm:pt>
    <dgm:pt modelId="{84DCCDBD-F9D9-46E4-93AC-0820C7BBBE12}" type="parTrans" cxnId="{31CF157E-2E31-484C-94FE-0D9C4BD4B332}">
      <dgm:prSet/>
      <dgm:spPr/>
      <dgm:t>
        <a:bodyPr/>
        <a:lstStyle/>
        <a:p>
          <a:endParaRPr lang="es-MX"/>
        </a:p>
      </dgm:t>
    </dgm:pt>
    <dgm:pt modelId="{89160187-3BDC-4520-A282-8F8ADDAC08B3}" type="sibTrans" cxnId="{31CF157E-2E31-484C-94FE-0D9C4BD4B332}">
      <dgm:prSet/>
      <dgm:spPr/>
      <dgm:t>
        <a:bodyPr/>
        <a:lstStyle/>
        <a:p>
          <a:endParaRPr lang="es-MX"/>
        </a:p>
      </dgm:t>
    </dgm:pt>
    <dgm:pt modelId="{6B14C061-C544-44CE-9951-868C932AB760}">
      <dgm:prSet phldrT="[Texto]" custT="1"/>
      <dgm:spPr/>
      <dgm:t>
        <a:bodyPr/>
        <a:lstStyle/>
        <a:p>
          <a:pPr algn="ctr"/>
          <a:endParaRPr lang="es-MX" sz="800" dirty="0"/>
        </a:p>
      </dgm:t>
    </dgm:pt>
    <dgm:pt modelId="{B9E85C1A-1A2B-42B5-9858-5401ABAD2190}" type="parTrans" cxnId="{74CE35B8-EB5C-4405-B394-412746BB9B9C}">
      <dgm:prSet/>
      <dgm:spPr/>
    </dgm:pt>
    <dgm:pt modelId="{05BAED2F-CB4E-421A-971B-5CBC0BBD712B}" type="sibTrans" cxnId="{74CE35B8-EB5C-4405-B394-412746BB9B9C}">
      <dgm:prSet/>
      <dgm:spPr/>
    </dgm:pt>
    <dgm:pt modelId="{78CBC829-D53E-48B7-8F08-285D73E61737}">
      <dgm:prSet phldrT="[Texto]" custT="1"/>
      <dgm:spPr/>
      <dgm:t>
        <a:bodyPr/>
        <a:lstStyle/>
        <a:p>
          <a:pPr algn="ctr"/>
          <a:endParaRPr lang="es-MX" sz="800" dirty="0"/>
        </a:p>
      </dgm:t>
    </dgm:pt>
    <dgm:pt modelId="{C1981C70-AD71-4FFF-902B-785A13B5F2B0}" type="parTrans" cxnId="{A4F5FDC0-31BE-4DF6-B995-1112E2B2744E}">
      <dgm:prSet/>
      <dgm:spPr/>
    </dgm:pt>
    <dgm:pt modelId="{FEF45647-1B8A-4863-8F2C-6EBEC3313825}" type="sibTrans" cxnId="{A4F5FDC0-31BE-4DF6-B995-1112E2B2744E}">
      <dgm:prSet/>
      <dgm:spPr/>
    </dgm:pt>
    <dgm:pt modelId="{35BC2DF5-1007-469F-B5B0-23299F798A2B}">
      <dgm:prSet phldrT="[Texto]" custT="1"/>
      <dgm:spPr/>
      <dgm:t>
        <a:bodyPr/>
        <a:lstStyle/>
        <a:p>
          <a:pPr algn="ctr"/>
          <a:endParaRPr lang="es-MX" sz="800" dirty="0"/>
        </a:p>
      </dgm:t>
    </dgm:pt>
    <dgm:pt modelId="{F0889385-B6BB-46E8-9780-871C6F8983C4}" type="parTrans" cxnId="{1A05541B-B730-4DB1-BD92-8A441A4F63AB}">
      <dgm:prSet/>
      <dgm:spPr/>
    </dgm:pt>
    <dgm:pt modelId="{F05965AD-B65B-4546-B7BA-8A137209165D}" type="sibTrans" cxnId="{1A05541B-B730-4DB1-BD92-8A441A4F63AB}">
      <dgm:prSet/>
      <dgm:spPr/>
    </dgm:pt>
    <dgm:pt modelId="{64E8C895-5B8E-45B8-B5F3-42893FFF3E1A}" type="pres">
      <dgm:prSet presAssocID="{43B597C8-E899-4358-AC7A-E6E300F4756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74A1780-5592-4348-8F74-D2936A5F6AC1}" type="pres">
      <dgm:prSet presAssocID="{DCDB55BE-67C5-485E-8320-993DDA0FC144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C815897-52D5-44E9-A30F-92FC0B34F4AC}" type="pres">
      <dgm:prSet presAssocID="{7350F246-F6A4-4A3A-8943-3E24E0B8CD5B}" presName="sibTrans" presStyleCnt="0"/>
      <dgm:spPr/>
    </dgm:pt>
    <dgm:pt modelId="{6BF4744E-E554-48FA-BA9E-E2F7103D3277}" type="pres">
      <dgm:prSet presAssocID="{A54EB11D-EE80-4391-B0B3-78EDE09116A3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EA92DBA-77DB-46E9-869D-F8506BAEEE51}" type="pres">
      <dgm:prSet presAssocID="{50D8AAA8-30F6-412C-A2D8-5FC3DC7199A7}" presName="sibTrans" presStyleCnt="0"/>
      <dgm:spPr/>
    </dgm:pt>
    <dgm:pt modelId="{C1802667-90C9-4347-903F-5027A4666697}" type="pres">
      <dgm:prSet presAssocID="{EB3ABA23-2B49-4435-BE04-977D18C35C45}" presName="node" presStyleLbl="node1" presStyleIdx="2" presStyleCnt="3" custLinFactNeighborX="-49480" custLinFactNeighborY="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8B95AFA4-4975-4764-9D38-B7E4C9D1BE97}" type="presOf" srcId="{F00CB486-2CB1-4244-B57F-39E0B19C8CB5}" destId="{C1802667-90C9-4347-903F-5027A4666697}" srcOrd="0" destOrd="8" presId="urn:microsoft.com/office/officeart/2005/8/layout/hList6"/>
    <dgm:cxn modelId="{A4F5FDC0-31BE-4DF6-B995-1112E2B2744E}" srcId="{A54EB11D-EE80-4391-B0B3-78EDE09116A3}" destId="{78CBC829-D53E-48B7-8F08-285D73E61737}" srcOrd="4" destOrd="0" parTransId="{C1981C70-AD71-4FFF-902B-785A13B5F2B0}" sibTransId="{FEF45647-1B8A-4863-8F2C-6EBEC3313825}"/>
    <dgm:cxn modelId="{F35958D7-AE7A-4FFE-A826-D903FE5C431A}" srcId="{EB3ABA23-2B49-4435-BE04-977D18C35C45}" destId="{F00CB486-2CB1-4244-B57F-39E0B19C8CB5}" srcOrd="7" destOrd="0" parTransId="{3A68E154-3200-4CF2-9497-2F02885B0F7A}" sibTransId="{7F841ADA-72C5-416E-AA30-502F823DDAAD}"/>
    <dgm:cxn modelId="{FAE862C6-7AB5-40B1-9887-7A79232E0BED}" type="presOf" srcId="{DB3BBC25-F1F7-4B39-A76A-2F7069753516}" destId="{C1802667-90C9-4347-903F-5027A4666697}" srcOrd="0" destOrd="9" presId="urn:microsoft.com/office/officeart/2005/8/layout/hList6"/>
    <dgm:cxn modelId="{036B7D63-D023-41AF-A82C-5855503068E4}" srcId="{43B597C8-E899-4358-AC7A-E6E300F47565}" destId="{A54EB11D-EE80-4391-B0B3-78EDE09116A3}" srcOrd="1" destOrd="0" parTransId="{D8E85D2A-BE00-40C6-A85E-6FD32033E009}" sibTransId="{50D8AAA8-30F6-412C-A2D8-5FC3DC7199A7}"/>
    <dgm:cxn modelId="{F3C94810-E026-4533-95FD-1BA9D82F5842}" srcId="{EB3ABA23-2B49-4435-BE04-977D18C35C45}" destId="{05769815-01E0-4892-9AE4-A69E5FE39212}" srcOrd="10" destOrd="0" parTransId="{AB6CB137-A5F0-4A2B-907E-429FE40FBD2D}" sibTransId="{36A4C50E-4E48-4B80-A2DF-661F129B473A}"/>
    <dgm:cxn modelId="{ADB9327C-1FB7-4DF6-814E-B27D41BDC7DE}" srcId="{A54EB11D-EE80-4391-B0B3-78EDE09116A3}" destId="{5542F349-91E7-43E8-B740-50CB03414BE4}" srcOrd="3" destOrd="0" parTransId="{CBDE349A-9F4C-4881-86D3-C119236E280D}" sibTransId="{A53CD003-B407-4043-A926-73E4233F9395}"/>
    <dgm:cxn modelId="{70E67A5E-DB92-4800-A6D6-1D393CA43D13}" srcId="{A54EB11D-EE80-4391-B0B3-78EDE09116A3}" destId="{4F64D969-2916-47CF-9706-4951F4112912}" srcOrd="2" destOrd="0" parTransId="{FA44111B-349F-4AD3-BE8B-49AEA79402AD}" sibTransId="{C61535AD-2ADC-477D-95D8-E21635734E17}"/>
    <dgm:cxn modelId="{7AAB92E1-2634-4124-BE03-148CED9E8CE6}" type="presOf" srcId="{35BC2DF5-1007-469F-B5B0-23299F798A2B}" destId="{6BF4744E-E554-48FA-BA9E-E2F7103D3277}" srcOrd="0" destOrd="8" presId="urn:microsoft.com/office/officeart/2005/8/layout/hList6"/>
    <dgm:cxn modelId="{B604EC68-49B3-4CD4-88B3-21C6F678598F}" type="presOf" srcId="{0018AD7F-D2BF-443F-B60D-2039748A4547}" destId="{6BF4744E-E554-48FA-BA9E-E2F7103D3277}" srcOrd="0" destOrd="1" presId="urn:microsoft.com/office/officeart/2005/8/layout/hList6"/>
    <dgm:cxn modelId="{F07E0983-E504-4787-8311-80FACD836355}" srcId="{DCDB55BE-67C5-485E-8320-993DDA0FC144}" destId="{BCA42C6A-DB45-4398-BB87-38696277FFB6}" srcOrd="7" destOrd="0" parTransId="{03EAF4FF-F79D-4BFB-898E-E0CCA90356CD}" sibTransId="{37912351-18B7-4EA3-8427-CA9CF4F664BB}"/>
    <dgm:cxn modelId="{74CE35B8-EB5C-4405-B394-412746BB9B9C}" srcId="{A54EB11D-EE80-4391-B0B3-78EDE09116A3}" destId="{6B14C061-C544-44CE-9951-868C932AB760}" srcOrd="1" destOrd="0" parTransId="{B9E85C1A-1A2B-42B5-9858-5401ABAD2190}" sibTransId="{05BAED2F-CB4E-421A-971B-5CBC0BBD712B}"/>
    <dgm:cxn modelId="{F08AA03A-286E-4318-83ED-96E145D4B03E}" type="presOf" srcId="{37762E69-BFC4-46E6-8995-5DF361073632}" destId="{C1802667-90C9-4347-903F-5027A4666697}" srcOrd="0" destOrd="6" presId="urn:microsoft.com/office/officeart/2005/8/layout/hList6"/>
    <dgm:cxn modelId="{64428D97-4345-492B-8DDE-B2485258CDF8}" type="presOf" srcId="{EB3ABA23-2B49-4435-BE04-977D18C35C45}" destId="{C1802667-90C9-4347-903F-5027A4666697}" srcOrd="0" destOrd="0" presId="urn:microsoft.com/office/officeart/2005/8/layout/hList6"/>
    <dgm:cxn modelId="{EC62825C-2A31-42B7-9D9F-471BFEB75EA2}" type="presOf" srcId="{603C39DD-C1E5-4F73-8774-478AA38F7EA9}" destId="{274A1780-5592-4348-8F74-D2936A5F6AC1}" srcOrd="0" destOrd="1" presId="urn:microsoft.com/office/officeart/2005/8/layout/hList6"/>
    <dgm:cxn modelId="{5E5D2296-5015-41E6-8E52-57D18D2783A0}" type="presOf" srcId="{05769815-01E0-4892-9AE4-A69E5FE39212}" destId="{C1802667-90C9-4347-903F-5027A4666697}" srcOrd="0" destOrd="11" presId="urn:microsoft.com/office/officeart/2005/8/layout/hList6"/>
    <dgm:cxn modelId="{75FCA29F-9375-4A31-BCC5-7AA0F462DEE2}" srcId="{DCDB55BE-67C5-485E-8320-993DDA0FC144}" destId="{603C39DD-C1E5-4F73-8774-478AA38F7EA9}" srcOrd="0" destOrd="0" parTransId="{FF62895C-E7A8-4E22-9772-087FCFCF6B65}" sibTransId="{6B8B7481-5DA6-4738-8D53-C300E6DD31E2}"/>
    <dgm:cxn modelId="{FB1EE65B-D005-4766-AB02-6E74E4E7DB94}" srcId="{EB3ABA23-2B49-4435-BE04-977D18C35C45}" destId="{5A82EF08-9192-4E2F-99EE-8484CEFB1C64}" srcOrd="1" destOrd="0" parTransId="{D646A45F-C351-4D0C-BB67-628C3B5699C0}" sibTransId="{9C06BFBC-CFCB-40AF-90B3-08F7C98C87B5}"/>
    <dgm:cxn modelId="{5C0C237B-1336-4052-9E75-E6AC7A330B72}" type="presOf" srcId="{7C819619-8E6C-4C6C-800E-DB64453724C6}" destId="{C1802667-90C9-4347-903F-5027A4666697}" srcOrd="0" destOrd="7" presId="urn:microsoft.com/office/officeart/2005/8/layout/hList6"/>
    <dgm:cxn modelId="{335E52E0-DD79-4134-AA08-C0879BB04F38}" type="presOf" srcId="{B511997D-5321-44B5-8A5F-FDB16B28310D}" destId="{6BF4744E-E554-48FA-BA9E-E2F7103D3277}" srcOrd="0" destOrd="9" presId="urn:microsoft.com/office/officeart/2005/8/layout/hList6"/>
    <dgm:cxn modelId="{3246B406-CEF3-4D81-A87A-CDD5FD64CFA8}" type="presOf" srcId="{A58008F1-86DE-4914-96DF-B00CED3A4F99}" destId="{274A1780-5592-4348-8F74-D2936A5F6AC1}" srcOrd="0" destOrd="7" presId="urn:microsoft.com/office/officeart/2005/8/layout/hList6"/>
    <dgm:cxn modelId="{80C11059-612F-4901-B5D8-82F02315CF68}" type="presOf" srcId="{5A82EF08-9192-4E2F-99EE-8484CEFB1C64}" destId="{C1802667-90C9-4347-903F-5027A4666697}" srcOrd="0" destOrd="2" presId="urn:microsoft.com/office/officeart/2005/8/layout/hList6"/>
    <dgm:cxn modelId="{30433A19-432F-421C-B917-22F9C44CE76E}" srcId="{DCDB55BE-67C5-485E-8320-993DDA0FC144}" destId="{A58008F1-86DE-4914-96DF-B00CED3A4F99}" srcOrd="6" destOrd="0" parTransId="{52D14852-9EEF-4832-8475-58A285103589}" sibTransId="{BE3F00A5-8374-4DE3-9B32-4656FFC88025}"/>
    <dgm:cxn modelId="{D4426AB5-1668-4757-B103-0B827BB39A0B}" type="presOf" srcId="{BCA42C6A-DB45-4398-BB87-38696277FFB6}" destId="{274A1780-5592-4348-8F74-D2936A5F6AC1}" srcOrd="0" destOrd="8" presId="urn:microsoft.com/office/officeart/2005/8/layout/hList6"/>
    <dgm:cxn modelId="{1C46FB62-F9EB-4520-B637-7BDBEA821ADC}" srcId="{A54EB11D-EE80-4391-B0B3-78EDE09116A3}" destId="{03AB2217-0DEA-437D-A696-DA21986AD01B}" srcOrd="5" destOrd="0" parTransId="{8F2A30A5-B6E3-45E6-AE1B-3053DE80075E}" sibTransId="{BE3F785F-BBF3-4E5D-A524-E655188F8166}"/>
    <dgm:cxn modelId="{A0F057B6-3CBE-46E1-B7DE-FF11BB52AE3D}" type="presOf" srcId="{03AB2217-0DEA-437D-A696-DA21986AD01B}" destId="{6BF4744E-E554-48FA-BA9E-E2F7103D3277}" srcOrd="0" destOrd="6" presId="urn:microsoft.com/office/officeart/2005/8/layout/hList6"/>
    <dgm:cxn modelId="{379C1070-B7B5-4107-87C3-081A9FB8C13A}" srcId="{DCDB55BE-67C5-485E-8320-993DDA0FC144}" destId="{8BCB8262-C144-4A5A-8474-34C7A0A85FB8}" srcOrd="1" destOrd="0" parTransId="{A36964E1-9F8C-4827-B990-8FCA3796041E}" sibTransId="{6B9C606E-A529-4867-9D6C-95F0448D2F80}"/>
    <dgm:cxn modelId="{D99656FC-E09A-41C3-ACA1-D10B61FB4D7A}" srcId="{DCDB55BE-67C5-485E-8320-993DDA0FC144}" destId="{2375245A-C4C2-4066-8AFB-B34F6CD0324C}" srcOrd="5" destOrd="0" parTransId="{CCAB6505-424D-4DFA-8A4F-CE6FDDE71096}" sibTransId="{F55B6F08-0758-49CA-BCC7-90BAB9E285F6}"/>
    <dgm:cxn modelId="{AAFD6023-165B-48A9-BF89-596BE0E94E3D}" srcId="{DCDB55BE-67C5-485E-8320-993DDA0FC144}" destId="{2992C413-E783-41C2-905D-908C92E74E8A}" srcOrd="3" destOrd="0" parTransId="{4158ACEF-D28A-4B3B-A0C9-EBCFB16F4BE8}" sibTransId="{C16FB024-72F0-485A-BD4F-DFA0DBE3BDCD}"/>
    <dgm:cxn modelId="{E3DDEA09-F34F-4538-8665-C0BB5AFAB290}" type="presOf" srcId="{43B597C8-E899-4358-AC7A-E6E300F47565}" destId="{64E8C895-5B8E-45B8-B5F3-42893FFF3E1A}" srcOrd="0" destOrd="0" presId="urn:microsoft.com/office/officeart/2005/8/layout/hList6"/>
    <dgm:cxn modelId="{31CF157E-2E31-484C-94FE-0D9C4BD4B332}" srcId="{EB3ABA23-2B49-4435-BE04-977D18C35C45}" destId="{030B9121-F11C-4E70-8AAA-6B8743266E2D}" srcOrd="9" destOrd="0" parTransId="{84DCCDBD-F9D9-46E4-93AC-0820C7BBBE12}" sibTransId="{89160187-3BDC-4520-A282-8F8ADDAC08B3}"/>
    <dgm:cxn modelId="{DBD64BB1-A7BA-47DA-89B0-09CEDCAD97DD}" srcId="{DCDB55BE-67C5-485E-8320-993DDA0FC144}" destId="{DD0064E7-66D3-4D98-8557-006902AD09CE}" srcOrd="2" destOrd="0" parTransId="{19E3EB43-6489-48BE-A458-933B784C1678}" sibTransId="{EBE53292-94B7-437A-BA06-12EB3BA4A165}"/>
    <dgm:cxn modelId="{2E2FB793-CF16-4B60-90D1-1E3404425CAA}" type="presOf" srcId="{E78408A9-7993-478B-B887-104C674E14AF}" destId="{C1802667-90C9-4347-903F-5027A4666697}" srcOrd="0" destOrd="3" presId="urn:microsoft.com/office/officeart/2005/8/layout/hList6"/>
    <dgm:cxn modelId="{7FA40007-3376-4D96-AAD3-41CD48772110}" type="presOf" srcId="{5542F349-91E7-43E8-B740-50CB03414BE4}" destId="{6BF4744E-E554-48FA-BA9E-E2F7103D3277}" srcOrd="0" destOrd="4" presId="urn:microsoft.com/office/officeart/2005/8/layout/hList6"/>
    <dgm:cxn modelId="{72290F6A-BD22-4D63-B220-E9CF27BCADF4}" type="presOf" srcId="{A54EB11D-EE80-4391-B0B3-78EDE09116A3}" destId="{6BF4744E-E554-48FA-BA9E-E2F7103D3277}" srcOrd="0" destOrd="0" presId="urn:microsoft.com/office/officeart/2005/8/layout/hList6"/>
    <dgm:cxn modelId="{2B374718-A088-41ED-A13E-912BDE1EF8A0}" type="presOf" srcId="{8147EFD2-57BE-4711-84E2-02858E081BA6}" destId="{C1802667-90C9-4347-903F-5027A4666697}" srcOrd="0" destOrd="5" presId="urn:microsoft.com/office/officeart/2005/8/layout/hList6"/>
    <dgm:cxn modelId="{98F51DD0-697E-42C0-9847-F211E5260E44}" srcId="{EB3ABA23-2B49-4435-BE04-977D18C35C45}" destId="{8147EFD2-57BE-4711-84E2-02858E081BA6}" srcOrd="4" destOrd="0" parTransId="{0A7C4A3F-830C-4CE4-86EA-139ED1DD9943}" sibTransId="{7C60F5C2-232C-4B0A-B436-1E66DB72D710}"/>
    <dgm:cxn modelId="{774F4EDA-0E9F-41DD-B627-95CC91C7BADF}" type="presOf" srcId="{78CBC829-D53E-48B7-8F08-285D73E61737}" destId="{6BF4744E-E554-48FA-BA9E-E2F7103D3277}" srcOrd="0" destOrd="5" presId="urn:microsoft.com/office/officeart/2005/8/layout/hList6"/>
    <dgm:cxn modelId="{D73CC06A-E1BC-4807-A088-D4D83C2A865E}" type="presOf" srcId="{E80E6081-66A2-4BF4-A1B7-B50EA39F2D6A}" destId="{274A1780-5592-4348-8F74-D2936A5F6AC1}" srcOrd="0" destOrd="5" presId="urn:microsoft.com/office/officeart/2005/8/layout/hList6"/>
    <dgm:cxn modelId="{1173E875-3271-411E-A694-A8FBAA372B12}" type="presOf" srcId="{2992C413-E783-41C2-905D-908C92E74E8A}" destId="{274A1780-5592-4348-8F74-D2936A5F6AC1}" srcOrd="0" destOrd="4" presId="urn:microsoft.com/office/officeart/2005/8/layout/hList6"/>
    <dgm:cxn modelId="{3457CFD1-0449-4578-9E20-FFCAD3E7A953}" srcId="{43B597C8-E899-4358-AC7A-E6E300F47565}" destId="{EB3ABA23-2B49-4435-BE04-977D18C35C45}" srcOrd="2" destOrd="0" parTransId="{29811B28-C675-4CB7-A202-49EDA827FFD8}" sibTransId="{B0638436-8EC3-4232-80D1-7F83C701BB7A}"/>
    <dgm:cxn modelId="{27E4D21C-035B-4A66-B49A-ECF66FAA4839}" srcId="{EB3ABA23-2B49-4435-BE04-977D18C35C45}" destId="{7C819619-8E6C-4C6C-800E-DB64453724C6}" srcOrd="6" destOrd="0" parTransId="{33FDB272-68D2-405A-B139-CF36963107D4}" sibTransId="{890F7C9D-1F2C-4A72-8206-6DA57101F4E4}"/>
    <dgm:cxn modelId="{8B33DAE9-3493-4A6A-AB4A-622A2C5A0F50}" srcId="{43B597C8-E899-4358-AC7A-E6E300F47565}" destId="{DCDB55BE-67C5-485E-8320-993DDA0FC144}" srcOrd="0" destOrd="0" parTransId="{8F15B430-4822-4463-BA5C-722396C67B78}" sibTransId="{7350F246-F6A4-4A3A-8943-3E24E0B8CD5B}"/>
    <dgm:cxn modelId="{DC9E21E9-B44A-44F7-9CB5-A7E0F0F663DC}" srcId="{EB3ABA23-2B49-4435-BE04-977D18C35C45}" destId="{E78408A9-7993-478B-B887-104C674E14AF}" srcOrd="2" destOrd="0" parTransId="{B7015160-4975-429D-A520-AF40BA3B0410}" sibTransId="{C1C08CEF-C26A-40D7-82AB-867D6379C155}"/>
    <dgm:cxn modelId="{6F49A2E9-0A4F-410D-9794-DAD2A0DE6BED}" type="presOf" srcId="{2375245A-C4C2-4066-8AFB-B34F6CD0324C}" destId="{274A1780-5592-4348-8F74-D2936A5F6AC1}" srcOrd="0" destOrd="6" presId="urn:microsoft.com/office/officeart/2005/8/layout/hList6"/>
    <dgm:cxn modelId="{503F4140-C486-414B-B9DF-9DF428221AE4}" srcId="{EB3ABA23-2B49-4435-BE04-977D18C35C45}" destId="{A4C2F319-BEBB-4C2C-8FA6-9EB12BE98130}" srcOrd="0" destOrd="0" parTransId="{7E4131BE-02CB-4F30-B44C-6A677C81F00E}" sibTransId="{D1E9081A-1316-48C9-8B87-9D487F8901EB}"/>
    <dgm:cxn modelId="{27D1449E-ACE0-4905-A7AE-491A4BD418E5}" srcId="{A54EB11D-EE80-4391-B0B3-78EDE09116A3}" destId="{6C22C3B1-F5D5-41BF-A258-DD5EDFB37B18}" srcOrd="6" destOrd="0" parTransId="{AEBBBB83-6AA7-459A-AD25-0909EF7C61FB}" sibTransId="{8868645A-207A-4FF8-AB58-8573A713EF9E}"/>
    <dgm:cxn modelId="{EABD8B6F-DEEF-418A-A63F-0BECF37B0F1C}" srcId="{A54EB11D-EE80-4391-B0B3-78EDE09116A3}" destId="{95DDAA33-E0AA-4483-93EB-0C470476570C}" srcOrd="9" destOrd="0" parTransId="{5721D5D0-72F6-4A4D-B056-E8D45E7BD2AC}" sibTransId="{6C4166C4-F971-4AE5-B5F1-CFF98F7F2014}"/>
    <dgm:cxn modelId="{A9B4D7A7-E0AD-4357-89F7-74E8D082C27B}" type="presOf" srcId="{6C22C3B1-F5D5-41BF-A258-DD5EDFB37B18}" destId="{6BF4744E-E554-48FA-BA9E-E2F7103D3277}" srcOrd="0" destOrd="7" presId="urn:microsoft.com/office/officeart/2005/8/layout/hList6"/>
    <dgm:cxn modelId="{D0018280-61CC-43C3-81B4-58165896490A}" srcId="{EB3ABA23-2B49-4435-BE04-977D18C35C45}" destId="{DB3BBC25-F1F7-4B39-A76A-2F7069753516}" srcOrd="8" destOrd="0" parTransId="{2F0B15AA-A1C3-4D6F-92C7-863ED52C8735}" sibTransId="{F2E122A2-29D1-4C71-9E28-6C08930BA1E4}"/>
    <dgm:cxn modelId="{4F610869-E328-4268-9DA3-87F3E7B8E23E}" type="presOf" srcId="{8BCB8262-C144-4A5A-8474-34C7A0A85FB8}" destId="{274A1780-5592-4348-8F74-D2936A5F6AC1}" srcOrd="0" destOrd="2" presId="urn:microsoft.com/office/officeart/2005/8/layout/hList6"/>
    <dgm:cxn modelId="{155D194E-65FE-4D41-A124-18AAB75AE2E0}" type="presOf" srcId="{A4C2F319-BEBB-4C2C-8FA6-9EB12BE98130}" destId="{C1802667-90C9-4347-903F-5027A4666697}" srcOrd="0" destOrd="1" presId="urn:microsoft.com/office/officeart/2005/8/layout/hList6"/>
    <dgm:cxn modelId="{1A05541B-B730-4DB1-BD92-8A441A4F63AB}" srcId="{A54EB11D-EE80-4391-B0B3-78EDE09116A3}" destId="{35BC2DF5-1007-469F-B5B0-23299F798A2B}" srcOrd="7" destOrd="0" parTransId="{F0889385-B6BB-46E8-9780-871C6F8983C4}" sibTransId="{F05965AD-B65B-4546-B7BA-8A137209165D}"/>
    <dgm:cxn modelId="{A9FDD2A2-7299-4984-9E44-062D1D9DB8A2}" type="presOf" srcId="{E4FADB9A-4214-4B55-8D8F-064E1C3092AD}" destId="{C1802667-90C9-4347-903F-5027A4666697}" srcOrd="0" destOrd="4" presId="urn:microsoft.com/office/officeart/2005/8/layout/hList6"/>
    <dgm:cxn modelId="{F29BF200-EE21-46FF-8383-832BCDC16B97}" type="presOf" srcId="{4F64D969-2916-47CF-9706-4951F4112912}" destId="{6BF4744E-E554-48FA-BA9E-E2F7103D3277}" srcOrd="0" destOrd="3" presId="urn:microsoft.com/office/officeart/2005/8/layout/hList6"/>
    <dgm:cxn modelId="{FBEF3788-FF44-4E66-8F04-6313A27EE9A8}" srcId="{EB3ABA23-2B49-4435-BE04-977D18C35C45}" destId="{E4FADB9A-4214-4B55-8D8F-064E1C3092AD}" srcOrd="3" destOrd="0" parTransId="{CC0BD678-5D5F-46D5-A90E-9148CA6A773D}" sibTransId="{EEBC6FF0-E545-4609-97ED-A1E5576B849C}"/>
    <dgm:cxn modelId="{63E3D21B-8BFF-4951-B021-1DDAC31423DF}" srcId="{DCDB55BE-67C5-485E-8320-993DDA0FC144}" destId="{E80E6081-66A2-4BF4-A1B7-B50EA39F2D6A}" srcOrd="4" destOrd="0" parTransId="{053F6B8A-BE43-4B68-895C-6A5A124398FC}" sibTransId="{E960594E-B0EE-4D42-A8F3-952F1162C3AD}"/>
    <dgm:cxn modelId="{AC241BB3-FC00-4060-87D0-9BD6E14AD613}" type="presOf" srcId="{030B9121-F11C-4E70-8AAA-6B8743266E2D}" destId="{C1802667-90C9-4347-903F-5027A4666697}" srcOrd="0" destOrd="10" presId="urn:microsoft.com/office/officeart/2005/8/layout/hList6"/>
    <dgm:cxn modelId="{1C7AAF34-9777-4B32-9485-696AF4B7CBE8}" type="presOf" srcId="{DCDB55BE-67C5-485E-8320-993DDA0FC144}" destId="{274A1780-5592-4348-8F74-D2936A5F6AC1}" srcOrd="0" destOrd="0" presId="urn:microsoft.com/office/officeart/2005/8/layout/hList6"/>
    <dgm:cxn modelId="{6024E593-8171-438C-B648-F340086C1857}" type="presOf" srcId="{DD0064E7-66D3-4D98-8557-006902AD09CE}" destId="{274A1780-5592-4348-8F74-D2936A5F6AC1}" srcOrd="0" destOrd="3" presId="urn:microsoft.com/office/officeart/2005/8/layout/hList6"/>
    <dgm:cxn modelId="{9A679D2D-7585-477F-98A3-73CAE5D1057B}" srcId="{A54EB11D-EE80-4391-B0B3-78EDE09116A3}" destId="{B511997D-5321-44B5-8A5F-FDB16B28310D}" srcOrd="8" destOrd="0" parTransId="{3BF0B386-9BD7-499A-A4BF-C2F109B25DA1}" sibTransId="{A5125788-EAA4-4579-8A85-1515F57BE030}"/>
    <dgm:cxn modelId="{CB527678-D25D-42A7-8C4C-2CAEED378596}" srcId="{A54EB11D-EE80-4391-B0B3-78EDE09116A3}" destId="{0018AD7F-D2BF-443F-B60D-2039748A4547}" srcOrd="0" destOrd="0" parTransId="{13791444-A939-49B3-897D-7D61EE820DF9}" sibTransId="{0D0BA4D0-BD63-4172-A993-3AEDCCB84781}"/>
    <dgm:cxn modelId="{44B44C95-0007-4FC4-8FA1-7D9766E2E126}" type="presOf" srcId="{95DDAA33-E0AA-4483-93EB-0C470476570C}" destId="{6BF4744E-E554-48FA-BA9E-E2F7103D3277}" srcOrd="0" destOrd="10" presId="urn:microsoft.com/office/officeart/2005/8/layout/hList6"/>
    <dgm:cxn modelId="{4AB817DF-D7F8-4FF2-BB5A-4B90614D036B}" srcId="{EB3ABA23-2B49-4435-BE04-977D18C35C45}" destId="{37762E69-BFC4-46E6-8995-5DF361073632}" srcOrd="5" destOrd="0" parTransId="{B877425F-E061-4972-B278-C0968EFB917C}" sibTransId="{1BCEA6C9-EA04-46F8-8660-61DADC39DFA1}"/>
    <dgm:cxn modelId="{CD5E65F9-5A65-47B5-A167-80C7724A71FB}" type="presOf" srcId="{6B14C061-C544-44CE-9951-868C932AB760}" destId="{6BF4744E-E554-48FA-BA9E-E2F7103D3277}" srcOrd="0" destOrd="2" presId="urn:microsoft.com/office/officeart/2005/8/layout/hList6"/>
    <dgm:cxn modelId="{7B939610-1A7D-4E7A-B42C-7552143E2C5E}" type="presParOf" srcId="{64E8C895-5B8E-45B8-B5F3-42893FFF3E1A}" destId="{274A1780-5592-4348-8F74-D2936A5F6AC1}" srcOrd="0" destOrd="0" presId="urn:microsoft.com/office/officeart/2005/8/layout/hList6"/>
    <dgm:cxn modelId="{6E90D2F0-4C04-460E-9CAE-B5C5D16CC916}" type="presParOf" srcId="{64E8C895-5B8E-45B8-B5F3-42893FFF3E1A}" destId="{8C815897-52D5-44E9-A30F-92FC0B34F4AC}" srcOrd="1" destOrd="0" presId="urn:microsoft.com/office/officeart/2005/8/layout/hList6"/>
    <dgm:cxn modelId="{6FA49A7D-CC78-4F7A-82D6-F7F1C0210344}" type="presParOf" srcId="{64E8C895-5B8E-45B8-B5F3-42893FFF3E1A}" destId="{6BF4744E-E554-48FA-BA9E-E2F7103D3277}" srcOrd="2" destOrd="0" presId="urn:microsoft.com/office/officeart/2005/8/layout/hList6"/>
    <dgm:cxn modelId="{D19150AF-5DEF-421F-A10B-1E8258EF4C15}" type="presParOf" srcId="{64E8C895-5B8E-45B8-B5F3-42893FFF3E1A}" destId="{DEA92DBA-77DB-46E9-869D-F8506BAEEE51}" srcOrd="3" destOrd="0" presId="urn:microsoft.com/office/officeart/2005/8/layout/hList6"/>
    <dgm:cxn modelId="{57B4987F-0A09-4457-AA80-6F1C27E8266A}" type="presParOf" srcId="{64E8C895-5B8E-45B8-B5F3-42893FFF3E1A}" destId="{C1802667-90C9-4347-903F-5027A4666697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9D7C91D9-52BC-4A52-878C-144619207811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2A847B87-81BE-439C-BA6A-B283B77E0D7B}">
      <dgm:prSet phldrT="[Texto]"/>
      <dgm:spPr/>
      <dgm:t>
        <a:bodyPr/>
        <a:lstStyle/>
        <a:p>
          <a:pPr marL="0" marR="0" lvl="0" indent="0" algn="just" defTabSz="4889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es-MX" dirty="0" smtClean="0"/>
            <a:t>El impacto sociocultural del turismo analiza los cambios en la sociedad y en el modo de vida de los residentes en las áreas de recepción de los turistas. </a:t>
          </a:r>
        </a:p>
        <a:p>
          <a:pPr marL="0" marR="0" lvl="0" indent="0" algn="just" defTabSz="4889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es-MX" dirty="0" smtClean="0"/>
            <a:t>Estos cambios afectan: formas de vida, sistema de valores, comportamiento individual, relaciones familiares, estilos de vida colectivos, niveles de seguridad, conducta moral y política, expresiones creativas, cultura tradicional etc. (</a:t>
          </a:r>
          <a:r>
            <a:rPr lang="es-MX" dirty="0" err="1" smtClean="0"/>
            <a:t>Picornell</a:t>
          </a:r>
          <a:r>
            <a:rPr lang="es-MX" dirty="0" smtClean="0"/>
            <a:t>, 1993:75).</a:t>
          </a:r>
        </a:p>
        <a:p>
          <a:pPr lvl="0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dirty="0"/>
        </a:p>
      </dgm:t>
    </dgm:pt>
    <dgm:pt modelId="{23B71F43-EFA4-4E2F-84C1-535BA1960420}" type="parTrans" cxnId="{BA98922D-5663-4D37-8EB6-13E89FF24E02}">
      <dgm:prSet/>
      <dgm:spPr/>
      <dgm:t>
        <a:bodyPr/>
        <a:lstStyle/>
        <a:p>
          <a:endParaRPr lang="es-MX"/>
        </a:p>
      </dgm:t>
    </dgm:pt>
    <dgm:pt modelId="{34417EAE-1396-48E5-9BF1-22D740D578C5}" type="sibTrans" cxnId="{BA98922D-5663-4D37-8EB6-13E89FF24E02}">
      <dgm:prSet/>
      <dgm:spPr/>
      <dgm:t>
        <a:bodyPr/>
        <a:lstStyle/>
        <a:p>
          <a:endParaRPr lang="es-MX"/>
        </a:p>
      </dgm:t>
    </dgm:pt>
    <dgm:pt modelId="{3DB62FA6-7DF5-46D0-A7DF-1A28B675684A}">
      <dgm:prSet phldrT="[Texto]"/>
      <dgm:spPr/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b="0" dirty="0" smtClean="0"/>
            <a:t>Los aspectos sociales como culturales convergen en muchas de sus manifestaciones tangibles e intangibles y son comúnmente de carácter interdependiente. Ante ello es conveniente analizar los efectos sociales y culturales en su conjunto (</a:t>
          </a:r>
          <a:r>
            <a:rPr lang="es-MX" b="0" dirty="0" err="1" smtClean="0"/>
            <a:t>Monterrubio</a:t>
          </a:r>
          <a:r>
            <a:rPr lang="es-MX" b="0" dirty="0" smtClean="0"/>
            <a:t>, 2011:186)</a:t>
          </a:r>
        </a:p>
        <a:p>
          <a:endParaRPr lang="es-MX" dirty="0"/>
        </a:p>
      </dgm:t>
    </dgm:pt>
    <dgm:pt modelId="{1E914FB6-82F4-4248-801A-2DD71FDC0F27}" type="parTrans" cxnId="{E8BD40AD-BF21-45EB-B13E-20F12C89183C}">
      <dgm:prSet/>
      <dgm:spPr/>
      <dgm:t>
        <a:bodyPr/>
        <a:lstStyle/>
        <a:p>
          <a:endParaRPr lang="es-MX"/>
        </a:p>
      </dgm:t>
    </dgm:pt>
    <dgm:pt modelId="{7ABDFF80-8DCC-48B0-9EDE-12DAD6143CA4}" type="sibTrans" cxnId="{E8BD40AD-BF21-45EB-B13E-20F12C89183C}">
      <dgm:prSet/>
      <dgm:spPr/>
      <dgm:t>
        <a:bodyPr/>
        <a:lstStyle/>
        <a:p>
          <a:endParaRPr lang="es-MX"/>
        </a:p>
      </dgm:t>
    </dgm:pt>
    <dgm:pt modelId="{2AE5B1A4-BFBA-4CA5-81F3-E8C2A00780FF}" type="pres">
      <dgm:prSet presAssocID="{9D7C91D9-52BC-4A52-878C-144619207811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MX"/>
        </a:p>
      </dgm:t>
    </dgm:pt>
    <dgm:pt modelId="{B658CFB3-BF3E-48FC-862A-E7DFF669DD08}" type="pres">
      <dgm:prSet presAssocID="{9D7C91D9-52BC-4A52-878C-144619207811}" presName="Name1" presStyleCnt="0"/>
      <dgm:spPr/>
    </dgm:pt>
    <dgm:pt modelId="{91285194-4BCB-4692-9C93-DDB22A39C3B1}" type="pres">
      <dgm:prSet presAssocID="{9D7C91D9-52BC-4A52-878C-144619207811}" presName="cycle" presStyleCnt="0"/>
      <dgm:spPr/>
    </dgm:pt>
    <dgm:pt modelId="{803905EE-85B6-463E-8414-6E7BA841EA93}" type="pres">
      <dgm:prSet presAssocID="{9D7C91D9-52BC-4A52-878C-144619207811}" presName="srcNode" presStyleLbl="node1" presStyleIdx="0" presStyleCnt="2"/>
      <dgm:spPr/>
    </dgm:pt>
    <dgm:pt modelId="{E7DFB711-F0CF-438D-954B-1E522ACE0942}" type="pres">
      <dgm:prSet presAssocID="{9D7C91D9-52BC-4A52-878C-144619207811}" presName="conn" presStyleLbl="parChTrans1D2" presStyleIdx="0" presStyleCnt="1"/>
      <dgm:spPr/>
      <dgm:t>
        <a:bodyPr/>
        <a:lstStyle/>
        <a:p>
          <a:endParaRPr lang="es-MX"/>
        </a:p>
      </dgm:t>
    </dgm:pt>
    <dgm:pt modelId="{1A35024A-445D-4FB4-A579-D1363587F8AA}" type="pres">
      <dgm:prSet presAssocID="{9D7C91D9-52BC-4A52-878C-144619207811}" presName="extraNode" presStyleLbl="node1" presStyleIdx="0" presStyleCnt="2"/>
      <dgm:spPr/>
    </dgm:pt>
    <dgm:pt modelId="{57A3D554-731A-47D0-9E0D-8F8C3C65B365}" type="pres">
      <dgm:prSet presAssocID="{9D7C91D9-52BC-4A52-878C-144619207811}" presName="dstNode" presStyleLbl="node1" presStyleIdx="0" presStyleCnt="2"/>
      <dgm:spPr/>
    </dgm:pt>
    <dgm:pt modelId="{371C664A-0696-471A-86FA-72C2CBB463EA}" type="pres">
      <dgm:prSet presAssocID="{2A847B87-81BE-439C-BA6A-B283B77E0D7B}" presName="text_1" presStyleLbl="node1" presStyleIdx="0" presStyleCnt="2" custLinFactNeighborX="402" custLinFactNeighborY="2061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DEE070A-632E-4A1A-AD5C-59B05329D91B}" type="pres">
      <dgm:prSet presAssocID="{2A847B87-81BE-439C-BA6A-B283B77E0D7B}" presName="accent_1" presStyleCnt="0"/>
      <dgm:spPr/>
    </dgm:pt>
    <dgm:pt modelId="{53A5BAB6-E258-432C-A7FB-A98C86AA0D3B}" type="pres">
      <dgm:prSet presAssocID="{2A847B87-81BE-439C-BA6A-B283B77E0D7B}" presName="accentRepeatNode" presStyleLbl="solidFgAcc1" presStyleIdx="0" presStyleCnt="2"/>
      <dgm:spPr/>
    </dgm:pt>
    <dgm:pt modelId="{6D1B5641-AA1E-4F3B-AB86-921C9CFFF691}" type="pres">
      <dgm:prSet presAssocID="{3DB62FA6-7DF5-46D0-A7DF-1A28B675684A}" presName="text_2" presStyleLbl="node1" presStyleIdx="1" presStyleCnt="2" custLinFactNeighborX="402" custLinFactNeighborY="-3096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47EED50-E645-4EF3-ADD9-6C0719EACDC6}" type="pres">
      <dgm:prSet presAssocID="{3DB62FA6-7DF5-46D0-A7DF-1A28B675684A}" presName="accent_2" presStyleCnt="0"/>
      <dgm:spPr/>
    </dgm:pt>
    <dgm:pt modelId="{DD4226EE-663A-4635-AF33-AAB5F694D511}" type="pres">
      <dgm:prSet presAssocID="{3DB62FA6-7DF5-46D0-A7DF-1A28B675684A}" presName="accentRepeatNode" presStyleLbl="solidFgAcc1" presStyleIdx="1" presStyleCnt="2"/>
      <dgm:spPr/>
    </dgm:pt>
  </dgm:ptLst>
  <dgm:cxnLst>
    <dgm:cxn modelId="{1E9D2CBD-E612-407D-B7BD-1F84FD4CE713}" type="presOf" srcId="{3DB62FA6-7DF5-46D0-A7DF-1A28B675684A}" destId="{6D1B5641-AA1E-4F3B-AB86-921C9CFFF691}" srcOrd="0" destOrd="0" presId="urn:microsoft.com/office/officeart/2008/layout/VerticalCurvedList"/>
    <dgm:cxn modelId="{0E4BAFE0-C93B-4F20-9C32-CE54AA1DEA23}" type="presOf" srcId="{2A847B87-81BE-439C-BA6A-B283B77E0D7B}" destId="{371C664A-0696-471A-86FA-72C2CBB463EA}" srcOrd="0" destOrd="0" presId="urn:microsoft.com/office/officeart/2008/layout/VerticalCurvedList"/>
    <dgm:cxn modelId="{E8BD40AD-BF21-45EB-B13E-20F12C89183C}" srcId="{9D7C91D9-52BC-4A52-878C-144619207811}" destId="{3DB62FA6-7DF5-46D0-A7DF-1A28B675684A}" srcOrd="1" destOrd="0" parTransId="{1E914FB6-82F4-4248-801A-2DD71FDC0F27}" sibTransId="{7ABDFF80-8DCC-48B0-9EDE-12DAD6143CA4}"/>
    <dgm:cxn modelId="{000E902F-9A0C-45D8-B743-49F0E4D46379}" type="presOf" srcId="{34417EAE-1396-48E5-9BF1-22D740D578C5}" destId="{E7DFB711-F0CF-438D-954B-1E522ACE0942}" srcOrd="0" destOrd="0" presId="urn:microsoft.com/office/officeart/2008/layout/VerticalCurvedList"/>
    <dgm:cxn modelId="{7FB79765-4329-4636-A2D6-273586494425}" type="presOf" srcId="{9D7C91D9-52BC-4A52-878C-144619207811}" destId="{2AE5B1A4-BFBA-4CA5-81F3-E8C2A00780FF}" srcOrd="0" destOrd="0" presId="urn:microsoft.com/office/officeart/2008/layout/VerticalCurvedList"/>
    <dgm:cxn modelId="{BA98922D-5663-4D37-8EB6-13E89FF24E02}" srcId="{9D7C91D9-52BC-4A52-878C-144619207811}" destId="{2A847B87-81BE-439C-BA6A-B283B77E0D7B}" srcOrd="0" destOrd="0" parTransId="{23B71F43-EFA4-4E2F-84C1-535BA1960420}" sibTransId="{34417EAE-1396-48E5-9BF1-22D740D578C5}"/>
    <dgm:cxn modelId="{36E8CFD5-EFA1-431C-8AC0-83C8D5F0DF96}" type="presParOf" srcId="{2AE5B1A4-BFBA-4CA5-81F3-E8C2A00780FF}" destId="{B658CFB3-BF3E-48FC-862A-E7DFF669DD08}" srcOrd="0" destOrd="0" presId="urn:microsoft.com/office/officeart/2008/layout/VerticalCurvedList"/>
    <dgm:cxn modelId="{A3742BF5-635D-4A1B-ACE6-F0A0DCBD0FE4}" type="presParOf" srcId="{B658CFB3-BF3E-48FC-862A-E7DFF669DD08}" destId="{91285194-4BCB-4692-9C93-DDB22A39C3B1}" srcOrd="0" destOrd="0" presId="urn:microsoft.com/office/officeart/2008/layout/VerticalCurvedList"/>
    <dgm:cxn modelId="{5B8E9512-6D94-43F8-8A6C-EBFF33F5F60B}" type="presParOf" srcId="{91285194-4BCB-4692-9C93-DDB22A39C3B1}" destId="{803905EE-85B6-463E-8414-6E7BA841EA93}" srcOrd="0" destOrd="0" presId="urn:microsoft.com/office/officeart/2008/layout/VerticalCurvedList"/>
    <dgm:cxn modelId="{5CC835A4-2F8D-427B-A438-29D144E94E2D}" type="presParOf" srcId="{91285194-4BCB-4692-9C93-DDB22A39C3B1}" destId="{E7DFB711-F0CF-438D-954B-1E522ACE0942}" srcOrd="1" destOrd="0" presId="urn:microsoft.com/office/officeart/2008/layout/VerticalCurvedList"/>
    <dgm:cxn modelId="{A97F4EAE-F3AB-4F66-A86E-9EDA08615A8B}" type="presParOf" srcId="{91285194-4BCB-4692-9C93-DDB22A39C3B1}" destId="{1A35024A-445D-4FB4-A579-D1363587F8AA}" srcOrd="2" destOrd="0" presId="urn:microsoft.com/office/officeart/2008/layout/VerticalCurvedList"/>
    <dgm:cxn modelId="{2833285A-5D92-48D4-9B5B-DEBF06D36501}" type="presParOf" srcId="{91285194-4BCB-4692-9C93-DDB22A39C3B1}" destId="{57A3D554-731A-47D0-9E0D-8F8C3C65B365}" srcOrd="3" destOrd="0" presId="urn:microsoft.com/office/officeart/2008/layout/VerticalCurvedList"/>
    <dgm:cxn modelId="{7A13C0E0-9500-4ECB-ABBA-D03CC0433EBF}" type="presParOf" srcId="{B658CFB3-BF3E-48FC-862A-E7DFF669DD08}" destId="{371C664A-0696-471A-86FA-72C2CBB463EA}" srcOrd="1" destOrd="0" presId="urn:microsoft.com/office/officeart/2008/layout/VerticalCurvedList"/>
    <dgm:cxn modelId="{D5DA1E4D-7B51-4D98-A948-AE811174AF44}" type="presParOf" srcId="{B658CFB3-BF3E-48FC-862A-E7DFF669DD08}" destId="{BDEE070A-632E-4A1A-AD5C-59B05329D91B}" srcOrd="2" destOrd="0" presId="urn:microsoft.com/office/officeart/2008/layout/VerticalCurvedList"/>
    <dgm:cxn modelId="{EF8A2A61-273E-41FD-9893-308E5E25CCCF}" type="presParOf" srcId="{BDEE070A-632E-4A1A-AD5C-59B05329D91B}" destId="{53A5BAB6-E258-432C-A7FB-A98C86AA0D3B}" srcOrd="0" destOrd="0" presId="urn:microsoft.com/office/officeart/2008/layout/VerticalCurvedList"/>
    <dgm:cxn modelId="{8938909E-8CE3-4792-AF8E-A2CDA405F671}" type="presParOf" srcId="{B658CFB3-BF3E-48FC-862A-E7DFF669DD08}" destId="{6D1B5641-AA1E-4F3B-AB86-921C9CFFF691}" srcOrd="3" destOrd="0" presId="urn:microsoft.com/office/officeart/2008/layout/VerticalCurvedList"/>
    <dgm:cxn modelId="{D81D423F-CC8B-4E01-B9C6-3082CF0933B7}" type="presParOf" srcId="{B658CFB3-BF3E-48FC-862A-E7DFF669DD08}" destId="{A47EED50-E645-4EF3-ADD9-6C0719EACDC6}" srcOrd="4" destOrd="0" presId="urn:microsoft.com/office/officeart/2008/layout/VerticalCurvedList"/>
    <dgm:cxn modelId="{7B577EF9-1B09-418B-B7DB-7697D30248DA}" type="presParOf" srcId="{A47EED50-E645-4EF3-ADD9-6C0719EACDC6}" destId="{DD4226EE-663A-4635-AF33-AAB5F694D511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43F7F2B-FF68-4081-AC44-0A577FDE5B74}" type="doc">
      <dgm:prSet loTypeId="urn:microsoft.com/office/officeart/2005/8/layout/pyramid2" loCatId="pyramid" qsTypeId="urn:microsoft.com/office/officeart/2005/8/quickstyle/simple3" qsCatId="simple" csTypeId="urn:microsoft.com/office/officeart/2005/8/colors/accent0_3" csCatId="mainScheme" phldr="1"/>
      <dgm:spPr/>
    </dgm:pt>
    <dgm:pt modelId="{85182FE8-9576-4369-BDB9-E9B2AE3F2898}">
      <dgm:prSet phldrT="[Texto]" custT="1"/>
      <dgm:spPr/>
      <dgm:t>
        <a:bodyPr/>
        <a:lstStyle/>
        <a:p>
          <a:pPr algn="ctr"/>
          <a:r>
            <a:rPr lang="es-MX" sz="1400" dirty="0" smtClean="0"/>
            <a:t>La OMT (2001)* define los Impactos SC del Turismo </a:t>
          </a:r>
          <a:r>
            <a:rPr lang="es-MX" sz="1400" dirty="0" err="1" smtClean="0"/>
            <a:t>como</a:t>
          </a:r>
          <a:r>
            <a:rPr lang="es-MX" sz="1400" i="1" dirty="0" err="1" smtClean="0"/>
            <a:t>“el</a:t>
          </a:r>
          <a:r>
            <a:rPr lang="es-MX" sz="1400" i="1" dirty="0" smtClean="0"/>
            <a:t> resultado de las relaciones sociales mantenidas durante la estadía de los visitantes, cuya intensidad y duración son afectadas por factores espaciales y temporales específicos</a:t>
          </a:r>
          <a:r>
            <a:rPr lang="es-MX" sz="1400" dirty="0" smtClean="0"/>
            <a:t>”.</a:t>
          </a:r>
        </a:p>
        <a:p>
          <a:pPr algn="ctr"/>
          <a:r>
            <a:rPr lang="es-MX" sz="1000" dirty="0" smtClean="0"/>
            <a:t> </a:t>
          </a:r>
        </a:p>
        <a:p>
          <a:endParaRPr lang="es-MX" sz="1000" dirty="0"/>
        </a:p>
      </dgm:t>
    </dgm:pt>
    <dgm:pt modelId="{9708A414-C1B6-46E0-A9AB-711C4A750971}" type="parTrans" cxnId="{E6E21B97-4742-41F0-9826-70A2F9A9049F}">
      <dgm:prSet/>
      <dgm:spPr/>
      <dgm:t>
        <a:bodyPr/>
        <a:lstStyle/>
        <a:p>
          <a:endParaRPr lang="es-MX"/>
        </a:p>
      </dgm:t>
    </dgm:pt>
    <dgm:pt modelId="{BA097BBD-2290-40A3-8E30-11198EDFA413}" type="sibTrans" cxnId="{E6E21B97-4742-41F0-9826-70A2F9A9049F}">
      <dgm:prSet/>
      <dgm:spPr/>
      <dgm:t>
        <a:bodyPr/>
        <a:lstStyle/>
        <a:p>
          <a:endParaRPr lang="es-MX"/>
        </a:p>
      </dgm:t>
    </dgm:pt>
    <dgm:pt modelId="{2AD8A3B6-441C-49F1-BA0C-F2840FA2DF1B}">
      <dgm:prSet phldrT="[Texto]" custT="1"/>
      <dgm:spPr/>
      <dgm:t>
        <a:bodyPr/>
        <a:lstStyle/>
        <a:p>
          <a:pPr algn="ctr"/>
          <a:r>
            <a:rPr lang="es-MX" sz="1400" dirty="0" smtClean="0"/>
            <a:t>La actividad turística ocurre en un ámbito donde entran en contacto personas de bagajes culturales y socioeconómicos muy diferentes (OMT, 2001)*. La relación provoca efectos en las manifestaciones y tradiciones culturales, en los valores y en los comportamientos sociales; y repercute sobre la identidad de las comunidades receptoras de forma + o - (Pires, 2004)*. </a:t>
          </a:r>
        </a:p>
        <a:p>
          <a:pPr algn="ctr"/>
          <a:endParaRPr lang="es-MX" sz="1000" dirty="0" smtClean="0"/>
        </a:p>
        <a:p>
          <a:endParaRPr lang="es-MX" sz="1000" dirty="0"/>
        </a:p>
      </dgm:t>
    </dgm:pt>
    <dgm:pt modelId="{92C0FF45-35DA-4ED6-AF0E-0FF98A064254}" type="parTrans" cxnId="{DCBDE072-0591-440D-8DA3-849EB45F95D7}">
      <dgm:prSet/>
      <dgm:spPr/>
      <dgm:t>
        <a:bodyPr/>
        <a:lstStyle/>
        <a:p>
          <a:endParaRPr lang="es-MX"/>
        </a:p>
      </dgm:t>
    </dgm:pt>
    <dgm:pt modelId="{BE17CB75-AF2B-4085-B0DD-BB57A6DEF193}" type="sibTrans" cxnId="{DCBDE072-0591-440D-8DA3-849EB45F95D7}">
      <dgm:prSet/>
      <dgm:spPr/>
      <dgm:t>
        <a:bodyPr/>
        <a:lstStyle/>
        <a:p>
          <a:endParaRPr lang="es-MX"/>
        </a:p>
      </dgm:t>
    </dgm:pt>
    <dgm:pt modelId="{AED99EF5-3076-46DF-8722-64B4914A9A7F}">
      <dgm:prSet phldrT="[Texto]" custT="1"/>
      <dgm:spPr/>
      <dgm:t>
        <a:bodyPr/>
        <a:lstStyle/>
        <a:p>
          <a:pPr algn="ctr"/>
          <a:endParaRPr lang="es-MX" sz="1400" dirty="0" smtClean="0"/>
        </a:p>
        <a:p>
          <a:pPr algn="ctr"/>
          <a:r>
            <a:rPr lang="es-MX" sz="1400" dirty="0" smtClean="0"/>
            <a:t>La atención a estos impactos suele dejarse de lado no sólo por falta de interés sino por la complejidad que exige su profundización. Por ser más intangibles y perceptibles a largo plazo (</a:t>
          </a:r>
          <a:r>
            <a:rPr lang="es-MX" sz="1400" dirty="0" err="1" smtClean="0"/>
            <a:t>Lickorish</a:t>
          </a:r>
          <a:r>
            <a:rPr lang="es-MX" sz="1400" dirty="0" smtClean="0"/>
            <a:t> y Jenkins, 2000)* exigen estudios más onerosas que necesitan de la participación de varias áreas de las ciencias (</a:t>
          </a:r>
          <a:r>
            <a:rPr lang="es-MX" sz="1400" dirty="0" err="1" smtClean="0"/>
            <a:t>Antunes</a:t>
          </a:r>
          <a:r>
            <a:rPr lang="es-MX" sz="1400" dirty="0" smtClean="0"/>
            <a:t>, 2006)*. </a:t>
          </a:r>
        </a:p>
        <a:p>
          <a:pPr algn="ctr"/>
          <a:endParaRPr lang="es-MX" sz="1100" dirty="0" smtClean="0"/>
        </a:p>
        <a:p>
          <a:endParaRPr lang="es-MX" sz="1100" dirty="0"/>
        </a:p>
      </dgm:t>
    </dgm:pt>
    <dgm:pt modelId="{068611D4-A6B8-455B-A4A3-17E82705EF9C}" type="parTrans" cxnId="{451B3261-F832-4943-A682-62668572ADDC}">
      <dgm:prSet/>
      <dgm:spPr/>
      <dgm:t>
        <a:bodyPr/>
        <a:lstStyle/>
        <a:p>
          <a:endParaRPr lang="es-MX"/>
        </a:p>
      </dgm:t>
    </dgm:pt>
    <dgm:pt modelId="{FCEB79A7-4CDD-4A4F-9164-ADE11F2D35FD}" type="sibTrans" cxnId="{451B3261-F832-4943-A682-62668572ADDC}">
      <dgm:prSet/>
      <dgm:spPr/>
      <dgm:t>
        <a:bodyPr/>
        <a:lstStyle/>
        <a:p>
          <a:endParaRPr lang="es-MX"/>
        </a:p>
      </dgm:t>
    </dgm:pt>
    <dgm:pt modelId="{E63F84A6-F816-4B97-9483-7C2393F220B1}" type="pres">
      <dgm:prSet presAssocID="{643F7F2B-FF68-4081-AC44-0A577FDE5B74}" presName="compositeShape" presStyleCnt="0">
        <dgm:presLayoutVars>
          <dgm:dir/>
          <dgm:resizeHandles/>
        </dgm:presLayoutVars>
      </dgm:prSet>
      <dgm:spPr/>
    </dgm:pt>
    <dgm:pt modelId="{EEB14BA1-084E-42D0-9853-86C047E76816}" type="pres">
      <dgm:prSet presAssocID="{643F7F2B-FF68-4081-AC44-0A577FDE5B74}" presName="pyramid" presStyleLbl="node1" presStyleIdx="0" presStyleCnt="1" custLinFactNeighborX="39661"/>
      <dgm:spPr/>
    </dgm:pt>
    <dgm:pt modelId="{E396E0D2-713B-4B90-B6C2-549AF87BD211}" type="pres">
      <dgm:prSet presAssocID="{643F7F2B-FF68-4081-AC44-0A577FDE5B74}" presName="theList" presStyleCnt="0"/>
      <dgm:spPr/>
    </dgm:pt>
    <dgm:pt modelId="{94626A92-47D7-4D15-94CD-4430B759C7C6}" type="pres">
      <dgm:prSet presAssocID="{85182FE8-9576-4369-BDB9-E9B2AE3F2898}" presName="aNode" presStyleLbl="fgAcc1" presStyleIdx="0" presStyleCnt="3" custScaleX="105522" custScaleY="193794" custLinFactY="-29584" custLinFactNeighborX="3848" custLinFactNeighborY="-10000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2D45073-A259-4B0B-BEB4-6BA4B9335E8E}" type="pres">
      <dgm:prSet presAssocID="{85182FE8-9576-4369-BDB9-E9B2AE3F2898}" presName="aSpace" presStyleCnt="0"/>
      <dgm:spPr/>
    </dgm:pt>
    <dgm:pt modelId="{5345D587-A875-4C94-B91A-C783BC90336A}" type="pres">
      <dgm:prSet presAssocID="{2AD8A3B6-441C-49F1-BA0C-F2840FA2DF1B}" presName="aNode" presStyleLbl="fgAcc1" presStyleIdx="1" presStyleCnt="3" custScaleX="124374" custScaleY="246978" custLinFactNeighborX="4040" custLinFactNeighborY="-6416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323C902-6734-48A6-A349-82584059A14E}" type="pres">
      <dgm:prSet presAssocID="{2AD8A3B6-441C-49F1-BA0C-F2840FA2DF1B}" presName="aSpace" presStyleCnt="0"/>
      <dgm:spPr/>
    </dgm:pt>
    <dgm:pt modelId="{C2D100C8-6202-4262-BD91-E03DFE040807}" type="pres">
      <dgm:prSet presAssocID="{AED99EF5-3076-46DF-8722-64B4914A9A7F}" presName="aNode" presStyleLbl="fgAcc1" presStyleIdx="2" presStyleCnt="3" custScaleX="109397" custScaleY="275096" custLinFactY="13930" custLinFactNeighborX="14673" custLinFactNeighborY="10000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F7CEA18-C45D-4BF9-BA0A-C1C1771AAB5B}" type="pres">
      <dgm:prSet presAssocID="{AED99EF5-3076-46DF-8722-64B4914A9A7F}" presName="aSpace" presStyleCnt="0"/>
      <dgm:spPr/>
    </dgm:pt>
  </dgm:ptLst>
  <dgm:cxnLst>
    <dgm:cxn modelId="{E6E21B97-4742-41F0-9826-70A2F9A9049F}" srcId="{643F7F2B-FF68-4081-AC44-0A577FDE5B74}" destId="{85182FE8-9576-4369-BDB9-E9B2AE3F2898}" srcOrd="0" destOrd="0" parTransId="{9708A414-C1B6-46E0-A9AB-711C4A750971}" sibTransId="{BA097BBD-2290-40A3-8E30-11198EDFA413}"/>
    <dgm:cxn modelId="{3FB255E6-974C-4B3E-BE47-58205DED7D83}" type="presOf" srcId="{85182FE8-9576-4369-BDB9-E9B2AE3F2898}" destId="{94626A92-47D7-4D15-94CD-4430B759C7C6}" srcOrd="0" destOrd="0" presId="urn:microsoft.com/office/officeart/2005/8/layout/pyramid2"/>
    <dgm:cxn modelId="{16302502-FBA1-4672-8F44-B76CE8F7E960}" type="presOf" srcId="{AED99EF5-3076-46DF-8722-64B4914A9A7F}" destId="{C2D100C8-6202-4262-BD91-E03DFE040807}" srcOrd="0" destOrd="0" presId="urn:microsoft.com/office/officeart/2005/8/layout/pyramid2"/>
    <dgm:cxn modelId="{56ECF519-CA18-48F5-9AF6-9DA4E1083C7D}" type="presOf" srcId="{2AD8A3B6-441C-49F1-BA0C-F2840FA2DF1B}" destId="{5345D587-A875-4C94-B91A-C783BC90336A}" srcOrd="0" destOrd="0" presId="urn:microsoft.com/office/officeart/2005/8/layout/pyramid2"/>
    <dgm:cxn modelId="{9EF39F61-0850-4FBA-9338-6E85D22E81B8}" type="presOf" srcId="{643F7F2B-FF68-4081-AC44-0A577FDE5B74}" destId="{E63F84A6-F816-4B97-9483-7C2393F220B1}" srcOrd="0" destOrd="0" presId="urn:microsoft.com/office/officeart/2005/8/layout/pyramid2"/>
    <dgm:cxn modelId="{451B3261-F832-4943-A682-62668572ADDC}" srcId="{643F7F2B-FF68-4081-AC44-0A577FDE5B74}" destId="{AED99EF5-3076-46DF-8722-64B4914A9A7F}" srcOrd="2" destOrd="0" parTransId="{068611D4-A6B8-455B-A4A3-17E82705EF9C}" sibTransId="{FCEB79A7-4CDD-4A4F-9164-ADE11F2D35FD}"/>
    <dgm:cxn modelId="{DCBDE072-0591-440D-8DA3-849EB45F95D7}" srcId="{643F7F2B-FF68-4081-AC44-0A577FDE5B74}" destId="{2AD8A3B6-441C-49F1-BA0C-F2840FA2DF1B}" srcOrd="1" destOrd="0" parTransId="{92C0FF45-35DA-4ED6-AF0E-0FF98A064254}" sibTransId="{BE17CB75-AF2B-4085-B0DD-BB57A6DEF193}"/>
    <dgm:cxn modelId="{FD5D08D0-7363-4669-8364-902B0EEEF7E6}" type="presParOf" srcId="{E63F84A6-F816-4B97-9483-7C2393F220B1}" destId="{EEB14BA1-084E-42D0-9853-86C047E76816}" srcOrd="0" destOrd="0" presId="urn:microsoft.com/office/officeart/2005/8/layout/pyramid2"/>
    <dgm:cxn modelId="{DDD2F194-BCC1-43B4-B69D-F04917246BE4}" type="presParOf" srcId="{E63F84A6-F816-4B97-9483-7C2393F220B1}" destId="{E396E0D2-713B-4B90-B6C2-549AF87BD211}" srcOrd="1" destOrd="0" presId="urn:microsoft.com/office/officeart/2005/8/layout/pyramid2"/>
    <dgm:cxn modelId="{3871AA93-99DD-4CA6-8660-C71AE2D0BBA8}" type="presParOf" srcId="{E396E0D2-713B-4B90-B6C2-549AF87BD211}" destId="{94626A92-47D7-4D15-94CD-4430B759C7C6}" srcOrd="0" destOrd="0" presId="urn:microsoft.com/office/officeart/2005/8/layout/pyramid2"/>
    <dgm:cxn modelId="{48224022-D4FD-438D-A76C-A14724F46C6F}" type="presParOf" srcId="{E396E0D2-713B-4B90-B6C2-549AF87BD211}" destId="{F2D45073-A259-4B0B-BEB4-6BA4B9335E8E}" srcOrd="1" destOrd="0" presId="urn:microsoft.com/office/officeart/2005/8/layout/pyramid2"/>
    <dgm:cxn modelId="{4F4B0E04-D9B0-435A-A98D-621E0E9CA2AB}" type="presParOf" srcId="{E396E0D2-713B-4B90-B6C2-549AF87BD211}" destId="{5345D587-A875-4C94-B91A-C783BC90336A}" srcOrd="2" destOrd="0" presId="urn:microsoft.com/office/officeart/2005/8/layout/pyramid2"/>
    <dgm:cxn modelId="{9B671AE8-C27D-4B11-B51F-132E54D3E4F3}" type="presParOf" srcId="{E396E0D2-713B-4B90-B6C2-549AF87BD211}" destId="{1323C902-6734-48A6-A349-82584059A14E}" srcOrd="3" destOrd="0" presId="urn:microsoft.com/office/officeart/2005/8/layout/pyramid2"/>
    <dgm:cxn modelId="{E644F7FC-6861-4A43-8012-E59F1A06E4BF}" type="presParOf" srcId="{E396E0D2-713B-4B90-B6C2-549AF87BD211}" destId="{C2D100C8-6202-4262-BD91-E03DFE040807}" srcOrd="4" destOrd="0" presId="urn:microsoft.com/office/officeart/2005/8/layout/pyramid2"/>
    <dgm:cxn modelId="{9D5C1437-C868-4A25-8CC9-E8CE6A243070}" type="presParOf" srcId="{E396E0D2-713B-4B90-B6C2-549AF87BD211}" destId="{FF7CEA18-C45D-4BF9-BA0A-C1C1771AAB5B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4F8319-CE18-4332-9B9D-ABD6F2D8C243}">
      <dsp:nvSpPr>
        <dsp:cNvPr id="0" name=""/>
        <dsp:cNvSpPr/>
      </dsp:nvSpPr>
      <dsp:spPr>
        <a:xfrm>
          <a:off x="0" y="790533"/>
          <a:ext cx="2032000" cy="633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81280" rIns="227584" bIns="81280" numCol="1" spcCol="1270" anchor="ctr" anchorCtr="0">
          <a:noAutofit/>
        </a:bodyPr>
        <a:lstStyle/>
        <a:p>
          <a:pPr lvl="0" algn="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dirty="0" smtClean="0"/>
            <a:t>Impacto</a:t>
          </a:r>
          <a:endParaRPr lang="es-MX" sz="3200" kern="1200" dirty="0"/>
        </a:p>
      </dsp:txBody>
      <dsp:txXfrm>
        <a:off x="0" y="790533"/>
        <a:ext cx="2032000" cy="633600"/>
      </dsp:txXfrm>
    </dsp:sp>
    <dsp:sp modelId="{447075C5-0ECE-4A4B-8A11-75F991366CB6}">
      <dsp:nvSpPr>
        <dsp:cNvPr id="0" name=""/>
        <dsp:cNvSpPr/>
      </dsp:nvSpPr>
      <dsp:spPr>
        <a:xfrm>
          <a:off x="2031999" y="434133"/>
          <a:ext cx="406400" cy="1346400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DFDA57-3FFD-424B-B957-A75E6D773F5C}">
      <dsp:nvSpPr>
        <dsp:cNvPr id="0" name=""/>
        <dsp:cNvSpPr/>
      </dsp:nvSpPr>
      <dsp:spPr>
        <a:xfrm>
          <a:off x="2600959" y="434133"/>
          <a:ext cx="5527040" cy="1346400"/>
        </a:xfrm>
        <a:prstGeom prst="rect">
          <a:avLst/>
        </a:prstGeom>
        <a:solidFill>
          <a:schemeClr val="accent2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228600" lvl="1" indent="-228600" algn="ctr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b="1" kern="1200" dirty="0" smtClean="0">
              <a:solidFill>
                <a:schemeClr val="tx1"/>
              </a:solidFill>
            </a:rPr>
            <a:t>Transformaciones</a:t>
          </a:r>
          <a:r>
            <a:rPr lang="es-MX" sz="2000" kern="1200" dirty="0" smtClean="0">
              <a:solidFill>
                <a:schemeClr val="tx1"/>
              </a:solidFill>
            </a:rPr>
            <a:t>…generadas a partir de o relacionados con el turismo, sea esto de forma directa o indirecta (</a:t>
          </a:r>
          <a:r>
            <a:rPr lang="es-MX" sz="2000" kern="1200" dirty="0" err="1" smtClean="0">
              <a:solidFill>
                <a:schemeClr val="tx1"/>
              </a:solidFill>
            </a:rPr>
            <a:t>Monterrubio</a:t>
          </a:r>
          <a:r>
            <a:rPr lang="es-MX" sz="2000" kern="1200" dirty="0" smtClean="0">
              <a:solidFill>
                <a:schemeClr val="tx1"/>
              </a:solidFill>
            </a:rPr>
            <a:t>, 2011:176)</a:t>
          </a:r>
          <a:endParaRPr lang="es-MX" sz="2000" kern="1200" dirty="0">
            <a:solidFill>
              <a:schemeClr val="tx1"/>
            </a:solidFill>
          </a:endParaRPr>
        </a:p>
      </dsp:txBody>
      <dsp:txXfrm>
        <a:off x="2600959" y="434133"/>
        <a:ext cx="5527040" cy="1346400"/>
      </dsp:txXfrm>
    </dsp:sp>
    <dsp:sp modelId="{4CD054CC-27A7-41C7-B82A-9C7CC86807E5}">
      <dsp:nvSpPr>
        <dsp:cNvPr id="0" name=""/>
        <dsp:cNvSpPr/>
      </dsp:nvSpPr>
      <dsp:spPr>
        <a:xfrm>
          <a:off x="0" y="3123333"/>
          <a:ext cx="2032000" cy="633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81280" rIns="227584" bIns="81280" numCol="1" spcCol="1270" anchor="ctr" anchorCtr="0">
          <a:noAutofit/>
        </a:bodyPr>
        <a:lstStyle/>
        <a:p>
          <a:pPr lvl="0" algn="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dirty="0" smtClean="0"/>
            <a:t>Impacto</a:t>
          </a:r>
          <a:endParaRPr lang="es-MX" sz="3200" kern="1200" dirty="0"/>
        </a:p>
      </dsp:txBody>
      <dsp:txXfrm>
        <a:off x="0" y="3123333"/>
        <a:ext cx="2032000" cy="633600"/>
      </dsp:txXfrm>
    </dsp:sp>
    <dsp:sp modelId="{E37C8F06-F476-476B-A91B-A2FA0AC2FCE9}">
      <dsp:nvSpPr>
        <dsp:cNvPr id="0" name=""/>
        <dsp:cNvSpPr/>
      </dsp:nvSpPr>
      <dsp:spPr>
        <a:xfrm>
          <a:off x="2031999" y="1895733"/>
          <a:ext cx="406400" cy="3088800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1C8D2CE-13D9-40B7-837A-2403D6711A50}">
      <dsp:nvSpPr>
        <dsp:cNvPr id="0" name=""/>
        <dsp:cNvSpPr/>
      </dsp:nvSpPr>
      <dsp:spPr>
        <a:xfrm>
          <a:off x="2600959" y="1895733"/>
          <a:ext cx="5527040" cy="3088800"/>
        </a:xfrm>
        <a:prstGeom prst="rect">
          <a:avLst/>
        </a:prstGeom>
        <a:solidFill>
          <a:schemeClr val="accent2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228600" lvl="1" indent="-228600" algn="ctr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>
              <a:solidFill>
                <a:schemeClr val="tx1"/>
              </a:solidFill>
            </a:rPr>
            <a:t>Los </a:t>
          </a:r>
          <a:r>
            <a:rPr lang="es-MX" sz="2400" b="1" kern="1200" dirty="0" smtClean="0">
              <a:solidFill>
                <a:schemeClr val="tx1"/>
              </a:solidFill>
            </a:rPr>
            <a:t>efectos </a:t>
          </a:r>
          <a:r>
            <a:rPr lang="es-MX" sz="2000" kern="1200" dirty="0" smtClean="0">
              <a:solidFill>
                <a:schemeClr val="tx1"/>
              </a:solidFill>
            </a:rPr>
            <a:t>del turismo engloban más que los resultados de ciertos eventos o actividades turísticas</a:t>
          </a:r>
          <a:endParaRPr lang="es-MX" sz="2000" kern="1200" dirty="0">
            <a:solidFill>
              <a:schemeClr val="tx1"/>
            </a:solidFill>
          </a:endParaRPr>
        </a:p>
        <a:p>
          <a:pPr marL="228600" lvl="1" indent="-228600" algn="ctr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2000" kern="1200" dirty="0">
            <a:solidFill>
              <a:schemeClr val="tx1"/>
            </a:solidFill>
          </a:endParaRPr>
        </a:p>
        <a:p>
          <a:pPr marL="228600" lvl="1" indent="-228600" algn="ctr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>
              <a:solidFill>
                <a:schemeClr val="tx1"/>
              </a:solidFill>
            </a:rPr>
            <a:t>Las </a:t>
          </a:r>
          <a:r>
            <a:rPr lang="es-MX" sz="2400" b="1" kern="1200" dirty="0" smtClean="0">
              <a:solidFill>
                <a:schemeClr val="tx1"/>
              </a:solidFill>
            </a:rPr>
            <a:t>implicacione</a:t>
          </a:r>
          <a:r>
            <a:rPr lang="es-MX" sz="2000" kern="1200" dirty="0" smtClean="0">
              <a:solidFill>
                <a:schemeClr val="tx1"/>
              </a:solidFill>
            </a:rPr>
            <a:t>s del turismo emergen en la forma de </a:t>
          </a:r>
          <a:r>
            <a:rPr lang="es-MX" sz="2000" b="1" kern="1200" dirty="0" smtClean="0">
              <a:solidFill>
                <a:schemeClr val="tx1"/>
              </a:solidFill>
            </a:rPr>
            <a:t>alteración</a:t>
          </a:r>
          <a:r>
            <a:rPr lang="es-MX" sz="2000" kern="1200" dirty="0" smtClean="0">
              <a:solidFill>
                <a:schemeClr val="tx1"/>
              </a:solidFill>
            </a:rPr>
            <a:t> del comportamiento humano que se origina de las interacciones entre los agentes de cambio y los subsistemas en los que estos interfieren (</a:t>
          </a:r>
          <a:r>
            <a:rPr lang="es-MX" sz="2000" kern="1200" dirty="0" err="1" smtClean="0">
              <a:solidFill>
                <a:schemeClr val="tx1"/>
              </a:solidFill>
            </a:rPr>
            <a:t>Monterrubio</a:t>
          </a:r>
          <a:r>
            <a:rPr lang="es-MX" sz="2000" kern="1200" dirty="0" smtClean="0">
              <a:solidFill>
                <a:schemeClr val="tx1"/>
              </a:solidFill>
            </a:rPr>
            <a:t>, 2011: 177)</a:t>
          </a:r>
          <a:endParaRPr lang="es-MX" sz="2000" kern="1200" dirty="0">
            <a:solidFill>
              <a:schemeClr val="tx1"/>
            </a:solidFill>
          </a:endParaRPr>
        </a:p>
      </dsp:txBody>
      <dsp:txXfrm>
        <a:off x="2600959" y="1895733"/>
        <a:ext cx="5527040" cy="3088800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0006FC-5EA3-466F-A158-5F1D1F47F5BB}">
      <dsp:nvSpPr>
        <dsp:cNvPr id="0" name=""/>
        <dsp:cNvSpPr/>
      </dsp:nvSpPr>
      <dsp:spPr>
        <a:xfrm>
          <a:off x="1736706" y="1753103"/>
          <a:ext cx="3252512" cy="216942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99568" rIns="99568" bIns="99568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1400" kern="1200" dirty="0" smtClean="0"/>
            <a:t>Cambios en la calidad de vida de los residentes de destinos turísticos como consecuencia de esta actividad (Wall y </a:t>
          </a:r>
          <a:r>
            <a:rPr lang="es-MX" sz="1400" kern="1200" dirty="0" err="1" smtClean="0"/>
            <a:t>Mathieson</a:t>
          </a:r>
          <a:r>
            <a:rPr lang="es-MX" sz="1400" kern="1200" dirty="0" smtClean="0"/>
            <a:t>, 2006:227 en Mendoza </a:t>
          </a:r>
          <a:r>
            <a:rPr lang="es-MX" sz="1400" i="1" kern="1200" dirty="0" smtClean="0"/>
            <a:t>et. al,2011:50</a:t>
          </a:r>
          <a:r>
            <a:rPr lang="es-MX" sz="1400" kern="1200" dirty="0" smtClean="0"/>
            <a:t>). </a:t>
          </a:r>
        </a:p>
        <a:p>
          <a:pPr lvl="0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kern="1200" dirty="0"/>
        </a:p>
      </dsp:txBody>
      <dsp:txXfrm>
        <a:off x="2257108" y="1753103"/>
        <a:ext cx="2732110" cy="2169425"/>
      </dsp:txXfrm>
    </dsp:sp>
    <dsp:sp modelId="{A623D402-7E54-45B6-BD54-4AE44DE600DA}">
      <dsp:nvSpPr>
        <dsp:cNvPr id="0" name=""/>
        <dsp:cNvSpPr/>
      </dsp:nvSpPr>
      <dsp:spPr>
        <a:xfrm>
          <a:off x="2033" y="885767"/>
          <a:ext cx="2168341" cy="2168341"/>
        </a:xfrm>
        <a:prstGeom prst="ellipse">
          <a:avLst/>
        </a:prstGeom>
        <a:solidFill>
          <a:schemeClr val="accent3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600" kern="1200"/>
        </a:p>
      </dsp:txBody>
      <dsp:txXfrm>
        <a:off x="319579" y="1203313"/>
        <a:ext cx="1533249" cy="1533249"/>
      </dsp:txXfrm>
    </dsp:sp>
    <dsp:sp modelId="{0E30CE31-D3FB-463C-B039-52AF9B9A5EE6}">
      <dsp:nvSpPr>
        <dsp:cNvPr id="0" name=""/>
        <dsp:cNvSpPr/>
      </dsp:nvSpPr>
      <dsp:spPr>
        <a:xfrm>
          <a:off x="7157560" y="1753103"/>
          <a:ext cx="3252512" cy="216942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99568" rIns="99568" bIns="99568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1400" kern="1200" dirty="0" smtClean="0"/>
            <a:t>Formas en que el turismo y los viajes transforman los sistemas de valores sociales y colectivos, patrones de comportamiento, estructuras comunitarias, estilo y calidad de vida (Hall y </a:t>
          </a:r>
          <a:r>
            <a:rPr lang="es-MX" sz="1400" kern="1200" dirty="0" err="1" smtClean="0"/>
            <a:t>Lew</a:t>
          </a:r>
          <a:r>
            <a:rPr lang="es-MX" sz="1400" kern="1200" dirty="0" smtClean="0"/>
            <a:t>, 2009:57 en Mendoza </a:t>
          </a:r>
          <a:r>
            <a:rPr lang="es-MX" sz="1400" i="1" kern="1200" dirty="0" smtClean="0"/>
            <a:t>et. al,2011:50).</a:t>
          </a:r>
        </a:p>
        <a:p>
          <a:pPr lvl="0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kern="1200" dirty="0"/>
        </a:p>
      </dsp:txBody>
      <dsp:txXfrm>
        <a:off x="7677962" y="1753103"/>
        <a:ext cx="2732110" cy="2169425"/>
      </dsp:txXfrm>
    </dsp:sp>
    <dsp:sp modelId="{56D66C7E-CC11-4DBA-96DE-791ED3B55787}">
      <dsp:nvSpPr>
        <dsp:cNvPr id="0" name=""/>
        <dsp:cNvSpPr/>
      </dsp:nvSpPr>
      <dsp:spPr>
        <a:xfrm>
          <a:off x="5422887" y="885767"/>
          <a:ext cx="2168341" cy="2168341"/>
        </a:xfrm>
        <a:prstGeom prst="ellipse">
          <a:avLst/>
        </a:prstGeom>
        <a:solidFill>
          <a:schemeClr val="accent5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600" kern="1200" dirty="0"/>
        </a:p>
      </dsp:txBody>
      <dsp:txXfrm>
        <a:off x="5740433" y="1203313"/>
        <a:ext cx="1533249" cy="1533249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F86C03-3D7F-4F7F-A163-6F57AB165375}">
      <dsp:nvSpPr>
        <dsp:cNvPr id="0" name=""/>
        <dsp:cNvSpPr/>
      </dsp:nvSpPr>
      <dsp:spPr>
        <a:xfrm rot="5400000">
          <a:off x="5785978" y="-211291"/>
          <a:ext cx="2085404" cy="3148216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lumMod val="20000"/>
              <a:lumOff val="8000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1200" b="0" kern="1200" dirty="0" smtClean="0"/>
            <a:t>Un impacto es “un cambio en un determinado tiempo como resultado de un estímulo externo” (Hall, 2005: 27)*. 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s-MX" sz="1100" b="0" kern="1200" dirty="0" smtClean="0"/>
        </a:p>
        <a:p>
          <a:pPr lvl="0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 dirty="0"/>
        </a:p>
      </dsp:txBody>
      <dsp:txXfrm rot="-5400000">
        <a:off x="5779275" y="667682"/>
        <a:ext cx="2098810" cy="1390270"/>
      </dsp:txXfrm>
    </dsp:sp>
    <dsp:sp modelId="{4E9207B1-02B2-4860-87D4-01552B210B55}">
      <dsp:nvSpPr>
        <dsp:cNvPr id="0" name=""/>
        <dsp:cNvSpPr/>
      </dsp:nvSpPr>
      <dsp:spPr>
        <a:xfrm>
          <a:off x="5336335" y="803262"/>
          <a:ext cx="894785" cy="4810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65847B-6F04-4AD3-B020-70E016816477}">
      <dsp:nvSpPr>
        <dsp:cNvPr id="0" name=""/>
        <dsp:cNvSpPr/>
      </dsp:nvSpPr>
      <dsp:spPr>
        <a:xfrm rot="5400000">
          <a:off x="1314706" y="348036"/>
          <a:ext cx="801779" cy="697548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600" kern="1200"/>
        </a:p>
      </dsp:txBody>
      <dsp:txXfrm rot="-5400000">
        <a:off x="1475522" y="420865"/>
        <a:ext cx="480146" cy="551891"/>
      </dsp:txXfrm>
    </dsp:sp>
    <dsp:sp modelId="{7B6AF85E-F71E-4180-B39B-201285EACB30}">
      <dsp:nvSpPr>
        <dsp:cNvPr id="0" name=""/>
        <dsp:cNvSpPr/>
      </dsp:nvSpPr>
      <dsp:spPr>
        <a:xfrm rot="5400000">
          <a:off x="5861640" y="2487808"/>
          <a:ext cx="2369226" cy="486538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lumMod val="20000"/>
              <a:lumOff val="8000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s-MX" sz="1100" b="0" kern="1200" dirty="0" smtClean="0"/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s-MX" sz="1100" b="0" kern="1200" dirty="0" smtClean="0"/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1100" b="0" kern="1200" dirty="0" smtClean="0"/>
            <a:t>Factores </a:t>
          </a:r>
          <a:r>
            <a:rPr lang="es-MX" sz="1100" b="0" kern="1200" dirty="0" smtClean="0"/>
            <a:t>que afectan la intensidad del impacto: perfil del turista y la temporalidad de su estancia. 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s-MX" sz="1100" b="0" kern="1200" dirty="0" smtClean="0"/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1100" b="0" kern="1200" dirty="0" smtClean="0"/>
            <a:t>No es necesaria una relación intensa entre turistas y residentes para que se produzcan efectos importantes, traducidos en cambios en las actitudes, comportamientos y valores de la población autóctona (Butler, 1978, cit. en Fernández, 2009)*; basta con la presencia de los turistas para que se active el efecto demostración. </a:t>
          </a:r>
        </a:p>
        <a:p>
          <a:pPr lvl="0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600" b="1" kern="1200" dirty="0"/>
        </a:p>
      </dsp:txBody>
      <dsp:txXfrm rot="-5400000">
        <a:off x="5424458" y="4130758"/>
        <a:ext cx="3243590" cy="1579484"/>
      </dsp:txXfrm>
    </dsp:sp>
    <dsp:sp modelId="{6319D54A-116E-4E63-83DA-81B39DC676E8}">
      <dsp:nvSpPr>
        <dsp:cNvPr id="0" name=""/>
        <dsp:cNvSpPr/>
      </dsp:nvSpPr>
      <dsp:spPr>
        <a:xfrm>
          <a:off x="3699048" y="2909348"/>
          <a:ext cx="865921" cy="4810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6E9EBD-0317-4C17-8E98-FE02AF62E662}">
      <dsp:nvSpPr>
        <dsp:cNvPr id="0" name=""/>
        <dsp:cNvSpPr/>
      </dsp:nvSpPr>
      <dsp:spPr>
        <a:xfrm rot="5400000">
          <a:off x="7296464" y="2539666"/>
          <a:ext cx="858417" cy="820135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600" kern="1200"/>
        </a:p>
      </dsp:txBody>
      <dsp:txXfrm rot="-5400000">
        <a:off x="7449246" y="2660404"/>
        <a:ext cx="552853" cy="578659"/>
      </dsp:txXfrm>
    </dsp:sp>
    <dsp:sp modelId="{BC603267-BA63-4FDF-8253-8621041B10DF}">
      <dsp:nvSpPr>
        <dsp:cNvPr id="0" name=""/>
        <dsp:cNvSpPr/>
      </dsp:nvSpPr>
      <dsp:spPr>
        <a:xfrm rot="5400000">
          <a:off x="1382262" y="707274"/>
          <a:ext cx="2381173" cy="3561046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175" cap="flat" cmpd="sng" algn="ctr">
          <a:solidFill>
            <a:schemeClr val="accent2">
              <a:lumMod val="40000"/>
              <a:lumOff val="6000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1200" b="0" kern="1200" dirty="0" smtClean="0"/>
            <a:t>Dimensión sociológica, el impacto social depende en gran medida del tipo de relaciones establecidas entre la comunidad local y los turistas (Butler y </a:t>
          </a:r>
          <a:r>
            <a:rPr lang="es-MX" sz="1200" b="0" kern="1200" dirty="0" err="1" smtClean="0"/>
            <a:t>Pearce</a:t>
          </a:r>
          <a:r>
            <a:rPr lang="es-MX" sz="1200" b="0" kern="1200" dirty="0" smtClean="0"/>
            <a:t>, 1995, cit. en </a:t>
          </a:r>
          <a:r>
            <a:rPr lang="es-MX" sz="1200" b="0" kern="1200" dirty="0" err="1" smtClean="0"/>
            <a:t>Mbaiwa</a:t>
          </a:r>
          <a:r>
            <a:rPr lang="es-MX" sz="1200" b="0" kern="1200" dirty="0" smtClean="0"/>
            <a:t>, 2005)*, es decir, las repercusiones y su magnitud dependen del tipo de encuentro.</a:t>
          </a:r>
          <a:endParaRPr lang="es-MX" sz="1200" kern="1200" dirty="0"/>
        </a:p>
      </dsp:txBody>
      <dsp:txXfrm rot="-5400000">
        <a:off x="1385834" y="1694072"/>
        <a:ext cx="2374030" cy="1587449"/>
      </dsp:txXfrm>
    </dsp:sp>
    <dsp:sp modelId="{BCD94450-92E3-4671-B7C5-B6489628A6D1}">
      <dsp:nvSpPr>
        <dsp:cNvPr id="0" name=""/>
        <dsp:cNvSpPr/>
      </dsp:nvSpPr>
      <dsp:spPr>
        <a:xfrm>
          <a:off x="5312550" y="5163319"/>
          <a:ext cx="894785" cy="4810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EBBF9F-8816-4BDF-8955-017CA95CE9A7}">
      <dsp:nvSpPr>
        <dsp:cNvPr id="0" name=""/>
        <dsp:cNvSpPr/>
      </dsp:nvSpPr>
      <dsp:spPr>
        <a:xfrm rot="5400000">
          <a:off x="2493654" y="5149336"/>
          <a:ext cx="801779" cy="697548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600" kern="1200"/>
        </a:p>
      </dsp:txBody>
      <dsp:txXfrm rot="-5400000">
        <a:off x="2654470" y="5222165"/>
        <a:ext cx="480146" cy="551891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EECB96-D557-43EE-8BFF-C1AB4323DE08}">
      <dsp:nvSpPr>
        <dsp:cNvPr id="0" name=""/>
        <dsp:cNvSpPr/>
      </dsp:nvSpPr>
      <dsp:spPr>
        <a:xfrm rot="16200000">
          <a:off x="140191" y="654934"/>
          <a:ext cx="3667493" cy="3947876"/>
        </a:xfrm>
        <a:prstGeom prst="round2SameRect">
          <a:avLst>
            <a:gd name="adj1" fmla="val 16670"/>
            <a:gd name="adj2" fmla="val 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tint val="50000"/>
                <a:hueOff val="0"/>
                <a:satOff val="0"/>
                <a:lumOff val="0"/>
                <a:alphaOff val="0"/>
                <a:shade val="36000"/>
                <a:satMod val="120000"/>
              </a:schemeClr>
              <a:schemeClr val="accent1">
                <a:tint val="50000"/>
                <a:hueOff val="0"/>
                <a:satOff val="0"/>
                <a:lumOff val="0"/>
                <a:alphaOff val="0"/>
                <a:tint val="40000"/>
              </a:schemeClr>
            </a:duotone>
          </a:blip>
          <a:tile tx="0" ty="0" sx="60000" sy="59000" flip="none" algn="tl"/>
        </a:blipFill>
        <a:ln>
          <a:noFill/>
        </a:ln>
        <a:effectLst>
          <a:softEdge rad="12700"/>
        </a:effectLst>
        <a:scene3d>
          <a:camera prst="orthographicFront"/>
          <a:lightRig rig="flat" dir="t"/>
        </a:scene3d>
        <a:sp3d z="-1905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101600" rIns="91440" bIns="101600" numCol="1" spcCol="1270" anchor="t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1600" kern="1200" dirty="0" smtClean="0"/>
            <a:t>La capacidad de carga es el umbral o límite de tolerancia mas allá del cual se saturan las instalaciones (capacidad de carga física),disminuye el bienestar del visitante  (capacidad de carga perceptual o psicológica</a:t>
          </a:r>
          <a:r>
            <a:rPr lang="es-MX" sz="1600" kern="1200" dirty="0" smtClean="0"/>
            <a:t>) o </a:t>
          </a:r>
          <a:r>
            <a:rPr lang="es-MX" sz="1600" kern="1200" dirty="0" smtClean="0"/>
            <a:t>la población residente siente malestar por el aumento excesivo de turistas (capacidad de carga social) </a:t>
          </a:r>
          <a:r>
            <a:rPr lang="es-MX" sz="1600" kern="1200" dirty="0" smtClean="0"/>
            <a:t>(</a:t>
          </a:r>
          <a:r>
            <a:rPr lang="es-MX" sz="1600" kern="1200" dirty="0" smtClean="0"/>
            <a:t>Quintero,2004).</a:t>
          </a:r>
        </a:p>
        <a:p>
          <a:pPr lvl="0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600" kern="1200" dirty="0"/>
        </a:p>
      </dsp:txBody>
      <dsp:txXfrm rot="5400000">
        <a:off x="179064" y="974189"/>
        <a:ext cx="3768812" cy="3309365"/>
      </dsp:txXfrm>
    </dsp:sp>
    <dsp:sp modelId="{A395E4FC-844B-47AA-B330-01C258FD2241}">
      <dsp:nvSpPr>
        <dsp:cNvPr id="0" name=""/>
        <dsp:cNvSpPr/>
      </dsp:nvSpPr>
      <dsp:spPr>
        <a:xfrm rot="5400000">
          <a:off x="4304831" y="1260558"/>
          <a:ext cx="3667493" cy="4025019"/>
        </a:xfrm>
        <a:prstGeom prst="round2SameRect">
          <a:avLst>
            <a:gd name="adj1" fmla="val 16670"/>
            <a:gd name="adj2" fmla="val 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tint val="50000"/>
                <a:hueOff val="93087"/>
                <a:satOff val="-2811"/>
                <a:lumOff val="9857"/>
                <a:alphaOff val="0"/>
                <a:shade val="36000"/>
                <a:satMod val="120000"/>
              </a:schemeClr>
              <a:schemeClr val="accent1">
                <a:tint val="50000"/>
                <a:hueOff val="93087"/>
                <a:satOff val="-2811"/>
                <a:lumOff val="9857"/>
                <a:alphaOff val="0"/>
                <a:tint val="40000"/>
              </a:schemeClr>
            </a:duotone>
          </a:blip>
          <a:tile tx="0" ty="0" sx="60000" sy="59000" flip="none" algn="tl"/>
        </a:blipFill>
        <a:ln>
          <a:noFill/>
        </a:ln>
        <a:effectLst>
          <a:softEdge rad="12700"/>
        </a:effectLst>
        <a:scene3d>
          <a:camera prst="orthographicFront"/>
          <a:lightRig rig="flat" dir="t"/>
        </a:scene3d>
        <a:sp3d z="-1905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5725" tIns="95250" rIns="57150" bIns="95250" numCol="1" spcCol="1270" anchor="t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s-MX" sz="1500" kern="1200" dirty="0" smtClean="0"/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s-MX" sz="1500" kern="1200" dirty="0" smtClean="0"/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s-MX" sz="1500" kern="1200" dirty="0" smtClean="0"/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s-MX" sz="1500" kern="1200" dirty="0" smtClean="0"/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s-MX" sz="1500" kern="1200" dirty="0" smtClean="0"/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s-MX" sz="1500" kern="1200" dirty="0" smtClean="0"/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1500" kern="1200" dirty="0" smtClean="0"/>
            <a:t>Serán positivos los impactos que no excedan  estos límites y negativos los que traspase el umbral de tolerancia (desborden la capacidad de carga) (Picornell,1993:68).</a:t>
          </a:r>
        </a:p>
        <a:p>
          <a:pPr lvl="0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500" kern="1200" dirty="0"/>
        </a:p>
      </dsp:txBody>
      <dsp:txXfrm rot="-5400000">
        <a:off x="4126068" y="1618385"/>
        <a:ext cx="3845955" cy="3309365"/>
      </dsp:txXfrm>
    </dsp:sp>
    <dsp:sp modelId="{63109EB6-5C86-41A2-B249-4D2FCC11105E}">
      <dsp:nvSpPr>
        <dsp:cNvPr id="0" name=""/>
        <dsp:cNvSpPr/>
      </dsp:nvSpPr>
      <dsp:spPr>
        <a:xfrm rot="1624075">
          <a:off x="2953528" y="66092"/>
          <a:ext cx="2288100" cy="2342882"/>
        </a:xfrm>
        <a:prstGeom prst="circularArrow">
          <a:avLst>
            <a:gd name="adj1" fmla="val 12500"/>
            <a:gd name="adj2" fmla="val 1142322"/>
            <a:gd name="adj3" fmla="val 20457678"/>
            <a:gd name="adj4" fmla="val 10800000"/>
            <a:gd name="adj5" fmla="val 125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alpha val="90000"/>
                <a:hueOff val="0"/>
                <a:satOff val="0"/>
                <a:lumOff val="0"/>
                <a:alphaOff val="0"/>
                <a:shade val="36000"/>
                <a:satMod val="120000"/>
              </a:schemeClr>
              <a:schemeClr val="accent1">
                <a:alpha val="90000"/>
                <a:hueOff val="0"/>
                <a:satOff val="0"/>
                <a:lumOff val="0"/>
                <a:alphaOff val="0"/>
                <a:tint val="40000"/>
              </a:schemeClr>
            </a:duotone>
          </a:blip>
          <a:tile tx="0" ty="0" sx="60000" sy="59000" flip="none" algn="tl"/>
        </a:blipFill>
        <a:ln>
          <a:noFill/>
        </a:ln>
        <a:effectLst>
          <a:softEdge rad="12700"/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96EFBBD-EFF0-4751-B67E-14ADC22FC9BF}">
      <dsp:nvSpPr>
        <dsp:cNvPr id="0" name=""/>
        <dsp:cNvSpPr/>
      </dsp:nvSpPr>
      <dsp:spPr>
        <a:xfrm rot="12318881">
          <a:off x="2396164" y="3569563"/>
          <a:ext cx="2342996" cy="2342882"/>
        </a:xfrm>
        <a:prstGeom prst="circularArrow">
          <a:avLst>
            <a:gd name="adj1" fmla="val 12500"/>
            <a:gd name="adj2" fmla="val 1142322"/>
            <a:gd name="adj3" fmla="val 20457678"/>
            <a:gd name="adj4" fmla="val 10800000"/>
            <a:gd name="adj5" fmla="val 125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alpha val="90000"/>
                <a:hueOff val="0"/>
                <a:satOff val="0"/>
                <a:lumOff val="0"/>
                <a:alphaOff val="-40000"/>
                <a:shade val="36000"/>
                <a:satMod val="120000"/>
              </a:schemeClr>
              <a:schemeClr val="accent1">
                <a:alpha val="90000"/>
                <a:hueOff val="0"/>
                <a:satOff val="0"/>
                <a:lumOff val="0"/>
                <a:alphaOff val="-40000"/>
                <a:tint val="40000"/>
              </a:schemeClr>
            </a:duotone>
          </a:blip>
          <a:tile tx="0" ty="0" sx="60000" sy="59000" flip="none" algn="tl"/>
        </a:blipFill>
        <a:ln>
          <a:noFill/>
        </a:ln>
        <a:effectLst>
          <a:softEdge rad="12700"/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0545A0-A53B-4A6B-85E1-4346CF2304DA}">
      <dsp:nvSpPr>
        <dsp:cNvPr id="0" name=""/>
        <dsp:cNvSpPr/>
      </dsp:nvSpPr>
      <dsp:spPr>
        <a:xfrm>
          <a:off x="865698" y="2706740"/>
          <a:ext cx="4416382" cy="308520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20904" rIns="120904" bIns="120904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Analizado como causante de </a:t>
          </a:r>
          <a:r>
            <a:rPr lang="es-MX" sz="2400" b="1" kern="1200" dirty="0" smtClean="0"/>
            <a:t>transformaciones</a:t>
          </a:r>
          <a:r>
            <a:rPr lang="es-MX" sz="1700" kern="1200" dirty="0" smtClean="0"/>
            <a:t> negativas y positivas para la sociedad y su medio, el turismo pasa a ser observado como un fenómeno socio-espacial complejo y contemporáneo (</a:t>
          </a:r>
          <a:r>
            <a:rPr lang="es-MX" sz="1700" kern="1200" dirty="0" err="1" smtClean="0"/>
            <a:t>Fratucci</a:t>
          </a:r>
          <a:r>
            <a:rPr lang="es-MX" sz="1700" kern="1200" dirty="0" smtClean="0"/>
            <a:t>, 2009). </a:t>
          </a:r>
          <a:endParaRPr lang="es-MX" sz="1700" kern="1200" dirty="0"/>
        </a:p>
      </dsp:txBody>
      <dsp:txXfrm>
        <a:off x="1572319" y="2706740"/>
        <a:ext cx="3709761" cy="3085208"/>
      </dsp:txXfrm>
    </dsp:sp>
    <dsp:sp modelId="{E289DBF8-7E03-4B4A-A688-116F512BA438}">
      <dsp:nvSpPr>
        <dsp:cNvPr id="0" name=""/>
        <dsp:cNvSpPr/>
      </dsp:nvSpPr>
      <dsp:spPr>
        <a:xfrm>
          <a:off x="0" y="1881144"/>
          <a:ext cx="1787549" cy="178754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 smtClean="0"/>
            <a:t>Impacto</a:t>
          </a:r>
          <a:endParaRPr lang="es-MX" sz="2600" kern="1200" dirty="0"/>
        </a:p>
      </dsp:txBody>
      <dsp:txXfrm>
        <a:off x="261780" y="2142924"/>
        <a:ext cx="1263989" cy="1263989"/>
      </dsp:txXfrm>
    </dsp:sp>
    <dsp:sp modelId="{6E98442A-C283-4054-9145-05E64882A9CA}">
      <dsp:nvSpPr>
        <dsp:cNvPr id="0" name=""/>
        <dsp:cNvSpPr/>
      </dsp:nvSpPr>
      <dsp:spPr>
        <a:xfrm>
          <a:off x="6191569" y="186001"/>
          <a:ext cx="4959013" cy="253538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70688" rIns="170688" bIns="170688" numCol="1" spcCol="1270" anchor="ctr" anchorCtr="0">
          <a:noAutofit/>
        </a:bodyPr>
        <a:lstStyle/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400" kern="1200" dirty="0" smtClean="0"/>
            <a:t>Interacción entre turistas, área de destino y su población</a:t>
          </a:r>
          <a:r>
            <a:rPr lang="es-MX" sz="2900" kern="1200" dirty="0" smtClean="0"/>
            <a:t>. </a:t>
          </a:r>
        </a:p>
        <a:p>
          <a:pPr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900" kern="1200" dirty="0"/>
        </a:p>
      </dsp:txBody>
      <dsp:txXfrm>
        <a:off x="6985011" y="186001"/>
        <a:ext cx="4165571" cy="2535387"/>
      </dsp:txXfrm>
    </dsp:sp>
    <dsp:sp modelId="{D03E06BB-C2BD-4350-B81D-1E369DF2DED4}">
      <dsp:nvSpPr>
        <dsp:cNvPr id="0" name=""/>
        <dsp:cNvSpPr/>
      </dsp:nvSpPr>
      <dsp:spPr>
        <a:xfrm>
          <a:off x="6788569" y="3562350"/>
          <a:ext cx="3721475" cy="2393170"/>
        </a:xfrm>
        <a:prstGeom prst="rect">
          <a:avLst/>
        </a:prstGeom>
        <a:solidFill>
          <a:schemeClr val="accent2">
            <a:lumMod val="40000"/>
            <a:lumOff val="60000"/>
            <a:alpha val="9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70688" rIns="170688" bIns="170688" numCol="1" spcCol="1270" anchor="ctr" anchorCtr="0">
          <a:noAutofit/>
        </a:bodyPr>
        <a:lstStyle/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400" kern="1200" dirty="0" smtClean="0"/>
            <a:t> Los </a:t>
          </a:r>
          <a:r>
            <a:rPr lang="es-MX" sz="2400" kern="1200" dirty="0" smtClean="0"/>
            <a:t>turistas y sus procesos de toma de decisiones</a:t>
          </a:r>
          <a:r>
            <a:rPr lang="es-MX" sz="1900" kern="1200" dirty="0" smtClean="0"/>
            <a:t>:</a:t>
          </a:r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s-MX" sz="1900" kern="1200" dirty="0" smtClean="0"/>
        </a:p>
        <a:p>
          <a:pPr marL="0" marR="0" lvl="1" indent="0" algn="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1900" kern="1200" dirty="0" smtClean="0"/>
            <a:t>	</a:t>
          </a:r>
          <a:r>
            <a:rPr lang="es-MX" sz="1600" kern="1200" dirty="0" smtClean="0"/>
            <a:t>Los impactos del turismo son la consecuencia de las decisiones de los turistas.</a:t>
          </a:r>
        </a:p>
        <a:p>
          <a:pPr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900" kern="1200" dirty="0"/>
        </a:p>
      </dsp:txBody>
      <dsp:txXfrm>
        <a:off x="7384005" y="3562350"/>
        <a:ext cx="3126039" cy="2393170"/>
      </dsp:txXfrm>
    </dsp:sp>
    <dsp:sp modelId="{74EFD551-301C-41EB-BA17-86E33249A7BC}">
      <dsp:nvSpPr>
        <dsp:cNvPr id="0" name=""/>
        <dsp:cNvSpPr/>
      </dsp:nvSpPr>
      <dsp:spPr>
        <a:xfrm>
          <a:off x="4521919" y="1545711"/>
          <a:ext cx="3028127" cy="28946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Los impactos del turismo son el </a:t>
          </a:r>
          <a:r>
            <a:rPr lang="es-MX" sz="2000" b="1" kern="1200" dirty="0" smtClean="0"/>
            <a:t>resultado</a:t>
          </a:r>
          <a:r>
            <a:rPr lang="es-MX" sz="1700" kern="1200" dirty="0" smtClean="0"/>
            <a:t> de una </a:t>
          </a:r>
          <a:r>
            <a:rPr lang="es-MX" sz="2000" b="1" kern="1200" dirty="0" smtClean="0"/>
            <a:t>compleja interacción de fenómenos</a:t>
          </a:r>
          <a:r>
            <a:rPr lang="es-MX" sz="1700" kern="1200" dirty="0" smtClean="0"/>
            <a:t>, conjugados en dos subconjuntos (Picornell,1993:68):</a:t>
          </a:r>
          <a:endParaRPr lang="es-MX" sz="1700" kern="1200" dirty="0"/>
        </a:p>
      </dsp:txBody>
      <dsp:txXfrm>
        <a:off x="4965378" y="1969620"/>
        <a:ext cx="2141209" cy="204681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C0D72C-A4A6-40A2-8590-AB3AD1C8A691}">
      <dsp:nvSpPr>
        <dsp:cNvPr id="0" name=""/>
        <dsp:cNvSpPr/>
      </dsp:nvSpPr>
      <dsp:spPr>
        <a:xfrm>
          <a:off x="9771259" y="3652118"/>
          <a:ext cx="288576" cy="28857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249C2E-D8C8-40C1-8646-1D22B3672F90}">
      <dsp:nvSpPr>
        <dsp:cNvPr id="0" name=""/>
        <dsp:cNvSpPr/>
      </dsp:nvSpPr>
      <dsp:spPr>
        <a:xfrm>
          <a:off x="9242370" y="3652118"/>
          <a:ext cx="288576" cy="288571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16EEB6-3D63-4F11-BA00-8156E8259C50}">
      <dsp:nvSpPr>
        <dsp:cNvPr id="0" name=""/>
        <dsp:cNvSpPr/>
      </dsp:nvSpPr>
      <dsp:spPr>
        <a:xfrm>
          <a:off x="8713481" y="3652118"/>
          <a:ext cx="288576" cy="288571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C50E65-D90A-4981-89E2-EDAAF7CCE681}">
      <dsp:nvSpPr>
        <dsp:cNvPr id="0" name=""/>
        <dsp:cNvSpPr/>
      </dsp:nvSpPr>
      <dsp:spPr>
        <a:xfrm>
          <a:off x="8185598" y="3652118"/>
          <a:ext cx="288576" cy="288571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D60D6D-DD03-4771-A070-EEB831364B77}">
      <dsp:nvSpPr>
        <dsp:cNvPr id="0" name=""/>
        <dsp:cNvSpPr/>
      </dsp:nvSpPr>
      <dsp:spPr>
        <a:xfrm>
          <a:off x="7656709" y="3652118"/>
          <a:ext cx="288576" cy="288571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F2843C2-CCC1-4754-8ED4-C042000FC717}">
      <dsp:nvSpPr>
        <dsp:cNvPr id="0" name=""/>
        <dsp:cNvSpPr/>
      </dsp:nvSpPr>
      <dsp:spPr>
        <a:xfrm>
          <a:off x="6839244" y="3507832"/>
          <a:ext cx="577152" cy="57761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5444DA2-3C60-41C8-8FBD-0ADD31CD0EB6}">
      <dsp:nvSpPr>
        <dsp:cNvPr id="0" name=""/>
        <dsp:cNvSpPr/>
      </dsp:nvSpPr>
      <dsp:spPr>
        <a:xfrm>
          <a:off x="9300689" y="3055990"/>
          <a:ext cx="288576" cy="288571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AED2D79-B1AA-43B1-ADC7-B25649E77918}">
      <dsp:nvSpPr>
        <dsp:cNvPr id="0" name=""/>
        <dsp:cNvSpPr/>
      </dsp:nvSpPr>
      <dsp:spPr>
        <a:xfrm>
          <a:off x="9300689" y="4252518"/>
          <a:ext cx="288576" cy="288571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A4AFA4-FE65-43D1-BFE3-E97CFACBA0CF}">
      <dsp:nvSpPr>
        <dsp:cNvPr id="0" name=""/>
        <dsp:cNvSpPr/>
      </dsp:nvSpPr>
      <dsp:spPr>
        <a:xfrm>
          <a:off x="9558095" y="3315135"/>
          <a:ext cx="288576" cy="288571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A02D08-619D-4C83-B1BB-CF1BCFBAD13C}">
      <dsp:nvSpPr>
        <dsp:cNvPr id="0" name=""/>
        <dsp:cNvSpPr/>
      </dsp:nvSpPr>
      <dsp:spPr>
        <a:xfrm>
          <a:off x="9575188" y="3994797"/>
          <a:ext cx="288576" cy="288571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06E3F6-F038-4F1B-96D7-E2C7A445EF4A}">
      <dsp:nvSpPr>
        <dsp:cNvPr id="0" name=""/>
        <dsp:cNvSpPr/>
      </dsp:nvSpPr>
      <dsp:spPr>
        <a:xfrm>
          <a:off x="3632292" y="1456931"/>
          <a:ext cx="3955954" cy="4773692"/>
        </a:xfrm>
        <a:prstGeom prst="ellipse">
          <a:avLst/>
        </a:prstGeom>
        <a:solidFill>
          <a:schemeClr val="accent3">
            <a:lumMod val="20000"/>
            <a:lumOff val="8000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1600" b="0" kern="1200" dirty="0" smtClean="0">
              <a:solidFill>
                <a:schemeClr val="tx1"/>
              </a:solidFill>
            </a:rPr>
            <a:t>El término impactos ha sido tradicionalmente utilizado en la investigación turística aunque otros conceptos </a:t>
          </a:r>
          <a:r>
            <a:rPr lang="es-MX" sz="1600" b="1" kern="1200" dirty="0" smtClean="0">
              <a:solidFill>
                <a:schemeClr val="tx1"/>
              </a:solidFill>
            </a:rPr>
            <a:t>como efectos, consecuencias, </a:t>
          </a:r>
          <a:r>
            <a:rPr lang="es-MX" sz="2000" b="1" kern="1200" dirty="0" smtClean="0">
              <a:solidFill>
                <a:schemeClr val="tx1"/>
              </a:solidFill>
            </a:rPr>
            <a:t>cambios</a:t>
          </a:r>
          <a:r>
            <a:rPr lang="es-MX" sz="1600" b="1" kern="1200" dirty="0" smtClean="0">
              <a:solidFill>
                <a:schemeClr val="tx1"/>
              </a:solidFill>
            </a:rPr>
            <a:t> o implicaciones del turismo han sido adaptados recientement</a:t>
          </a:r>
          <a:r>
            <a:rPr lang="es-MX" sz="1600" b="0" kern="1200" dirty="0" smtClean="0">
              <a:solidFill>
                <a:schemeClr val="tx1"/>
              </a:solidFill>
            </a:rPr>
            <a:t>e (</a:t>
          </a:r>
          <a:r>
            <a:rPr lang="es-MX" sz="1600" b="0" kern="1200" dirty="0" err="1" smtClean="0">
              <a:solidFill>
                <a:schemeClr val="tx1"/>
              </a:solidFill>
            </a:rPr>
            <a:t>Monterrubio</a:t>
          </a:r>
          <a:r>
            <a:rPr lang="es-MX" sz="1600" b="0" kern="1200" dirty="0" smtClean="0">
              <a:solidFill>
                <a:schemeClr val="tx1"/>
              </a:solidFill>
            </a:rPr>
            <a:t>, 2011:175-176), sin embargo todos refieren a la </a:t>
          </a:r>
          <a:r>
            <a:rPr lang="es-MX" sz="1600" b="1" kern="1200" dirty="0" smtClean="0">
              <a:solidFill>
                <a:schemeClr val="tx1"/>
              </a:solidFill>
            </a:rPr>
            <a:t>transformación o alteración del ambiente </a:t>
          </a:r>
          <a:r>
            <a:rPr lang="es-MX" sz="1600" b="0" kern="1200" dirty="0" smtClean="0">
              <a:solidFill>
                <a:schemeClr val="tx1"/>
              </a:solidFill>
            </a:rPr>
            <a:t>ocasionado por la actividad turística (</a:t>
          </a:r>
          <a:r>
            <a:rPr lang="es-ES" sz="1600" kern="1200" dirty="0" smtClean="0">
              <a:solidFill>
                <a:schemeClr val="tx1"/>
              </a:solidFill>
            </a:rPr>
            <a:t>estímulo externo).</a:t>
          </a:r>
          <a:endParaRPr lang="es-MX" sz="1600" b="0" kern="1200" dirty="0" smtClean="0">
            <a:solidFill>
              <a:schemeClr val="tx1"/>
            </a:solidFill>
          </a:endParaRPr>
        </a:p>
        <a:p>
          <a:pPr lvl="0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200" kern="1200" dirty="0"/>
        </a:p>
      </dsp:txBody>
      <dsp:txXfrm>
        <a:off x="4211628" y="2156022"/>
        <a:ext cx="2797282" cy="3375510"/>
      </dsp:txXfrm>
    </dsp:sp>
    <dsp:sp modelId="{732AA8D3-6F32-4E72-8C05-C96DF5ED6385}">
      <dsp:nvSpPr>
        <dsp:cNvPr id="0" name=""/>
        <dsp:cNvSpPr/>
      </dsp:nvSpPr>
      <dsp:spPr>
        <a:xfrm>
          <a:off x="3459785" y="2085857"/>
          <a:ext cx="577152" cy="57761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0CE6AF-99CE-4605-8A2A-4EAB362455D3}">
      <dsp:nvSpPr>
        <dsp:cNvPr id="0" name=""/>
        <dsp:cNvSpPr/>
      </dsp:nvSpPr>
      <dsp:spPr>
        <a:xfrm>
          <a:off x="3089764" y="1781148"/>
          <a:ext cx="288576" cy="288571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A9EABB-8FB3-4845-A5DD-E3CB6FB61287}">
      <dsp:nvSpPr>
        <dsp:cNvPr id="0" name=""/>
        <dsp:cNvSpPr/>
      </dsp:nvSpPr>
      <dsp:spPr>
        <a:xfrm>
          <a:off x="2473397" y="1781148"/>
          <a:ext cx="288576" cy="288571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1E46F8-2FE7-4C2B-8CA7-F22305D9B785}">
      <dsp:nvSpPr>
        <dsp:cNvPr id="0" name=""/>
        <dsp:cNvSpPr/>
      </dsp:nvSpPr>
      <dsp:spPr>
        <a:xfrm>
          <a:off x="1857030" y="1781148"/>
          <a:ext cx="288576" cy="288571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D634A6F-D926-40D8-8787-002C4CD10B87}">
      <dsp:nvSpPr>
        <dsp:cNvPr id="0" name=""/>
        <dsp:cNvSpPr/>
      </dsp:nvSpPr>
      <dsp:spPr>
        <a:xfrm>
          <a:off x="1240664" y="1781148"/>
          <a:ext cx="288576" cy="28857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56AA9E-23A6-4B91-8911-AA9013F2E1C0}">
      <dsp:nvSpPr>
        <dsp:cNvPr id="0" name=""/>
        <dsp:cNvSpPr/>
      </dsp:nvSpPr>
      <dsp:spPr>
        <a:xfrm>
          <a:off x="623292" y="1781148"/>
          <a:ext cx="288576" cy="288571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354F16D-7581-40B5-BE3D-A0A7D7C840E4}">
      <dsp:nvSpPr>
        <dsp:cNvPr id="0" name=""/>
        <dsp:cNvSpPr/>
      </dsp:nvSpPr>
      <dsp:spPr>
        <a:xfrm>
          <a:off x="6925" y="1781148"/>
          <a:ext cx="288576" cy="288571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AB528C5-ED2F-46B6-B7DB-13D23849625D}">
      <dsp:nvSpPr>
        <dsp:cNvPr id="0" name=""/>
        <dsp:cNvSpPr/>
      </dsp:nvSpPr>
      <dsp:spPr>
        <a:xfrm>
          <a:off x="4914" y="1036462"/>
          <a:ext cx="3382475" cy="7423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l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5500" kern="1200" dirty="0" smtClean="0"/>
            <a:t>Impacto</a:t>
          </a:r>
          <a:endParaRPr lang="es-MX" sz="5500" kern="1200" dirty="0"/>
        </a:p>
      </dsp:txBody>
      <dsp:txXfrm>
        <a:off x="4914" y="1036462"/>
        <a:ext cx="3382475" cy="742312"/>
      </dsp:txXfrm>
    </dsp:sp>
    <dsp:sp modelId="{55FB62B9-3710-4135-B8CA-2D70E0A1E1DB}">
      <dsp:nvSpPr>
        <dsp:cNvPr id="0" name=""/>
        <dsp:cNvSpPr/>
      </dsp:nvSpPr>
      <dsp:spPr>
        <a:xfrm>
          <a:off x="2860512" y="3507832"/>
          <a:ext cx="577152" cy="57761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AA8B75-94A1-4D1C-A915-2FC61133EE91}">
      <dsp:nvSpPr>
        <dsp:cNvPr id="0" name=""/>
        <dsp:cNvSpPr/>
      </dsp:nvSpPr>
      <dsp:spPr>
        <a:xfrm>
          <a:off x="2289392" y="3652118"/>
          <a:ext cx="288576" cy="288571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F6693A8-FC83-444C-8E04-16F4951DF745}">
      <dsp:nvSpPr>
        <dsp:cNvPr id="0" name=""/>
        <dsp:cNvSpPr/>
      </dsp:nvSpPr>
      <dsp:spPr>
        <a:xfrm>
          <a:off x="1719278" y="3652118"/>
          <a:ext cx="288576" cy="288571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2CEE74-6914-4940-AEB7-2F6083C19DDD}">
      <dsp:nvSpPr>
        <dsp:cNvPr id="0" name=""/>
        <dsp:cNvSpPr/>
      </dsp:nvSpPr>
      <dsp:spPr>
        <a:xfrm>
          <a:off x="1148158" y="3652118"/>
          <a:ext cx="288576" cy="288571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80FD69-2199-4F94-9A25-52C6DBAEAA76}">
      <dsp:nvSpPr>
        <dsp:cNvPr id="0" name=""/>
        <dsp:cNvSpPr/>
      </dsp:nvSpPr>
      <dsp:spPr>
        <a:xfrm>
          <a:off x="578044" y="3652118"/>
          <a:ext cx="288576" cy="288571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8915181-2B2C-4C52-89FF-E6D69C83402C}">
      <dsp:nvSpPr>
        <dsp:cNvPr id="0" name=""/>
        <dsp:cNvSpPr/>
      </dsp:nvSpPr>
      <dsp:spPr>
        <a:xfrm>
          <a:off x="6925" y="3652118"/>
          <a:ext cx="288576" cy="28857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7870CB-6673-441B-9AE5-19FC21EA3004}">
      <dsp:nvSpPr>
        <dsp:cNvPr id="0" name=""/>
        <dsp:cNvSpPr/>
      </dsp:nvSpPr>
      <dsp:spPr>
        <a:xfrm>
          <a:off x="4914" y="2913602"/>
          <a:ext cx="2557971" cy="7423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5500" kern="1200" dirty="0" smtClean="0"/>
            <a:t>y</a:t>
          </a:r>
          <a:endParaRPr lang="es-MX" sz="5500" kern="1200" dirty="0"/>
        </a:p>
      </dsp:txBody>
      <dsp:txXfrm>
        <a:off x="4914" y="2913602"/>
        <a:ext cx="2557971" cy="742312"/>
      </dsp:txXfrm>
    </dsp:sp>
    <dsp:sp modelId="{C2EB1244-34F9-47D0-A0A7-1A227BE8B023}">
      <dsp:nvSpPr>
        <dsp:cNvPr id="0" name=""/>
        <dsp:cNvSpPr/>
      </dsp:nvSpPr>
      <dsp:spPr>
        <a:xfrm>
          <a:off x="3459785" y="4906076"/>
          <a:ext cx="577152" cy="57761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FEEF90-F14A-47FE-A0D1-F9B9099EDAA6}">
      <dsp:nvSpPr>
        <dsp:cNvPr id="0" name=""/>
        <dsp:cNvSpPr/>
      </dsp:nvSpPr>
      <dsp:spPr>
        <a:xfrm>
          <a:off x="3089764" y="5494136"/>
          <a:ext cx="288576" cy="288571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B00A40-6E0C-4E40-9A09-0E65DE5AD63C}">
      <dsp:nvSpPr>
        <dsp:cNvPr id="0" name=""/>
        <dsp:cNvSpPr/>
      </dsp:nvSpPr>
      <dsp:spPr>
        <a:xfrm>
          <a:off x="2473397" y="5494136"/>
          <a:ext cx="288576" cy="288571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152F70-B684-4183-B31E-071B3E562E42}">
      <dsp:nvSpPr>
        <dsp:cNvPr id="0" name=""/>
        <dsp:cNvSpPr/>
      </dsp:nvSpPr>
      <dsp:spPr>
        <a:xfrm>
          <a:off x="1857030" y="5494136"/>
          <a:ext cx="288576" cy="28857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65C7B1B-EEAB-41E7-B5DE-34637A10C4E6}">
      <dsp:nvSpPr>
        <dsp:cNvPr id="0" name=""/>
        <dsp:cNvSpPr/>
      </dsp:nvSpPr>
      <dsp:spPr>
        <a:xfrm>
          <a:off x="1240664" y="5494136"/>
          <a:ext cx="288576" cy="288571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0C331B-C86C-42BA-8F79-C5927F46B2CE}">
      <dsp:nvSpPr>
        <dsp:cNvPr id="0" name=""/>
        <dsp:cNvSpPr/>
      </dsp:nvSpPr>
      <dsp:spPr>
        <a:xfrm>
          <a:off x="623292" y="5494136"/>
          <a:ext cx="288576" cy="288571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213D78-F45F-41FF-8D90-8BA0809284BE}">
      <dsp:nvSpPr>
        <dsp:cNvPr id="0" name=""/>
        <dsp:cNvSpPr/>
      </dsp:nvSpPr>
      <dsp:spPr>
        <a:xfrm>
          <a:off x="6925" y="5494136"/>
          <a:ext cx="288576" cy="288571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B89D1B-A9ED-4279-A36C-0358373023B2}">
      <dsp:nvSpPr>
        <dsp:cNvPr id="0" name=""/>
        <dsp:cNvSpPr/>
      </dsp:nvSpPr>
      <dsp:spPr>
        <a:xfrm>
          <a:off x="4914" y="4748976"/>
          <a:ext cx="3382475" cy="7423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l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5500" kern="1200" dirty="0" smtClean="0"/>
            <a:t>cambio </a:t>
          </a:r>
          <a:endParaRPr lang="es-MX" sz="5500" kern="1200" dirty="0"/>
        </a:p>
      </dsp:txBody>
      <dsp:txXfrm>
        <a:off x="4914" y="4748976"/>
        <a:ext cx="3382475" cy="74231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9A2895-6B55-494C-BF7A-FEE69355DEA0}">
      <dsp:nvSpPr>
        <dsp:cNvPr id="0" name=""/>
        <dsp:cNvSpPr/>
      </dsp:nvSpPr>
      <dsp:spPr>
        <a:xfrm>
          <a:off x="3180264" y="0"/>
          <a:ext cx="4980760" cy="1581586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lt1">
                <a:hueOff val="0"/>
                <a:satOff val="0"/>
                <a:lumOff val="0"/>
                <a:alphaOff val="0"/>
                <a:tint val="70000"/>
                <a:shade val="63000"/>
              </a:schemeClr>
              <a:schemeClr val="lt1">
                <a:hueOff val="0"/>
                <a:satOff val="0"/>
                <a:lumOff val="0"/>
                <a:alphaOff val="0"/>
                <a:tint val="10000"/>
                <a:satMod val="150000"/>
              </a:schemeClr>
            </a:duotone>
          </a:blip>
          <a:tile tx="0" ty="0" sx="60000" sy="59000" flip="none" algn="tl"/>
        </a:blip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1800" kern="1200" dirty="0" smtClean="0"/>
            <a:t>Fenómeno social que se estudia desde una perspectiva multidisciplinaria originada por las motivaciones de las personas al viajar*</a:t>
          </a:r>
        </a:p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200" kern="1200" dirty="0"/>
        </a:p>
      </dsp:txBody>
      <dsp:txXfrm>
        <a:off x="3226587" y="46323"/>
        <a:ext cx="4888114" cy="1488940"/>
      </dsp:txXfrm>
    </dsp:sp>
    <dsp:sp modelId="{9F900FA2-A8A9-424A-9D80-241D6822B38E}">
      <dsp:nvSpPr>
        <dsp:cNvPr id="0" name=""/>
        <dsp:cNvSpPr/>
      </dsp:nvSpPr>
      <dsp:spPr>
        <a:xfrm rot="5400000">
          <a:off x="5385932" y="1605345"/>
          <a:ext cx="569424" cy="711713"/>
        </a:xfrm>
        <a:prstGeom prst="rightArrow">
          <a:avLst>
            <a:gd name="adj1" fmla="val 60000"/>
            <a:gd name="adj2" fmla="val 5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tint val="60000"/>
                <a:hueOff val="0"/>
                <a:satOff val="0"/>
                <a:lumOff val="0"/>
                <a:alphaOff val="0"/>
                <a:tint val="70000"/>
                <a:shade val="63000"/>
              </a:schemeClr>
              <a:schemeClr val="accent1">
                <a:tint val="60000"/>
                <a:hueOff val="0"/>
                <a:satOff val="0"/>
                <a:lumOff val="0"/>
                <a:alphaOff val="0"/>
                <a:tint val="10000"/>
                <a:satMod val="150000"/>
              </a:schemeClr>
            </a:duotone>
          </a:blip>
          <a:tile tx="0" ty="0" sx="60000" sy="59000" flip="none" algn="tl"/>
        </a:blip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000" kern="1200"/>
        </a:p>
      </dsp:txBody>
      <dsp:txXfrm rot="-5400000">
        <a:off x="5457131" y="1676490"/>
        <a:ext cx="427027" cy="398597"/>
      </dsp:txXfrm>
    </dsp:sp>
    <dsp:sp modelId="{06210B11-01C3-4DB9-9EFE-FDE0265B66C9}">
      <dsp:nvSpPr>
        <dsp:cNvPr id="0" name=""/>
        <dsp:cNvSpPr/>
      </dsp:nvSpPr>
      <dsp:spPr>
        <a:xfrm>
          <a:off x="3180264" y="2340818"/>
          <a:ext cx="4980760" cy="1581586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lt1">
                <a:hueOff val="0"/>
                <a:satOff val="0"/>
                <a:lumOff val="0"/>
                <a:alphaOff val="0"/>
                <a:tint val="70000"/>
                <a:shade val="63000"/>
              </a:schemeClr>
              <a:schemeClr val="lt1">
                <a:hueOff val="0"/>
                <a:satOff val="0"/>
                <a:lumOff val="0"/>
                <a:alphaOff val="0"/>
                <a:tint val="10000"/>
                <a:satMod val="150000"/>
              </a:schemeClr>
            </a:duotone>
          </a:blip>
          <a:tile tx="0" ty="0" sx="60000" sy="59000" flip="none" algn="tl"/>
        </a:blip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1800" kern="1200" dirty="0" smtClean="0"/>
            <a:t>Actividad multidisciplinaria  que contempla la practica social de la recreación a través de desplazamiento de las personas fuera de su lugar de residencia por no </a:t>
          </a:r>
          <a:r>
            <a:rPr lang="es-MX" sz="1800" kern="1200" dirty="0" smtClean="0"/>
            <a:t>más </a:t>
          </a:r>
          <a:r>
            <a:rPr lang="es-MX" sz="1800" kern="1200" dirty="0" smtClean="0"/>
            <a:t>de un año**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200" kern="1200" dirty="0"/>
        </a:p>
      </dsp:txBody>
      <dsp:txXfrm>
        <a:off x="3226587" y="2387141"/>
        <a:ext cx="4888114" cy="1488940"/>
      </dsp:txXfrm>
    </dsp:sp>
    <dsp:sp modelId="{AA1C6533-C73F-4432-A554-255530A1F53A}">
      <dsp:nvSpPr>
        <dsp:cNvPr id="0" name=""/>
        <dsp:cNvSpPr/>
      </dsp:nvSpPr>
      <dsp:spPr>
        <a:xfrm rot="5400000">
          <a:off x="5362262" y="3977724"/>
          <a:ext cx="616765" cy="711713"/>
        </a:xfrm>
        <a:prstGeom prst="rightArrow">
          <a:avLst>
            <a:gd name="adj1" fmla="val 60000"/>
            <a:gd name="adj2" fmla="val 5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tint val="60000"/>
                <a:hueOff val="0"/>
                <a:satOff val="0"/>
                <a:lumOff val="0"/>
                <a:alphaOff val="0"/>
                <a:tint val="70000"/>
                <a:shade val="63000"/>
              </a:schemeClr>
              <a:schemeClr val="accent1">
                <a:tint val="60000"/>
                <a:hueOff val="0"/>
                <a:satOff val="0"/>
                <a:lumOff val="0"/>
                <a:alphaOff val="0"/>
                <a:tint val="10000"/>
                <a:satMod val="150000"/>
              </a:schemeClr>
            </a:duotone>
          </a:blip>
          <a:tile tx="0" ty="0" sx="60000" sy="59000" flip="none" algn="tl"/>
        </a:blip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000" kern="1200"/>
        </a:p>
      </dsp:txBody>
      <dsp:txXfrm rot="-5400000">
        <a:off x="5457131" y="4025199"/>
        <a:ext cx="427027" cy="431736"/>
      </dsp:txXfrm>
    </dsp:sp>
    <dsp:sp modelId="{30DE5339-1E36-472B-A05C-61DBB2FE5B82}">
      <dsp:nvSpPr>
        <dsp:cNvPr id="0" name=""/>
        <dsp:cNvSpPr/>
      </dsp:nvSpPr>
      <dsp:spPr>
        <a:xfrm>
          <a:off x="3180264" y="4744758"/>
          <a:ext cx="4980760" cy="1581586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lt1">
                <a:hueOff val="0"/>
                <a:satOff val="0"/>
                <a:lumOff val="0"/>
                <a:alphaOff val="0"/>
                <a:tint val="70000"/>
                <a:shade val="63000"/>
              </a:schemeClr>
              <a:schemeClr val="lt1">
                <a:hueOff val="0"/>
                <a:satOff val="0"/>
                <a:lumOff val="0"/>
                <a:alphaOff val="0"/>
                <a:tint val="10000"/>
                <a:satMod val="150000"/>
              </a:schemeClr>
            </a:duotone>
          </a:blip>
          <a:tile tx="0" ty="0" sx="60000" sy="59000" flip="none" algn="tl"/>
        </a:blip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**Alumnas, grupo 35 2017B: Susana Arizmendi, Aranza Martínez, </a:t>
          </a:r>
          <a:r>
            <a:rPr lang="es-MX" sz="1200" kern="1200" dirty="0" err="1" smtClean="0"/>
            <a:t>Melodi</a:t>
          </a:r>
          <a:r>
            <a:rPr lang="es-MX" sz="1200" kern="1200" dirty="0" smtClean="0"/>
            <a:t> Miranda, Mari Cruz Pérez y </a:t>
          </a:r>
          <a:r>
            <a:rPr lang="es-MX" sz="1200" kern="1200" dirty="0" err="1" smtClean="0"/>
            <a:t>Lisset</a:t>
          </a:r>
          <a:r>
            <a:rPr lang="es-MX" sz="1200" kern="1200" dirty="0" smtClean="0"/>
            <a:t> Rojas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Concepto construido con base en </a:t>
          </a:r>
          <a:r>
            <a:rPr lang="es-MX" sz="1200" kern="1200" dirty="0" err="1" smtClean="0"/>
            <a:t>Goeldner</a:t>
          </a:r>
          <a:r>
            <a:rPr lang="es-MX" sz="1200" kern="1200" dirty="0" smtClean="0"/>
            <a:t> (2011)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*Alumnas, grupo 35 2017B:Mary Paz, María Leonor, Karen </a:t>
          </a:r>
          <a:r>
            <a:rPr lang="es-MX" sz="1200" kern="1200" dirty="0" err="1" smtClean="0"/>
            <a:t>Lizeth</a:t>
          </a:r>
          <a:r>
            <a:rPr lang="es-MX" sz="1200" kern="1200" dirty="0" smtClean="0"/>
            <a:t> y Brenda Martínez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Concepto construido con base en Sousa (1994)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200" kern="1200" dirty="0"/>
        </a:p>
      </dsp:txBody>
      <dsp:txXfrm>
        <a:off x="3226587" y="4791081"/>
        <a:ext cx="4888114" cy="148894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900D5B-6F76-47DB-93B3-B8337B4DE12A}">
      <dsp:nvSpPr>
        <dsp:cNvPr id="0" name=""/>
        <dsp:cNvSpPr/>
      </dsp:nvSpPr>
      <dsp:spPr>
        <a:xfrm>
          <a:off x="0" y="101133"/>
          <a:ext cx="8128000" cy="2260439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lt1">
                <a:hueOff val="0"/>
                <a:satOff val="0"/>
                <a:lumOff val="0"/>
                <a:alphaOff val="0"/>
                <a:tint val="70000"/>
                <a:shade val="63000"/>
              </a:schemeClr>
              <a:schemeClr val="lt1">
                <a:hueOff val="0"/>
                <a:satOff val="0"/>
                <a:lumOff val="0"/>
                <a:alphaOff val="0"/>
                <a:tint val="10000"/>
                <a:satMod val="150000"/>
              </a:schemeClr>
            </a:duotone>
          </a:blip>
          <a:tile tx="0" ty="0" sx="60000" sy="59000" flip="none" algn="tl"/>
        </a:blip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100" kern="1200" dirty="0" smtClean="0"/>
            <a:t>Conjunto de conocimientos y practicas  que los seres humanos han desarrollado  en su contexto habitual para un proceso de adaptación, y que se han dotado de un significado y un valor, a través de los cuales se construye identidades en </a:t>
          </a:r>
          <a:r>
            <a:rPr lang="es-MX" sz="2100" kern="1200" dirty="0" smtClean="0"/>
            <a:t>los individuos</a:t>
          </a:r>
          <a:r>
            <a:rPr lang="es-MX" sz="2100" kern="1200" dirty="0" smtClean="0"/>
            <a:t>* </a:t>
          </a:r>
        </a:p>
        <a:p>
          <a:pPr lvl="0" algn="l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100" kern="1200" dirty="0"/>
        </a:p>
      </dsp:txBody>
      <dsp:txXfrm>
        <a:off x="110346" y="211479"/>
        <a:ext cx="7907308" cy="2039747"/>
      </dsp:txXfrm>
    </dsp:sp>
    <dsp:sp modelId="{95381DF1-6CFB-46E9-9ADD-3B43EFBC691F}">
      <dsp:nvSpPr>
        <dsp:cNvPr id="0" name=""/>
        <dsp:cNvSpPr/>
      </dsp:nvSpPr>
      <dsp:spPr>
        <a:xfrm>
          <a:off x="0" y="2361573"/>
          <a:ext cx="8128000" cy="3477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8064" tIns="26670" rIns="149352" bIns="2667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s-MX" sz="1600" kern="1200" dirty="0"/>
        </a:p>
      </dsp:txBody>
      <dsp:txXfrm>
        <a:off x="0" y="2361573"/>
        <a:ext cx="8128000" cy="347760"/>
      </dsp:txXfrm>
    </dsp:sp>
    <dsp:sp modelId="{773D938F-4AA9-4600-AE06-18E953148632}">
      <dsp:nvSpPr>
        <dsp:cNvPr id="0" name=""/>
        <dsp:cNvSpPr/>
      </dsp:nvSpPr>
      <dsp:spPr>
        <a:xfrm>
          <a:off x="0" y="2709333"/>
          <a:ext cx="8128000" cy="2260439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lt1">
                <a:hueOff val="0"/>
                <a:satOff val="0"/>
                <a:lumOff val="0"/>
                <a:alphaOff val="0"/>
                <a:tint val="70000"/>
                <a:shade val="63000"/>
              </a:schemeClr>
              <a:schemeClr val="lt1">
                <a:hueOff val="0"/>
                <a:satOff val="0"/>
                <a:lumOff val="0"/>
                <a:alphaOff val="0"/>
                <a:tint val="10000"/>
                <a:satMod val="150000"/>
              </a:schemeClr>
            </a:duotone>
          </a:blip>
          <a:tile tx="0" ty="0" sx="60000" sy="59000" flip="none" algn="tl"/>
        </a:blip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100" kern="1200" dirty="0" smtClean="0"/>
            <a:t>Conjunto de valores, tradiciones, conocimientos y creencias, manifestados por un grupo de individuos y condicionados por el medio en el que se desarrollan, que pasan a formar parte del imaginario colectivo**</a:t>
          </a:r>
        </a:p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100" kern="1200" dirty="0"/>
        </a:p>
      </dsp:txBody>
      <dsp:txXfrm>
        <a:off x="110346" y="2819679"/>
        <a:ext cx="7907308" cy="2039747"/>
      </dsp:txXfrm>
    </dsp:sp>
    <dsp:sp modelId="{C2E4BBB1-45D5-49F9-B966-D9845D0E3D6A}">
      <dsp:nvSpPr>
        <dsp:cNvPr id="0" name=""/>
        <dsp:cNvSpPr/>
      </dsp:nvSpPr>
      <dsp:spPr>
        <a:xfrm>
          <a:off x="0" y="4969773"/>
          <a:ext cx="8128000" cy="3477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8064" tIns="26670" rIns="149352" bIns="2667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s-MX" sz="1600" kern="1200" dirty="0"/>
        </a:p>
      </dsp:txBody>
      <dsp:txXfrm>
        <a:off x="0" y="4969773"/>
        <a:ext cx="8128000" cy="34776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B576A1-6AE7-40D6-80A3-1FA0AD03B735}">
      <dsp:nvSpPr>
        <dsp:cNvPr id="0" name=""/>
        <dsp:cNvSpPr/>
      </dsp:nvSpPr>
      <dsp:spPr>
        <a:xfrm>
          <a:off x="1181669" y="553346"/>
          <a:ext cx="4368800" cy="1517226"/>
        </a:xfrm>
        <a:prstGeom prst="ellipse">
          <a:avLst/>
        </a:prstGeom>
        <a:solidFill>
          <a:schemeClr val="accent3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3592C0-EF51-48AB-B4C9-9F97E71D46C2}">
      <dsp:nvSpPr>
        <dsp:cNvPr id="0" name=""/>
        <dsp:cNvSpPr/>
      </dsp:nvSpPr>
      <dsp:spPr>
        <a:xfrm>
          <a:off x="2866354" y="4039215"/>
          <a:ext cx="846666" cy="541866"/>
        </a:xfrm>
        <a:prstGeom prst="downArrow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EA12215-FC49-41D8-8B40-21BA382441EB}">
      <dsp:nvSpPr>
        <dsp:cNvPr id="0" name=""/>
        <dsp:cNvSpPr/>
      </dsp:nvSpPr>
      <dsp:spPr>
        <a:xfrm>
          <a:off x="1496705" y="4371888"/>
          <a:ext cx="4064000" cy="1016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1200" kern="1200" dirty="0" smtClean="0"/>
            <a:t>Tradicionalmente, se han identificado 12 elementos de la cultura local que pueden atraer turistas (Ritchie y </a:t>
          </a:r>
          <a:r>
            <a:rPr lang="es-MX" sz="1200" kern="1200" dirty="0" err="1" smtClean="0"/>
            <a:t>Zins</a:t>
          </a:r>
          <a:r>
            <a:rPr lang="es-MX" sz="1200" kern="1200" dirty="0" smtClean="0"/>
            <a:t>, 1978 en </a:t>
          </a:r>
          <a:r>
            <a:rPr lang="es-MX" sz="1200" kern="1200" dirty="0" err="1" smtClean="0"/>
            <a:t>Monterrubio</a:t>
          </a:r>
          <a:r>
            <a:rPr lang="es-MX" sz="1200" kern="1200" dirty="0" smtClean="0"/>
            <a:t>, 2011:218 )</a:t>
          </a:r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200" kern="1200" dirty="0"/>
        </a:p>
      </dsp:txBody>
      <dsp:txXfrm>
        <a:off x="1496705" y="4371888"/>
        <a:ext cx="4064000" cy="1016000"/>
      </dsp:txXfrm>
    </dsp:sp>
    <dsp:sp modelId="{CD3C02ED-E692-4878-9541-86148D1D05B6}">
      <dsp:nvSpPr>
        <dsp:cNvPr id="0" name=""/>
        <dsp:cNvSpPr/>
      </dsp:nvSpPr>
      <dsp:spPr>
        <a:xfrm>
          <a:off x="1389737" y="688808"/>
          <a:ext cx="3883457" cy="164422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Conjunto de patrones de comportamiento, arte, creencias, instituciones </a:t>
          </a:r>
          <a:endParaRPr lang="es-MX" sz="1400" kern="1200" dirty="0"/>
        </a:p>
      </dsp:txBody>
      <dsp:txXfrm>
        <a:off x="1958456" y="929600"/>
        <a:ext cx="2746019" cy="1162644"/>
      </dsp:txXfrm>
    </dsp:sp>
    <dsp:sp modelId="{221B69DC-2795-4168-9F51-B86D9E9C19D2}">
      <dsp:nvSpPr>
        <dsp:cNvPr id="0" name=""/>
        <dsp:cNvSpPr/>
      </dsp:nvSpPr>
      <dsp:spPr>
        <a:xfrm>
          <a:off x="1558641" y="2265283"/>
          <a:ext cx="3646825" cy="174491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1200" kern="1200" dirty="0" smtClean="0"/>
            <a:t>y todos aquellos productos del trabajo y pensamiento humano socialmente transmitidos que son característicos de la población del destino turístico (</a:t>
          </a:r>
          <a:r>
            <a:rPr lang="es-MX" sz="1200" kern="1200" dirty="0" err="1" smtClean="0"/>
            <a:t>Goeldner</a:t>
          </a:r>
          <a:r>
            <a:rPr lang="es-MX" sz="1200" kern="1200" dirty="0" smtClean="0"/>
            <a:t> y Ritchie, 2009: 614 en </a:t>
          </a:r>
          <a:r>
            <a:rPr lang="es-MX" sz="1200" kern="1200" dirty="0" err="1" smtClean="0"/>
            <a:t>Monterrubio</a:t>
          </a:r>
          <a:r>
            <a:rPr lang="es-MX" sz="1200" kern="1200" dirty="0" smtClean="0"/>
            <a:t>, 2011:218)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800" kern="1200" dirty="0"/>
        </a:p>
      </dsp:txBody>
      <dsp:txXfrm>
        <a:off x="2092706" y="2520820"/>
        <a:ext cx="2578695" cy="1233845"/>
      </dsp:txXfrm>
    </dsp:sp>
    <dsp:sp modelId="{C6C5EEF6-BB30-4741-9DC1-2B074CFC066C}">
      <dsp:nvSpPr>
        <dsp:cNvPr id="0" name=""/>
        <dsp:cNvSpPr/>
      </dsp:nvSpPr>
      <dsp:spPr>
        <a:xfrm>
          <a:off x="1043312" y="529923"/>
          <a:ext cx="4741333" cy="3793066"/>
        </a:xfrm>
        <a:prstGeom prst="funnel">
          <a:avLst/>
        </a:prstGeom>
        <a:solidFill>
          <a:schemeClr val="accent3">
            <a:alpha val="4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4A1780-5592-4348-8F74-D2936A5F6AC1}">
      <dsp:nvSpPr>
        <dsp:cNvPr id="0" name=""/>
        <dsp:cNvSpPr/>
      </dsp:nvSpPr>
      <dsp:spPr>
        <a:xfrm rot="16200000">
          <a:off x="-1759843" y="1760909"/>
          <a:ext cx="6293151" cy="2771331"/>
        </a:xfrm>
        <a:prstGeom prst="flowChartManualOperation">
          <a:avLst/>
        </a:prstGeom>
        <a:blipFill rotWithShape="0">
          <a:blip xmlns:r="http://schemas.openxmlformats.org/officeDocument/2006/relationships" r:embed="rId1">
            <a:duotone>
              <a:schemeClr val="accent3">
                <a:shade val="50000"/>
                <a:hueOff val="0"/>
                <a:satOff val="0"/>
                <a:lumOff val="0"/>
                <a:alphaOff val="0"/>
                <a:tint val="70000"/>
                <a:shade val="63000"/>
              </a:schemeClr>
              <a:schemeClr val="accent3">
                <a:shade val="50000"/>
                <a:hueOff val="0"/>
                <a:satOff val="0"/>
                <a:lumOff val="0"/>
                <a:alphaOff val="0"/>
                <a:tint val="10000"/>
                <a:satMod val="150000"/>
              </a:schemeClr>
            </a:duotone>
          </a:blip>
          <a:tile tx="0" ty="0" sx="60000" sy="59000" flip="none" algn="tl"/>
        </a:blip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0" tIns="0" rIns="88900" bIns="0" numCol="1" spcCol="1270" anchor="t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000" kern="1200" dirty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800" kern="1200" dirty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800" kern="1200" dirty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800" kern="1200" dirty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800" kern="1200" dirty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800" kern="1200" dirty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800" kern="1200" dirty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800" kern="1200" dirty="0"/>
        </a:p>
        <a:p>
          <a:pPr marL="114300" lvl="1" indent="-114300" algn="ctr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dirty="0" smtClean="0"/>
            <a:t>Colectividad organizada de personas, que viven en un territorio común, cooperan en grupos para satisfacer sus necesidades sociales básicas, adoptan una cultura común y funcionan como una unidad social distinta.</a:t>
          </a:r>
          <a:endParaRPr lang="es-MX" sz="1400" kern="1200" dirty="0"/>
        </a:p>
      </dsp:txBody>
      <dsp:txXfrm rot="5400000">
        <a:off x="1067" y="1258629"/>
        <a:ext cx="2771331" cy="3775891"/>
      </dsp:txXfrm>
    </dsp:sp>
    <dsp:sp modelId="{6BF4744E-E554-48FA-BA9E-E2F7103D3277}">
      <dsp:nvSpPr>
        <dsp:cNvPr id="0" name=""/>
        <dsp:cNvSpPr/>
      </dsp:nvSpPr>
      <dsp:spPr>
        <a:xfrm rot="16200000">
          <a:off x="1219337" y="1760909"/>
          <a:ext cx="6293151" cy="2771331"/>
        </a:xfrm>
        <a:prstGeom prst="flowChartManualOperation">
          <a:avLst/>
        </a:prstGeom>
        <a:blipFill rotWithShape="0">
          <a:blip xmlns:r="http://schemas.openxmlformats.org/officeDocument/2006/relationships" r:embed="rId1">
            <a:duotone>
              <a:schemeClr val="accent3">
                <a:shade val="50000"/>
                <a:hueOff val="248322"/>
                <a:satOff val="5749"/>
                <a:lumOff val="26997"/>
                <a:alphaOff val="0"/>
                <a:tint val="70000"/>
                <a:shade val="63000"/>
              </a:schemeClr>
              <a:schemeClr val="accent3">
                <a:shade val="50000"/>
                <a:hueOff val="248322"/>
                <a:satOff val="5749"/>
                <a:lumOff val="26997"/>
                <a:alphaOff val="0"/>
                <a:tint val="10000"/>
                <a:satMod val="150000"/>
              </a:schemeClr>
            </a:duotone>
          </a:blip>
          <a:tile tx="0" ty="0" sx="60000" sy="59000" flip="none" algn="tl"/>
        </a:blip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0" rIns="76200" bIns="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b="1" kern="1200" dirty="0" smtClean="0"/>
            <a:t>Características</a:t>
          </a:r>
          <a:endParaRPr lang="es-MX" sz="1200" kern="1200" dirty="0"/>
        </a:p>
        <a:p>
          <a:pPr marL="114300" lvl="1" indent="-114300" algn="ctr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200" kern="1200" dirty="0" smtClean="0"/>
            <a:t>Existe dentro de una zona geográfica común.</a:t>
          </a:r>
          <a:endParaRPr lang="es-MX" sz="800" kern="1200" dirty="0"/>
        </a:p>
        <a:p>
          <a:pPr marL="57150" lvl="1" indent="-57150" algn="ctr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800" kern="1200" dirty="0"/>
        </a:p>
        <a:p>
          <a:pPr marL="57150" lvl="1" indent="-57150" algn="ctr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800" kern="1200" dirty="0"/>
        </a:p>
        <a:p>
          <a:pPr marL="114300" lvl="1" indent="-114300" algn="ctr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200" kern="1200" dirty="0" smtClean="0"/>
            <a:t>Se compone de personas que tienen una cultura semejante, usos, costumbres, tradiciones, leyes, etc.</a:t>
          </a:r>
          <a:endParaRPr lang="es-MX" sz="800" kern="1200" dirty="0"/>
        </a:p>
        <a:p>
          <a:pPr marL="57150" lvl="1" indent="-57150" algn="ctr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800" kern="1200" dirty="0"/>
        </a:p>
        <a:p>
          <a:pPr marL="57150" lvl="1" indent="-57150" algn="ctr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800" kern="1200" dirty="0"/>
        </a:p>
        <a:p>
          <a:pPr marL="114300" lvl="1" indent="-114300" algn="ctr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200" kern="1200" dirty="0" smtClean="0"/>
            <a:t>La sociedad es un todo compuesto de grandes grupos, es lo que conforma la estructura( aspecto estático). </a:t>
          </a:r>
          <a:endParaRPr lang="es-MX" sz="800" kern="1200" dirty="0"/>
        </a:p>
        <a:p>
          <a:pPr marL="57150" lvl="1" indent="-57150" algn="ctr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800" kern="1200" dirty="0"/>
        </a:p>
        <a:p>
          <a:pPr marL="57150" lvl="1" indent="-57150" algn="ctr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800" kern="1200" dirty="0"/>
        </a:p>
        <a:p>
          <a:pPr marL="114300" lvl="1" indent="-114300" algn="ctr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200" kern="1200" dirty="0" smtClean="0"/>
            <a:t>La función de la sociedad es el aspecto dinámico de la misma(procesos y actividades).</a:t>
          </a:r>
          <a:endParaRPr lang="es-MX" sz="800" kern="1200" dirty="0"/>
        </a:p>
      </dsp:txBody>
      <dsp:txXfrm rot="5400000">
        <a:off x="2980247" y="1258629"/>
        <a:ext cx="2771331" cy="3775891"/>
      </dsp:txXfrm>
    </dsp:sp>
    <dsp:sp modelId="{C1802667-90C9-4347-903F-5027A4666697}">
      <dsp:nvSpPr>
        <dsp:cNvPr id="0" name=""/>
        <dsp:cNvSpPr/>
      </dsp:nvSpPr>
      <dsp:spPr>
        <a:xfrm rot="16200000">
          <a:off x="4095675" y="1760909"/>
          <a:ext cx="6293151" cy="2771331"/>
        </a:xfrm>
        <a:prstGeom prst="flowChartManualOperation">
          <a:avLst/>
        </a:prstGeom>
        <a:blipFill rotWithShape="0">
          <a:blip xmlns:r="http://schemas.openxmlformats.org/officeDocument/2006/relationships" r:embed="rId1">
            <a:duotone>
              <a:schemeClr val="accent3">
                <a:shade val="50000"/>
                <a:hueOff val="248322"/>
                <a:satOff val="5749"/>
                <a:lumOff val="26997"/>
                <a:alphaOff val="0"/>
                <a:tint val="70000"/>
                <a:shade val="63000"/>
              </a:schemeClr>
              <a:schemeClr val="accent3">
                <a:shade val="50000"/>
                <a:hueOff val="248322"/>
                <a:satOff val="5749"/>
                <a:lumOff val="26997"/>
                <a:alphaOff val="0"/>
                <a:tint val="10000"/>
                <a:satMod val="150000"/>
              </a:schemeClr>
            </a:duotone>
          </a:blip>
          <a:tile tx="0" ty="0" sx="60000" sy="59000" flip="none" algn="tl"/>
        </a:blip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0" rIns="76200" bIns="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b="1" kern="1200" dirty="0" smtClean="0"/>
            <a:t>Funciones</a:t>
          </a:r>
          <a:endParaRPr lang="es-MX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200" kern="1200" dirty="0" smtClean="0"/>
            <a:t> Proporciona medios de comunicación (idioma,  escritura y otros símbolos comunes).</a:t>
          </a:r>
          <a:endParaRPr lang="es-MX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200" kern="1200" dirty="0" smtClean="0"/>
            <a:t>Desarrolla y conserva formas de comportamiento</a:t>
          </a:r>
          <a:endParaRPr lang="es-MX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200" kern="1200" dirty="0" smtClean="0"/>
            <a:t>Proporciona un sistema de estratificación de status y clases.</a:t>
          </a:r>
          <a:endParaRPr lang="es-MX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200" kern="1200" dirty="0" smtClean="0"/>
            <a:t>Desarrollo e instrucción de sus miembros, sistema formal  y educación familiar.</a:t>
          </a:r>
          <a:endParaRPr lang="es-MX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200" kern="1200" dirty="0" smtClean="0"/>
            <a:t>Produce y distribuye bienes y servicios.</a:t>
          </a:r>
          <a:endParaRPr lang="es-MX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200" kern="1200" dirty="0" smtClean="0"/>
            <a:t>Mantenimiento del orden y seguridad social.</a:t>
          </a:r>
          <a:endParaRPr lang="es-MX" sz="1200" kern="1200" dirty="0"/>
        </a:p>
      </dsp:txBody>
      <dsp:txXfrm rot="5400000">
        <a:off x="5856585" y="1258629"/>
        <a:ext cx="2771331" cy="3775891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DFB711-F0CF-438D-954B-1E522ACE0942}">
      <dsp:nvSpPr>
        <dsp:cNvPr id="0" name=""/>
        <dsp:cNvSpPr/>
      </dsp:nvSpPr>
      <dsp:spPr>
        <a:xfrm>
          <a:off x="-6078982" y="-937410"/>
          <a:ext cx="7293488" cy="7293488"/>
        </a:xfrm>
        <a:prstGeom prst="blockArc">
          <a:avLst>
            <a:gd name="adj1" fmla="val 18900000"/>
            <a:gd name="adj2" fmla="val 2700000"/>
            <a:gd name="adj3" fmla="val 296"/>
          </a:avLst>
        </a:pr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71C664A-0696-471A-86FA-72C2CBB463EA}">
      <dsp:nvSpPr>
        <dsp:cNvPr id="0" name=""/>
        <dsp:cNvSpPr/>
      </dsp:nvSpPr>
      <dsp:spPr>
        <a:xfrm>
          <a:off x="1024641" y="1093247"/>
          <a:ext cx="7103330" cy="1548004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28729" tIns="33020" rIns="33020" bIns="33020" numCol="1" spcCol="1270" anchor="ctr" anchorCtr="0">
          <a:noAutofit/>
        </a:bodyPr>
        <a:lstStyle/>
        <a:p>
          <a:pPr marL="0" marR="0" lvl="0" indent="0" algn="just" defTabSz="4889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es-MX" sz="1300" kern="1200" dirty="0" smtClean="0"/>
            <a:t>El impacto sociocultural del turismo analiza los cambios en la sociedad y en el modo de vida de los residentes en las áreas de recepción de los turistas. </a:t>
          </a:r>
        </a:p>
        <a:p>
          <a:pPr marL="0" marR="0" lvl="0" indent="0" algn="just" defTabSz="4889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es-MX" sz="1300" kern="1200" dirty="0" smtClean="0"/>
            <a:t>Estos cambios afectan: formas de vida, sistema de valores, comportamiento individual, relaciones familiares, estilos de vida colectivos, niveles de seguridad, conducta moral y política, expresiones creativas, cultura tradicional etc. (</a:t>
          </a:r>
          <a:r>
            <a:rPr lang="es-MX" sz="1300" kern="1200" dirty="0" err="1" smtClean="0"/>
            <a:t>Picornell</a:t>
          </a:r>
          <a:r>
            <a:rPr lang="es-MX" sz="1300" kern="1200" dirty="0" smtClean="0"/>
            <a:t>, 1993:75).</a:t>
          </a:r>
        </a:p>
        <a:p>
          <a:pPr lvl="0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300" kern="1200" dirty="0"/>
        </a:p>
      </dsp:txBody>
      <dsp:txXfrm>
        <a:off x="1024641" y="1093247"/>
        <a:ext cx="7103330" cy="1548004"/>
      </dsp:txXfrm>
    </dsp:sp>
    <dsp:sp modelId="{53A5BAB6-E258-432C-A7FB-A98C86AA0D3B}">
      <dsp:nvSpPr>
        <dsp:cNvPr id="0" name=""/>
        <dsp:cNvSpPr/>
      </dsp:nvSpPr>
      <dsp:spPr>
        <a:xfrm>
          <a:off x="28583" y="580610"/>
          <a:ext cx="1935005" cy="193500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D1B5641-AA1E-4F3B-AB86-921C9CFFF691}">
      <dsp:nvSpPr>
        <dsp:cNvPr id="0" name=""/>
        <dsp:cNvSpPr/>
      </dsp:nvSpPr>
      <dsp:spPr>
        <a:xfrm>
          <a:off x="1024641" y="2617242"/>
          <a:ext cx="7103330" cy="1548004"/>
        </a:xfrm>
        <a:prstGeom prst="rect">
          <a:avLst/>
        </a:prstGeom>
        <a:solidFill>
          <a:schemeClr val="accent5">
            <a:hueOff val="5313054"/>
            <a:satOff val="-2284"/>
            <a:lumOff val="-10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28729" tIns="33020" rIns="33020" bIns="3302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1300" b="0" kern="1200" dirty="0" smtClean="0"/>
            <a:t>Los aspectos sociales como culturales convergen en muchas de sus manifestaciones tangibles e intangibles y son comúnmente de carácter interdependiente. Ante ello es conveniente analizar los efectos sociales y culturales en su conjunto (</a:t>
          </a:r>
          <a:r>
            <a:rPr lang="es-MX" sz="1300" b="0" kern="1200" dirty="0" err="1" smtClean="0"/>
            <a:t>Monterrubio</a:t>
          </a:r>
          <a:r>
            <a:rPr lang="es-MX" sz="1300" b="0" kern="1200" dirty="0" smtClean="0"/>
            <a:t>, 2011:186)</a:t>
          </a:r>
        </a:p>
        <a:p>
          <a:pPr>
            <a:spcBef>
              <a:spcPct val="0"/>
            </a:spcBef>
          </a:pPr>
          <a:endParaRPr lang="es-MX" sz="1300" kern="1200" dirty="0"/>
        </a:p>
      </dsp:txBody>
      <dsp:txXfrm>
        <a:off x="1024641" y="2617242"/>
        <a:ext cx="7103330" cy="1548004"/>
      </dsp:txXfrm>
    </dsp:sp>
    <dsp:sp modelId="{DD4226EE-663A-4635-AF33-AAB5F694D511}">
      <dsp:nvSpPr>
        <dsp:cNvPr id="0" name=""/>
        <dsp:cNvSpPr/>
      </dsp:nvSpPr>
      <dsp:spPr>
        <a:xfrm>
          <a:off x="28583" y="2903050"/>
          <a:ext cx="1935005" cy="193500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5313054"/>
              <a:satOff val="-2284"/>
              <a:lumOff val="-1058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B14BA1-084E-42D0-9853-86C047E76816}">
      <dsp:nvSpPr>
        <dsp:cNvPr id="0" name=""/>
        <dsp:cNvSpPr/>
      </dsp:nvSpPr>
      <dsp:spPr>
        <a:xfrm>
          <a:off x="3342988" y="0"/>
          <a:ext cx="6702136" cy="6702136"/>
        </a:xfrm>
        <a:prstGeom prst="triangle">
          <a:avLst/>
        </a:prstGeom>
        <a:blipFill rotWithShape="0">
          <a:blip xmlns:r="http://schemas.openxmlformats.org/officeDocument/2006/relationships" r:embed="rId1">
            <a:duotone>
              <a:schemeClr val="dk2">
                <a:hueOff val="0"/>
                <a:satOff val="0"/>
                <a:lumOff val="0"/>
                <a:alphaOff val="0"/>
                <a:tint val="70000"/>
                <a:shade val="63000"/>
              </a:schemeClr>
              <a:schemeClr val="dk2">
                <a:hueOff val="0"/>
                <a:satOff val="0"/>
                <a:lumOff val="0"/>
                <a:alphaOff val="0"/>
                <a:tint val="10000"/>
                <a:satMod val="150000"/>
              </a:schemeClr>
            </a:duotone>
          </a:blip>
          <a:tile tx="0" ty="0" sx="60000" sy="59000" flip="none" algn="tl"/>
        </a:blip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94626A92-47D7-4D15-94CD-4430B759C7C6}">
      <dsp:nvSpPr>
        <dsp:cNvPr id="0" name=""/>
        <dsp:cNvSpPr/>
      </dsp:nvSpPr>
      <dsp:spPr>
        <a:xfrm>
          <a:off x="4301799" y="374494"/>
          <a:ext cx="4596948" cy="1377474"/>
        </a:xfrm>
        <a:prstGeom prst="round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La OMT (2001)* define los Impactos SC del Turismo </a:t>
          </a:r>
          <a:r>
            <a:rPr lang="es-MX" sz="1400" kern="1200" dirty="0" err="1" smtClean="0"/>
            <a:t>como</a:t>
          </a:r>
          <a:r>
            <a:rPr lang="es-MX" sz="1400" i="1" kern="1200" dirty="0" err="1" smtClean="0"/>
            <a:t>“el</a:t>
          </a:r>
          <a:r>
            <a:rPr lang="es-MX" sz="1400" i="1" kern="1200" dirty="0" smtClean="0"/>
            <a:t> resultado de las relaciones sociales mantenidas durante la estadía de los visitantes, cuya intensidad y duración son afectadas por factores espaciales y temporales específicos</a:t>
          </a:r>
          <a:r>
            <a:rPr lang="es-MX" sz="1400" kern="1200" dirty="0" smtClean="0"/>
            <a:t>”.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00" kern="1200" dirty="0" smtClean="0"/>
            <a:t> </a:t>
          </a:r>
        </a:p>
        <a:p>
          <a:pPr lvl="0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000" kern="1200" dirty="0"/>
        </a:p>
      </dsp:txBody>
      <dsp:txXfrm>
        <a:off x="4369042" y="441737"/>
        <a:ext cx="4462462" cy="1242988"/>
      </dsp:txXfrm>
    </dsp:sp>
    <dsp:sp modelId="{5345D587-A875-4C94-B91A-C783BC90336A}">
      <dsp:nvSpPr>
        <dsp:cNvPr id="0" name=""/>
        <dsp:cNvSpPr/>
      </dsp:nvSpPr>
      <dsp:spPr>
        <a:xfrm>
          <a:off x="3899530" y="2082942"/>
          <a:ext cx="5418214" cy="1755502"/>
        </a:xfrm>
        <a:prstGeom prst="round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La actividad turística ocurre en un ámbito donde entran en contacto personas de bagajes culturales y socioeconómicos muy diferentes (OMT, 2001)*. La relación provoca efectos en las manifestaciones y tradiciones culturales, en los valores y en los comportamientos sociales; y repercute sobre la identidad de las comunidades receptoras de forma + o - (Pires, 2004)*.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000" kern="1200" dirty="0" smtClean="0"/>
        </a:p>
        <a:p>
          <a:pPr lvl="0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000" kern="1200" dirty="0"/>
        </a:p>
      </dsp:txBody>
      <dsp:txXfrm>
        <a:off x="3985227" y="2168639"/>
        <a:ext cx="5246820" cy="1584108"/>
      </dsp:txXfrm>
    </dsp:sp>
    <dsp:sp modelId="{C2D100C8-6202-4262-BD91-E03DFE040807}">
      <dsp:nvSpPr>
        <dsp:cNvPr id="0" name=""/>
        <dsp:cNvSpPr/>
      </dsp:nvSpPr>
      <dsp:spPr>
        <a:xfrm>
          <a:off x="4688973" y="4172161"/>
          <a:ext cx="4765758" cy="1955362"/>
        </a:xfrm>
        <a:prstGeom prst="round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kern="1200" dirty="0" smtClean="0"/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La atención a estos impactos suele dejarse de lado no sólo por falta de interés sino por la complejidad que exige su profundización. Por ser más intangibles y perceptibles a largo plazo (</a:t>
          </a:r>
          <a:r>
            <a:rPr lang="es-MX" sz="1400" kern="1200" dirty="0" err="1" smtClean="0"/>
            <a:t>Lickorish</a:t>
          </a:r>
          <a:r>
            <a:rPr lang="es-MX" sz="1400" kern="1200" dirty="0" smtClean="0"/>
            <a:t> y Jenkins, 2000)* exigen estudios más onerosas que necesitan de la participación de varias áreas de las ciencias (</a:t>
          </a:r>
          <a:r>
            <a:rPr lang="es-MX" sz="1400" kern="1200" dirty="0" err="1" smtClean="0"/>
            <a:t>Antunes</a:t>
          </a:r>
          <a:r>
            <a:rPr lang="es-MX" sz="1400" kern="1200" dirty="0" smtClean="0"/>
            <a:t>, 2006)*.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100" kern="1200" dirty="0" smtClean="0"/>
        </a:p>
        <a:p>
          <a:pPr lvl="0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100" kern="1200" dirty="0"/>
        </a:p>
      </dsp:txBody>
      <dsp:txXfrm>
        <a:off x="4784426" y="4267614"/>
        <a:ext cx="4574852" cy="17644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diagrams.loki3.com/BracketList+Icon">
  <dgm:title val="Lista de llaves verticales"/>
  <dgm:desc val="Se usa para mostrar bloques de información agrupados. Funciona bien con gran cantidad de texto de nivel 2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9/layout/ReverseList">
  <dgm:title val=""/>
  <dgm:desc val=""/>
  <dgm:catLst>
    <dgm:cat type="relationship" pri="38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clrData>
  <dgm:layoutNode name="Name0">
    <dgm:varLst>
      <dgm:chMax val="2"/>
      <dgm:chPref val="2"/>
      <dgm:animLvl val="lvl"/>
    </dgm:varLst>
    <dgm:choose name="Name1">
      <dgm:if name="Name2" axis="ch" ptType="node" func="cnt" op="lte" val="1">
        <dgm:alg type="composite">
          <dgm:param type="ar" val="0.9993"/>
        </dgm:alg>
      </dgm:if>
      <dgm:else name="Name3">
        <dgm:alg type="composite">
          <dgm:param type="ar" val="0.8036"/>
        </dgm:alg>
      </dgm:else>
    </dgm:choose>
    <dgm:shape xmlns:r="http://schemas.openxmlformats.org/officeDocument/2006/relationships" r:blip="">
      <dgm:adjLst/>
    </dgm:shape>
    <dgm:choose name="Name4">
      <dgm:if name="Name5" axis="ch" ptType="node" func="cnt" op="lte" val="1">
        <dgm:constrLst>
          <dgm:constr type="primFontSz" for="des" ptType="node" op="equ" val="65"/>
          <dgm:constr type="l" for="ch" forName="LeftNode" refType="w" fact="0"/>
          <dgm:constr type="t" for="ch" forName="LeftNode" refType="h" fact="0.25"/>
          <dgm:constr type="w" for="ch" forName="LeftNode" refType="w" fact="0.5"/>
          <dgm:constr type="h" for="ch" forName="LeftNode" refType="h"/>
          <dgm:constr type="l" for="ch" forName="LeftText" refType="w" fact="0"/>
          <dgm:constr type="t" for="ch" forName="LeftText" refType="h" fact="0.25"/>
          <dgm:constr type="w" for="ch" forName="LeftText" refType="w" fact="0.5"/>
          <dgm:constr type="h" for="ch" forName="LeftText" refType="h"/>
        </dgm:constrLst>
      </dgm:if>
      <dgm:else name="Name6">
        <dgm:constrLst>
          <dgm:constr type="primFontSz" for="des" ptType="node" op="equ" val="65"/>
          <dgm:constr type="l" for="ch" forName="LeftNode" refType="w" fact="0"/>
          <dgm:constr type="t" for="ch" forName="LeftNode" refType="h" fact="0.1786"/>
          <dgm:constr type="w" for="ch" forName="LeftNode" refType="w" fact="0.4889"/>
          <dgm:constr type="h" for="ch" forName="LeftNode" refType="h" fact="0.6429"/>
          <dgm:constr type="l" for="ch" forName="LeftText" refType="w" fact="0"/>
          <dgm:constr type="t" for="ch" forName="LeftText" refType="h" fact="0.1786"/>
          <dgm:constr type="w" for="ch" forName="LeftText" refType="w" fact="0.4889"/>
          <dgm:constr type="h" for="ch" forName="LeftText" refType="h" fact="0.6429"/>
          <dgm:constr type="l" for="ch" forName="RightNode" refType="w" fact="0.5111"/>
          <dgm:constr type="t" for="ch" forName="RightNode" refType="h" fact="0.1786"/>
          <dgm:constr type="w" for="ch" forName="RightNode" refType="w" fact="0.4889"/>
          <dgm:constr type="h" for="ch" forName="RightNode" refType="h" fact="0.6429"/>
          <dgm:constr type="l" for="ch" forName="RightText" refType="w" fact="0.5111"/>
          <dgm:constr type="t" for="ch" forName="RightText" refType="h" fact="0.1786"/>
          <dgm:constr type="w" for="ch" forName="RightText" refType="w" fact="0.4889"/>
          <dgm:constr type="h" for="ch" forName="RightText" refType="h" fact="0.6429"/>
          <dgm:constr type="l" for="ch" forName="TopArrow" refType="w" fact="0.2444"/>
          <dgm:constr type="t" for="ch" forName="TopArrow" refType="h" fact="0"/>
          <dgm:constr type="w" for="ch" forName="TopArrow" refType="w" fact="0.5111"/>
          <dgm:constr type="h" for="ch" forName="TopArrow" refType="h" fact="0.4107"/>
          <dgm:constr type="l" for="ch" forName="BottomArrow" refType="w" fact="0.2444"/>
          <dgm:constr type="t" for="ch" forName="BottomArrow" refType="h" fact="0.5893"/>
          <dgm:constr type="w" for="ch" forName="BottomArrow" refType="w" fact="0.5111"/>
          <dgm:constr type="h" for="ch" forName="BottomArrow" refType="h" fact="0.4107"/>
        </dgm:constrLst>
      </dgm:else>
    </dgm:choose>
    <dgm:choose name="Name7">
      <dgm:if name="Name8" axis="ch" ptType="node" func="cnt" op="gte" val="1">
        <dgm:layoutNode name="LeftText" styleLbl="revTx" moveWith="LeftNode">
          <dgm:varLst>
            <dgm:bulletEnabled val="1"/>
          </dgm:varLst>
          <dgm:alg type="tx">
            <dgm:param type="txAnchorVert" val="t"/>
            <dgm:param type="parTxLTRAlign" val="l"/>
          </dgm:alg>
          <dgm:choose name="Name9">
            <dgm:if name="Name10" axis="ch" ptType="node" func="cnt" op="lte" val="1">
              <dgm:shape xmlns:r="http://schemas.openxmlformats.org/officeDocument/2006/relationships" type="round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5"/>
                <dgm:constr type="bMarg" refType="primFontSz" fact="0.5"/>
              </dgm:constrLst>
            </dgm:if>
            <dgm:else name="Name11">
              <dgm:shape xmlns:r="http://schemas.openxmlformats.org/officeDocument/2006/relationships" rot="270" type="round2Same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45"/>
                <dgm:constr type="tMarg" refType="primFontSz" fact="0.5"/>
                <dgm:constr type="bMarg" refType="primFontSz" fact="0.5"/>
              </dgm:constrLst>
            </dgm:else>
          </dgm:choose>
          <dgm:ruleLst>
            <dgm:rule type="primFontSz" val="5" fact="NaN" max="NaN"/>
          </dgm:ruleLst>
        </dgm:layoutNode>
        <dgm:layoutNode name="LeftNode" styleLbl="bgImgPlace1">
          <dgm:varLst>
            <dgm:chMax val="2"/>
            <dgm:chPref val="2"/>
          </dgm:varLst>
          <dgm:alg type="sp"/>
          <dgm:choose name="Name12">
            <dgm:if name="Name13" axis="ch" ptType="node" func="cnt" op="lte" val="1">
              <dgm:shape xmlns:r="http://schemas.openxmlformats.org/officeDocument/2006/relationships" type="roundRect" r:blip="">
                <dgm:adjLst>
                  <dgm:adj idx="1" val="0.1667"/>
                  <dgm:adj idx="2" val="0"/>
                </dgm:adjLst>
              </dgm:shape>
            </dgm:if>
            <dgm:else name="Name14">
              <dgm:shape xmlns:r="http://schemas.openxmlformats.org/officeDocument/2006/relationships" rot="270" type="round2SameRect" r:blip="">
                <dgm:adjLst>
                  <dgm:adj idx="1" val="0.1667"/>
                  <dgm:adj idx="2" val="0"/>
                </dgm:adjLst>
              </dgm:shape>
            </dgm:else>
          </dgm:choose>
          <dgm:presOf axis="ch desOrSelf" ptType="node node" st="1 1" cnt="1 0"/>
        </dgm:layoutNode>
        <dgm:choose name="Name15">
          <dgm:if name="Name16" axis="ch" ptType="node" func="cnt" op="gte" val="2">
            <dgm:layoutNode name="RightText" styleLbl="revTx" moveWith="RightNode">
              <dgm:varLst>
                <dgm:bulletEnabled val="1"/>
              </dgm:varLst>
              <dgm:alg type="tx">
                <dgm:param type="txAnchorVert" val="t"/>
                <dgm:param type="parTxLTRAlign" val="l"/>
              </dgm:alg>
              <dgm:shape xmlns:r="http://schemas.openxmlformats.org/officeDocument/2006/relationships" rot="90" type="round2Same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2 1" cnt="1 0"/>
              <dgm:constrLst>
                <dgm:constr type="lMarg" refType="primFontSz" fact="0.45"/>
                <dgm:constr type="rMarg" refType="primFontSz" fact="0.3"/>
                <dgm:constr type="tMarg" refType="primFontSz" fact="0.5"/>
                <dgm:constr type="bMarg" refType="primFontSz" fact="0.5"/>
              </dgm:constrLst>
              <dgm:ruleLst>
                <dgm:rule type="primFontSz" val="5" fact="NaN" max="NaN"/>
              </dgm:ruleLst>
            </dgm:layoutNode>
            <dgm:layoutNode name="RightNode" styleLbl="bgImgPlace1">
              <dgm:varLst>
                <dgm:chMax val="0"/>
                <dgm:chPref val="0"/>
              </dgm:varLst>
              <dgm:alg type="sp"/>
              <dgm:shape xmlns:r="http://schemas.openxmlformats.org/officeDocument/2006/relationships" rot="90" type="round2SameRect" r:blip="">
                <dgm:adjLst>
                  <dgm:adj idx="1" val="0.1667"/>
                  <dgm:adj idx="2" val="0"/>
                </dgm:adjLst>
              </dgm:shape>
              <dgm:presOf axis="ch desOrSelf" ptType="node node" st="2 1" cnt="1 0"/>
            </dgm:layoutNode>
            <dgm:layoutNode name="TopArrow">
              <dgm:alg type="sp"/>
              <dgm:shape xmlns:r="http://schemas.openxmlformats.org/officeDocument/2006/relationships" type="circularArrow" r:blip="">
                <dgm:adjLst>
                  <dgm:adj idx="1" val="0.125"/>
                  <dgm:adj idx="2" val="19.0387"/>
                  <dgm:adj idx="3" val="-19.0387"/>
                  <dgm:adj idx="4" val="180"/>
                  <dgm:adj idx="5" val="0.125"/>
                </dgm:adjLst>
              </dgm:shape>
              <dgm:presOf/>
            </dgm:layoutNode>
            <dgm:layoutNode name="BottomArrow">
              <dgm:alg type="sp"/>
              <dgm:shape xmlns:r="http://schemas.openxmlformats.org/officeDocument/2006/relationships" rot="180" type="circularArrow" r:blip="">
                <dgm:adjLst>
                  <dgm:adj idx="1" val="0.125"/>
                  <dgm:adj idx="2" val="19.0387"/>
                  <dgm:adj idx="3" val="-19.0387"/>
                  <dgm:adj idx="4" val="180"/>
                  <dgm:adj idx="5" val="0.125"/>
                </dgm:adjLst>
              </dgm:shape>
              <dgm:presOf/>
            </dgm:layoutNode>
          </dgm:if>
          <dgm:else name="Name17"/>
        </dgm:choose>
      </dgm:if>
      <dgm:else name="Name1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1/layout/ConvergingText">
  <dgm:title val="Texto convergente"/>
  <dgm:desc val="Se usa para mostrar varios pasos o partes que se fusionan en un conjunto. Se limita a una forma de Nivel 1 con texto y a un máximo de cinco formas de Nivel 2."/>
  <dgm:catLst>
    <dgm:cat type="process" pri="6500"/>
    <dgm:cat type="officeonline" pri="5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</dgm:cxnLst>
      <dgm:bg/>
      <dgm:whole/>
    </dgm:dataModel>
  </dgm:clrData>
  <dgm:layoutNode name="Name0">
    <dgm:varLst>
      <dgm:chMax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vertAlign" val="mid"/>
          <dgm:param type="nodeVertAlign" val="mid"/>
          <dgm:param type="horzAlign" val="ctr"/>
        </dgm:alg>
      </dgm:if>
      <dgm:else name="Name3">
        <dgm:alg type="lin">
          <dgm:param type="linDir" val="fromR"/>
          <dgm:param type="vertAlign" val="mid"/>
          <dgm:param type="nodeVertAlign" val="mid"/>
          <dgm:param type="horzAlign" val="ct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" op="equ" val="65"/>
      <dgm:constr type="primFontSz" for="des" forName="Child1" op="equ" val="65"/>
      <dgm:constr type="primFontSz" for="des" forName="Child2" refType="primFontSz" refFor="des" refForName="Child1" op="equ"/>
      <dgm:constr type="primFontSz" for="des" forName="Child3" refType="primFontSz" refFor="des" refForName="Child1" op="equ"/>
      <dgm:constr type="primFontSz" for="des" forName="Child4" refType="primFontSz" refFor="des" refForName="Child1" op="equ"/>
      <dgm:constr type="primFontSz" for="des" forName="Child5" refType="primFontSz" refFor="des" refForName="Child1" op="equ"/>
      <dgm:constr type="primFontSz" for="des" forName="Child1" refType="primFontSz" refFor="des" refForName="Parent" op="lte"/>
      <dgm:constr type="primFontSz" for="des" forName="Child2" refType="primFontSz" refFor="des" refForName="Parent" op="lte"/>
      <dgm:constr type="primFontSz" for="des" forName="Child3" refType="primFontSz" refFor="des" refForName="Parent" op="lte"/>
      <dgm:constr type="primFontSz" for="des" forName="Child4" refType="primFontSz" refFor="des" refForName="Parent" op="lte"/>
      <dgm:constr type="primFontSz" for="des" forName="Child5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05"/>
      <dgm:constr type="w" for="ch" forName="sibTrans" refType="w" refFor="ch" refForName="composite" op="equ" fact="0.05"/>
      <dgm:constr type="h" for="ch" forName="sibTrans" refType="w" refFor="ch" refForName="sibTrans" op="equ"/>
    </dgm:constrLst>
    <dgm:forEach name="nodesForEach" axis="ch" ptType="node">
      <dgm:layoutNode name="composite">
        <dgm:choose name="Name4">
          <dgm:if name="Name5" func="var" arg="dir" op="equ" val="norm">
            <dgm:choose name="Name6">
              <dgm:if name="Name7" axis="ch" ptType="node" func="cnt" op="equ" val="0">
                <dgm:alg type="composite">
                  <dgm:param type="ar" val="2.1059"/>
                </dgm:alg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 fact="0.4749"/>
                  <dgm:constr type="h" for="ch" forName="Parent" refType="h"/>
                  <dgm:constr type="l" for="ch" forName="ParentAccent1" refType="w" fact="0.9531"/>
                  <dgm:constr type="t" for="ch" forName="ParentAccent1" refType="h" fact="0.4506"/>
                  <dgm:constr type="w" for="ch" forName="ParentAccent1" refType="w" fact="0.0469"/>
                  <dgm:constr type="h" for="ch" forName="ParentAccent1" refType="h" fact="0.0988"/>
                  <dgm:constr type="l" for="ch" forName="ParentAccent2" refType="w" fact="0.8734"/>
                  <dgm:constr type="t" for="ch" forName="ParentAccent2" refType="h" fact="0.4506"/>
                  <dgm:constr type="w" for="ch" forName="ParentAccent2" refType="w" fact="0.0469"/>
                  <dgm:constr type="h" for="ch" forName="ParentAccent2" refType="h" fact="0.0988"/>
                  <dgm:constr type="l" for="ch" forName="ParentAccent3" refType="w" fact="0.7937"/>
                  <dgm:constr type="t" for="ch" forName="ParentAccent3" refType="h" fact="0.4506"/>
                  <dgm:constr type="w" for="ch" forName="ParentAccent3" refType="w" fact="0.0469"/>
                  <dgm:constr type="h" for="ch" forName="ParentAccent3" refType="h" fact="0.0988"/>
                  <dgm:constr type="l" for="ch" forName="ParentAccent4" refType="w" fact="0.714"/>
                  <dgm:constr type="t" for="ch" forName="ParentAccent4" refType="h" fact="0.4506"/>
                  <dgm:constr type="w" for="ch" forName="ParentAccent4" refType="w" fact="0.0469"/>
                  <dgm:constr type="h" for="ch" forName="ParentAccent4" refType="h" fact="0.0988"/>
                  <dgm:constr type="l" for="ch" forName="ParentAccent5" refType="w" fact="0.6343"/>
                  <dgm:constr type="t" for="ch" forName="ParentAccent5" refType="h" fact="0.4506"/>
                  <dgm:constr type="w" for="ch" forName="ParentAccent5" refType="w" fact="0.0469"/>
                  <dgm:constr type="h" for="ch" forName="ParentAccent5" refType="h" fact="0.0988"/>
                  <dgm:constr type="l" for="ch" forName="ParentAccent6" refType="w" fact="0.5076"/>
                  <dgm:constr type="t" for="ch" forName="ParentAccent6" refType="h" fact="0.4012"/>
                  <dgm:constr type="w" for="ch" forName="ParentAccent6" refType="w" fact="0.0939"/>
                  <dgm:constr type="h" for="ch" forName="ParentAccent6" refType="h" fact="0.1976"/>
                  <dgm:constr type="l" for="ch" forName="ParentAccent7" refType="w" fact="0.8766"/>
                  <dgm:constr type="t" for="ch" forName="ParentAccent7" refType="h" fact="0.2465"/>
                  <dgm:constr type="w" for="ch" forName="ParentAccent7" refType="w" fact="0.0469"/>
                  <dgm:constr type="h" for="ch" forName="ParentAccent7" refType="h" fact="0.0988"/>
                  <dgm:constr type="l" for="ch" forName="ParentAccent8" refType="w" fact="0.8766"/>
                  <dgm:constr type="t" for="ch" forName="ParentAccent8" refType="h" fact="0.6562"/>
                  <dgm:constr type="w" for="ch" forName="ParentAccent8" refType="w" fact="0.0469"/>
                  <dgm:constr type="h" for="ch" forName="ParentAccent8" refType="h" fact="0.0988"/>
                  <dgm:constr type="l" for="ch" forName="ParentAccent9" refType="w" fact="0.9185"/>
                  <dgm:constr type="t" for="ch" forName="ParentAccent9" refType="h" fact="0.3353"/>
                  <dgm:constr type="w" for="ch" forName="ParentAccent9" refType="w" fact="0.0469"/>
                  <dgm:constr type="h" for="ch" forName="ParentAccent9" refType="h" fact="0.0988"/>
                  <dgm:constr type="l" for="ch" forName="ParentAccent10" refType="w" fact="0.9213"/>
                  <dgm:constr type="t" for="ch" forName="ParentAccent10" refType="h" fact="0.5679"/>
                  <dgm:constr type="w" for="ch" forName="ParentAccent10" refType="w" fact="0.0469"/>
                  <dgm:constr type="h" for="ch" forName="ParentAccent10" refType="h" fact="0.0988"/>
                </dgm:constrLst>
              </dgm:if>
              <dgm:if name="Name8" axis="ch" ptType="node" func="cnt" op="equ" val="1">
                <dgm:alg type="composite">
                  <dgm:param type="ar" val="3.4411"/>
                </dgm:alg>
                <dgm:constrLst>
                  <dgm:constr type="l" for="ch" forName="Child1Accent1" refType="w" fact="0.284"/>
                  <dgm:constr type="t" for="ch" forName="Child1Accent1" refType="h" fact="0.4012"/>
                  <dgm:constr type="w" for="ch" forName="Child1Accent1" refType="w" fact="0.0574"/>
                  <dgm:constr type="h" for="ch" forName="Child1Accent1" refType="h" fact="0.1976"/>
                  <dgm:constr type="l" for="ch" forName="Child1Accent2" refType="w" fact="0.2272"/>
                  <dgm:constr type="t" for="ch" forName="Child1Accent2" refType="h" fact="0.4506"/>
                  <dgm:constr type="w" for="ch" forName="Child1Accent2" refType="w" fact="0.0287"/>
                  <dgm:constr type="h" for="ch" forName="Child1Accent2" refType="h" fact="0.0988"/>
                  <dgm:constr type="l" for="ch" forName="Child1Accent3" refType="w" fact="0.1705"/>
                  <dgm:constr type="t" for="ch" forName="Child1Accent3" refType="h" fact="0.4506"/>
                  <dgm:constr type="w" for="ch" forName="Child1Accent3" refType="w" fact="0.0287"/>
                  <dgm:constr type="h" for="ch" forName="Child1Accent3" refType="h" fact="0.0988"/>
                  <dgm:constr type="l" for="ch" forName="Child1Accent4" refType="w" fact="0.1137"/>
                  <dgm:constr type="t" for="ch" forName="Child1Accent4" refType="h" fact="0.4506"/>
                  <dgm:constr type="w" for="ch" forName="Child1Accent4" refType="w" fact="0.0287"/>
                  <dgm:constr type="h" for="ch" forName="Child1Accent4" refType="h" fact="0.0988"/>
                  <dgm:constr type="l" for="ch" forName="Child1Accent5" refType="w" fact="0.057"/>
                  <dgm:constr type="t" for="ch" forName="Child1Accent5" refType="h" fact="0.4506"/>
                  <dgm:constr type="w" for="ch" forName="Child1Accent5" refType="w" fact="0.0287"/>
                  <dgm:constr type="h" for="ch" forName="Child1Accent5" refType="h" fact="0.0988"/>
                  <dgm:constr type="l" for="ch" forName="Child1Accent6" refType="w" fact="0.0002"/>
                  <dgm:constr type="t" for="ch" forName="Child1Accent6" refType="h" fact="0.4506"/>
                  <dgm:constr type="w" for="ch" forName="Child1Accent6" refType="w" fact="0.0287"/>
                  <dgm:constr type="h" for="ch" forName="Child1Accent6" refType="h" fact="0.0988"/>
                  <dgm:constr type="l" for="ch" forName="Child1Accent7" refType="w" fact="0"/>
                  <dgm:constr type="t" for="ch" forName="Child1Accent7" refType="h" fact="0"/>
                  <dgm:constr type="w" for="ch" forName="Child1Accent7" refType="w" fact="0"/>
                  <dgm:constr type="h" for="ch" forName="Child1Accent7" refType="h" fact="0"/>
                  <dgm:constr type="l" for="ch" forName="Child1Accent8" refType="w" fact="0"/>
                  <dgm:constr type="t" for="ch" forName="Child1Accent8" refType="h" fact="0"/>
                  <dgm:constr type="w" for="ch" forName="Child1Accent8" refType="w" fact="0"/>
                  <dgm:constr type="h" for="ch" forName="Child1Accent8" refType="h" fact="0"/>
                  <dgm:constr type="l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l" for="ch" forName="ParentAccent1" refType="w" fact="0.9713"/>
                  <dgm:constr type="t" for="ch" forName="ParentAccent1" refType="h" fact="0.4506"/>
                  <dgm:constr type="w" for="ch" forName="ParentAccent1" refType="w" fact="0.0287"/>
                  <dgm:constr type="h" for="ch" forName="ParentAccent1" refType="h" fact="0.0988"/>
                  <dgm:constr type="l" for="ch" forName="ParentAccent2" refType="w" fact="0.9187"/>
                  <dgm:constr type="t" for="ch" forName="ParentAccent2" refType="h" fact="0.4506"/>
                  <dgm:constr type="w" for="ch" forName="ParentAccent2" refType="w" fact="0.0287"/>
                  <dgm:constr type="h" for="ch" forName="ParentAccent2" refType="h" fact="0.0988"/>
                  <dgm:constr type="l" for="ch" forName="ParentAccent3" refType="w" fact="0.8661"/>
                  <dgm:constr type="t" for="ch" forName="ParentAccent3" refType="h" fact="0.4506"/>
                  <dgm:constr type="w" for="ch" forName="ParentAccent3" refType="w" fact="0.0287"/>
                  <dgm:constr type="h" for="ch" forName="ParentAccent3" refType="h" fact="0.0988"/>
                  <dgm:constr type="l" for="ch" forName="ParentAccent4" refType="w" fact="0.8136"/>
                  <dgm:constr type="t" for="ch" forName="ParentAccent4" refType="h" fact="0.4506"/>
                  <dgm:constr type="w" for="ch" forName="ParentAccent4" refType="w" fact="0.0287"/>
                  <dgm:constr type="h" for="ch" forName="ParentAccent4" refType="h" fact="0.0988"/>
                  <dgm:constr type="l" for="ch" forName="ParentAccent5" refType="w" fact="0.761"/>
                  <dgm:constr type="t" for="ch" forName="ParentAccent5" refType="h" fact="0.4506"/>
                  <dgm:constr type="w" for="ch" forName="ParentAccent5" refType="w" fact="0.0287"/>
                  <dgm:constr type="h" for="ch" forName="ParentAccent5" refType="h" fact="0.0988"/>
                  <dgm:constr type="l" for="ch" forName="ParentAccent6" refType="w" fact="0.6797"/>
                  <dgm:constr type="t" for="ch" forName="ParentAccent6" refType="h" fact="0.4012"/>
                  <dgm:constr type="w" for="ch" forName="ParentAccent6" refType="w" fact="0.0574"/>
                  <dgm:constr type="h" for="ch" forName="ParentAccent6" refType="h" fact="0.1976"/>
                  <dgm:constr type="l" for="ch" forName="ParentAccent7" refType="w" fact="0.9245"/>
                  <dgm:constr type="t" for="ch" forName="ParentAccent7" refType="h" fact="0.2465"/>
                  <dgm:constr type="w" for="ch" forName="ParentAccent7" refType="w" fact="0.0287"/>
                  <dgm:constr type="h" for="ch" forName="ParentAccent7" refType="h" fact="0.0988"/>
                  <dgm:constr type="l" for="ch" forName="ParentAccent8" refType="w" fact="0.9245"/>
                  <dgm:constr type="t" for="ch" forName="ParentAccent8" refType="h" fact="0.6562"/>
                  <dgm:constr type="w" for="ch" forName="ParentAccent8" refType="w" fact="0.0287"/>
                  <dgm:constr type="h" for="ch" forName="ParentAccent8" refType="h" fact="0.0988"/>
                  <dgm:constr type="l" for="ch" forName="ParentAccent9" refType="w" fact="0.9501"/>
                  <dgm:constr type="t" for="ch" forName="ParentAccent9" refType="h" fact="0.3353"/>
                  <dgm:constr type="w" for="ch" forName="ParentAccent9" refType="w" fact="0.0287"/>
                  <dgm:constr type="h" for="ch" forName="ParentAccent9" refType="h" fact="0.0988"/>
                  <dgm:constr type="l" for="ch" forName="ParentAccent10" refType="w" fact="0.9518"/>
                  <dgm:constr type="t" for="ch" forName="ParentAccent10" refType="h" fact="0.5679"/>
                  <dgm:constr type="w" for="ch" forName="ParentAccent10" refType="w" fact="0.0287"/>
                  <dgm:constr type="h" for="ch" forName="ParentAccent10" refType="h" fact="0.0988"/>
                  <dgm:constr type="l" for="ch" forName="Child1" refType="w" fact="0"/>
                  <dgm:constr type="t" for="ch" forName="Child1" refType="h" fact="0.1978"/>
                  <dgm:constr type="w" for="ch" forName="Child1" refType="w" fact="0.2544"/>
                  <dgm:constr type="h" for="ch" forName="Child1" refType="h" fact="0.2541"/>
                  <dgm:constr type="l" for="ch" forName="Parent" refType="w" fact="0.3653"/>
                  <dgm:constr type="t" for="ch" forName="Parent" refType="h" fact="0"/>
                  <dgm:constr type="w" for="ch" forName="Parent" refType="w" fact="0.2906"/>
                  <dgm:constr type="h" for="ch" forName="Parent" refType="h"/>
                </dgm:constrLst>
              </dgm:if>
              <dgm:if name="Name9" axis="ch" ptType="node" func="cnt" op="equ" val="2">
                <dgm:alg type="composite">
                  <dgm:param type="ar" val="2.1185"/>
                </dgm:alg>
                <dgm:constrLst>
                  <dgm:constr type="l" for="ch" forName="Child1Accent1" refType="w" fact="0.3436"/>
                  <dgm:constr type="t" for="ch" forName="Child1Accent1" refType="h" fact="0.2211"/>
                  <dgm:constr type="w" for="ch" forName="Child1Accent1" refType="w" fact="0.0574"/>
                  <dgm:constr type="h" for="ch" forName="Child1Accent1" refType="h" fact="0.1217"/>
                  <dgm:constr type="l" for="ch" forName="Child1Accent2" refType="w" fact="0.3068"/>
                  <dgm:constr type="t" for="ch" forName="Child1Accent2" refType="h" fact="0.1569"/>
                  <dgm:constr type="w" for="ch" forName="Child1Accent2" refType="w" fact="0.0287"/>
                  <dgm:constr type="h" for="ch" forName="Child1Accent2" refType="h" fact="0.0608"/>
                  <dgm:constr type="l" for="ch" forName="Child1Accent3" refType="w" fact="0.2455"/>
                  <dgm:constr type="t" for="ch" forName="Child1Accent3" refType="h" fact="0.1569"/>
                  <dgm:constr type="w" for="ch" forName="Child1Accent3" refType="w" fact="0.0287"/>
                  <dgm:constr type="h" for="ch" forName="Child1Accent3" refType="h" fact="0.0608"/>
                  <dgm:constr type="l" for="ch" forName="Child1Accent4" refType="w" fact="0.1842"/>
                  <dgm:constr type="t" for="ch" forName="Child1Accent4" refType="h" fact="0.1569"/>
                  <dgm:constr type="w" for="ch" forName="Child1Accent4" refType="w" fact="0.0287"/>
                  <dgm:constr type="h" for="ch" forName="Child1Accent4" refType="h" fact="0.0608"/>
                  <dgm:constr type="l" for="ch" forName="Child1Accent5" refType="w" fact="0.1229"/>
                  <dgm:constr type="t" for="ch" forName="Child1Accent5" refType="h" fact="0.1569"/>
                  <dgm:constr type="w" for="ch" forName="Child1Accent5" refType="w" fact="0.0287"/>
                  <dgm:constr type="h" for="ch" forName="Child1Accent5" refType="h" fact="0.0608"/>
                  <dgm:constr type="l" for="ch" forName="Child1Accent6" refType="w" fact="0.0615"/>
                  <dgm:constr type="t" for="ch" forName="Child1Accent6" refType="h" fact="0.1569"/>
                  <dgm:constr type="w" for="ch" forName="Child1Accent6" refType="w" fact="0.0287"/>
                  <dgm:constr type="h" for="ch" forName="Child1Accent6" refType="h" fact="0.0608"/>
                  <dgm:constr type="l" for="ch" forName="Child1Accent7" refType="w" fact="0.0002"/>
                  <dgm:constr type="t" for="ch" forName="Child1Accent7" refType="h" fact="0.1569"/>
                  <dgm:constr type="w" for="ch" forName="Child1Accent7" refType="w" fact="0.0287"/>
                  <dgm:constr type="h" for="ch" forName="Child1Accent7" refType="h" fact="0.0608"/>
                  <dgm:constr type="l" for="ch" forName="Child1Accent8" refType="w" fact="0"/>
                  <dgm:constr type="t" for="ch" forName="Child1Accent8" refType="h" fact="0"/>
                  <dgm:constr type="w" for="ch" forName="Child1Accent8" refType="w" fact="0"/>
                  <dgm:constr type="h" for="ch" forName="Child1Accent8" refType="h" fact="0"/>
                  <dgm:constr type="l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l" for="ch" forName="Child2Accent1" refType="w" fact="0.3436"/>
                  <dgm:constr type="t" for="ch" forName="Child2Accent1" refType="h" fact="0.8153"/>
                  <dgm:constr type="w" for="ch" forName="Child2Accent1" refType="w" fact="0.0574"/>
                  <dgm:constr type="h" for="ch" forName="Child2Accent1" refType="h" fact="0.1217"/>
                  <dgm:constr type="l" for="ch" forName="Child2Accent2" refType="w" fact="0.3068"/>
                  <dgm:constr type="t" for="ch" forName="Child2Accent2" refType="h" fact="0.9392"/>
                  <dgm:constr type="w" for="ch" forName="Child2Accent2" refType="w" fact="0.0287"/>
                  <dgm:constr type="h" for="ch" forName="Child2Accent2" refType="h" fact="0.0608"/>
                  <dgm:constr type="l" for="ch" forName="Child2Accent3" refType="w" fact="0.2455"/>
                  <dgm:constr type="t" for="ch" forName="Child2Accent3" refType="h" fact="0.9392"/>
                  <dgm:constr type="w" for="ch" forName="Child2Accent3" refType="w" fact="0.0287"/>
                  <dgm:constr type="h" for="ch" forName="Child2Accent3" refType="h" fact="0.0608"/>
                  <dgm:constr type="l" for="ch" forName="Child2Accent4" refType="w" fact="0.1842"/>
                  <dgm:constr type="t" for="ch" forName="Child2Accent4" refType="h" fact="0.9392"/>
                  <dgm:constr type="w" for="ch" forName="Child2Accent4" refType="w" fact="0.0287"/>
                  <dgm:constr type="h" for="ch" forName="Child2Accent4" refType="h" fact="0.0608"/>
                  <dgm:constr type="l" for="ch" forName="Child2Accent5" refType="w" fact="0.1229"/>
                  <dgm:constr type="t" for="ch" forName="Child2Accent5" refType="h" fact="0.9392"/>
                  <dgm:constr type="w" for="ch" forName="Child2Accent5" refType="w" fact="0.0287"/>
                  <dgm:constr type="h" for="ch" forName="Child2Accent5" refType="h" fact="0.0608"/>
                  <dgm:constr type="l" for="ch" forName="Child2Accent6" refType="w" fact="0.0615"/>
                  <dgm:constr type="t" for="ch" forName="Child2Accent6" refType="h" fact="0.9392"/>
                  <dgm:constr type="w" for="ch" forName="Child2Accent6" refType="w" fact="0.0287"/>
                  <dgm:constr type="h" for="ch" forName="Child2Accent6" refType="h" fact="0.0608"/>
                  <dgm:constr type="l" for="ch" forName="Child2Accent7" refType="w" fact="0.0002"/>
                  <dgm:constr type="t" for="ch" forName="Child2Accent7" refType="h" fact="0.9392"/>
                  <dgm:constr type="w" for="ch" forName="Child2Accent7" refType="w" fact="0.0287"/>
                  <dgm:constr type="h" for="ch" forName="Child2Accent7" refType="h" fact="0.0608"/>
                  <dgm:constr type="l" for="ch" forName="ParentAccent1" refType="w" fact="0.9713"/>
                  <dgm:constr type="t" for="ch" forName="ParentAccent1" refType="h" fact="0.5511"/>
                  <dgm:constr type="w" for="ch" forName="ParentAccent1" refType="w" fact="0.0287"/>
                  <dgm:constr type="h" for="ch" forName="ParentAccent1" refType="h" fact="0.0608"/>
                  <dgm:constr type="l" for="ch" forName="ParentAccent2" refType="w" fact="0.9187"/>
                  <dgm:constr type="t" for="ch" forName="ParentAccent2" refType="h" fact="0.5511"/>
                  <dgm:constr type="w" for="ch" forName="ParentAccent2" refType="w" fact="0.0287"/>
                  <dgm:constr type="h" for="ch" forName="ParentAccent2" refType="h" fact="0.0608"/>
                  <dgm:constr type="l" for="ch" forName="ParentAccent3" refType="w" fact="0.8661"/>
                  <dgm:constr type="t" for="ch" forName="ParentAccent3" refType="h" fact="0.5511"/>
                  <dgm:constr type="w" for="ch" forName="ParentAccent3" refType="w" fact="0.0287"/>
                  <dgm:constr type="h" for="ch" forName="ParentAccent3" refType="h" fact="0.0608"/>
                  <dgm:constr type="l" for="ch" forName="ParentAccent4" refType="w" fact="0.8136"/>
                  <dgm:constr type="t" for="ch" forName="ParentAccent4" refType="h" fact="0.5511"/>
                  <dgm:constr type="w" for="ch" forName="ParentAccent4" refType="w" fact="0.0287"/>
                  <dgm:constr type="h" for="ch" forName="ParentAccent4" refType="h" fact="0.0608"/>
                  <dgm:constr type="l" for="ch" forName="ParentAccent5" refType="w" fact="0.761"/>
                  <dgm:constr type="t" for="ch" forName="ParentAccent5" refType="h" fact="0.5511"/>
                  <dgm:constr type="w" for="ch" forName="ParentAccent5" refType="w" fact="0.0287"/>
                  <dgm:constr type="h" for="ch" forName="ParentAccent5" refType="h" fact="0.0608"/>
                  <dgm:constr type="l" for="ch" forName="ParentAccent6" refType="w" fact="0.6797"/>
                  <dgm:constr type="t" for="ch" forName="ParentAccent6" refType="h" fact="0.5207"/>
                  <dgm:constr type="w" for="ch" forName="ParentAccent6" refType="w" fact="0.0574"/>
                  <dgm:constr type="h" for="ch" forName="ParentAccent6" refType="h" fact="0.1217"/>
                  <dgm:constr type="l" for="ch" forName="ParentAccent7" refType="w" fact="0.9245"/>
                  <dgm:constr type="t" for="ch" forName="ParentAccent7" refType="h" fact="0.4255"/>
                  <dgm:constr type="w" for="ch" forName="ParentAccent7" refType="w" fact="0.0287"/>
                  <dgm:constr type="h" for="ch" forName="ParentAccent7" refType="h" fact="0.0608"/>
                  <dgm:constr type="l" for="ch" forName="ParentAccent8" refType="w" fact="0.9245"/>
                  <dgm:constr type="t" for="ch" forName="ParentAccent8" refType="h" fact="0.6776"/>
                  <dgm:constr type="w" for="ch" forName="ParentAccent8" refType="w" fact="0.0287"/>
                  <dgm:constr type="h" for="ch" forName="ParentAccent8" refType="h" fact="0.0608"/>
                  <dgm:constr type="l" for="ch" forName="ParentAccent9" refType="w" fact="0.9501"/>
                  <dgm:constr type="t" for="ch" forName="ParentAccent9" refType="h" fact="0.4801"/>
                  <dgm:constr type="w" for="ch" forName="ParentAccent9" refType="w" fact="0.0287"/>
                  <dgm:constr type="h" for="ch" forName="ParentAccent9" refType="h" fact="0.0608"/>
                  <dgm:constr type="l" for="ch" forName="ParentAccent10" refType="w" fact="0.9518"/>
                  <dgm:constr type="t" for="ch" forName="ParentAccent10" refType="h" fact="0.6233"/>
                  <dgm:constr type="w" for="ch" forName="ParentAccent10" refType="w" fact="0.0287"/>
                  <dgm:constr type="h" for="ch" forName="ParentAccent10" refType="h" fact="0.0608"/>
                  <dgm:constr type="l" for="ch" forName="Child2" refType="w" fact="0"/>
                  <dgm:constr type="t" for="ch" forName="Child2" refType="h" fact="0.7822"/>
                  <dgm:constr type="w" for="ch" forName="Child2" refType="w" fact="0.3364"/>
                  <dgm:constr type="h" for="ch" forName="Child2" refType="h" fact="0.1564"/>
                  <dgm:constr type="l" for="ch" forName="Child1" refType="w" fact="0"/>
                  <dgm:constr type="t" for="ch" forName="Child1" refType="h" fact="0"/>
                  <dgm:constr type="w" for="ch" forName="Child1" refType="w" fact="0.3364"/>
                  <dgm:constr type="h" for="ch" forName="Child1" refType="h" fact="0.1564"/>
                  <dgm:constr type="l" for="ch" forName="Parent" refType="w" fact="0.3653"/>
                  <dgm:constr type="t" for="ch" forName="Parent" refType="h" fact="0.2737"/>
                  <dgm:constr type="w" for="ch" forName="Parent" refType="w" fact="0.2906"/>
                  <dgm:constr type="h" for="ch" forName="Parent" refType="h" fact="0.6157"/>
                </dgm:constrLst>
              </dgm:if>
              <dgm:if name="Name10" axis="ch" ptType="node" func="cnt" op="equ" val="3">
                <dgm:alg type="composite">
                  <dgm:param type="ar" val="2.1185"/>
                </dgm:alg>
                <dgm:constrLst>
                  <dgm:constr type="l" for="ch" forName="Child1Accent1" refType="w" fact="0.3436"/>
                  <dgm:constr type="t" for="ch" forName="Child1Accent1" refType="h" fact="0.2211"/>
                  <dgm:constr type="w" for="ch" forName="Child1Accent1" refType="w" fact="0.0574"/>
                  <dgm:constr type="h" for="ch" forName="Child1Accent1" refType="h" fact="0.1217"/>
                  <dgm:constr type="l" for="ch" forName="Child1Accent2" refType="w" fact="0.3068"/>
                  <dgm:constr type="t" for="ch" forName="Child1Accent2" refType="h" fact="0.1569"/>
                  <dgm:constr type="w" for="ch" forName="Child1Accent2" refType="w" fact="0.0287"/>
                  <dgm:constr type="h" for="ch" forName="Child1Accent2" refType="h" fact="0.0608"/>
                  <dgm:constr type="l" for="ch" forName="Child1Accent3" refType="w" fact="0.2455"/>
                  <dgm:constr type="t" for="ch" forName="Child1Accent3" refType="h" fact="0.1569"/>
                  <dgm:constr type="w" for="ch" forName="Child1Accent3" refType="w" fact="0.0287"/>
                  <dgm:constr type="h" for="ch" forName="Child1Accent3" refType="h" fact="0.0608"/>
                  <dgm:constr type="l" for="ch" forName="Child1Accent4" refType="w" fact="0.1842"/>
                  <dgm:constr type="t" for="ch" forName="Child1Accent4" refType="h" fact="0.1569"/>
                  <dgm:constr type="w" for="ch" forName="Child1Accent4" refType="w" fact="0.0287"/>
                  <dgm:constr type="h" for="ch" forName="Child1Accent4" refType="h" fact="0.0608"/>
                  <dgm:constr type="l" for="ch" forName="Child1Accent5" refType="w" fact="0.1229"/>
                  <dgm:constr type="t" for="ch" forName="Child1Accent5" refType="h" fact="0.1569"/>
                  <dgm:constr type="w" for="ch" forName="Child1Accent5" refType="w" fact="0.0287"/>
                  <dgm:constr type="h" for="ch" forName="Child1Accent5" refType="h" fact="0.0608"/>
                  <dgm:constr type="l" for="ch" forName="Child2Accent1" refType="w" fact="0.284"/>
                  <dgm:constr type="t" for="ch" forName="Child2Accent1" refType="h" fact="0.5207"/>
                  <dgm:constr type="w" for="ch" forName="Child2Accent1" refType="w" fact="0.0574"/>
                  <dgm:constr type="h" for="ch" forName="Child2Accent1" refType="h" fact="0.1217"/>
                  <dgm:constr type="l" for="ch" forName="Child2Accent2" refType="w" fact="0.2272"/>
                  <dgm:constr type="t" for="ch" forName="Child2Accent2" refType="h" fact="0.5511"/>
                  <dgm:constr type="w" for="ch" forName="Child2Accent2" refType="w" fact="0.0287"/>
                  <dgm:constr type="h" for="ch" forName="Child2Accent2" refType="h" fact="0.0608"/>
                  <dgm:constr type="l" for="ch" forName="Child2Accent3" refType="w" fact="0.1705"/>
                  <dgm:constr type="t" for="ch" forName="Child2Accent3" refType="h" fact="0.5511"/>
                  <dgm:constr type="w" for="ch" forName="Child2Accent3" refType="w" fact="0.0287"/>
                  <dgm:constr type="h" for="ch" forName="Child2Accent3" refType="h" fact="0.0608"/>
                  <dgm:constr type="l" for="ch" forName="Child2Accent4" refType="w" fact="0.1137"/>
                  <dgm:constr type="t" for="ch" forName="Child2Accent4" refType="h" fact="0.5511"/>
                  <dgm:constr type="w" for="ch" forName="Child2Accent4" refType="w" fact="0.0287"/>
                  <dgm:constr type="h" for="ch" forName="Child2Accent4" refType="h" fact="0.0608"/>
                  <dgm:constr type="l" for="ch" forName="Child1Accent6" refType="w" fact="0.0615"/>
                  <dgm:constr type="t" for="ch" forName="Child1Accent6" refType="h" fact="0.1569"/>
                  <dgm:constr type="w" for="ch" forName="Child1Accent6" refType="w" fact="0.0287"/>
                  <dgm:constr type="h" for="ch" forName="Child1Accent6" refType="h" fact="0.0608"/>
                  <dgm:constr type="l" for="ch" forName="Child2Accent5" refType="w" fact="0.057"/>
                  <dgm:constr type="t" for="ch" forName="Child2Accent5" refType="h" fact="0.5511"/>
                  <dgm:constr type="w" for="ch" forName="Child2Accent5" refType="w" fact="0.0287"/>
                  <dgm:constr type="h" for="ch" forName="Child2Accent5" refType="h" fact="0.0608"/>
                  <dgm:constr type="l" for="ch" forName="Child1Accent7" refType="w" fact="0.0002"/>
                  <dgm:constr type="t" for="ch" forName="Child1Accent7" refType="h" fact="0.1569"/>
                  <dgm:constr type="w" for="ch" forName="Child1Accent7" refType="w" fact="0.0287"/>
                  <dgm:constr type="h" for="ch" forName="Child1Accent7" refType="h" fact="0.0608"/>
                  <dgm:constr type="l" for="ch" forName="Child1Accent8" refType="w" fact="0"/>
                  <dgm:constr type="t" for="ch" forName="Child1Accent8" refType="h" fact="0"/>
                  <dgm:constr type="w" for="ch" forName="Child1Accent8" refType="w" fact="0"/>
                  <dgm:constr type="h" for="ch" forName="Child1Accent8" refType="h" fact="0"/>
                  <dgm:constr type="l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l" for="ch" forName="Child2Accent6" refType="w" fact="0.0002"/>
                  <dgm:constr type="t" for="ch" forName="Child2Accent6" refType="h" fact="0.5511"/>
                  <dgm:constr type="w" for="ch" forName="Child2Accent6" refType="w" fact="0.0287"/>
                  <dgm:constr type="h" for="ch" forName="Child2Accent6" refType="h" fact="0.0608"/>
                  <dgm:constr type="l" for="ch" forName="Child2Accent7" refType="w" fact="0"/>
                  <dgm:constr type="t" for="ch" forName="Child2Accent7" refType="h" fact="0"/>
                  <dgm:constr type="w" for="ch" forName="Child2Accent7" refType="w" fact="0"/>
                  <dgm:constr type="h" for="ch" forName="Child2Accent7" refType="h" fact="0"/>
                  <dgm:constr type="l" for="ch" forName="Child3Accent1" refType="w" fact="0.3436"/>
                  <dgm:constr type="t" for="ch" forName="Child3Accent1" refType="h" fact="0.8153"/>
                  <dgm:constr type="w" for="ch" forName="Child3Accent1" refType="w" fact="0.0574"/>
                  <dgm:constr type="h" for="ch" forName="Child3Accent1" refType="h" fact="0.1217"/>
                  <dgm:constr type="l" for="ch" forName="Child3Accent2" refType="w" fact="0.3068"/>
                  <dgm:constr type="t" for="ch" forName="Child3Accent2" refType="h" fact="0.9392"/>
                  <dgm:constr type="w" for="ch" forName="Child3Accent2" refType="w" fact="0.0287"/>
                  <dgm:constr type="h" for="ch" forName="Child3Accent2" refType="h" fact="0.0608"/>
                  <dgm:constr type="l" for="ch" forName="Child3Accent3" refType="w" fact="0.2455"/>
                  <dgm:constr type="t" for="ch" forName="Child3Accent3" refType="h" fact="0.9392"/>
                  <dgm:constr type="w" for="ch" forName="Child3Accent3" refType="w" fact="0.0287"/>
                  <dgm:constr type="h" for="ch" forName="Child3Accent3" refType="h" fact="0.0608"/>
                  <dgm:constr type="l" for="ch" forName="Child3Accent4" refType="w" fact="0.1842"/>
                  <dgm:constr type="t" for="ch" forName="Child3Accent4" refType="h" fact="0.9392"/>
                  <dgm:constr type="w" for="ch" forName="Child3Accent4" refType="w" fact="0.0287"/>
                  <dgm:constr type="h" for="ch" forName="Child3Accent4" refType="h" fact="0.0608"/>
                  <dgm:constr type="l" for="ch" forName="Child3Accent5" refType="w" fact="0.1229"/>
                  <dgm:constr type="t" for="ch" forName="Child3Accent5" refType="h" fact="0.9392"/>
                  <dgm:constr type="w" for="ch" forName="Child3Accent5" refType="w" fact="0.0287"/>
                  <dgm:constr type="h" for="ch" forName="Child3Accent5" refType="h" fact="0.0608"/>
                  <dgm:constr type="l" for="ch" forName="Child3Accent6" refType="w" fact="0.0615"/>
                  <dgm:constr type="t" for="ch" forName="Child3Accent6" refType="h" fact="0.9392"/>
                  <dgm:constr type="w" for="ch" forName="Child3Accent6" refType="w" fact="0.0287"/>
                  <dgm:constr type="h" for="ch" forName="Child3Accent6" refType="h" fact="0.0608"/>
                  <dgm:constr type="l" for="ch" forName="Child3Accent7" refType="w" fact="0.0002"/>
                  <dgm:constr type="t" for="ch" forName="Child3Accent7" refType="h" fact="0.9392"/>
                  <dgm:constr type="w" for="ch" forName="Child3Accent7" refType="w" fact="0.0287"/>
                  <dgm:constr type="h" for="ch" forName="Child3Accent7" refType="h" fact="0.0608"/>
                  <dgm:constr type="l" for="ch" forName="ParentAccent1" refType="w" fact="0.9713"/>
                  <dgm:constr type="t" for="ch" forName="ParentAccent1" refType="h" fact="0.5511"/>
                  <dgm:constr type="w" for="ch" forName="ParentAccent1" refType="w" fact="0.0287"/>
                  <dgm:constr type="h" for="ch" forName="ParentAccent1" refType="h" fact="0.0608"/>
                  <dgm:constr type="l" for="ch" forName="ParentAccent2" refType="w" fact="0.9187"/>
                  <dgm:constr type="t" for="ch" forName="ParentAccent2" refType="h" fact="0.5511"/>
                  <dgm:constr type="w" for="ch" forName="ParentAccent2" refType="w" fact="0.0287"/>
                  <dgm:constr type="h" for="ch" forName="ParentAccent2" refType="h" fact="0.0608"/>
                  <dgm:constr type="l" for="ch" forName="ParentAccent3" refType="w" fact="0.8661"/>
                  <dgm:constr type="t" for="ch" forName="ParentAccent3" refType="h" fact="0.5511"/>
                  <dgm:constr type="w" for="ch" forName="ParentAccent3" refType="w" fact="0.0287"/>
                  <dgm:constr type="h" for="ch" forName="ParentAccent3" refType="h" fact="0.0608"/>
                  <dgm:constr type="l" for="ch" forName="ParentAccent4" refType="w" fact="0.8136"/>
                  <dgm:constr type="t" for="ch" forName="ParentAccent4" refType="h" fact="0.5511"/>
                  <dgm:constr type="w" for="ch" forName="ParentAccent4" refType="w" fact="0.0287"/>
                  <dgm:constr type="h" for="ch" forName="ParentAccent4" refType="h" fact="0.0608"/>
                  <dgm:constr type="l" for="ch" forName="ParentAccent5" refType="w" fact="0.761"/>
                  <dgm:constr type="t" for="ch" forName="ParentAccent5" refType="h" fact="0.5511"/>
                  <dgm:constr type="w" for="ch" forName="ParentAccent5" refType="w" fact="0.0287"/>
                  <dgm:constr type="h" for="ch" forName="ParentAccent5" refType="h" fact="0.0608"/>
                  <dgm:constr type="l" for="ch" forName="ParentAccent6" refType="w" fact="0.6797"/>
                  <dgm:constr type="t" for="ch" forName="ParentAccent6" refType="h" fact="0.5207"/>
                  <dgm:constr type="w" for="ch" forName="ParentAccent6" refType="w" fact="0.0574"/>
                  <dgm:constr type="h" for="ch" forName="ParentAccent6" refType="h" fact="0.1217"/>
                  <dgm:constr type="l" for="ch" forName="ParentAccent7" refType="w" fact="0.9245"/>
                  <dgm:constr type="t" for="ch" forName="ParentAccent7" refType="h" fact="0.4255"/>
                  <dgm:constr type="w" for="ch" forName="ParentAccent7" refType="w" fact="0.0287"/>
                  <dgm:constr type="h" for="ch" forName="ParentAccent7" refType="h" fact="0.0608"/>
                  <dgm:constr type="l" for="ch" forName="ParentAccent8" refType="w" fact="0.9245"/>
                  <dgm:constr type="t" for="ch" forName="ParentAccent8" refType="h" fact="0.6776"/>
                  <dgm:constr type="w" for="ch" forName="ParentAccent8" refType="w" fact="0.0287"/>
                  <dgm:constr type="h" for="ch" forName="ParentAccent8" refType="h" fact="0.0608"/>
                  <dgm:constr type="l" for="ch" forName="ParentAccent9" refType="w" fact="0.9501"/>
                  <dgm:constr type="t" for="ch" forName="ParentAccent9" refType="h" fact="0.4801"/>
                  <dgm:constr type="w" for="ch" forName="ParentAccent9" refType="w" fact="0.0287"/>
                  <dgm:constr type="h" for="ch" forName="ParentAccent9" refType="h" fact="0.0608"/>
                  <dgm:constr type="l" for="ch" forName="ParentAccent10" refType="w" fact="0.9518"/>
                  <dgm:constr type="t" for="ch" forName="ParentAccent10" refType="h" fact="0.6233"/>
                  <dgm:constr type="w" for="ch" forName="ParentAccent10" refType="w" fact="0.0287"/>
                  <dgm:constr type="h" for="ch" forName="ParentAccent10" refType="h" fact="0.0608"/>
                  <dgm:constr type="l" for="ch" forName="Child3" refType="w" fact="0"/>
                  <dgm:constr type="t" for="ch" forName="Child3" refType="h" fact="0.7822"/>
                  <dgm:constr type="w" for="ch" forName="Child3" refType="w" fact="0.3364"/>
                  <dgm:constr type="h" for="ch" forName="Child3" refType="h" fact="0.1564"/>
                  <dgm:constr type="l" for="ch" forName="Child2" refType="w" fact="0"/>
                  <dgm:constr type="t" for="ch" forName="Child2" refType="h" fact="0.3955"/>
                  <dgm:constr type="w" for="ch" forName="Child2" refType="w" fact="0.2544"/>
                  <dgm:constr type="h" for="ch" forName="Child2" refType="h" fact="0.1564"/>
                  <dgm:constr type="l" for="ch" forName="Child1" refType="w" fact="0"/>
                  <dgm:constr type="t" for="ch" forName="Child1" refType="h" fact="0"/>
                  <dgm:constr type="w" for="ch" forName="Child1" refType="w" fact="0.3364"/>
                  <dgm:constr type="h" for="ch" forName="Child1" refType="h" fact="0.1564"/>
                  <dgm:constr type="l" for="ch" forName="Parent" refType="w" fact="0.3653"/>
                  <dgm:constr type="t" for="ch" forName="Parent" refType="h" fact="0.2737"/>
                  <dgm:constr type="w" for="ch" forName="Parent" refType="w" fact="0.2906"/>
                  <dgm:constr type="h" for="ch" forName="Parent" refType="h" fact="0.6157"/>
                </dgm:constrLst>
              </dgm:if>
              <dgm:if name="Name11" axis="ch" ptType="node" func="cnt" op="equ" val="4">
                <dgm:alg type="composite">
                  <dgm:param type="ar" val="1.8304"/>
                </dgm:alg>
                <dgm:constrLst>
                  <dgm:constr type="l" for="ch" forName="Parent" refType="w" fact="0.3771"/>
                  <dgm:constr type="t" for="ch" forName="Parent" refType="h" fact="0.2946"/>
                  <dgm:constr type="w" for="ch" forName="Parent" refType="w" fact="0.2862"/>
                  <dgm:constr type="h" for="ch" forName="Parent" refType="h" fact="0.5239"/>
                  <dgm:constr type="l" for="ch" forName="Child1Accent1" refType="w" fact="0.3904"/>
                  <dgm:constr type="t" for="ch" forName="Child1Accent1" refType="h" fact="0.2104"/>
                  <dgm:constr type="w" for="ch" forName="Child1Accent1" refType="w" fact="0.0566"/>
                  <dgm:constr type="h" for="ch" forName="Child1Accent1" refType="h" fact="0.1035"/>
                  <dgm:constr type="l" for="ch" forName="Child1Accent3" refType="w" fact="0.3001"/>
                  <dgm:constr type="t" for="ch" forName="Child1Accent3" refType="h" fact="0.128"/>
                  <dgm:constr type="w" for="ch" forName="Child1Accent3" refType="w" fact="0.0283"/>
                  <dgm:constr type="h" for="ch" forName="Child1Accent3" refType="h" fact="0.0518"/>
                  <dgm:constr type="l" for="ch" forName="Child1Accent4" refType="w" fact="0.2418"/>
                  <dgm:constr type="t" for="ch" forName="Child1Accent4" refType="h" fact="0.128"/>
                  <dgm:constr type="w" for="ch" forName="Child1Accent4" refType="w" fact="0.0283"/>
                  <dgm:constr type="h" for="ch" forName="Child1Accent4" refType="h" fact="0.0518"/>
                  <dgm:constr type="l" for="ch" forName="Child1Accent5" refType="w" fact="0.1835"/>
                  <dgm:constr type="t" for="ch" forName="Child1Accent5" refType="h" fact="0.128"/>
                  <dgm:constr type="w" for="ch" forName="Child1Accent5" refType="w" fact="0.0283"/>
                  <dgm:constr type="h" for="ch" forName="Child1Accent5" refType="h" fact="0.0518"/>
                  <dgm:constr type="l" for="ch" forName="Child1Accent6" refType="w" fact="0.1252"/>
                  <dgm:constr type="t" for="ch" forName="Child1Accent6" refType="h" fact="0.128"/>
                  <dgm:constr type="w" for="ch" forName="Child1Accent6" refType="w" fact="0.0283"/>
                  <dgm:constr type="h" for="ch" forName="Child1Accent6" refType="h" fact="0.0518"/>
                  <dgm:constr type="l" for="ch" forName="Child3Accent1" refType="w" fact="0.3158"/>
                  <dgm:constr type="t" for="ch" forName="Child3Accent1" refType="h" fact="0.6212"/>
                  <dgm:constr type="w" for="ch" forName="Child3Accent1" refType="w" fact="0.0566"/>
                  <dgm:constr type="h" for="ch" forName="Child3Accent1" refType="h" fact="0.1035"/>
                  <dgm:constr type="l" for="ch" forName="Child3Accent2" refType="w" fact="0.2689"/>
                  <dgm:constr type="t" for="ch" forName="Child3Accent2" refType="h" fact="0.6828"/>
                  <dgm:constr type="w" for="ch" forName="Child3Accent2" refType="w" fact="0.0283"/>
                  <dgm:constr type="h" for="ch" forName="Child3Accent2" refType="h" fact="0.0518"/>
                  <dgm:constr type="l" for="ch" forName="Child3Accent4" refType="w" fact="0.1614"/>
                  <dgm:constr type="t" for="ch" forName="Child3Accent4" refType="h" fact="0.6828"/>
                  <dgm:constr type="w" for="ch" forName="Child3Accent4" refType="w" fact="0.0283"/>
                  <dgm:constr type="h" for="ch" forName="Child3Accent4" refType="h" fact="0.0518"/>
                  <dgm:constr type="l" for="ch" forName="Child3Accent5" refType="w" fact="0.1077"/>
                  <dgm:constr type="t" for="ch" forName="Child3Accent5" refType="h" fact="0.6828"/>
                  <dgm:constr type="w" for="ch" forName="Child3Accent5" refType="w" fact="0.0283"/>
                  <dgm:constr type="h" for="ch" forName="Child3Accent5" refType="h" fact="0.0518"/>
                  <dgm:constr type="l" for="ch" forName="Child1Accent7" refType="w" fact="0.0668"/>
                  <dgm:constr type="t" for="ch" forName="Child1Accent7" refType="h" fact="0.128"/>
                  <dgm:constr type="w" for="ch" forName="Child1Accent7" refType="w" fact="0.0283"/>
                  <dgm:constr type="h" for="ch" forName="Child1Accent7" refType="h" fact="0.0518"/>
                  <dgm:constr type="l" for="ch" forName="Child3Accent6" refType="w" fact="0.0539"/>
                  <dgm:constr type="t" for="ch" forName="Child3Accent6" refType="h" fact="0.6828"/>
                  <dgm:constr type="w" for="ch" forName="Child3Accent6" refType="w" fact="0.0283"/>
                  <dgm:constr type="h" for="ch" forName="Child3Accent6" refType="h" fact="0.0518"/>
                  <dgm:constr type="l" for="ch" forName="Child1Accent8" refType="w" fact="0.0085"/>
                  <dgm:constr type="t" for="ch" forName="Child1Accent8" refType="h" fact="0.128"/>
                  <dgm:constr type="w" for="ch" forName="Child1Accent8" refType="w" fact="0.0283"/>
                  <dgm:constr type="h" for="ch" forName="Child1Accent8" refType="h" fact="0.0518"/>
                  <dgm:constr type="l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l" for="ch" forName="Child3Accent7" refType="w" fact="0.0002"/>
                  <dgm:constr type="t" for="ch" forName="Child3Accent7" refType="h" fact="0.6828"/>
                  <dgm:constr type="w" for="ch" forName="Child3Accent7" refType="w" fact="0.0283"/>
                  <dgm:constr type="h" for="ch" forName="Child3Accent7" refType="h" fact="0.0518"/>
                  <dgm:constr type="l" for="ch" forName="Child4Accent1" refType="w" fact="0.3904"/>
                  <dgm:constr type="t" for="ch" forName="Child4Accent1" refType="h" fact="0.8"/>
                  <dgm:constr type="w" for="ch" forName="Child4Accent1" refType="w" fact="0.0566"/>
                  <dgm:constr type="h" for="ch" forName="Child4Accent1" refType="h" fact="0.1035"/>
                  <dgm:constr type="l" for="ch" forName="Child4Accent3" refType="w" fact="0.2998"/>
                  <dgm:constr type="t" for="ch" forName="Child4Accent3" refType="h" fact="0.9482"/>
                  <dgm:constr type="w" for="ch" forName="Child4Accent3" refType="w" fact="0.0283"/>
                  <dgm:constr type="h" for="ch" forName="Child4Accent3" refType="h" fact="0.0518"/>
                  <dgm:constr type="l" for="ch" forName="Child4Accent4" refType="w" fact="0.2415"/>
                  <dgm:constr type="t" for="ch" forName="Child4Accent4" refType="h" fact="0.9482"/>
                  <dgm:constr type="w" for="ch" forName="Child4Accent4" refType="w" fact="0.0283"/>
                  <dgm:constr type="h" for="ch" forName="Child4Accent4" refType="h" fact="0.0518"/>
                  <dgm:constr type="l" for="ch" forName="Child4Accent5" refType="w" fact="0.1833"/>
                  <dgm:constr type="t" for="ch" forName="Child4Accent5" refType="h" fact="0.9482"/>
                  <dgm:constr type="w" for="ch" forName="Child4Accent5" refType="w" fact="0.0283"/>
                  <dgm:constr type="h" for="ch" forName="Child4Accent5" refType="h" fact="0.0518"/>
                  <dgm:constr type="l" for="ch" forName="Child4Accent6" refType="w" fact="0.1251"/>
                  <dgm:constr type="t" for="ch" forName="Child4Accent6" refType="h" fact="0.9482"/>
                  <dgm:constr type="w" for="ch" forName="Child4Accent6" refType="w" fact="0.0283"/>
                  <dgm:constr type="h" for="ch" forName="Child4Accent6" refType="h" fact="0.0518"/>
                  <dgm:constr type="l" for="ch" forName="Child4Accent7" refType="w" fact="0.0668"/>
                  <dgm:constr type="t" for="ch" forName="Child4Accent7" refType="h" fact="0.9482"/>
                  <dgm:constr type="w" for="ch" forName="Child4Accent7" refType="w" fact="0.0283"/>
                  <dgm:constr type="h" for="ch" forName="Child4Accent7" refType="h" fact="0.0518"/>
                  <dgm:constr type="l" for="ch" forName="Child4Accent8" refType="w" fact="0.0086"/>
                  <dgm:constr type="t" for="ch" forName="Child4Accent8" refType="h" fact="0.9482"/>
                  <dgm:constr type="w" for="ch" forName="Child4Accent8" refType="w" fact="0.0283"/>
                  <dgm:constr type="h" for="ch" forName="Child4Accent8" refType="h" fact="0.0518"/>
                  <dgm:constr type="l" for="ch" forName="Child2Accent1" refType="w" fact="0.3158"/>
                  <dgm:constr type="t" for="ch" forName="Child2Accent1" refType="h" fact="0.3725"/>
                  <dgm:constr type="w" for="ch" forName="Child2Accent1" refType="w" fact="0.0566"/>
                  <dgm:constr type="h" for="ch" forName="Child2Accent1" refType="h" fact="0.1035"/>
                  <dgm:constr type="l" for="ch" forName="Child4Accent2" refType="w" fact="0.358"/>
                  <dgm:constr type="t" for="ch" forName="Child4Accent2" refType="h" fact="0.8993"/>
                  <dgm:constr type="w" for="ch" forName="Child4Accent2" refType="w" fact="0.0283"/>
                  <dgm:constr type="h" for="ch" forName="Child4Accent2" refType="h" fact="0.0518"/>
                  <dgm:constr type="l" for="ch" forName="Child1Accent2" refType="w" fact="0.3585"/>
                  <dgm:constr type="t" for="ch" forName="Child1Accent2" refType="h" fact="0.162"/>
                  <dgm:constr type="w" for="ch" forName="Child1Accent2" refType="w" fact="0.0283"/>
                  <dgm:constr type="h" for="ch" forName="Child1Accent2" refType="h" fact="0.0518"/>
                  <dgm:constr type="l" for="ch" forName="Child3Accent3" refType="w" fact="0.2151"/>
                  <dgm:constr type="t" for="ch" forName="Child3Accent3" refType="h" fact="0.6828"/>
                  <dgm:constr type="w" for="ch" forName="Child3Accent3" refType="w" fact="0.0283"/>
                  <dgm:constr type="h" for="ch" forName="Child3Accent3" refType="h" fact="0.0518"/>
                  <dgm:constr type="l" for="ch" forName="Child2Accent2" refType="w" fact="0.2689"/>
                  <dgm:constr type="t" for="ch" forName="Child2Accent2" refType="h" fact="0.3937"/>
                  <dgm:constr type="w" for="ch" forName="Child2Accent2" refType="w" fact="0.0283"/>
                  <dgm:constr type="h" for="ch" forName="Child2Accent2" refType="h" fact="0.0518"/>
                  <dgm:constr type="l" for="ch" forName="Child2Accent4" refType="w" fact="0.1614"/>
                  <dgm:constr type="t" for="ch" forName="Child2Accent4" refType="h" fact="0.3937"/>
                  <dgm:constr type="w" for="ch" forName="Child2Accent4" refType="w" fact="0.0283"/>
                  <dgm:constr type="h" for="ch" forName="Child2Accent4" refType="h" fact="0.0518"/>
                  <dgm:constr type="l" for="ch" forName="Child2Accent5" refType="w" fact="0.1077"/>
                  <dgm:constr type="t" for="ch" forName="Child2Accent5" refType="h" fact="0.3937"/>
                  <dgm:constr type="w" for="ch" forName="Child2Accent5" refType="w" fact="0.0283"/>
                  <dgm:constr type="h" for="ch" forName="Child2Accent5" refType="h" fact="0.0518"/>
                  <dgm:constr type="l" for="ch" forName="Child2Accent6" refType="w" fact="0.0539"/>
                  <dgm:constr type="t" for="ch" forName="Child2Accent6" refType="h" fact="0.3937"/>
                  <dgm:constr type="w" for="ch" forName="Child2Accent6" refType="w" fact="0.0283"/>
                  <dgm:constr type="h" for="ch" forName="Child2Accent6" refType="h" fact="0.0518"/>
                  <dgm:constr type="l" for="ch" forName="Child2Accent7" refType="w" fact="0.0002"/>
                  <dgm:constr type="t" for="ch" forName="Child2Accent7" refType="h" fact="0.3937"/>
                  <dgm:constr type="w" for="ch" forName="Child2Accent7" refType="w" fact="0.0283"/>
                  <dgm:constr type="h" for="ch" forName="Child2Accent7" refType="h" fact="0.0518"/>
                  <dgm:constr type="l" for="ch" forName="Child2Accent3" refType="w" fact="0.2151"/>
                  <dgm:constr type="t" for="ch" forName="Child2Accent3" refType="h" fact="0.3937"/>
                  <dgm:constr type="w" for="ch" forName="Child2Accent3" refType="w" fact="0.0283"/>
                  <dgm:constr type="h" for="ch" forName="Child2Accent3" refType="h" fact="0.0518"/>
                  <dgm:constr type="l" for="ch" forName="ParentAccent1" refType="w" fact="0.9717"/>
                  <dgm:constr type="t" for="ch" forName="ParentAccent1" refType="h" fact="0.5316"/>
                  <dgm:constr type="w" for="ch" forName="ParentAccent1" refType="w" fact="0.0283"/>
                  <dgm:constr type="h" for="ch" forName="ParentAccent1" refType="h" fact="0.0518"/>
                  <dgm:constr type="l" for="ch" forName="ParentAccent2" refType="w" fact="0.9199"/>
                  <dgm:constr type="t" for="ch" forName="ParentAccent2" refType="h" fact="0.5316"/>
                  <dgm:constr type="w" for="ch" forName="ParentAccent2" refType="w" fact="0.0283"/>
                  <dgm:constr type="h" for="ch" forName="ParentAccent2" refType="h" fact="0.0518"/>
                  <dgm:constr type="l" for="ch" forName="ParentAccent3" refType="w" fact="0.8682"/>
                  <dgm:constr type="t" for="ch" forName="ParentAccent3" refType="h" fact="0.5316"/>
                  <dgm:constr type="w" for="ch" forName="ParentAccent3" refType="w" fact="0.0283"/>
                  <dgm:constr type="h" for="ch" forName="ParentAccent3" refType="h" fact="0.0518"/>
                  <dgm:constr type="l" for="ch" forName="ParentAccent4" refType="w" fact="0.8164"/>
                  <dgm:constr type="t" for="ch" forName="ParentAccent4" refType="h" fact="0.5316"/>
                  <dgm:constr type="w" for="ch" forName="ParentAccent4" refType="w" fact="0.0283"/>
                  <dgm:constr type="h" for="ch" forName="ParentAccent4" refType="h" fact="0.0518"/>
                  <dgm:constr type="l" for="ch" forName="ParentAccent5" refType="w" fact="0.7646"/>
                  <dgm:constr type="t" for="ch" forName="ParentAccent5" refType="h" fact="0.5316"/>
                  <dgm:constr type="w" for="ch" forName="ParentAccent5" refType="w" fact="0.0283"/>
                  <dgm:constr type="h" for="ch" forName="ParentAccent5" refType="h" fact="0.0518"/>
                  <dgm:constr type="l" for="ch" forName="ParentAccent6" refType="w" fact="0.6846"/>
                  <dgm:constr type="t" for="ch" forName="ParentAccent6" refType="h" fact="0.5057"/>
                  <dgm:constr type="w" for="ch" forName="ParentAccent6" refType="w" fact="0.0566"/>
                  <dgm:constr type="h" for="ch" forName="ParentAccent6" refType="h" fact="0.1035"/>
                  <dgm:constr type="l" for="ch" forName="ParentAccent7" refType="w" fact="0.9256"/>
                  <dgm:constr type="t" for="ch" forName="ParentAccent7" refType="h" fact="0.4247"/>
                  <dgm:constr type="w" for="ch" forName="ParentAccent7" refType="w" fact="0.0283"/>
                  <dgm:constr type="h" for="ch" forName="ParentAccent7" refType="h" fact="0.0518"/>
                  <dgm:constr type="l" for="ch" forName="ParentAccent8" refType="w" fact="0.9256"/>
                  <dgm:constr type="t" for="ch" forName="ParentAccent8" refType="h" fact="0.6392"/>
                  <dgm:constr type="w" for="ch" forName="ParentAccent8" refType="w" fact="0.0283"/>
                  <dgm:constr type="h" for="ch" forName="ParentAccent8" refType="h" fact="0.0518"/>
                  <dgm:constr type="l" for="ch" forName="ParentAccent9" refType="w" fact="0.9509"/>
                  <dgm:constr type="t" for="ch" forName="ParentAccent9" refType="h" fact="0.4712"/>
                  <dgm:constr type="w" for="ch" forName="ParentAccent9" refType="w" fact="0.0283"/>
                  <dgm:constr type="h" for="ch" forName="ParentAccent9" refType="h" fact="0.0518"/>
                  <dgm:constr type="l" for="ch" forName="ParentAccent10" refType="w" fact="0.9525"/>
                  <dgm:constr type="t" for="ch" forName="ParentAccent10" refType="h" fact="0.593"/>
                  <dgm:constr type="w" for="ch" forName="ParentAccent10" refType="w" fact="0.0283"/>
                  <dgm:constr type="h" for="ch" forName="ParentAccent10" refType="h" fact="0.0518"/>
                  <dgm:constr type="l" for="ch" forName="Child4" refType="w" fact="0.0081"/>
                  <dgm:constr type="t" for="ch" forName="Child4" refType="h" fact="0.8184"/>
                  <dgm:constr type="w" for="ch" forName="Child4" refType="w" fact="0.3192"/>
                  <dgm:constr type="h" for="ch" forName="Child4" refType="h" fact="0.1294"/>
                  <dgm:constr type="l" for="ch" forName="Child3" refType="w" fact="0"/>
                  <dgm:constr type="t" for="ch" forName="Child3" refType="h" fact="0.5547"/>
                  <dgm:constr type="w" for="ch" forName="Child3" refType="w" fact="0.297"/>
                  <dgm:constr type="h" for="ch" forName="Child3" refType="h" fact="0.1294"/>
                  <dgm:constr type="l" for="ch" forName="Child2" refType="w" fact="0"/>
                  <dgm:constr type="t" for="ch" forName="Child2" refType="h" fact="0.2662"/>
                  <dgm:constr type="w" for="ch" forName="Child2" refType="w" fact="0.297"/>
                  <dgm:constr type="h" for="ch" forName="Child2" refType="h" fact="0.1294"/>
                  <dgm:constr type="l" for="ch" forName="Child1" refType="w" fact="0.0081"/>
                  <dgm:constr type="t" for="ch" forName="Child1" refType="h" fact="0"/>
                  <dgm:constr type="w" for="ch" forName="Child1" refType="w" fact="0.3192"/>
                  <dgm:constr type="h" for="ch" forName="Child1" refType="h" fact="0.1294"/>
                </dgm:constrLst>
              </dgm:if>
              <dgm:else name="Name12">
                <dgm:alg type="composite">
                  <dgm:param type="ar" val="1.3278"/>
                </dgm:alg>
                <dgm:constrLst>
                  <dgm:constr type="l" for="ch" forName="Child2Accent1" refType="w" fact="0.3436"/>
                  <dgm:constr type="t" for="ch" forName="Child2Accent1" refType="h" fact="0.3184"/>
                  <dgm:constr type="w" for="ch" forName="Child2Accent1" refType="w" fact="0.0574"/>
                  <dgm:constr type="h" for="ch" forName="Child2Accent1" refType="h" fact="0.0763"/>
                  <dgm:constr type="l" for="ch" forName="Child2Accent2" refType="w" fact="0.3068"/>
                  <dgm:constr type="t" for="ch" forName="Child2Accent2" refType="h" fact="0.2781"/>
                  <dgm:constr type="w" for="ch" forName="Child2Accent2" refType="w" fact="0.0287"/>
                  <dgm:constr type="h" for="ch" forName="Child2Accent2" refType="h" fact="0.0381"/>
                  <dgm:constr type="l" for="ch" forName="Child2Accent3" refType="w" fact="0.2455"/>
                  <dgm:constr type="t" for="ch" forName="Child2Accent3" refType="h" fact="0.2781"/>
                  <dgm:constr type="w" for="ch" forName="Child2Accent3" refType="w" fact="0.0287"/>
                  <dgm:constr type="h" for="ch" forName="Child2Accent3" refType="h" fact="0.0381"/>
                  <dgm:constr type="l" for="ch" forName="Child2Accent4" refType="w" fact="0.1842"/>
                  <dgm:constr type="t" for="ch" forName="Child2Accent4" refType="h" fact="0.2781"/>
                  <dgm:constr type="w" for="ch" forName="Child2Accent4" refType="w" fact="0.0287"/>
                  <dgm:constr type="h" for="ch" forName="Child2Accent4" refType="h" fact="0.0381"/>
                  <dgm:constr type="l" for="ch" forName="Child2Accent5" refType="w" fact="0.1229"/>
                  <dgm:constr type="t" for="ch" forName="Child2Accent5" refType="h" fact="0.2781"/>
                  <dgm:constr type="w" for="ch" forName="Child2Accent5" refType="w" fact="0.0287"/>
                  <dgm:constr type="h" for="ch" forName="Child2Accent5" refType="h" fact="0.0381"/>
                  <dgm:constr type="l" for="ch" forName="Child3Accent1" refType="w" fact="0.284"/>
                  <dgm:constr type="t" for="ch" forName="Child3Accent1" refType="h" fact="0.5061"/>
                  <dgm:constr type="w" for="ch" forName="Child3Accent1" refType="w" fact="0.0574"/>
                  <dgm:constr type="h" for="ch" forName="Child3Accent1" refType="h" fact="0.0763"/>
                  <dgm:constr type="l" for="ch" forName="Child3Accent2" refType="w" fact="0.2272"/>
                  <dgm:constr type="t" for="ch" forName="Child3Accent2" refType="h" fact="0.5252"/>
                  <dgm:constr type="w" for="ch" forName="Child3Accent2" refType="w" fact="0.0287"/>
                  <dgm:constr type="h" for="ch" forName="Child3Accent2" refType="h" fact="0.0381"/>
                  <dgm:constr type="l" for="ch" forName="Child3Accent3" refType="w" fact="0.1705"/>
                  <dgm:constr type="t" for="ch" forName="Child3Accent3" refType="h" fact="0.5252"/>
                  <dgm:constr type="w" for="ch" forName="Child3Accent3" refType="w" fact="0.0287"/>
                  <dgm:constr type="h" for="ch" forName="Child3Accent3" refType="h" fact="0.0381"/>
                  <dgm:constr type="l" for="ch" forName="Child3Accent4" refType="w" fact="0.1137"/>
                  <dgm:constr type="t" for="ch" forName="Child3Accent4" refType="h" fact="0.5252"/>
                  <dgm:constr type="w" for="ch" forName="Child3Accent4" refType="w" fact="0.0287"/>
                  <dgm:constr type="h" for="ch" forName="Child3Accent4" refType="h" fact="0.0381"/>
                  <dgm:constr type="l" for="ch" forName="Child2Accent6" refType="w" fact="0.0615"/>
                  <dgm:constr type="t" for="ch" forName="Child2Accent6" refType="h" fact="0.2781"/>
                  <dgm:constr type="w" for="ch" forName="Child2Accent6" refType="w" fact="0.0287"/>
                  <dgm:constr type="h" for="ch" forName="Child2Accent6" refType="h" fact="0.0381"/>
                  <dgm:constr type="l" for="ch" forName="Child3Accent5" refType="w" fact="0.057"/>
                  <dgm:constr type="t" for="ch" forName="Child3Accent5" refType="h" fact="0.5252"/>
                  <dgm:constr type="w" for="ch" forName="Child3Accent5" refType="w" fact="0.0287"/>
                  <dgm:constr type="h" for="ch" forName="Child3Accent5" refType="h" fact="0.0381"/>
                  <dgm:constr type="l" for="ch" forName="Child2Accent7" refType="w" fact="0.0002"/>
                  <dgm:constr type="t" for="ch" forName="Child2Accent7" refType="h" fact="0.2781"/>
                  <dgm:constr type="w" for="ch" forName="Child2Accent7" refType="w" fact="0.0287"/>
                  <dgm:constr type="h" for="ch" forName="Child2Accent7" refType="h" fact="0.0381"/>
                  <dgm:constr type="l" for="ch" forName="Child3Accent6" refType="w" fact="0.0002"/>
                  <dgm:constr type="t" for="ch" forName="Child3Accent6" refType="h" fact="0.5252"/>
                  <dgm:constr type="w" for="ch" forName="Child3Accent6" refType="w" fact="0.0287"/>
                  <dgm:constr type="h" for="ch" forName="Child3Accent6" refType="h" fact="0.0381"/>
                  <dgm:constr type="l" for="ch" forName="Child3Accent7" refType="w" fact="0"/>
                  <dgm:constr type="t" for="ch" forName="Child3Accent7" refType="h" fact="0"/>
                  <dgm:constr type="w" for="ch" forName="Child3Accent7" refType="w" fact="0"/>
                  <dgm:constr type="h" for="ch" forName="Child3Accent7" refType="h" fact="0"/>
                  <dgm:constr type="l" for="ch" forName="Child4Accent1" refType="w" fact="0.3436"/>
                  <dgm:constr type="t" for="ch" forName="Child4Accent1" refType="h" fact="0.6908"/>
                  <dgm:constr type="w" for="ch" forName="Child4Accent1" refType="w" fact="0.0574"/>
                  <dgm:constr type="h" for="ch" forName="Child4Accent1" refType="h" fact="0.0763"/>
                  <dgm:constr type="l" for="ch" forName="Child4Accent2" refType="w" fact="0.3068"/>
                  <dgm:constr type="t" for="ch" forName="Child4Accent2" refType="h" fact="0.7684"/>
                  <dgm:constr type="w" for="ch" forName="Child4Accent2" refType="w" fact="0.0287"/>
                  <dgm:constr type="h" for="ch" forName="Child4Accent2" refType="h" fact="0.0381"/>
                  <dgm:constr type="l" for="ch" forName="Child4Accent3" refType="w" fact="0.2455"/>
                  <dgm:constr type="t" for="ch" forName="Child4Accent3" refType="h" fact="0.7684"/>
                  <dgm:constr type="w" for="ch" forName="Child4Accent3" refType="w" fact="0.0287"/>
                  <dgm:constr type="h" for="ch" forName="Child4Accent3" refType="h" fact="0.0381"/>
                  <dgm:constr type="l" for="ch" forName="Child4Accent4" refType="w" fact="0.1842"/>
                  <dgm:constr type="t" for="ch" forName="Child4Accent4" refType="h" fact="0.7684"/>
                  <dgm:constr type="w" for="ch" forName="Child4Accent4" refType="w" fact="0.0287"/>
                  <dgm:constr type="h" for="ch" forName="Child4Accent4" refType="h" fact="0.0381"/>
                  <dgm:constr type="l" for="ch" forName="Child4Accent5" refType="w" fact="0.1229"/>
                  <dgm:constr type="t" for="ch" forName="Child4Accent5" refType="h" fact="0.7684"/>
                  <dgm:constr type="w" for="ch" forName="Child4Accent5" refType="w" fact="0.0287"/>
                  <dgm:constr type="h" for="ch" forName="Child4Accent5" refType="h" fact="0.0381"/>
                  <dgm:constr type="l" for="ch" forName="Child4Accent6" refType="w" fact="0.0615"/>
                  <dgm:constr type="t" for="ch" forName="Child4Accent6" refType="h" fact="0.7684"/>
                  <dgm:constr type="w" for="ch" forName="Child4Accent6" refType="w" fact="0.0287"/>
                  <dgm:constr type="h" for="ch" forName="Child4Accent6" refType="h" fact="0.0381"/>
                  <dgm:constr type="l" for="ch" forName="Child4Accent7" refType="w" fact="0.0002"/>
                  <dgm:constr type="t" for="ch" forName="Child4Accent7" refType="h" fact="0.7684"/>
                  <dgm:constr type="w" for="ch" forName="Child4Accent7" refType="w" fact="0.0287"/>
                  <dgm:constr type="h" for="ch" forName="Child4Accent7" refType="h" fact="0.0381"/>
                  <dgm:constr type="l" for="ch" forName="Child4Accent8" refType="w" fact="0"/>
                  <dgm:constr type="t" for="ch" forName="Child4Accent8" refType="h" fact="0"/>
                  <dgm:constr type="w" for="ch" forName="Child4Accent8" refType="w" fact="0"/>
                  <dgm:constr type="h" for="ch" forName="Child4Accent8" refType="h" fact="0"/>
                  <dgm:constr type="l" for="ch" forName="ParentAccent1" refType="w" fact="0.9713"/>
                  <dgm:constr type="t" for="ch" forName="ParentAccent1" refType="h" fact="0.5252"/>
                  <dgm:constr type="w" for="ch" forName="ParentAccent1" refType="w" fact="0.0287"/>
                  <dgm:constr type="h" for="ch" forName="ParentAccent1" refType="h" fact="0.0381"/>
                  <dgm:constr type="l" for="ch" forName="ParentAccent2" refType="w" fact="0.9187"/>
                  <dgm:constr type="t" for="ch" forName="ParentAccent2" refType="h" fact="0.5252"/>
                  <dgm:constr type="w" for="ch" forName="ParentAccent2" refType="w" fact="0.0287"/>
                  <dgm:constr type="h" for="ch" forName="ParentAccent2" refType="h" fact="0.0381"/>
                  <dgm:constr type="l" for="ch" forName="ParentAccent3" refType="w" fact="0.8661"/>
                  <dgm:constr type="t" for="ch" forName="ParentAccent3" refType="h" fact="0.5252"/>
                  <dgm:constr type="w" for="ch" forName="ParentAccent3" refType="w" fact="0.0287"/>
                  <dgm:constr type="h" for="ch" forName="ParentAccent3" refType="h" fact="0.0381"/>
                  <dgm:constr type="l" for="ch" forName="ParentAccent4" refType="w" fact="0.8136"/>
                  <dgm:constr type="t" for="ch" forName="ParentAccent4" refType="h" fact="0.5252"/>
                  <dgm:constr type="w" for="ch" forName="ParentAccent4" refType="w" fact="0.0287"/>
                  <dgm:constr type="h" for="ch" forName="ParentAccent4" refType="h" fact="0.0381"/>
                  <dgm:constr type="l" for="ch" forName="ParentAccent5" refType="w" fact="0.761"/>
                  <dgm:constr type="t" for="ch" forName="ParentAccent5" refType="h" fact="0.5252"/>
                  <dgm:constr type="w" for="ch" forName="ParentAccent5" refType="w" fact="0.0287"/>
                  <dgm:constr type="h" for="ch" forName="ParentAccent5" refType="h" fact="0.0381"/>
                  <dgm:constr type="l" for="ch" forName="ParentAccent6" refType="w" fact="0.6797"/>
                  <dgm:constr type="t" for="ch" forName="ParentAccent6" refType="h" fact="0.5061"/>
                  <dgm:constr type="w" for="ch" forName="ParentAccent6" refType="w" fact="0.0574"/>
                  <dgm:constr type="h" for="ch" forName="ParentAccent6" refType="h" fact="0.0763"/>
                  <dgm:constr type="l" for="ch" forName="ParentAccent7" refType="w" fact="0.9245"/>
                  <dgm:constr type="t" for="ch" forName="ParentAccent7" refType="h" fact="0.4464"/>
                  <dgm:constr type="w" for="ch" forName="ParentAccent7" refType="w" fact="0.0287"/>
                  <dgm:constr type="h" for="ch" forName="ParentAccent7" refType="h" fact="0.0381"/>
                  <dgm:constr type="l" for="ch" forName="ParentAccent8" refType="w" fact="0.9245"/>
                  <dgm:constr type="t" for="ch" forName="ParentAccent8" refType="h" fact="0.6045"/>
                  <dgm:constr type="w" for="ch" forName="ParentAccent8" refType="w" fact="0.0287"/>
                  <dgm:constr type="h" for="ch" forName="ParentAccent8" refType="h" fact="0.0381"/>
                  <dgm:constr type="l" for="ch" forName="ParentAccent9" refType="w" fact="0.9501"/>
                  <dgm:constr type="t" for="ch" forName="ParentAccent9" refType="h" fact="0.4807"/>
                  <dgm:constr type="w" for="ch" forName="ParentAccent9" refType="w" fact="0.0287"/>
                  <dgm:constr type="h" for="ch" forName="ParentAccent9" refType="h" fact="0.0381"/>
                  <dgm:constr type="l" for="ch" forName="ParentAccent10" refType="w" fact="0.9518"/>
                  <dgm:constr type="t" for="ch" forName="ParentAccent10" refType="h" fact="0.5705"/>
                  <dgm:constr type="w" for="ch" forName="ParentAccent10" refType="w" fact="0.0287"/>
                  <dgm:constr type="h" for="ch" forName="ParentAccent10" refType="h" fact="0.0381"/>
                  <dgm:constr type="l" for="ch" forName="Child1Accent1" refType="w" fact="0.4819"/>
                  <dgm:constr type="t" for="ch" forName="Child1Accent1" refType="h" fact="0.2457"/>
                  <dgm:constr type="w" for="ch" forName="Child1Accent1" refType="w" fact="0.0574"/>
                  <dgm:constr type="h" for="ch" forName="Child1Accent1" refType="h" fact="0.0763"/>
                  <dgm:constr type="l" for="ch" forName="Child1Accent4" refType="w" fact="0.3653"/>
                  <dgm:constr type="t" for="ch" forName="Child1Accent4" refType="h" fact="0.097"/>
                  <dgm:constr type="w" for="ch" forName="Child1Accent4" refType="w" fact="0.0287"/>
                  <dgm:constr type="h" for="ch" forName="Child1Accent4" refType="h" fact="0.0381"/>
                  <dgm:constr type="l" for="ch" forName="Child1Accent5" refType="w" fact="0.304"/>
                  <dgm:constr type="t" for="ch" forName="Child1Accent5" refType="h" fact="0.097"/>
                  <dgm:constr type="w" for="ch" forName="Child1Accent5" refType="w" fact="0.0287"/>
                  <dgm:constr type="h" for="ch" forName="Child1Accent5" refType="h" fact="0.0381"/>
                  <dgm:constr type="l" for="ch" forName="Child1Accent6" refType="w" fact="0.2426"/>
                  <dgm:constr type="t" for="ch" forName="Child1Accent6" refType="h" fact="0.097"/>
                  <dgm:constr type="w" for="ch" forName="Child1Accent6" refType="w" fact="0.0287"/>
                  <dgm:constr type="h" for="ch" forName="Child1Accent6" refType="h" fact="0.0381"/>
                  <dgm:constr type="l" for="ch" forName="Child1Accent7" refType="w" fact="0.1813"/>
                  <dgm:constr type="t" for="ch" forName="Child1Accent7" refType="h" fact="0.097"/>
                  <dgm:constr type="w" for="ch" forName="Child1Accent7" refType="w" fact="0.0287"/>
                  <dgm:constr type="h" for="ch" forName="Child1Accent7" refType="h" fact="0.0381"/>
                  <dgm:constr type="l" for="ch" forName="Child1Accent8" refType="w" fact="0.12"/>
                  <dgm:constr type="t" for="ch" forName="Child1Accent8" refType="h" fact="0.097"/>
                  <dgm:constr type="w" for="ch" forName="Child1Accent8" refType="w" fact="0.0287"/>
                  <dgm:constr type="h" for="ch" forName="Child1Accent8" refType="h" fact="0.0381"/>
                  <dgm:constr type="l" for="ch" forName="Child1Accent9" refType="w" fact="0.0587"/>
                  <dgm:constr type="t" for="ch" forName="Child1Accent9" refType="h" fact="0.097"/>
                  <dgm:constr type="w" for="ch" forName="Child1Accent9" refType="w" fact="0.0287"/>
                  <dgm:constr type="h" for="ch" forName="Child1Accent9" refType="h" fact="0.0381"/>
                  <dgm:constr type="l" for="ch" forName="Child5Accent1" refType="w" fact="0.4819"/>
                  <dgm:constr type="t" for="ch" forName="Child5Accent1" refType="h" fact="0.7601"/>
                  <dgm:constr type="w" for="ch" forName="Child5Accent1" refType="w" fact="0.0574"/>
                  <dgm:constr type="h" for="ch" forName="Child5Accent1" refType="h" fact="0.0763"/>
                  <dgm:constr type="l" for="ch" forName="Child5Accent4" refType="w" fact="0.3653"/>
                  <dgm:constr type="t" for="ch" forName="Child5Accent4" refType="h" fact="0.9619"/>
                  <dgm:constr type="w" for="ch" forName="Child5Accent4" refType="w" fact="0.0287"/>
                  <dgm:constr type="h" for="ch" forName="Child5Accent4" refType="h" fact="0.0381"/>
                  <dgm:constr type="l" for="ch" forName="Child5Accent5" refType="w" fact="0.304"/>
                  <dgm:constr type="t" for="ch" forName="Child5Accent5" refType="h" fact="0.9619"/>
                  <dgm:constr type="w" for="ch" forName="Child5Accent5" refType="w" fact="0.0287"/>
                  <dgm:constr type="h" for="ch" forName="Child5Accent5" refType="h" fact="0.0381"/>
                  <dgm:constr type="l" for="ch" forName="Child5Accent6" refType="w" fact="0.2426"/>
                  <dgm:constr type="t" for="ch" forName="Child5Accent6" refType="h" fact="0.9619"/>
                  <dgm:constr type="w" for="ch" forName="Child5Accent6" refType="w" fact="0.0287"/>
                  <dgm:constr type="h" for="ch" forName="Child5Accent6" refType="h" fact="0.0381"/>
                  <dgm:constr type="l" for="ch" forName="Child5Accent7" refType="w" fact="0.1813"/>
                  <dgm:constr type="t" for="ch" forName="Child5Accent7" refType="h" fact="0.9619"/>
                  <dgm:constr type="w" for="ch" forName="Child5Accent7" refType="w" fact="0.0287"/>
                  <dgm:constr type="h" for="ch" forName="Child5Accent7" refType="h" fact="0.0381"/>
                  <dgm:constr type="l" for="ch" forName="Child5Accent8" refType="w" fact="0.12"/>
                  <dgm:constr type="t" for="ch" forName="Child5Accent8" refType="h" fact="0.9619"/>
                  <dgm:constr type="w" for="ch" forName="Child5Accent8" refType="w" fact="0.0287"/>
                  <dgm:constr type="h" for="ch" forName="Child5Accent8" refType="h" fact="0.0381"/>
                  <dgm:constr type="l" for="ch" forName="Child5Accent9" refType="w" fact="0.0587"/>
                  <dgm:constr type="t" for="ch" forName="Child5Accent9" refType="h" fact="0.9619"/>
                  <dgm:constr type="w" for="ch" forName="Child5Accent9" refType="w" fact="0.0287"/>
                  <dgm:constr type="h" for="ch" forName="Child5Accent9" refType="h" fact="0.0381"/>
                  <dgm:constr type="l" for="ch" forName="Child5Accent2" refType="w" fact="0.453"/>
                  <dgm:constr type="t" for="ch" forName="Child5Accent2" refType="h" fact="0.8375"/>
                  <dgm:constr type="w" for="ch" forName="Child5Accent2" refType="w" fact="0.0287"/>
                  <dgm:constr type="h" for="ch" forName="Child5Accent2" refType="h" fact="0.0381"/>
                  <dgm:constr type="l" for="ch" forName="Child5Accent3" refType="w" fact="0.4118"/>
                  <dgm:constr type="t" for="ch" forName="Child5Accent3" refType="h" fact="0.8991"/>
                  <dgm:constr type="w" for="ch" forName="Child5Accent3" refType="w" fact="0.0287"/>
                  <dgm:constr type="h" for="ch" forName="Child5Accent3" refType="h" fact="0.0381"/>
                  <dgm:constr type="l" for="ch" forName="Child1Accent2" refType="w" fact="0.4458"/>
                  <dgm:constr type="t" for="ch" forName="Child1Accent2" refType="h" fact="0.2004"/>
                  <dgm:constr type="w" for="ch" forName="Child1Accent2" refType="w" fact="0.0287"/>
                  <dgm:constr type="h" for="ch" forName="Child1Accent2" refType="h" fact="0.0381"/>
                  <dgm:constr type="l" for="ch" forName="Child1Accent3" refType="w" fact="0.4054"/>
                  <dgm:constr type="t" for="ch" forName="Child1Accent3" refType="h" fact="0.1445"/>
                  <dgm:constr type="w" for="ch" forName="Child1Accent3" refType="w" fact="0.0287"/>
                  <dgm:constr type="h" for="ch" forName="Child1Accent3" refType="h" fact="0.0381"/>
                  <dgm:constr type="l" for="ch" forName="Child5" refType="w" fact="0.0581"/>
                  <dgm:constr type="t" for="ch" forName="Child5" refType="h" fact="0.8635"/>
                  <dgm:constr type="w" for="ch" forName="Child5" refType="w" fact="0.3364"/>
                  <dgm:constr type="h" for="ch" forName="Child5" refType="h" fact="0.0981"/>
                  <dgm:constr type="l" for="ch" forName="Child4" refType="w" fact="0"/>
                  <dgm:constr type="t" for="ch" forName="Child4" refType="h" fact="0.6701"/>
                  <dgm:constr type="w" for="ch" forName="Child4" refType="w" fact="0.3364"/>
                  <dgm:constr type="h" for="ch" forName="Child4" refType="h" fact="0.0981"/>
                  <dgm:constr type="l" for="ch" forName="Child3" refType="w" fact="0"/>
                  <dgm:constr type="t" for="ch" forName="Child3" refType="h" fact="0.4276"/>
                  <dgm:constr type="w" for="ch" forName="Child3" refType="w" fact="0.2544"/>
                  <dgm:constr type="h" for="ch" forName="Child3" refType="h" fact="0.0981"/>
                  <dgm:constr type="l" for="ch" forName="Child2" refType="w" fact="0"/>
                  <dgm:constr type="t" for="ch" forName="Child2" refType="h" fact="0.1798"/>
                  <dgm:constr type="w" for="ch" forName="Child2" refType="w" fact="0.3364"/>
                  <dgm:constr type="h" for="ch" forName="Child2" refType="h" fact="0.0981"/>
                  <dgm:constr type="l" for="ch" forName="Child1" refType="w" fact="0.0581"/>
                  <dgm:constr type="t" for="ch" forName="Child1" refType="h" fact="0"/>
                  <dgm:constr type="w" for="ch" forName="Child1" refType="w" fact="0.3364"/>
                  <dgm:constr type="h" for="ch" forName="Child1" refType="h" fact="0.0981"/>
                  <dgm:constr type="l" for="ch" forName="Parent" refType="w" fact="0.3653"/>
                  <dgm:constr type="t" for="ch" forName="Parent" refType="h" fact="0.3513"/>
                  <dgm:constr type="w" for="ch" forName="Parent" refType="w" fact="0.2906"/>
                  <dgm:constr type="h" for="ch" forName="Parent" refType="h" fact="0.3859"/>
                </dgm:constrLst>
              </dgm:else>
            </dgm:choose>
          </dgm:if>
          <dgm:else name="Name13">
            <dgm:choose name="Name14">
              <dgm:if name="Name15" axis="ch" ptType="node" func="cnt" op="equ" val="0">
                <dgm:alg type="composite">
                  <dgm:param type="ar" val="2.1059"/>
                </dgm:alg>
                <dgm:constrLst>
                  <dgm:constr type="r" for="ch" forName="Parent" refType="w"/>
                  <dgm:constr type="t" for="ch" forName="Parent" refType="h" fact="0"/>
                  <dgm:constr type="w" for="ch" forName="Parent" refType="w" fact="0.4749"/>
                  <dgm:constr type="h" for="ch" forName="Parent" refType="h"/>
                  <dgm:constr type="r" for="ch" forName="ParentAccent1" refType="w" fact="0.0469"/>
                  <dgm:constr type="t" for="ch" forName="ParentAccent1" refType="h" fact="0.4506"/>
                  <dgm:constr type="w" for="ch" forName="ParentAccent1" refType="w" fact="0.0469"/>
                  <dgm:constr type="h" for="ch" forName="ParentAccent1" refType="h" fact="0.0988"/>
                  <dgm:constr type="r" for="ch" forName="ParentAccent2" refType="w" fact="0.1266"/>
                  <dgm:constr type="t" for="ch" forName="ParentAccent2" refType="h" fact="0.4506"/>
                  <dgm:constr type="w" for="ch" forName="ParentAccent2" refType="w" fact="0.0469"/>
                  <dgm:constr type="h" for="ch" forName="ParentAccent2" refType="h" fact="0.0988"/>
                  <dgm:constr type="r" for="ch" forName="ParentAccent3" refType="w" fact="0.2063"/>
                  <dgm:constr type="t" for="ch" forName="ParentAccent3" refType="h" fact="0.4506"/>
                  <dgm:constr type="w" for="ch" forName="ParentAccent3" refType="w" fact="0.0469"/>
                  <dgm:constr type="h" for="ch" forName="ParentAccent3" refType="h" fact="0.0988"/>
                  <dgm:constr type="r" for="ch" forName="ParentAccent4" refType="w" fact="0.286"/>
                  <dgm:constr type="t" for="ch" forName="ParentAccent4" refType="h" fact="0.4506"/>
                  <dgm:constr type="w" for="ch" forName="ParentAccent4" refType="w" fact="0.0469"/>
                  <dgm:constr type="h" for="ch" forName="ParentAccent4" refType="h" fact="0.0988"/>
                  <dgm:constr type="r" for="ch" forName="ParentAccent5" refType="w" fact="0.3657"/>
                  <dgm:constr type="t" for="ch" forName="ParentAccent5" refType="h" fact="0.4506"/>
                  <dgm:constr type="w" for="ch" forName="ParentAccent5" refType="w" fact="0.0469"/>
                  <dgm:constr type="h" for="ch" forName="ParentAccent5" refType="h" fact="0.0988"/>
                  <dgm:constr type="r" for="ch" forName="ParentAccent6" refType="w" fact="0.4924"/>
                  <dgm:constr type="t" for="ch" forName="ParentAccent6" refType="h" fact="0.4012"/>
                  <dgm:constr type="w" for="ch" forName="ParentAccent6" refType="w" fact="0.0939"/>
                  <dgm:constr type="h" for="ch" forName="ParentAccent6" refType="h" fact="0.1976"/>
                  <dgm:constr type="r" for="ch" forName="ParentAccent7" refType="w" fact="0.1234"/>
                  <dgm:constr type="t" for="ch" forName="ParentAccent7" refType="h" fact="0.2465"/>
                  <dgm:constr type="w" for="ch" forName="ParentAccent7" refType="w" fact="0.0469"/>
                  <dgm:constr type="h" for="ch" forName="ParentAccent7" refType="h" fact="0.0988"/>
                  <dgm:constr type="r" for="ch" forName="ParentAccent8" refType="w" fact="0.1234"/>
                  <dgm:constr type="t" for="ch" forName="ParentAccent8" refType="h" fact="0.6562"/>
                  <dgm:constr type="w" for="ch" forName="ParentAccent8" refType="w" fact="0.0469"/>
                  <dgm:constr type="h" for="ch" forName="ParentAccent8" refType="h" fact="0.0988"/>
                  <dgm:constr type="r" for="ch" forName="ParentAccent9" refType="w" fact="0.0815"/>
                  <dgm:constr type="t" for="ch" forName="ParentAccent9" refType="h" fact="0.3353"/>
                  <dgm:constr type="w" for="ch" forName="ParentAccent9" refType="w" fact="0.0469"/>
                  <dgm:constr type="h" for="ch" forName="ParentAccent9" refType="h" fact="0.0988"/>
                  <dgm:constr type="r" for="ch" forName="ParentAccent10" refType="w" fact="0.0787"/>
                  <dgm:constr type="t" for="ch" forName="ParentAccent10" refType="h" fact="0.5679"/>
                  <dgm:constr type="w" for="ch" forName="ParentAccent10" refType="w" fact="0.0469"/>
                  <dgm:constr type="h" for="ch" forName="ParentAccent10" refType="h" fact="0.0988"/>
                </dgm:constrLst>
              </dgm:if>
              <dgm:if name="Name16" axis="ch" ptType="node" func="cnt" op="equ" val="1">
                <dgm:alg type="composite">
                  <dgm:param type="ar" val="3.4411"/>
                </dgm:alg>
                <dgm:constrLst>
                  <dgm:constr type="primFontSz" for="des" forName="Child1" val="65"/>
                  <dgm:constr type="primFontSz" for="des" forName="Child1" refType="primFontSz" refFor="des" refForName="Parent" op="lte"/>
                  <dgm:constr type="r" for="ch" forName="Child1Accent1" refType="w" fact="0.716"/>
                  <dgm:constr type="t" for="ch" forName="Child1Accent1" refType="h" fact="0.4012"/>
                  <dgm:constr type="w" for="ch" forName="Child1Accent1" refType="w" fact="0.0574"/>
                  <dgm:constr type="h" for="ch" forName="Child1Accent1" refType="h" fact="0.1976"/>
                  <dgm:constr type="r" for="ch" forName="Child1Accent2" refType="w" fact="0.7728"/>
                  <dgm:constr type="t" for="ch" forName="Child1Accent2" refType="h" fact="0.4506"/>
                  <dgm:constr type="w" for="ch" forName="Child1Accent2" refType="w" fact="0.0287"/>
                  <dgm:constr type="h" for="ch" forName="Child1Accent2" refType="h" fact="0.0988"/>
                  <dgm:constr type="r" for="ch" forName="Child1Accent3" refType="w" fact="0.8295"/>
                  <dgm:constr type="t" for="ch" forName="Child1Accent3" refType="h" fact="0.4506"/>
                  <dgm:constr type="w" for="ch" forName="Child1Accent3" refType="w" fact="0.0287"/>
                  <dgm:constr type="h" for="ch" forName="Child1Accent3" refType="h" fact="0.0988"/>
                  <dgm:constr type="r" for="ch" forName="Child1Accent4" refType="w" fact="0.8863"/>
                  <dgm:constr type="t" for="ch" forName="Child1Accent4" refType="h" fact="0.4506"/>
                  <dgm:constr type="w" for="ch" forName="Child1Accent4" refType="w" fact="0.0287"/>
                  <dgm:constr type="h" for="ch" forName="Child1Accent4" refType="h" fact="0.0988"/>
                  <dgm:constr type="r" for="ch" forName="Child1Accent5" refType="w" fact="0.943"/>
                  <dgm:constr type="t" for="ch" forName="Child1Accent5" refType="h" fact="0.4506"/>
                  <dgm:constr type="w" for="ch" forName="Child1Accent5" refType="w" fact="0.0287"/>
                  <dgm:constr type="h" for="ch" forName="Child1Accent5" refType="h" fact="0.0988"/>
                  <dgm:constr type="r" for="ch" forName="Child1Accent6" refType="w" fact="0.9998"/>
                  <dgm:constr type="t" for="ch" forName="Child1Accent6" refType="h" fact="0.4506"/>
                  <dgm:constr type="w" for="ch" forName="Child1Accent6" refType="w" fact="0.0287"/>
                  <dgm:constr type="h" for="ch" forName="Child1Accent6" refType="h" fact="0.0988"/>
                  <dgm:constr type="l" for="ch" forName="Child1Accent7" refType="w" fact="0"/>
                  <dgm:constr type="t" for="ch" forName="Child1Accent7" refType="h" fact="0"/>
                  <dgm:constr type="w" for="ch" forName="Child1Accent7" refType="w" fact="0"/>
                  <dgm:constr type="h" for="ch" forName="Child1Accent7" refType="h" fact="0"/>
                  <dgm:constr type="l" for="ch" forName="Child1Accent8" refType="w" fact="0"/>
                  <dgm:constr type="t" for="ch" forName="Child1Accent8" refType="h" fact="0"/>
                  <dgm:constr type="w" for="ch" forName="Child1Accent8" refType="w" fact="0"/>
                  <dgm:constr type="h" for="ch" forName="Child1Accent8" refType="h" fact="0"/>
                  <dgm:constr type="l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r" for="ch" forName="ParentAccent1" refType="w" fact="0.0287"/>
                  <dgm:constr type="t" for="ch" forName="ParentAccent1" refType="h" fact="0.4506"/>
                  <dgm:constr type="w" for="ch" forName="ParentAccent1" refType="w" fact="0.0287"/>
                  <dgm:constr type="h" for="ch" forName="ParentAccent1" refType="h" fact="0.0988"/>
                  <dgm:constr type="r" for="ch" forName="ParentAccent2" refType="w" fact="0.0813"/>
                  <dgm:constr type="t" for="ch" forName="ParentAccent2" refType="h" fact="0.4506"/>
                  <dgm:constr type="w" for="ch" forName="ParentAccent2" refType="w" fact="0.0287"/>
                  <dgm:constr type="h" for="ch" forName="ParentAccent2" refType="h" fact="0.0988"/>
                  <dgm:constr type="r" for="ch" forName="ParentAccent3" refType="w" fact="0.1339"/>
                  <dgm:constr type="t" for="ch" forName="ParentAccent3" refType="h" fact="0.4506"/>
                  <dgm:constr type="w" for="ch" forName="ParentAccent3" refType="w" fact="0.0287"/>
                  <dgm:constr type="h" for="ch" forName="ParentAccent3" refType="h" fact="0.0988"/>
                  <dgm:constr type="r" for="ch" forName="ParentAccent4" refType="w" fact="0.1864"/>
                  <dgm:constr type="t" for="ch" forName="ParentAccent4" refType="h" fact="0.4506"/>
                  <dgm:constr type="w" for="ch" forName="ParentAccent4" refType="w" fact="0.0287"/>
                  <dgm:constr type="h" for="ch" forName="ParentAccent4" refType="h" fact="0.0988"/>
                  <dgm:constr type="r" for="ch" forName="ParentAccent5" refType="w" fact="0.239"/>
                  <dgm:constr type="t" for="ch" forName="ParentAccent5" refType="h" fact="0.4506"/>
                  <dgm:constr type="w" for="ch" forName="ParentAccent5" refType="w" fact="0.0287"/>
                  <dgm:constr type="h" for="ch" forName="ParentAccent5" refType="h" fact="0.0988"/>
                  <dgm:constr type="r" for="ch" forName="ParentAccent6" refType="w" fact="0.3203"/>
                  <dgm:constr type="t" for="ch" forName="ParentAccent6" refType="h" fact="0.4012"/>
                  <dgm:constr type="w" for="ch" forName="ParentAccent6" refType="w" fact="0.0574"/>
                  <dgm:constr type="h" for="ch" forName="ParentAccent6" refType="h" fact="0.1976"/>
                  <dgm:constr type="r" for="ch" forName="ParentAccent7" refType="w" fact="0.0755"/>
                  <dgm:constr type="t" for="ch" forName="ParentAccent7" refType="h" fact="0.2465"/>
                  <dgm:constr type="w" for="ch" forName="ParentAccent7" refType="w" fact="0.0287"/>
                  <dgm:constr type="h" for="ch" forName="ParentAccent7" refType="h" fact="0.0988"/>
                  <dgm:constr type="r" for="ch" forName="ParentAccent8" refType="w" fact="0.0755"/>
                  <dgm:constr type="t" for="ch" forName="ParentAccent8" refType="h" fact="0.6562"/>
                  <dgm:constr type="w" for="ch" forName="ParentAccent8" refType="w" fact="0.0287"/>
                  <dgm:constr type="h" for="ch" forName="ParentAccent8" refType="h" fact="0.0988"/>
                  <dgm:constr type="r" for="ch" forName="ParentAccent9" refType="w" fact="0.0499"/>
                  <dgm:constr type="t" for="ch" forName="ParentAccent9" refType="h" fact="0.3353"/>
                  <dgm:constr type="w" for="ch" forName="ParentAccent9" refType="w" fact="0.0287"/>
                  <dgm:constr type="h" for="ch" forName="ParentAccent9" refType="h" fact="0.0988"/>
                  <dgm:constr type="r" for="ch" forName="ParentAccent10" refType="w" fact="0.0482"/>
                  <dgm:constr type="t" for="ch" forName="ParentAccent10" refType="h" fact="0.5679"/>
                  <dgm:constr type="w" for="ch" forName="ParentAccent10" refType="w" fact="0.0287"/>
                  <dgm:constr type="h" for="ch" forName="ParentAccent10" refType="h" fact="0.0988"/>
                  <dgm:constr type="r" for="ch" forName="Child1" refType="w"/>
                  <dgm:constr type="t" for="ch" forName="Child1" refType="h" fact="0.1978"/>
                  <dgm:constr type="w" for="ch" forName="Child1" refType="w" fact="0.2544"/>
                  <dgm:constr type="h" for="ch" forName="Child1" refType="h" fact="0.2541"/>
                  <dgm:constr type="r" for="ch" forName="Parent" refType="w" fact="0.6347"/>
                  <dgm:constr type="t" for="ch" forName="Parent" refType="h" fact="0"/>
                  <dgm:constr type="w" for="ch" forName="Parent" refType="w" fact="0.2906"/>
                  <dgm:constr type="h" for="ch" forName="Parent" refType="h"/>
                </dgm:constrLst>
              </dgm:if>
              <dgm:if name="Name17" axis="ch" ptType="node" func="cnt" op="equ" val="2">
                <dgm:alg type="composite">
                  <dgm:param type="ar" val="2.1185"/>
                </dgm:alg>
                <dgm:constrLst>
                  <dgm:constr type="primFontSz" for="des" forName="Child1" val="65"/>
                  <dgm:constr type="primFontSz" for="des" forName="Child1" refType="primFontSz" refFor="des" refForName="Parent" op="lte"/>
                  <dgm:constr type="primFontSz" for="des" forName="Child2" refType="primFontSz" refFor="des" refForName="Parent" op="lte"/>
                  <dgm:constr type="primFontSz" for="des" forName="Child2" refType="primFontSz" refFor="des" refForName="Child1" op="equ"/>
                  <dgm:constr type="r" for="ch" forName="Child1Accent1" refType="w" fact="0.6564"/>
                  <dgm:constr type="t" for="ch" forName="Child1Accent1" refType="h" fact="0.2211"/>
                  <dgm:constr type="w" for="ch" forName="Child1Accent1" refType="w" fact="0.0574"/>
                  <dgm:constr type="h" for="ch" forName="Child1Accent1" refType="h" fact="0.1217"/>
                  <dgm:constr type="r" for="ch" forName="Child1Accent2" refType="w" fact="0.6932"/>
                  <dgm:constr type="t" for="ch" forName="Child1Accent2" refType="h" fact="0.1569"/>
                  <dgm:constr type="w" for="ch" forName="Child1Accent2" refType="w" fact="0.0287"/>
                  <dgm:constr type="h" for="ch" forName="Child1Accent2" refType="h" fact="0.0608"/>
                  <dgm:constr type="r" for="ch" forName="Child1Accent3" refType="w" fact="0.7545"/>
                  <dgm:constr type="t" for="ch" forName="Child1Accent3" refType="h" fact="0.1569"/>
                  <dgm:constr type="w" for="ch" forName="Child1Accent3" refType="w" fact="0.0287"/>
                  <dgm:constr type="h" for="ch" forName="Child1Accent3" refType="h" fact="0.0608"/>
                  <dgm:constr type="r" for="ch" forName="Child1Accent4" refType="w" fact="0.8158"/>
                  <dgm:constr type="t" for="ch" forName="Child1Accent4" refType="h" fact="0.1569"/>
                  <dgm:constr type="w" for="ch" forName="Child1Accent4" refType="w" fact="0.0287"/>
                  <dgm:constr type="h" for="ch" forName="Child1Accent4" refType="h" fact="0.0608"/>
                  <dgm:constr type="r" for="ch" forName="Child1Accent5" refType="w" fact="0.8771"/>
                  <dgm:constr type="t" for="ch" forName="Child1Accent5" refType="h" fact="0.1569"/>
                  <dgm:constr type="w" for="ch" forName="Child1Accent5" refType="w" fact="0.0287"/>
                  <dgm:constr type="h" for="ch" forName="Child1Accent5" refType="h" fact="0.0608"/>
                  <dgm:constr type="r" for="ch" forName="Child1Accent6" refType="w" fact="0.9385"/>
                  <dgm:constr type="t" for="ch" forName="Child1Accent6" refType="h" fact="0.1569"/>
                  <dgm:constr type="w" for="ch" forName="Child1Accent6" refType="w" fact="0.0287"/>
                  <dgm:constr type="h" for="ch" forName="Child1Accent6" refType="h" fact="0.0608"/>
                  <dgm:constr type="r" for="ch" forName="Child1Accent7" refType="w" fact="0.9998"/>
                  <dgm:constr type="t" for="ch" forName="Child1Accent7" refType="h" fact="0.1569"/>
                  <dgm:constr type="w" for="ch" forName="Child1Accent7" refType="w" fact="0.0287"/>
                  <dgm:constr type="h" for="ch" forName="Child1Accent7" refType="h" fact="0.0608"/>
                  <dgm:constr type="l" for="ch" forName="Child1Accent8" refType="w" fact="0"/>
                  <dgm:constr type="t" for="ch" forName="Child1Accent8" refType="h" fact="0"/>
                  <dgm:constr type="w" for="ch" forName="Child1Accent8" refType="w" fact="0"/>
                  <dgm:constr type="h" for="ch" forName="Child1Accent8" refType="h" fact="0"/>
                  <dgm:constr type="l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r" for="ch" forName="Child2Accent1" refType="w" fact="0.6564"/>
                  <dgm:constr type="t" for="ch" forName="Child2Accent1" refType="h" fact="0.8153"/>
                  <dgm:constr type="w" for="ch" forName="Child2Accent1" refType="w" fact="0.0574"/>
                  <dgm:constr type="h" for="ch" forName="Child2Accent1" refType="h" fact="0.1217"/>
                  <dgm:constr type="r" for="ch" forName="Child2Accent2" refType="w" fact="0.6932"/>
                  <dgm:constr type="t" for="ch" forName="Child2Accent2" refType="h" fact="0.9392"/>
                  <dgm:constr type="w" for="ch" forName="Child2Accent2" refType="w" fact="0.0287"/>
                  <dgm:constr type="h" for="ch" forName="Child2Accent2" refType="h" fact="0.0608"/>
                  <dgm:constr type="r" for="ch" forName="Child2Accent3" refType="w" fact="0.7545"/>
                  <dgm:constr type="t" for="ch" forName="Child2Accent3" refType="h" fact="0.9392"/>
                  <dgm:constr type="w" for="ch" forName="Child2Accent3" refType="w" fact="0.0287"/>
                  <dgm:constr type="h" for="ch" forName="Child2Accent3" refType="h" fact="0.0608"/>
                  <dgm:constr type="r" for="ch" forName="Child2Accent4" refType="w" fact="0.8158"/>
                  <dgm:constr type="t" for="ch" forName="Child2Accent4" refType="h" fact="0.9392"/>
                  <dgm:constr type="w" for="ch" forName="Child2Accent4" refType="w" fact="0.0287"/>
                  <dgm:constr type="h" for="ch" forName="Child2Accent4" refType="h" fact="0.0608"/>
                  <dgm:constr type="r" for="ch" forName="Child2Accent5" refType="w" fact="0.8771"/>
                  <dgm:constr type="t" for="ch" forName="Child2Accent5" refType="h" fact="0.9392"/>
                  <dgm:constr type="w" for="ch" forName="Child2Accent5" refType="w" fact="0.0287"/>
                  <dgm:constr type="h" for="ch" forName="Child2Accent5" refType="h" fact="0.0608"/>
                  <dgm:constr type="r" for="ch" forName="Child2Accent6" refType="w" fact="0.9385"/>
                  <dgm:constr type="t" for="ch" forName="Child2Accent6" refType="h" fact="0.9392"/>
                  <dgm:constr type="w" for="ch" forName="Child2Accent6" refType="w" fact="0.0287"/>
                  <dgm:constr type="h" for="ch" forName="Child2Accent6" refType="h" fact="0.0608"/>
                  <dgm:constr type="r" for="ch" forName="Child2Accent7" refType="w" fact="0.9998"/>
                  <dgm:constr type="t" for="ch" forName="Child2Accent7" refType="h" fact="0.9392"/>
                  <dgm:constr type="w" for="ch" forName="Child2Accent7" refType="w" fact="0.0287"/>
                  <dgm:constr type="h" for="ch" forName="Child2Accent7" refType="h" fact="0.0608"/>
                  <dgm:constr type="r" for="ch" forName="ParentAccent1" refType="w" fact="0.0287"/>
                  <dgm:constr type="t" for="ch" forName="ParentAccent1" refType="h" fact="0.5511"/>
                  <dgm:constr type="w" for="ch" forName="ParentAccent1" refType="w" fact="0.0287"/>
                  <dgm:constr type="h" for="ch" forName="ParentAccent1" refType="h" fact="0.0608"/>
                  <dgm:constr type="r" for="ch" forName="ParentAccent2" refType="w" fact="0.0813"/>
                  <dgm:constr type="t" for="ch" forName="ParentAccent2" refType="h" fact="0.5511"/>
                  <dgm:constr type="w" for="ch" forName="ParentAccent2" refType="w" fact="0.0287"/>
                  <dgm:constr type="h" for="ch" forName="ParentAccent2" refType="h" fact="0.0608"/>
                  <dgm:constr type="r" for="ch" forName="ParentAccent3" refType="w" fact="0.1339"/>
                  <dgm:constr type="t" for="ch" forName="ParentAccent3" refType="h" fact="0.5511"/>
                  <dgm:constr type="w" for="ch" forName="ParentAccent3" refType="w" fact="0.0287"/>
                  <dgm:constr type="h" for="ch" forName="ParentAccent3" refType="h" fact="0.0608"/>
                  <dgm:constr type="r" for="ch" forName="ParentAccent4" refType="w" fact="0.1864"/>
                  <dgm:constr type="t" for="ch" forName="ParentAccent4" refType="h" fact="0.5511"/>
                  <dgm:constr type="w" for="ch" forName="ParentAccent4" refType="w" fact="0.0287"/>
                  <dgm:constr type="h" for="ch" forName="ParentAccent4" refType="h" fact="0.0608"/>
                  <dgm:constr type="r" for="ch" forName="ParentAccent5" refType="w" fact="0.239"/>
                  <dgm:constr type="t" for="ch" forName="ParentAccent5" refType="h" fact="0.5511"/>
                  <dgm:constr type="w" for="ch" forName="ParentAccent5" refType="w" fact="0.0287"/>
                  <dgm:constr type="h" for="ch" forName="ParentAccent5" refType="h" fact="0.0608"/>
                  <dgm:constr type="r" for="ch" forName="ParentAccent6" refType="w" fact="0.3203"/>
                  <dgm:constr type="t" for="ch" forName="ParentAccent6" refType="h" fact="0.5207"/>
                  <dgm:constr type="w" for="ch" forName="ParentAccent6" refType="w" fact="0.0574"/>
                  <dgm:constr type="h" for="ch" forName="ParentAccent6" refType="h" fact="0.1217"/>
                  <dgm:constr type="r" for="ch" forName="ParentAccent7" refType="w" fact="0.0755"/>
                  <dgm:constr type="t" for="ch" forName="ParentAccent7" refType="h" fact="0.4255"/>
                  <dgm:constr type="w" for="ch" forName="ParentAccent7" refType="w" fact="0.0287"/>
                  <dgm:constr type="h" for="ch" forName="ParentAccent7" refType="h" fact="0.0608"/>
                  <dgm:constr type="r" for="ch" forName="ParentAccent8" refType="w" fact="0.0755"/>
                  <dgm:constr type="t" for="ch" forName="ParentAccent8" refType="h" fact="0.6776"/>
                  <dgm:constr type="w" for="ch" forName="ParentAccent8" refType="w" fact="0.0287"/>
                  <dgm:constr type="h" for="ch" forName="ParentAccent8" refType="h" fact="0.0608"/>
                  <dgm:constr type="r" for="ch" forName="ParentAccent9" refType="w" fact="0.0499"/>
                  <dgm:constr type="t" for="ch" forName="ParentAccent9" refType="h" fact="0.4801"/>
                  <dgm:constr type="w" for="ch" forName="ParentAccent9" refType="w" fact="0.0287"/>
                  <dgm:constr type="h" for="ch" forName="ParentAccent9" refType="h" fact="0.0608"/>
                  <dgm:constr type="r" for="ch" forName="ParentAccent10" refType="w" fact="0.0482"/>
                  <dgm:constr type="t" for="ch" forName="ParentAccent10" refType="h" fact="0.6233"/>
                  <dgm:constr type="w" for="ch" forName="ParentAccent10" refType="w" fact="0.0287"/>
                  <dgm:constr type="h" for="ch" forName="ParentAccent10" refType="h" fact="0.0608"/>
                  <dgm:constr type="r" for="ch" forName="Child2" refType="w"/>
                  <dgm:constr type="t" for="ch" forName="Child2" refType="h" fact="0.7822"/>
                  <dgm:constr type="w" for="ch" forName="Child2" refType="w" fact="0.3364"/>
                  <dgm:constr type="h" for="ch" forName="Child2" refType="h" fact="0.1564"/>
                  <dgm:constr type="r" for="ch" forName="Child1" refType="w"/>
                  <dgm:constr type="t" for="ch" forName="Child1" refType="h" fact="0"/>
                  <dgm:constr type="w" for="ch" forName="Child1" refType="w" fact="0.3364"/>
                  <dgm:constr type="h" for="ch" forName="Child1" refType="h" fact="0.1564"/>
                  <dgm:constr type="r" for="ch" forName="Parent" refType="w" fact="0.6347"/>
                  <dgm:constr type="t" for="ch" forName="Parent" refType="h" fact="0.2737"/>
                  <dgm:constr type="w" for="ch" forName="Parent" refType="w" fact="0.2906"/>
                  <dgm:constr type="h" for="ch" forName="Parent" refType="h" fact="0.6157"/>
                </dgm:constrLst>
              </dgm:if>
              <dgm:if name="Name18" axis="ch" ptType="node" func="cnt" op="equ" val="3">
                <dgm:alg type="composite">
                  <dgm:param type="ar" val="2.1185"/>
                </dgm:alg>
                <dgm:constrLst>
                  <dgm:constr type="primFontSz" for="des" forName="Child1" val="65"/>
                  <dgm:constr type="primFontSz" for="des" forName="Child1" refType="primFontSz" refFor="des" refForName="Parent" op="lte"/>
                  <dgm:constr type="primFontSz" for="des" forName="Child2" refType="primFontSz" refFor="des" refForName="Parent" op="lte"/>
                  <dgm:constr type="primFontSz" for="des" forName="Child3" refType="primFontSz" refFor="des" refForName="Parent" op="lte"/>
                  <dgm:constr type="primFontSz" for="des" forName="Child2" refType="primFontSz" refFor="des" refForName="Child1" op="equ"/>
                  <dgm:constr type="primFontSz" for="des" forName="Child3" refType="primFontSz" refFor="des" refForName="Child1" op="equ"/>
                  <dgm:constr type="r" for="ch" forName="Child1Accent1" refType="w" fact="0.6564"/>
                  <dgm:constr type="t" for="ch" forName="Child1Accent1" refType="h" fact="0.2211"/>
                  <dgm:constr type="w" for="ch" forName="Child1Accent1" refType="w" fact="0.0574"/>
                  <dgm:constr type="h" for="ch" forName="Child1Accent1" refType="h" fact="0.1217"/>
                  <dgm:constr type="r" for="ch" forName="Child1Accent2" refType="w" fact="0.6932"/>
                  <dgm:constr type="t" for="ch" forName="Child1Accent2" refType="h" fact="0.1569"/>
                  <dgm:constr type="w" for="ch" forName="Child1Accent2" refType="w" fact="0.0287"/>
                  <dgm:constr type="h" for="ch" forName="Child1Accent2" refType="h" fact="0.0608"/>
                  <dgm:constr type="r" for="ch" forName="Child1Accent3" refType="w" fact="0.7545"/>
                  <dgm:constr type="t" for="ch" forName="Child1Accent3" refType="h" fact="0.1569"/>
                  <dgm:constr type="w" for="ch" forName="Child1Accent3" refType="w" fact="0.0287"/>
                  <dgm:constr type="h" for="ch" forName="Child1Accent3" refType="h" fact="0.0608"/>
                  <dgm:constr type="r" for="ch" forName="Child1Accent4" refType="w" fact="0.8158"/>
                  <dgm:constr type="t" for="ch" forName="Child1Accent4" refType="h" fact="0.1569"/>
                  <dgm:constr type="w" for="ch" forName="Child1Accent4" refType="w" fact="0.0287"/>
                  <dgm:constr type="h" for="ch" forName="Child1Accent4" refType="h" fact="0.0608"/>
                  <dgm:constr type="r" for="ch" forName="Child1Accent5" refType="w" fact="0.8771"/>
                  <dgm:constr type="t" for="ch" forName="Child1Accent5" refType="h" fact="0.1569"/>
                  <dgm:constr type="w" for="ch" forName="Child1Accent5" refType="w" fact="0.0287"/>
                  <dgm:constr type="h" for="ch" forName="Child1Accent5" refType="h" fact="0.0608"/>
                  <dgm:constr type="r" for="ch" forName="Child1Accent6" refType="w" fact="0.9385"/>
                  <dgm:constr type="t" for="ch" forName="Child1Accent6" refType="h" fact="0.1569"/>
                  <dgm:constr type="w" for="ch" forName="Child1Accent6" refType="w" fact="0.0287"/>
                  <dgm:constr type="h" for="ch" forName="Child1Accent6" refType="h" fact="0.0608"/>
                  <dgm:constr type="r" for="ch" forName="Child1Accent7" refType="w" fact="0.9998"/>
                  <dgm:constr type="t" for="ch" forName="Child1Accent7" refType="h" fact="0.1569"/>
                  <dgm:constr type="w" for="ch" forName="Child1Accent7" refType="w" fact="0.0287"/>
                  <dgm:constr type="h" for="ch" forName="Child1Accent7" refType="h" fact="0.0608"/>
                  <dgm:constr type="r" for="ch" forName="Child1Accent8" refType="w" fact="0"/>
                  <dgm:constr type="t" for="ch" forName="Child1Accent8" refType="h" fact="0"/>
                  <dgm:constr type="w" for="ch" forName="Child1Accent8" refType="w" fact="0"/>
                  <dgm:constr type="h" for="ch" forName="Child1Accent8" refType="h" fact="0"/>
                  <dgm:constr type="r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r" for="ch" forName="Child2Accent1" refType="w" fact="0.716"/>
                  <dgm:constr type="t" for="ch" forName="Child2Accent1" refType="h" fact="0.5207"/>
                  <dgm:constr type="w" for="ch" forName="Child2Accent1" refType="w" fact="0.0574"/>
                  <dgm:constr type="h" for="ch" forName="Child2Accent1" refType="h" fact="0.1217"/>
                  <dgm:constr type="r" for="ch" forName="Child2Accent2" refType="w" fact="0.7728"/>
                  <dgm:constr type="t" for="ch" forName="Child2Accent2" refType="h" fact="0.5511"/>
                  <dgm:constr type="w" for="ch" forName="Child2Accent2" refType="w" fact="0.0287"/>
                  <dgm:constr type="h" for="ch" forName="Child2Accent2" refType="h" fact="0.0608"/>
                  <dgm:constr type="r" for="ch" forName="Child2Accent3" refType="w" fact="0.8295"/>
                  <dgm:constr type="t" for="ch" forName="Child2Accent3" refType="h" fact="0.5511"/>
                  <dgm:constr type="w" for="ch" forName="Child2Accent3" refType="w" fact="0.0287"/>
                  <dgm:constr type="h" for="ch" forName="Child2Accent3" refType="h" fact="0.0608"/>
                  <dgm:constr type="r" for="ch" forName="Child2Accent4" refType="w" fact="0.8863"/>
                  <dgm:constr type="t" for="ch" forName="Child2Accent4" refType="h" fact="0.5511"/>
                  <dgm:constr type="w" for="ch" forName="Child2Accent4" refType="w" fact="0.0287"/>
                  <dgm:constr type="h" for="ch" forName="Child2Accent4" refType="h" fact="0.0608"/>
                  <dgm:constr type="r" for="ch" forName="Child2Accent5" refType="w" fact="0.943"/>
                  <dgm:constr type="t" for="ch" forName="Child2Accent5" refType="h" fact="0.5511"/>
                  <dgm:constr type="w" for="ch" forName="Child2Accent5" refType="w" fact="0.0287"/>
                  <dgm:constr type="h" for="ch" forName="Child2Accent5" refType="h" fact="0.0608"/>
                  <dgm:constr type="r" for="ch" forName="Child2Accent6" refType="w" fact="0.9998"/>
                  <dgm:constr type="t" for="ch" forName="Child2Accent6" refType="h" fact="0.5511"/>
                  <dgm:constr type="w" for="ch" forName="Child2Accent6" refType="w" fact="0.0287"/>
                  <dgm:constr type="h" for="ch" forName="Child2Accent6" refType="h" fact="0.0608"/>
                  <dgm:constr type="r" for="ch" forName="Child2Accent7" refType="w" fact="0"/>
                  <dgm:constr type="t" for="ch" forName="Child2Accent7" refType="h" fact="0"/>
                  <dgm:constr type="w" for="ch" forName="Child2Accent7" refType="w" fact="0"/>
                  <dgm:constr type="h" for="ch" forName="Child2Accent7" refType="h" fact="0"/>
                  <dgm:constr type="r" for="ch" forName="Child3Accent1" refType="w" fact="0.6564"/>
                  <dgm:constr type="t" for="ch" forName="Child3Accent1" refType="h" fact="0.8153"/>
                  <dgm:constr type="w" for="ch" forName="Child3Accent1" refType="w" fact="0.0574"/>
                  <dgm:constr type="h" for="ch" forName="Child3Accent1" refType="h" fact="0.1217"/>
                  <dgm:constr type="r" for="ch" forName="Child3Accent2" refType="w" fact="0.6932"/>
                  <dgm:constr type="t" for="ch" forName="Child3Accent2" refType="h" fact="0.9392"/>
                  <dgm:constr type="w" for="ch" forName="Child3Accent2" refType="w" fact="0.0287"/>
                  <dgm:constr type="h" for="ch" forName="Child3Accent2" refType="h" fact="0.0608"/>
                  <dgm:constr type="r" for="ch" forName="Child3Accent3" refType="w" fact="0.7545"/>
                  <dgm:constr type="t" for="ch" forName="Child3Accent3" refType="h" fact="0.9392"/>
                  <dgm:constr type="w" for="ch" forName="Child3Accent3" refType="w" fact="0.0287"/>
                  <dgm:constr type="h" for="ch" forName="Child3Accent3" refType="h" fact="0.0608"/>
                  <dgm:constr type="r" for="ch" forName="Child3Accent4" refType="w" fact="0.8158"/>
                  <dgm:constr type="t" for="ch" forName="Child3Accent4" refType="h" fact="0.9392"/>
                  <dgm:constr type="w" for="ch" forName="Child3Accent4" refType="w" fact="0.0287"/>
                  <dgm:constr type="h" for="ch" forName="Child3Accent4" refType="h" fact="0.0608"/>
                  <dgm:constr type="r" for="ch" forName="Child3Accent5" refType="w" fact="0.8771"/>
                  <dgm:constr type="t" for="ch" forName="Child3Accent5" refType="h" fact="0.9392"/>
                  <dgm:constr type="w" for="ch" forName="Child3Accent5" refType="w" fact="0.0287"/>
                  <dgm:constr type="h" for="ch" forName="Child3Accent5" refType="h" fact="0.0608"/>
                  <dgm:constr type="r" for="ch" forName="Child3Accent6" refType="w" fact="0.9385"/>
                  <dgm:constr type="t" for="ch" forName="Child3Accent6" refType="h" fact="0.9392"/>
                  <dgm:constr type="w" for="ch" forName="Child3Accent6" refType="w" fact="0.0287"/>
                  <dgm:constr type="h" for="ch" forName="Child3Accent6" refType="h" fact="0.0608"/>
                  <dgm:constr type="r" for="ch" forName="Child3Accent7" refType="w" fact="0.9998"/>
                  <dgm:constr type="t" for="ch" forName="Child3Accent7" refType="h" fact="0.9392"/>
                  <dgm:constr type="w" for="ch" forName="Child3Accent7" refType="w" fact="0.0287"/>
                  <dgm:constr type="h" for="ch" forName="Child3Accent7" refType="h" fact="0.0608"/>
                  <dgm:constr type="r" for="ch" forName="ParentAccent1" refType="w" fact="0.0287"/>
                  <dgm:constr type="t" for="ch" forName="ParentAccent1" refType="h" fact="0.5511"/>
                  <dgm:constr type="w" for="ch" forName="ParentAccent1" refType="w" fact="0.0287"/>
                  <dgm:constr type="h" for="ch" forName="ParentAccent1" refType="h" fact="0.0608"/>
                  <dgm:constr type="r" for="ch" forName="ParentAccent2" refType="w" fact="0.0813"/>
                  <dgm:constr type="t" for="ch" forName="ParentAccent2" refType="h" fact="0.5511"/>
                  <dgm:constr type="w" for="ch" forName="ParentAccent2" refType="w" fact="0.0287"/>
                  <dgm:constr type="h" for="ch" forName="ParentAccent2" refType="h" fact="0.0608"/>
                  <dgm:constr type="r" for="ch" forName="ParentAccent3" refType="w" fact="0.1339"/>
                  <dgm:constr type="t" for="ch" forName="ParentAccent3" refType="h" fact="0.5511"/>
                  <dgm:constr type="w" for="ch" forName="ParentAccent3" refType="w" fact="0.0287"/>
                  <dgm:constr type="h" for="ch" forName="ParentAccent3" refType="h" fact="0.0608"/>
                  <dgm:constr type="r" for="ch" forName="ParentAccent4" refType="w" fact="0.1864"/>
                  <dgm:constr type="t" for="ch" forName="ParentAccent4" refType="h" fact="0.5511"/>
                  <dgm:constr type="w" for="ch" forName="ParentAccent4" refType="w" fact="0.0287"/>
                  <dgm:constr type="h" for="ch" forName="ParentAccent4" refType="h" fact="0.0608"/>
                  <dgm:constr type="r" for="ch" forName="ParentAccent5" refType="w" fact="0.239"/>
                  <dgm:constr type="t" for="ch" forName="ParentAccent5" refType="h" fact="0.5511"/>
                  <dgm:constr type="w" for="ch" forName="ParentAccent5" refType="w" fact="0.0287"/>
                  <dgm:constr type="h" for="ch" forName="ParentAccent5" refType="h" fact="0.0608"/>
                  <dgm:constr type="r" for="ch" forName="ParentAccent6" refType="w" fact="0.3203"/>
                  <dgm:constr type="t" for="ch" forName="ParentAccent6" refType="h" fact="0.5207"/>
                  <dgm:constr type="w" for="ch" forName="ParentAccent6" refType="w" fact="0.0574"/>
                  <dgm:constr type="h" for="ch" forName="ParentAccent6" refType="h" fact="0.1217"/>
                  <dgm:constr type="r" for="ch" forName="ParentAccent7" refType="w" fact="0.0755"/>
                  <dgm:constr type="t" for="ch" forName="ParentAccent7" refType="h" fact="0.4255"/>
                  <dgm:constr type="w" for="ch" forName="ParentAccent7" refType="w" fact="0.0287"/>
                  <dgm:constr type="h" for="ch" forName="ParentAccent7" refType="h" fact="0.0608"/>
                  <dgm:constr type="r" for="ch" forName="ParentAccent8" refType="w" fact="0.0755"/>
                  <dgm:constr type="t" for="ch" forName="ParentAccent8" refType="h" fact="0.6776"/>
                  <dgm:constr type="w" for="ch" forName="ParentAccent8" refType="w" fact="0.0287"/>
                  <dgm:constr type="h" for="ch" forName="ParentAccent8" refType="h" fact="0.0608"/>
                  <dgm:constr type="r" for="ch" forName="ParentAccent9" refType="w" fact="0.0499"/>
                  <dgm:constr type="t" for="ch" forName="ParentAccent9" refType="h" fact="0.4801"/>
                  <dgm:constr type="w" for="ch" forName="ParentAccent9" refType="w" fact="0.0287"/>
                  <dgm:constr type="h" for="ch" forName="ParentAccent9" refType="h" fact="0.0608"/>
                  <dgm:constr type="r" for="ch" forName="ParentAccent10" refType="w" fact="0.0482"/>
                  <dgm:constr type="t" for="ch" forName="ParentAccent10" refType="h" fact="0.6233"/>
                  <dgm:constr type="w" for="ch" forName="ParentAccent10" refType="w" fact="0.0287"/>
                  <dgm:constr type="h" for="ch" forName="ParentAccent10" refType="h" fact="0.0608"/>
                  <dgm:constr type="r" for="ch" forName="Child3" refType="w"/>
                  <dgm:constr type="t" for="ch" forName="Child3" refType="h" fact="0.7822"/>
                  <dgm:constr type="w" for="ch" forName="Child3" refType="w" fact="0.3364"/>
                  <dgm:constr type="h" for="ch" forName="Child3" refType="h" fact="0.1564"/>
                  <dgm:constr type="r" for="ch" forName="Child2" refType="w"/>
                  <dgm:constr type="t" for="ch" forName="Child2" refType="h" fact="0.3955"/>
                  <dgm:constr type="w" for="ch" forName="Child2" refType="w" fact="0.2544"/>
                  <dgm:constr type="h" for="ch" forName="Child2" refType="h" fact="0.1564"/>
                  <dgm:constr type="r" for="ch" forName="Child1" refType="w"/>
                  <dgm:constr type="t" for="ch" forName="Child1" refType="h" fact="0"/>
                  <dgm:constr type="w" for="ch" forName="Child1" refType="w" fact="0.3364"/>
                  <dgm:constr type="h" for="ch" forName="Child1" refType="h" fact="0.1564"/>
                  <dgm:constr type="r" for="ch" forName="Parent" refType="w" fact="0.6347"/>
                  <dgm:constr type="t" for="ch" forName="Parent" refType="h" fact="0.2737"/>
                  <dgm:constr type="w" for="ch" forName="Parent" refType="w" fact="0.2906"/>
                  <dgm:constr type="h" for="ch" forName="Parent" refType="h" fact="0.6157"/>
                </dgm:constrLst>
              </dgm:if>
              <dgm:if name="Name19" axis="ch" ptType="node" func="cnt" op="equ" val="4">
                <dgm:alg type="composite">
                  <dgm:param type="ar" val="1.8304"/>
                </dgm:alg>
                <dgm:constrLst>
                  <dgm:constr type="primFontSz" for="des" forName="Child1" val="65"/>
                  <dgm:constr type="primFontSz" for="des" forName="Child1" refType="primFontSz" refFor="des" refForName="Parent" op="lte"/>
                  <dgm:constr type="primFontSz" for="des" forName="Child2" refType="primFontSz" refFor="des" refForName="Parent" op="lte"/>
                  <dgm:constr type="primFontSz" for="des" forName="Child3" refType="primFontSz" refFor="des" refForName="Parent" op="lte"/>
                  <dgm:constr type="primFontSz" for="des" forName="Child4" refType="primFontSz" refFor="des" refForName="Parent" op="lte"/>
                  <dgm:constr type="primFontSz" for="des" forName="Child2" refType="primFontSz" refFor="des" refForName="Child1" op="equ"/>
                  <dgm:constr type="primFontSz" for="des" forName="Child3" refType="primFontSz" refFor="des" refForName="Child1" op="equ"/>
                  <dgm:constr type="primFontSz" for="des" forName="Child4" refType="primFontSz" refFor="des" refForName="Child1" op="equ"/>
                  <dgm:constr type="r" for="ch" forName="Parent" refType="w" fact="0.6229"/>
                  <dgm:constr type="t" for="ch" forName="Parent" refType="h" fact="0.2946"/>
                  <dgm:constr type="w" for="ch" forName="Parent" refType="w" fact="0.2862"/>
                  <dgm:constr type="h" for="ch" forName="Parent" refType="h" fact="0.5239"/>
                  <dgm:constr type="r" for="ch" forName="Child1Accent1" refType="w" fact="0.6096"/>
                  <dgm:constr type="t" for="ch" forName="Child1Accent1" refType="h" fact="0.2104"/>
                  <dgm:constr type="w" for="ch" forName="Child1Accent1" refType="w" fact="0.0566"/>
                  <dgm:constr type="h" for="ch" forName="Child1Accent1" refType="h" fact="0.1035"/>
                  <dgm:constr type="r" for="ch" forName="Child1Accent3" refType="w" fact="0.6999"/>
                  <dgm:constr type="t" for="ch" forName="Child1Accent3" refType="h" fact="0.128"/>
                  <dgm:constr type="w" for="ch" forName="Child1Accent3" refType="w" fact="0.0283"/>
                  <dgm:constr type="h" for="ch" forName="Child1Accent3" refType="h" fact="0.0518"/>
                  <dgm:constr type="r" for="ch" forName="Child1Accent4" refType="w" fact="0.7582"/>
                  <dgm:constr type="t" for="ch" forName="Child1Accent4" refType="h" fact="0.128"/>
                  <dgm:constr type="w" for="ch" forName="Child1Accent4" refType="w" fact="0.0283"/>
                  <dgm:constr type="h" for="ch" forName="Child1Accent4" refType="h" fact="0.0518"/>
                  <dgm:constr type="r" for="ch" forName="Child1Accent5" refType="w" fact="0.8165"/>
                  <dgm:constr type="t" for="ch" forName="Child1Accent5" refType="h" fact="0.128"/>
                  <dgm:constr type="w" for="ch" forName="Child1Accent5" refType="w" fact="0.0283"/>
                  <dgm:constr type="h" for="ch" forName="Child1Accent5" refType="h" fact="0.0518"/>
                  <dgm:constr type="r" for="ch" forName="Child1Accent6" refType="w" fact="0.8748"/>
                  <dgm:constr type="t" for="ch" forName="Child1Accent6" refType="h" fact="0.128"/>
                  <dgm:constr type="w" for="ch" forName="Child1Accent6" refType="w" fact="0.0283"/>
                  <dgm:constr type="h" for="ch" forName="Child1Accent6" refType="h" fact="0.0518"/>
                  <dgm:constr type="r" for="ch" forName="Child3Accent1" refType="w" fact="0.6842"/>
                  <dgm:constr type="t" for="ch" forName="Child3Accent1" refType="h" fact="0.6212"/>
                  <dgm:constr type="w" for="ch" forName="Child3Accent1" refType="w" fact="0.0566"/>
                  <dgm:constr type="h" for="ch" forName="Child3Accent1" refType="h" fact="0.1035"/>
                  <dgm:constr type="r" for="ch" forName="Child3Accent2" refType="w" fact="0.7311"/>
                  <dgm:constr type="t" for="ch" forName="Child3Accent2" refType="h" fact="0.6828"/>
                  <dgm:constr type="w" for="ch" forName="Child3Accent2" refType="w" fact="0.0283"/>
                  <dgm:constr type="h" for="ch" forName="Child3Accent2" refType="h" fact="0.0518"/>
                  <dgm:constr type="r" for="ch" forName="Child3Accent4" refType="w" fact="0.8386"/>
                  <dgm:constr type="t" for="ch" forName="Child3Accent4" refType="h" fact="0.6828"/>
                  <dgm:constr type="w" for="ch" forName="Child3Accent4" refType="w" fact="0.0283"/>
                  <dgm:constr type="h" for="ch" forName="Child3Accent4" refType="h" fact="0.0518"/>
                  <dgm:constr type="r" for="ch" forName="Child3Accent5" refType="w" fact="0.8923"/>
                  <dgm:constr type="t" for="ch" forName="Child3Accent5" refType="h" fact="0.6828"/>
                  <dgm:constr type="w" for="ch" forName="Child3Accent5" refType="w" fact="0.0283"/>
                  <dgm:constr type="h" for="ch" forName="Child3Accent5" refType="h" fact="0.0518"/>
                  <dgm:constr type="r" for="ch" forName="Child1Accent7" refType="w" fact="0.9332"/>
                  <dgm:constr type="t" for="ch" forName="Child1Accent7" refType="h" fact="0.128"/>
                  <dgm:constr type="w" for="ch" forName="Child1Accent7" refType="w" fact="0.0283"/>
                  <dgm:constr type="h" for="ch" forName="Child1Accent7" refType="h" fact="0.0518"/>
                  <dgm:constr type="r" for="ch" forName="Child3Accent6" refType="w" fact="0.9461"/>
                  <dgm:constr type="t" for="ch" forName="Child3Accent6" refType="h" fact="0.6828"/>
                  <dgm:constr type="w" for="ch" forName="Child3Accent6" refType="w" fact="0.0283"/>
                  <dgm:constr type="h" for="ch" forName="Child3Accent6" refType="h" fact="0.0518"/>
                  <dgm:constr type="r" for="ch" forName="Child1Accent8" refType="w" fact="0.9915"/>
                  <dgm:constr type="t" for="ch" forName="Child1Accent8" refType="h" fact="0.128"/>
                  <dgm:constr type="w" for="ch" forName="Child1Accent8" refType="w" fact="0.0283"/>
                  <dgm:constr type="h" for="ch" forName="Child1Accent8" refType="h" fact="0.0518"/>
                  <dgm:constr type="r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r" for="ch" forName="Child3Accent7" refType="w" fact="0.9998"/>
                  <dgm:constr type="t" for="ch" forName="Child3Accent7" refType="h" fact="0.6828"/>
                  <dgm:constr type="w" for="ch" forName="Child3Accent7" refType="w" fact="0.0283"/>
                  <dgm:constr type="h" for="ch" forName="Child3Accent7" refType="h" fact="0.0518"/>
                  <dgm:constr type="r" for="ch" forName="Child4Accent1" refType="w" fact="0.6096"/>
                  <dgm:constr type="t" for="ch" forName="Child4Accent1" refType="h" fact="0.8"/>
                  <dgm:constr type="w" for="ch" forName="Child4Accent1" refType="w" fact="0.0566"/>
                  <dgm:constr type="h" for="ch" forName="Child4Accent1" refType="h" fact="0.1035"/>
                  <dgm:constr type="r" for="ch" forName="Child4Accent3" refType="w" fact="0.7002"/>
                  <dgm:constr type="t" for="ch" forName="Child4Accent3" refType="h" fact="0.9482"/>
                  <dgm:constr type="w" for="ch" forName="Child4Accent3" refType="w" fact="0.0283"/>
                  <dgm:constr type="h" for="ch" forName="Child4Accent3" refType="h" fact="0.0518"/>
                  <dgm:constr type="r" for="ch" forName="Child4Accent4" refType="w" fact="0.7585"/>
                  <dgm:constr type="t" for="ch" forName="Child4Accent4" refType="h" fact="0.9482"/>
                  <dgm:constr type="w" for="ch" forName="Child4Accent4" refType="w" fact="0.0283"/>
                  <dgm:constr type="h" for="ch" forName="Child4Accent4" refType="h" fact="0.0518"/>
                  <dgm:constr type="r" for="ch" forName="Child4Accent5" refType="w" fact="0.8167"/>
                  <dgm:constr type="t" for="ch" forName="Child4Accent5" refType="h" fact="0.9482"/>
                  <dgm:constr type="w" for="ch" forName="Child4Accent5" refType="w" fact="0.0283"/>
                  <dgm:constr type="h" for="ch" forName="Child4Accent5" refType="h" fact="0.0518"/>
                  <dgm:constr type="r" for="ch" forName="Child4Accent6" refType="w" fact="0.8749"/>
                  <dgm:constr type="t" for="ch" forName="Child4Accent6" refType="h" fact="0.9482"/>
                  <dgm:constr type="w" for="ch" forName="Child4Accent6" refType="w" fact="0.0283"/>
                  <dgm:constr type="h" for="ch" forName="Child4Accent6" refType="h" fact="0.0518"/>
                  <dgm:constr type="r" for="ch" forName="Child4Accent7" refType="w" fact="0.9332"/>
                  <dgm:constr type="t" for="ch" forName="Child4Accent7" refType="h" fact="0.9482"/>
                  <dgm:constr type="w" for="ch" forName="Child4Accent7" refType="w" fact="0.0283"/>
                  <dgm:constr type="h" for="ch" forName="Child4Accent7" refType="h" fact="0.0518"/>
                  <dgm:constr type="r" for="ch" forName="Child4Accent8" refType="w" fact="0.9914"/>
                  <dgm:constr type="t" for="ch" forName="Child4Accent8" refType="h" fact="0.9482"/>
                  <dgm:constr type="w" for="ch" forName="Child4Accent8" refType="w" fact="0.0283"/>
                  <dgm:constr type="h" for="ch" forName="Child4Accent8" refType="h" fact="0.0518"/>
                  <dgm:constr type="r" for="ch" forName="Child2Accent1" refType="w" fact="0.6842"/>
                  <dgm:constr type="t" for="ch" forName="Child2Accent1" refType="h" fact="0.3725"/>
                  <dgm:constr type="w" for="ch" forName="Child2Accent1" refType="w" fact="0.0566"/>
                  <dgm:constr type="h" for="ch" forName="Child2Accent1" refType="h" fact="0.1035"/>
                  <dgm:constr type="r" for="ch" forName="Child4Accent2" refType="w" fact="0.642"/>
                  <dgm:constr type="t" for="ch" forName="Child4Accent2" refType="h" fact="0.8993"/>
                  <dgm:constr type="w" for="ch" forName="Child4Accent2" refType="w" fact="0.0283"/>
                  <dgm:constr type="h" for="ch" forName="Child4Accent2" refType="h" fact="0.0518"/>
                  <dgm:constr type="r" for="ch" forName="Child1Accent2" refType="w" fact="0.6415"/>
                  <dgm:constr type="t" for="ch" forName="Child1Accent2" refType="h" fact="0.162"/>
                  <dgm:constr type="w" for="ch" forName="Child1Accent2" refType="w" fact="0.0283"/>
                  <dgm:constr type="h" for="ch" forName="Child1Accent2" refType="h" fact="0.0518"/>
                  <dgm:constr type="r" for="ch" forName="Child3Accent3" refType="w" fact="0.7849"/>
                  <dgm:constr type="t" for="ch" forName="Child3Accent3" refType="h" fact="0.6828"/>
                  <dgm:constr type="w" for="ch" forName="Child3Accent3" refType="w" fact="0.0283"/>
                  <dgm:constr type="h" for="ch" forName="Child3Accent3" refType="h" fact="0.0518"/>
                  <dgm:constr type="r" for="ch" forName="Child2Accent2" refType="w" fact="0.7311"/>
                  <dgm:constr type="t" for="ch" forName="Child2Accent2" refType="h" fact="0.3937"/>
                  <dgm:constr type="w" for="ch" forName="Child2Accent2" refType="w" fact="0.0283"/>
                  <dgm:constr type="h" for="ch" forName="Child2Accent2" refType="h" fact="0.0518"/>
                  <dgm:constr type="r" for="ch" forName="Child2Accent4" refType="w" fact="0.8386"/>
                  <dgm:constr type="t" for="ch" forName="Child2Accent4" refType="h" fact="0.3937"/>
                  <dgm:constr type="w" for="ch" forName="Child2Accent4" refType="w" fact="0.0283"/>
                  <dgm:constr type="h" for="ch" forName="Child2Accent4" refType="h" fact="0.0518"/>
                  <dgm:constr type="r" for="ch" forName="Child2Accent5" refType="w" fact="0.8923"/>
                  <dgm:constr type="t" for="ch" forName="Child2Accent5" refType="h" fact="0.3937"/>
                  <dgm:constr type="w" for="ch" forName="Child2Accent5" refType="w" fact="0.0283"/>
                  <dgm:constr type="h" for="ch" forName="Child2Accent5" refType="h" fact="0.0518"/>
                  <dgm:constr type="r" for="ch" forName="Child2Accent6" refType="w" fact="0.9461"/>
                  <dgm:constr type="t" for="ch" forName="Child2Accent6" refType="h" fact="0.3937"/>
                  <dgm:constr type="w" for="ch" forName="Child2Accent6" refType="w" fact="0.0283"/>
                  <dgm:constr type="h" for="ch" forName="Child2Accent6" refType="h" fact="0.0518"/>
                  <dgm:constr type="r" for="ch" forName="Child2Accent7" refType="w" fact="0.9998"/>
                  <dgm:constr type="t" for="ch" forName="Child2Accent7" refType="h" fact="0.3937"/>
                  <dgm:constr type="w" for="ch" forName="Child2Accent7" refType="w" fact="0.0283"/>
                  <dgm:constr type="h" for="ch" forName="Child2Accent7" refType="h" fact="0.0518"/>
                  <dgm:constr type="r" for="ch" forName="Child2Accent3" refType="w" fact="0.7849"/>
                  <dgm:constr type="t" for="ch" forName="Child2Accent3" refType="h" fact="0.3937"/>
                  <dgm:constr type="w" for="ch" forName="Child2Accent3" refType="w" fact="0.0283"/>
                  <dgm:constr type="h" for="ch" forName="Child2Accent3" refType="h" fact="0.0518"/>
                  <dgm:constr type="r" for="ch" forName="ParentAccent1" refType="w" fact="0.0283"/>
                  <dgm:constr type="t" for="ch" forName="ParentAccent1" refType="h" fact="0.5316"/>
                  <dgm:constr type="w" for="ch" forName="ParentAccent1" refType="w" fact="0.0283"/>
                  <dgm:constr type="h" for="ch" forName="ParentAccent1" refType="h" fact="0.0518"/>
                  <dgm:constr type="r" for="ch" forName="ParentAccent2" refType="w" fact="0.0801"/>
                  <dgm:constr type="t" for="ch" forName="ParentAccent2" refType="h" fact="0.5316"/>
                  <dgm:constr type="w" for="ch" forName="ParentAccent2" refType="w" fact="0.0283"/>
                  <dgm:constr type="h" for="ch" forName="ParentAccent2" refType="h" fact="0.0518"/>
                  <dgm:constr type="r" for="ch" forName="ParentAccent3" refType="w" fact="0.1318"/>
                  <dgm:constr type="t" for="ch" forName="ParentAccent3" refType="h" fact="0.5316"/>
                  <dgm:constr type="w" for="ch" forName="ParentAccent3" refType="w" fact="0.0283"/>
                  <dgm:constr type="h" for="ch" forName="ParentAccent3" refType="h" fact="0.0518"/>
                  <dgm:constr type="r" for="ch" forName="ParentAccent4" refType="w" fact="0.1836"/>
                  <dgm:constr type="t" for="ch" forName="ParentAccent4" refType="h" fact="0.5316"/>
                  <dgm:constr type="w" for="ch" forName="ParentAccent4" refType="w" fact="0.0283"/>
                  <dgm:constr type="h" for="ch" forName="ParentAccent4" refType="h" fact="0.0518"/>
                  <dgm:constr type="r" for="ch" forName="ParentAccent5" refType="w" fact="0.2354"/>
                  <dgm:constr type="t" for="ch" forName="ParentAccent5" refType="h" fact="0.5316"/>
                  <dgm:constr type="w" for="ch" forName="ParentAccent5" refType="w" fact="0.0283"/>
                  <dgm:constr type="h" for="ch" forName="ParentAccent5" refType="h" fact="0.0518"/>
                  <dgm:constr type="r" for="ch" forName="ParentAccent6" refType="w" fact="0.3154"/>
                  <dgm:constr type="t" for="ch" forName="ParentAccent6" refType="h" fact="0.5057"/>
                  <dgm:constr type="w" for="ch" forName="ParentAccent6" refType="w" fact="0.0566"/>
                  <dgm:constr type="h" for="ch" forName="ParentAccent6" refType="h" fact="0.1035"/>
                  <dgm:constr type="r" for="ch" forName="ParentAccent7" refType="w" fact="0.0744"/>
                  <dgm:constr type="t" for="ch" forName="ParentAccent7" refType="h" fact="0.4247"/>
                  <dgm:constr type="w" for="ch" forName="ParentAccent7" refType="w" fact="0.0283"/>
                  <dgm:constr type="h" for="ch" forName="ParentAccent7" refType="h" fact="0.0518"/>
                  <dgm:constr type="r" for="ch" forName="ParentAccent8" refType="w" fact="0.0744"/>
                  <dgm:constr type="t" for="ch" forName="ParentAccent8" refType="h" fact="0.6392"/>
                  <dgm:constr type="w" for="ch" forName="ParentAccent8" refType="w" fact="0.0283"/>
                  <dgm:constr type="h" for="ch" forName="ParentAccent8" refType="h" fact="0.0518"/>
                  <dgm:constr type="r" for="ch" forName="ParentAccent9" refType="w" fact="0.0491"/>
                  <dgm:constr type="t" for="ch" forName="ParentAccent9" refType="h" fact="0.4712"/>
                  <dgm:constr type="w" for="ch" forName="ParentAccent9" refType="w" fact="0.0283"/>
                  <dgm:constr type="h" for="ch" forName="ParentAccent9" refType="h" fact="0.0518"/>
                  <dgm:constr type="r" for="ch" forName="ParentAccent10" refType="w" fact="0.0475"/>
                  <dgm:constr type="t" for="ch" forName="ParentAccent10" refType="h" fact="0.593"/>
                  <dgm:constr type="w" for="ch" forName="ParentAccent10" refType="w" fact="0.0283"/>
                  <dgm:constr type="h" for="ch" forName="ParentAccent10" refType="h" fact="0.0518"/>
                  <dgm:constr type="r" for="ch" forName="Child4" refType="w" fact="0.9919"/>
                  <dgm:constr type="t" for="ch" forName="Child4" refType="h" fact="0.8184"/>
                  <dgm:constr type="w" for="ch" forName="Child4" refType="w" fact="0.3192"/>
                  <dgm:constr type="h" for="ch" forName="Child4" refType="h" fact="0.1294"/>
                  <dgm:constr type="r" for="ch" forName="Child3" refType="w"/>
                  <dgm:constr type="t" for="ch" forName="Child3" refType="h" fact="0.5547"/>
                  <dgm:constr type="w" for="ch" forName="Child3" refType="w" fact="0.297"/>
                  <dgm:constr type="h" for="ch" forName="Child3" refType="h" fact="0.1294"/>
                  <dgm:constr type="r" for="ch" forName="Child2" refType="w"/>
                  <dgm:constr type="t" for="ch" forName="Child2" refType="h" fact="0.2662"/>
                  <dgm:constr type="w" for="ch" forName="Child2" refType="w" fact="0.297"/>
                  <dgm:constr type="h" for="ch" forName="Child2" refType="h" fact="0.1294"/>
                  <dgm:constr type="r" for="ch" forName="Child1" refType="w" fact="0.9919"/>
                  <dgm:constr type="t" for="ch" forName="Child1" refType="h" fact="0"/>
                  <dgm:constr type="w" for="ch" forName="Child1" refType="w" fact="0.3192"/>
                  <dgm:constr type="h" for="ch" forName="Child1" refType="h" fact="0.1294"/>
                </dgm:constrLst>
              </dgm:if>
              <dgm:else name="Name20">
                <dgm:alg type="composite">
                  <dgm:param type="ar" val="1.3278"/>
                </dgm:alg>
                <dgm:constrLst>
                  <dgm:constr type="primFontSz" for="des" forName="Child1" val="65"/>
                  <dgm:constr type="primFontSz" for="des" forName="Child1" refType="primFontSz" refFor="des" refForName="Parent" op="lte"/>
                  <dgm:constr type="primFontSz" for="des" forName="Child2" refType="primFontSz" refFor="des" refForName="Parent" op="lte"/>
                  <dgm:constr type="primFontSz" for="des" forName="Child3" refType="primFontSz" refFor="des" refForName="Parent" op="lte"/>
                  <dgm:constr type="primFontSz" for="des" forName="Child4" refType="primFontSz" refFor="des" refForName="Parent" op="lte"/>
                  <dgm:constr type="primFontSz" for="des" forName="Child5" refType="primFontSz" refFor="des" refForName="Parent" op="lte"/>
                  <dgm:constr type="primFontSz" for="des" forName="Child2" refType="primFontSz" refFor="des" refForName="Child1" op="equ"/>
                  <dgm:constr type="primFontSz" for="des" forName="Child3" refType="primFontSz" refFor="des" refForName="Child1" op="equ"/>
                  <dgm:constr type="primFontSz" for="des" forName="Child4" refType="primFontSz" refFor="des" refForName="Child1" op="equ"/>
                  <dgm:constr type="primFontSz" for="des" forName="Child5" refType="primFontSz" refFor="des" refForName="Child1" op="equ"/>
                  <dgm:constr type="r" for="ch" forName="Child2Accent1" refType="w" fact="0.6564"/>
                  <dgm:constr type="t" for="ch" forName="Child2Accent1" refType="h" fact="0.3184"/>
                  <dgm:constr type="w" for="ch" forName="Child2Accent1" refType="w" fact="0.0574"/>
                  <dgm:constr type="h" for="ch" forName="Child2Accent1" refType="h" fact="0.0763"/>
                  <dgm:constr type="r" for="ch" forName="Child2Accent2" refType="w" fact="0.6932"/>
                  <dgm:constr type="t" for="ch" forName="Child2Accent2" refType="h" fact="0.2781"/>
                  <dgm:constr type="w" for="ch" forName="Child2Accent2" refType="w" fact="0.0287"/>
                  <dgm:constr type="h" for="ch" forName="Child2Accent2" refType="h" fact="0.0381"/>
                  <dgm:constr type="r" for="ch" forName="Child2Accent3" refType="w" fact="0.7545"/>
                  <dgm:constr type="t" for="ch" forName="Child2Accent3" refType="h" fact="0.2781"/>
                  <dgm:constr type="w" for="ch" forName="Child2Accent3" refType="w" fact="0.0287"/>
                  <dgm:constr type="h" for="ch" forName="Child2Accent3" refType="h" fact="0.0381"/>
                  <dgm:constr type="r" for="ch" forName="Child2Accent4" refType="w" fact="0.8158"/>
                  <dgm:constr type="t" for="ch" forName="Child2Accent4" refType="h" fact="0.2781"/>
                  <dgm:constr type="w" for="ch" forName="Child2Accent4" refType="w" fact="0.0287"/>
                  <dgm:constr type="h" for="ch" forName="Child2Accent4" refType="h" fact="0.0381"/>
                  <dgm:constr type="r" for="ch" forName="Child2Accent5" refType="w" fact="0.8771"/>
                  <dgm:constr type="t" for="ch" forName="Child2Accent5" refType="h" fact="0.2781"/>
                  <dgm:constr type="w" for="ch" forName="Child2Accent5" refType="w" fact="0.0287"/>
                  <dgm:constr type="h" for="ch" forName="Child2Accent5" refType="h" fact="0.0381"/>
                  <dgm:constr type="r" for="ch" forName="Child2Accent6" refType="w" fact="0.9385"/>
                  <dgm:constr type="t" for="ch" forName="Child2Accent6" refType="h" fact="0.2781"/>
                  <dgm:constr type="w" for="ch" forName="Child2Accent6" refType="w" fact="0.0287"/>
                  <dgm:constr type="h" for="ch" forName="Child2Accent6" refType="h" fact="0.0381"/>
                  <dgm:constr type="r" for="ch" forName="Child2Accent7" refType="w" fact="0.9998"/>
                  <dgm:constr type="t" for="ch" forName="Child2Accent7" refType="h" fact="0.2781"/>
                  <dgm:constr type="w" for="ch" forName="Child2Accent7" refType="w" fact="0.0287"/>
                  <dgm:constr type="h" for="ch" forName="Child2Accent7" refType="h" fact="0.0381"/>
                  <dgm:constr type="r" for="ch" forName="Child3Accent1" refType="w" fact="0.716"/>
                  <dgm:constr type="t" for="ch" forName="Child3Accent1" refType="h" fact="0.5061"/>
                  <dgm:constr type="w" for="ch" forName="Child3Accent1" refType="w" fact="0.0574"/>
                  <dgm:constr type="h" for="ch" forName="Child3Accent1" refType="h" fact="0.0763"/>
                  <dgm:constr type="r" for="ch" forName="Child3Accent2" refType="w" fact="0.7728"/>
                  <dgm:constr type="t" for="ch" forName="Child3Accent2" refType="h" fact="0.5252"/>
                  <dgm:constr type="w" for="ch" forName="Child3Accent2" refType="w" fact="0.0287"/>
                  <dgm:constr type="h" for="ch" forName="Child3Accent2" refType="h" fact="0.0381"/>
                  <dgm:constr type="r" for="ch" forName="Child3Accent3" refType="w" fact="0.8295"/>
                  <dgm:constr type="t" for="ch" forName="Child3Accent3" refType="h" fact="0.5252"/>
                  <dgm:constr type="w" for="ch" forName="Child3Accent3" refType="w" fact="0.0287"/>
                  <dgm:constr type="h" for="ch" forName="Child3Accent3" refType="h" fact="0.0381"/>
                  <dgm:constr type="r" for="ch" forName="Child3Accent4" refType="w" fact="0.8863"/>
                  <dgm:constr type="t" for="ch" forName="Child3Accent4" refType="h" fact="0.5252"/>
                  <dgm:constr type="w" for="ch" forName="Child3Accent4" refType="w" fact="0.0287"/>
                  <dgm:constr type="h" for="ch" forName="Child3Accent4" refType="h" fact="0.0381"/>
                  <dgm:constr type="r" for="ch" forName="Child3Accent5" refType="w" fact="0.943"/>
                  <dgm:constr type="t" for="ch" forName="Child3Accent5" refType="h" fact="0.5252"/>
                  <dgm:constr type="w" for="ch" forName="Child3Accent5" refType="w" fact="0.0287"/>
                  <dgm:constr type="h" for="ch" forName="Child3Accent5" refType="h" fact="0.0381"/>
                  <dgm:constr type="r" for="ch" forName="Child3Accent6" refType="w" fact="0.9998"/>
                  <dgm:constr type="t" for="ch" forName="Child3Accent6" refType="h" fact="0.5252"/>
                  <dgm:constr type="w" for="ch" forName="Child3Accent6" refType="w" fact="0.0287"/>
                  <dgm:constr type="h" for="ch" forName="Child3Accent6" refType="h" fact="0.0381"/>
                  <dgm:constr type="r" for="ch" forName="Child3Accent7" refType="w" fact="0"/>
                  <dgm:constr type="t" for="ch" forName="Child3Accent7" refType="h" fact="0"/>
                  <dgm:constr type="w" for="ch" forName="Child3Accent7" refType="w" fact="0"/>
                  <dgm:constr type="h" for="ch" forName="Child3Accent7" refType="h" fact="0"/>
                  <dgm:constr type="r" for="ch" forName="Child4Accent1" refType="w" fact="0.6564"/>
                  <dgm:constr type="t" for="ch" forName="Child4Accent1" refType="h" fact="0.6908"/>
                  <dgm:constr type="w" for="ch" forName="Child4Accent1" refType="w" fact="0.0574"/>
                  <dgm:constr type="h" for="ch" forName="Child4Accent1" refType="h" fact="0.0763"/>
                  <dgm:constr type="r" for="ch" forName="Child4Accent2" refType="w" fact="0.6932"/>
                  <dgm:constr type="t" for="ch" forName="Child4Accent2" refType="h" fact="0.7684"/>
                  <dgm:constr type="w" for="ch" forName="Child4Accent2" refType="w" fact="0.0287"/>
                  <dgm:constr type="h" for="ch" forName="Child4Accent2" refType="h" fact="0.0381"/>
                  <dgm:constr type="r" for="ch" forName="Child4Accent3" refType="w" fact="0.7545"/>
                  <dgm:constr type="t" for="ch" forName="Child4Accent3" refType="h" fact="0.7684"/>
                  <dgm:constr type="w" for="ch" forName="Child4Accent3" refType="w" fact="0.0287"/>
                  <dgm:constr type="h" for="ch" forName="Child4Accent3" refType="h" fact="0.0381"/>
                  <dgm:constr type="r" for="ch" forName="Child4Accent4" refType="w" fact="0.8158"/>
                  <dgm:constr type="t" for="ch" forName="Child4Accent4" refType="h" fact="0.7684"/>
                  <dgm:constr type="w" for="ch" forName="Child4Accent4" refType="w" fact="0.0287"/>
                  <dgm:constr type="h" for="ch" forName="Child4Accent4" refType="h" fact="0.0381"/>
                  <dgm:constr type="r" for="ch" forName="Child4Accent5" refType="w" fact="0.8771"/>
                  <dgm:constr type="t" for="ch" forName="Child4Accent5" refType="h" fact="0.7684"/>
                  <dgm:constr type="w" for="ch" forName="Child4Accent5" refType="w" fact="0.0287"/>
                  <dgm:constr type="h" for="ch" forName="Child4Accent5" refType="h" fact="0.0381"/>
                  <dgm:constr type="r" for="ch" forName="Child4Accent6" refType="w" fact="0.9385"/>
                  <dgm:constr type="t" for="ch" forName="Child4Accent6" refType="h" fact="0.7684"/>
                  <dgm:constr type="w" for="ch" forName="Child4Accent6" refType="w" fact="0.0287"/>
                  <dgm:constr type="h" for="ch" forName="Child4Accent6" refType="h" fact="0.0381"/>
                  <dgm:constr type="r" for="ch" forName="Child4Accent7" refType="w" fact="0.9998"/>
                  <dgm:constr type="t" for="ch" forName="Child4Accent7" refType="h" fact="0.7684"/>
                  <dgm:constr type="w" for="ch" forName="Child4Accent7" refType="w" fact="0.0287"/>
                  <dgm:constr type="h" for="ch" forName="Child4Accent7" refType="h" fact="0.0381"/>
                  <dgm:constr type="r" for="ch" forName="Child4Accent8" refType="w" fact="0"/>
                  <dgm:constr type="t" for="ch" forName="Child4Accent8" refType="h" fact="0"/>
                  <dgm:constr type="w" for="ch" forName="Child4Accent8" refType="w" fact="0"/>
                  <dgm:constr type="h" for="ch" forName="Child4Accent8" refType="h" fact="0"/>
                  <dgm:constr type="r" for="ch" forName="ParentAccent1" refType="w" fact="0.0287"/>
                  <dgm:constr type="t" for="ch" forName="ParentAccent1" refType="h" fact="0.5252"/>
                  <dgm:constr type="w" for="ch" forName="ParentAccent1" refType="w" fact="0.0287"/>
                  <dgm:constr type="h" for="ch" forName="ParentAccent1" refType="h" fact="0.0381"/>
                  <dgm:constr type="r" for="ch" forName="ParentAccent2" refType="w" fact="0.0813"/>
                  <dgm:constr type="t" for="ch" forName="ParentAccent2" refType="h" fact="0.5252"/>
                  <dgm:constr type="w" for="ch" forName="ParentAccent2" refType="w" fact="0.0287"/>
                  <dgm:constr type="h" for="ch" forName="ParentAccent2" refType="h" fact="0.0381"/>
                  <dgm:constr type="r" for="ch" forName="ParentAccent3" refType="w" fact="0.1339"/>
                  <dgm:constr type="t" for="ch" forName="ParentAccent3" refType="h" fact="0.5252"/>
                  <dgm:constr type="w" for="ch" forName="ParentAccent3" refType="w" fact="0.0287"/>
                  <dgm:constr type="h" for="ch" forName="ParentAccent3" refType="h" fact="0.0381"/>
                  <dgm:constr type="r" for="ch" forName="ParentAccent4" refType="w" fact="0.1864"/>
                  <dgm:constr type="t" for="ch" forName="ParentAccent4" refType="h" fact="0.5252"/>
                  <dgm:constr type="w" for="ch" forName="ParentAccent4" refType="w" fact="0.0287"/>
                  <dgm:constr type="h" for="ch" forName="ParentAccent4" refType="h" fact="0.0381"/>
                  <dgm:constr type="r" for="ch" forName="ParentAccent5" refType="w" fact="0.239"/>
                  <dgm:constr type="t" for="ch" forName="ParentAccent5" refType="h" fact="0.5252"/>
                  <dgm:constr type="w" for="ch" forName="ParentAccent5" refType="w" fact="0.0287"/>
                  <dgm:constr type="h" for="ch" forName="ParentAccent5" refType="h" fact="0.0381"/>
                  <dgm:constr type="r" for="ch" forName="ParentAccent6" refType="w" fact="0.3203"/>
                  <dgm:constr type="t" for="ch" forName="ParentAccent6" refType="h" fact="0.5061"/>
                  <dgm:constr type="w" for="ch" forName="ParentAccent6" refType="w" fact="0.0574"/>
                  <dgm:constr type="h" for="ch" forName="ParentAccent6" refType="h" fact="0.0763"/>
                  <dgm:constr type="r" for="ch" forName="ParentAccent7" refType="w" fact="0.0755"/>
                  <dgm:constr type="t" for="ch" forName="ParentAccent7" refType="h" fact="0.4464"/>
                  <dgm:constr type="w" for="ch" forName="ParentAccent7" refType="w" fact="0.0287"/>
                  <dgm:constr type="h" for="ch" forName="ParentAccent7" refType="h" fact="0.0381"/>
                  <dgm:constr type="r" for="ch" forName="ParentAccent8" refType="w" fact="0.0755"/>
                  <dgm:constr type="t" for="ch" forName="ParentAccent8" refType="h" fact="0.6045"/>
                  <dgm:constr type="w" for="ch" forName="ParentAccent8" refType="w" fact="0.0287"/>
                  <dgm:constr type="h" for="ch" forName="ParentAccent8" refType="h" fact="0.0381"/>
                  <dgm:constr type="r" for="ch" forName="ParentAccent9" refType="w" fact="0.0499"/>
                  <dgm:constr type="t" for="ch" forName="ParentAccent9" refType="h" fact="0.4807"/>
                  <dgm:constr type="w" for="ch" forName="ParentAccent9" refType="w" fact="0.0287"/>
                  <dgm:constr type="h" for="ch" forName="ParentAccent9" refType="h" fact="0.0381"/>
                  <dgm:constr type="r" for="ch" forName="ParentAccent10" refType="w" fact="0.0482"/>
                  <dgm:constr type="t" for="ch" forName="ParentAccent10" refType="h" fact="0.5705"/>
                  <dgm:constr type="w" for="ch" forName="ParentAccent10" refType="w" fact="0.0287"/>
                  <dgm:constr type="h" for="ch" forName="ParentAccent10" refType="h" fact="0.0381"/>
                  <dgm:constr type="r" for="ch" forName="Child1Accent1" refType="w" fact="0.5181"/>
                  <dgm:constr type="t" for="ch" forName="Child1Accent1" refType="h" fact="0.2457"/>
                  <dgm:constr type="w" for="ch" forName="Child1Accent1" refType="w" fact="0.0574"/>
                  <dgm:constr type="h" for="ch" forName="Child1Accent1" refType="h" fact="0.0763"/>
                  <dgm:constr type="r" for="ch" forName="Child1Accent2" refType="w" fact="0.5542"/>
                  <dgm:constr type="t" for="ch" forName="Child1Accent2" refType="h" fact="0.2004"/>
                  <dgm:constr type="w" for="ch" forName="Child1Accent2" refType="w" fact="0.0287"/>
                  <dgm:constr type="h" for="ch" forName="Child1Accent2" refType="h" fact="0.0381"/>
                  <dgm:constr type="r" for="ch" forName="Child1Accent3" refType="w" fact="0.5946"/>
                  <dgm:constr type="t" for="ch" forName="Child1Accent3" refType="h" fact="0.1445"/>
                  <dgm:constr type="w" for="ch" forName="Child1Accent3" refType="w" fact="0.0287"/>
                  <dgm:constr type="h" for="ch" forName="Child1Accent3" refType="h" fact="0.0381"/>
                  <dgm:constr type="r" for="ch" forName="Child1Accent4" refType="w" fact="0.6347"/>
                  <dgm:constr type="t" for="ch" forName="Child1Accent4" refType="h" fact="0.097"/>
                  <dgm:constr type="w" for="ch" forName="Child1Accent4" refType="w" fact="0.0287"/>
                  <dgm:constr type="h" for="ch" forName="Child1Accent4" refType="h" fact="0.0381"/>
                  <dgm:constr type="r" for="ch" forName="Child1Accent5" refType="w" fact="0.696"/>
                  <dgm:constr type="t" for="ch" forName="Child1Accent5" refType="h" fact="0.097"/>
                  <dgm:constr type="w" for="ch" forName="Child1Accent5" refType="w" fact="0.0287"/>
                  <dgm:constr type="h" for="ch" forName="Child1Accent5" refType="h" fact="0.0381"/>
                  <dgm:constr type="r" for="ch" forName="Child1Accent6" refType="w" fact="0.7574"/>
                  <dgm:constr type="t" for="ch" forName="Child1Accent6" refType="h" fact="0.097"/>
                  <dgm:constr type="w" for="ch" forName="Child1Accent6" refType="w" fact="0.0287"/>
                  <dgm:constr type="h" for="ch" forName="Child1Accent6" refType="h" fact="0.0381"/>
                  <dgm:constr type="r" for="ch" forName="Child1Accent7" refType="w" fact="0.8187"/>
                  <dgm:constr type="t" for="ch" forName="Child1Accent7" refType="h" fact="0.097"/>
                  <dgm:constr type="w" for="ch" forName="Child1Accent7" refType="w" fact="0.0287"/>
                  <dgm:constr type="h" for="ch" forName="Child1Accent7" refType="h" fact="0.0381"/>
                  <dgm:constr type="r" for="ch" forName="Child1Accent8" refType="w" fact="0.88"/>
                  <dgm:constr type="t" for="ch" forName="Child1Accent8" refType="h" fact="0.097"/>
                  <dgm:constr type="w" for="ch" forName="Child1Accent8" refType="w" fact="0.0287"/>
                  <dgm:constr type="h" for="ch" forName="Child1Accent8" refType="h" fact="0.0381"/>
                  <dgm:constr type="r" for="ch" forName="Child1Accent9" refType="w" fact="0.9413"/>
                  <dgm:constr type="t" for="ch" forName="Child1Accent9" refType="h" fact="0.097"/>
                  <dgm:constr type="w" for="ch" forName="Child1Accent9" refType="w" fact="0.0287"/>
                  <dgm:constr type="h" for="ch" forName="Child1Accent9" refType="h" fact="0.0381"/>
                  <dgm:constr type="r" for="ch" forName="Child5Accent1" refType="w" fact="0.5181"/>
                  <dgm:constr type="t" for="ch" forName="Child5Accent1" refType="h" fact="0.7601"/>
                  <dgm:constr type="w" for="ch" forName="Child5Accent1" refType="w" fact="0.0574"/>
                  <dgm:constr type="h" for="ch" forName="Child5Accent1" refType="h" fact="0.0763"/>
                  <dgm:constr type="r" for="ch" forName="Child5Accent2" refType="w" fact="0.547"/>
                  <dgm:constr type="t" for="ch" forName="Child5Accent2" refType="h" fact="0.8375"/>
                  <dgm:constr type="w" for="ch" forName="Child5Accent2" refType="w" fact="0.0287"/>
                  <dgm:constr type="h" for="ch" forName="Child5Accent2" refType="h" fact="0.0381"/>
                  <dgm:constr type="r" for="ch" forName="Child5Accent3" refType="w" fact="0.5882"/>
                  <dgm:constr type="t" for="ch" forName="Child5Accent3" refType="h" fact="0.8991"/>
                  <dgm:constr type="w" for="ch" forName="Child5Accent3" refType="w" fact="0.0287"/>
                  <dgm:constr type="h" for="ch" forName="Child5Accent3" refType="h" fact="0.0381"/>
                  <dgm:constr type="r" for="ch" forName="Child5Accent4" refType="w" fact="0.6347"/>
                  <dgm:constr type="t" for="ch" forName="Child5Accent4" refType="h" fact="0.9619"/>
                  <dgm:constr type="w" for="ch" forName="Child5Accent4" refType="w" fact="0.0287"/>
                  <dgm:constr type="h" for="ch" forName="Child5Accent4" refType="h" fact="0.0381"/>
                  <dgm:constr type="r" for="ch" forName="Child5Accent5" refType="w" fact="0.696"/>
                  <dgm:constr type="t" for="ch" forName="Child5Accent5" refType="h" fact="0.9619"/>
                  <dgm:constr type="w" for="ch" forName="Child5Accent5" refType="w" fact="0.0287"/>
                  <dgm:constr type="h" for="ch" forName="Child5Accent5" refType="h" fact="0.0381"/>
                  <dgm:constr type="r" for="ch" forName="Child5Accent6" refType="w" fact="0.7574"/>
                  <dgm:constr type="t" for="ch" forName="Child5Accent6" refType="h" fact="0.9619"/>
                  <dgm:constr type="w" for="ch" forName="Child5Accent6" refType="w" fact="0.0287"/>
                  <dgm:constr type="h" for="ch" forName="Child5Accent6" refType="h" fact="0.0381"/>
                  <dgm:constr type="r" for="ch" forName="Child5Accent7" refType="w" fact="0.8187"/>
                  <dgm:constr type="t" for="ch" forName="Child5Accent7" refType="h" fact="0.9619"/>
                  <dgm:constr type="w" for="ch" forName="Child5Accent7" refType="w" fact="0.0287"/>
                  <dgm:constr type="h" for="ch" forName="Child5Accent7" refType="h" fact="0.0381"/>
                  <dgm:constr type="r" for="ch" forName="Child5Accent8" refType="w" fact="0.88"/>
                  <dgm:constr type="t" for="ch" forName="Child5Accent8" refType="h" fact="0.9619"/>
                  <dgm:constr type="w" for="ch" forName="Child5Accent8" refType="w" fact="0.0287"/>
                  <dgm:constr type="h" for="ch" forName="Child5Accent8" refType="h" fact="0.0381"/>
                  <dgm:constr type="r" for="ch" forName="Child5Accent9" refType="w" fact="0.9423"/>
                  <dgm:constr type="t" for="ch" forName="Child5Accent9" refType="h" fact="0.9619"/>
                  <dgm:constr type="w" for="ch" forName="Child5Accent9" refType="w" fact="0.0287"/>
                  <dgm:constr type="h" for="ch" forName="Child5Accent9" refType="h" fact="0.0381"/>
                  <dgm:constr type="r" for="ch" forName="Child5" refType="w" fact="0.9419"/>
                  <dgm:constr type="t" for="ch" forName="Child5" refType="h" fact="0.8635"/>
                  <dgm:constr type="w" for="ch" forName="Child5" refType="w" fact="0.3364"/>
                  <dgm:constr type="h" for="ch" forName="Child5" refType="h" fact="0.0981"/>
                  <dgm:constr type="r" for="ch" forName="Child4" refType="w"/>
                  <dgm:constr type="t" for="ch" forName="Child4" refType="h" fact="0.6701"/>
                  <dgm:constr type="w" for="ch" forName="Child4" refType="w" fact="0.3364"/>
                  <dgm:constr type="h" for="ch" forName="Child4" refType="h" fact="0.0981"/>
                  <dgm:constr type="r" for="ch" forName="Child3" refType="w"/>
                  <dgm:constr type="t" for="ch" forName="Child3" refType="h" fact="0.4276"/>
                  <dgm:constr type="w" for="ch" forName="Child3" refType="w" fact="0.2544"/>
                  <dgm:constr type="h" for="ch" forName="Child3" refType="h" fact="0.0981"/>
                  <dgm:constr type="r" for="ch" forName="Child2" refType="w"/>
                  <dgm:constr type="t" for="ch" forName="Child2" refType="h" fact="0.1798"/>
                  <dgm:constr type="w" for="ch" forName="Child2" refType="w" fact="0.3364"/>
                  <dgm:constr type="h" for="ch" forName="Child2" refType="h" fact="0.0981"/>
                  <dgm:constr type="r" for="ch" forName="Child1" refType="w" fact="0.9419"/>
                  <dgm:constr type="t" for="ch" forName="Child1" refType="h" fact="0"/>
                  <dgm:constr type="w" for="ch" forName="Child1" refType="w" fact="0.3364"/>
                  <dgm:constr type="h" for="ch" forName="Child1" refType="h" fact="0.0981"/>
                  <dgm:constr type="r" for="ch" forName="Parent" refType="w" fact="0.6347"/>
                  <dgm:constr type="t" for="ch" forName="Parent" refType="h" fact="0.3513"/>
                  <dgm:constr type="w" for="ch" forName="Parent" refType="w" fact="0.2906"/>
                  <dgm:constr type="h" for="ch" forName="Parent" refType="h" fact="0.3859"/>
                </dgm:constrLst>
              </dgm:else>
            </dgm:choose>
          </dgm:else>
        </dgm:choose>
        <dgm:layoutNode name="ParentAccent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8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9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10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" styleLbl="alignNode1">
          <dgm:varLst>
            <dgm:chMax val="5"/>
            <dgm:chPref val="3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 ptType="node"/>
          <dgm:constrLst>
            <dgm:constr type="lMarg" refType="primFontSz" fact="0.1"/>
            <dgm:constr type="rMarg" refType="primFontSz" fact="0.1"/>
            <dgm:constr type="tMarg" refType="primFontSz" fact="0.1"/>
            <dgm:constr type="bMarg" refType="primFontSz" fact="0.1"/>
          </dgm:constrLst>
          <dgm:ruleLst>
            <dgm:rule type="primFontSz" val="5" fact="NaN" max="NaN"/>
          </dgm:ruleLst>
        </dgm:layoutNode>
        <dgm:forEach name="Name21" axis="ch" ptType="node" cnt="1">
          <dgm:layoutNode name="Child1Accent1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2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3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4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5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6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7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8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9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" styleLbl="revTx">
            <dgm:varLst>
              <dgm:chMax/>
              <dgm:chPref val="0"/>
              <dgm:bulletEnabled val="1"/>
            </dgm:varLst>
            <dgm:alg type="tx">
              <dgm:param type="parTxLTRAlign" val="l"/>
              <dgm:param type="txAnchorVert" val="b"/>
              <dgm:param type="txAnchorVertCh" val="b"/>
            </dgm:alg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"/>
              <dgm:constr type="bMarg" refType="primFontSz" fact="0"/>
            </dgm:constrLst>
            <dgm:ruleLst>
              <dgm:rule type="primFontSz" val="5" fact="NaN" max="NaN"/>
            </dgm:ruleLst>
          </dgm:layoutNode>
        </dgm:forEach>
        <dgm:forEach name="Name22" axis="ch" ptType="node" st="2" cnt="1">
          <dgm:layoutNode name="Child2Accent1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Accent2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Accent3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Accent4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Accent5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Accent6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Accent7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" styleLbl="revTx">
            <dgm:varLst>
              <dgm:chMax/>
              <dgm:chPref val="0"/>
              <dgm:bulletEnabled val="1"/>
            </dgm:varLst>
            <dgm:alg type="tx">
              <dgm:param type="parTxLTRAlign" val="l"/>
              <dgm:param type="txAnchorVert" val="b"/>
              <dgm:param type="txAnchorVertCh" val="b"/>
            </dgm:alg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"/>
              <dgm:constr type="bMarg" refType="primFontSz" fact="0"/>
            </dgm:constrLst>
            <dgm:ruleLst>
              <dgm:rule type="primFontSz" val="5" fact="NaN" max="NaN"/>
            </dgm:ruleLst>
          </dgm:layoutNode>
        </dgm:forEach>
        <dgm:forEach name="Name23" axis="ch" ptType="node" st="3" cnt="1">
          <dgm:layoutNode name="Child3Accent1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Accent2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Accent3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Accent4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Accent5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Accent6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Accent7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" styleLbl="revTx">
            <dgm:varLst>
              <dgm:chMax/>
              <dgm:chPref val="0"/>
              <dgm:bulletEnabled val="1"/>
            </dgm:varLst>
            <dgm:alg type="tx">
              <dgm:param type="parTxLTRAlign" val="l"/>
              <dgm:param type="txAnchorVert" val="b"/>
              <dgm:param type="txAnchorVertCh" val="b"/>
            </dgm:alg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"/>
              <dgm:constr type="bMarg" refType="primFontSz" fact="0"/>
            </dgm:constrLst>
            <dgm:ruleLst>
              <dgm:rule type="primFontSz" val="5" fact="NaN" max="NaN"/>
            </dgm:ruleLst>
          </dgm:layoutNode>
        </dgm:forEach>
        <dgm:forEach name="Name24" axis="ch" ptType="node" st="4" cnt="1">
          <dgm:layoutNode name="Child4Accent1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2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3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4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5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6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7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8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" styleLbl="revTx">
            <dgm:varLst>
              <dgm:chMax/>
              <dgm:chPref val="0"/>
              <dgm:bulletEnabled val="1"/>
            </dgm:varLst>
            <dgm:alg type="tx">
              <dgm:param type="parTxLTRAlign" val="l"/>
              <dgm:param type="txAnchorVert" val="b"/>
              <dgm:param type="txAnchorVertCh" val="b"/>
            </dgm:alg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"/>
              <dgm:constr type="bMarg" refType="primFontSz" fact="0"/>
            </dgm:constrLst>
            <dgm:ruleLst>
              <dgm:rule type="primFontSz" val="5" fact="NaN" max="NaN"/>
            </dgm:ruleLst>
          </dgm:layoutNode>
        </dgm:forEach>
        <dgm:forEach name="Name25" axis="ch" ptType="node" st="5" cnt="1">
          <dgm:layoutNode name="Child5Accent1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2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3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4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5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6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7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8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9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" styleLbl="revTx">
            <dgm:varLst>
              <dgm:chMax/>
              <dgm:chPref val="0"/>
              <dgm:bulletEnabled val="1"/>
            </dgm:varLst>
            <dgm:alg type="tx">
              <dgm:param type="parTxLTRAlign" val="l"/>
              <dgm:param type="txAnchorVert" val="b"/>
              <dgm:param type="txAnchorVertCh" val="b"/>
            </dgm:alg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"/>
              <dgm:constr type="bMarg" refType="primFontSz" fact="0"/>
            </dgm:constrLst>
            <dgm:ruleLst>
              <dgm:rule type="primFontSz" val="5" fact="NaN" max="NaN"/>
            </dgm:ruleLst>
          </dgm:layoutNode>
        </dgm:forEach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C287AB-17DC-40DE-87E3-A41C7E3C7DBD}" type="datetimeFigureOut">
              <a:rPr lang="es-MX" smtClean="0"/>
              <a:t>25/08/2017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134805-197B-4A7F-833A-B3152840328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763594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PORTADA</a:t>
            </a:r>
            <a:r>
              <a:rPr lang="es-ES" baseline="0" dirty="0" smtClean="0"/>
              <a:t> 2 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569884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6F599-F869-4610-8199-3B851D0FE19F}" type="datetimeFigureOut">
              <a:rPr lang="es-MX" smtClean="0"/>
              <a:t>25/08/2017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CEEDB04F-5E23-42B2-A0FB-6046F7844BF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624551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6F599-F869-4610-8199-3B851D0FE19F}" type="datetimeFigureOut">
              <a:rPr lang="es-MX" smtClean="0"/>
              <a:t>25/08/2017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DB04F-5E23-42B2-A0FB-6046F7844BF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424870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6F599-F869-4610-8199-3B851D0FE19F}" type="datetimeFigureOut">
              <a:rPr lang="es-MX" smtClean="0"/>
              <a:t>25/08/2017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DB04F-5E23-42B2-A0FB-6046F7844BF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272725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6F599-F869-4610-8199-3B851D0FE19F}" type="datetimeFigureOut">
              <a:rPr lang="es-MX" smtClean="0"/>
              <a:t>25/08/2017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DB04F-5E23-42B2-A0FB-6046F7844BF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35503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A0E6F599-F869-4610-8199-3B851D0FE19F}" type="datetimeFigureOut">
              <a:rPr lang="es-MX" smtClean="0"/>
              <a:t>25/08/2017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s-MX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CEEDB04F-5E23-42B2-A0FB-6046F7844BF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37506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6F599-F869-4610-8199-3B851D0FE19F}" type="datetimeFigureOut">
              <a:rPr lang="es-MX" smtClean="0"/>
              <a:t>25/08/2017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DB04F-5E23-42B2-A0FB-6046F7844BF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71488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6F599-F869-4610-8199-3B851D0FE19F}" type="datetimeFigureOut">
              <a:rPr lang="es-MX" smtClean="0"/>
              <a:t>25/08/2017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DB04F-5E23-42B2-A0FB-6046F7844BF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032838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6F599-F869-4610-8199-3B851D0FE19F}" type="datetimeFigureOut">
              <a:rPr lang="es-MX" smtClean="0"/>
              <a:t>25/08/2017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DB04F-5E23-42B2-A0FB-6046F7844BF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35755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6F599-F869-4610-8199-3B851D0FE19F}" type="datetimeFigureOut">
              <a:rPr lang="es-MX" smtClean="0"/>
              <a:t>25/08/2017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DB04F-5E23-42B2-A0FB-6046F7844BF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07028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6F599-F869-4610-8199-3B851D0FE19F}" type="datetimeFigureOut">
              <a:rPr lang="es-MX" smtClean="0"/>
              <a:t>25/08/2017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DB04F-5E23-42B2-A0FB-6046F7844BF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30518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6F599-F869-4610-8199-3B851D0FE19F}" type="datetimeFigureOut">
              <a:rPr lang="es-MX" smtClean="0"/>
              <a:t>25/08/2017</a:t>
            </a:fld>
            <a:endParaRPr lang="es-MX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DB04F-5E23-42B2-A0FB-6046F7844BF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12531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A0E6F599-F869-4610-8199-3B851D0FE19F}" type="datetimeFigureOut">
              <a:rPr lang="es-MX" smtClean="0"/>
              <a:t>25/08/2017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CEEDB04F-5E23-42B2-A0FB-6046F7844BF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39219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9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10.jpe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11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7" Type="http://schemas.openxmlformats.org/officeDocument/2006/relationships/image" Target="../media/image13.jpe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16.jp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7" Type="http://schemas.openxmlformats.org/officeDocument/2006/relationships/image" Target="../media/image22.jpeg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7" Type="http://schemas.openxmlformats.org/officeDocument/2006/relationships/image" Target="../media/image23.jpe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diagramLayout" Target="../diagrams/layout10.xml"/><Relationship Id="rId7" Type="http://schemas.openxmlformats.org/officeDocument/2006/relationships/image" Target="../media/image24.jpeg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7" Type="http://schemas.openxmlformats.org/officeDocument/2006/relationships/image" Target="../media/image26.jpeg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ángulo 10"/>
          <p:cNvSpPr/>
          <p:nvPr/>
        </p:nvSpPr>
        <p:spPr>
          <a:xfrm>
            <a:off x="4944533" y="0"/>
            <a:ext cx="457200" cy="6858000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/>
        </p:nvSpPr>
        <p:spPr>
          <a:xfrm>
            <a:off x="5367867" y="0"/>
            <a:ext cx="60959" cy="6858000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17" name="Imagen 16" descr="Sin título-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0151" y="179166"/>
            <a:ext cx="5442276" cy="787400"/>
          </a:xfrm>
          <a:prstGeom prst="rect">
            <a:avLst/>
          </a:prstGeom>
        </p:spPr>
      </p:pic>
      <p:sp>
        <p:nvSpPr>
          <p:cNvPr id="18" name="Rectángulo 17"/>
          <p:cNvSpPr/>
          <p:nvPr/>
        </p:nvSpPr>
        <p:spPr>
          <a:xfrm>
            <a:off x="6341571" y="473541"/>
            <a:ext cx="5309733" cy="515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1400" b="1" dirty="0" smtClean="0">
                <a:latin typeface="Avenir Book"/>
              </a:rPr>
              <a:t>Facultad de Turismo y Gastronomía </a:t>
            </a:r>
          </a:p>
          <a:p>
            <a:pPr algn="ctr"/>
            <a:endParaRPr lang="es-ES" sz="1350" dirty="0">
              <a:latin typeface="Avenir Book"/>
              <a:cs typeface="Avenir Book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5555304" y="1059120"/>
            <a:ext cx="6096000" cy="584775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MX" b="1" dirty="0" smtClean="0">
                <a:latin typeface="Avenir Book"/>
                <a:cs typeface="Times New Roman" panose="02020603050405020304" pitchFamily="18" charset="0"/>
              </a:rPr>
              <a:t>LICENCIATURA </a:t>
            </a:r>
            <a:r>
              <a:rPr lang="es-MX" b="1" dirty="0">
                <a:latin typeface="Avenir Book"/>
                <a:cs typeface="Times New Roman" panose="02020603050405020304" pitchFamily="18" charset="0"/>
              </a:rPr>
              <a:t>EN </a:t>
            </a:r>
            <a:r>
              <a:rPr lang="es-MX" b="1" dirty="0" smtClean="0">
                <a:latin typeface="Avenir Book"/>
                <a:cs typeface="Times New Roman" panose="02020603050405020304" pitchFamily="18" charset="0"/>
              </a:rPr>
              <a:t>TURISMO</a:t>
            </a:r>
            <a:endParaRPr lang="es-MX" b="1" dirty="0">
              <a:latin typeface="Avenir Book"/>
              <a:cs typeface="Times New Roman" panose="02020603050405020304" pitchFamily="18" charset="0"/>
            </a:endParaRPr>
          </a:p>
          <a:p>
            <a:pPr algn="ctr"/>
            <a:r>
              <a:rPr lang="es-MX" b="1" dirty="0" smtClean="0">
                <a:latin typeface="Avenir Book"/>
                <a:cs typeface="Times New Roman" panose="02020603050405020304" pitchFamily="18" charset="0"/>
              </a:rPr>
              <a:t>Unidad de aprendizaje: </a:t>
            </a:r>
            <a:r>
              <a:rPr lang="es-MX" sz="1600" b="1" dirty="0" smtClean="0">
                <a:latin typeface="Avenir Book"/>
                <a:cs typeface="Times New Roman" panose="02020603050405020304" pitchFamily="18" charset="0"/>
              </a:rPr>
              <a:t>Impactos socioculturales del turismo</a:t>
            </a:r>
          </a:p>
          <a:p>
            <a:endParaRPr lang="es-MX" b="1" dirty="0" smtClean="0">
              <a:latin typeface="Avenir Book"/>
              <a:cs typeface="Times New Roman" panose="02020603050405020304" pitchFamily="18" charset="0"/>
            </a:endParaRPr>
          </a:p>
          <a:p>
            <a:r>
              <a:rPr lang="es-MX" b="1" dirty="0" smtClean="0">
                <a:latin typeface="Avenir Book"/>
                <a:cs typeface="Times New Roman" panose="02020603050405020304" pitchFamily="18" charset="0"/>
              </a:rPr>
              <a:t>Autor: </a:t>
            </a:r>
            <a:r>
              <a:rPr lang="es-MX" sz="1600" b="1" dirty="0" smtClean="0">
                <a:latin typeface="Avenir Book"/>
                <a:cs typeface="Times New Roman" panose="02020603050405020304" pitchFamily="18" charset="0"/>
              </a:rPr>
              <a:t>Rebeca Osorio González </a:t>
            </a:r>
            <a:endParaRPr lang="es-MX" sz="1600" dirty="0">
              <a:latin typeface="Avenir Book"/>
            </a:endParaRPr>
          </a:p>
          <a:p>
            <a:r>
              <a:rPr lang="es-MX" b="1" dirty="0">
                <a:latin typeface="Avenir Book"/>
                <a:cs typeface="Times New Roman" panose="02020603050405020304" pitchFamily="18" charset="0"/>
              </a:rPr>
              <a:t>Créditos institucionales de la </a:t>
            </a:r>
            <a:r>
              <a:rPr lang="es-MX" b="1" dirty="0" smtClean="0">
                <a:latin typeface="Avenir Book"/>
                <a:cs typeface="Times New Roman" panose="02020603050405020304" pitchFamily="18" charset="0"/>
              </a:rPr>
              <a:t>UA: </a:t>
            </a:r>
            <a:r>
              <a:rPr lang="es-MX" sz="1600" b="1" dirty="0">
                <a:latin typeface="Avenir Book"/>
                <a:cs typeface="Times New Roman" panose="02020603050405020304" pitchFamily="18" charset="0"/>
              </a:rPr>
              <a:t>6</a:t>
            </a:r>
          </a:p>
          <a:p>
            <a:r>
              <a:rPr lang="es-MX" b="1" dirty="0">
                <a:latin typeface="Avenir Book"/>
                <a:cs typeface="Times New Roman" panose="02020603050405020304" pitchFamily="18" charset="0"/>
              </a:rPr>
              <a:t>Material visual: </a:t>
            </a:r>
            <a:r>
              <a:rPr lang="es-MX" sz="1600" b="1" dirty="0" smtClean="0">
                <a:latin typeface="Avenir Book"/>
                <a:cs typeface="Times New Roman" panose="02020603050405020304" pitchFamily="18" charset="0"/>
              </a:rPr>
              <a:t>Solo </a:t>
            </a:r>
            <a:r>
              <a:rPr lang="es-MX" sz="1600" b="1" dirty="0" err="1" smtClean="0">
                <a:latin typeface="Avenir Book"/>
                <a:cs typeface="Times New Roman" panose="02020603050405020304" pitchFamily="18" charset="0"/>
              </a:rPr>
              <a:t>proyectable</a:t>
            </a:r>
          </a:p>
          <a:p>
            <a:pPr lvl="0"/>
            <a:endParaRPr lang="es-MX" b="1" dirty="0" smtClean="0">
              <a:latin typeface="Avenir Book"/>
              <a:cs typeface="Times New Roman" panose="02020603050405020304" pitchFamily="18" charset="0"/>
            </a:endParaRPr>
          </a:p>
          <a:p>
            <a:pPr lvl="0"/>
            <a:r>
              <a:rPr lang="es-MX" b="1" dirty="0" smtClean="0">
                <a:latin typeface="Avenir Book"/>
                <a:cs typeface="Times New Roman" panose="02020603050405020304" pitchFamily="18" charset="0"/>
              </a:rPr>
              <a:t>Unidad de competencia: </a:t>
            </a:r>
            <a:r>
              <a:rPr lang="es-MX" sz="1600" b="1" dirty="0" smtClean="0">
                <a:latin typeface="Avenir Book"/>
                <a:cs typeface="Times New Roman" panose="02020603050405020304" pitchFamily="18" charset="0"/>
              </a:rPr>
              <a:t>1 </a:t>
            </a:r>
          </a:p>
          <a:p>
            <a:pPr lvl="0"/>
            <a:r>
              <a:rPr lang="es-ES" sz="1600" b="1" dirty="0" smtClean="0"/>
              <a:t>-Impacto</a:t>
            </a:r>
            <a:r>
              <a:rPr lang="es-ES" sz="1600" dirty="0" smtClean="0"/>
              <a:t> como cambio que se produce resultado de un estímulo externo y, una combinación e interrelación con otro tipo de impactos. </a:t>
            </a:r>
          </a:p>
          <a:p>
            <a:pPr lvl="0"/>
            <a:endParaRPr lang="es-ES" sz="1600" dirty="0" smtClean="0"/>
          </a:p>
          <a:p>
            <a:pPr lvl="0"/>
            <a:r>
              <a:rPr lang="es-ES" sz="1600" b="1" dirty="0" smtClean="0"/>
              <a:t>-Caracterización de los impactos:</a:t>
            </a:r>
            <a:endParaRPr lang="es-MX" sz="1600" b="1" dirty="0" smtClean="0"/>
          </a:p>
          <a:p>
            <a:pPr lvl="0"/>
            <a:r>
              <a:rPr lang="es-ES" sz="1600" dirty="0" smtClean="0"/>
              <a:t>*Sociales</a:t>
            </a:r>
            <a:endParaRPr lang="es-MX" sz="1600" dirty="0" smtClean="0"/>
          </a:p>
          <a:p>
            <a:pPr lvl="0"/>
            <a:r>
              <a:rPr lang="es-ES" sz="1600" dirty="0" smtClean="0"/>
              <a:t>*Culturales</a:t>
            </a:r>
            <a:endParaRPr lang="es-MX" sz="1600" dirty="0" smtClean="0"/>
          </a:p>
          <a:p>
            <a:pPr algn="ctr"/>
            <a:endParaRPr lang="es-MX" dirty="0" smtClean="0">
              <a:latin typeface="Avenir Book"/>
              <a:cs typeface="Times New Roman" panose="02020603050405020304" pitchFamily="18" charset="0"/>
            </a:endParaRPr>
          </a:p>
          <a:p>
            <a:pPr algn="r"/>
            <a:endParaRPr lang="es-MX" sz="1400" dirty="0" smtClean="0"/>
          </a:p>
          <a:p>
            <a:pPr algn="r"/>
            <a:endParaRPr lang="es-MX" sz="1400" dirty="0" smtClean="0"/>
          </a:p>
          <a:p>
            <a:pPr algn="r"/>
            <a:endParaRPr lang="es-MX" sz="1400" dirty="0" smtClean="0"/>
          </a:p>
          <a:p>
            <a:pPr algn="r"/>
            <a:endParaRPr lang="es-MX" sz="1400" dirty="0"/>
          </a:p>
          <a:p>
            <a:pPr algn="r"/>
            <a:r>
              <a:rPr lang="es-MX" sz="1400" dirty="0" smtClean="0"/>
              <a:t>Elaborado por Rebeca Osorio González </a:t>
            </a:r>
          </a:p>
          <a:p>
            <a:pPr algn="r"/>
            <a:r>
              <a:rPr lang="es-MX" sz="1400" dirty="0" smtClean="0"/>
              <a:t>Semestre 2017-B</a:t>
            </a:r>
            <a:endParaRPr lang="es-MX" sz="1400" dirty="0"/>
          </a:p>
        </p:txBody>
      </p:sp>
      <p:sp>
        <p:nvSpPr>
          <p:cNvPr id="2" name="CuadroTexto 1"/>
          <p:cNvSpPr txBox="1"/>
          <p:nvPr/>
        </p:nvSpPr>
        <p:spPr>
          <a:xfrm>
            <a:off x="706582" y="4551218"/>
            <a:ext cx="3927763" cy="1911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12465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Turismo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8211" y="1672488"/>
            <a:ext cx="7929964" cy="4412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7736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5573" y="224581"/>
            <a:ext cx="10058400" cy="1609344"/>
          </a:xfrm>
        </p:spPr>
        <p:txBody>
          <a:bodyPr/>
          <a:lstStyle/>
          <a:p>
            <a:r>
              <a:rPr lang="es-MX" dirty="0" smtClean="0"/>
              <a:t>Turismo</a:t>
            </a:r>
            <a:endParaRPr lang="es-MX" dirty="0"/>
          </a:p>
        </p:txBody>
      </p:sp>
      <p:graphicFrame>
        <p:nvGraphicFramePr>
          <p:cNvPr id="8" name="Diagrama 7"/>
          <p:cNvGraphicFramePr/>
          <p:nvPr>
            <p:extLst>
              <p:ext uri="{D42A27DB-BD31-4B8C-83A1-F6EECF244321}">
                <p14:modId xmlns:p14="http://schemas.microsoft.com/office/powerpoint/2010/main" val="2960760460"/>
              </p:ext>
            </p:extLst>
          </p:nvPr>
        </p:nvGraphicFramePr>
        <p:xfrm>
          <a:off x="450376" y="224581"/>
          <a:ext cx="11341290" cy="63263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146" name="Picture 2" descr="Soy una persona que busca, a través de la globalización y el uso de la tecnología, llegar a mucho más rincones del mundo y generar un cambio positivo en la sociedad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703" y="2233528"/>
            <a:ext cx="2370416" cy="3569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Soy una persona que busca, a través de la globalización y el uso de la tecnología, llegar a mucho más rincones del mundo y generar un cambio positivo en la sociedad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2786" y="2233528"/>
            <a:ext cx="2370416" cy="3569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5673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Cultura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200322" y="1943987"/>
            <a:ext cx="10058400" cy="2346683"/>
          </a:xfrm>
        </p:spPr>
        <p:txBody>
          <a:bodyPr>
            <a:normAutofit/>
          </a:bodyPr>
          <a:lstStyle/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</p:txBody>
      </p:sp>
      <p:sp>
        <p:nvSpPr>
          <p:cNvPr id="4" name="CuadroTexto 3"/>
          <p:cNvSpPr txBox="1"/>
          <p:nvPr/>
        </p:nvSpPr>
        <p:spPr>
          <a:xfrm>
            <a:off x="5769536" y="5321070"/>
            <a:ext cx="52889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/>
              <a:t>* </a:t>
            </a:r>
            <a:r>
              <a:rPr lang="es-MX" sz="1200" dirty="0" smtClean="0"/>
              <a:t>Alumnas,  </a:t>
            </a:r>
            <a:r>
              <a:rPr lang="es-MX" sz="1200" dirty="0"/>
              <a:t>grupo 35 </a:t>
            </a:r>
            <a:r>
              <a:rPr lang="es-MX" sz="1200" dirty="0" smtClean="0"/>
              <a:t>2017B: </a:t>
            </a:r>
            <a:r>
              <a:rPr lang="es-MX" sz="1200" dirty="0"/>
              <a:t>Karla Cervantes, Diana García, Ma. de Lourdes Hernández, Noemí Nava, Evelin Domínguez e Ivette Ramírez</a:t>
            </a:r>
          </a:p>
          <a:p>
            <a:r>
              <a:rPr lang="es-MX" sz="1200" dirty="0"/>
              <a:t>Concepto construido con base en </a:t>
            </a:r>
            <a:r>
              <a:rPr lang="es-MX" sz="1200" dirty="0" smtClean="0"/>
              <a:t>Fernández </a:t>
            </a:r>
            <a:r>
              <a:rPr lang="es-MX" sz="1200" i="1" dirty="0" err="1" smtClean="0"/>
              <a:t>et.al</a:t>
            </a:r>
            <a:r>
              <a:rPr lang="es-MX" sz="1200" dirty="0" smtClean="0"/>
              <a:t>, 2003 y Austin , 2000.</a:t>
            </a:r>
            <a:endParaRPr lang="es-MX" sz="1200" dirty="0"/>
          </a:p>
        </p:txBody>
      </p:sp>
      <p:sp>
        <p:nvSpPr>
          <p:cNvPr id="5" name="CuadroTexto 4"/>
          <p:cNvSpPr txBox="1"/>
          <p:nvPr/>
        </p:nvSpPr>
        <p:spPr>
          <a:xfrm>
            <a:off x="5769536" y="5999112"/>
            <a:ext cx="52889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**Alumnas, grupo </a:t>
            </a:r>
            <a:r>
              <a:rPr lang="es-MX" sz="1200" dirty="0"/>
              <a:t>35 </a:t>
            </a:r>
            <a:r>
              <a:rPr lang="es-MX" sz="1200" dirty="0" smtClean="0"/>
              <a:t>2017B</a:t>
            </a:r>
            <a:endParaRPr lang="es-MX" sz="1200" dirty="0"/>
          </a:p>
        </p:txBody>
      </p:sp>
      <p:graphicFrame>
        <p:nvGraphicFramePr>
          <p:cNvPr id="8" name="Diagrama 7"/>
          <p:cNvGraphicFramePr/>
          <p:nvPr>
            <p:extLst>
              <p:ext uri="{D42A27DB-BD31-4B8C-83A1-F6EECF244321}">
                <p14:modId xmlns:p14="http://schemas.microsoft.com/office/powerpoint/2010/main" val="2143368352"/>
              </p:ext>
            </p:extLst>
          </p:nvPr>
        </p:nvGraphicFramePr>
        <p:xfrm>
          <a:off x="3874448" y="267255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172" name="Picture 4" descr="Imagen de calavera and guanajuato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876" y="1812589"/>
            <a:ext cx="2872298" cy="3831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7702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Cultura </a:t>
            </a:r>
            <a:endParaRPr lang="es-MX" dirty="0"/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3203038221"/>
              </p:ext>
            </p:extLst>
          </p:nvPr>
        </p:nvGraphicFramePr>
        <p:xfrm>
          <a:off x="0" y="1135302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Llaves 5"/>
          <p:cNvSpPr/>
          <p:nvPr/>
        </p:nvSpPr>
        <p:spPr>
          <a:xfrm>
            <a:off x="5476010" y="516851"/>
            <a:ext cx="6494317" cy="6037118"/>
          </a:xfrm>
          <a:prstGeom prst="bracePair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7" name="6 Imagen" descr="C:\Users\Rebeca\Dropbox\Capturas de pantalla\Captura de pantalla 2017-08-20 20.05.15.png"/>
          <p:cNvPicPr/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17" t="22269" r="3427" b="15198"/>
          <a:stretch/>
        </p:blipFill>
        <p:spPr bwMode="auto">
          <a:xfrm>
            <a:off x="6384127" y="1268761"/>
            <a:ext cx="4896450" cy="506598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52316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Sociedad</a:t>
            </a:r>
            <a:endParaRPr lang="es-MX" dirty="0"/>
          </a:p>
        </p:txBody>
      </p:sp>
      <p:sp>
        <p:nvSpPr>
          <p:cNvPr id="4" name="CuadroTexto 3"/>
          <p:cNvSpPr txBox="1"/>
          <p:nvPr/>
        </p:nvSpPr>
        <p:spPr>
          <a:xfrm>
            <a:off x="6099048" y="6102927"/>
            <a:ext cx="5288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*</a:t>
            </a:r>
            <a:r>
              <a:rPr lang="es-MX" sz="1200" dirty="0" smtClean="0"/>
              <a:t>Fuente: Alumnos, grupo </a:t>
            </a:r>
            <a:r>
              <a:rPr lang="es-MX" sz="1200" dirty="0"/>
              <a:t>35 </a:t>
            </a:r>
            <a:r>
              <a:rPr lang="es-MX" sz="1200" dirty="0" smtClean="0"/>
              <a:t>2017B</a:t>
            </a:r>
            <a:endParaRPr lang="es-MX" sz="1200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4227" y="484910"/>
            <a:ext cx="5514110" cy="5514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437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Sociedad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065818" y="6289409"/>
            <a:ext cx="2054675" cy="4779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 smtClean="0"/>
              <a:t>(Fichter,2008</a:t>
            </a:r>
            <a:r>
              <a:rPr lang="es-MX" dirty="0"/>
              <a:t>) </a:t>
            </a: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774128961"/>
              </p:ext>
            </p:extLst>
          </p:nvPr>
        </p:nvGraphicFramePr>
        <p:xfrm>
          <a:off x="3460173" y="-1"/>
          <a:ext cx="8731827" cy="62931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 descr="46 fascinantes fotografías de Tribus que habitan en Gaia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009" y="1906676"/>
            <a:ext cx="2399722" cy="3050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6210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411434">
            <a:off x="2561887" y="495520"/>
            <a:ext cx="2708564" cy="3611418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199" y="2301229"/>
            <a:ext cx="5645728" cy="4234296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74943">
            <a:off x="4333799" y="551710"/>
            <a:ext cx="7578436" cy="4257606"/>
          </a:xfrm>
          <a:prstGeom prst="rect">
            <a:avLst/>
          </a:prstGeom>
        </p:spPr>
      </p:pic>
      <p:sp>
        <p:nvSpPr>
          <p:cNvPr id="7" name="Título 1"/>
          <p:cNvSpPr txBox="1">
            <a:spLocks/>
          </p:cNvSpPr>
          <p:nvPr/>
        </p:nvSpPr>
        <p:spPr>
          <a:xfrm>
            <a:off x="7698040" y="5361026"/>
            <a:ext cx="10058400" cy="160934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 cap="all" baseline="0">
                <a:blipFill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3200" dirty="0" smtClean="0"/>
              <a:t>Actividad de análisis </a:t>
            </a:r>
            <a:endParaRPr lang="es-MX" sz="3200" dirty="0"/>
          </a:p>
        </p:txBody>
      </p:sp>
    </p:spTree>
    <p:extLst>
      <p:ext uri="{BB962C8B-B14F-4D97-AF65-F5344CB8AC3E}">
        <p14:creationId xmlns:p14="http://schemas.microsoft.com/office/powerpoint/2010/main" val="3538076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rot="16200000">
            <a:off x="-568190" y="2488429"/>
            <a:ext cx="4854833" cy="1769837"/>
          </a:xfrm>
        </p:spPr>
        <p:txBody>
          <a:bodyPr>
            <a:normAutofit/>
          </a:bodyPr>
          <a:lstStyle/>
          <a:p>
            <a:r>
              <a:rPr lang="es-MX" dirty="0" smtClean="0"/>
              <a:t>Red </a:t>
            </a:r>
            <a:br>
              <a:rPr lang="es-MX" dirty="0" smtClean="0"/>
            </a:br>
            <a:r>
              <a:rPr lang="es-MX" dirty="0" smtClean="0"/>
              <a:t>semántica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484178" y="2121408"/>
            <a:ext cx="7644069" cy="3585709"/>
          </a:xfrm>
        </p:spPr>
        <p:txBody>
          <a:bodyPr/>
          <a:lstStyle/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2424" y="22469"/>
            <a:ext cx="8787904" cy="6701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7316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Impactos</a:t>
            </a:r>
            <a:endParaRPr lang="es-MX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 smtClean="0"/>
              <a:t>Impactos sociales y culturales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86907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660" y="138183"/>
            <a:ext cx="11700680" cy="6581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851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justificación </a:t>
            </a:r>
            <a:r>
              <a:rPr lang="es-MX" dirty="0"/>
              <a:t>académica </a:t>
            </a:r>
            <a:r>
              <a:rPr lang="es-MX" dirty="0" smtClean="0"/>
              <a:t>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20467" y="2093976"/>
            <a:ext cx="10058400" cy="4050792"/>
          </a:xfrm>
        </p:spPr>
        <p:txBody>
          <a:bodyPr/>
          <a:lstStyle/>
          <a:p>
            <a:pPr algn="ctr"/>
            <a:r>
              <a:rPr lang="es-ES" dirty="0"/>
              <a:t>E</a:t>
            </a:r>
            <a:r>
              <a:rPr lang="es-ES" dirty="0" smtClean="0"/>
              <a:t>l objetivo general </a:t>
            </a:r>
            <a:r>
              <a:rPr lang="es-ES" dirty="0"/>
              <a:t>de la UA, es conocer, comprender y analizar los impactos socioculturales generados por el desarrollo turístico, y que han sido reconocidos en la literatura especializada y en multitud de estudios de caso</a:t>
            </a:r>
            <a:r>
              <a:rPr lang="es-ES" b="1" dirty="0"/>
              <a:t>,</a:t>
            </a:r>
            <a:r>
              <a:rPr lang="es-ES" dirty="0"/>
              <a:t> en todo el mundo. </a:t>
            </a:r>
            <a:endParaRPr lang="es-ES" dirty="0" smtClean="0"/>
          </a:p>
          <a:p>
            <a:pPr algn="ctr"/>
            <a:endParaRPr lang="es-ES" dirty="0" smtClean="0"/>
          </a:p>
          <a:p>
            <a:pPr algn="ctr"/>
            <a:r>
              <a:rPr lang="es-ES" sz="1900" dirty="0">
                <a:solidFill>
                  <a:schemeClr val="accent1">
                    <a:lumMod val="75000"/>
                  </a:schemeClr>
                </a:solidFill>
              </a:rPr>
              <a:t>Esto permitirá, por un lado, gestionar y aprovechar el patrimonio local y regional de manera adecuada, orientando diseños, proyectos, programas y productos de manera integral, que mientras satisfacen las necesidades del turismo actual, preservan las condiciones de estabilidad sociocultural de la sociedad receptora</a:t>
            </a:r>
            <a:r>
              <a:rPr lang="es-ES" dirty="0" smtClean="0"/>
              <a:t>.</a:t>
            </a:r>
          </a:p>
          <a:p>
            <a:pPr algn="ctr"/>
            <a:endParaRPr lang="es-ES" dirty="0" smtClean="0"/>
          </a:p>
          <a:p>
            <a:pPr algn="ctr"/>
            <a:r>
              <a:rPr lang="es-ES" dirty="0" smtClean="0"/>
              <a:t>Por otra parte, se busca proponer </a:t>
            </a:r>
            <a:r>
              <a:rPr lang="es-ES" dirty="0"/>
              <a:t>estrategias para prevenir y mitigar los efectos socioculturales indeseables del desarrollo turístico, a diferentes escalas geográficas y en situaciones concretas.</a:t>
            </a:r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543916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087761">
            <a:off x="2976891" y="-335042"/>
            <a:ext cx="6238218" cy="7528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974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7677" y="54592"/>
            <a:ext cx="7006716" cy="6803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718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sz="6600" dirty="0" smtClean="0"/>
              <a:t>Conceptualización </a:t>
            </a:r>
            <a:br>
              <a:rPr lang="es-MX" sz="6600" dirty="0" smtClean="0"/>
            </a:br>
            <a:r>
              <a:rPr lang="es-MX" sz="6600" dirty="0" smtClean="0"/>
              <a:t>Impactos socioculturales </a:t>
            </a:r>
            <a:endParaRPr lang="es-MX" sz="66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908950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Impactos sociales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04" y="-27384"/>
            <a:ext cx="12143792" cy="6830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3039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4000" dirty="0" smtClean="0"/>
              <a:t>Definición de impactos socioculturales del turismo</a:t>
            </a:r>
            <a:endParaRPr lang="es-MX" sz="4000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725934811"/>
              </p:ext>
            </p:extLst>
          </p:nvPr>
        </p:nvGraphicFramePr>
        <p:xfrm>
          <a:off x="3000248" y="1289304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2" name="Picture 4" descr="Imagen relacionada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711" y="2382548"/>
            <a:ext cx="2828925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0814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3821" y="753611"/>
            <a:ext cx="2972216" cy="1749413"/>
          </a:xfrm>
        </p:spPr>
        <p:txBody>
          <a:bodyPr>
            <a:normAutofit fontScale="90000"/>
          </a:bodyPr>
          <a:lstStyle/>
          <a:p>
            <a:pPr algn="ctr"/>
            <a:r>
              <a:rPr lang="es-MX" sz="4000" dirty="0"/>
              <a:t>Definición de impactos socioculturales </a:t>
            </a:r>
            <a:r>
              <a:rPr lang="es-MX" sz="4000" dirty="0" smtClean="0"/>
              <a:t>(SC)</a:t>
            </a:r>
            <a:br>
              <a:rPr lang="es-MX" sz="4000" dirty="0" smtClean="0"/>
            </a:br>
            <a:r>
              <a:rPr lang="es-MX" sz="4000" dirty="0" smtClean="0"/>
              <a:t>del </a:t>
            </a:r>
            <a:r>
              <a:rPr lang="es-MX" sz="4000" dirty="0"/>
              <a:t>turismo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10162309" y="5652655"/>
            <a:ext cx="24834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*</a:t>
            </a:r>
            <a:r>
              <a:rPr lang="es-MX" sz="1100" dirty="0" smtClean="0"/>
              <a:t>En </a:t>
            </a:r>
            <a:r>
              <a:rPr lang="es-MX" sz="1100" i="1" dirty="0" err="1"/>
              <a:t>Rodrigues</a:t>
            </a:r>
            <a:r>
              <a:rPr lang="es-MX" sz="1100" i="1" dirty="0"/>
              <a:t> et al., 2015</a:t>
            </a:r>
            <a:endParaRPr lang="es-MX" sz="1100" dirty="0"/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2912055217"/>
              </p:ext>
            </p:extLst>
          </p:nvPr>
        </p:nvGraphicFramePr>
        <p:xfrm>
          <a:off x="300921" y="0"/>
          <a:ext cx="10045125" cy="67021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9" name="Picture 4" descr="Por hacer: Antes de viajar a cualquier otro lugar, quiero conocer México, así como la cultura de mi país.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938" y="2861288"/>
            <a:ext cx="2262006" cy="3497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0408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Definición de impactos socioculturales del turismo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es-MX" dirty="0" smtClean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2429193088"/>
              </p:ext>
            </p:extLst>
          </p:nvPr>
        </p:nvGraphicFramePr>
        <p:xfrm>
          <a:off x="892994" y="1610591"/>
          <a:ext cx="10412107" cy="48082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098" name="Picture 2" descr="Resultado de imagen para COMUNIDAD INDIGENA TURISMO PINTEREST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5328" y="2889877"/>
            <a:ext cx="2264640" cy="1509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Imagen relacionada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994" y="2794533"/>
            <a:ext cx="2140138" cy="1605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5233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660158" y="1097696"/>
            <a:ext cx="2057816" cy="4045804"/>
          </a:xfrm>
        </p:spPr>
        <p:txBody>
          <a:bodyPr>
            <a:normAutofit/>
          </a:bodyPr>
          <a:lstStyle/>
          <a:p>
            <a:r>
              <a:rPr lang="es-MX" sz="2400" dirty="0"/>
              <a:t>Definición de impactos socioculturales del turismo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590809" y="5922818"/>
            <a:ext cx="1683327" cy="748145"/>
          </a:xfrm>
        </p:spPr>
        <p:txBody>
          <a:bodyPr>
            <a:normAutofit fontScale="55000" lnSpcReduction="20000"/>
          </a:bodyPr>
          <a:lstStyle/>
          <a:p>
            <a:pPr algn="ctr"/>
            <a:endParaRPr lang="es-MX" sz="1100" dirty="0" smtClean="0"/>
          </a:p>
          <a:p>
            <a:pPr algn="ctr"/>
            <a:endParaRPr lang="es-MX" sz="1100" dirty="0"/>
          </a:p>
          <a:p>
            <a:pPr marL="0" indent="0">
              <a:buNone/>
            </a:pPr>
            <a:r>
              <a:rPr lang="es-MX" sz="1600" dirty="0" smtClean="0"/>
              <a:t>(*En Mendoza y González, 2014)</a:t>
            </a:r>
            <a:endParaRPr lang="es-MX" sz="1600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513445251"/>
              </p:ext>
            </p:extLst>
          </p:nvPr>
        </p:nvGraphicFramePr>
        <p:xfrm>
          <a:off x="2306782" y="-177169"/>
          <a:ext cx="9885218" cy="65955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9218" name="Picture 2" descr="10 pueblos mágicos y curiosos de México que probablemente desconozcas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73" y="753841"/>
            <a:ext cx="2775158" cy="4733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9171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Impactos positivos desde un </a:t>
            </a:r>
            <a:r>
              <a:rPr lang="es-MX" dirty="0" smtClean="0"/>
              <a:t>enfoque sociocultural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86113" y="2668384"/>
            <a:ext cx="3228687" cy="3316780"/>
          </a:xfrm>
        </p:spPr>
        <p:txBody>
          <a:bodyPr>
            <a:normAutofit/>
          </a:bodyPr>
          <a:lstStyle/>
          <a:p>
            <a:pPr algn="ctr"/>
            <a:r>
              <a:rPr lang="es-MX" dirty="0" smtClean="0"/>
              <a:t>Los subsistemas económico, social, cultural y medioambiental </a:t>
            </a:r>
          </a:p>
          <a:p>
            <a:pPr marL="0" indent="0" algn="ctr">
              <a:buNone/>
            </a:pPr>
            <a:r>
              <a:rPr lang="es-MX" dirty="0" smtClean="0"/>
              <a:t>=</a:t>
            </a:r>
          </a:p>
          <a:p>
            <a:pPr algn="ctr"/>
            <a:r>
              <a:rPr lang="es-MX" dirty="0">
                <a:solidFill>
                  <a:schemeClr val="accent1"/>
                </a:solidFill>
              </a:rPr>
              <a:t>T</a:t>
            </a:r>
            <a:r>
              <a:rPr lang="es-MX" dirty="0" smtClean="0">
                <a:solidFill>
                  <a:schemeClr val="accent1"/>
                </a:solidFill>
              </a:rPr>
              <a:t>ienen unas determinadas capacidades de carga. </a:t>
            </a:r>
          </a:p>
          <a:p>
            <a:pPr marL="0" indent="0" algn="ctr">
              <a:buNone/>
            </a:pPr>
            <a:endParaRPr lang="es-MX" dirty="0" smtClean="0">
              <a:solidFill>
                <a:schemeClr val="accent1"/>
              </a:solidFill>
            </a:endParaRPr>
          </a:p>
          <a:p>
            <a:endParaRPr lang="es-MX" dirty="0"/>
          </a:p>
          <a:p>
            <a:endParaRPr lang="es-MX" dirty="0"/>
          </a:p>
          <a:p>
            <a:endParaRPr lang="es-MX" dirty="0" smtClean="0"/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3297773331"/>
              </p:ext>
            </p:extLst>
          </p:nvPr>
        </p:nvGraphicFramePr>
        <p:xfrm>
          <a:off x="3933536" y="1059873"/>
          <a:ext cx="8462817" cy="57046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58421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Impactos </a:t>
            </a:r>
            <a:r>
              <a:rPr lang="es-MX" dirty="0" smtClean="0"/>
              <a:t>Negativos desde </a:t>
            </a:r>
            <a:r>
              <a:rPr lang="es-MX" dirty="0"/>
              <a:t>un </a:t>
            </a:r>
            <a:r>
              <a:rPr lang="es-MX" dirty="0" smtClean="0"/>
              <a:t>enfoque sociocultural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69848" y="2744862"/>
            <a:ext cx="6151834" cy="3811802"/>
          </a:xfrm>
        </p:spPr>
        <p:txBody>
          <a:bodyPr>
            <a:normAutofit lnSpcReduction="10000"/>
          </a:bodyPr>
          <a:lstStyle/>
          <a:p>
            <a:pPr algn="ctr"/>
            <a:r>
              <a:rPr lang="es-MX" dirty="0" smtClean="0"/>
              <a:t>La generalidad de </a:t>
            </a:r>
            <a:r>
              <a:rPr lang="es-MX" dirty="0"/>
              <a:t>estudios que analizan el </a:t>
            </a:r>
            <a:r>
              <a:rPr lang="es-MX" dirty="0" smtClean="0"/>
              <a:t>Impacto SC del </a:t>
            </a:r>
            <a:r>
              <a:rPr lang="es-MX" dirty="0"/>
              <a:t>T</a:t>
            </a:r>
            <a:r>
              <a:rPr lang="es-MX" dirty="0" smtClean="0"/>
              <a:t>urismo </a:t>
            </a:r>
            <a:r>
              <a:rPr lang="es-MX" dirty="0"/>
              <a:t>lo hacen desde una óptica negativa. </a:t>
            </a:r>
            <a:endParaRPr lang="es-MX" dirty="0" smtClean="0"/>
          </a:p>
          <a:p>
            <a:pPr algn="ctr"/>
            <a:endParaRPr lang="es-MX" dirty="0"/>
          </a:p>
          <a:p>
            <a:pPr marL="0" indent="0" algn="ctr">
              <a:buNone/>
            </a:pPr>
            <a:endParaRPr lang="es-MX" dirty="0" smtClean="0"/>
          </a:p>
          <a:p>
            <a:pPr algn="ctr"/>
            <a:r>
              <a:rPr lang="es-MX" dirty="0" smtClean="0">
                <a:solidFill>
                  <a:schemeClr val="accent1"/>
                </a:solidFill>
              </a:rPr>
              <a:t>La </a:t>
            </a:r>
            <a:r>
              <a:rPr lang="es-MX" dirty="0">
                <a:solidFill>
                  <a:schemeClr val="accent1"/>
                </a:solidFill>
              </a:rPr>
              <a:t>mayoría de los sociólogos, antropólogos y también geógrafos, </a:t>
            </a:r>
            <a:r>
              <a:rPr lang="es-MX" dirty="0" smtClean="0">
                <a:solidFill>
                  <a:schemeClr val="accent1"/>
                </a:solidFill>
              </a:rPr>
              <a:t>comentan que la </a:t>
            </a:r>
            <a:r>
              <a:rPr lang="es-MX" dirty="0">
                <a:solidFill>
                  <a:schemeClr val="accent1"/>
                </a:solidFill>
              </a:rPr>
              <a:t>actividad turística no hace sino exportar el modelo de las sociedades modernas </a:t>
            </a:r>
            <a:r>
              <a:rPr lang="es-MX" dirty="0" smtClean="0">
                <a:solidFill>
                  <a:schemeClr val="accent1"/>
                </a:solidFill>
              </a:rPr>
              <a:t>(modelos </a:t>
            </a:r>
            <a:r>
              <a:rPr lang="es-MX" dirty="0">
                <a:solidFill>
                  <a:schemeClr val="accent1"/>
                </a:solidFill>
              </a:rPr>
              <a:t>estandarizados y a menudo vacíos de contenidos) hacia otras sociedades-las receptoras-que tienen valores culturales </a:t>
            </a:r>
            <a:r>
              <a:rPr lang="es-MX" dirty="0" smtClean="0">
                <a:solidFill>
                  <a:schemeClr val="accent1"/>
                </a:solidFill>
              </a:rPr>
              <a:t>propios (Picornell,1993) :11)</a:t>
            </a:r>
            <a:endParaRPr lang="es-MX" dirty="0">
              <a:solidFill>
                <a:schemeClr val="accent1"/>
              </a:solidFill>
            </a:endParaRPr>
          </a:p>
          <a:p>
            <a:endParaRPr lang="es-MX" dirty="0"/>
          </a:p>
        </p:txBody>
      </p:sp>
      <p:pic>
        <p:nvPicPr>
          <p:cNvPr id="5" name="Picture 2" descr="Resultado de imagen para sociedades MODERNAS PINTERES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16591">
            <a:off x="7382617" y="2899065"/>
            <a:ext cx="4405738" cy="247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4353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Guión</a:t>
            </a:r>
            <a:r>
              <a:rPr lang="es-MX" dirty="0" smtClean="0"/>
              <a:t>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 algn="ctr"/>
            <a:r>
              <a:rPr lang="es-ES" dirty="0" smtClean="0"/>
              <a:t>El presente material tiene el propósito de ser insumo de información en la unidad de aprendizaje Impactos socioculturales del Turismo, que corresponde al séptimo semestre de la Licenciatura en Turismo, cuya </a:t>
            </a:r>
            <a:r>
              <a:rPr lang="es-MX" dirty="0" smtClean="0"/>
              <a:t>área de docencia es Patrimonio.</a:t>
            </a:r>
          </a:p>
          <a:p>
            <a:pPr marL="0" indent="0" algn="ctr">
              <a:buNone/>
            </a:pPr>
            <a:endParaRPr lang="es-MX" dirty="0"/>
          </a:p>
          <a:p>
            <a:pPr algn="ctr"/>
            <a:r>
              <a:rPr lang="es-ES" dirty="0">
                <a:solidFill>
                  <a:schemeClr val="accent1">
                    <a:lumMod val="75000"/>
                  </a:schemeClr>
                </a:solidFill>
              </a:rPr>
              <a:t>La presentación deberá ir acompañada de una explicación oral del catedrático, ya que la aportación que éste pueda hacer mediante ejemplos y situaciones cotidianas brindará la oportunidad para que los estudiantes construyan su conocimiento de una forma sólida y bien soportada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pPr marL="0" indent="0" algn="ctr">
              <a:buNone/>
            </a:pPr>
            <a:endParaRPr lang="es-ES" dirty="0" smtClean="0"/>
          </a:p>
          <a:p>
            <a:pPr algn="ctr"/>
            <a:r>
              <a:rPr lang="es-ES" dirty="0" smtClean="0"/>
              <a:t>El material se desarrolla con una breve introducción donde se describe porqué los impactos del turismo iniciaron desde una óptica económica, posterior se analiza y se sintetiza los elementos que componen el tema de impactos socioculturales del turismo. Finalmente se caracteriza los impactos sociales y culturales por separado.</a:t>
            </a:r>
          </a:p>
          <a:p>
            <a:pPr marL="0" indent="0">
              <a:buNone/>
            </a:pPr>
            <a:endParaRPr lang="es-MX" dirty="0"/>
          </a:p>
          <a:p>
            <a:pPr algn="just"/>
            <a:endParaRPr lang="es-MX" dirty="0">
              <a:solidFill>
                <a:srgbClr val="FF0000"/>
              </a:solidFill>
            </a:endParaRP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92098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17893" y="2708286"/>
            <a:ext cx="3439807" cy="1609344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 smtClean="0"/>
              <a:t>Impactos</a:t>
            </a:r>
            <a:br>
              <a:rPr lang="es-MX" dirty="0" smtClean="0"/>
            </a:br>
            <a:r>
              <a:rPr lang="es-MX" dirty="0" err="1" smtClean="0"/>
              <a:t>sc</a:t>
            </a:r>
            <a:r>
              <a:rPr lang="es-MX" dirty="0" smtClean="0"/>
              <a:t> turismo</a:t>
            </a:r>
            <a:br>
              <a:rPr lang="es-MX" dirty="0" smtClean="0"/>
            </a:br>
            <a:r>
              <a:rPr lang="es-MX" dirty="0" smtClean="0"/>
              <a:t>cierre </a:t>
            </a:r>
            <a:endParaRPr lang="es-MX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3899" y="283641"/>
            <a:ext cx="6096002" cy="6084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3570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76330" y="152122"/>
            <a:ext cx="10058400" cy="658368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Referencias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63682" y="810491"/>
            <a:ext cx="11637818" cy="5881254"/>
          </a:xfrm>
        </p:spPr>
        <p:txBody>
          <a:bodyPr>
            <a:noAutofit/>
          </a:bodyPr>
          <a:lstStyle/>
          <a:p>
            <a:r>
              <a:rPr lang="es-MX" sz="900" dirty="0"/>
              <a:t>Austin Millán, T. R. (2000) Para comprender el concepto de cultura [En línea]: http://www.estudiosindigenas.cl/educacion/compcult.pdf (15 de agosto, 2017).</a:t>
            </a:r>
          </a:p>
          <a:p>
            <a:r>
              <a:rPr lang="es-MX" sz="900" dirty="0" err="1">
                <a:solidFill>
                  <a:schemeClr val="accent1"/>
                </a:solidFill>
              </a:rPr>
              <a:t>Colombres</a:t>
            </a:r>
            <a:r>
              <a:rPr lang="es-MX" sz="900" dirty="0">
                <a:solidFill>
                  <a:schemeClr val="accent1"/>
                </a:solidFill>
              </a:rPr>
              <a:t>, A. (2009) Nuevo  manual del promotor cultural. Pensar la cultura.</a:t>
            </a:r>
          </a:p>
          <a:p>
            <a:r>
              <a:rPr lang="es-MX" sz="900" dirty="0" err="1"/>
              <a:t>ColorAbC</a:t>
            </a:r>
            <a:r>
              <a:rPr lang="es-MX" sz="900" dirty="0"/>
              <a:t> (2005) Elementos de la sociedad [En línea]:http://www.abc.com.py/edicion-impresa/suplementos/escolar/elementos-de-la-sociedad-829675.html (14 de agosto, 2017).</a:t>
            </a:r>
          </a:p>
          <a:p>
            <a:r>
              <a:rPr lang="es-MX" sz="900" dirty="0" err="1">
                <a:solidFill>
                  <a:schemeClr val="accent1"/>
                </a:solidFill>
              </a:rPr>
              <a:t>Conceptodefinicion</a:t>
            </a:r>
            <a:r>
              <a:rPr lang="es-MX" sz="900" dirty="0">
                <a:solidFill>
                  <a:schemeClr val="accent1"/>
                </a:solidFill>
              </a:rPr>
              <a:t> (2017) Definición de efecto. [En línea]: http://conceptodefinicion.de/efecto/ (06 de agosto,  2017)</a:t>
            </a:r>
          </a:p>
          <a:p>
            <a:r>
              <a:rPr lang="es-MX" sz="900" dirty="0"/>
              <a:t>Fernández, J., Vaquero, M. y González M. (2003) </a:t>
            </a:r>
            <a:r>
              <a:rPr lang="es-MX" sz="900" i="1" dirty="0"/>
              <a:t>Turismo cultural</a:t>
            </a:r>
            <a:r>
              <a:rPr lang="es-MX" sz="900" dirty="0"/>
              <a:t>. España: Síntesis</a:t>
            </a:r>
          </a:p>
          <a:p>
            <a:r>
              <a:rPr lang="es-MX" sz="900" dirty="0" err="1">
                <a:solidFill>
                  <a:schemeClr val="accent1"/>
                </a:solidFill>
              </a:rPr>
              <a:t>Fichter</a:t>
            </a:r>
            <a:r>
              <a:rPr lang="es-MX" sz="900" dirty="0">
                <a:solidFill>
                  <a:schemeClr val="accent1"/>
                </a:solidFill>
              </a:rPr>
              <a:t>, J.H (2008) </a:t>
            </a:r>
            <a:r>
              <a:rPr lang="es-MX" sz="900" i="1" dirty="0">
                <a:solidFill>
                  <a:schemeClr val="accent1"/>
                </a:solidFill>
              </a:rPr>
              <a:t>Sociología</a:t>
            </a:r>
            <a:r>
              <a:rPr lang="es-MX" sz="900" dirty="0">
                <a:solidFill>
                  <a:schemeClr val="accent1"/>
                </a:solidFill>
              </a:rPr>
              <a:t>. Barcelona: Herder</a:t>
            </a:r>
          </a:p>
          <a:p>
            <a:r>
              <a:rPr lang="es-MX" sz="900" dirty="0" err="1"/>
              <a:t>Fratucci</a:t>
            </a:r>
            <a:r>
              <a:rPr lang="es-MX" sz="900" dirty="0"/>
              <a:t>, A. C. (2009) </a:t>
            </a:r>
            <a:r>
              <a:rPr lang="es-MX" sz="900" dirty="0" err="1"/>
              <a:t>Refletindo</a:t>
            </a:r>
            <a:r>
              <a:rPr lang="es-MX" sz="900" dirty="0"/>
              <a:t> sobre a </a:t>
            </a:r>
            <a:r>
              <a:rPr lang="es-MX" sz="900" dirty="0" err="1"/>
              <a:t>gestão</a:t>
            </a:r>
            <a:r>
              <a:rPr lang="es-MX" sz="900" dirty="0"/>
              <a:t> dos </a:t>
            </a:r>
            <a:r>
              <a:rPr lang="es-MX" sz="900" dirty="0" err="1"/>
              <a:t>espaços</a:t>
            </a:r>
            <a:r>
              <a:rPr lang="es-MX" sz="900" dirty="0"/>
              <a:t> turísticos: perspectivas para as redes </a:t>
            </a:r>
            <a:r>
              <a:rPr lang="es-MX" sz="900" dirty="0" err="1"/>
              <a:t>regionais</a:t>
            </a:r>
            <a:r>
              <a:rPr lang="es-MX" sz="900" dirty="0"/>
              <a:t> de Turismo. </a:t>
            </a:r>
            <a:r>
              <a:rPr lang="es-MX" sz="900" i="1" dirty="0"/>
              <a:t>Turismo </a:t>
            </a:r>
            <a:r>
              <a:rPr lang="es-MX" sz="900" i="1" dirty="0" err="1"/>
              <a:t>em</a:t>
            </a:r>
            <a:r>
              <a:rPr lang="es-MX" sz="900" i="1" dirty="0"/>
              <a:t> </a:t>
            </a:r>
            <a:r>
              <a:rPr lang="es-MX" sz="900" i="1" dirty="0" err="1"/>
              <a:t>Análise</a:t>
            </a:r>
            <a:r>
              <a:rPr lang="es-MX" sz="900" dirty="0"/>
              <a:t> </a:t>
            </a:r>
            <a:r>
              <a:rPr lang="es-MX" sz="900" dirty="0" err="1"/>
              <a:t>núm</a:t>
            </a:r>
            <a:r>
              <a:rPr lang="es-MX" sz="900" dirty="0"/>
              <a:t> 20(3): 391-408 </a:t>
            </a:r>
          </a:p>
          <a:p>
            <a:r>
              <a:rPr lang="es-MX" sz="900" dirty="0" err="1">
                <a:solidFill>
                  <a:schemeClr val="accent1"/>
                </a:solidFill>
              </a:rPr>
              <a:t>Goeldner</a:t>
            </a:r>
            <a:r>
              <a:rPr lang="es-MX" sz="900" dirty="0">
                <a:solidFill>
                  <a:schemeClr val="accent1"/>
                </a:solidFill>
              </a:rPr>
              <a:t>, C. R. (2011) </a:t>
            </a:r>
            <a:r>
              <a:rPr lang="es-MX" sz="900" i="1" dirty="0">
                <a:solidFill>
                  <a:schemeClr val="accent1"/>
                </a:solidFill>
              </a:rPr>
              <a:t>Turismo: Planeación, administración y perspectivas</a:t>
            </a:r>
            <a:r>
              <a:rPr lang="es-MX" sz="900" dirty="0">
                <a:solidFill>
                  <a:schemeClr val="accent1"/>
                </a:solidFill>
              </a:rPr>
              <a:t>. México: </a:t>
            </a:r>
            <a:r>
              <a:rPr lang="es-MX" sz="900" dirty="0" err="1">
                <a:solidFill>
                  <a:schemeClr val="accent1"/>
                </a:solidFill>
              </a:rPr>
              <a:t>Limusa</a:t>
            </a:r>
            <a:endParaRPr lang="es-MX" sz="900" dirty="0">
              <a:solidFill>
                <a:schemeClr val="accent1"/>
              </a:solidFill>
            </a:endParaRPr>
          </a:p>
          <a:p>
            <a:r>
              <a:rPr lang="es-MX" sz="900" dirty="0" err="1"/>
              <a:t>House</a:t>
            </a:r>
            <a:r>
              <a:rPr lang="es-MX" sz="900" dirty="0"/>
              <a:t>, R. (1961) </a:t>
            </a:r>
            <a:r>
              <a:rPr lang="es-MX" sz="900" i="1" dirty="0"/>
              <a:t>La sociedad una introducción a la sociología</a:t>
            </a:r>
            <a:r>
              <a:rPr lang="es-MX" sz="900" dirty="0"/>
              <a:t>. Nueva York: Fondo de Cultura Económica</a:t>
            </a:r>
          </a:p>
          <a:p>
            <a:r>
              <a:rPr lang="es-MX" sz="900" dirty="0">
                <a:solidFill>
                  <a:schemeClr val="accent1"/>
                </a:solidFill>
              </a:rPr>
              <a:t>Mendoza Ontiveros, M. M., </a:t>
            </a:r>
            <a:r>
              <a:rPr lang="es-MX" sz="900" dirty="0" err="1">
                <a:solidFill>
                  <a:schemeClr val="accent1"/>
                </a:solidFill>
              </a:rPr>
              <a:t>Monterrubio</a:t>
            </a:r>
            <a:r>
              <a:rPr lang="es-MX" sz="900" dirty="0">
                <a:solidFill>
                  <a:schemeClr val="accent1"/>
                </a:solidFill>
              </a:rPr>
              <a:t> Cordero, J. </a:t>
            </a:r>
            <a:r>
              <a:rPr lang="es-MX" sz="900" dirty="0" err="1">
                <a:solidFill>
                  <a:schemeClr val="accent1"/>
                </a:solidFill>
              </a:rPr>
              <a:t>C.,Fernández</a:t>
            </a:r>
            <a:r>
              <a:rPr lang="es-MX" sz="900" dirty="0">
                <a:solidFill>
                  <a:schemeClr val="accent1"/>
                </a:solidFill>
              </a:rPr>
              <a:t> </a:t>
            </a:r>
            <a:r>
              <a:rPr lang="es-MX" sz="900" dirty="0" err="1">
                <a:solidFill>
                  <a:schemeClr val="accent1"/>
                </a:solidFill>
              </a:rPr>
              <a:t>Aldecua</a:t>
            </a:r>
            <a:r>
              <a:rPr lang="es-MX" sz="900" dirty="0">
                <a:solidFill>
                  <a:schemeClr val="accent1"/>
                </a:solidFill>
              </a:rPr>
              <a:t>, M.J.(2011) Impactos Sociales del Turismo en el Centro Integralmente Planeado (CIP) Bahías de Huatulco, México. </a:t>
            </a:r>
            <a:r>
              <a:rPr lang="es-MX" sz="900" i="1" dirty="0">
                <a:solidFill>
                  <a:schemeClr val="accent1"/>
                </a:solidFill>
              </a:rPr>
              <a:t>Gestión Turística</a:t>
            </a:r>
            <a:r>
              <a:rPr lang="es-MX" sz="900" dirty="0">
                <a:solidFill>
                  <a:schemeClr val="accent1"/>
                </a:solidFill>
              </a:rPr>
              <a:t>, núm. 15, enero-junio, 2011, pp. 47-73</a:t>
            </a:r>
          </a:p>
          <a:p>
            <a:r>
              <a:rPr lang="es-MX" sz="900" dirty="0"/>
              <a:t>Mendoza Ontiveros, M. </a:t>
            </a:r>
            <a:r>
              <a:rPr lang="es-MX" sz="900" dirty="0" err="1"/>
              <a:t>M.y</a:t>
            </a:r>
            <a:r>
              <a:rPr lang="es-MX" sz="900" dirty="0"/>
              <a:t> González Sosa, J.C. (2014) Impactos socioculturales del turismo en el Centro Integralmente Planeado Loreto, Baja California Sur, México. Percepción de los residentes locales. </a:t>
            </a:r>
            <a:r>
              <a:rPr lang="es-MX" sz="900" i="1" dirty="0"/>
              <a:t>Teoría y Praxis</a:t>
            </a:r>
            <a:r>
              <a:rPr lang="es-MX" sz="900" dirty="0"/>
              <a:t> núm. 16, diciembre, 2014, pp. 117-146</a:t>
            </a:r>
          </a:p>
          <a:p>
            <a:r>
              <a:rPr lang="es-MX" sz="900" dirty="0" err="1">
                <a:solidFill>
                  <a:schemeClr val="accent1"/>
                </a:solidFill>
              </a:rPr>
              <a:t>Monterrubio</a:t>
            </a:r>
            <a:r>
              <a:rPr lang="es-MX" sz="900" dirty="0">
                <a:solidFill>
                  <a:schemeClr val="accent1"/>
                </a:solidFill>
              </a:rPr>
              <a:t> Cordero, J.C. (2011) </a:t>
            </a:r>
            <a:r>
              <a:rPr lang="es-MX" sz="900" i="1" dirty="0">
                <a:solidFill>
                  <a:schemeClr val="accent1"/>
                </a:solidFill>
              </a:rPr>
              <a:t>Turismo y cambio sociocultural. Una perspectiva conceptual</a:t>
            </a:r>
            <a:r>
              <a:rPr lang="es-MX" sz="900" dirty="0">
                <a:solidFill>
                  <a:schemeClr val="accent1"/>
                </a:solidFill>
              </a:rPr>
              <a:t>. México: Plaza y Valdés S. A. de C. V.</a:t>
            </a:r>
          </a:p>
          <a:p>
            <a:r>
              <a:rPr lang="es-MX" sz="900" dirty="0"/>
              <a:t>Organización Mundial del Turismo [OMT]. (1991) Introducción al turismo.</a:t>
            </a:r>
          </a:p>
          <a:p>
            <a:r>
              <a:rPr lang="es-MX" sz="900" dirty="0" err="1">
                <a:solidFill>
                  <a:schemeClr val="accent1"/>
                </a:solidFill>
              </a:rPr>
              <a:t>Picornell</a:t>
            </a:r>
            <a:r>
              <a:rPr lang="es-MX" sz="900" dirty="0">
                <a:solidFill>
                  <a:schemeClr val="accent1"/>
                </a:solidFill>
              </a:rPr>
              <a:t>, C.  (1993) Impactos del turismo. </a:t>
            </a:r>
            <a:r>
              <a:rPr lang="es-MX" sz="900" i="1" dirty="0" err="1">
                <a:solidFill>
                  <a:schemeClr val="accent1"/>
                </a:solidFill>
              </a:rPr>
              <a:t>Papers</a:t>
            </a:r>
            <a:r>
              <a:rPr lang="es-MX" sz="900" i="1" dirty="0">
                <a:solidFill>
                  <a:schemeClr val="accent1"/>
                </a:solidFill>
              </a:rPr>
              <a:t> de </a:t>
            </a:r>
            <a:r>
              <a:rPr lang="es-MX" sz="900" i="1" dirty="0" err="1">
                <a:solidFill>
                  <a:schemeClr val="accent1"/>
                </a:solidFill>
              </a:rPr>
              <a:t>Turisme</a:t>
            </a:r>
            <a:r>
              <a:rPr lang="es-MX" sz="900" dirty="0">
                <a:solidFill>
                  <a:schemeClr val="accent1"/>
                </a:solidFill>
              </a:rPr>
              <a:t>, núm. 11 p-p 65-91</a:t>
            </a:r>
          </a:p>
          <a:p>
            <a:r>
              <a:rPr lang="es-MX" sz="900" dirty="0"/>
              <a:t>Quintero Santos, J.L (2004) Los impactos económicos, socioculturales y medioambientales del turismo y sus vínculos con el turismo sostenible. </a:t>
            </a:r>
            <a:r>
              <a:rPr lang="es-MX" sz="900" i="1" dirty="0"/>
              <a:t>Anales del Museo de América</a:t>
            </a:r>
            <a:r>
              <a:rPr lang="es-MX" sz="900" dirty="0"/>
              <a:t> </a:t>
            </a:r>
            <a:r>
              <a:rPr lang="es-MX" sz="900" dirty="0" err="1"/>
              <a:t>núm</a:t>
            </a:r>
            <a:r>
              <a:rPr lang="es-MX" sz="900" dirty="0"/>
              <a:t> 12 p.p263-274</a:t>
            </a:r>
          </a:p>
          <a:p>
            <a:r>
              <a:rPr lang="es-MX" sz="900" dirty="0"/>
              <a:t>Quintero Santos, J.L (2004) Los impactos económicos, socioculturales y medioambientales del turismo y sus vínculos con el turismo sostenible. </a:t>
            </a:r>
            <a:r>
              <a:rPr lang="es-MX" sz="900" i="1" dirty="0"/>
              <a:t>Anales del Museo de América</a:t>
            </a:r>
            <a:r>
              <a:rPr lang="es-MX" sz="900" dirty="0"/>
              <a:t> núm. 12 p.p263-274</a:t>
            </a:r>
          </a:p>
          <a:p>
            <a:r>
              <a:rPr lang="es-MX" sz="900" dirty="0">
                <a:solidFill>
                  <a:schemeClr val="accent1"/>
                </a:solidFill>
              </a:rPr>
              <a:t>RAE (2017) Efecto. [En línea]: http://dle.rae.es/srv/fetch?id=EOoHYxJ(06 de agosto, 2017)</a:t>
            </a:r>
          </a:p>
          <a:p>
            <a:r>
              <a:rPr lang="es-MX" sz="900" dirty="0" err="1"/>
              <a:t>Rodrigues</a:t>
            </a:r>
            <a:r>
              <a:rPr lang="es-MX" sz="900" dirty="0"/>
              <a:t> </a:t>
            </a:r>
            <a:r>
              <a:rPr lang="es-MX" sz="900" dirty="0" err="1"/>
              <a:t>Marins</a:t>
            </a:r>
            <a:r>
              <a:rPr lang="es-MX" sz="900" dirty="0"/>
              <a:t>, S., </a:t>
            </a:r>
            <a:r>
              <a:rPr lang="es-MX" sz="900" dirty="0" err="1"/>
              <a:t>Feder</a:t>
            </a:r>
            <a:r>
              <a:rPr lang="es-MX" sz="900" dirty="0"/>
              <a:t> Mayer, V., y </a:t>
            </a:r>
            <a:r>
              <a:rPr lang="es-MX" sz="900" dirty="0" err="1"/>
              <a:t>Fratucci</a:t>
            </a:r>
            <a:r>
              <a:rPr lang="es-MX" sz="900" dirty="0"/>
              <a:t>, A. C. (2015). </a:t>
            </a:r>
            <a:r>
              <a:rPr lang="es-MX" sz="900" dirty="0" smtClean="0"/>
              <a:t>Impactos percibidos del turismo: Un estudio comparativo con residentes y </a:t>
            </a:r>
            <a:r>
              <a:rPr lang="es-MX" sz="900" dirty="0"/>
              <a:t>trabajadores del sector en Rio de Janeiro -Brasil. </a:t>
            </a:r>
            <a:r>
              <a:rPr lang="es-MX" sz="900" i="1" dirty="0"/>
              <a:t>Estudios y perspectivas en turismo</a:t>
            </a:r>
            <a:r>
              <a:rPr lang="es-MX" sz="900" dirty="0"/>
              <a:t>, 24(1), 115-134. . [En línea]: http://www.scielo.org.ar/scielo.php?script=sci_arttext&amp;pid=S1851-17322015000100007 (06 de agosto, 2017)</a:t>
            </a:r>
          </a:p>
          <a:p>
            <a:r>
              <a:rPr lang="es-MX" sz="900" dirty="0">
                <a:solidFill>
                  <a:schemeClr val="accent1"/>
                </a:solidFill>
              </a:rPr>
              <a:t>Sousa, A.A. (1994) </a:t>
            </a:r>
            <a:r>
              <a:rPr lang="es-MX" sz="900" i="1" dirty="0">
                <a:solidFill>
                  <a:schemeClr val="accent1"/>
                </a:solidFill>
              </a:rPr>
              <a:t>El ocio turístico en las sociedades industriales avanzadas</a:t>
            </a:r>
            <a:r>
              <a:rPr lang="es-MX" sz="900" dirty="0">
                <a:solidFill>
                  <a:schemeClr val="accent1"/>
                </a:solidFill>
              </a:rPr>
              <a:t>. Bosch Turismo</a:t>
            </a:r>
          </a:p>
          <a:p>
            <a:r>
              <a:rPr lang="es-MX" sz="900" dirty="0"/>
              <a:t>Wall, G., y </a:t>
            </a:r>
            <a:r>
              <a:rPr lang="es-MX" sz="900" dirty="0" err="1"/>
              <a:t>Mathieson</a:t>
            </a:r>
            <a:r>
              <a:rPr lang="es-MX" sz="900" dirty="0"/>
              <a:t>, A. (2006) </a:t>
            </a:r>
            <a:r>
              <a:rPr lang="es-MX" sz="900" i="1" dirty="0" err="1"/>
              <a:t>Tourism</a:t>
            </a:r>
            <a:r>
              <a:rPr lang="es-MX" sz="900" i="1" dirty="0"/>
              <a:t>: </a:t>
            </a:r>
            <a:r>
              <a:rPr lang="es-MX" sz="900" i="1" dirty="0" err="1"/>
              <a:t>Economic</a:t>
            </a:r>
            <a:r>
              <a:rPr lang="es-MX" sz="900" i="1" dirty="0"/>
              <a:t>, Social and </a:t>
            </a:r>
            <a:r>
              <a:rPr lang="es-MX" sz="900" i="1" dirty="0" err="1"/>
              <a:t>Enviromental</a:t>
            </a:r>
            <a:r>
              <a:rPr lang="es-MX" sz="900" i="1" dirty="0"/>
              <a:t> </a:t>
            </a:r>
            <a:r>
              <a:rPr lang="es-MX" sz="900" i="1" dirty="0" err="1"/>
              <a:t>Impacts</a:t>
            </a:r>
            <a:r>
              <a:rPr lang="es-MX" sz="900" i="1" dirty="0"/>
              <a:t>.</a:t>
            </a:r>
            <a:r>
              <a:rPr lang="es-MX" sz="900" dirty="0"/>
              <a:t> Cape Town: Pearson, Prentice </a:t>
            </a:r>
            <a:r>
              <a:rPr lang="es-MX" sz="900" dirty="0" smtClean="0"/>
              <a:t>Hall</a:t>
            </a:r>
            <a:endParaRPr lang="es-MX" sz="900" dirty="0"/>
          </a:p>
        </p:txBody>
      </p:sp>
    </p:spTree>
    <p:extLst>
      <p:ext uri="{BB962C8B-B14F-4D97-AF65-F5344CB8AC3E}">
        <p14:creationId xmlns:p14="http://schemas.microsoft.com/office/powerpoint/2010/main" val="3348372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sz="4800" dirty="0" smtClean="0"/>
              <a:t>Impactos socioculturales del turismo</a:t>
            </a:r>
            <a:endParaRPr lang="es-MX" sz="48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051560" y="3933107"/>
            <a:ext cx="7891272" cy="1069848"/>
          </a:xfrm>
        </p:spPr>
        <p:txBody>
          <a:bodyPr>
            <a:normAutofit fontScale="92500" lnSpcReduction="20000"/>
          </a:bodyPr>
          <a:lstStyle/>
          <a:p>
            <a:r>
              <a:rPr lang="es-ES_tradnl" b="1" dirty="0"/>
              <a:t>Impacto </a:t>
            </a:r>
          </a:p>
          <a:p>
            <a:r>
              <a:rPr lang="es-ES" sz="2000" b="1" dirty="0"/>
              <a:t>Caracterización de los impactos</a:t>
            </a:r>
            <a:endParaRPr lang="es-MX" sz="2000" b="1" dirty="0"/>
          </a:p>
          <a:p>
            <a:r>
              <a:rPr lang="es-ES_tradnl" dirty="0"/>
              <a:t>Sociales y culturales </a:t>
            </a:r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17149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85070" y="125420"/>
            <a:ext cx="8874666" cy="944844"/>
          </a:xfrm>
        </p:spPr>
        <p:txBody>
          <a:bodyPr/>
          <a:lstStyle/>
          <a:p>
            <a:r>
              <a:rPr lang="es-MX" dirty="0" smtClean="0"/>
              <a:t>Introducción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459682" y="5836366"/>
            <a:ext cx="4887191" cy="985474"/>
          </a:xfrm>
        </p:spPr>
        <p:txBody>
          <a:bodyPr/>
          <a:lstStyle/>
          <a:p>
            <a:pPr algn="just"/>
            <a:r>
              <a:rPr lang="es-MX" sz="1200" dirty="0"/>
              <a:t>M</a:t>
            </a:r>
            <a:r>
              <a:rPr lang="es-MX" sz="1200" dirty="0" smtClean="0"/>
              <a:t>odo </a:t>
            </a:r>
            <a:r>
              <a:rPr lang="es-MX" sz="1200" dirty="0"/>
              <a:t>de producción capitalista </a:t>
            </a:r>
            <a:r>
              <a:rPr lang="es-MX" sz="1200" dirty="0" smtClean="0"/>
              <a:t>(siglo XVIII)= </a:t>
            </a:r>
            <a:r>
              <a:rPr lang="es-MX" sz="1200" dirty="0"/>
              <a:t>con el advenimiento de la Revolución Industrial, imprimió una dinámica </a:t>
            </a:r>
            <a:r>
              <a:rPr lang="es-MX" sz="1200" dirty="0" smtClean="0"/>
              <a:t>distinta (formas </a:t>
            </a:r>
            <a:r>
              <a:rPr lang="es-MX" sz="1200" dirty="0"/>
              <a:t>tradicionales de </a:t>
            </a:r>
            <a:r>
              <a:rPr lang="es-MX" sz="1200" dirty="0" smtClean="0"/>
              <a:t>trabajo, vida </a:t>
            </a:r>
            <a:r>
              <a:rPr lang="es-MX" sz="1200" dirty="0"/>
              <a:t>de las </a:t>
            </a:r>
            <a:r>
              <a:rPr lang="es-MX" sz="1200" dirty="0" smtClean="0"/>
              <a:t>sociedades y aprovechamiento </a:t>
            </a:r>
            <a:r>
              <a:rPr lang="es-MX" sz="1200" dirty="0"/>
              <a:t>de los </a:t>
            </a:r>
            <a:r>
              <a:rPr lang="es-MX" sz="1200" dirty="0" smtClean="0"/>
              <a:t>recursos).</a:t>
            </a:r>
          </a:p>
          <a:p>
            <a:pPr algn="just"/>
            <a:endParaRPr lang="es-MX" sz="14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49736" y="963757"/>
            <a:ext cx="4953000" cy="474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4031" y="1078115"/>
            <a:ext cx="4454652" cy="4514734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1226128" y="5380107"/>
            <a:ext cx="4488873" cy="15635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880" indent="-182880" algn="just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r>
              <a:rPr lang="es-MX" sz="1200" dirty="0"/>
              <a:t>Desde la Revolución Industrial y hasta la década de los </a:t>
            </a:r>
            <a:r>
              <a:rPr lang="es-MX" sz="1200" dirty="0" smtClean="0"/>
              <a:t>sesenta:</a:t>
            </a:r>
          </a:p>
          <a:p>
            <a:pPr marL="640080" lvl="1" indent="-182880" algn="just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r>
              <a:rPr lang="es-MX" sz="1200" dirty="0" smtClean="0"/>
              <a:t> Los </a:t>
            </a:r>
            <a:r>
              <a:rPr lang="es-MX" sz="1200" dirty="0"/>
              <a:t>proyectos de cualquier tipo de desarrollo =</a:t>
            </a:r>
            <a:r>
              <a:rPr lang="es-MX" sz="1200" dirty="0" smtClean="0"/>
              <a:t>juzgados </a:t>
            </a:r>
            <a:r>
              <a:rPr lang="es-MX" sz="1200" dirty="0"/>
              <a:t>fundamentalmente por su viabilidad técnica y </a:t>
            </a:r>
            <a:r>
              <a:rPr lang="es-MX" sz="1200" dirty="0" smtClean="0"/>
              <a:t>económica</a:t>
            </a:r>
          </a:p>
          <a:p>
            <a:pPr marL="640080" lvl="1" indent="-182880" algn="just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r>
              <a:rPr lang="es-MX" sz="1200" dirty="0" smtClean="0"/>
              <a:t>Dejando </a:t>
            </a:r>
            <a:r>
              <a:rPr lang="es-MX" sz="1200" dirty="0"/>
              <a:t>fuera los impactos </a:t>
            </a:r>
            <a:r>
              <a:rPr lang="es-MX" sz="1200" dirty="0" smtClean="0"/>
              <a:t>ambientales, sociales </a:t>
            </a:r>
            <a:r>
              <a:rPr lang="es-MX" sz="1200" dirty="0"/>
              <a:t>y culturales </a:t>
            </a:r>
          </a:p>
        </p:txBody>
      </p:sp>
    </p:spTree>
    <p:extLst>
      <p:ext uri="{BB962C8B-B14F-4D97-AF65-F5344CB8AC3E}">
        <p14:creationId xmlns:p14="http://schemas.microsoft.com/office/powerpoint/2010/main" val="2241797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65048" y="408432"/>
            <a:ext cx="10058400" cy="1609344"/>
          </a:xfrm>
        </p:spPr>
        <p:txBody>
          <a:bodyPr/>
          <a:lstStyle/>
          <a:p>
            <a:r>
              <a:rPr lang="es-MX" dirty="0" smtClean="0"/>
              <a:t>Impacto</a:t>
            </a:r>
            <a:br>
              <a:rPr lang="es-MX" dirty="0" smtClean="0"/>
            </a:br>
            <a:r>
              <a:rPr lang="es-MX" sz="2400" dirty="0" smtClean="0"/>
              <a:t>Conceptos </a:t>
            </a:r>
            <a:endParaRPr lang="es-MX" sz="24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564624" y="3581400"/>
            <a:ext cx="2168652" cy="1676400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lvl="0" algn="ctr"/>
            <a:r>
              <a:rPr lang="es-MX" dirty="0" smtClean="0"/>
              <a:t>Económicos</a:t>
            </a:r>
            <a:r>
              <a:rPr lang="es-MX" dirty="0"/>
              <a:t>, culturales, sociales, naturales etc.</a:t>
            </a:r>
          </a:p>
          <a:p>
            <a:pPr marL="0" indent="0">
              <a:buNone/>
            </a:pPr>
            <a:endParaRPr lang="es-MX" dirty="0" smtClean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256984722"/>
              </p:ext>
            </p:extLst>
          </p:nvPr>
        </p:nvGraphicFramePr>
        <p:xfrm>
          <a:off x="1327150" y="1439333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6" name="5 Conector curvado"/>
          <p:cNvCxnSpPr/>
          <p:nvPr/>
        </p:nvCxnSpPr>
        <p:spPr>
          <a:xfrm rot="16200000" flipH="1">
            <a:off x="9775316" y="2667890"/>
            <a:ext cx="1733552" cy="4572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21 Conector curvado"/>
          <p:cNvCxnSpPr>
            <a:endCxn id="3" idx="2"/>
          </p:cNvCxnSpPr>
          <p:nvPr/>
        </p:nvCxnSpPr>
        <p:spPr>
          <a:xfrm flipV="1">
            <a:off x="8934450" y="5257800"/>
            <a:ext cx="1714500" cy="1028700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29 Conector angular"/>
          <p:cNvCxnSpPr/>
          <p:nvPr/>
        </p:nvCxnSpPr>
        <p:spPr>
          <a:xfrm flipV="1">
            <a:off x="4438650" y="1803400"/>
            <a:ext cx="6214872" cy="501650"/>
          </a:xfrm>
          <a:prstGeom prst="bentConnector3">
            <a:avLst>
              <a:gd name="adj1" fmla="val 48161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8037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Impacto</a:t>
            </a:r>
            <a:br>
              <a:rPr lang="es-MX" dirty="0" smtClean="0"/>
            </a:br>
            <a:r>
              <a:rPr lang="es-MX" sz="2400" dirty="0" smtClean="0"/>
              <a:t>Conceptos </a:t>
            </a:r>
            <a:endParaRPr lang="es-MX" sz="2400" dirty="0"/>
          </a:p>
        </p:txBody>
      </p:sp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2551881341"/>
              </p:ext>
            </p:extLst>
          </p:nvPr>
        </p:nvGraphicFramePr>
        <p:xfrm>
          <a:off x="869950" y="666749"/>
          <a:ext cx="10312400" cy="63436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07631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2636987266"/>
              </p:ext>
            </p:extLst>
          </p:nvPr>
        </p:nvGraphicFramePr>
        <p:xfrm>
          <a:off x="889000" y="0"/>
          <a:ext cx="10064750" cy="72199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08879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4800" dirty="0"/>
              <a:t>Impactos socioculturales del turismo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Análisis y síntesis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276185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ipo de madera">
  <a:themeElements>
    <a:clrScheme name="Violeta rojo">
      <a:dk1>
        <a:sysClr val="windowText" lastClr="000000"/>
      </a:dk1>
      <a:lt1>
        <a:sysClr val="window" lastClr="FFFFFF"/>
      </a:lt1>
      <a:dk2>
        <a:srgbClr val="454551"/>
      </a:dk2>
      <a:lt2>
        <a:srgbClr val="D8D9DC"/>
      </a:lt2>
      <a:accent1>
        <a:srgbClr val="E32D91"/>
      </a:accent1>
      <a:accent2>
        <a:srgbClr val="C830CC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Tipo de madera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ipo de madera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TM03090434[[fn=Madera]]</Template>
  <TotalTime>2444</TotalTime>
  <Words>2022</Words>
  <Application>Microsoft Office PowerPoint</Application>
  <PresentationFormat>Panorámica</PresentationFormat>
  <Paragraphs>180</Paragraphs>
  <Slides>31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31</vt:i4>
      </vt:variant>
    </vt:vector>
  </HeadingPairs>
  <TitlesOfParts>
    <vt:vector size="38" baseType="lpstr">
      <vt:lpstr>Avenir Book</vt:lpstr>
      <vt:lpstr>Calibri</vt:lpstr>
      <vt:lpstr>Rockwell</vt:lpstr>
      <vt:lpstr>Rockwell Condensed</vt:lpstr>
      <vt:lpstr>Times New Roman</vt:lpstr>
      <vt:lpstr>Wingdings</vt:lpstr>
      <vt:lpstr>Tipo de madera</vt:lpstr>
      <vt:lpstr>Presentación de PowerPoint</vt:lpstr>
      <vt:lpstr>justificación académica  </vt:lpstr>
      <vt:lpstr>Guión </vt:lpstr>
      <vt:lpstr>Impactos socioculturales del turismo</vt:lpstr>
      <vt:lpstr>Introducción</vt:lpstr>
      <vt:lpstr>Impacto Conceptos </vt:lpstr>
      <vt:lpstr>Impacto Conceptos </vt:lpstr>
      <vt:lpstr>Presentación de PowerPoint</vt:lpstr>
      <vt:lpstr>Impactos socioculturales del turismo</vt:lpstr>
      <vt:lpstr>Turismo</vt:lpstr>
      <vt:lpstr>Turismo</vt:lpstr>
      <vt:lpstr>Cultura</vt:lpstr>
      <vt:lpstr>Cultura </vt:lpstr>
      <vt:lpstr>Sociedad</vt:lpstr>
      <vt:lpstr>Sociedad</vt:lpstr>
      <vt:lpstr>Presentación de PowerPoint</vt:lpstr>
      <vt:lpstr>Red  semántica</vt:lpstr>
      <vt:lpstr>Impactos</vt:lpstr>
      <vt:lpstr>Presentación de PowerPoint</vt:lpstr>
      <vt:lpstr>Presentación de PowerPoint</vt:lpstr>
      <vt:lpstr>Presentación de PowerPoint</vt:lpstr>
      <vt:lpstr>Conceptualización  Impactos socioculturales </vt:lpstr>
      <vt:lpstr>Impactos sociales </vt:lpstr>
      <vt:lpstr>Definición de impactos socioculturales del turismo</vt:lpstr>
      <vt:lpstr>Definición de impactos socioculturales (SC) del turismo</vt:lpstr>
      <vt:lpstr>Definición de impactos socioculturales del turismo</vt:lpstr>
      <vt:lpstr>Definición de impactos socioculturales del turismo</vt:lpstr>
      <vt:lpstr>Impactos positivos desde un enfoque sociocultural</vt:lpstr>
      <vt:lpstr>Impactos Negativos desde un enfoque sociocultural</vt:lpstr>
      <vt:lpstr>Impactos sc turismo cierre </vt:lpstr>
      <vt:lpstr>Referencias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Conceptos generales</dc:title>
  <dc:creator>UAEM</dc:creator>
  <cp:lastModifiedBy>UAEM</cp:lastModifiedBy>
  <cp:revision>161</cp:revision>
  <dcterms:created xsi:type="dcterms:W3CDTF">2017-08-01T17:43:49Z</dcterms:created>
  <dcterms:modified xsi:type="dcterms:W3CDTF">2017-08-25T22:31:34Z</dcterms:modified>
</cp:coreProperties>
</file>