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35"/>
  </p:notesMasterIdLst>
  <p:sldIdLst>
    <p:sldId id="263" r:id="rId2"/>
    <p:sldId id="256" r:id="rId3"/>
    <p:sldId id="264" r:id="rId4"/>
    <p:sldId id="265" r:id="rId5"/>
    <p:sldId id="278" r:id="rId6"/>
    <p:sldId id="262" r:id="rId7"/>
    <p:sldId id="294" r:id="rId8"/>
    <p:sldId id="266" r:id="rId9"/>
    <p:sldId id="289" r:id="rId10"/>
    <p:sldId id="293" r:id="rId11"/>
    <p:sldId id="292" r:id="rId12"/>
    <p:sldId id="260" r:id="rId13"/>
    <p:sldId id="280" r:id="rId14"/>
    <p:sldId id="275" r:id="rId15"/>
    <p:sldId id="276" r:id="rId16"/>
    <p:sldId id="282" r:id="rId17"/>
    <p:sldId id="296" r:id="rId18"/>
    <p:sldId id="287" r:id="rId19"/>
    <p:sldId id="286" r:id="rId20"/>
    <p:sldId id="295" r:id="rId21"/>
    <p:sldId id="270" r:id="rId22"/>
    <p:sldId id="290" r:id="rId23"/>
    <p:sldId id="269" r:id="rId24"/>
    <p:sldId id="291" r:id="rId25"/>
    <p:sldId id="271" r:id="rId26"/>
    <p:sldId id="272" r:id="rId27"/>
    <p:sldId id="273" r:id="rId28"/>
    <p:sldId id="258" r:id="rId29"/>
    <p:sldId id="267" r:id="rId30"/>
    <p:sldId id="279" r:id="rId31"/>
    <p:sldId id="285" r:id="rId32"/>
    <p:sldId id="288" r:id="rId33"/>
    <p:sldId id="268" r:id="rId3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B716A2-7402-4F6E-854B-9FD6E351EFDA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</dgm:pt>
    <dgm:pt modelId="{D5A18F9C-1E7E-421A-8429-7D931C477BE3}">
      <dgm:prSet phldrT="[Texto]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b="0" dirty="0" smtClean="0">
              <a:solidFill>
                <a:schemeClr val="tx1"/>
              </a:solidFill>
            </a:rPr>
            <a:t>L</a:t>
          </a:r>
          <a:r>
            <a:rPr lang="es-MX" b="0" cap="none" dirty="0" smtClean="0">
              <a:solidFill>
                <a:schemeClr val="tx1"/>
              </a:solidFill>
            </a:rPr>
            <a:t>a evaluación del impacto ambiental = inicia a finales de la década de los años 1960 en los países desarrollados,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b="0" cap="none" dirty="0" smtClean="0">
              <a:solidFill>
                <a:schemeClr val="tx1"/>
              </a:solidFill>
            </a:rPr>
            <a:t>proceso de análisis y prevención de impactos ambientales, ante la presión de grupos ambientalistas y población</a:t>
          </a:r>
        </a:p>
        <a:p>
          <a:pPr lvl="0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D7EE3FD7-EA80-4DEB-8BEB-EC915057E2EA}" type="parTrans" cxnId="{168741CF-E686-426A-9072-5BA71158BB3C}">
      <dgm:prSet/>
      <dgm:spPr/>
      <dgm:t>
        <a:bodyPr/>
        <a:lstStyle/>
        <a:p>
          <a:endParaRPr lang="es-MX"/>
        </a:p>
      </dgm:t>
    </dgm:pt>
    <dgm:pt modelId="{663C266B-C26E-4B3B-BCC5-E1D5FB28E498}" type="sibTrans" cxnId="{168741CF-E686-426A-9072-5BA71158BB3C}">
      <dgm:prSet/>
      <dgm:spPr/>
      <dgm:t>
        <a:bodyPr/>
        <a:lstStyle/>
        <a:p>
          <a:endParaRPr lang="es-MX"/>
        </a:p>
      </dgm:t>
    </dgm:pt>
    <dgm:pt modelId="{BB67B261-AE83-49B8-BBB4-63C10880691D}">
      <dgm:prSet phldrT="[Texto]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b="0" dirty="0" smtClean="0">
              <a:solidFill>
                <a:schemeClr val="tx1"/>
              </a:solidFill>
            </a:rPr>
            <a:t>M</a:t>
          </a:r>
          <a:r>
            <a:rPr lang="es-MX" b="0" cap="none" dirty="0" smtClean="0">
              <a:solidFill>
                <a:schemeClr val="tx1"/>
              </a:solidFill>
            </a:rPr>
            <a:t>ás tarde, se incorpora la evaluación del impacto social de los proyectos como un concepto más amplio (incluía no sólo el medio ambiente sino a la comunidad)</a:t>
          </a:r>
          <a:endParaRPr lang="es-MX" b="0" dirty="0">
            <a:solidFill>
              <a:schemeClr val="tx1"/>
            </a:solidFill>
          </a:endParaRPr>
        </a:p>
      </dgm:t>
    </dgm:pt>
    <dgm:pt modelId="{F41F9EF2-3D5A-4552-8E22-CDC452DAFBAC}" type="parTrans" cxnId="{D31C7290-22C9-4E51-BF69-56A0B229238D}">
      <dgm:prSet/>
      <dgm:spPr/>
      <dgm:t>
        <a:bodyPr/>
        <a:lstStyle/>
        <a:p>
          <a:endParaRPr lang="es-MX"/>
        </a:p>
      </dgm:t>
    </dgm:pt>
    <dgm:pt modelId="{6AF9FBED-A7DC-4AAB-977E-B76E957F4BDD}" type="sibTrans" cxnId="{D31C7290-22C9-4E51-BF69-56A0B229238D}">
      <dgm:prSet/>
      <dgm:spPr/>
      <dgm:t>
        <a:bodyPr/>
        <a:lstStyle/>
        <a:p>
          <a:endParaRPr lang="es-MX"/>
        </a:p>
      </dgm:t>
    </dgm:pt>
    <dgm:pt modelId="{5B50AC38-6B2C-4718-921F-A291E66BF662}">
      <dgm:prSet phldrT="[Texto]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/>
            <a:t>(L</a:t>
          </a:r>
          <a:r>
            <a:rPr lang="es-MX" cap="none" dirty="0" smtClean="0"/>
            <a:t>ibera</a:t>
          </a:r>
          <a:r>
            <a:rPr lang="es-MX" dirty="0" smtClean="0"/>
            <a:t>, 2007)</a:t>
          </a:r>
        </a:p>
        <a:p>
          <a:endParaRPr lang="es-MX" dirty="0"/>
        </a:p>
      </dgm:t>
    </dgm:pt>
    <dgm:pt modelId="{CB3400A7-32D0-410C-98AB-103493A0DC3A}" type="parTrans" cxnId="{AC3C8502-8100-479A-AD8A-8CA69385F8ED}">
      <dgm:prSet/>
      <dgm:spPr/>
      <dgm:t>
        <a:bodyPr/>
        <a:lstStyle/>
        <a:p>
          <a:endParaRPr lang="es-MX"/>
        </a:p>
      </dgm:t>
    </dgm:pt>
    <dgm:pt modelId="{05FE5FAD-4C16-4DBF-8FF0-F775DDC9F645}" type="sibTrans" cxnId="{AC3C8502-8100-479A-AD8A-8CA69385F8ED}">
      <dgm:prSet/>
      <dgm:spPr/>
      <dgm:t>
        <a:bodyPr/>
        <a:lstStyle/>
        <a:p>
          <a:endParaRPr lang="es-MX"/>
        </a:p>
      </dgm:t>
    </dgm:pt>
    <dgm:pt modelId="{76A8C36B-1A60-4AB5-80D6-92F3DB6BC4B2}" type="pres">
      <dgm:prSet presAssocID="{9DB716A2-7402-4F6E-854B-9FD6E351EFDA}" presName="Name0" presStyleCnt="0">
        <dgm:presLayoutVars>
          <dgm:dir/>
          <dgm:resizeHandles val="exact"/>
        </dgm:presLayoutVars>
      </dgm:prSet>
      <dgm:spPr/>
    </dgm:pt>
    <dgm:pt modelId="{A332442F-50CF-4890-873D-E934411EB107}" type="pres">
      <dgm:prSet presAssocID="{D5A18F9C-1E7E-421A-8429-7D931C477BE3}" presName="node" presStyleLbl="node1" presStyleIdx="0" presStyleCnt="3" custScaleX="121921" custScaleY="12597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2D1996-901B-413E-BFC7-9CB8E0937EB2}" type="pres">
      <dgm:prSet presAssocID="{663C266B-C26E-4B3B-BCC5-E1D5FB28E498}" presName="sibTrans" presStyleLbl="sibTrans2D1" presStyleIdx="0" presStyleCnt="2"/>
      <dgm:spPr/>
      <dgm:t>
        <a:bodyPr/>
        <a:lstStyle/>
        <a:p>
          <a:endParaRPr lang="es-MX"/>
        </a:p>
      </dgm:t>
    </dgm:pt>
    <dgm:pt modelId="{D500EA90-2F81-40D9-8A02-4001448C633B}" type="pres">
      <dgm:prSet presAssocID="{663C266B-C26E-4B3B-BCC5-E1D5FB28E498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7E49AE8D-1FBE-441F-A974-61BD0F0D54D8}" type="pres">
      <dgm:prSet presAssocID="{BB67B261-AE83-49B8-BBB4-63C10880691D}" presName="node" presStyleLbl="node1" presStyleIdx="1" presStyleCnt="3" custScaleX="121695" custScaleY="10823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6B0158-41ED-4652-8D3E-8C4074BD057F}" type="pres">
      <dgm:prSet presAssocID="{6AF9FBED-A7DC-4AAB-977E-B76E957F4BDD}" presName="sibTrans" presStyleLbl="sibTrans2D1" presStyleIdx="1" presStyleCnt="2"/>
      <dgm:spPr/>
      <dgm:t>
        <a:bodyPr/>
        <a:lstStyle/>
        <a:p>
          <a:endParaRPr lang="es-MX"/>
        </a:p>
      </dgm:t>
    </dgm:pt>
    <dgm:pt modelId="{F05F6940-DEBE-482B-8BFE-368F700A74B4}" type="pres">
      <dgm:prSet presAssocID="{6AF9FBED-A7DC-4AAB-977E-B76E957F4BDD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7B6ED895-98DF-4472-9A5B-96BEB6CF0D10}" type="pres">
      <dgm:prSet presAssocID="{5B50AC38-6B2C-4718-921F-A291E66BF662}" presName="node" presStyleLbl="node1" presStyleIdx="2" presStyleCnt="3" custScaleX="64500" custScaleY="3831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B224A62-80A5-453A-A008-5FFE9E920DA1}" type="presOf" srcId="{D5A18F9C-1E7E-421A-8429-7D931C477BE3}" destId="{A332442F-50CF-4890-873D-E934411EB107}" srcOrd="0" destOrd="0" presId="urn:microsoft.com/office/officeart/2005/8/layout/process1"/>
    <dgm:cxn modelId="{168741CF-E686-426A-9072-5BA71158BB3C}" srcId="{9DB716A2-7402-4F6E-854B-9FD6E351EFDA}" destId="{D5A18F9C-1E7E-421A-8429-7D931C477BE3}" srcOrd="0" destOrd="0" parTransId="{D7EE3FD7-EA80-4DEB-8BEB-EC915057E2EA}" sibTransId="{663C266B-C26E-4B3B-BCC5-E1D5FB28E498}"/>
    <dgm:cxn modelId="{D31C7290-22C9-4E51-BF69-56A0B229238D}" srcId="{9DB716A2-7402-4F6E-854B-9FD6E351EFDA}" destId="{BB67B261-AE83-49B8-BBB4-63C10880691D}" srcOrd="1" destOrd="0" parTransId="{F41F9EF2-3D5A-4552-8E22-CDC452DAFBAC}" sibTransId="{6AF9FBED-A7DC-4AAB-977E-B76E957F4BDD}"/>
    <dgm:cxn modelId="{AC3C8502-8100-479A-AD8A-8CA69385F8ED}" srcId="{9DB716A2-7402-4F6E-854B-9FD6E351EFDA}" destId="{5B50AC38-6B2C-4718-921F-A291E66BF662}" srcOrd="2" destOrd="0" parTransId="{CB3400A7-32D0-410C-98AB-103493A0DC3A}" sibTransId="{05FE5FAD-4C16-4DBF-8FF0-F775DDC9F645}"/>
    <dgm:cxn modelId="{3B8D1185-1C4D-48BB-84FF-8E755E93C6A8}" type="presOf" srcId="{9DB716A2-7402-4F6E-854B-9FD6E351EFDA}" destId="{76A8C36B-1A60-4AB5-80D6-92F3DB6BC4B2}" srcOrd="0" destOrd="0" presId="urn:microsoft.com/office/officeart/2005/8/layout/process1"/>
    <dgm:cxn modelId="{C89A3B59-9A1E-402A-94F1-CFB6CD98FC1A}" type="presOf" srcId="{663C266B-C26E-4B3B-BCC5-E1D5FB28E498}" destId="{D500EA90-2F81-40D9-8A02-4001448C633B}" srcOrd="1" destOrd="0" presId="urn:microsoft.com/office/officeart/2005/8/layout/process1"/>
    <dgm:cxn modelId="{42AE0A04-3CD9-4BD7-9818-DEDD1312F473}" type="presOf" srcId="{BB67B261-AE83-49B8-BBB4-63C10880691D}" destId="{7E49AE8D-1FBE-441F-A974-61BD0F0D54D8}" srcOrd="0" destOrd="0" presId="urn:microsoft.com/office/officeart/2005/8/layout/process1"/>
    <dgm:cxn modelId="{F5939592-C4BA-4654-9176-1AA6ACE6A1B7}" type="presOf" srcId="{6AF9FBED-A7DC-4AAB-977E-B76E957F4BDD}" destId="{F05F6940-DEBE-482B-8BFE-368F700A74B4}" srcOrd="1" destOrd="0" presId="urn:microsoft.com/office/officeart/2005/8/layout/process1"/>
    <dgm:cxn modelId="{3D282887-1AB3-4D01-B944-F2AA13034A1C}" type="presOf" srcId="{663C266B-C26E-4B3B-BCC5-E1D5FB28E498}" destId="{9C2D1996-901B-413E-BFC7-9CB8E0937EB2}" srcOrd="0" destOrd="0" presId="urn:microsoft.com/office/officeart/2005/8/layout/process1"/>
    <dgm:cxn modelId="{0A13F50B-28E8-4723-8DD4-4C5F749506ED}" type="presOf" srcId="{6AF9FBED-A7DC-4AAB-977E-B76E957F4BDD}" destId="{C26B0158-41ED-4652-8D3E-8C4074BD057F}" srcOrd="0" destOrd="0" presId="urn:microsoft.com/office/officeart/2005/8/layout/process1"/>
    <dgm:cxn modelId="{EAF8DFF7-C39B-48A1-9BC3-1636B80F2D3D}" type="presOf" srcId="{5B50AC38-6B2C-4718-921F-A291E66BF662}" destId="{7B6ED895-98DF-4472-9A5B-96BEB6CF0D10}" srcOrd="0" destOrd="0" presId="urn:microsoft.com/office/officeart/2005/8/layout/process1"/>
    <dgm:cxn modelId="{F5C5525E-E5BF-4052-BBCA-15BE9008AE52}" type="presParOf" srcId="{76A8C36B-1A60-4AB5-80D6-92F3DB6BC4B2}" destId="{A332442F-50CF-4890-873D-E934411EB107}" srcOrd="0" destOrd="0" presId="urn:microsoft.com/office/officeart/2005/8/layout/process1"/>
    <dgm:cxn modelId="{08394821-7361-4C24-8FA8-029F7817A493}" type="presParOf" srcId="{76A8C36B-1A60-4AB5-80D6-92F3DB6BC4B2}" destId="{9C2D1996-901B-413E-BFC7-9CB8E0937EB2}" srcOrd="1" destOrd="0" presId="urn:microsoft.com/office/officeart/2005/8/layout/process1"/>
    <dgm:cxn modelId="{5F2B3377-8FEB-43C7-9E11-F76636C155EA}" type="presParOf" srcId="{9C2D1996-901B-413E-BFC7-9CB8E0937EB2}" destId="{D500EA90-2F81-40D9-8A02-4001448C633B}" srcOrd="0" destOrd="0" presId="urn:microsoft.com/office/officeart/2005/8/layout/process1"/>
    <dgm:cxn modelId="{3F2F14C7-4BBB-43E3-814B-AD4D602E2A9A}" type="presParOf" srcId="{76A8C36B-1A60-4AB5-80D6-92F3DB6BC4B2}" destId="{7E49AE8D-1FBE-441F-A974-61BD0F0D54D8}" srcOrd="2" destOrd="0" presId="urn:microsoft.com/office/officeart/2005/8/layout/process1"/>
    <dgm:cxn modelId="{DBB1FF83-B0D3-4A63-82AB-1FBF22A45472}" type="presParOf" srcId="{76A8C36B-1A60-4AB5-80D6-92F3DB6BC4B2}" destId="{C26B0158-41ED-4652-8D3E-8C4074BD057F}" srcOrd="3" destOrd="0" presId="urn:microsoft.com/office/officeart/2005/8/layout/process1"/>
    <dgm:cxn modelId="{A28E877E-E745-4010-B775-CFF8EBF53C12}" type="presParOf" srcId="{C26B0158-41ED-4652-8D3E-8C4074BD057F}" destId="{F05F6940-DEBE-482B-8BFE-368F700A74B4}" srcOrd="0" destOrd="0" presId="urn:microsoft.com/office/officeart/2005/8/layout/process1"/>
    <dgm:cxn modelId="{D25EFF58-D5D8-439D-99EF-CFE90E325948}" type="presParOf" srcId="{76A8C36B-1A60-4AB5-80D6-92F3DB6BC4B2}" destId="{7B6ED895-98DF-4472-9A5B-96BEB6CF0D1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3264C9-4478-48F6-94A5-4D2D5F22D831}" type="doc">
      <dgm:prSet loTypeId="urn:microsoft.com/office/officeart/2008/layout/CircleAccentTimeline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8449F6FF-638D-4E13-ABC0-32D5575173E2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/>
            <a:t>ONU </a:t>
          </a:r>
          <a:r>
            <a:rPr lang="es-MX" sz="2000" cap="none" dirty="0" smtClean="0"/>
            <a:t>(</a:t>
          </a:r>
          <a:r>
            <a:rPr lang="es-MX" sz="2000" dirty="0" smtClean="0"/>
            <a:t>1984) </a:t>
          </a:r>
          <a:r>
            <a:rPr lang="es-MX" sz="2000" cap="none" dirty="0" smtClean="0"/>
            <a:t>expresa:</a:t>
          </a:r>
        </a:p>
        <a:p>
          <a:pPr lvl="0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dirty="0"/>
        </a:p>
      </dgm:t>
    </dgm:pt>
    <dgm:pt modelId="{333B32F0-1197-4F57-8EF3-58EA0BE61708}" type="parTrans" cxnId="{5F2889AF-E789-46CE-9202-D68EB287E63A}">
      <dgm:prSet/>
      <dgm:spPr/>
      <dgm:t>
        <a:bodyPr/>
        <a:lstStyle/>
        <a:p>
          <a:endParaRPr lang="es-MX"/>
        </a:p>
      </dgm:t>
    </dgm:pt>
    <dgm:pt modelId="{72BC8DEC-F820-469F-B322-A1D6DEEEF6B2}" type="sibTrans" cxnId="{5F2889AF-E789-46CE-9202-D68EB287E63A}">
      <dgm:prSet/>
      <dgm:spPr/>
      <dgm:t>
        <a:bodyPr/>
        <a:lstStyle/>
        <a:p>
          <a:endParaRPr lang="es-MX"/>
        </a:p>
      </dgm:t>
    </dgm:pt>
    <dgm:pt modelId="{0C017CEE-2325-4B73-ABDD-3D433B702230}">
      <dgm:prSet phldrT="[Texto]" phldr="1"/>
      <dgm:spPr/>
      <dgm:t>
        <a:bodyPr/>
        <a:lstStyle/>
        <a:p>
          <a:endParaRPr lang="es-MX"/>
        </a:p>
      </dgm:t>
    </dgm:pt>
    <dgm:pt modelId="{FD9C3A00-0501-4F7F-B5E5-7B1E83738F0C}" type="parTrans" cxnId="{AB5351E6-D18F-41BF-94D2-1F9E1245C9AC}">
      <dgm:prSet/>
      <dgm:spPr/>
      <dgm:t>
        <a:bodyPr/>
        <a:lstStyle/>
        <a:p>
          <a:endParaRPr lang="es-MX"/>
        </a:p>
      </dgm:t>
    </dgm:pt>
    <dgm:pt modelId="{F60EA012-06CC-4FD3-8EF6-C4771B6930FE}" type="sibTrans" cxnId="{AB5351E6-D18F-41BF-94D2-1F9E1245C9AC}">
      <dgm:prSet/>
      <dgm:spPr/>
      <dgm:t>
        <a:bodyPr/>
        <a:lstStyle/>
        <a:p>
          <a:endParaRPr lang="es-MX"/>
        </a:p>
      </dgm:t>
    </dgm:pt>
    <dgm:pt modelId="{F7EC5757-78AF-4A5D-9231-F87DED1A360F}">
      <dgm:prSet phldrT="[Texto]" custT="1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cap="none" dirty="0" smtClean="0"/>
            <a:t>La evaluación constituye el proceso en que se determina, de manera sistemática y objetiva, la pertinencia, eficiencia, eficacia e impacto de las actividades en relación con los objetivos planteados para la realización de estas</a:t>
          </a:r>
        </a:p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dirty="0"/>
        </a:p>
      </dgm:t>
    </dgm:pt>
    <dgm:pt modelId="{488795DA-4825-4718-A2D1-C63B24E20A6C}" type="parTrans" cxnId="{EDFBC446-B74A-436D-93D8-93789A97BFD6}">
      <dgm:prSet/>
      <dgm:spPr/>
      <dgm:t>
        <a:bodyPr/>
        <a:lstStyle/>
        <a:p>
          <a:endParaRPr lang="es-MX"/>
        </a:p>
      </dgm:t>
    </dgm:pt>
    <dgm:pt modelId="{1013DD1B-36FE-4217-98A8-2E36C1C83F0B}" type="sibTrans" cxnId="{EDFBC446-B74A-436D-93D8-93789A97BFD6}">
      <dgm:prSet/>
      <dgm:spPr/>
      <dgm:t>
        <a:bodyPr/>
        <a:lstStyle/>
        <a:p>
          <a:endParaRPr lang="es-MX"/>
        </a:p>
      </dgm:t>
    </dgm:pt>
    <dgm:pt modelId="{7EEA2288-BC04-4086-8659-B93ECAECFCAE}">
      <dgm:prSet phldrT="[Texto]" phldr="1"/>
      <dgm:spPr/>
      <dgm:t>
        <a:bodyPr/>
        <a:lstStyle/>
        <a:p>
          <a:endParaRPr lang="es-MX" dirty="0"/>
        </a:p>
      </dgm:t>
    </dgm:pt>
    <dgm:pt modelId="{37C3D1A3-E24E-4A06-8A18-D38729EAA7D8}" type="parTrans" cxnId="{097EA5A6-10D3-434E-858E-7662E6054253}">
      <dgm:prSet/>
      <dgm:spPr/>
      <dgm:t>
        <a:bodyPr/>
        <a:lstStyle/>
        <a:p>
          <a:endParaRPr lang="es-MX"/>
        </a:p>
      </dgm:t>
    </dgm:pt>
    <dgm:pt modelId="{A8AA8F84-658C-4BA2-9FB5-45C469C8FEC1}" type="sibTrans" cxnId="{097EA5A6-10D3-434E-858E-7662E6054253}">
      <dgm:prSet/>
      <dgm:spPr/>
      <dgm:t>
        <a:bodyPr/>
        <a:lstStyle/>
        <a:p>
          <a:endParaRPr lang="es-MX"/>
        </a:p>
      </dgm:t>
    </dgm:pt>
    <dgm:pt modelId="{1DEDC00F-1A16-4265-A3FB-3967788B3AA9}" type="pres">
      <dgm:prSet presAssocID="{173264C9-4478-48F6-94A5-4D2D5F22D831}" presName="Name0" presStyleCnt="0">
        <dgm:presLayoutVars>
          <dgm:dir/>
        </dgm:presLayoutVars>
      </dgm:prSet>
      <dgm:spPr/>
      <dgm:t>
        <a:bodyPr/>
        <a:lstStyle/>
        <a:p>
          <a:endParaRPr lang="es-MX"/>
        </a:p>
      </dgm:t>
    </dgm:pt>
    <dgm:pt modelId="{B1546AEB-B555-4499-B090-D35EACA1F89D}" type="pres">
      <dgm:prSet presAssocID="{8449F6FF-638D-4E13-ABC0-32D5575173E2}" presName="parComposite" presStyleCnt="0"/>
      <dgm:spPr/>
    </dgm:pt>
    <dgm:pt modelId="{8750244A-8DFB-47BF-A167-20DE81769CEA}" type="pres">
      <dgm:prSet presAssocID="{8449F6FF-638D-4E13-ABC0-32D5575173E2}" presName="parBigCircle" presStyleLbl="node0" presStyleIdx="0" presStyleCnt="2"/>
      <dgm:spPr/>
    </dgm:pt>
    <dgm:pt modelId="{C181D1E0-1E76-4580-AC74-21043590F321}" type="pres">
      <dgm:prSet presAssocID="{8449F6FF-638D-4E13-ABC0-32D5575173E2}" presName="parTx" presStyleLbl="revTx" presStyleIdx="0" presStyleCnt="6" custAng="4494343" custLinFactNeighborX="34113" custLinFactNeighborY="-36750"/>
      <dgm:spPr/>
      <dgm:t>
        <a:bodyPr/>
        <a:lstStyle/>
        <a:p>
          <a:endParaRPr lang="es-MX"/>
        </a:p>
      </dgm:t>
    </dgm:pt>
    <dgm:pt modelId="{9D08B9E9-1D01-4D16-850F-8856B10A14B3}" type="pres">
      <dgm:prSet presAssocID="{8449F6FF-638D-4E13-ABC0-32D5575173E2}" presName="bSpace" presStyleCnt="0"/>
      <dgm:spPr/>
    </dgm:pt>
    <dgm:pt modelId="{7188C386-653B-4630-9E00-D7321D88541E}" type="pres">
      <dgm:prSet presAssocID="{8449F6FF-638D-4E13-ABC0-32D5575173E2}" presName="parBackupNorm" presStyleCnt="0"/>
      <dgm:spPr/>
    </dgm:pt>
    <dgm:pt modelId="{8D58CCCD-7F8A-4DAC-996A-F30EF601495B}" type="pres">
      <dgm:prSet presAssocID="{72BC8DEC-F820-469F-B322-A1D6DEEEF6B2}" presName="parSpace" presStyleCnt="0"/>
      <dgm:spPr/>
    </dgm:pt>
    <dgm:pt modelId="{77FFE3C4-9F55-4FC7-A67D-8C0AF199E829}" type="pres">
      <dgm:prSet presAssocID="{0C017CEE-2325-4B73-ABDD-3D433B702230}" presName="desBackupLeftNorm" presStyleCnt="0"/>
      <dgm:spPr/>
    </dgm:pt>
    <dgm:pt modelId="{358F8312-213A-4A10-98EA-A03F3FBF1C3F}" type="pres">
      <dgm:prSet presAssocID="{0C017CEE-2325-4B73-ABDD-3D433B702230}" presName="desComposite" presStyleCnt="0"/>
      <dgm:spPr/>
    </dgm:pt>
    <dgm:pt modelId="{898F20E9-AA6B-4B7A-83C0-93DDFB67270B}" type="pres">
      <dgm:prSet presAssocID="{0C017CEE-2325-4B73-ABDD-3D433B702230}" presName="desCircle" presStyleLbl="node1" presStyleIdx="0" presStyleCnt="2"/>
      <dgm:spPr/>
    </dgm:pt>
    <dgm:pt modelId="{6D797330-1BD8-46BF-990F-4A485E624119}" type="pres">
      <dgm:prSet presAssocID="{0C017CEE-2325-4B73-ABDD-3D433B702230}" presName="chTx" presStyleLbl="revTx" presStyleIdx="1" presStyleCnt="6"/>
      <dgm:spPr/>
      <dgm:t>
        <a:bodyPr/>
        <a:lstStyle/>
        <a:p>
          <a:endParaRPr lang="es-MX"/>
        </a:p>
      </dgm:t>
    </dgm:pt>
    <dgm:pt modelId="{D51CF4A3-9D6F-4BA2-B151-7787F2389167}" type="pres">
      <dgm:prSet presAssocID="{0C017CEE-2325-4B73-ABDD-3D433B702230}" presName="desTx" presStyleLbl="revTx" presStyleIdx="2" presStyleCnt="6">
        <dgm:presLayoutVars>
          <dgm:bulletEnabled val="1"/>
        </dgm:presLayoutVars>
      </dgm:prSet>
      <dgm:spPr/>
    </dgm:pt>
    <dgm:pt modelId="{F1DE8EA7-1542-4B6F-83CF-E844E706922E}" type="pres">
      <dgm:prSet presAssocID="{0C017CEE-2325-4B73-ABDD-3D433B702230}" presName="desBackupRightNorm" presStyleCnt="0"/>
      <dgm:spPr/>
    </dgm:pt>
    <dgm:pt modelId="{04083AC1-935B-4FC9-AAD5-1C427D644D8D}" type="pres">
      <dgm:prSet presAssocID="{F60EA012-06CC-4FD3-8EF6-C4771B6930FE}" presName="desSpace" presStyleCnt="0"/>
      <dgm:spPr/>
    </dgm:pt>
    <dgm:pt modelId="{FBE692C3-1DD9-49FB-86EC-1830E32ABE6F}" type="pres">
      <dgm:prSet presAssocID="{F7EC5757-78AF-4A5D-9231-F87DED1A360F}" presName="parComposite" presStyleCnt="0"/>
      <dgm:spPr/>
    </dgm:pt>
    <dgm:pt modelId="{4342E834-30EB-44B3-996B-01667FEA3F8E}" type="pres">
      <dgm:prSet presAssocID="{F7EC5757-78AF-4A5D-9231-F87DED1A360F}" presName="parBigCircle" presStyleLbl="node0" presStyleIdx="1" presStyleCnt="2" custLinFactNeighborX="-58801" custLinFactNeighborY="-73568"/>
      <dgm:spPr/>
    </dgm:pt>
    <dgm:pt modelId="{6C774709-A444-44F5-9CA7-9AE4968F0D4D}" type="pres">
      <dgm:prSet presAssocID="{F7EC5757-78AF-4A5D-9231-F87DED1A360F}" presName="parTx" presStyleLbl="revTx" presStyleIdx="3" presStyleCnt="6" custAng="3386225" custScaleX="289056" custScaleY="323900" custLinFactX="1215" custLinFactNeighborX="100000" custLinFactNeighborY="-24842"/>
      <dgm:spPr/>
      <dgm:t>
        <a:bodyPr/>
        <a:lstStyle/>
        <a:p>
          <a:endParaRPr lang="es-MX"/>
        </a:p>
      </dgm:t>
    </dgm:pt>
    <dgm:pt modelId="{75BC3CC9-3649-41BB-9991-5F803104305A}" type="pres">
      <dgm:prSet presAssocID="{F7EC5757-78AF-4A5D-9231-F87DED1A360F}" presName="bSpace" presStyleCnt="0"/>
      <dgm:spPr/>
    </dgm:pt>
    <dgm:pt modelId="{F15CB483-83C2-4AA6-A465-6AF4C9161EA4}" type="pres">
      <dgm:prSet presAssocID="{F7EC5757-78AF-4A5D-9231-F87DED1A360F}" presName="parBackupNorm" presStyleCnt="0"/>
      <dgm:spPr/>
    </dgm:pt>
    <dgm:pt modelId="{D1F8F353-41DF-4E0D-83DC-9F232CC0F949}" type="pres">
      <dgm:prSet presAssocID="{1013DD1B-36FE-4217-98A8-2E36C1C83F0B}" presName="parSpace" presStyleCnt="0"/>
      <dgm:spPr/>
    </dgm:pt>
    <dgm:pt modelId="{B93F8782-46E7-4150-AE5A-C664B594CC71}" type="pres">
      <dgm:prSet presAssocID="{7EEA2288-BC04-4086-8659-B93ECAECFCAE}" presName="desBackupLeftNorm" presStyleCnt="0"/>
      <dgm:spPr/>
    </dgm:pt>
    <dgm:pt modelId="{336DB4DD-304D-4C9F-B0F8-0CC5DDE4C2FB}" type="pres">
      <dgm:prSet presAssocID="{7EEA2288-BC04-4086-8659-B93ECAECFCAE}" presName="desComposite" presStyleCnt="0"/>
      <dgm:spPr/>
    </dgm:pt>
    <dgm:pt modelId="{BCA1860E-C5BB-4EA4-A2E9-2ABB3AF3F21E}" type="pres">
      <dgm:prSet presAssocID="{7EEA2288-BC04-4086-8659-B93ECAECFCAE}" presName="desCircle" presStyleLbl="node1" presStyleIdx="1" presStyleCnt="2" custLinFactX="-400000" custLinFactY="-100000" custLinFactNeighborX="-407762" custLinFactNeighborY="-167006"/>
      <dgm:spPr/>
    </dgm:pt>
    <dgm:pt modelId="{540FB1A9-985F-40F9-A274-CA893B9F6A85}" type="pres">
      <dgm:prSet presAssocID="{7EEA2288-BC04-4086-8659-B93ECAECFCAE}" presName="chTx" presStyleLbl="revTx" presStyleIdx="4" presStyleCnt="6"/>
      <dgm:spPr/>
      <dgm:t>
        <a:bodyPr/>
        <a:lstStyle/>
        <a:p>
          <a:endParaRPr lang="es-MX"/>
        </a:p>
      </dgm:t>
    </dgm:pt>
    <dgm:pt modelId="{478529ED-BE17-4902-8EE9-06E33132797E}" type="pres">
      <dgm:prSet presAssocID="{7EEA2288-BC04-4086-8659-B93ECAECFCAE}" presName="desTx" presStyleLbl="revTx" presStyleIdx="5" presStyleCnt="6">
        <dgm:presLayoutVars>
          <dgm:bulletEnabled val="1"/>
        </dgm:presLayoutVars>
      </dgm:prSet>
      <dgm:spPr/>
    </dgm:pt>
    <dgm:pt modelId="{5091AA06-22E8-431B-8AEC-B0BA1C5F176C}" type="pres">
      <dgm:prSet presAssocID="{7EEA2288-BC04-4086-8659-B93ECAECFCAE}" presName="desBackupRightNorm" presStyleCnt="0"/>
      <dgm:spPr/>
    </dgm:pt>
    <dgm:pt modelId="{0CF3ABFE-92F8-4349-A6F5-D8125D6A7EB9}" type="pres">
      <dgm:prSet presAssocID="{A8AA8F84-658C-4BA2-9FB5-45C469C8FEC1}" presName="desSpace" presStyleCnt="0"/>
      <dgm:spPr/>
    </dgm:pt>
  </dgm:ptLst>
  <dgm:cxnLst>
    <dgm:cxn modelId="{097EA5A6-10D3-434E-858E-7662E6054253}" srcId="{F7EC5757-78AF-4A5D-9231-F87DED1A360F}" destId="{7EEA2288-BC04-4086-8659-B93ECAECFCAE}" srcOrd="0" destOrd="0" parTransId="{37C3D1A3-E24E-4A06-8A18-D38729EAA7D8}" sibTransId="{A8AA8F84-658C-4BA2-9FB5-45C469C8FEC1}"/>
    <dgm:cxn modelId="{BAFA0B87-1645-4A57-B8C3-5AE5C4EE99F7}" type="presOf" srcId="{8449F6FF-638D-4E13-ABC0-32D5575173E2}" destId="{C181D1E0-1E76-4580-AC74-21043590F321}" srcOrd="0" destOrd="0" presId="urn:microsoft.com/office/officeart/2008/layout/CircleAccentTimeline"/>
    <dgm:cxn modelId="{0DD0202C-FB93-44A8-927D-BC05D64C39E8}" type="presOf" srcId="{0C017CEE-2325-4B73-ABDD-3D433B702230}" destId="{6D797330-1BD8-46BF-990F-4A485E624119}" srcOrd="0" destOrd="0" presId="urn:microsoft.com/office/officeart/2008/layout/CircleAccentTimeline"/>
    <dgm:cxn modelId="{AB5351E6-D18F-41BF-94D2-1F9E1245C9AC}" srcId="{8449F6FF-638D-4E13-ABC0-32D5575173E2}" destId="{0C017CEE-2325-4B73-ABDD-3D433B702230}" srcOrd="0" destOrd="0" parTransId="{FD9C3A00-0501-4F7F-B5E5-7B1E83738F0C}" sibTransId="{F60EA012-06CC-4FD3-8EF6-C4771B6930FE}"/>
    <dgm:cxn modelId="{ACDB2528-968B-4028-B2E7-0BEE2961709D}" type="presOf" srcId="{F7EC5757-78AF-4A5D-9231-F87DED1A360F}" destId="{6C774709-A444-44F5-9CA7-9AE4968F0D4D}" srcOrd="0" destOrd="0" presId="urn:microsoft.com/office/officeart/2008/layout/CircleAccentTimeline"/>
    <dgm:cxn modelId="{5F2889AF-E789-46CE-9202-D68EB287E63A}" srcId="{173264C9-4478-48F6-94A5-4D2D5F22D831}" destId="{8449F6FF-638D-4E13-ABC0-32D5575173E2}" srcOrd="0" destOrd="0" parTransId="{333B32F0-1197-4F57-8EF3-58EA0BE61708}" sibTransId="{72BC8DEC-F820-469F-B322-A1D6DEEEF6B2}"/>
    <dgm:cxn modelId="{EDFBC446-B74A-436D-93D8-93789A97BFD6}" srcId="{173264C9-4478-48F6-94A5-4D2D5F22D831}" destId="{F7EC5757-78AF-4A5D-9231-F87DED1A360F}" srcOrd="1" destOrd="0" parTransId="{488795DA-4825-4718-A2D1-C63B24E20A6C}" sibTransId="{1013DD1B-36FE-4217-98A8-2E36C1C83F0B}"/>
    <dgm:cxn modelId="{E1741DE3-BF3B-47EE-B99F-E153E52100AA}" type="presOf" srcId="{7EEA2288-BC04-4086-8659-B93ECAECFCAE}" destId="{540FB1A9-985F-40F9-A274-CA893B9F6A85}" srcOrd="0" destOrd="0" presId="urn:microsoft.com/office/officeart/2008/layout/CircleAccentTimeline"/>
    <dgm:cxn modelId="{4495113F-43EB-417B-95E8-2D5CA7472B98}" type="presOf" srcId="{173264C9-4478-48F6-94A5-4D2D5F22D831}" destId="{1DEDC00F-1A16-4265-A3FB-3967788B3AA9}" srcOrd="0" destOrd="0" presId="urn:microsoft.com/office/officeart/2008/layout/CircleAccentTimeline"/>
    <dgm:cxn modelId="{550D6402-38BF-4B1E-850D-4A6D0DF0C325}" type="presParOf" srcId="{1DEDC00F-1A16-4265-A3FB-3967788B3AA9}" destId="{B1546AEB-B555-4499-B090-D35EACA1F89D}" srcOrd="0" destOrd="0" presId="urn:microsoft.com/office/officeart/2008/layout/CircleAccentTimeline"/>
    <dgm:cxn modelId="{14CC8EA5-30F6-4E07-80A8-B1810840634C}" type="presParOf" srcId="{B1546AEB-B555-4499-B090-D35EACA1F89D}" destId="{8750244A-8DFB-47BF-A167-20DE81769CEA}" srcOrd="0" destOrd="0" presId="urn:microsoft.com/office/officeart/2008/layout/CircleAccentTimeline"/>
    <dgm:cxn modelId="{E587E5B6-F189-4BCF-8AD5-07D4EDF3BCA5}" type="presParOf" srcId="{B1546AEB-B555-4499-B090-D35EACA1F89D}" destId="{C181D1E0-1E76-4580-AC74-21043590F321}" srcOrd="1" destOrd="0" presId="urn:microsoft.com/office/officeart/2008/layout/CircleAccentTimeline"/>
    <dgm:cxn modelId="{E125941C-2D97-40D1-8DA0-157D2401A3E1}" type="presParOf" srcId="{B1546AEB-B555-4499-B090-D35EACA1F89D}" destId="{9D08B9E9-1D01-4D16-850F-8856B10A14B3}" srcOrd="2" destOrd="0" presId="urn:microsoft.com/office/officeart/2008/layout/CircleAccentTimeline"/>
    <dgm:cxn modelId="{EA3CE573-2E9A-4EF2-A6DB-C54631511CED}" type="presParOf" srcId="{1DEDC00F-1A16-4265-A3FB-3967788B3AA9}" destId="{7188C386-653B-4630-9E00-D7321D88541E}" srcOrd="1" destOrd="0" presId="urn:microsoft.com/office/officeart/2008/layout/CircleAccentTimeline"/>
    <dgm:cxn modelId="{5FADC115-6AC0-4FB6-95E6-AE9D3F262649}" type="presParOf" srcId="{1DEDC00F-1A16-4265-A3FB-3967788B3AA9}" destId="{8D58CCCD-7F8A-4DAC-996A-F30EF601495B}" srcOrd="2" destOrd="0" presId="urn:microsoft.com/office/officeart/2008/layout/CircleAccentTimeline"/>
    <dgm:cxn modelId="{B8EAEDC9-FF9D-41E9-932D-AFC90B937C66}" type="presParOf" srcId="{1DEDC00F-1A16-4265-A3FB-3967788B3AA9}" destId="{77FFE3C4-9F55-4FC7-A67D-8C0AF199E829}" srcOrd="3" destOrd="0" presId="urn:microsoft.com/office/officeart/2008/layout/CircleAccentTimeline"/>
    <dgm:cxn modelId="{FB58FD2B-3C6D-4B3A-B071-D543E5F319A2}" type="presParOf" srcId="{1DEDC00F-1A16-4265-A3FB-3967788B3AA9}" destId="{358F8312-213A-4A10-98EA-A03F3FBF1C3F}" srcOrd="4" destOrd="0" presId="urn:microsoft.com/office/officeart/2008/layout/CircleAccentTimeline"/>
    <dgm:cxn modelId="{239032E2-3BDE-4C0B-A45C-523567D0A47A}" type="presParOf" srcId="{358F8312-213A-4A10-98EA-A03F3FBF1C3F}" destId="{898F20E9-AA6B-4B7A-83C0-93DDFB67270B}" srcOrd="0" destOrd="0" presId="urn:microsoft.com/office/officeart/2008/layout/CircleAccentTimeline"/>
    <dgm:cxn modelId="{12B31BC2-0500-4606-AC71-4F6C1D82C22B}" type="presParOf" srcId="{358F8312-213A-4A10-98EA-A03F3FBF1C3F}" destId="{6D797330-1BD8-46BF-990F-4A485E624119}" srcOrd="1" destOrd="0" presId="urn:microsoft.com/office/officeart/2008/layout/CircleAccentTimeline"/>
    <dgm:cxn modelId="{E979EF4E-11BA-46D1-872E-924940A39150}" type="presParOf" srcId="{358F8312-213A-4A10-98EA-A03F3FBF1C3F}" destId="{D51CF4A3-9D6F-4BA2-B151-7787F2389167}" srcOrd="2" destOrd="0" presId="urn:microsoft.com/office/officeart/2008/layout/CircleAccentTimeline"/>
    <dgm:cxn modelId="{7DB7F95B-A8E4-483E-9C4A-D4778163985D}" type="presParOf" srcId="{1DEDC00F-1A16-4265-A3FB-3967788B3AA9}" destId="{F1DE8EA7-1542-4B6F-83CF-E844E706922E}" srcOrd="5" destOrd="0" presId="urn:microsoft.com/office/officeart/2008/layout/CircleAccentTimeline"/>
    <dgm:cxn modelId="{21128631-3465-4E1E-87CD-9C548432422E}" type="presParOf" srcId="{1DEDC00F-1A16-4265-A3FB-3967788B3AA9}" destId="{04083AC1-935B-4FC9-AAD5-1C427D644D8D}" srcOrd="6" destOrd="0" presId="urn:microsoft.com/office/officeart/2008/layout/CircleAccentTimeline"/>
    <dgm:cxn modelId="{19A1B37B-3D0E-4CE7-A474-45829FF3D779}" type="presParOf" srcId="{1DEDC00F-1A16-4265-A3FB-3967788B3AA9}" destId="{FBE692C3-1DD9-49FB-86EC-1830E32ABE6F}" srcOrd="7" destOrd="0" presId="urn:microsoft.com/office/officeart/2008/layout/CircleAccentTimeline"/>
    <dgm:cxn modelId="{5943C375-5781-4B90-8919-DEB465D86D7F}" type="presParOf" srcId="{FBE692C3-1DD9-49FB-86EC-1830E32ABE6F}" destId="{4342E834-30EB-44B3-996B-01667FEA3F8E}" srcOrd="0" destOrd="0" presId="urn:microsoft.com/office/officeart/2008/layout/CircleAccentTimeline"/>
    <dgm:cxn modelId="{23A62030-A922-41ED-9FEE-911648A0B838}" type="presParOf" srcId="{FBE692C3-1DD9-49FB-86EC-1830E32ABE6F}" destId="{6C774709-A444-44F5-9CA7-9AE4968F0D4D}" srcOrd="1" destOrd="0" presId="urn:microsoft.com/office/officeart/2008/layout/CircleAccentTimeline"/>
    <dgm:cxn modelId="{346EE933-7D75-449C-9037-B614BA593C95}" type="presParOf" srcId="{FBE692C3-1DD9-49FB-86EC-1830E32ABE6F}" destId="{75BC3CC9-3649-41BB-9991-5F803104305A}" srcOrd="2" destOrd="0" presId="urn:microsoft.com/office/officeart/2008/layout/CircleAccentTimeline"/>
    <dgm:cxn modelId="{D05E2926-7787-45F3-881A-31DCB810E610}" type="presParOf" srcId="{1DEDC00F-1A16-4265-A3FB-3967788B3AA9}" destId="{F15CB483-83C2-4AA6-A465-6AF4C9161EA4}" srcOrd="8" destOrd="0" presId="urn:microsoft.com/office/officeart/2008/layout/CircleAccentTimeline"/>
    <dgm:cxn modelId="{5B313D6B-7E27-4CFB-BF0F-5B0CFA25675F}" type="presParOf" srcId="{1DEDC00F-1A16-4265-A3FB-3967788B3AA9}" destId="{D1F8F353-41DF-4E0D-83DC-9F232CC0F949}" srcOrd="9" destOrd="0" presId="urn:microsoft.com/office/officeart/2008/layout/CircleAccentTimeline"/>
    <dgm:cxn modelId="{347946FA-7323-4756-A4BF-0127B85542B6}" type="presParOf" srcId="{1DEDC00F-1A16-4265-A3FB-3967788B3AA9}" destId="{B93F8782-46E7-4150-AE5A-C664B594CC71}" srcOrd="10" destOrd="0" presId="urn:microsoft.com/office/officeart/2008/layout/CircleAccentTimeline"/>
    <dgm:cxn modelId="{E661EA90-1CF3-421F-A612-39A0244A09C7}" type="presParOf" srcId="{1DEDC00F-1A16-4265-A3FB-3967788B3AA9}" destId="{336DB4DD-304D-4C9F-B0F8-0CC5DDE4C2FB}" srcOrd="11" destOrd="0" presId="urn:microsoft.com/office/officeart/2008/layout/CircleAccentTimeline"/>
    <dgm:cxn modelId="{6F725E3D-3F11-42ED-91F3-0A859B065D1C}" type="presParOf" srcId="{336DB4DD-304D-4C9F-B0F8-0CC5DDE4C2FB}" destId="{BCA1860E-C5BB-4EA4-A2E9-2ABB3AF3F21E}" srcOrd="0" destOrd="0" presId="urn:microsoft.com/office/officeart/2008/layout/CircleAccentTimeline"/>
    <dgm:cxn modelId="{18A9DED9-D54F-474B-BD2B-9BC0AD5B3B63}" type="presParOf" srcId="{336DB4DD-304D-4C9F-B0F8-0CC5DDE4C2FB}" destId="{540FB1A9-985F-40F9-A274-CA893B9F6A85}" srcOrd="1" destOrd="0" presId="urn:microsoft.com/office/officeart/2008/layout/CircleAccentTimeline"/>
    <dgm:cxn modelId="{118CF730-B56F-4C41-84D4-BA72F1AA5FFB}" type="presParOf" srcId="{336DB4DD-304D-4C9F-B0F8-0CC5DDE4C2FB}" destId="{478529ED-BE17-4902-8EE9-06E33132797E}" srcOrd="2" destOrd="0" presId="urn:microsoft.com/office/officeart/2008/layout/CircleAccentTimeline"/>
    <dgm:cxn modelId="{3D972D16-D5A6-44D7-B796-9BEB680C56E6}" type="presParOf" srcId="{1DEDC00F-1A16-4265-A3FB-3967788B3AA9}" destId="{5091AA06-22E8-431B-8AEC-B0BA1C5F176C}" srcOrd="12" destOrd="0" presId="urn:microsoft.com/office/officeart/2008/layout/CircleAccentTimeline"/>
    <dgm:cxn modelId="{3B51E4D5-C1F9-4DF5-82A3-B5238D6DBCF5}" type="presParOf" srcId="{1DEDC00F-1A16-4265-A3FB-3967788B3AA9}" destId="{0CF3ABFE-92F8-4349-A6F5-D8125D6A7EB9}" srcOrd="13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21538E-4C60-4574-92BE-28AB1963C30A}" type="doc">
      <dgm:prSet loTypeId="urn:microsoft.com/office/officeart/2005/8/layout/equation1" loCatId="process" qsTypeId="urn:microsoft.com/office/officeart/2005/8/quickstyle/simple1" qsCatId="simple" csTypeId="urn:microsoft.com/office/officeart/2005/8/colors/colorful4" csCatId="colorful" phldr="1"/>
      <dgm:spPr/>
    </dgm:pt>
    <dgm:pt modelId="{8526B18F-4387-49C6-BC08-ACB3099AB3B5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800" cap="none" dirty="0" smtClean="0">
              <a:solidFill>
                <a:schemeClr val="tx1"/>
              </a:solidFill>
            </a:rPr>
            <a:t>Valoración de los resultados de la aplicación de una acción en un grupo</a:t>
          </a:r>
        </a:p>
        <a:p>
          <a:pPr lvl="0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dirty="0"/>
        </a:p>
      </dgm:t>
    </dgm:pt>
    <dgm:pt modelId="{5B44A524-3B9F-4AB4-91F9-89EF3CCA05A1}" type="parTrans" cxnId="{AAB02C0B-1AB4-41FA-AA8F-13810550229C}">
      <dgm:prSet/>
      <dgm:spPr/>
      <dgm:t>
        <a:bodyPr/>
        <a:lstStyle/>
        <a:p>
          <a:endParaRPr lang="es-MX"/>
        </a:p>
      </dgm:t>
    </dgm:pt>
    <dgm:pt modelId="{16F3E165-462E-4BD3-A7E2-5028188D2A50}" type="sibTrans" cxnId="{AAB02C0B-1AB4-41FA-AA8F-13810550229C}">
      <dgm:prSet/>
      <dgm:spPr/>
      <dgm:t>
        <a:bodyPr/>
        <a:lstStyle/>
        <a:p>
          <a:endParaRPr lang="es-MX"/>
        </a:p>
      </dgm:t>
    </dgm:pt>
    <dgm:pt modelId="{2FC6DF68-5B0B-474E-BC8C-72A13BDBCCFF}">
      <dgm:prSet phldrT="[Texto]" custT="1"/>
      <dgm:spPr/>
      <dgm:t>
        <a:bodyPr/>
        <a:lstStyle/>
        <a:p>
          <a:r>
            <a:rPr lang="es-MX" sz="1600" cap="none" dirty="0" smtClean="0">
              <a:solidFill>
                <a:schemeClr val="tx1"/>
              </a:solidFill>
            </a:rPr>
            <a:t>Indaga en todo tipo de efectos, tanto los buscados, de acuerdo con los objetivos de la acción, como otros no planificados</a:t>
          </a:r>
          <a:r>
            <a:rPr lang="es-MX" sz="1600" dirty="0" smtClean="0">
              <a:solidFill>
                <a:schemeClr val="tx1"/>
              </a:solidFill>
            </a:rPr>
            <a:t> </a:t>
          </a:r>
          <a:endParaRPr lang="es-MX" sz="1600" dirty="0">
            <a:solidFill>
              <a:schemeClr val="tx1"/>
            </a:solidFill>
          </a:endParaRPr>
        </a:p>
      </dgm:t>
    </dgm:pt>
    <dgm:pt modelId="{4579B5FC-FA2C-44E7-A0D6-E85063999A3A}" type="parTrans" cxnId="{8DC38F11-394B-47F9-9E54-D2A4187907EF}">
      <dgm:prSet/>
      <dgm:spPr/>
      <dgm:t>
        <a:bodyPr/>
        <a:lstStyle/>
        <a:p>
          <a:endParaRPr lang="es-MX"/>
        </a:p>
      </dgm:t>
    </dgm:pt>
    <dgm:pt modelId="{46C69A37-630C-4D35-9E25-EF4B78DC500C}" type="sibTrans" cxnId="{8DC38F11-394B-47F9-9E54-D2A4187907EF}">
      <dgm:prSet/>
      <dgm:spPr/>
      <dgm:t>
        <a:bodyPr/>
        <a:lstStyle/>
        <a:p>
          <a:endParaRPr lang="es-MX"/>
        </a:p>
      </dgm:t>
    </dgm:pt>
    <dgm:pt modelId="{41090E72-A1EA-407F-B6E2-9098395B6E66}">
      <dgm:prSet phldrT="[Texto]" phldr="1"/>
      <dgm:spPr/>
      <dgm:t>
        <a:bodyPr/>
        <a:lstStyle/>
        <a:p>
          <a:endParaRPr lang="es-MX"/>
        </a:p>
      </dgm:t>
    </dgm:pt>
    <dgm:pt modelId="{54C3C875-599F-4352-8C63-2E182797FAAA}" type="parTrans" cxnId="{C9BE4B0D-7401-4362-945E-89231FDE1272}">
      <dgm:prSet/>
      <dgm:spPr/>
      <dgm:t>
        <a:bodyPr/>
        <a:lstStyle/>
        <a:p>
          <a:endParaRPr lang="es-MX"/>
        </a:p>
      </dgm:t>
    </dgm:pt>
    <dgm:pt modelId="{029CB1A4-21B9-4338-86EA-CEDD4BC4C9F8}" type="sibTrans" cxnId="{C9BE4B0D-7401-4362-945E-89231FDE1272}">
      <dgm:prSet/>
      <dgm:spPr/>
      <dgm:t>
        <a:bodyPr/>
        <a:lstStyle/>
        <a:p>
          <a:endParaRPr lang="es-MX"/>
        </a:p>
      </dgm:t>
    </dgm:pt>
    <dgm:pt modelId="{CB859A42-AEE8-46FF-8F8B-A5F39FB303B9}" type="pres">
      <dgm:prSet presAssocID="{8621538E-4C60-4574-92BE-28AB1963C30A}" presName="linearFlow" presStyleCnt="0">
        <dgm:presLayoutVars>
          <dgm:dir/>
          <dgm:resizeHandles val="exact"/>
        </dgm:presLayoutVars>
      </dgm:prSet>
      <dgm:spPr/>
    </dgm:pt>
    <dgm:pt modelId="{3475356E-2ACA-4654-9975-F9A4C37A0594}" type="pres">
      <dgm:prSet presAssocID="{8526B18F-4387-49C6-BC08-ACB3099AB3B5}" presName="node" presStyleLbl="node1" presStyleIdx="0" presStyleCnt="3" custScaleX="174422" custScaleY="338858" custLinFactX="7703" custLinFactNeighborX="100000" custLinFactNeighborY="165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493331-839A-4327-9708-18EE4E60FFC8}" type="pres">
      <dgm:prSet presAssocID="{16F3E165-462E-4BD3-A7E2-5028188D2A50}" presName="spacerL" presStyleCnt="0"/>
      <dgm:spPr/>
    </dgm:pt>
    <dgm:pt modelId="{024E6F8A-E44F-4781-A87B-8076A534220A}" type="pres">
      <dgm:prSet presAssocID="{16F3E165-462E-4BD3-A7E2-5028188D2A50}" presName="sibTrans" presStyleLbl="sibTrans2D1" presStyleIdx="0" presStyleCnt="2" custLinFactNeighborX="9580" custLinFactNeighborY="-5705"/>
      <dgm:spPr/>
      <dgm:t>
        <a:bodyPr/>
        <a:lstStyle/>
        <a:p>
          <a:endParaRPr lang="es-MX"/>
        </a:p>
      </dgm:t>
    </dgm:pt>
    <dgm:pt modelId="{9AA2093E-0266-457C-A7C4-FB568D695731}" type="pres">
      <dgm:prSet presAssocID="{16F3E165-462E-4BD3-A7E2-5028188D2A50}" presName="spacerR" presStyleCnt="0"/>
      <dgm:spPr/>
    </dgm:pt>
    <dgm:pt modelId="{4A92F87E-E8A7-4A4C-9B0E-448622D7EA59}" type="pres">
      <dgm:prSet presAssocID="{2FC6DF68-5B0B-474E-BC8C-72A13BDBCCFF}" presName="node" presStyleLbl="node1" presStyleIdx="1" presStyleCnt="3" custScaleX="219048" custScaleY="2588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972EB1-82FE-4A30-907A-26EB521357FC}" type="pres">
      <dgm:prSet presAssocID="{46C69A37-630C-4D35-9E25-EF4B78DC500C}" presName="spacerL" presStyleCnt="0"/>
      <dgm:spPr/>
    </dgm:pt>
    <dgm:pt modelId="{D3337919-3B98-4C1A-A5DC-00C12A622E19}" type="pres">
      <dgm:prSet presAssocID="{46C69A37-630C-4D35-9E25-EF4B78DC500C}" presName="sibTrans" presStyleLbl="sibTrans2D1" presStyleIdx="1" presStyleCnt="2"/>
      <dgm:spPr/>
      <dgm:t>
        <a:bodyPr/>
        <a:lstStyle/>
        <a:p>
          <a:endParaRPr lang="es-MX"/>
        </a:p>
      </dgm:t>
    </dgm:pt>
    <dgm:pt modelId="{2F43037A-5342-4F90-809F-320AFBE394FA}" type="pres">
      <dgm:prSet presAssocID="{46C69A37-630C-4D35-9E25-EF4B78DC500C}" presName="spacerR" presStyleCnt="0"/>
      <dgm:spPr/>
    </dgm:pt>
    <dgm:pt modelId="{B1A135B7-1AC2-4BD8-819F-225DDA88037E}" type="pres">
      <dgm:prSet presAssocID="{41090E72-A1EA-407F-B6E2-9098395B6E6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9BE4B0D-7401-4362-945E-89231FDE1272}" srcId="{8621538E-4C60-4574-92BE-28AB1963C30A}" destId="{41090E72-A1EA-407F-B6E2-9098395B6E66}" srcOrd="2" destOrd="0" parTransId="{54C3C875-599F-4352-8C63-2E182797FAAA}" sibTransId="{029CB1A4-21B9-4338-86EA-CEDD4BC4C9F8}"/>
    <dgm:cxn modelId="{7FFDEEE8-8258-47B0-9A89-485205EC32CC}" type="presOf" srcId="{16F3E165-462E-4BD3-A7E2-5028188D2A50}" destId="{024E6F8A-E44F-4781-A87B-8076A534220A}" srcOrd="0" destOrd="0" presId="urn:microsoft.com/office/officeart/2005/8/layout/equation1"/>
    <dgm:cxn modelId="{DA8216FD-849F-4C10-BEA4-69D52D6236BD}" type="presOf" srcId="{2FC6DF68-5B0B-474E-BC8C-72A13BDBCCFF}" destId="{4A92F87E-E8A7-4A4C-9B0E-448622D7EA59}" srcOrd="0" destOrd="0" presId="urn:microsoft.com/office/officeart/2005/8/layout/equation1"/>
    <dgm:cxn modelId="{EC3D01FA-464B-473C-9620-C9B38F6D78E9}" type="presOf" srcId="{8621538E-4C60-4574-92BE-28AB1963C30A}" destId="{CB859A42-AEE8-46FF-8F8B-A5F39FB303B9}" srcOrd="0" destOrd="0" presId="urn:microsoft.com/office/officeart/2005/8/layout/equation1"/>
    <dgm:cxn modelId="{C28A246C-D935-4B11-B1B2-7B7D3233D5DE}" type="presOf" srcId="{41090E72-A1EA-407F-B6E2-9098395B6E66}" destId="{B1A135B7-1AC2-4BD8-819F-225DDA88037E}" srcOrd="0" destOrd="0" presId="urn:microsoft.com/office/officeart/2005/8/layout/equation1"/>
    <dgm:cxn modelId="{E679BA4E-7222-433F-8B26-362E7CAD8144}" type="presOf" srcId="{8526B18F-4387-49C6-BC08-ACB3099AB3B5}" destId="{3475356E-2ACA-4654-9975-F9A4C37A0594}" srcOrd="0" destOrd="0" presId="urn:microsoft.com/office/officeart/2005/8/layout/equation1"/>
    <dgm:cxn modelId="{8DC38F11-394B-47F9-9E54-D2A4187907EF}" srcId="{8621538E-4C60-4574-92BE-28AB1963C30A}" destId="{2FC6DF68-5B0B-474E-BC8C-72A13BDBCCFF}" srcOrd="1" destOrd="0" parTransId="{4579B5FC-FA2C-44E7-A0D6-E85063999A3A}" sibTransId="{46C69A37-630C-4D35-9E25-EF4B78DC500C}"/>
    <dgm:cxn modelId="{3ABBF2C4-8CCD-4260-8D05-BBFF23866F7A}" type="presOf" srcId="{46C69A37-630C-4D35-9E25-EF4B78DC500C}" destId="{D3337919-3B98-4C1A-A5DC-00C12A622E19}" srcOrd="0" destOrd="0" presId="urn:microsoft.com/office/officeart/2005/8/layout/equation1"/>
    <dgm:cxn modelId="{AAB02C0B-1AB4-41FA-AA8F-13810550229C}" srcId="{8621538E-4C60-4574-92BE-28AB1963C30A}" destId="{8526B18F-4387-49C6-BC08-ACB3099AB3B5}" srcOrd="0" destOrd="0" parTransId="{5B44A524-3B9F-4AB4-91F9-89EF3CCA05A1}" sibTransId="{16F3E165-462E-4BD3-A7E2-5028188D2A50}"/>
    <dgm:cxn modelId="{47D577C9-B9A6-487D-A097-91E05B2143DE}" type="presParOf" srcId="{CB859A42-AEE8-46FF-8F8B-A5F39FB303B9}" destId="{3475356E-2ACA-4654-9975-F9A4C37A0594}" srcOrd="0" destOrd="0" presId="urn:microsoft.com/office/officeart/2005/8/layout/equation1"/>
    <dgm:cxn modelId="{95F7B3CC-C735-442B-BF8B-E4D5CFFEDD3F}" type="presParOf" srcId="{CB859A42-AEE8-46FF-8F8B-A5F39FB303B9}" destId="{0D493331-839A-4327-9708-18EE4E60FFC8}" srcOrd="1" destOrd="0" presId="urn:microsoft.com/office/officeart/2005/8/layout/equation1"/>
    <dgm:cxn modelId="{E68ECA28-D9DC-4871-8890-8F247A483895}" type="presParOf" srcId="{CB859A42-AEE8-46FF-8F8B-A5F39FB303B9}" destId="{024E6F8A-E44F-4781-A87B-8076A534220A}" srcOrd="2" destOrd="0" presId="urn:microsoft.com/office/officeart/2005/8/layout/equation1"/>
    <dgm:cxn modelId="{34A94DDE-8525-433A-9585-D00B740E02B0}" type="presParOf" srcId="{CB859A42-AEE8-46FF-8F8B-A5F39FB303B9}" destId="{9AA2093E-0266-457C-A7C4-FB568D695731}" srcOrd="3" destOrd="0" presId="urn:microsoft.com/office/officeart/2005/8/layout/equation1"/>
    <dgm:cxn modelId="{5A914760-2107-4B6D-A1A5-22EF0DF2D606}" type="presParOf" srcId="{CB859A42-AEE8-46FF-8F8B-A5F39FB303B9}" destId="{4A92F87E-E8A7-4A4C-9B0E-448622D7EA59}" srcOrd="4" destOrd="0" presId="urn:microsoft.com/office/officeart/2005/8/layout/equation1"/>
    <dgm:cxn modelId="{F514531B-1464-48C8-B869-39ED1F681C40}" type="presParOf" srcId="{CB859A42-AEE8-46FF-8F8B-A5F39FB303B9}" destId="{9E972EB1-82FE-4A30-907A-26EB521357FC}" srcOrd="5" destOrd="0" presId="urn:microsoft.com/office/officeart/2005/8/layout/equation1"/>
    <dgm:cxn modelId="{D57A48A1-AE57-4A36-93E2-99035D5F4D70}" type="presParOf" srcId="{CB859A42-AEE8-46FF-8F8B-A5F39FB303B9}" destId="{D3337919-3B98-4C1A-A5DC-00C12A622E19}" srcOrd="6" destOrd="0" presId="urn:microsoft.com/office/officeart/2005/8/layout/equation1"/>
    <dgm:cxn modelId="{55CEFC01-530D-4FF6-9044-117D71A99E2D}" type="presParOf" srcId="{CB859A42-AEE8-46FF-8F8B-A5F39FB303B9}" destId="{2F43037A-5342-4F90-809F-320AFBE394FA}" srcOrd="7" destOrd="0" presId="urn:microsoft.com/office/officeart/2005/8/layout/equation1"/>
    <dgm:cxn modelId="{1C137762-C3CE-4DE1-85B3-A600E4A03BAE}" type="presParOf" srcId="{CB859A42-AEE8-46FF-8F8B-A5F39FB303B9}" destId="{B1A135B7-1AC2-4BD8-819F-225DDA88037E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F787289-D07E-41F2-B147-D4F410B81FDE}" type="doc">
      <dgm:prSet loTypeId="urn:microsoft.com/office/officeart/2009/3/layout/SubStep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3BBAD2A2-ACBB-4946-B274-1F19DA2088AA}">
      <dgm:prSet phldrT="[Texto]" custT="1"/>
      <dgm:spPr/>
      <dgm:t>
        <a:bodyPr/>
        <a:lstStyle/>
        <a:p>
          <a:r>
            <a:rPr lang="es-MX" sz="1800" b="1" cap="none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Un impacto social es algo que se experimenta o se siente, en el sentido perceptual (cognitivo) o corporal (físico) a todos los niveles</a:t>
          </a:r>
          <a:endParaRPr lang="es-MX" sz="18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FB8E055-8F04-43A4-AC91-1A1CCE34C436}" type="parTrans" cxnId="{A86F8736-CD83-40D9-A62D-994A63F89D64}">
      <dgm:prSet/>
      <dgm:spPr/>
      <dgm:t>
        <a:bodyPr/>
        <a:lstStyle/>
        <a:p>
          <a:endParaRPr lang="es-MX"/>
        </a:p>
      </dgm:t>
    </dgm:pt>
    <dgm:pt modelId="{3626ECED-C339-4E61-9062-FCE779199591}" type="sibTrans" cxnId="{A86F8736-CD83-40D9-A62D-994A63F89D64}">
      <dgm:prSet/>
      <dgm:spPr/>
      <dgm:t>
        <a:bodyPr/>
        <a:lstStyle/>
        <a:p>
          <a:endParaRPr lang="es-MX"/>
        </a:p>
      </dgm:t>
    </dgm:pt>
    <dgm:pt modelId="{423D614F-2EC4-41D0-A04B-8EFF1919BCB5}">
      <dgm:prSet phldrT="[Texto]" custT="1"/>
      <dgm:spPr/>
      <dgm:t>
        <a:bodyPr/>
        <a:lstStyle/>
        <a:p>
          <a:r>
            <a:rPr lang="es-MX" sz="1800" b="1" cap="none" dirty="0" smtClean="0">
              <a:latin typeface="Andalus" panose="02020603050405020304" pitchFamily="18" charset="-78"/>
              <a:cs typeface="Andalus" panose="02020603050405020304" pitchFamily="18" charset="-78"/>
            </a:rPr>
            <a:t>Por ejemplo, a nivel de individuo, de unidad económica (familia/hogar), de grupo social</a:t>
          </a:r>
          <a:endParaRPr lang="es-MX" sz="18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38A9FFA-A69C-4581-B563-5318468698AA}" type="parTrans" cxnId="{30084614-FBAC-4F05-AD37-1A1BB63AB50C}">
      <dgm:prSet/>
      <dgm:spPr/>
      <dgm:t>
        <a:bodyPr/>
        <a:lstStyle/>
        <a:p>
          <a:endParaRPr lang="es-MX"/>
        </a:p>
      </dgm:t>
    </dgm:pt>
    <dgm:pt modelId="{7EB91AF8-4223-4BD0-96A4-D6D4F6AF7122}" type="sibTrans" cxnId="{30084614-FBAC-4F05-AD37-1A1BB63AB50C}">
      <dgm:prSet/>
      <dgm:spPr/>
      <dgm:t>
        <a:bodyPr/>
        <a:lstStyle/>
        <a:p>
          <a:endParaRPr lang="es-MX"/>
        </a:p>
      </dgm:t>
    </dgm:pt>
    <dgm:pt modelId="{6FBA5D36-10FC-40F4-A613-7FDBBAFC3A1B}">
      <dgm:prSet phldrT="[Texto]" custT="1"/>
      <dgm:spPr/>
      <dgm:t>
        <a:bodyPr/>
        <a:lstStyle/>
        <a:p>
          <a:r>
            <a:rPr lang="es-MX" sz="1800" b="1" cap="none" dirty="0" smtClean="0">
              <a:latin typeface="Andalus" panose="02020603050405020304" pitchFamily="18" charset="-78"/>
              <a:cs typeface="Andalus" panose="02020603050405020304" pitchFamily="18" charset="-78"/>
            </a:rPr>
            <a:t>De lugar de trabajo o de comunidad/sociedad</a:t>
          </a:r>
          <a:endParaRPr lang="es-MX" sz="18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5C5183E-5DFC-4605-A8EB-356660C356D8}" type="parTrans" cxnId="{AE5A3BCE-EDDF-428C-A5AA-009238960EED}">
      <dgm:prSet/>
      <dgm:spPr/>
      <dgm:t>
        <a:bodyPr/>
        <a:lstStyle/>
        <a:p>
          <a:endParaRPr lang="es-MX"/>
        </a:p>
      </dgm:t>
    </dgm:pt>
    <dgm:pt modelId="{4BCE8735-153A-4840-B62F-DAAB0554730E}" type="sibTrans" cxnId="{AE5A3BCE-EDDF-428C-A5AA-009238960EED}">
      <dgm:prSet/>
      <dgm:spPr/>
      <dgm:t>
        <a:bodyPr/>
        <a:lstStyle/>
        <a:p>
          <a:endParaRPr lang="es-MX"/>
        </a:p>
      </dgm:t>
    </dgm:pt>
    <dgm:pt modelId="{CC27BEE5-EB8B-4D5E-B87F-52C2B6326CF3}">
      <dgm:prSet phldrT="[Texto]" custT="1"/>
      <dgm:spPr/>
      <dgm:t>
        <a:bodyPr/>
        <a:lstStyle/>
        <a:p>
          <a:r>
            <a:rPr lang="es-MX" sz="2000" b="1" cap="none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Niveles afectados de diferentes maneras por un impacto o por una acción que causa impacto</a:t>
          </a:r>
          <a:endParaRPr lang="es-MX" sz="2000" b="1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8D2F4F6-73EE-4A3D-A576-75136514F0AE}" type="parTrans" cxnId="{E68E6C64-0FD1-46D7-9595-B753F2D0ECAB}">
      <dgm:prSet/>
      <dgm:spPr/>
      <dgm:t>
        <a:bodyPr/>
        <a:lstStyle/>
        <a:p>
          <a:endParaRPr lang="es-MX"/>
        </a:p>
      </dgm:t>
    </dgm:pt>
    <dgm:pt modelId="{977B8540-BAD0-4CC4-8AEA-FF1D5917A417}" type="sibTrans" cxnId="{E68E6C64-0FD1-46D7-9595-B753F2D0ECAB}">
      <dgm:prSet/>
      <dgm:spPr/>
      <dgm:t>
        <a:bodyPr/>
        <a:lstStyle/>
        <a:p>
          <a:endParaRPr lang="es-MX"/>
        </a:p>
      </dgm:t>
    </dgm:pt>
    <dgm:pt modelId="{B9F93DFB-8E07-4402-BEB4-A5467A5DD74B}">
      <dgm:prSet phldrT="[Texto]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800" b="1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(</a:t>
          </a:r>
          <a:r>
            <a:rPr lang="es-MX" sz="1800" b="1" dirty="0" err="1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V</a:t>
          </a:r>
          <a:r>
            <a:rPr lang="es-MX" sz="1800" b="1" cap="none" dirty="0" err="1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anclay</a:t>
          </a:r>
          <a:r>
            <a:rPr lang="es-MX" sz="1800" b="1" cap="none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, </a:t>
          </a:r>
          <a:r>
            <a:rPr lang="es-MX" sz="1800" b="1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2015)</a:t>
          </a:r>
        </a:p>
        <a:p>
          <a:pPr lvl="0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EEE1A6D9-E312-4F31-AD68-34797D049117}" type="parTrans" cxnId="{E8F53A53-8A3E-4B58-803C-5D9A2DF46EA0}">
      <dgm:prSet/>
      <dgm:spPr/>
      <dgm:t>
        <a:bodyPr/>
        <a:lstStyle/>
        <a:p>
          <a:endParaRPr lang="es-MX"/>
        </a:p>
      </dgm:t>
    </dgm:pt>
    <dgm:pt modelId="{0A1C1679-3457-4279-95B3-0EC6F51BDFDE}" type="sibTrans" cxnId="{E8F53A53-8A3E-4B58-803C-5D9A2DF46EA0}">
      <dgm:prSet/>
      <dgm:spPr/>
      <dgm:t>
        <a:bodyPr/>
        <a:lstStyle/>
        <a:p>
          <a:endParaRPr lang="es-MX"/>
        </a:p>
      </dgm:t>
    </dgm:pt>
    <dgm:pt modelId="{9365ED16-57A9-4595-B6F6-1665DD695513}" type="pres">
      <dgm:prSet presAssocID="{1F787289-D07E-41F2-B147-D4F410B81FDE}" presName="Name0" presStyleCnt="0">
        <dgm:presLayoutVars>
          <dgm:chMax val="7"/>
          <dgm:dir/>
          <dgm:animOne val="branch"/>
        </dgm:presLayoutVars>
      </dgm:prSet>
      <dgm:spPr/>
      <dgm:t>
        <a:bodyPr/>
        <a:lstStyle/>
        <a:p>
          <a:endParaRPr lang="es-MX"/>
        </a:p>
      </dgm:t>
    </dgm:pt>
    <dgm:pt modelId="{20B8DFBE-BD03-4F95-BD63-4198D4FD5EFA}" type="pres">
      <dgm:prSet presAssocID="{3BBAD2A2-ACBB-4946-B274-1F19DA2088AA}" presName="parTx1" presStyleLbl="node1" presStyleIdx="0" presStyleCnt="3" custScaleX="106666" custScaleY="192895"/>
      <dgm:spPr/>
      <dgm:t>
        <a:bodyPr/>
        <a:lstStyle/>
        <a:p>
          <a:endParaRPr lang="es-MX"/>
        </a:p>
      </dgm:t>
    </dgm:pt>
    <dgm:pt modelId="{F7460676-B79F-45E5-BB96-1F8F40264FE5}" type="pres">
      <dgm:prSet presAssocID="{3BBAD2A2-ACBB-4946-B274-1F19DA2088AA}" presName="spPre1" presStyleCnt="0"/>
      <dgm:spPr/>
    </dgm:pt>
    <dgm:pt modelId="{850AFC9B-54DD-49BA-A159-82B2970D58D1}" type="pres">
      <dgm:prSet presAssocID="{3BBAD2A2-ACBB-4946-B274-1F19DA2088AA}" presName="chLin1" presStyleCnt="0"/>
      <dgm:spPr/>
    </dgm:pt>
    <dgm:pt modelId="{935E43FD-B25B-4065-AA53-17A70A8873CB}" type="pres">
      <dgm:prSet presAssocID="{738A9FFA-A69C-4581-B563-5318468698AA}" presName="Name11" presStyleLbl="parChTrans1D1" presStyleIdx="0" presStyleCnt="8"/>
      <dgm:spPr/>
    </dgm:pt>
    <dgm:pt modelId="{1E864D44-63D5-4B04-A13D-26C0829F8CDF}" type="pres">
      <dgm:prSet presAssocID="{738A9FFA-A69C-4581-B563-5318468698AA}" presName="Name31" presStyleLbl="parChTrans1D1" presStyleIdx="1" presStyleCnt="8"/>
      <dgm:spPr/>
    </dgm:pt>
    <dgm:pt modelId="{DCB5D646-1450-4033-BEE5-C409CDC57E80}" type="pres">
      <dgm:prSet presAssocID="{423D614F-2EC4-41D0-A04B-8EFF1919BCB5}" presName="txAndLines1" presStyleCnt="0"/>
      <dgm:spPr/>
    </dgm:pt>
    <dgm:pt modelId="{7D7ACC75-628C-4C61-BBE2-E58F26056017}" type="pres">
      <dgm:prSet presAssocID="{423D614F-2EC4-41D0-A04B-8EFF1919BCB5}" presName="anchor1" presStyleCnt="0"/>
      <dgm:spPr/>
    </dgm:pt>
    <dgm:pt modelId="{1EB00E4B-4107-4709-87AA-2FF074CF70B8}" type="pres">
      <dgm:prSet presAssocID="{423D614F-2EC4-41D0-A04B-8EFF1919BCB5}" presName="backup1" presStyleCnt="0"/>
      <dgm:spPr/>
    </dgm:pt>
    <dgm:pt modelId="{A94B4338-3F1C-477F-93E6-4DB3036FE99B}" type="pres">
      <dgm:prSet presAssocID="{423D614F-2EC4-41D0-A04B-8EFF1919BCB5}" presName="preLine1" presStyleLbl="parChTrans1D1" presStyleIdx="2" presStyleCnt="8"/>
      <dgm:spPr/>
    </dgm:pt>
    <dgm:pt modelId="{D23AACD6-11DE-4FE1-BD29-F3A65963023D}" type="pres">
      <dgm:prSet presAssocID="{423D614F-2EC4-41D0-A04B-8EFF1919BCB5}" presName="desTx1" presStyleLbl="revTx" presStyleIdx="0" presStyleCnt="0" custScaleX="111829" custScaleY="313691" custLinFactNeighborX="-6564" custLinFactNeighborY="-7369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D48675-0F58-49DF-A6CB-7F8CDC34DAB0}" type="pres">
      <dgm:prSet presAssocID="{423D614F-2EC4-41D0-A04B-8EFF1919BCB5}" presName="postLine1" presStyleLbl="parChTrans1D1" presStyleIdx="3" presStyleCnt="8"/>
      <dgm:spPr/>
    </dgm:pt>
    <dgm:pt modelId="{570F4C0A-241E-49A9-BB43-D076EEA34F02}" type="pres">
      <dgm:prSet presAssocID="{15C5183E-5DFC-4605-A8EB-356660C356D8}" presName="Name11" presStyleLbl="parChTrans1D1" presStyleIdx="4" presStyleCnt="8"/>
      <dgm:spPr/>
    </dgm:pt>
    <dgm:pt modelId="{2D7C4521-39B4-44C8-8147-6D2D27D1D755}" type="pres">
      <dgm:prSet presAssocID="{15C5183E-5DFC-4605-A8EB-356660C356D8}" presName="Name31" presStyleLbl="parChTrans1D1" presStyleIdx="5" presStyleCnt="8"/>
      <dgm:spPr/>
    </dgm:pt>
    <dgm:pt modelId="{512AD6F0-5E83-407B-AA7B-1A5B4F12C555}" type="pres">
      <dgm:prSet presAssocID="{6FBA5D36-10FC-40F4-A613-7FDBBAFC3A1B}" presName="txAndLines1" presStyleCnt="0"/>
      <dgm:spPr/>
    </dgm:pt>
    <dgm:pt modelId="{0352944D-AFD3-4A88-B370-4FF30073DC2F}" type="pres">
      <dgm:prSet presAssocID="{6FBA5D36-10FC-40F4-A613-7FDBBAFC3A1B}" presName="anchor1" presStyleCnt="0"/>
      <dgm:spPr/>
    </dgm:pt>
    <dgm:pt modelId="{D8B49413-E879-4651-98EF-F6A0980DBC05}" type="pres">
      <dgm:prSet presAssocID="{6FBA5D36-10FC-40F4-A613-7FDBBAFC3A1B}" presName="backup1" presStyleCnt="0"/>
      <dgm:spPr/>
    </dgm:pt>
    <dgm:pt modelId="{0B6BD631-B46C-46F4-8DCB-197601D4E5C9}" type="pres">
      <dgm:prSet presAssocID="{6FBA5D36-10FC-40F4-A613-7FDBBAFC3A1B}" presName="preLine1" presStyleLbl="parChTrans1D1" presStyleIdx="6" presStyleCnt="8"/>
      <dgm:spPr/>
    </dgm:pt>
    <dgm:pt modelId="{DA204794-E7D4-4703-ADA3-BC542719B252}" type="pres">
      <dgm:prSet presAssocID="{6FBA5D36-10FC-40F4-A613-7FDBBAFC3A1B}" presName="desTx1" presStyleLbl="revTx" presStyleIdx="0" presStyleCnt="0" custScaleX="220103" custScaleY="436240" custLinFactNeighborX="83351" custLinFactNeighborY="-8296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2E9832-C8DC-4287-9BAD-E92B97267257}" type="pres">
      <dgm:prSet presAssocID="{6FBA5D36-10FC-40F4-A613-7FDBBAFC3A1B}" presName="postLine1" presStyleLbl="parChTrans1D1" presStyleIdx="7" presStyleCnt="8"/>
      <dgm:spPr/>
    </dgm:pt>
    <dgm:pt modelId="{C1DD5B4F-AC06-4D7A-BEB1-3C05E6733BFD}" type="pres">
      <dgm:prSet presAssocID="{3BBAD2A2-ACBB-4946-B274-1F19DA2088AA}" presName="spPost1" presStyleCnt="0"/>
      <dgm:spPr/>
    </dgm:pt>
    <dgm:pt modelId="{96C07E5D-9973-4A09-94FB-D80D0B387CF9}" type="pres">
      <dgm:prSet presAssocID="{CC27BEE5-EB8B-4D5E-B87F-52C2B6326CF3}" presName="parTx2" presStyleLbl="node1" presStyleIdx="1" presStyleCnt="3" custScaleY="186372"/>
      <dgm:spPr/>
      <dgm:t>
        <a:bodyPr/>
        <a:lstStyle/>
        <a:p>
          <a:endParaRPr lang="es-MX"/>
        </a:p>
      </dgm:t>
    </dgm:pt>
    <dgm:pt modelId="{C4EDA911-9FE5-4856-AF3E-BA484BE8BF98}" type="pres">
      <dgm:prSet presAssocID="{B9F93DFB-8E07-4402-BEB4-A5467A5DD74B}" presName="parTx3" presStyleLbl="node1" presStyleIdx="2" presStyleCnt="3" custScaleX="52140" custLinFactNeighborX="241" custLinFactNeighborY="0"/>
      <dgm:spPr/>
      <dgm:t>
        <a:bodyPr/>
        <a:lstStyle/>
        <a:p>
          <a:endParaRPr lang="es-MX"/>
        </a:p>
      </dgm:t>
    </dgm:pt>
  </dgm:ptLst>
  <dgm:cxnLst>
    <dgm:cxn modelId="{30084614-FBAC-4F05-AD37-1A1BB63AB50C}" srcId="{3BBAD2A2-ACBB-4946-B274-1F19DA2088AA}" destId="{423D614F-2EC4-41D0-A04B-8EFF1919BCB5}" srcOrd="0" destOrd="0" parTransId="{738A9FFA-A69C-4581-B563-5318468698AA}" sibTransId="{7EB91AF8-4223-4BD0-96A4-D6D4F6AF7122}"/>
    <dgm:cxn modelId="{A86F8736-CD83-40D9-A62D-994A63F89D64}" srcId="{1F787289-D07E-41F2-B147-D4F410B81FDE}" destId="{3BBAD2A2-ACBB-4946-B274-1F19DA2088AA}" srcOrd="0" destOrd="0" parTransId="{7FB8E055-8F04-43A4-AC91-1A1CCE34C436}" sibTransId="{3626ECED-C339-4E61-9062-FCE779199591}"/>
    <dgm:cxn modelId="{AE5A3BCE-EDDF-428C-A5AA-009238960EED}" srcId="{3BBAD2A2-ACBB-4946-B274-1F19DA2088AA}" destId="{6FBA5D36-10FC-40F4-A613-7FDBBAFC3A1B}" srcOrd="1" destOrd="0" parTransId="{15C5183E-5DFC-4605-A8EB-356660C356D8}" sibTransId="{4BCE8735-153A-4840-B62F-DAAB0554730E}"/>
    <dgm:cxn modelId="{565E4F56-55DF-48CB-842D-5D62D7683897}" type="presOf" srcId="{CC27BEE5-EB8B-4D5E-B87F-52C2B6326CF3}" destId="{96C07E5D-9973-4A09-94FB-D80D0B387CF9}" srcOrd="0" destOrd="0" presId="urn:microsoft.com/office/officeart/2009/3/layout/SubStepProcess"/>
    <dgm:cxn modelId="{D6BF839C-ED04-4E87-8E11-8B8E7EF73385}" type="presOf" srcId="{1F787289-D07E-41F2-B147-D4F410B81FDE}" destId="{9365ED16-57A9-4595-B6F6-1665DD695513}" srcOrd="0" destOrd="0" presId="urn:microsoft.com/office/officeart/2009/3/layout/SubStepProcess"/>
    <dgm:cxn modelId="{6CD664BE-A837-48F5-8921-AE072F7CAC0E}" type="presOf" srcId="{B9F93DFB-8E07-4402-BEB4-A5467A5DD74B}" destId="{C4EDA911-9FE5-4856-AF3E-BA484BE8BF98}" srcOrd="0" destOrd="0" presId="urn:microsoft.com/office/officeart/2009/3/layout/SubStepProcess"/>
    <dgm:cxn modelId="{228618C4-E2FD-4227-A8D7-3C89E23293EA}" type="presOf" srcId="{6FBA5D36-10FC-40F4-A613-7FDBBAFC3A1B}" destId="{DA204794-E7D4-4703-ADA3-BC542719B252}" srcOrd="0" destOrd="0" presId="urn:microsoft.com/office/officeart/2009/3/layout/SubStepProcess"/>
    <dgm:cxn modelId="{E68E6C64-0FD1-46D7-9595-B753F2D0ECAB}" srcId="{1F787289-D07E-41F2-B147-D4F410B81FDE}" destId="{CC27BEE5-EB8B-4D5E-B87F-52C2B6326CF3}" srcOrd="1" destOrd="0" parTransId="{78D2F4F6-73EE-4A3D-A576-75136514F0AE}" sibTransId="{977B8540-BAD0-4CC4-8AEA-FF1D5917A417}"/>
    <dgm:cxn modelId="{BEC09F4A-B002-4F64-95A3-10391AE309E8}" type="presOf" srcId="{3BBAD2A2-ACBB-4946-B274-1F19DA2088AA}" destId="{20B8DFBE-BD03-4F95-BD63-4198D4FD5EFA}" srcOrd="0" destOrd="0" presId="urn:microsoft.com/office/officeart/2009/3/layout/SubStepProcess"/>
    <dgm:cxn modelId="{E8F53A53-8A3E-4B58-803C-5D9A2DF46EA0}" srcId="{1F787289-D07E-41F2-B147-D4F410B81FDE}" destId="{B9F93DFB-8E07-4402-BEB4-A5467A5DD74B}" srcOrd="2" destOrd="0" parTransId="{EEE1A6D9-E312-4F31-AD68-34797D049117}" sibTransId="{0A1C1679-3457-4279-95B3-0EC6F51BDFDE}"/>
    <dgm:cxn modelId="{A2F1BF9A-2CDD-430C-8CD2-5261EEBA5B6D}" type="presOf" srcId="{423D614F-2EC4-41D0-A04B-8EFF1919BCB5}" destId="{D23AACD6-11DE-4FE1-BD29-F3A65963023D}" srcOrd="0" destOrd="0" presId="urn:microsoft.com/office/officeart/2009/3/layout/SubStepProcess"/>
    <dgm:cxn modelId="{7B3638AC-2D00-4C55-AB45-01746BA786E7}" type="presParOf" srcId="{9365ED16-57A9-4595-B6F6-1665DD695513}" destId="{20B8DFBE-BD03-4F95-BD63-4198D4FD5EFA}" srcOrd="0" destOrd="0" presId="urn:microsoft.com/office/officeart/2009/3/layout/SubStepProcess"/>
    <dgm:cxn modelId="{6CAF7F8C-D68D-448E-AFB6-EF9576F7BF15}" type="presParOf" srcId="{9365ED16-57A9-4595-B6F6-1665DD695513}" destId="{F7460676-B79F-45E5-BB96-1F8F40264FE5}" srcOrd="1" destOrd="0" presId="urn:microsoft.com/office/officeart/2009/3/layout/SubStepProcess"/>
    <dgm:cxn modelId="{501ABFE7-3FF3-4912-92B7-33DDF18BEB0C}" type="presParOf" srcId="{9365ED16-57A9-4595-B6F6-1665DD695513}" destId="{850AFC9B-54DD-49BA-A159-82B2970D58D1}" srcOrd="2" destOrd="0" presId="urn:microsoft.com/office/officeart/2009/3/layout/SubStepProcess"/>
    <dgm:cxn modelId="{824ACBA6-C7B0-4608-98F9-A5D876B02B13}" type="presParOf" srcId="{850AFC9B-54DD-49BA-A159-82B2970D58D1}" destId="{935E43FD-B25B-4065-AA53-17A70A8873CB}" srcOrd="0" destOrd="0" presId="urn:microsoft.com/office/officeart/2009/3/layout/SubStepProcess"/>
    <dgm:cxn modelId="{CB87682D-8BD6-46FA-B3B0-CAB2ED6DF3D5}" type="presParOf" srcId="{850AFC9B-54DD-49BA-A159-82B2970D58D1}" destId="{1E864D44-63D5-4B04-A13D-26C0829F8CDF}" srcOrd="1" destOrd="0" presId="urn:microsoft.com/office/officeart/2009/3/layout/SubStepProcess"/>
    <dgm:cxn modelId="{6EA9E244-0501-4D13-A7E1-5E4559691097}" type="presParOf" srcId="{850AFC9B-54DD-49BA-A159-82B2970D58D1}" destId="{DCB5D646-1450-4033-BEE5-C409CDC57E80}" srcOrd="2" destOrd="0" presId="urn:microsoft.com/office/officeart/2009/3/layout/SubStepProcess"/>
    <dgm:cxn modelId="{D7835B2A-88D5-4F06-87A2-D97ED9967E63}" type="presParOf" srcId="{DCB5D646-1450-4033-BEE5-C409CDC57E80}" destId="{7D7ACC75-628C-4C61-BBE2-E58F26056017}" srcOrd="0" destOrd="0" presId="urn:microsoft.com/office/officeart/2009/3/layout/SubStepProcess"/>
    <dgm:cxn modelId="{AAB09376-010D-469E-B471-AD04BCE77366}" type="presParOf" srcId="{DCB5D646-1450-4033-BEE5-C409CDC57E80}" destId="{1EB00E4B-4107-4709-87AA-2FF074CF70B8}" srcOrd="1" destOrd="0" presId="urn:microsoft.com/office/officeart/2009/3/layout/SubStepProcess"/>
    <dgm:cxn modelId="{5B2654F5-B86C-4690-A892-8F8DF445DC4B}" type="presParOf" srcId="{DCB5D646-1450-4033-BEE5-C409CDC57E80}" destId="{A94B4338-3F1C-477F-93E6-4DB3036FE99B}" srcOrd="2" destOrd="0" presId="urn:microsoft.com/office/officeart/2009/3/layout/SubStepProcess"/>
    <dgm:cxn modelId="{0BE0714C-A7FE-4C79-8811-436FEEC4CBB7}" type="presParOf" srcId="{DCB5D646-1450-4033-BEE5-C409CDC57E80}" destId="{D23AACD6-11DE-4FE1-BD29-F3A65963023D}" srcOrd="3" destOrd="0" presId="urn:microsoft.com/office/officeart/2009/3/layout/SubStepProcess"/>
    <dgm:cxn modelId="{D7E88315-F042-463F-BA3E-3E060E4C27A2}" type="presParOf" srcId="{DCB5D646-1450-4033-BEE5-C409CDC57E80}" destId="{8CD48675-0F58-49DF-A6CB-7F8CDC34DAB0}" srcOrd="4" destOrd="0" presId="urn:microsoft.com/office/officeart/2009/3/layout/SubStepProcess"/>
    <dgm:cxn modelId="{E3EA6720-1262-49E9-851F-FA4BD1B8FB19}" type="presParOf" srcId="{850AFC9B-54DD-49BA-A159-82B2970D58D1}" destId="{570F4C0A-241E-49A9-BB43-D076EEA34F02}" srcOrd="3" destOrd="0" presId="urn:microsoft.com/office/officeart/2009/3/layout/SubStepProcess"/>
    <dgm:cxn modelId="{1AFCB8A5-6464-484B-B004-752C0C8B73A5}" type="presParOf" srcId="{850AFC9B-54DD-49BA-A159-82B2970D58D1}" destId="{2D7C4521-39B4-44C8-8147-6D2D27D1D755}" srcOrd="4" destOrd="0" presId="urn:microsoft.com/office/officeart/2009/3/layout/SubStepProcess"/>
    <dgm:cxn modelId="{848093DE-7441-4090-9620-6D019DC2C33A}" type="presParOf" srcId="{850AFC9B-54DD-49BA-A159-82B2970D58D1}" destId="{512AD6F0-5E83-407B-AA7B-1A5B4F12C555}" srcOrd="5" destOrd="0" presId="urn:microsoft.com/office/officeart/2009/3/layout/SubStepProcess"/>
    <dgm:cxn modelId="{F1327528-E67E-4793-B569-AD09B66F5993}" type="presParOf" srcId="{512AD6F0-5E83-407B-AA7B-1A5B4F12C555}" destId="{0352944D-AFD3-4A88-B370-4FF30073DC2F}" srcOrd="0" destOrd="0" presId="urn:microsoft.com/office/officeart/2009/3/layout/SubStepProcess"/>
    <dgm:cxn modelId="{98F8D709-DF0D-48FF-976D-176C340D84F4}" type="presParOf" srcId="{512AD6F0-5E83-407B-AA7B-1A5B4F12C555}" destId="{D8B49413-E879-4651-98EF-F6A0980DBC05}" srcOrd="1" destOrd="0" presId="urn:microsoft.com/office/officeart/2009/3/layout/SubStepProcess"/>
    <dgm:cxn modelId="{D905A545-1E80-46D9-9054-34096F2F5936}" type="presParOf" srcId="{512AD6F0-5E83-407B-AA7B-1A5B4F12C555}" destId="{0B6BD631-B46C-46F4-8DCB-197601D4E5C9}" srcOrd="2" destOrd="0" presId="urn:microsoft.com/office/officeart/2009/3/layout/SubStepProcess"/>
    <dgm:cxn modelId="{14145CCA-BBB7-4ADC-9F9B-70C58EB0A825}" type="presParOf" srcId="{512AD6F0-5E83-407B-AA7B-1A5B4F12C555}" destId="{DA204794-E7D4-4703-ADA3-BC542719B252}" srcOrd="3" destOrd="0" presId="urn:microsoft.com/office/officeart/2009/3/layout/SubStepProcess"/>
    <dgm:cxn modelId="{2D8A0915-683A-4E74-9DCB-2CE7F2990C3E}" type="presParOf" srcId="{512AD6F0-5E83-407B-AA7B-1A5B4F12C555}" destId="{102E9832-C8DC-4287-9BAD-E92B97267257}" srcOrd="4" destOrd="0" presId="urn:microsoft.com/office/officeart/2009/3/layout/SubStepProcess"/>
    <dgm:cxn modelId="{A3F64C4B-CD55-483F-802A-70B412AC35E5}" type="presParOf" srcId="{9365ED16-57A9-4595-B6F6-1665DD695513}" destId="{C1DD5B4F-AC06-4D7A-BEB1-3C05E6733BFD}" srcOrd="3" destOrd="0" presId="urn:microsoft.com/office/officeart/2009/3/layout/SubStepProcess"/>
    <dgm:cxn modelId="{550EE420-94FE-454D-BC3C-8E1D916F81C1}" type="presParOf" srcId="{9365ED16-57A9-4595-B6F6-1665DD695513}" destId="{96C07E5D-9973-4A09-94FB-D80D0B387CF9}" srcOrd="4" destOrd="0" presId="urn:microsoft.com/office/officeart/2009/3/layout/SubStepProcess"/>
    <dgm:cxn modelId="{E4FB5683-E9C1-4586-9392-C4B282F480F2}" type="presParOf" srcId="{9365ED16-57A9-4595-B6F6-1665DD695513}" destId="{C4EDA911-9FE5-4856-AF3E-BA484BE8BF98}" srcOrd="5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45E1AC6-9BD2-46B9-845F-88D095106B96}" type="doc">
      <dgm:prSet loTypeId="urn:microsoft.com/office/officeart/2008/layout/CircleAccentTimeline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98297CBF-2BB3-47C1-825A-664413725EC7}">
      <dgm:prSet phldrT="[Texto]" custT="1"/>
      <dgm:spPr/>
      <dgm:t>
        <a:bodyPr/>
        <a:lstStyle/>
        <a:p>
          <a:r>
            <a:rPr lang="es-MX" sz="2400" cap="none" dirty="0" smtClean="0"/>
            <a:t>Se evalúan: </a:t>
          </a:r>
          <a:endParaRPr lang="es-MX" sz="2400" dirty="0"/>
        </a:p>
      </dgm:t>
    </dgm:pt>
    <dgm:pt modelId="{7FAAB68A-D8A0-436C-9992-6C19EF9452B6}" type="parTrans" cxnId="{3868AA45-41C0-4BD1-B266-AC0927F0AC10}">
      <dgm:prSet/>
      <dgm:spPr/>
      <dgm:t>
        <a:bodyPr/>
        <a:lstStyle/>
        <a:p>
          <a:endParaRPr lang="es-MX"/>
        </a:p>
      </dgm:t>
    </dgm:pt>
    <dgm:pt modelId="{A5C34847-FFD0-4C08-A106-FDD82873793C}" type="sibTrans" cxnId="{3868AA45-41C0-4BD1-B266-AC0927F0AC10}">
      <dgm:prSet/>
      <dgm:spPr/>
      <dgm:t>
        <a:bodyPr/>
        <a:lstStyle/>
        <a:p>
          <a:endParaRPr lang="es-MX"/>
        </a:p>
      </dgm:t>
    </dgm:pt>
    <dgm:pt modelId="{81899172-FA43-4B0A-ABEA-F5F7844DFE02}">
      <dgm:prSet phldrT="[Texto]"/>
      <dgm:spPr/>
      <dgm:t>
        <a:bodyPr/>
        <a:lstStyle/>
        <a:p>
          <a:r>
            <a:rPr lang="es-MX" cap="none" dirty="0" smtClean="0"/>
            <a:t>El contexto socioeconómico e institucional</a:t>
          </a:r>
          <a:endParaRPr lang="es-MX" dirty="0"/>
        </a:p>
      </dgm:t>
    </dgm:pt>
    <dgm:pt modelId="{4D3ECA47-8F49-4D29-9B13-EE9193D85353}" type="parTrans" cxnId="{BA43F582-41BB-453A-ACC9-9F912A1AB743}">
      <dgm:prSet/>
      <dgm:spPr/>
      <dgm:t>
        <a:bodyPr/>
        <a:lstStyle/>
        <a:p>
          <a:endParaRPr lang="es-MX"/>
        </a:p>
      </dgm:t>
    </dgm:pt>
    <dgm:pt modelId="{DDA3C7F1-B9E2-46DD-9D77-710A8A5923D2}" type="sibTrans" cxnId="{BA43F582-41BB-453A-ACC9-9F912A1AB743}">
      <dgm:prSet/>
      <dgm:spPr/>
      <dgm:t>
        <a:bodyPr/>
        <a:lstStyle/>
        <a:p>
          <a:endParaRPr lang="es-MX"/>
        </a:p>
      </dgm:t>
    </dgm:pt>
    <dgm:pt modelId="{FEE9FD90-C752-4EBD-9ABF-0B56B3DFA50B}">
      <dgm:prSet phldrT="[Texto]" custT="1"/>
      <dgm:spPr/>
      <dgm:t>
        <a:bodyPr/>
        <a:lstStyle/>
        <a:p>
          <a:r>
            <a:rPr lang="es-MX" sz="2000" cap="none" dirty="0" smtClean="0"/>
            <a:t>Los problemas identificados</a:t>
          </a:r>
          <a:endParaRPr lang="es-MX" sz="2000" dirty="0"/>
        </a:p>
      </dgm:t>
    </dgm:pt>
    <dgm:pt modelId="{E1A71F0F-19D6-4321-AA31-AAD472545CB3}" type="parTrans" cxnId="{1C60BD9E-69DC-4968-ABD0-1CE7C75E0651}">
      <dgm:prSet/>
      <dgm:spPr/>
      <dgm:t>
        <a:bodyPr/>
        <a:lstStyle/>
        <a:p>
          <a:endParaRPr lang="es-MX"/>
        </a:p>
      </dgm:t>
    </dgm:pt>
    <dgm:pt modelId="{D24A3A2C-13A6-42BE-839E-6E75C7F523C5}" type="sibTrans" cxnId="{1C60BD9E-69DC-4968-ABD0-1CE7C75E0651}">
      <dgm:prSet/>
      <dgm:spPr/>
      <dgm:t>
        <a:bodyPr/>
        <a:lstStyle/>
        <a:p>
          <a:endParaRPr lang="es-MX"/>
        </a:p>
      </dgm:t>
    </dgm:pt>
    <dgm:pt modelId="{70503A1A-FF36-4A1F-8A4C-4FF4FDAC778C}">
      <dgm:prSet phldrT="[Texto]"/>
      <dgm:spPr/>
      <dgm:t>
        <a:bodyPr/>
        <a:lstStyle/>
        <a:p>
          <a:r>
            <a:rPr lang="es-MX" cap="none" dirty="0" smtClean="0"/>
            <a:t>Las necesidades detectadas</a:t>
          </a:r>
          <a:endParaRPr lang="es-MX" dirty="0"/>
        </a:p>
      </dgm:t>
    </dgm:pt>
    <dgm:pt modelId="{86CB652F-32A4-4924-B3AC-3593F0951529}" type="parTrans" cxnId="{5F17ADD2-FBD8-4C6E-A0C1-57A2F303F12C}">
      <dgm:prSet/>
      <dgm:spPr/>
      <dgm:t>
        <a:bodyPr/>
        <a:lstStyle/>
        <a:p>
          <a:endParaRPr lang="es-MX"/>
        </a:p>
      </dgm:t>
    </dgm:pt>
    <dgm:pt modelId="{93987213-EA15-4EA5-96E2-44B19C228098}" type="sibTrans" cxnId="{5F17ADD2-FBD8-4C6E-A0C1-57A2F303F12C}">
      <dgm:prSet/>
      <dgm:spPr/>
      <dgm:t>
        <a:bodyPr/>
        <a:lstStyle/>
        <a:p>
          <a:endParaRPr lang="es-MX"/>
        </a:p>
      </dgm:t>
    </dgm:pt>
    <dgm:pt modelId="{1F8244E3-F027-413A-9240-FC28ED9E3B4D}">
      <dgm:prSet phldrT="[Texto]" custT="1"/>
      <dgm:spPr/>
      <dgm:t>
        <a:bodyPr/>
        <a:lstStyle/>
        <a:p>
          <a:r>
            <a:rPr lang="es-MX" sz="2000" cap="none" dirty="0" smtClean="0"/>
            <a:t>La población objetivo, los insumos </a:t>
          </a:r>
          <a:endParaRPr lang="es-MX" sz="2000" dirty="0"/>
        </a:p>
      </dgm:t>
    </dgm:pt>
    <dgm:pt modelId="{F9491C04-29B8-4357-869B-8C4AAE323A57}" type="parTrans" cxnId="{1F3DDEA0-72BC-47EC-8FA8-30605095983D}">
      <dgm:prSet/>
      <dgm:spPr/>
      <dgm:t>
        <a:bodyPr/>
        <a:lstStyle/>
        <a:p>
          <a:endParaRPr lang="es-MX"/>
        </a:p>
      </dgm:t>
    </dgm:pt>
    <dgm:pt modelId="{3ADAA1E3-EFB8-4A11-863A-DC5217B92B26}" type="sibTrans" cxnId="{1F3DDEA0-72BC-47EC-8FA8-30605095983D}">
      <dgm:prSet/>
      <dgm:spPr/>
      <dgm:t>
        <a:bodyPr/>
        <a:lstStyle/>
        <a:p>
          <a:endParaRPr lang="es-MX"/>
        </a:p>
      </dgm:t>
    </dgm:pt>
    <dgm:pt modelId="{47500A18-AEFE-4D97-BDCE-6CE92A3071DE}">
      <dgm:prSet phldrT="[Texto]" custT="1"/>
      <dgm:spPr/>
      <dgm:t>
        <a:bodyPr/>
        <a:lstStyle/>
        <a:p>
          <a:r>
            <a:rPr lang="es-MX" sz="2000" cap="none" dirty="0" smtClean="0"/>
            <a:t>Y las estrategias de acción </a:t>
          </a:r>
          <a:endParaRPr lang="es-MX" sz="2000" dirty="0"/>
        </a:p>
      </dgm:t>
    </dgm:pt>
    <dgm:pt modelId="{A1062998-4C33-409A-9526-0534DD40E1B4}" type="parTrans" cxnId="{ABAE2649-5CF4-4FA2-AAE8-C6A48A4A44EF}">
      <dgm:prSet/>
      <dgm:spPr/>
      <dgm:t>
        <a:bodyPr/>
        <a:lstStyle/>
        <a:p>
          <a:endParaRPr lang="es-MX"/>
        </a:p>
      </dgm:t>
    </dgm:pt>
    <dgm:pt modelId="{1B2FB217-5EDC-4EF4-9D03-37C4F0D6D70B}" type="sibTrans" cxnId="{ABAE2649-5CF4-4FA2-AAE8-C6A48A4A44EF}">
      <dgm:prSet/>
      <dgm:spPr/>
      <dgm:t>
        <a:bodyPr/>
        <a:lstStyle/>
        <a:p>
          <a:endParaRPr lang="es-MX"/>
        </a:p>
      </dgm:t>
    </dgm:pt>
    <dgm:pt modelId="{5607B6DA-1966-4FC6-9101-1655C07DAB20}" type="pres">
      <dgm:prSet presAssocID="{045E1AC6-9BD2-46B9-845F-88D095106B96}" presName="Name0" presStyleCnt="0">
        <dgm:presLayoutVars>
          <dgm:dir/>
        </dgm:presLayoutVars>
      </dgm:prSet>
      <dgm:spPr/>
      <dgm:t>
        <a:bodyPr/>
        <a:lstStyle/>
        <a:p>
          <a:endParaRPr lang="es-MX"/>
        </a:p>
      </dgm:t>
    </dgm:pt>
    <dgm:pt modelId="{B052650C-38CA-4C58-9C3C-7B35F02A2176}" type="pres">
      <dgm:prSet presAssocID="{98297CBF-2BB3-47C1-825A-664413725EC7}" presName="parComposite" presStyleCnt="0"/>
      <dgm:spPr/>
    </dgm:pt>
    <dgm:pt modelId="{0D4A6B59-0466-41B7-8E75-0294CF18FCE6}" type="pres">
      <dgm:prSet presAssocID="{98297CBF-2BB3-47C1-825A-664413725EC7}" presName="parBigCircle" presStyleLbl="node0" presStyleIdx="0" presStyleCnt="2"/>
      <dgm:spPr/>
    </dgm:pt>
    <dgm:pt modelId="{35736E38-8C8F-4331-855E-CB7BB134A306}" type="pres">
      <dgm:prSet presAssocID="{98297CBF-2BB3-47C1-825A-664413725EC7}" presName="parTx" presStyleLbl="revTx" presStyleIdx="0" presStyleCnt="10"/>
      <dgm:spPr/>
      <dgm:t>
        <a:bodyPr/>
        <a:lstStyle/>
        <a:p>
          <a:endParaRPr lang="es-MX"/>
        </a:p>
      </dgm:t>
    </dgm:pt>
    <dgm:pt modelId="{766FE487-492E-4EC2-A5A1-DE986E35135F}" type="pres">
      <dgm:prSet presAssocID="{98297CBF-2BB3-47C1-825A-664413725EC7}" presName="bSpace" presStyleCnt="0"/>
      <dgm:spPr/>
    </dgm:pt>
    <dgm:pt modelId="{67376976-F4DD-41B5-8C86-DC8FAFE1B156}" type="pres">
      <dgm:prSet presAssocID="{98297CBF-2BB3-47C1-825A-664413725EC7}" presName="parBackupNorm" presStyleCnt="0"/>
      <dgm:spPr/>
    </dgm:pt>
    <dgm:pt modelId="{00BFCDB8-7C03-43E8-80B0-DF04D718A04F}" type="pres">
      <dgm:prSet presAssocID="{A5C34847-FFD0-4C08-A106-FDD82873793C}" presName="parSpace" presStyleCnt="0"/>
      <dgm:spPr/>
    </dgm:pt>
    <dgm:pt modelId="{A622A96E-0169-450E-B9C3-C2A9E1582252}" type="pres">
      <dgm:prSet presAssocID="{81899172-FA43-4B0A-ABEA-F5F7844DFE02}" presName="desBackupLeftNorm" presStyleCnt="0"/>
      <dgm:spPr/>
    </dgm:pt>
    <dgm:pt modelId="{3FB9AE21-6769-4519-8979-F228FE10D064}" type="pres">
      <dgm:prSet presAssocID="{81899172-FA43-4B0A-ABEA-F5F7844DFE02}" presName="desComposite" presStyleCnt="0"/>
      <dgm:spPr/>
    </dgm:pt>
    <dgm:pt modelId="{3407DE28-A811-45AC-9C2B-7E5ADD5A9520}" type="pres">
      <dgm:prSet presAssocID="{81899172-FA43-4B0A-ABEA-F5F7844DFE02}" presName="desCircle" presStyleLbl="node1" presStyleIdx="0" presStyleCnt="4"/>
      <dgm:spPr/>
    </dgm:pt>
    <dgm:pt modelId="{E2B54F73-B5EA-43F3-A6C0-487FFB498008}" type="pres">
      <dgm:prSet presAssocID="{81899172-FA43-4B0A-ABEA-F5F7844DFE02}" presName="chTx" presStyleLbl="revTx" presStyleIdx="1" presStyleCnt="10"/>
      <dgm:spPr/>
      <dgm:t>
        <a:bodyPr/>
        <a:lstStyle/>
        <a:p>
          <a:endParaRPr lang="es-MX"/>
        </a:p>
      </dgm:t>
    </dgm:pt>
    <dgm:pt modelId="{1E39F899-9B9B-4737-839A-79DE90CBA29B}" type="pres">
      <dgm:prSet presAssocID="{81899172-FA43-4B0A-ABEA-F5F7844DFE02}" presName="desTx" presStyleLbl="revTx" presStyleIdx="2" presStyleCnt="10">
        <dgm:presLayoutVars>
          <dgm:bulletEnabled val="1"/>
        </dgm:presLayoutVars>
      </dgm:prSet>
      <dgm:spPr/>
    </dgm:pt>
    <dgm:pt modelId="{2778A3C4-EF4A-4DE7-9902-1DCC248E53DB}" type="pres">
      <dgm:prSet presAssocID="{81899172-FA43-4B0A-ABEA-F5F7844DFE02}" presName="desBackupRightNorm" presStyleCnt="0"/>
      <dgm:spPr/>
    </dgm:pt>
    <dgm:pt modelId="{9C66B110-AE63-48EB-B719-5F9857CF2333}" type="pres">
      <dgm:prSet presAssocID="{DDA3C7F1-B9E2-46DD-9D77-710A8A5923D2}" presName="desSpace" presStyleCnt="0"/>
      <dgm:spPr/>
    </dgm:pt>
    <dgm:pt modelId="{0F0A5F9D-EC33-47F0-BAA4-EC875D10AD66}" type="pres">
      <dgm:prSet presAssocID="{FEE9FD90-C752-4EBD-9ABF-0B56B3DFA50B}" presName="desBackupLeftNorm" presStyleCnt="0"/>
      <dgm:spPr/>
    </dgm:pt>
    <dgm:pt modelId="{9D8A4572-63AB-456A-BC4D-5DF369827E96}" type="pres">
      <dgm:prSet presAssocID="{FEE9FD90-C752-4EBD-9ABF-0B56B3DFA50B}" presName="desComposite" presStyleCnt="0"/>
      <dgm:spPr/>
    </dgm:pt>
    <dgm:pt modelId="{F8AE04BA-D527-4E56-8C35-879FC4C110D9}" type="pres">
      <dgm:prSet presAssocID="{FEE9FD90-C752-4EBD-9ABF-0B56B3DFA50B}" presName="desCircle" presStyleLbl="node1" presStyleIdx="1" presStyleCnt="4"/>
      <dgm:spPr/>
    </dgm:pt>
    <dgm:pt modelId="{37430DC0-4C18-4B37-9286-AF32C37599E9}" type="pres">
      <dgm:prSet presAssocID="{FEE9FD90-C752-4EBD-9ABF-0B56B3DFA50B}" presName="chTx" presStyleLbl="revTx" presStyleIdx="3" presStyleCnt="10"/>
      <dgm:spPr/>
      <dgm:t>
        <a:bodyPr/>
        <a:lstStyle/>
        <a:p>
          <a:endParaRPr lang="es-MX"/>
        </a:p>
      </dgm:t>
    </dgm:pt>
    <dgm:pt modelId="{A6C9C391-9688-4CDD-8E0D-5B9D9F910D84}" type="pres">
      <dgm:prSet presAssocID="{FEE9FD90-C752-4EBD-9ABF-0B56B3DFA50B}" presName="desTx" presStyleLbl="revTx" presStyleIdx="4" presStyleCnt="10">
        <dgm:presLayoutVars>
          <dgm:bulletEnabled val="1"/>
        </dgm:presLayoutVars>
      </dgm:prSet>
      <dgm:spPr/>
    </dgm:pt>
    <dgm:pt modelId="{A13180E2-1252-4B85-9BDF-DDE46DCDA4C6}" type="pres">
      <dgm:prSet presAssocID="{FEE9FD90-C752-4EBD-9ABF-0B56B3DFA50B}" presName="desBackupRightNorm" presStyleCnt="0"/>
      <dgm:spPr/>
    </dgm:pt>
    <dgm:pt modelId="{360BA9BF-AB1C-4D8E-A299-0E3F60E0F622}" type="pres">
      <dgm:prSet presAssocID="{D24A3A2C-13A6-42BE-839E-6E75C7F523C5}" presName="desSpace" presStyleCnt="0"/>
      <dgm:spPr/>
    </dgm:pt>
    <dgm:pt modelId="{042FC944-26BB-4F7A-86C6-9CD076AF122B}" type="pres">
      <dgm:prSet presAssocID="{70503A1A-FF36-4A1F-8A4C-4FF4FDAC778C}" presName="parComposite" presStyleCnt="0"/>
      <dgm:spPr/>
    </dgm:pt>
    <dgm:pt modelId="{B2B9DD6F-35C4-4A59-ACA1-33DBFAE7D8A9}" type="pres">
      <dgm:prSet presAssocID="{70503A1A-FF36-4A1F-8A4C-4FF4FDAC778C}" presName="parBigCircle" presStyleLbl="node0" presStyleIdx="1" presStyleCnt="2"/>
      <dgm:spPr/>
    </dgm:pt>
    <dgm:pt modelId="{FA885D5C-9587-483A-91FB-06623163861B}" type="pres">
      <dgm:prSet presAssocID="{70503A1A-FF36-4A1F-8A4C-4FF4FDAC778C}" presName="parTx" presStyleLbl="revTx" presStyleIdx="5" presStyleCnt="10"/>
      <dgm:spPr/>
      <dgm:t>
        <a:bodyPr/>
        <a:lstStyle/>
        <a:p>
          <a:endParaRPr lang="es-MX"/>
        </a:p>
      </dgm:t>
    </dgm:pt>
    <dgm:pt modelId="{BD537C0E-B2ED-46AD-97F0-5A60C8B24A57}" type="pres">
      <dgm:prSet presAssocID="{70503A1A-FF36-4A1F-8A4C-4FF4FDAC778C}" presName="bSpace" presStyleCnt="0"/>
      <dgm:spPr/>
    </dgm:pt>
    <dgm:pt modelId="{362FD078-519F-4DF0-A74D-FD620838EE4A}" type="pres">
      <dgm:prSet presAssocID="{70503A1A-FF36-4A1F-8A4C-4FF4FDAC778C}" presName="parBackupNorm" presStyleCnt="0"/>
      <dgm:spPr/>
    </dgm:pt>
    <dgm:pt modelId="{41AF5B1B-8CC2-4D65-827C-4DBB55FAFE9F}" type="pres">
      <dgm:prSet presAssocID="{93987213-EA15-4EA5-96E2-44B19C228098}" presName="parSpace" presStyleCnt="0"/>
      <dgm:spPr/>
    </dgm:pt>
    <dgm:pt modelId="{5CC944A6-FD78-4912-A3EA-D6CD395DAE08}" type="pres">
      <dgm:prSet presAssocID="{1F8244E3-F027-413A-9240-FC28ED9E3B4D}" presName="desBackupLeftNorm" presStyleCnt="0"/>
      <dgm:spPr/>
    </dgm:pt>
    <dgm:pt modelId="{8F8B8015-728D-4EAE-95CF-CD2AF77DD369}" type="pres">
      <dgm:prSet presAssocID="{1F8244E3-F027-413A-9240-FC28ED9E3B4D}" presName="desComposite" presStyleCnt="0"/>
      <dgm:spPr/>
    </dgm:pt>
    <dgm:pt modelId="{71AAE233-9DCA-463A-BF12-3FF536A9B05D}" type="pres">
      <dgm:prSet presAssocID="{1F8244E3-F027-413A-9240-FC28ED9E3B4D}" presName="desCircle" presStyleLbl="node1" presStyleIdx="2" presStyleCnt="4"/>
      <dgm:spPr/>
    </dgm:pt>
    <dgm:pt modelId="{603AA34F-9DA1-4437-BBB3-28313A4F1198}" type="pres">
      <dgm:prSet presAssocID="{1F8244E3-F027-413A-9240-FC28ED9E3B4D}" presName="chTx" presStyleLbl="revTx" presStyleIdx="6" presStyleCnt="10"/>
      <dgm:spPr/>
      <dgm:t>
        <a:bodyPr/>
        <a:lstStyle/>
        <a:p>
          <a:endParaRPr lang="es-MX"/>
        </a:p>
      </dgm:t>
    </dgm:pt>
    <dgm:pt modelId="{D1E5441F-B98E-4143-9644-44D6785E83A0}" type="pres">
      <dgm:prSet presAssocID="{1F8244E3-F027-413A-9240-FC28ED9E3B4D}" presName="desTx" presStyleLbl="revTx" presStyleIdx="7" presStyleCnt="10">
        <dgm:presLayoutVars>
          <dgm:bulletEnabled val="1"/>
        </dgm:presLayoutVars>
      </dgm:prSet>
      <dgm:spPr/>
    </dgm:pt>
    <dgm:pt modelId="{CCE0B64A-3F42-4652-80FF-0791E9E47F55}" type="pres">
      <dgm:prSet presAssocID="{1F8244E3-F027-413A-9240-FC28ED9E3B4D}" presName="desBackupRightNorm" presStyleCnt="0"/>
      <dgm:spPr/>
    </dgm:pt>
    <dgm:pt modelId="{1D3CA7CD-F490-4518-AB22-A5F5EF04624A}" type="pres">
      <dgm:prSet presAssocID="{3ADAA1E3-EFB8-4A11-863A-DC5217B92B26}" presName="desSpace" presStyleCnt="0"/>
      <dgm:spPr/>
    </dgm:pt>
    <dgm:pt modelId="{3512487F-A7A4-4580-B95A-30890546CFA4}" type="pres">
      <dgm:prSet presAssocID="{47500A18-AEFE-4D97-BDCE-6CE92A3071DE}" presName="desBackupLeftNorm" presStyleCnt="0"/>
      <dgm:spPr/>
    </dgm:pt>
    <dgm:pt modelId="{D71B9968-7177-45F9-BDBA-19D56C5C9683}" type="pres">
      <dgm:prSet presAssocID="{47500A18-AEFE-4D97-BDCE-6CE92A3071DE}" presName="desComposite" presStyleCnt="0"/>
      <dgm:spPr/>
    </dgm:pt>
    <dgm:pt modelId="{7A524203-3C8D-4381-B0BE-AED44DF51046}" type="pres">
      <dgm:prSet presAssocID="{47500A18-AEFE-4D97-BDCE-6CE92A3071DE}" presName="desCircle" presStyleLbl="node1" presStyleIdx="3" presStyleCnt="4"/>
      <dgm:spPr/>
    </dgm:pt>
    <dgm:pt modelId="{58283101-5F6F-4B08-81F7-A0F99C236869}" type="pres">
      <dgm:prSet presAssocID="{47500A18-AEFE-4D97-BDCE-6CE92A3071DE}" presName="chTx" presStyleLbl="revTx" presStyleIdx="8" presStyleCnt="10"/>
      <dgm:spPr/>
      <dgm:t>
        <a:bodyPr/>
        <a:lstStyle/>
        <a:p>
          <a:endParaRPr lang="es-MX"/>
        </a:p>
      </dgm:t>
    </dgm:pt>
    <dgm:pt modelId="{B0F5BCFF-4C83-4CF8-907B-ED9D4310C9F5}" type="pres">
      <dgm:prSet presAssocID="{47500A18-AEFE-4D97-BDCE-6CE92A3071DE}" presName="desTx" presStyleLbl="revTx" presStyleIdx="9" presStyleCnt="10">
        <dgm:presLayoutVars>
          <dgm:bulletEnabled val="1"/>
        </dgm:presLayoutVars>
      </dgm:prSet>
      <dgm:spPr/>
    </dgm:pt>
    <dgm:pt modelId="{365C4EC6-FBCD-46FE-879A-24AA287129D7}" type="pres">
      <dgm:prSet presAssocID="{47500A18-AEFE-4D97-BDCE-6CE92A3071DE}" presName="desBackupRightNorm" presStyleCnt="0"/>
      <dgm:spPr/>
    </dgm:pt>
    <dgm:pt modelId="{FF41041E-F98A-4B7F-8942-0B2B4F2DF8AE}" type="pres">
      <dgm:prSet presAssocID="{1B2FB217-5EDC-4EF4-9D03-37C4F0D6D70B}" presName="desSpace" presStyleCnt="0"/>
      <dgm:spPr/>
    </dgm:pt>
  </dgm:ptLst>
  <dgm:cxnLst>
    <dgm:cxn modelId="{9F9E6796-0324-4CBC-8F1F-F599CA493527}" type="presOf" srcId="{47500A18-AEFE-4D97-BDCE-6CE92A3071DE}" destId="{58283101-5F6F-4B08-81F7-A0F99C236869}" srcOrd="0" destOrd="0" presId="urn:microsoft.com/office/officeart/2008/layout/CircleAccentTimeline"/>
    <dgm:cxn modelId="{3868AA45-41C0-4BD1-B266-AC0927F0AC10}" srcId="{045E1AC6-9BD2-46B9-845F-88D095106B96}" destId="{98297CBF-2BB3-47C1-825A-664413725EC7}" srcOrd="0" destOrd="0" parTransId="{7FAAB68A-D8A0-436C-9992-6C19EF9452B6}" sibTransId="{A5C34847-FFD0-4C08-A106-FDD82873793C}"/>
    <dgm:cxn modelId="{ABAE2649-5CF4-4FA2-AAE8-C6A48A4A44EF}" srcId="{70503A1A-FF36-4A1F-8A4C-4FF4FDAC778C}" destId="{47500A18-AEFE-4D97-BDCE-6CE92A3071DE}" srcOrd="1" destOrd="0" parTransId="{A1062998-4C33-409A-9526-0534DD40E1B4}" sibTransId="{1B2FB217-5EDC-4EF4-9D03-37C4F0D6D70B}"/>
    <dgm:cxn modelId="{29B6964F-23BB-4F46-9411-AFA843E18179}" type="presOf" srcId="{045E1AC6-9BD2-46B9-845F-88D095106B96}" destId="{5607B6DA-1966-4FC6-9101-1655C07DAB20}" srcOrd="0" destOrd="0" presId="urn:microsoft.com/office/officeart/2008/layout/CircleAccentTimeline"/>
    <dgm:cxn modelId="{9EE22DA2-2102-414C-92E2-59DB27EDEBB4}" type="presOf" srcId="{1F8244E3-F027-413A-9240-FC28ED9E3B4D}" destId="{603AA34F-9DA1-4437-BBB3-28313A4F1198}" srcOrd="0" destOrd="0" presId="urn:microsoft.com/office/officeart/2008/layout/CircleAccentTimeline"/>
    <dgm:cxn modelId="{802CD3D7-A0A7-4E86-BD7C-4B07D554B38A}" type="presOf" srcId="{FEE9FD90-C752-4EBD-9ABF-0B56B3DFA50B}" destId="{37430DC0-4C18-4B37-9286-AF32C37599E9}" srcOrd="0" destOrd="0" presId="urn:microsoft.com/office/officeart/2008/layout/CircleAccentTimeline"/>
    <dgm:cxn modelId="{5F17ADD2-FBD8-4C6E-A0C1-57A2F303F12C}" srcId="{045E1AC6-9BD2-46B9-845F-88D095106B96}" destId="{70503A1A-FF36-4A1F-8A4C-4FF4FDAC778C}" srcOrd="1" destOrd="0" parTransId="{86CB652F-32A4-4924-B3AC-3593F0951529}" sibTransId="{93987213-EA15-4EA5-96E2-44B19C228098}"/>
    <dgm:cxn modelId="{1F3DDEA0-72BC-47EC-8FA8-30605095983D}" srcId="{70503A1A-FF36-4A1F-8A4C-4FF4FDAC778C}" destId="{1F8244E3-F027-413A-9240-FC28ED9E3B4D}" srcOrd="0" destOrd="0" parTransId="{F9491C04-29B8-4357-869B-8C4AAE323A57}" sibTransId="{3ADAA1E3-EFB8-4A11-863A-DC5217B92B26}"/>
    <dgm:cxn modelId="{1C60BD9E-69DC-4968-ABD0-1CE7C75E0651}" srcId="{98297CBF-2BB3-47C1-825A-664413725EC7}" destId="{FEE9FD90-C752-4EBD-9ABF-0B56B3DFA50B}" srcOrd="1" destOrd="0" parTransId="{E1A71F0F-19D6-4321-AA31-AAD472545CB3}" sibTransId="{D24A3A2C-13A6-42BE-839E-6E75C7F523C5}"/>
    <dgm:cxn modelId="{243595C9-746E-4E73-8A11-343080BF24F6}" type="presOf" srcId="{98297CBF-2BB3-47C1-825A-664413725EC7}" destId="{35736E38-8C8F-4331-855E-CB7BB134A306}" srcOrd="0" destOrd="0" presId="urn:microsoft.com/office/officeart/2008/layout/CircleAccentTimeline"/>
    <dgm:cxn modelId="{6CE0B8BF-FBB8-4438-AE32-B80BC27D6DED}" type="presOf" srcId="{70503A1A-FF36-4A1F-8A4C-4FF4FDAC778C}" destId="{FA885D5C-9587-483A-91FB-06623163861B}" srcOrd="0" destOrd="0" presId="urn:microsoft.com/office/officeart/2008/layout/CircleAccentTimeline"/>
    <dgm:cxn modelId="{DBBF4F4C-E465-44A2-ACD2-2524ECD40B78}" type="presOf" srcId="{81899172-FA43-4B0A-ABEA-F5F7844DFE02}" destId="{E2B54F73-B5EA-43F3-A6C0-487FFB498008}" srcOrd="0" destOrd="0" presId="urn:microsoft.com/office/officeart/2008/layout/CircleAccentTimeline"/>
    <dgm:cxn modelId="{BA43F582-41BB-453A-ACC9-9F912A1AB743}" srcId="{98297CBF-2BB3-47C1-825A-664413725EC7}" destId="{81899172-FA43-4B0A-ABEA-F5F7844DFE02}" srcOrd="0" destOrd="0" parTransId="{4D3ECA47-8F49-4D29-9B13-EE9193D85353}" sibTransId="{DDA3C7F1-B9E2-46DD-9D77-710A8A5923D2}"/>
    <dgm:cxn modelId="{6E3F7A26-28B4-4256-B945-243EEE553A5E}" type="presParOf" srcId="{5607B6DA-1966-4FC6-9101-1655C07DAB20}" destId="{B052650C-38CA-4C58-9C3C-7B35F02A2176}" srcOrd="0" destOrd="0" presId="urn:microsoft.com/office/officeart/2008/layout/CircleAccentTimeline"/>
    <dgm:cxn modelId="{66149682-7C04-4618-B217-FA1A33DD92CA}" type="presParOf" srcId="{B052650C-38CA-4C58-9C3C-7B35F02A2176}" destId="{0D4A6B59-0466-41B7-8E75-0294CF18FCE6}" srcOrd="0" destOrd="0" presId="urn:microsoft.com/office/officeart/2008/layout/CircleAccentTimeline"/>
    <dgm:cxn modelId="{C65231D9-04B9-4A8D-AF1C-376A1C030DCF}" type="presParOf" srcId="{B052650C-38CA-4C58-9C3C-7B35F02A2176}" destId="{35736E38-8C8F-4331-855E-CB7BB134A306}" srcOrd="1" destOrd="0" presId="urn:microsoft.com/office/officeart/2008/layout/CircleAccentTimeline"/>
    <dgm:cxn modelId="{53A7733B-7608-4529-91AA-1541357C6F34}" type="presParOf" srcId="{B052650C-38CA-4C58-9C3C-7B35F02A2176}" destId="{766FE487-492E-4EC2-A5A1-DE986E35135F}" srcOrd="2" destOrd="0" presId="urn:microsoft.com/office/officeart/2008/layout/CircleAccentTimeline"/>
    <dgm:cxn modelId="{0BDA7338-27C6-4FBF-AFF0-B5C7BBBCAA8B}" type="presParOf" srcId="{5607B6DA-1966-4FC6-9101-1655C07DAB20}" destId="{67376976-F4DD-41B5-8C86-DC8FAFE1B156}" srcOrd="1" destOrd="0" presId="urn:microsoft.com/office/officeart/2008/layout/CircleAccentTimeline"/>
    <dgm:cxn modelId="{4F22C652-52EA-42F1-BE5D-62AE29A21064}" type="presParOf" srcId="{5607B6DA-1966-4FC6-9101-1655C07DAB20}" destId="{00BFCDB8-7C03-43E8-80B0-DF04D718A04F}" srcOrd="2" destOrd="0" presId="urn:microsoft.com/office/officeart/2008/layout/CircleAccentTimeline"/>
    <dgm:cxn modelId="{60FBB2C1-0472-45DB-9AFC-FA8F222897C2}" type="presParOf" srcId="{5607B6DA-1966-4FC6-9101-1655C07DAB20}" destId="{A622A96E-0169-450E-B9C3-C2A9E1582252}" srcOrd="3" destOrd="0" presId="urn:microsoft.com/office/officeart/2008/layout/CircleAccentTimeline"/>
    <dgm:cxn modelId="{EB024AA4-DFE8-4582-970B-439CDF4E4F56}" type="presParOf" srcId="{5607B6DA-1966-4FC6-9101-1655C07DAB20}" destId="{3FB9AE21-6769-4519-8979-F228FE10D064}" srcOrd="4" destOrd="0" presId="urn:microsoft.com/office/officeart/2008/layout/CircleAccentTimeline"/>
    <dgm:cxn modelId="{9D64A13B-D413-490E-8019-9B6687F3A5A4}" type="presParOf" srcId="{3FB9AE21-6769-4519-8979-F228FE10D064}" destId="{3407DE28-A811-45AC-9C2B-7E5ADD5A9520}" srcOrd="0" destOrd="0" presId="urn:microsoft.com/office/officeart/2008/layout/CircleAccentTimeline"/>
    <dgm:cxn modelId="{03F688B3-A774-4A5E-AC32-A950837E8A96}" type="presParOf" srcId="{3FB9AE21-6769-4519-8979-F228FE10D064}" destId="{E2B54F73-B5EA-43F3-A6C0-487FFB498008}" srcOrd="1" destOrd="0" presId="urn:microsoft.com/office/officeart/2008/layout/CircleAccentTimeline"/>
    <dgm:cxn modelId="{7DEBFB0D-F186-4D56-8225-570B03E6D5D7}" type="presParOf" srcId="{3FB9AE21-6769-4519-8979-F228FE10D064}" destId="{1E39F899-9B9B-4737-839A-79DE90CBA29B}" srcOrd="2" destOrd="0" presId="urn:microsoft.com/office/officeart/2008/layout/CircleAccentTimeline"/>
    <dgm:cxn modelId="{3C49087F-F98C-4060-BC93-C63A180D1765}" type="presParOf" srcId="{5607B6DA-1966-4FC6-9101-1655C07DAB20}" destId="{2778A3C4-EF4A-4DE7-9902-1DCC248E53DB}" srcOrd="5" destOrd="0" presId="urn:microsoft.com/office/officeart/2008/layout/CircleAccentTimeline"/>
    <dgm:cxn modelId="{405A933E-E220-49E2-B1E4-3E36EFB4D932}" type="presParOf" srcId="{5607B6DA-1966-4FC6-9101-1655C07DAB20}" destId="{9C66B110-AE63-48EB-B719-5F9857CF2333}" srcOrd="6" destOrd="0" presId="urn:microsoft.com/office/officeart/2008/layout/CircleAccentTimeline"/>
    <dgm:cxn modelId="{6E0D0AE1-29F2-48C4-B724-D3A211DA6A83}" type="presParOf" srcId="{5607B6DA-1966-4FC6-9101-1655C07DAB20}" destId="{0F0A5F9D-EC33-47F0-BAA4-EC875D10AD66}" srcOrd="7" destOrd="0" presId="urn:microsoft.com/office/officeart/2008/layout/CircleAccentTimeline"/>
    <dgm:cxn modelId="{398985A0-BF32-48EC-B560-906C08F87A1A}" type="presParOf" srcId="{5607B6DA-1966-4FC6-9101-1655C07DAB20}" destId="{9D8A4572-63AB-456A-BC4D-5DF369827E96}" srcOrd="8" destOrd="0" presId="urn:microsoft.com/office/officeart/2008/layout/CircleAccentTimeline"/>
    <dgm:cxn modelId="{61811EAA-B35E-4BDD-A943-D82F2A462ABD}" type="presParOf" srcId="{9D8A4572-63AB-456A-BC4D-5DF369827E96}" destId="{F8AE04BA-D527-4E56-8C35-879FC4C110D9}" srcOrd="0" destOrd="0" presId="urn:microsoft.com/office/officeart/2008/layout/CircleAccentTimeline"/>
    <dgm:cxn modelId="{BD460E81-3B7D-495A-8946-41729B84C36D}" type="presParOf" srcId="{9D8A4572-63AB-456A-BC4D-5DF369827E96}" destId="{37430DC0-4C18-4B37-9286-AF32C37599E9}" srcOrd="1" destOrd="0" presId="urn:microsoft.com/office/officeart/2008/layout/CircleAccentTimeline"/>
    <dgm:cxn modelId="{217121FD-0B93-4ADD-9DA1-3C16A1237147}" type="presParOf" srcId="{9D8A4572-63AB-456A-BC4D-5DF369827E96}" destId="{A6C9C391-9688-4CDD-8E0D-5B9D9F910D84}" srcOrd="2" destOrd="0" presId="urn:microsoft.com/office/officeart/2008/layout/CircleAccentTimeline"/>
    <dgm:cxn modelId="{81CDE297-E875-4405-B5D7-54B1D3F8A1DF}" type="presParOf" srcId="{5607B6DA-1966-4FC6-9101-1655C07DAB20}" destId="{A13180E2-1252-4B85-9BDF-DDE46DCDA4C6}" srcOrd="9" destOrd="0" presId="urn:microsoft.com/office/officeart/2008/layout/CircleAccentTimeline"/>
    <dgm:cxn modelId="{2DE58722-7FE4-41F1-8197-7C5370C978F1}" type="presParOf" srcId="{5607B6DA-1966-4FC6-9101-1655C07DAB20}" destId="{360BA9BF-AB1C-4D8E-A299-0E3F60E0F622}" srcOrd="10" destOrd="0" presId="urn:microsoft.com/office/officeart/2008/layout/CircleAccentTimeline"/>
    <dgm:cxn modelId="{4FA15D03-C6FD-41BA-80DC-4D37F787BDEE}" type="presParOf" srcId="{5607B6DA-1966-4FC6-9101-1655C07DAB20}" destId="{042FC944-26BB-4F7A-86C6-9CD076AF122B}" srcOrd="11" destOrd="0" presId="urn:microsoft.com/office/officeart/2008/layout/CircleAccentTimeline"/>
    <dgm:cxn modelId="{300B23BD-BFBB-45DE-A595-87F751A2435B}" type="presParOf" srcId="{042FC944-26BB-4F7A-86C6-9CD076AF122B}" destId="{B2B9DD6F-35C4-4A59-ACA1-33DBFAE7D8A9}" srcOrd="0" destOrd="0" presId="urn:microsoft.com/office/officeart/2008/layout/CircleAccentTimeline"/>
    <dgm:cxn modelId="{86F64358-997C-44AC-B48B-847CC333EF53}" type="presParOf" srcId="{042FC944-26BB-4F7A-86C6-9CD076AF122B}" destId="{FA885D5C-9587-483A-91FB-06623163861B}" srcOrd="1" destOrd="0" presId="urn:microsoft.com/office/officeart/2008/layout/CircleAccentTimeline"/>
    <dgm:cxn modelId="{DA76B2E4-1D26-4901-9193-6862C01203FD}" type="presParOf" srcId="{042FC944-26BB-4F7A-86C6-9CD076AF122B}" destId="{BD537C0E-B2ED-46AD-97F0-5A60C8B24A57}" srcOrd="2" destOrd="0" presId="urn:microsoft.com/office/officeart/2008/layout/CircleAccentTimeline"/>
    <dgm:cxn modelId="{5481D59E-6804-4B36-AEDB-75302A74FE91}" type="presParOf" srcId="{5607B6DA-1966-4FC6-9101-1655C07DAB20}" destId="{362FD078-519F-4DF0-A74D-FD620838EE4A}" srcOrd="12" destOrd="0" presId="urn:microsoft.com/office/officeart/2008/layout/CircleAccentTimeline"/>
    <dgm:cxn modelId="{F3759F12-C440-4DB9-A3C5-0AAEFC15F52E}" type="presParOf" srcId="{5607B6DA-1966-4FC6-9101-1655C07DAB20}" destId="{41AF5B1B-8CC2-4D65-827C-4DBB55FAFE9F}" srcOrd="13" destOrd="0" presId="urn:microsoft.com/office/officeart/2008/layout/CircleAccentTimeline"/>
    <dgm:cxn modelId="{907668F2-FA33-4383-BE28-CEF6B367C9F8}" type="presParOf" srcId="{5607B6DA-1966-4FC6-9101-1655C07DAB20}" destId="{5CC944A6-FD78-4912-A3EA-D6CD395DAE08}" srcOrd="14" destOrd="0" presId="urn:microsoft.com/office/officeart/2008/layout/CircleAccentTimeline"/>
    <dgm:cxn modelId="{EC7AE548-9A88-4A4C-A1DB-65D7CB781C09}" type="presParOf" srcId="{5607B6DA-1966-4FC6-9101-1655C07DAB20}" destId="{8F8B8015-728D-4EAE-95CF-CD2AF77DD369}" srcOrd="15" destOrd="0" presId="urn:microsoft.com/office/officeart/2008/layout/CircleAccentTimeline"/>
    <dgm:cxn modelId="{70C63B0C-F7DD-4757-BA4D-1CD0248B46BE}" type="presParOf" srcId="{8F8B8015-728D-4EAE-95CF-CD2AF77DD369}" destId="{71AAE233-9DCA-463A-BF12-3FF536A9B05D}" srcOrd="0" destOrd="0" presId="urn:microsoft.com/office/officeart/2008/layout/CircleAccentTimeline"/>
    <dgm:cxn modelId="{E358E61F-41D8-4DEA-BC5A-03CFBF8AA7E4}" type="presParOf" srcId="{8F8B8015-728D-4EAE-95CF-CD2AF77DD369}" destId="{603AA34F-9DA1-4437-BBB3-28313A4F1198}" srcOrd="1" destOrd="0" presId="urn:microsoft.com/office/officeart/2008/layout/CircleAccentTimeline"/>
    <dgm:cxn modelId="{647F6AF0-06D3-4BF8-B945-856EB646D344}" type="presParOf" srcId="{8F8B8015-728D-4EAE-95CF-CD2AF77DD369}" destId="{D1E5441F-B98E-4143-9644-44D6785E83A0}" srcOrd="2" destOrd="0" presId="urn:microsoft.com/office/officeart/2008/layout/CircleAccentTimeline"/>
    <dgm:cxn modelId="{04AEA3E6-BF23-44B3-9228-4B83CAD308D6}" type="presParOf" srcId="{5607B6DA-1966-4FC6-9101-1655C07DAB20}" destId="{CCE0B64A-3F42-4652-80FF-0791E9E47F55}" srcOrd="16" destOrd="0" presId="urn:microsoft.com/office/officeart/2008/layout/CircleAccentTimeline"/>
    <dgm:cxn modelId="{861DCC1B-D992-451A-99C1-285E913D0F0B}" type="presParOf" srcId="{5607B6DA-1966-4FC6-9101-1655C07DAB20}" destId="{1D3CA7CD-F490-4518-AB22-A5F5EF04624A}" srcOrd="17" destOrd="0" presId="urn:microsoft.com/office/officeart/2008/layout/CircleAccentTimeline"/>
    <dgm:cxn modelId="{40F56EFB-608D-4511-9FEA-02D680D24089}" type="presParOf" srcId="{5607B6DA-1966-4FC6-9101-1655C07DAB20}" destId="{3512487F-A7A4-4580-B95A-30890546CFA4}" srcOrd="18" destOrd="0" presId="urn:microsoft.com/office/officeart/2008/layout/CircleAccentTimeline"/>
    <dgm:cxn modelId="{10172D93-8735-4E53-8857-763559EC82BA}" type="presParOf" srcId="{5607B6DA-1966-4FC6-9101-1655C07DAB20}" destId="{D71B9968-7177-45F9-BDBA-19D56C5C9683}" srcOrd="19" destOrd="0" presId="urn:microsoft.com/office/officeart/2008/layout/CircleAccentTimeline"/>
    <dgm:cxn modelId="{7DE12B29-A271-47F9-85B3-80C63D11B675}" type="presParOf" srcId="{D71B9968-7177-45F9-BDBA-19D56C5C9683}" destId="{7A524203-3C8D-4381-B0BE-AED44DF51046}" srcOrd="0" destOrd="0" presId="urn:microsoft.com/office/officeart/2008/layout/CircleAccentTimeline"/>
    <dgm:cxn modelId="{E7CBF2B7-9A5B-4AB6-A54E-24FFDE9FCEE4}" type="presParOf" srcId="{D71B9968-7177-45F9-BDBA-19D56C5C9683}" destId="{58283101-5F6F-4B08-81F7-A0F99C236869}" srcOrd="1" destOrd="0" presId="urn:microsoft.com/office/officeart/2008/layout/CircleAccentTimeline"/>
    <dgm:cxn modelId="{B1D6781C-B19A-4D38-B767-6FE5F6792CA4}" type="presParOf" srcId="{D71B9968-7177-45F9-BDBA-19D56C5C9683}" destId="{B0F5BCFF-4C83-4CF8-907B-ED9D4310C9F5}" srcOrd="2" destOrd="0" presId="urn:microsoft.com/office/officeart/2008/layout/CircleAccentTimeline"/>
    <dgm:cxn modelId="{7AB10C50-C962-4D43-B0C3-C3836FDD7FC2}" type="presParOf" srcId="{5607B6DA-1966-4FC6-9101-1655C07DAB20}" destId="{365C4EC6-FBCD-46FE-879A-24AA287129D7}" srcOrd="20" destOrd="0" presId="urn:microsoft.com/office/officeart/2008/layout/CircleAccentTimeline"/>
    <dgm:cxn modelId="{3BA49D16-2090-4CD8-A937-FADFE532E840}" type="presParOf" srcId="{5607B6DA-1966-4FC6-9101-1655C07DAB20}" destId="{FF41041E-F98A-4B7F-8942-0B2B4F2DF8AE}" srcOrd="21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DD05C88-BE49-4BA6-9247-84863860CC26}" type="doc">
      <dgm:prSet loTypeId="urn:microsoft.com/office/officeart/2008/layout/VerticalCircle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36C04E27-D328-42E0-8533-2A6EB1918F55}">
      <dgm:prSet phldrT="[Texto]"/>
      <dgm:spPr/>
      <dgm:t>
        <a:bodyPr/>
        <a:lstStyle/>
        <a:p>
          <a:r>
            <a:rPr lang="es-MX" cap="none" dirty="0" smtClean="0"/>
            <a:t>Se ubica al final de la operación del PROYECTO </a:t>
          </a:r>
          <a:endParaRPr lang="es-MX" dirty="0"/>
        </a:p>
      </dgm:t>
    </dgm:pt>
    <dgm:pt modelId="{9023547A-C7B8-48AE-BF13-48076A29926F}" type="parTrans" cxnId="{87AA1C2B-BAE7-4C33-849F-EB245D050704}">
      <dgm:prSet/>
      <dgm:spPr/>
      <dgm:t>
        <a:bodyPr/>
        <a:lstStyle/>
        <a:p>
          <a:endParaRPr lang="es-MX"/>
        </a:p>
      </dgm:t>
    </dgm:pt>
    <dgm:pt modelId="{A631B392-A195-41D6-A3D9-D4942F792344}" type="sibTrans" cxnId="{87AA1C2B-BAE7-4C33-849F-EB245D050704}">
      <dgm:prSet/>
      <dgm:spPr/>
      <dgm:t>
        <a:bodyPr/>
        <a:lstStyle/>
        <a:p>
          <a:endParaRPr lang="es-MX"/>
        </a:p>
      </dgm:t>
    </dgm:pt>
    <dgm:pt modelId="{AD6A8C65-6133-41A0-B212-9CD0C2DF2151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cap="none" dirty="0" smtClean="0"/>
            <a:t>Hace énfasis en la medición de la magnitud de cambios generados y su causalidad </a:t>
          </a:r>
          <a:r>
            <a:rPr lang="es-MX" sz="1600" dirty="0" smtClean="0"/>
            <a:t>(SECTUR,2007 )</a:t>
          </a:r>
          <a:endParaRPr lang="es-MX" sz="1600" cap="none" dirty="0" smtClean="0"/>
        </a:p>
        <a:p>
          <a:pPr lvl="0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dirty="0"/>
        </a:p>
      </dgm:t>
    </dgm:pt>
    <dgm:pt modelId="{CC839A7A-5F01-418A-AC8B-3CE3CC236056}" type="parTrans" cxnId="{595EE120-AB05-4D5C-B94F-F0F2C4A79D5F}">
      <dgm:prSet/>
      <dgm:spPr/>
      <dgm:t>
        <a:bodyPr/>
        <a:lstStyle/>
        <a:p>
          <a:endParaRPr lang="es-MX"/>
        </a:p>
      </dgm:t>
    </dgm:pt>
    <dgm:pt modelId="{0848D0C9-BF39-4B4B-90BC-648F0A4DD8BB}" type="sibTrans" cxnId="{595EE120-AB05-4D5C-B94F-F0F2C4A79D5F}">
      <dgm:prSet/>
      <dgm:spPr/>
      <dgm:t>
        <a:bodyPr/>
        <a:lstStyle/>
        <a:p>
          <a:endParaRPr lang="es-MX"/>
        </a:p>
      </dgm:t>
    </dgm:pt>
    <dgm:pt modelId="{F6A65382-2A75-490C-AA7F-5488983B03BD}" type="pres">
      <dgm:prSet presAssocID="{6DD05C88-BE49-4BA6-9247-84863860CC26}" presName="Name0" presStyleCnt="0">
        <dgm:presLayoutVars>
          <dgm:dir/>
        </dgm:presLayoutVars>
      </dgm:prSet>
      <dgm:spPr/>
      <dgm:t>
        <a:bodyPr/>
        <a:lstStyle/>
        <a:p>
          <a:endParaRPr lang="es-MX"/>
        </a:p>
      </dgm:t>
    </dgm:pt>
    <dgm:pt modelId="{77542D2A-88FC-4425-8B97-927002E8F862}" type="pres">
      <dgm:prSet presAssocID="{36C04E27-D328-42E0-8533-2A6EB1918F55}" presName="noChildren" presStyleCnt="0"/>
      <dgm:spPr/>
    </dgm:pt>
    <dgm:pt modelId="{169F0F70-A7CB-4CDA-8049-8F3001DDA657}" type="pres">
      <dgm:prSet presAssocID="{36C04E27-D328-42E0-8533-2A6EB1918F55}" presName="gap" presStyleCnt="0"/>
      <dgm:spPr/>
    </dgm:pt>
    <dgm:pt modelId="{8BC74397-FD86-4A34-8056-DF6BCE0450C9}" type="pres">
      <dgm:prSet presAssocID="{36C04E27-D328-42E0-8533-2A6EB1918F55}" presName="medCircle2" presStyleLbl="vennNode1" presStyleIdx="0" presStyleCnt="2"/>
      <dgm:spPr/>
    </dgm:pt>
    <dgm:pt modelId="{E8F701AE-CD11-4427-8B88-0A7DD1E9CFF9}" type="pres">
      <dgm:prSet presAssocID="{36C04E27-D328-42E0-8533-2A6EB1918F55}" presName="txLvlOnly1" presStyleLbl="revTx" presStyleIdx="0" presStyleCnt="2"/>
      <dgm:spPr/>
      <dgm:t>
        <a:bodyPr/>
        <a:lstStyle/>
        <a:p>
          <a:endParaRPr lang="es-MX"/>
        </a:p>
      </dgm:t>
    </dgm:pt>
    <dgm:pt modelId="{BEDB515F-5B4B-40A1-B393-C6FD04CE4D00}" type="pres">
      <dgm:prSet presAssocID="{AD6A8C65-6133-41A0-B212-9CD0C2DF2151}" presName="noChildren" presStyleCnt="0"/>
      <dgm:spPr/>
    </dgm:pt>
    <dgm:pt modelId="{03AC79D7-2F0E-4ED0-8C73-8C2C2294DB18}" type="pres">
      <dgm:prSet presAssocID="{AD6A8C65-6133-41A0-B212-9CD0C2DF2151}" presName="gap" presStyleCnt="0"/>
      <dgm:spPr/>
    </dgm:pt>
    <dgm:pt modelId="{9D493C81-5980-4CB6-9910-DB36B27A9388}" type="pres">
      <dgm:prSet presAssocID="{AD6A8C65-6133-41A0-B212-9CD0C2DF2151}" presName="medCircle2" presStyleLbl="vennNode1" presStyleIdx="1" presStyleCnt="2"/>
      <dgm:spPr/>
    </dgm:pt>
    <dgm:pt modelId="{6F60860A-B184-4581-A48B-01B091BB4D74}" type="pres">
      <dgm:prSet presAssocID="{AD6A8C65-6133-41A0-B212-9CD0C2DF2151}" presName="txLvlOnly1" presStyleLbl="revTx" presStyleIdx="1" presStyleCnt="2"/>
      <dgm:spPr/>
      <dgm:t>
        <a:bodyPr/>
        <a:lstStyle/>
        <a:p>
          <a:endParaRPr lang="es-MX"/>
        </a:p>
      </dgm:t>
    </dgm:pt>
  </dgm:ptLst>
  <dgm:cxnLst>
    <dgm:cxn modelId="{87AA1C2B-BAE7-4C33-849F-EB245D050704}" srcId="{6DD05C88-BE49-4BA6-9247-84863860CC26}" destId="{36C04E27-D328-42E0-8533-2A6EB1918F55}" srcOrd="0" destOrd="0" parTransId="{9023547A-C7B8-48AE-BF13-48076A29926F}" sibTransId="{A631B392-A195-41D6-A3D9-D4942F792344}"/>
    <dgm:cxn modelId="{DB83BE0C-D5C0-4C77-843B-17CE44D2297E}" type="presOf" srcId="{36C04E27-D328-42E0-8533-2A6EB1918F55}" destId="{E8F701AE-CD11-4427-8B88-0A7DD1E9CFF9}" srcOrd="0" destOrd="0" presId="urn:microsoft.com/office/officeart/2008/layout/VerticalCircleList"/>
    <dgm:cxn modelId="{DCFDB9C2-5829-4F11-B9A0-4BB2B8115D43}" type="presOf" srcId="{AD6A8C65-6133-41A0-B212-9CD0C2DF2151}" destId="{6F60860A-B184-4581-A48B-01B091BB4D74}" srcOrd="0" destOrd="0" presId="urn:microsoft.com/office/officeart/2008/layout/VerticalCircleList"/>
    <dgm:cxn modelId="{FA7F935C-945C-44DA-B46D-571CDA6AA37C}" type="presOf" srcId="{6DD05C88-BE49-4BA6-9247-84863860CC26}" destId="{F6A65382-2A75-490C-AA7F-5488983B03BD}" srcOrd="0" destOrd="0" presId="urn:microsoft.com/office/officeart/2008/layout/VerticalCircleList"/>
    <dgm:cxn modelId="{595EE120-AB05-4D5C-B94F-F0F2C4A79D5F}" srcId="{6DD05C88-BE49-4BA6-9247-84863860CC26}" destId="{AD6A8C65-6133-41A0-B212-9CD0C2DF2151}" srcOrd="1" destOrd="0" parTransId="{CC839A7A-5F01-418A-AC8B-3CE3CC236056}" sibTransId="{0848D0C9-BF39-4B4B-90BC-648F0A4DD8BB}"/>
    <dgm:cxn modelId="{FABF5206-65EF-4EE0-B51D-16CD67366845}" type="presParOf" srcId="{F6A65382-2A75-490C-AA7F-5488983B03BD}" destId="{77542D2A-88FC-4425-8B97-927002E8F862}" srcOrd="0" destOrd="0" presId="urn:microsoft.com/office/officeart/2008/layout/VerticalCircleList"/>
    <dgm:cxn modelId="{C3392080-3E21-4A5D-B38C-6CF3844D99D2}" type="presParOf" srcId="{77542D2A-88FC-4425-8B97-927002E8F862}" destId="{169F0F70-A7CB-4CDA-8049-8F3001DDA657}" srcOrd="0" destOrd="0" presId="urn:microsoft.com/office/officeart/2008/layout/VerticalCircleList"/>
    <dgm:cxn modelId="{6DA7F610-4D58-4A36-B624-2FD8ECE0E1C8}" type="presParOf" srcId="{77542D2A-88FC-4425-8B97-927002E8F862}" destId="{8BC74397-FD86-4A34-8056-DF6BCE0450C9}" srcOrd="1" destOrd="0" presId="urn:microsoft.com/office/officeart/2008/layout/VerticalCircleList"/>
    <dgm:cxn modelId="{33EFEE56-AC09-4572-B93A-9C10482AF1E9}" type="presParOf" srcId="{77542D2A-88FC-4425-8B97-927002E8F862}" destId="{E8F701AE-CD11-4427-8B88-0A7DD1E9CFF9}" srcOrd="2" destOrd="0" presId="urn:microsoft.com/office/officeart/2008/layout/VerticalCircleList"/>
    <dgm:cxn modelId="{E05DDC4A-FA3F-4CD1-9AF3-831C01A4B286}" type="presParOf" srcId="{F6A65382-2A75-490C-AA7F-5488983B03BD}" destId="{BEDB515F-5B4B-40A1-B393-C6FD04CE4D00}" srcOrd="1" destOrd="0" presId="urn:microsoft.com/office/officeart/2008/layout/VerticalCircleList"/>
    <dgm:cxn modelId="{B062296D-9F77-4C76-B0AA-777C38858C26}" type="presParOf" srcId="{BEDB515F-5B4B-40A1-B393-C6FD04CE4D00}" destId="{03AC79D7-2F0E-4ED0-8C73-8C2C2294DB18}" srcOrd="0" destOrd="0" presId="urn:microsoft.com/office/officeart/2008/layout/VerticalCircleList"/>
    <dgm:cxn modelId="{31C9A56C-15FA-4714-B5A0-B879BE5C3B7B}" type="presParOf" srcId="{BEDB515F-5B4B-40A1-B393-C6FD04CE4D00}" destId="{9D493C81-5980-4CB6-9910-DB36B27A9388}" srcOrd="1" destOrd="0" presId="urn:microsoft.com/office/officeart/2008/layout/VerticalCircleList"/>
    <dgm:cxn modelId="{9A82BAF8-13DC-4B58-A308-1F70B5C02DB2}" type="presParOf" srcId="{BEDB515F-5B4B-40A1-B393-C6FD04CE4D00}" destId="{6F60860A-B184-4581-A48B-01B091BB4D74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585CDF4-E26B-475F-9C36-6D1D2EACA2CF}" type="doc">
      <dgm:prSet loTypeId="urn:microsoft.com/office/officeart/2005/8/layout/process1" loCatId="process" qsTypeId="urn:microsoft.com/office/officeart/2005/8/quickstyle/simple1" qsCatId="simple" csTypeId="urn:microsoft.com/office/officeart/2005/8/colors/accent2_4" csCatId="accent2" phldr="1"/>
      <dgm:spPr/>
    </dgm:pt>
    <dgm:pt modelId="{E0DE14C2-D3EB-4E7D-A6A2-3558F3E68D79}">
      <dgm:prSet phldrT="[Texto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cap="none" dirty="0" smtClean="0">
              <a:solidFill>
                <a:schemeClr val="tx1"/>
              </a:solidFill>
            </a:rPr>
            <a:t>Causas:</a:t>
          </a:r>
          <a:endParaRPr lang="es-MX" dirty="0" smtClean="0">
            <a:solidFill>
              <a:schemeClr val="tx1"/>
            </a:solidFill>
          </a:endParaRPr>
        </a:p>
        <a:p>
          <a:pPr lvl="0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cap="none" dirty="0" smtClean="0">
              <a:solidFill>
                <a:schemeClr val="tx1"/>
              </a:solidFill>
            </a:rPr>
            <a:t>Políticas, programas y proyectos</a:t>
          </a:r>
          <a:endParaRPr lang="es-MX" dirty="0">
            <a:solidFill>
              <a:schemeClr val="tx1"/>
            </a:solidFill>
          </a:endParaRPr>
        </a:p>
      </dgm:t>
    </dgm:pt>
    <dgm:pt modelId="{D67D3E60-3934-43A5-B10A-2480AE8AE349}" type="parTrans" cxnId="{A6356A82-8D18-42F4-A235-85174DB6909B}">
      <dgm:prSet/>
      <dgm:spPr/>
      <dgm:t>
        <a:bodyPr/>
        <a:lstStyle/>
        <a:p>
          <a:endParaRPr lang="es-MX"/>
        </a:p>
      </dgm:t>
    </dgm:pt>
    <dgm:pt modelId="{692581B9-58AA-4CCE-9899-00FF18D465E4}" type="sibTrans" cxnId="{A6356A82-8D18-42F4-A235-85174DB6909B}">
      <dgm:prSet/>
      <dgm:spPr/>
      <dgm:t>
        <a:bodyPr/>
        <a:lstStyle/>
        <a:p>
          <a:endParaRPr lang="es-MX"/>
        </a:p>
      </dgm:t>
    </dgm:pt>
    <dgm:pt modelId="{233D7EE0-A5DE-4FB3-B9D6-FD6923D496EB}">
      <dgm:prSet phldrT="[Texto]"/>
      <dgm:spPr/>
      <dgm:t>
        <a:bodyPr/>
        <a:lstStyle/>
        <a:p>
          <a:r>
            <a:rPr lang="es-MX" cap="none" dirty="0" smtClean="0">
              <a:solidFill>
                <a:schemeClr val="tx1"/>
              </a:solidFill>
            </a:rPr>
            <a:t>Efectos: Cambios en las condiciones de los beneficiarios (corto, mediano y largo plazo)</a:t>
          </a:r>
          <a:endParaRPr lang="es-MX" dirty="0">
            <a:solidFill>
              <a:schemeClr val="tx1"/>
            </a:solidFill>
          </a:endParaRPr>
        </a:p>
      </dgm:t>
    </dgm:pt>
    <dgm:pt modelId="{427AA0D0-910C-462E-BC01-4A513386387C}" type="parTrans" cxnId="{3785AE5E-0FB3-4D86-A2BA-15238A272DBE}">
      <dgm:prSet/>
      <dgm:spPr/>
      <dgm:t>
        <a:bodyPr/>
        <a:lstStyle/>
        <a:p>
          <a:endParaRPr lang="es-MX"/>
        </a:p>
      </dgm:t>
    </dgm:pt>
    <dgm:pt modelId="{A6DB9693-24D5-4343-A9BA-B8A3EA05C1B3}" type="sibTrans" cxnId="{3785AE5E-0FB3-4D86-A2BA-15238A272DBE}">
      <dgm:prSet/>
      <dgm:spPr/>
      <dgm:t>
        <a:bodyPr/>
        <a:lstStyle/>
        <a:p>
          <a:endParaRPr lang="es-MX"/>
        </a:p>
      </dgm:t>
    </dgm:pt>
    <dgm:pt modelId="{916B01F3-84AA-48E9-9AE9-9FF2A234B98C}">
      <dgm:prSet phldrT="[Texto]" custT="1"/>
      <dgm:spPr/>
      <dgm:t>
        <a:bodyPr/>
        <a:lstStyle/>
        <a:p>
          <a:r>
            <a:rPr lang="es-MX" sz="2000" cap="none" dirty="0" smtClean="0">
              <a:solidFill>
                <a:schemeClr val="tx1"/>
              </a:solidFill>
            </a:rPr>
            <a:t>Medidos como los cambios en las variables de impacto (o variables de resultado) atribuibles a la intervención</a:t>
          </a:r>
          <a:endParaRPr lang="es-MX" sz="2000" dirty="0">
            <a:solidFill>
              <a:schemeClr val="tx1"/>
            </a:solidFill>
          </a:endParaRPr>
        </a:p>
      </dgm:t>
    </dgm:pt>
    <dgm:pt modelId="{29B884F9-DE93-423A-A6C6-44C10637957F}" type="parTrans" cxnId="{D2474CBF-D4C3-4D9B-87E2-353C219465AB}">
      <dgm:prSet/>
      <dgm:spPr/>
      <dgm:t>
        <a:bodyPr/>
        <a:lstStyle/>
        <a:p>
          <a:endParaRPr lang="es-MX"/>
        </a:p>
      </dgm:t>
    </dgm:pt>
    <dgm:pt modelId="{C695A68D-1709-4FCA-A067-CB097F670263}" type="sibTrans" cxnId="{D2474CBF-D4C3-4D9B-87E2-353C219465AB}">
      <dgm:prSet/>
      <dgm:spPr/>
      <dgm:t>
        <a:bodyPr/>
        <a:lstStyle/>
        <a:p>
          <a:endParaRPr lang="es-MX"/>
        </a:p>
      </dgm:t>
    </dgm:pt>
    <dgm:pt modelId="{C06C6B0E-C96A-4BFB-AA01-5C8722FB3F27}" type="pres">
      <dgm:prSet presAssocID="{7585CDF4-E26B-475F-9C36-6D1D2EACA2CF}" presName="Name0" presStyleCnt="0">
        <dgm:presLayoutVars>
          <dgm:dir/>
          <dgm:resizeHandles val="exact"/>
        </dgm:presLayoutVars>
      </dgm:prSet>
      <dgm:spPr/>
    </dgm:pt>
    <dgm:pt modelId="{33A4B2EF-CC82-4CF2-ADA4-516402C1DCCA}" type="pres">
      <dgm:prSet presAssocID="{E0DE14C2-D3EB-4E7D-A6A2-3558F3E68D79}" presName="node" presStyleLbl="node1" presStyleIdx="0" presStyleCnt="3" custScaleY="13369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3075D7-7DE2-43D2-96EE-E4823B3AA7FB}" type="pres">
      <dgm:prSet presAssocID="{692581B9-58AA-4CCE-9899-00FF18D465E4}" presName="sibTrans" presStyleLbl="sibTrans2D1" presStyleIdx="0" presStyleCnt="2"/>
      <dgm:spPr/>
      <dgm:t>
        <a:bodyPr/>
        <a:lstStyle/>
        <a:p>
          <a:endParaRPr lang="es-MX"/>
        </a:p>
      </dgm:t>
    </dgm:pt>
    <dgm:pt modelId="{26E5679F-2011-4AE5-A295-00C4B182C328}" type="pres">
      <dgm:prSet presAssocID="{692581B9-58AA-4CCE-9899-00FF18D465E4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65C5692F-4958-46F7-8C3E-2F05911B4A11}" type="pres">
      <dgm:prSet presAssocID="{233D7EE0-A5DE-4FB3-B9D6-FD6923D496EB}" presName="node" presStyleLbl="node1" presStyleIdx="1" presStyleCnt="3" custScaleY="11872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7300CE-8E15-433B-86C3-E61B5B86F9FD}" type="pres">
      <dgm:prSet presAssocID="{A6DB9693-24D5-4343-A9BA-B8A3EA05C1B3}" presName="sibTrans" presStyleLbl="sibTrans2D1" presStyleIdx="1" presStyleCnt="2"/>
      <dgm:spPr/>
      <dgm:t>
        <a:bodyPr/>
        <a:lstStyle/>
        <a:p>
          <a:endParaRPr lang="es-MX"/>
        </a:p>
      </dgm:t>
    </dgm:pt>
    <dgm:pt modelId="{D8013DBA-C38A-4E18-881B-466245E5616F}" type="pres">
      <dgm:prSet presAssocID="{A6DB9693-24D5-4343-A9BA-B8A3EA05C1B3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CDBA9545-70DB-4ED7-BB6C-A6C84FEFD3D0}" type="pres">
      <dgm:prSet presAssocID="{916B01F3-84AA-48E9-9AE9-9FF2A234B98C}" presName="node" presStyleLbl="node1" presStyleIdx="2" presStyleCnt="3" custScaleY="15634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90173FE-A67D-455C-9A59-E09845582D14}" type="presOf" srcId="{916B01F3-84AA-48E9-9AE9-9FF2A234B98C}" destId="{CDBA9545-70DB-4ED7-BB6C-A6C84FEFD3D0}" srcOrd="0" destOrd="0" presId="urn:microsoft.com/office/officeart/2005/8/layout/process1"/>
    <dgm:cxn modelId="{A6356A82-8D18-42F4-A235-85174DB6909B}" srcId="{7585CDF4-E26B-475F-9C36-6D1D2EACA2CF}" destId="{E0DE14C2-D3EB-4E7D-A6A2-3558F3E68D79}" srcOrd="0" destOrd="0" parTransId="{D67D3E60-3934-43A5-B10A-2480AE8AE349}" sibTransId="{692581B9-58AA-4CCE-9899-00FF18D465E4}"/>
    <dgm:cxn modelId="{3785AE5E-0FB3-4D86-A2BA-15238A272DBE}" srcId="{7585CDF4-E26B-475F-9C36-6D1D2EACA2CF}" destId="{233D7EE0-A5DE-4FB3-B9D6-FD6923D496EB}" srcOrd="1" destOrd="0" parTransId="{427AA0D0-910C-462E-BC01-4A513386387C}" sibTransId="{A6DB9693-24D5-4343-A9BA-B8A3EA05C1B3}"/>
    <dgm:cxn modelId="{D2474CBF-D4C3-4D9B-87E2-353C219465AB}" srcId="{7585CDF4-E26B-475F-9C36-6D1D2EACA2CF}" destId="{916B01F3-84AA-48E9-9AE9-9FF2A234B98C}" srcOrd="2" destOrd="0" parTransId="{29B884F9-DE93-423A-A6C6-44C10637957F}" sibTransId="{C695A68D-1709-4FCA-A067-CB097F670263}"/>
    <dgm:cxn modelId="{32392385-7CF6-4E0A-B70F-BA4DC590EDD3}" type="presOf" srcId="{692581B9-58AA-4CCE-9899-00FF18D465E4}" destId="{26E5679F-2011-4AE5-A295-00C4B182C328}" srcOrd="1" destOrd="0" presId="urn:microsoft.com/office/officeart/2005/8/layout/process1"/>
    <dgm:cxn modelId="{8A977192-DD23-4B00-BB75-34B90790D08D}" type="presOf" srcId="{233D7EE0-A5DE-4FB3-B9D6-FD6923D496EB}" destId="{65C5692F-4958-46F7-8C3E-2F05911B4A11}" srcOrd="0" destOrd="0" presId="urn:microsoft.com/office/officeart/2005/8/layout/process1"/>
    <dgm:cxn modelId="{47685B0E-E866-4064-A0D0-230D9171D0D3}" type="presOf" srcId="{E0DE14C2-D3EB-4E7D-A6A2-3558F3E68D79}" destId="{33A4B2EF-CC82-4CF2-ADA4-516402C1DCCA}" srcOrd="0" destOrd="0" presId="urn:microsoft.com/office/officeart/2005/8/layout/process1"/>
    <dgm:cxn modelId="{23F508A6-7CD5-4690-8945-184F0D0D94FF}" type="presOf" srcId="{A6DB9693-24D5-4343-A9BA-B8A3EA05C1B3}" destId="{CC7300CE-8E15-433B-86C3-E61B5B86F9FD}" srcOrd="0" destOrd="0" presId="urn:microsoft.com/office/officeart/2005/8/layout/process1"/>
    <dgm:cxn modelId="{BC17DB53-4E05-4D76-A725-2407D4B2D9E0}" type="presOf" srcId="{692581B9-58AA-4CCE-9899-00FF18D465E4}" destId="{AF3075D7-7DE2-43D2-96EE-E4823B3AA7FB}" srcOrd="0" destOrd="0" presId="urn:microsoft.com/office/officeart/2005/8/layout/process1"/>
    <dgm:cxn modelId="{C61B26D9-8530-4CB8-AAF1-F440C278BDCF}" type="presOf" srcId="{7585CDF4-E26B-475F-9C36-6D1D2EACA2CF}" destId="{C06C6B0E-C96A-4BFB-AA01-5C8722FB3F27}" srcOrd="0" destOrd="0" presId="urn:microsoft.com/office/officeart/2005/8/layout/process1"/>
    <dgm:cxn modelId="{7E610D81-6C89-4BD3-AAC6-A07219C3FCB6}" type="presOf" srcId="{A6DB9693-24D5-4343-A9BA-B8A3EA05C1B3}" destId="{D8013DBA-C38A-4E18-881B-466245E5616F}" srcOrd="1" destOrd="0" presId="urn:microsoft.com/office/officeart/2005/8/layout/process1"/>
    <dgm:cxn modelId="{48DB228E-55AA-4E10-A0AF-143572537144}" type="presParOf" srcId="{C06C6B0E-C96A-4BFB-AA01-5C8722FB3F27}" destId="{33A4B2EF-CC82-4CF2-ADA4-516402C1DCCA}" srcOrd="0" destOrd="0" presId="urn:microsoft.com/office/officeart/2005/8/layout/process1"/>
    <dgm:cxn modelId="{AE4512C9-D927-4EEE-B61E-E0C1B8A2E28D}" type="presParOf" srcId="{C06C6B0E-C96A-4BFB-AA01-5C8722FB3F27}" destId="{AF3075D7-7DE2-43D2-96EE-E4823B3AA7FB}" srcOrd="1" destOrd="0" presId="urn:microsoft.com/office/officeart/2005/8/layout/process1"/>
    <dgm:cxn modelId="{381AB4A6-C697-4F80-9029-3A92EC3B7173}" type="presParOf" srcId="{AF3075D7-7DE2-43D2-96EE-E4823B3AA7FB}" destId="{26E5679F-2011-4AE5-A295-00C4B182C328}" srcOrd="0" destOrd="0" presId="urn:microsoft.com/office/officeart/2005/8/layout/process1"/>
    <dgm:cxn modelId="{DB0D7EED-74CF-4C51-AA06-4B7AD2585821}" type="presParOf" srcId="{C06C6B0E-C96A-4BFB-AA01-5C8722FB3F27}" destId="{65C5692F-4958-46F7-8C3E-2F05911B4A11}" srcOrd="2" destOrd="0" presId="urn:microsoft.com/office/officeart/2005/8/layout/process1"/>
    <dgm:cxn modelId="{6131276D-CD0B-4C6E-BC5F-85B47094E46B}" type="presParOf" srcId="{C06C6B0E-C96A-4BFB-AA01-5C8722FB3F27}" destId="{CC7300CE-8E15-433B-86C3-E61B5B86F9FD}" srcOrd="3" destOrd="0" presId="urn:microsoft.com/office/officeart/2005/8/layout/process1"/>
    <dgm:cxn modelId="{F4F9D1F3-3228-4F27-AC9C-D30893897D63}" type="presParOf" srcId="{CC7300CE-8E15-433B-86C3-E61B5B86F9FD}" destId="{D8013DBA-C38A-4E18-881B-466245E5616F}" srcOrd="0" destOrd="0" presId="urn:microsoft.com/office/officeart/2005/8/layout/process1"/>
    <dgm:cxn modelId="{8749E338-03B1-48EE-B460-5600FAB3374A}" type="presParOf" srcId="{C06C6B0E-C96A-4BFB-AA01-5C8722FB3F27}" destId="{CDBA9545-70DB-4ED7-BB6C-A6C84FEFD3D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542F7DE-0CC2-4156-8AFD-E408EBAAAB00}" type="doc">
      <dgm:prSet loTypeId="urn:microsoft.com/office/officeart/2009/3/layout/PlusandMinus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642EA6FF-FA8D-44D8-B65D-0462BA5A8529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cap="none" dirty="0" smtClean="0"/>
            <a:t>Impactos + = Cambios que representan una mejora o un aumento en las condiciones de vida de los beneficiarios</a:t>
          </a:r>
        </a:p>
        <a:p>
          <a:pPr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B4A52C02-A663-4E40-8304-48F146CE43B9}" type="parTrans" cxnId="{31540944-9394-4A1B-B26C-DCF825E1F50B}">
      <dgm:prSet/>
      <dgm:spPr/>
      <dgm:t>
        <a:bodyPr/>
        <a:lstStyle/>
        <a:p>
          <a:endParaRPr lang="es-MX"/>
        </a:p>
      </dgm:t>
    </dgm:pt>
    <dgm:pt modelId="{DF316F80-CFEC-4C91-8788-C28A817BEE74}" type="sibTrans" cxnId="{31540944-9394-4A1B-B26C-DCF825E1F50B}">
      <dgm:prSet/>
      <dgm:spPr/>
      <dgm:t>
        <a:bodyPr/>
        <a:lstStyle/>
        <a:p>
          <a:endParaRPr lang="es-MX"/>
        </a:p>
      </dgm:t>
    </dgm:pt>
    <dgm:pt modelId="{5BEE5730-025B-4CF7-B829-9FC492E44513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800" cap="none" dirty="0" smtClean="0"/>
            <a:t>Impactos</a:t>
          </a:r>
          <a:r>
            <a:rPr lang="es-MX" sz="1800" dirty="0" smtClean="0"/>
            <a:t> </a:t>
          </a:r>
          <a:r>
            <a:rPr lang="es-MX" sz="1800" cap="none" dirty="0" smtClean="0"/>
            <a:t>-</a:t>
          </a:r>
          <a:r>
            <a:rPr lang="es-MX" sz="1800" dirty="0" smtClean="0"/>
            <a:t> : C</a:t>
          </a:r>
          <a:r>
            <a:rPr lang="es-MX" sz="1800" cap="none" dirty="0" smtClean="0"/>
            <a:t>ambios no deseados que deterioran las condiciones de vida de los beneficiarios (efectos opuestos a los objetivos generales de la política y van en contra de los valores de la comunidad particular)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1151EA55-DDA1-4C68-9E7C-08C128ACDAA4}" type="parTrans" cxnId="{156BF8DC-0990-4038-9F45-E9EBAF00C9C2}">
      <dgm:prSet/>
      <dgm:spPr/>
      <dgm:t>
        <a:bodyPr/>
        <a:lstStyle/>
        <a:p>
          <a:endParaRPr lang="es-MX"/>
        </a:p>
      </dgm:t>
    </dgm:pt>
    <dgm:pt modelId="{A78FC757-8D10-4581-9C59-AB4A3D2DD2EF}" type="sibTrans" cxnId="{156BF8DC-0990-4038-9F45-E9EBAF00C9C2}">
      <dgm:prSet/>
      <dgm:spPr/>
      <dgm:t>
        <a:bodyPr/>
        <a:lstStyle/>
        <a:p>
          <a:endParaRPr lang="es-MX"/>
        </a:p>
      </dgm:t>
    </dgm:pt>
    <dgm:pt modelId="{49293F3D-85A6-4440-950F-CEDBE70D3E0E}" type="pres">
      <dgm:prSet presAssocID="{1542F7DE-0CC2-4156-8AFD-E408EBAAAB00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33BCC87-29B6-4275-BB67-A379D68D4264}" type="pres">
      <dgm:prSet presAssocID="{1542F7DE-0CC2-4156-8AFD-E408EBAAAB00}" presName="Background" presStyleLbl="bgImgPlace1" presStyleIdx="0" presStyleCnt="1"/>
      <dgm:spPr/>
    </dgm:pt>
    <dgm:pt modelId="{70EECBFE-B639-4CC6-9452-F71AE2AA202B}" type="pres">
      <dgm:prSet presAssocID="{1542F7DE-0CC2-4156-8AFD-E408EBAAAB00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A038EB-406B-4ACD-8776-FE78C7018323}" type="pres">
      <dgm:prSet presAssocID="{1542F7DE-0CC2-4156-8AFD-E408EBAAAB00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AE6376-FD2F-47B2-A8B2-22105E93AA31}" type="pres">
      <dgm:prSet presAssocID="{1542F7DE-0CC2-4156-8AFD-E408EBAAAB00}" presName="Plus" presStyleLbl="alignNode1" presStyleIdx="0" presStyleCnt="2"/>
      <dgm:spPr/>
    </dgm:pt>
    <dgm:pt modelId="{180EBA20-4064-4FD3-9158-03751FF73CEA}" type="pres">
      <dgm:prSet presAssocID="{1542F7DE-0CC2-4156-8AFD-E408EBAAAB00}" presName="Minus" presStyleLbl="alignNode1" presStyleIdx="1" presStyleCnt="2"/>
      <dgm:spPr/>
    </dgm:pt>
    <dgm:pt modelId="{8AADFA98-BB8E-49BE-AE30-42864CB35E3B}" type="pres">
      <dgm:prSet presAssocID="{1542F7DE-0CC2-4156-8AFD-E408EBAAAB00}" presName="Divider" presStyleLbl="parChTrans1D1" presStyleIdx="0" presStyleCnt="1"/>
      <dgm:spPr/>
    </dgm:pt>
  </dgm:ptLst>
  <dgm:cxnLst>
    <dgm:cxn modelId="{31540944-9394-4A1B-B26C-DCF825E1F50B}" srcId="{1542F7DE-0CC2-4156-8AFD-E408EBAAAB00}" destId="{642EA6FF-FA8D-44D8-B65D-0462BA5A8529}" srcOrd="0" destOrd="0" parTransId="{B4A52C02-A663-4E40-8304-48F146CE43B9}" sibTransId="{DF316F80-CFEC-4C91-8788-C28A817BEE74}"/>
    <dgm:cxn modelId="{1D67AB32-A3F1-46F0-836B-18E5975B2E56}" type="presOf" srcId="{1542F7DE-0CC2-4156-8AFD-E408EBAAAB00}" destId="{49293F3D-85A6-4440-950F-CEDBE70D3E0E}" srcOrd="0" destOrd="0" presId="urn:microsoft.com/office/officeart/2009/3/layout/PlusandMinus"/>
    <dgm:cxn modelId="{0B490A32-BE0F-446D-810D-5B2BCA6BCB59}" type="presOf" srcId="{642EA6FF-FA8D-44D8-B65D-0462BA5A8529}" destId="{70EECBFE-B639-4CC6-9452-F71AE2AA202B}" srcOrd="0" destOrd="0" presId="urn:microsoft.com/office/officeart/2009/3/layout/PlusandMinus"/>
    <dgm:cxn modelId="{156BF8DC-0990-4038-9F45-E9EBAF00C9C2}" srcId="{1542F7DE-0CC2-4156-8AFD-E408EBAAAB00}" destId="{5BEE5730-025B-4CF7-B829-9FC492E44513}" srcOrd="1" destOrd="0" parTransId="{1151EA55-DDA1-4C68-9E7C-08C128ACDAA4}" sibTransId="{A78FC757-8D10-4581-9C59-AB4A3D2DD2EF}"/>
    <dgm:cxn modelId="{3104A82B-D9DE-41E1-8DDD-A3232FDAFDD9}" type="presOf" srcId="{5BEE5730-025B-4CF7-B829-9FC492E44513}" destId="{10A038EB-406B-4ACD-8776-FE78C7018323}" srcOrd="0" destOrd="0" presId="urn:microsoft.com/office/officeart/2009/3/layout/PlusandMinus"/>
    <dgm:cxn modelId="{AAD41A6B-0278-407D-8E54-DA5A837FE53D}" type="presParOf" srcId="{49293F3D-85A6-4440-950F-CEDBE70D3E0E}" destId="{E33BCC87-29B6-4275-BB67-A379D68D4264}" srcOrd="0" destOrd="0" presId="urn:microsoft.com/office/officeart/2009/3/layout/PlusandMinus"/>
    <dgm:cxn modelId="{F738570A-5DBC-4C7B-9936-5E5D62A53594}" type="presParOf" srcId="{49293F3D-85A6-4440-950F-CEDBE70D3E0E}" destId="{70EECBFE-B639-4CC6-9452-F71AE2AA202B}" srcOrd="1" destOrd="0" presId="urn:microsoft.com/office/officeart/2009/3/layout/PlusandMinus"/>
    <dgm:cxn modelId="{AE0F338A-FE54-41A9-AE31-8D7EAD7037D5}" type="presParOf" srcId="{49293F3D-85A6-4440-950F-CEDBE70D3E0E}" destId="{10A038EB-406B-4ACD-8776-FE78C7018323}" srcOrd="2" destOrd="0" presId="urn:microsoft.com/office/officeart/2009/3/layout/PlusandMinus"/>
    <dgm:cxn modelId="{377DFCC2-837E-48FD-8BD4-245195D82839}" type="presParOf" srcId="{49293F3D-85A6-4440-950F-CEDBE70D3E0E}" destId="{7DAE6376-FD2F-47B2-A8B2-22105E93AA31}" srcOrd="3" destOrd="0" presId="urn:microsoft.com/office/officeart/2009/3/layout/PlusandMinus"/>
    <dgm:cxn modelId="{748B25BF-4E39-4447-853B-7EDC0D08F4FF}" type="presParOf" srcId="{49293F3D-85A6-4440-950F-CEDBE70D3E0E}" destId="{180EBA20-4064-4FD3-9158-03751FF73CEA}" srcOrd="4" destOrd="0" presId="urn:microsoft.com/office/officeart/2009/3/layout/PlusandMinus"/>
    <dgm:cxn modelId="{F1C51153-2F95-4307-AFED-1DB71CCB5015}" type="presParOf" srcId="{49293F3D-85A6-4440-950F-CEDBE70D3E0E}" destId="{8AADFA98-BB8E-49BE-AE30-42864CB35E3B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A816757-3943-4C5E-9921-A4E4D15493C6}" type="doc">
      <dgm:prSet loTypeId="urn:microsoft.com/office/officeart/2005/8/layout/hList9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22819306-E845-4598-98C7-4BD0DA44E28D}">
      <dgm:prSet phldrT="[Texto]" phldr="1"/>
      <dgm:spPr/>
      <dgm:t>
        <a:bodyPr/>
        <a:lstStyle/>
        <a:p>
          <a:endParaRPr lang="es-MX"/>
        </a:p>
      </dgm:t>
    </dgm:pt>
    <dgm:pt modelId="{C6BDF9E2-21FF-4416-B406-89B9E94109E7}" type="parTrans" cxnId="{3B8C8921-54C7-4135-9C2E-88834B0B4BDB}">
      <dgm:prSet/>
      <dgm:spPr/>
      <dgm:t>
        <a:bodyPr/>
        <a:lstStyle/>
        <a:p>
          <a:endParaRPr lang="es-MX"/>
        </a:p>
      </dgm:t>
    </dgm:pt>
    <dgm:pt modelId="{03D8FF85-AFCE-44D1-8C51-67550F6DB1CF}" type="sibTrans" cxnId="{3B8C8921-54C7-4135-9C2E-88834B0B4BDB}">
      <dgm:prSet/>
      <dgm:spPr/>
      <dgm:t>
        <a:bodyPr/>
        <a:lstStyle/>
        <a:p>
          <a:endParaRPr lang="es-MX"/>
        </a:p>
      </dgm:t>
    </dgm:pt>
    <dgm:pt modelId="{978061A1-BD78-482C-8A1B-88B271E62EA7}">
      <dgm:prSet phldrT="[Texto]" custT="1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cap="none" dirty="0" smtClean="0"/>
            <a:t>-Mejorar las actividades en su desarrollo, para contribuir en la planificación, programación y la toma de decisiones</a:t>
          </a:r>
        </a:p>
        <a:p>
          <a:pPr lvl="0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dirty="0"/>
        </a:p>
      </dgm:t>
    </dgm:pt>
    <dgm:pt modelId="{B1E2ED5B-495A-423A-8CFD-B27808D34B21}" type="parTrans" cxnId="{46327407-DD50-4EC3-8E86-FC971E705B32}">
      <dgm:prSet/>
      <dgm:spPr/>
      <dgm:t>
        <a:bodyPr/>
        <a:lstStyle/>
        <a:p>
          <a:endParaRPr lang="es-MX"/>
        </a:p>
      </dgm:t>
    </dgm:pt>
    <dgm:pt modelId="{0CFA36F7-63AD-4852-81D3-C93A0577F1B1}" type="sibTrans" cxnId="{46327407-DD50-4EC3-8E86-FC971E705B32}">
      <dgm:prSet/>
      <dgm:spPr/>
      <dgm:t>
        <a:bodyPr/>
        <a:lstStyle/>
        <a:p>
          <a:endParaRPr lang="es-MX"/>
        </a:p>
      </dgm:t>
    </dgm:pt>
    <dgm:pt modelId="{394810C5-6403-487D-93E3-1348F3BC20DB}">
      <dgm:prSet phldrT="[Texto]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/>
            <a:t>-M</a:t>
          </a:r>
          <a:r>
            <a:rPr lang="es-MX" cap="none" dirty="0" smtClean="0"/>
            <a:t>inimizar el impacto</a:t>
          </a:r>
        </a:p>
        <a:p>
          <a:pPr lvl="0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95114BD4-6458-45F5-9E74-9D35ABBA01DB}" type="parTrans" cxnId="{F0E2A1B0-BAF5-4B6F-821D-DBF55843C0C7}">
      <dgm:prSet/>
      <dgm:spPr/>
      <dgm:t>
        <a:bodyPr/>
        <a:lstStyle/>
        <a:p>
          <a:endParaRPr lang="es-MX"/>
        </a:p>
      </dgm:t>
    </dgm:pt>
    <dgm:pt modelId="{8558F001-8DD1-434C-8BFF-9B7212034A94}" type="sibTrans" cxnId="{F0E2A1B0-BAF5-4B6F-821D-DBF55843C0C7}">
      <dgm:prSet/>
      <dgm:spPr/>
      <dgm:t>
        <a:bodyPr/>
        <a:lstStyle/>
        <a:p>
          <a:endParaRPr lang="es-MX"/>
        </a:p>
      </dgm:t>
    </dgm:pt>
    <dgm:pt modelId="{B09DA53F-B298-427B-A338-F5DAADEBFF73}">
      <dgm:prSet phldrT="[Texto]" phldr="1"/>
      <dgm:spPr/>
      <dgm:t>
        <a:bodyPr/>
        <a:lstStyle/>
        <a:p>
          <a:endParaRPr lang="es-MX" dirty="0"/>
        </a:p>
      </dgm:t>
    </dgm:pt>
    <dgm:pt modelId="{1FCABC25-44B3-41D1-A70C-29C9D2F918DB}" type="parTrans" cxnId="{F201F54D-0B5F-4F03-81AA-3B9CAFB3971B}">
      <dgm:prSet/>
      <dgm:spPr/>
      <dgm:t>
        <a:bodyPr/>
        <a:lstStyle/>
        <a:p>
          <a:endParaRPr lang="es-MX"/>
        </a:p>
      </dgm:t>
    </dgm:pt>
    <dgm:pt modelId="{F002F3F9-F25D-4CFE-8BD1-1822B8CCBE89}" type="sibTrans" cxnId="{F201F54D-0B5F-4F03-81AA-3B9CAFB3971B}">
      <dgm:prSet/>
      <dgm:spPr/>
      <dgm:t>
        <a:bodyPr/>
        <a:lstStyle/>
        <a:p>
          <a:endParaRPr lang="es-MX"/>
        </a:p>
      </dgm:t>
    </dgm:pt>
    <dgm:pt modelId="{9D52CDC4-94CF-422F-8A13-0195E50BB6F4}">
      <dgm:prSet phldrT="[Texto]" custT="1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dirty="0" smtClean="0"/>
            <a:t>-</a:t>
          </a:r>
          <a:r>
            <a:rPr lang="es-MX" sz="1800" dirty="0" smtClean="0"/>
            <a:t>A</a:t>
          </a:r>
          <a:r>
            <a:rPr lang="es-MX" sz="1800" cap="none" dirty="0" smtClean="0"/>
            <a:t>nticipar,  mitigar y maximizar sus efectos positivos</a:t>
          </a:r>
        </a:p>
        <a:p>
          <a:pPr lvl="0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dirty="0"/>
        </a:p>
      </dgm:t>
    </dgm:pt>
    <dgm:pt modelId="{0F2FA97E-C8ED-4DB7-9F88-D8435C14E8D5}" type="parTrans" cxnId="{053367AC-A97C-4849-AED6-0E04E49233DB}">
      <dgm:prSet/>
      <dgm:spPr/>
      <dgm:t>
        <a:bodyPr/>
        <a:lstStyle/>
        <a:p>
          <a:endParaRPr lang="es-MX"/>
        </a:p>
      </dgm:t>
    </dgm:pt>
    <dgm:pt modelId="{058CB8F0-14CD-432B-8B1E-787215AD17B2}" type="sibTrans" cxnId="{053367AC-A97C-4849-AED6-0E04E49233DB}">
      <dgm:prSet/>
      <dgm:spPr/>
      <dgm:t>
        <a:bodyPr/>
        <a:lstStyle/>
        <a:p>
          <a:endParaRPr lang="es-MX"/>
        </a:p>
      </dgm:t>
    </dgm:pt>
    <dgm:pt modelId="{D67578C3-335B-4ECD-8D8C-95A0308C98AB}">
      <dgm:prSet phldrT="[Texto]" custT="1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dirty="0" smtClean="0"/>
            <a:t>-</a:t>
          </a:r>
          <a:r>
            <a:rPr lang="es-MX" sz="1800" dirty="0" smtClean="0"/>
            <a:t>T</a:t>
          </a:r>
          <a:r>
            <a:rPr lang="es-MX" sz="1800" cap="none" dirty="0" smtClean="0"/>
            <a:t>ratar de determinar lo que se ha alcanzado</a:t>
          </a:r>
        </a:p>
        <a:p>
          <a:pPr lvl="0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dirty="0"/>
        </a:p>
      </dgm:t>
    </dgm:pt>
    <dgm:pt modelId="{27AB206B-DFBA-4A2B-BF56-738975BA513A}" type="parTrans" cxnId="{9A6E8CC8-65AE-45C0-97F3-CE93F5995F0A}">
      <dgm:prSet/>
      <dgm:spPr/>
      <dgm:t>
        <a:bodyPr/>
        <a:lstStyle/>
        <a:p>
          <a:endParaRPr lang="es-MX"/>
        </a:p>
      </dgm:t>
    </dgm:pt>
    <dgm:pt modelId="{005DA4AA-E5F2-4FDC-B99B-E044415E6753}" type="sibTrans" cxnId="{9A6E8CC8-65AE-45C0-97F3-CE93F5995F0A}">
      <dgm:prSet/>
      <dgm:spPr/>
      <dgm:t>
        <a:bodyPr/>
        <a:lstStyle/>
        <a:p>
          <a:endParaRPr lang="es-MX"/>
        </a:p>
      </dgm:t>
    </dgm:pt>
    <dgm:pt modelId="{1C4E656B-B9E5-4C18-865F-2A7D5A0A155B}" type="pres">
      <dgm:prSet presAssocID="{AA816757-3943-4C5E-9921-A4E4D15493C6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57D1C7CD-F5F1-4DA3-8750-95DCCFDACC23}" type="pres">
      <dgm:prSet presAssocID="{22819306-E845-4598-98C7-4BD0DA44E28D}" presName="posSpace" presStyleCnt="0"/>
      <dgm:spPr/>
    </dgm:pt>
    <dgm:pt modelId="{7C0C7601-C8D1-4343-8B31-BB97A3880376}" type="pres">
      <dgm:prSet presAssocID="{22819306-E845-4598-98C7-4BD0DA44E28D}" presName="vertFlow" presStyleCnt="0"/>
      <dgm:spPr/>
    </dgm:pt>
    <dgm:pt modelId="{DE137658-F513-4F78-A38B-AE3F5B48EBF7}" type="pres">
      <dgm:prSet presAssocID="{22819306-E845-4598-98C7-4BD0DA44E28D}" presName="topSpace" presStyleCnt="0"/>
      <dgm:spPr/>
    </dgm:pt>
    <dgm:pt modelId="{181E0B64-B93B-40F6-9A4E-282AB2964385}" type="pres">
      <dgm:prSet presAssocID="{22819306-E845-4598-98C7-4BD0DA44E28D}" presName="firstComp" presStyleCnt="0"/>
      <dgm:spPr/>
    </dgm:pt>
    <dgm:pt modelId="{770955F6-F142-4EF6-ABC1-11C12FDAC007}" type="pres">
      <dgm:prSet presAssocID="{22819306-E845-4598-98C7-4BD0DA44E28D}" presName="firstChild" presStyleLbl="bgAccFollowNode1" presStyleIdx="0" presStyleCnt="4" custScaleX="121644"/>
      <dgm:spPr/>
      <dgm:t>
        <a:bodyPr/>
        <a:lstStyle/>
        <a:p>
          <a:endParaRPr lang="es-MX"/>
        </a:p>
      </dgm:t>
    </dgm:pt>
    <dgm:pt modelId="{F73C34E9-0B8A-46B0-898F-D4C972018F10}" type="pres">
      <dgm:prSet presAssocID="{22819306-E845-4598-98C7-4BD0DA44E28D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B80BB5-4CCB-46BE-A423-DBD4759856C5}" type="pres">
      <dgm:prSet presAssocID="{394810C5-6403-487D-93E3-1348F3BC20DB}" presName="comp" presStyleCnt="0"/>
      <dgm:spPr/>
    </dgm:pt>
    <dgm:pt modelId="{99B38789-C2E5-4440-8D04-5655C59CF239}" type="pres">
      <dgm:prSet presAssocID="{394810C5-6403-487D-93E3-1348F3BC20DB}" presName="child" presStyleLbl="bgAccFollowNode1" presStyleIdx="1" presStyleCnt="4"/>
      <dgm:spPr/>
      <dgm:t>
        <a:bodyPr/>
        <a:lstStyle/>
        <a:p>
          <a:endParaRPr lang="es-MX"/>
        </a:p>
      </dgm:t>
    </dgm:pt>
    <dgm:pt modelId="{E876762E-60CF-4017-8D79-75847D186EFF}" type="pres">
      <dgm:prSet presAssocID="{394810C5-6403-487D-93E3-1348F3BC20DB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BE3331-B06F-40D6-A53F-B9CA8C836715}" type="pres">
      <dgm:prSet presAssocID="{22819306-E845-4598-98C7-4BD0DA44E28D}" presName="negSpace" presStyleCnt="0"/>
      <dgm:spPr/>
    </dgm:pt>
    <dgm:pt modelId="{9FE455EA-F8C8-4071-BA70-76249C5DD302}" type="pres">
      <dgm:prSet presAssocID="{22819306-E845-4598-98C7-4BD0DA44E28D}" presName="circle" presStyleLbl="node1" presStyleIdx="0" presStyleCnt="2" custLinFactNeighborX="-34867" custLinFactNeighborY="-7209"/>
      <dgm:spPr/>
      <dgm:t>
        <a:bodyPr/>
        <a:lstStyle/>
        <a:p>
          <a:endParaRPr lang="es-MX"/>
        </a:p>
      </dgm:t>
    </dgm:pt>
    <dgm:pt modelId="{F3F92263-BA50-4C82-B874-8D78B5A44266}" type="pres">
      <dgm:prSet presAssocID="{03D8FF85-AFCE-44D1-8C51-67550F6DB1CF}" presName="transSpace" presStyleCnt="0"/>
      <dgm:spPr/>
    </dgm:pt>
    <dgm:pt modelId="{C50A2AF4-697F-4652-8286-60EDA7B15DA5}" type="pres">
      <dgm:prSet presAssocID="{B09DA53F-B298-427B-A338-F5DAADEBFF73}" presName="posSpace" presStyleCnt="0"/>
      <dgm:spPr/>
    </dgm:pt>
    <dgm:pt modelId="{3E6E6D17-8366-4AC3-95D8-4125035F8EF8}" type="pres">
      <dgm:prSet presAssocID="{B09DA53F-B298-427B-A338-F5DAADEBFF73}" presName="vertFlow" presStyleCnt="0"/>
      <dgm:spPr/>
    </dgm:pt>
    <dgm:pt modelId="{98401FFF-CF4B-44D3-BFF2-8A06A5416716}" type="pres">
      <dgm:prSet presAssocID="{B09DA53F-B298-427B-A338-F5DAADEBFF73}" presName="topSpace" presStyleCnt="0"/>
      <dgm:spPr/>
    </dgm:pt>
    <dgm:pt modelId="{AB9E646F-E4C8-42DA-9CFF-4D957DCB28B6}" type="pres">
      <dgm:prSet presAssocID="{B09DA53F-B298-427B-A338-F5DAADEBFF73}" presName="firstComp" presStyleCnt="0"/>
      <dgm:spPr/>
    </dgm:pt>
    <dgm:pt modelId="{62EBCA83-D760-4CA9-AC42-C034543EFC03}" type="pres">
      <dgm:prSet presAssocID="{B09DA53F-B298-427B-A338-F5DAADEBFF73}" presName="firstChild" presStyleLbl="bgAccFollowNode1" presStyleIdx="2" presStyleCnt="4"/>
      <dgm:spPr/>
      <dgm:t>
        <a:bodyPr/>
        <a:lstStyle/>
        <a:p>
          <a:endParaRPr lang="es-MX"/>
        </a:p>
      </dgm:t>
    </dgm:pt>
    <dgm:pt modelId="{85FF9707-0053-4188-B3F7-0F564B65F814}" type="pres">
      <dgm:prSet presAssocID="{B09DA53F-B298-427B-A338-F5DAADEBFF73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35CF98-D4DF-410E-AF46-1D629EAB5A2D}" type="pres">
      <dgm:prSet presAssocID="{D67578C3-335B-4ECD-8D8C-95A0308C98AB}" presName="comp" presStyleCnt="0"/>
      <dgm:spPr/>
    </dgm:pt>
    <dgm:pt modelId="{595FBA5E-37BF-450C-A5A0-704A2835EE34}" type="pres">
      <dgm:prSet presAssocID="{D67578C3-335B-4ECD-8D8C-95A0308C98AB}" presName="child" presStyleLbl="bgAccFollowNode1" presStyleIdx="3" presStyleCnt="4"/>
      <dgm:spPr/>
      <dgm:t>
        <a:bodyPr/>
        <a:lstStyle/>
        <a:p>
          <a:endParaRPr lang="es-MX"/>
        </a:p>
      </dgm:t>
    </dgm:pt>
    <dgm:pt modelId="{7AC2655C-CD55-4D96-8D88-5F2434800B80}" type="pres">
      <dgm:prSet presAssocID="{D67578C3-335B-4ECD-8D8C-95A0308C98AB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AE42AC-63E5-458C-9ADE-B9103E37A4D8}" type="pres">
      <dgm:prSet presAssocID="{B09DA53F-B298-427B-A338-F5DAADEBFF73}" presName="negSpace" presStyleCnt="0"/>
      <dgm:spPr/>
    </dgm:pt>
    <dgm:pt modelId="{EAC328C8-076C-4B32-A513-49E94CBDCB82}" type="pres">
      <dgm:prSet presAssocID="{B09DA53F-B298-427B-A338-F5DAADEBFF73}" presName="circle" presStyleLbl="node1" presStyleIdx="1" presStyleCnt="2"/>
      <dgm:spPr/>
      <dgm:t>
        <a:bodyPr/>
        <a:lstStyle/>
        <a:p>
          <a:endParaRPr lang="es-MX"/>
        </a:p>
      </dgm:t>
    </dgm:pt>
  </dgm:ptLst>
  <dgm:cxnLst>
    <dgm:cxn modelId="{053367AC-A97C-4849-AED6-0E04E49233DB}" srcId="{B09DA53F-B298-427B-A338-F5DAADEBFF73}" destId="{9D52CDC4-94CF-422F-8A13-0195E50BB6F4}" srcOrd="0" destOrd="0" parTransId="{0F2FA97E-C8ED-4DB7-9F88-D8435C14E8D5}" sibTransId="{058CB8F0-14CD-432B-8B1E-787215AD17B2}"/>
    <dgm:cxn modelId="{AF233857-CF05-4BD4-A6A1-238670443DB5}" type="presOf" srcId="{22819306-E845-4598-98C7-4BD0DA44E28D}" destId="{9FE455EA-F8C8-4071-BA70-76249C5DD302}" srcOrd="0" destOrd="0" presId="urn:microsoft.com/office/officeart/2005/8/layout/hList9"/>
    <dgm:cxn modelId="{1DD8BE36-AD95-473E-BB12-BA554876F7E6}" type="presOf" srcId="{394810C5-6403-487D-93E3-1348F3BC20DB}" destId="{E876762E-60CF-4017-8D79-75847D186EFF}" srcOrd="1" destOrd="0" presId="urn:microsoft.com/office/officeart/2005/8/layout/hList9"/>
    <dgm:cxn modelId="{89D3E926-8E56-462E-8684-C1408BE37BF3}" type="presOf" srcId="{D67578C3-335B-4ECD-8D8C-95A0308C98AB}" destId="{7AC2655C-CD55-4D96-8D88-5F2434800B80}" srcOrd="1" destOrd="0" presId="urn:microsoft.com/office/officeart/2005/8/layout/hList9"/>
    <dgm:cxn modelId="{944B7AC0-5FAB-4F09-AFAC-57FE2F5C0E7F}" type="presOf" srcId="{9D52CDC4-94CF-422F-8A13-0195E50BB6F4}" destId="{85FF9707-0053-4188-B3F7-0F564B65F814}" srcOrd="1" destOrd="0" presId="urn:microsoft.com/office/officeart/2005/8/layout/hList9"/>
    <dgm:cxn modelId="{77343909-9108-4F02-8B88-5C3F022466F4}" type="presOf" srcId="{AA816757-3943-4C5E-9921-A4E4D15493C6}" destId="{1C4E656B-B9E5-4C18-865F-2A7D5A0A155B}" srcOrd="0" destOrd="0" presId="urn:microsoft.com/office/officeart/2005/8/layout/hList9"/>
    <dgm:cxn modelId="{F110A8ED-CE89-4C55-A58B-ED9D0AF04636}" type="presOf" srcId="{978061A1-BD78-482C-8A1B-88B271E62EA7}" destId="{F73C34E9-0B8A-46B0-898F-D4C972018F10}" srcOrd="1" destOrd="0" presId="urn:microsoft.com/office/officeart/2005/8/layout/hList9"/>
    <dgm:cxn modelId="{46327407-DD50-4EC3-8E86-FC971E705B32}" srcId="{22819306-E845-4598-98C7-4BD0DA44E28D}" destId="{978061A1-BD78-482C-8A1B-88B271E62EA7}" srcOrd="0" destOrd="0" parTransId="{B1E2ED5B-495A-423A-8CFD-B27808D34B21}" sibTransId="{0CFA36F7-63AD-4852-81D3-C93A0577F1B1}"/>
    <dgm:cxn modelId="{3B8C8921-54C7-4135-9C2E-88834B0B4BDB}" srcId="{AA816757-3943-4C5E-9921-A4E4D15493C6}" destId="{22819306-E845-4598-98C7-4BD0DA44E28D}" srcOrd="0" destOrd="0" parTransId="{C6BDF9E2-21FF-4416-B406-89B9E94109E7}" sibTransId="{03D8FF85-AFCE-44D1-8C51-67550F6DB1CF}"/>
    <dgm:cxn modelId="{F201F54D-0B5F-4F03-81AA-3B9CAFB3971B}" srcId="{AA816757-3943-4C5E-9921-A4E4D15493C6}" destId="{B09DA53F-B298-427B-A338-F5DAADEBFF73}" srcOrd="1" destOrd="0" parTransId="{1FCABC25-44B3-41D1-A70C-29C9D2F918DB}" sibTransId="{F002F3F9-F25D-4CFE-8BD1-1822B8CCBE89}"/>
    <dgm:cxn modelId="{3C8BF88B-317A-4EEC-9907-A713D44A86F3}" type="presOf" srcId="{394810C5-6403-487D-93E3-1348F3BC20DB}" destId="{99B38789-C2E5-4440-8D04-5655C59CF239}" srcOrd="0" destOrd="0" presId="urn:microsoft.com/office/officeart/2005/8/layout/hList9"/>
    <dgm:cxn modelId="{30C02A97-C3AD-4ED5-B592-62EB6839EB37}" type="presOf" srcId="{B09DA53F-B298-427B-A338-F5DAADEBFF73}" destId="{EAC328C8-076C-4B32-A513-49E94CBDCB82}" srcOrd="0" destOrd="0" presId="urn:microsoft.com/office/officeart/2005/8/layout/hList9"/>
    <dgm:cxn modelId="{1CF55703-FC26-4EEB-BB6D-D9217274C04B}" type="presOf" srcId="{9D52CDC4-94CF-422F-8A13-0195E50BB6F4}" destId="{62EBCA83-D760-4CA9-AC42-C034543EFC03}" srcOrd="0" destOrd="0" presId="urn:microsoft.com/office/officeart/2005/8/layout/hList9"/>
    <dgm:cxn modelId="{2BB408E5-445C-4F92-871A-942F74F693FF}" type="presOf" srcId="{978061A1-BD78-482C-8A1B-88B271E62EA7}" destId="{770955F6-F142-4EF6-ABC1-11C12FDAC007}" srcOrd="0" destOrd="0" presId="urn:microsoft.com/office/officeart/2005/8/layout/hList9"/>
    <dgm:cxn modelId="{9A6E8CC8-65AE-45C0-97F3-CE93F5995F0A}" srcId="{B09DA53F-B298-427B-A338-F5DAADEBFF73}" destId="{D67578C3-335B-4ECD-8D8C-95A0308C98AB}" srcOrd="1" destOrd="0" parTransId="{27AB206B-DFBA-4A2B-BF56-738975BA513A}" sibTransId="{005DA4AA-E5F2-4FDC-B99B-E044415E6753}"/>
    <dgm:cxn modelId="{BE391BD8-4AB5-49F4-9238-110E4DB6FD5A}" type="presOf" srcId="{D67578C3-335B-4ECD-8D8C-95A0308C98AB}" destId="{595FBA5E-37BF-450C-A5A0-704A2835EE34}" srcOrd="0" destOrd="0" presId="urn:microsoft.com/office/officeart/2005/8/layout/hList9"/>
    <dgm:cxn modelId="{F0E2A1B0-BAF5-4B6F-821D-DBF55843C0C7}" srcId="{22819306-E845-4598-98C7-4BD0DA44E28D}" destId="{394810C5-6403-487D-93E3-1348F3BC20DB}" srcOrd="1" destOrd="0" parTransId="{95114BD4-6458-45F5-9E74-9D35ABBA01DB}" sibTransId="{8558F001-8DD1-434C-8BFF-9B7212034A94}"/>
    <dgm:cxn modelId="{0333B6C5-F126-4DF0-9F26-4AA600165229}" type="presParOf" srcId="{1C4E656B-B9E5-4C18-865F-2A7D5A0A155B}" destId="{57D1C7CD-F5F1-4DA3-8750-95DCCFDACC23}" srcOrd="0" destOrd="0" presId="urn:microsoft.com/office/officeart/2005/8/layout/hList9"/>
    <dgm:cxn modelId="{B46486C7-B00C-4CC9-87CF-466470730EC8}" type="presParOf" srcId="{1C4E656B-B9E5-4C18-865F-2A7D5A0A155B}" destId="{7C0C7601-C8D1-4343-8B31-BB97A3880376}" srcOrd="1" destOrd="0" presId="urn:microsoft.com/office/officeart/2005/8/layout/hList9"/>
    <dgm:cxn modelId="{80114733-03D3-456E-9ACC-C77C880E3D36}" type="presParOf" srcId="{7C0C7601-C8D1-4343-8B31-BB97A3880376}" destId="{DE137658-F513-4F78-A38B-AE3F5B48EBF7}" srcOrd="0" destOrd="0" presId="urn:microsoft.com/office/officeart/2005/8/layout/hList9"/>
    <dgm:cxn modelId="{C14C0FEF-4CB1-4087-B34C-8719D5AFF47A}" type="presParOf" srcId="{7C0C7601-C8D1-4343-8B31-BB97A3880376}" destId="{181E0B64-B93B-40F6-9A4E-282AB2964385}" srcOrd="1" destOrd="0" presId="urn:microsoft.com/office/officeart/2005/8/layout/hList9"/>
    <dgm:cxn modelId="{34C6F3C6-F8D4-4062-98D7-4BD0B85D1FE5}" type="presParOf" srcId="{181E0B64-B93B-40F6-9A4E-282AB2964385}" destId="{770955F6-F142-4EF6-ABC1-11C12FDAC007}" srcOrd="0" destOrd="0" presId="urn:microsoft.com/office/officeart/2005/8/layout/hList9"/>
    <dgm:cxn modelId="{1771A504-99F8-469E-A929-1A372FFA5BE4}" type="presParOf" srcId="{181E0B64-B93B-40F6-9A4E-282AB2964385}" destId="{F73C34E9-0B8A-46B0-898F-D4C972018F10}" srcOrd="1" destOrd="0" presId="urn:microsoft.com/office/officeart/2005/8/layout/hList9"/>
    <dgm:cxn modelId="{AF8F2276-604A-4000-86D7-3FC90F84E431}" type="presParOf" srcId="{7C0C7601-C8D1-4343-8B31-BB97A3880376}" destId="{DDB80BB5-4CCB-46BE-A423-DBD4759856C5}" srcOrd="2" destOrd="0" presId="urn:microsoft.com/office/officeart/2005/8/layout/hList9"/>
    <dgm:cxn modelId="{C97CCE78-60D2-4BF0-A208-D6E05BD7377D}" type="presParOf" srcId="{DDB80BB5-4CCB-46BE-A423-DBD4759856C5}" destId="{99B38789-C2E5-4440-8D04-5655C59CF239}" srcOrd="0" destOrd="0" presId="urn:microsoft.com/office/officeart/2005/8/layout/hList9"/>
    <dgm:cxn modelId="{0AC79D6B-FED7-4E95-A97F-375CABC9A955}" type="presParOf" srcId="{DDB80BB5-4CCB-46BE-A423-DBD4759856C5}" destId="{E876762E-60CF-4017-8D79-75847D186EFF}" srcOrd="1" destOrd="0" presId="urn:microsoft.com/office/officeart/2005/8/layout/hList9"/>
    <dgm:cxn modelId="{B9564976-059E-442D-B1B2-784D6128A38E}" type="presParOf" srcId="{1C4E656B-B9E5-4C18-865F-2A7D5A0A155B}" destId="{8DBE3331-B06F-40D6-A53F-B9CA8C836715}" srcOrd="2" destOrd="0" presId="urn:microsoft.com/office/officeart/2005/8/layout/hList9"/>
    <dgm:cxn modelId="{EF8A46AD-D6A7-4E3C-A6AB-2C54A3600021}" type="presParOf" srcId="{1C4E656B-B9E5-4C18-865F-2A7D5A0A155B}" destId="{9FE455EA-F8C8-4071-BA70-76249C5DD302}" srcOrd="3" destOrd="0" presId="urn:microsoft.com/office/officeart/2005/8/layout/hList9"/>
    <dgm:cxn modelId="{DA6D3E8A-DDEB-460B-90BE-184AD5C2E3AC}" type="presParOf" srcId="{1C4E656B-B9E5-4C18-865F-2A7D5A0A155B}" destId="{F3F92263-BA50-4C82-B874-8D78B5A44266}" srcOrd="4" destOrd="0" presId="urn:microsoft.com/office/officeart/2005/8/layout/hList9"/>
    <dgm:cxn modelId="{3CB5BD6E-DD87-473C-8661-5A7D9DB64637}" type="presParOf" srcId="{1C4E656B-B9E5-4C18-865F-2A7D5A0A155B}" destId="{C50A2AF4-697F-4652-8286-60EDA7B15DA5}" srcOrd="5" destOrd="0" presId="urn:microsoft.com/office/officeart/2005/8/layout/hList9"/>
    <dgm:cxn modelId="{D5DBF017-DCB1-45B5-A5D2-C9F7EBDAABDA}" type="presParOf" srcId="{1C4E656B-B9E5-4C18-865F-2A7D5A0A155B}" destId="{3E6E6D17-8366-4AC3-95D8-4125035F8EF8}" srcOrd="6" destOrd="0" presId="urn:microsoft.com/office/officeart/2005/8/layout/hList9"/>
    <dgm:cxn modelId="{FE6D0CF6-3B4A-4935-BF68-DCC965519BC3}" type="presParOf" srcId="{3E6E6D17-8366-4AC3-95D8-4125035F8EF8}" destId="{98401FFF-CF4B-44D3-BFF2-8A06A5416716}" srcOrd="0" destOrd="0" presId="urn:microsoft.com/office/officeart/2005/8/layout/hList9"/>
    <dgm:cxn modelId="{676DFEA6-877D-44BB-820A-09B4176D7DA3}" type="presParOf" srcId="{3E6E6D17-8366-4AC3-95D8-4125035F8EF8}" destId="{AB9E646F-E4C8-42DA-9CFF-4D957DCB28B6}" srcOrd="1" destOrd="0" presId="urn:microsoft.com/office/officeart/2005/8/layout/hList9"/>
    <dgm:cxn modelId="{5ECE20EC-98D2-4500-A23C-5D9200BCE35D}" type="presParOf" srcId="{AB9E646F-E4C8-42DA-9CFF-4D957DCB28B6}" destId="{62EBCA83-D760-4CA9-AC42-C034543EFC03}" srcOrd="0" destOrd="0" presId="urn:microsoft.com/office/officeart/2005/8/layout/hList9"/>
    <dgm:cxn modelId="{3DE20D69-AF30-4E06-95FF-79C9659C121B}" type="presParOf" srcId="{AB9E646F-E4C8-42DA-9CFF-4D957DCB28B6}" destId="{85FF9707-0053-4188-B3F7-0F564B65F814}" srcOrd="1" destOrd="0" presId="urn:microsoft.com/office/officeart/2005/8/layout/hList9"/>
    <dgm:cxn modelId="{B693C2E5-98D3-4D47-B6D0-F2D16A3FFE0F}" type="presParOf" srcId="{3E6E6D17-8366-4AC3-95D8-4125035F8EF8}" destId="{F635CF98-D4DF-410E-AF46-1D629EAB5A2D}" srcOrd="2" destOrd="0" presId="urn:microsoft.com/office/officeart/2005/8/layout/hList9"/>
    <dgm:cxn modelId="{FC9233DB-53E0-4ABC-A239-767FE2BE3C5B}" type="presParOf" srcId="{F635CF98-D4DF-410E-AF46-1D629EAB5A2D}" destId="{595FBA5E-37BF-450C-A5A0-704A2835EE34}" srcOrd="0" destOrd="0" presId="urn:microsoft.com/office/officeart/2005/8/layout/hList9"/>
    <dgm:cxn modelId="{B165DD73-CD59-443F-BC53-259E0B7731B4}" type="presParOf" srcId="{F635CF98-D4DF-410E-AF46-1D629EAB5A2D}" destId="{7AC2655C-CD55-4D96-8D88-5F2434800B80}" srcOrd="1" destOrd="0" presId="urn:microsoft.com/office/officeart/2005/8/layout/hList9"/>
    <dgm:cxn modelId="{669148A0-6269-402A-AD11-3A01DBF677E8}" type="presParOf" srcId="{1C4E656B-B9E5-4C18-865F-2A7D5A0A155B}" destId="{22AE42AC-63E5-458C-9ADE-B9103E37A4D8}" srcOrd="7" destOrd="0" presId="urn:microsoft.com/office/officeart/2005/8/layout/hList9"/>
    <dgm:cxn modelId="{BB73BA2B-A304-48F3-92C5-C60FC0294167}" type="presParOf" srcId="{1C4E656B-B9E5-4C18-865F-2A7D5A0A155B}" destId="{EAC328C8-076C-4B32-A513-49E94CBDCB82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32442F-50CF-4890-873D-E934411EB107}">
      <dsp:nvSpPr>
        <dsp:cNvPr id="0" name=""/>
        <dsp:cNvSpPr/>
      </dsp:nvSpPr>
      <dsp:spPr>
        <a:xfrm>
          <a:off x="5037" y="144016"/>
          <a:ext cx="2462444" cy="381642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b="0" kern="1200" dirty="0" smtClean="0">
              <a:solidFill>
                <a:schemeClr val="tx1"/>
              </a:solidFill>
            </a:rPr>
            <a:t>L</a:t>
          </a:r>
          <a:r>
            <a:rPr lang="es-MX" sz="1600" b="0" kern="1200" cap="none" dirty="0" smtClean="0">
              <a:solidFill>
                <a:schemeClr val="tx1"/>
              </a:solidFill>
            </a:rPr>
            <a:t>a evaluación del impacto ambiental = inicia a finales de la década de los años 1960 en los países desarrollados,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b="0" kern="1200" cap="none" dirty="0" smtClean="0">
              <a:solidFill>
                <a:schemeClr val="tx1"/>
              </a:solidFill>
            </a:rPr>
            <a:t>proceso de análisis y prevención de impactos ambientales, ante la presión de grupos ambientalistas y población</a:t>
          </a:r>
        </a:p>
        <a:p>
          <a:pPr lvl="0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 dirty="0"/>
        </a:p>
      </dsp:txBody>
      <dsp:txXfrm>
        <a:off x="77160" y="216139"/>
        <a:ext cx="2318198" cy="3672177"/>
      </dsp:txXfrm>
    </dsp:sp>
    <dsp:sp modelId="{9C2D1996-901B-413E-BFC7-9CB8E0937EB2}">
      <dsp:nvSpPr>
        <dsp:cNvPr id="0" name=""/>
        <dsp:cNvSpPr/>
      </dsp:nvSpPr>
      <dsp:spPr>
        <a:xfrm>
          <a:off x="2669451" y="1801784"/>
          <a:ext cx="428177" cy="5008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>
        <a:off x="2669451" y="1901961"/>
        <a:ext cx="299724" cy="300532"/>
      </dsp:txXfrm>
    </dsp:sp>
    <dsp:sp modelId="{7E49AE8D-1FBE-441F-A974-61BD0F0D54D8}">
      <dsp:nvSpPr>
        <dsp:cNvPr id="0" name=""/>
        <dsp:cNvSpPr/>
      </dsp:nvSpPr>
      <dsp:spPr>
        <a:xfrm>
          <a:off x="3275363" y="412752"/>
          <a:ext cx="2457879" cy="327895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b="0" kern="1200" dirty="0" smtClean="0">
              <a:solidFill>
                <a:schemeClr val="tx1"/>
              </a:solidFill>
            </a:rPr>
            <a:t>M</a:t>
          </a:r>
          <a:r>
            <a:rPr lang="es-MX" sz="1600" b="0" kern="1200" cap="none" dirty="0" smtClean="0">
              <a:solidFill>
                <a:schemeClr val="tx1"/>
              </a:solidFill>
            </a:rPr>
            <a:t>ás tarde, se incorpora la evaluación del impacto social de los proyectos como un concepto más amplio (incluía no sólo el medio ambiente sino a la comunidad)</a:t>
          </a:r>
          <a:endParaRPr lang="es-MX" sz="1600" b="0" kern="1200" dirty="0">
            <a:solidFill>
              <a:schemeClr val="tx1"/>
            </a:solidFill>
          </a:endParaRPr>
        </a:p>
      </dsp:txBody>
      <dsp:txXfrm>
        <a:off x="3347352" y="484741"/>
        <a:ext cx="2313901" cy="3134972"/>
      </dsp:txXfrm>
    </dsp:sp>
    <dsp:sp modelId="{C26B0158-41ED-4652-8D3E-8C4074BD057F}">
      <dsp:nvSpPr>
        <dsp:cNvPr id="0" name=""/>
        <dsp:cNvSpPr/>
      </dsp:nvSpPr>
      <dsp:spPr>
        <a:xfrm>
          <a:off x="5935213" y="1801784"/>
          <a:ext cx="428177" cy="5008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>
        <a:off x="5935213" y="1901961"/>
        <a:ext cx="299724" cy="300532"/>
      </dsp:txXfrm>
    </dsp:sp>
    <dsp:sp modelId="{7B6ED895-98DF-4472-9A5B-96BEB6CF0D10}">
      <dsp:nvSpPr>
        <dsp:cNvPr id="0" name=""/>
        <dsp:cNvSpPr/>
      </dsp:nvSpPr>
      <dsp:spPr>
        <a:xfrm>
          <a:off x="6541124" y="1471855"/>
          <a:ext cx="1302709" cy="116074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kern="1200" dirty="0" smtClean="0"/>
            <a:t>(L</a:t>
          </a:r>
          <a:r>
            <a:rPr lang="es-MX" sz="1600" kern="1200" cap="none" dirty="0" smtClean="0"/>
            <a:t>ibera</a:t>
          </a:r>
          <a:r>
            <a:rPr lang="es-MX" sz="1600" kern="1200" dirty="0" smtClean="0"/>
            <a:t>, 2007)</a:t>
          </a:r>
        </a:p>
        <a:p>
          <a:pPr>
            <a:spcBef>
              <a:spcPct val="0"/>
            </a:spcBef>
          </a:pPr>
          <a:endParaRPr lang="es-MX" sz="1600" kern="1200" dirty="0"/>
        </a:p>
      </dsp:txBody>
      <dsp:txXfrm>
        <a:off x="6575121" y="1505852"/>
        <a:ext cx="1234715" cy="10927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50244A-8DFB-47BF-A167-20DE81769CEA}">
      <dsp:nvSpPr>
        <dsp:cNvPr id="0" name=""/>
        <dsp:cNvSpPr/>
      </dsp:nvSpPr>
      <dsp:spPr>
        <a:xfrm>
          <a:off x="1465489" y="2835628"/>
          <a:ext cx="1029987" cy="1029987"/>
        </a:xfrm>
        <a:prstGeom prst="donut">
          <a:avLst>
            <a:gd name="adj" fmla="val 2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81D1E0-1E76-4580-AC74-21043590F321}">
      <dsp:nvSpPr>
        <dsp:cNvPr id="0" name=""/>
        <dsp:cNvSpPr/>
      </dsp:nvSpPr>
      <dsp:spPr>
        <a:xfrm rot="594343">
          <a:off x="2203773" y="1473686"/>
          <a:ext cx="1280388" cy="6170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kern="1200" dirty="0" smtClean="0"/>
            <a:t>ONU </a:t>
          </a:r>
          <a:r>
            <a:rPr lang="es-MX" sz="2000" kern="1200" cap="none" dirty="0" smtClean="0"/>
            <a:t>(</a:t>
          </a:r>
          <a:r>
            <a:rPr lang="es-MX" sz="2000" kern="1200" dirty="0" smtClean="0"/>
            <a:t>1984) </a:t>
          </a:r>
          <a:r>
            <a:rPr lang="es-MX" sz="2000" kern="1200" cap="none" dirty="0" smtClean="0"/>
            <a:t>expresa:</a:t>
          </a:r>
        </a:p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 dirty="0"/>
        </a:p>
      </dsp:txBody>
      <dsp:txXfrm>
        <a:off x="2203773" y="1473686"/>
        <a:ext cx="1280388" cy="617048"/>
      </dsp:txXfrm>
    </dsp:sp>
    <dsp:sp modelId="{898F20E9-AA6B-4B7A-83C0-93DDFB67270B}">
      <dsp:nvSpPr>
        <dsp:cNvPr id="0" name=""/>
        <dsp:cNvSpPr/>
      </dsp:nvSpPr>
      <dsp:spPr>
        <a:xfrm>
          <a:off x="2573058" y="3083307"/>
          <a:ext cx="534628" cy="5346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797330-1BD8-46BF-990F-4A485E624119}">
      <dsp:nvSpPr>
        <dsp:cNvPr id="0" name=""/>
        <dsp:cNvSpPr/>
      </dsp:nvSpPr>
      <dsp:spPr>
        <a:xfrm rot="17700000">
          <a:off x="1939864" y="3827426"/>
          <a:ext cx="1107596" cy="5340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73660" bIns="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900" kern="1200"/>
        </a:p>
      </dsp:txBody>
      <dsp:txXfrm>
        <a:off x="1939864" y="3827426"/>
        <a:ext cx="1107596" cy="534041"/>
      </dsp:txXfrm>
    </dsp:sp>
    <dsp:sp modelId="{D51CF4A3-9D6F-4BA2-B151-7787F2389167}">
      <dsp:nvSpPr>
        <dsp:cNvPr id="0" name=""/>
        <dsp:cNvSpPr/>
      </dsp:nvSpPr>
      <dsp:spPr>
        <a:xfrm rot="17700000">
          <a:off x="2633285" y="2339776"/>
          <a:ext cx="1107596" cy="5340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42E834-30EB-44B3-996B-01667FEA3F8E}">
      <dsp:nvSpPr>
        <dsp:cNvPr id="0" name=""/>
        <dsp:cNvSpPr/>
      </dsp:nvSpPr>
      <dsp:spPr>
        <a:xfrm>
          <a:off x="3166827" y="2077887"/>
          <a:ext cx="1029987" cy="1029987"/>
        </a:xfrm>
        <a:prstGeom prst="donut">
          <a:avLst>
            <a:gd name="adj" fmla="val 2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774709-A444-44F5-9CA7-9AE4968F0D4D}">
      <dsp:nvSpPr>
        <dsp:cNvPr id="0" name=""/>
        <dsp:cNvSpPr/>
      </dsp:nvSpPr>
      <dsp:spPr>
        <a:xfrm rot="21086225">
          <a:off x="4007802" y="1427142"/>
          <a:ext cx="3763008" cy="1754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kern="1200" cap="none" dirty="0" smtClean="0"/>
            <a:t>La evaluación constituye el proceso en que se determina, de manera sistemática y objetiva, la pertinencia, eficiencia, eficacia e impacto de las actividades en relación con los objetivos planteados para la realización de estas</a:t>
          </a:r>
        </a:p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 dirty="0"/>
        </a:p>
      </dsp:txBody>
      <dsp:txXfrm>
        <a:off x="4007802" y="1427142"/>
        <a:ext cx="3763008" cy="1754719"/>
      </dsp:txXfrm>
    </dsp:sp>
    <dsp:sp modelId="{BCA1860E-C5BB-4EA4-A2E9-2ABB3AF3F21E}">
      <dsp:nvSpPr>
        <dsp:cNvPr id="0" name=""/>
        <dsp:cNvSpPr/>
      </dsp:nvSpPr>
      <dsp:spPr>
        <a:xfrm>
          <a:off x="1601652" y="1655816"/>
          <a:ext cx="534628" cy="534628"/>
        </a:xfrm>
        <a:prstGeom prst="ellipse">
          <a:avLst/>
        </a:prstGeom>
        <a:solidFill>
          <a:schemeClr val="accent3">
            <a:hueOff val="5378392"/>
            <a:satOff val="6633"/>
            <a:lumOff val="-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0FB1A9-985F-40F9-A274-CA893B9F6A85}">
      <dsp:nvSpPr>
        <dsp:cNvPr id="0" name=""/>
        <dsp:cNvSpPr/>
      </dsp:nvSpPr>
      <dsp:spPr>
        <a:xfrm rot="17700000">
          <a:off x="5286986" y="3827426"/>
          <a:ext cx="1107596" cy="5340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73660" bIns="0" numCol="1" spcCol="1270" anchor="ctr" anchorCtr="0">
          <a:noAutofit/>
        </a:bodyPr>
        <a:lstStyle/>
        <a:p>
          <a:pPr lvl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900" kern="1200" dirty="0"/>
        </a:p>
      </dsp:txBody>
      <dsp:txXfrm>
        <a:off x="5286986" y="3827426"/>
        <a:ext cx="1107596" cy="534041"/>
      </dsp:txXfrm>
    </dsp:sp>
    <dsp:sp modelId="{478529ED-BE17-4902-8EE9-06E33132797E}">
      <dsp:nvSpPr>
        <dsp:cNvPr id="0" name=""/>
        <dsp:cNvSpPr/>
      </dsp:nvSpPr>
      <dsp:spPr>
        <a:xfrm rot="17700000">
          <a:off x="5980407" y="2339776"/>
          <a:ext cx="1107596" cy="5340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75356E-2ACA-4654-9975-F9A4C37A0594}">
      <dsp:nvSpPr>
        <dsp:cNvPr id="0" name=""/>
        <dsp:cNvSpPr/>
      </dsp:nvSpPr>
      <dsp:spPr>
        <a:xfrm>
          <a:off x="150510" y="438975"/>
          <a:ext cx="1656177" cy="321753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800" kern="1200" cap="none" dirty="0" smtClean="0">
              <a:solidFill>
                <a:schemeClr val="tx1"/>
              </a:solidFill>
            </a:rPr>
            <a:t>Valoración de los resultados de la aplicación de una acción en un grupo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 dirty="0"/>
        </a:p>
      </dsp:txBody>
      <dsp:txXfrm>
        <a:off x="393052" y="910172"/>
        <a:ext cx="1171093" cy="2275142"/>
      </dsp:txXfrm>
    </dsp:sp>
    <dsp:sp modelId="{024E6F8A-E44F-4781-A87B-8076A534220A}">
      <dsp:nvSpPr>
        <dsp:cNvPr id="0" name=""/>
        <dsp:cNvSpPr/>
      </dsp:nvSpPr>
      <dsp:spPr>
        <a:xfrm>
          <a:off x="1740932" y="1725219"/>
          <a:ext cx="550723" cy="550723"/>
        </a:xfrm>
        <a:prstGeom prst="mathPlus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/>
        </a:p>
      </dsp:txBody>
      <dsp:txXfrm>
        <a:off x="1813930" y="1935815"/>
        <a:ext cx="404727" cy="129531"/>
      </dsp:txXfrm>
    </dsp:sp>
    <dsp:sp modelId="{4A92F87E-E8A7-4A4C-9B0E-448622D7EA59}">
      <dsp:nvSpPr>
        <dsp:cNvPr id="0" name=""/>
        <dsp:cNvSpPr/>
      </dsp:nvSpPr>
      <dsp:spPr>
        <a:xfrm>
          <a:off x="2361371" y="802917"/>
          <a:ext cx="2079912" cy="2458164"/>
        </a:xfrm>
        <a:prstGeom prst="ellipse">
          <a:avLst/>
        </a:prstGeom>
        <a:solidFill>
          <a:schemeClr val="accent4">
            <a:hueOff val="2646782"/>
            <a:satOff val="2433"/>
            <a:lumOff val="353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cap="none" dirty="0" smtClean="0">
              <a:solidFill>
                <a:schemeClr val="tx1"/>
              </a:solidFill>
            </a:rPr>
            <a:t>Indaga en todo tipo de efectos, tanto los buscados, de acuerdo con los objetivos de la acción, como otros no planificados</a:t>
          </a:r>
          <a:r>
            <a:rPr lang="es-MX" sz="1600" kern="1200" dirty="0" smtClean="0">
              <a:solidFill>
                <a:schemeClr val="tx1"/>
              </a:solidFill>
            </a:rPr>
            <a:t> 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2665967" y="1162907"/>
        <a:ext cx="1470720" cy="1738184"/>
      </dsp:txXfrm>
    </dsp:sp>
    <dsp:sp modelId="{D3337919-3B98-4C1A-A5DC-00C12A622E19}">
      <dsp:nvSpPr>
        <dsp:cNvPr id="0" name=""/>
        <dsp:cNvSpPr/>
      </dsp:nvSpPr>
      <dsp:spPr>
        <a:xfrm>
          <a:off x="4518384" y="1756638"/>
          <a:ext cx="550723" cy="550723"/>
        </a:xfrm>
        <a:prstGeom prst="mathEqual">
          <a:avLst/>
        </a:prstGeom>
        <a:solidFill>
          <a:schemeClr val="accent4">
            <a:hueOff val="5293564"/>
            <a:satOff val="4867"/>
            <a:lumOff val="705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>
        <a:off x="4591382" y="1870087"/>
        <a:ext cx="404727" cy="323825"/>
      </dsp:txXfrm>
    </dsp:sp>
    <dsp:sp modelId="{B1A135B7-1AC2-4BD8-819F-225DDA88037E}">
      <dsp:nvSpPr>
        <dsp:cNvPr id="0" name=""/>
        <dsp:cNvSpPr/>
      </dsp:nvSpPr>
      <dsp:spPr>
        <a:xfrm>
          <a:off x="5146209" y="1557238"/>
          <a:ext cx="949523" cy="949523"/>
        </a:xfrm>
        <a:prstGeom prst="ellipse">
          <a:avLst/>
        </a:prstGeom>
        <a:solidFill>
          <a:schemeClr val="accent4">
            <a:hueOff val="5293564"/>
            <a:satOff val="4867"/>
            <a:lumOff val="705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5285263" y="1696292"/>
        <a:ext cx="671415" cy="6714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B8DFBE-BD03-4F95-BD63-4198D4FD5EFA}">
      <dsp:nvSpPr>
        <dsp:cNvPr id="0" name=""/>
        <dsp:cNvSpPr/>
      </dsp:nvSpPr>
      <dsp:spPr>
        <a:xfrm>
          <a:off x="1494" y="934373"/>
          <a:ext cx="2112299" cy="381988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cap="none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Un impacto social es algo que se experimenta o se siente, en el sentido perceptual (cognitivo) o corporal (físico) a todos los niveles</a:t>
          </a:r>
          <a:endParaRPr lang="es-MX" sz="1800" kern="12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310833" y="1493782"/>
        <a:ext cx="1493621" cy="2701067"/>
      </dsp:txXfrm>
    </dsp:sp>
    <dsp:sp modelId="{935E43FD-B25B-4065-AA53-17A70A8873CB}">
      <dsp:nvSpPr>
        <dsp:cNvPr id="0" name=""/>
        <dsp:cNvSpPr/>
      </dsp:nvSpPr>
      <dsp:spPr>
        <a:xfrm rot="17523729">
          <a:off x="1763594" y="2082786"/>
          <a:ext cx="131767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17675" y="0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864D44-63D5-4B04-A13D-26C0829F8CDF}">
      <dsp:nvSpPr>
        <dsp:cNvPr id="0" name=""/>
        <dsp:cNvSpPr/>
      </dsp:nvSpPr>
      <dsp:spPr>
        <a:xfrm rot="14814406">
          <a:off x="4509322" y="2082786"/>
          <a:ext cx="132757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27572" y="0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4B4338-3F1C-477F-93E6-4DB3036FE99B}">
      <dsp:nvSpPr>
        <dsp:cNvPr id="0" name=""/>
        <dsp:cNvSpPr/>
      </dsp:nvSpPr>
      <dsp:spPr>
        <a:xfrm>
          <a:off x="2669899" y="1472191"/>
          <a:ext cx="246713" cy="0"/>
        </a:xfrm>
        <a:prstGeom prst="line">
          <a:avLst/>
        </a:pr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3AACD6-11DE-4FE1-BD29-F3A65963023D}">
      <dsp:nvSpPr>
        <dsp:cNvPr id="0" name=""/>
        <dsp:cNvSpPr/>
      </dsp:nvSpPr>
      <dsp:spPr>
        <a:xfrm>
          <a:off x="2916613" y="0"/>
          <a:ext cx="1749425" cy="294438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cap="none" dirty="0" smtClean="0">
              <a:latin typeface="Andalus" panose="02020603050405020304" pitchFamily="18" charset="-78"/>
              <a:cs typeface="Andalus" panose="02020603050405020304" pitchFamily="18" charset="-78"/>
            </a:rPr>
            <a:t>Por ejemplo, a nivel de individuo, de unidad económica (familia/hogar), de grupo social</a:t>
          </a:r>
          <a:endParaRPr lang="es-MX" sz="18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2916613" y="0"/>
        <a:ext cx="1749425" cy="2944382"/>
      </dsp:txXfrm>
    </dsp:sp>
    <dsp:sp modelId="{8CD48675-0F58-49DF-A6CB-7F8CDC34DAB0}">
      <dsp:nvSpPr>
        <dsp:cNvPr id="0" name=""/>
        <dsp:cNvSpPr/>
      </dsp:nvSpPr>
      <dsp:spPr>
        <a:xfrm>
          <a:off x="4666038" y="1472191"/>
          <a:ext cx="246713" cy="0"/>
        </a:xfrm>
        <a:prstGeom prst="line">
          <a:avLst/>
        </a:pr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0F4C0A-241E-49A9-BB43-D076EEA34F02}">
      <dsp:nvSpPr>
        <dsp:cNvPr id="0" name=""/>
        <dsp:cNvSpPr/>
      </dsp:nvSpPr>
      <dsp:spPr>
        <a:xfrm rot="3500450">
          <a:off x="1919416" y="3441747"/>
          <a:ext cx="112553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25539" y="0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7C4521-39B4-44C8-8147-6D2D27D1D755}">
      <dsp:nvSpPr>
        <dsp:cNvPr id="0" name=""/>
        <dsp:cNvSpPr/>
      </dsp:nvSpPr>
      <dsp:spPr>
        <a:xfrm rot="6833605">
          <a:off x="4709237" y="3441747"/>
          <a:ext cx="104784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47842" y="0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6BD631-B46C-46F4-8DCB-197601D4E5C9}">
      <dsp:nvSpPr>
        <dsp:cNvPr id="0" name=""/>
        <dsp:cNvSpPr/>
      </dsp:nvSpPr>
      <dsp:spPr>
        <a:xfrm>
          <a:off x="2777564" y="3920768"/>
          <a:ext cx="246772" cy="0"/>
        </a:xfrm>
        <a:prstGeom prst="line">
          <a:avLst/>
        </a:pr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204794-E7D4-4703-ADA3-BC542719B252}">
      <dsp:nvSpPr>
        <dsp:cNvPr id="0" name=""/>
        <dsp:cNvSpPr/>
      </dsp:nvSpPr>
      <dsp:spPr>
        <a:xfrm>
          <a:off x="3024337" y="2880322"/>
          <a:ext cx="1749841" cy="208089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cap="none" dirty="0" smtClean="0">
              <a:latin typeface="Andalus" panose="02020603050405020304" pitchFamily="18" charset="-78"/>
              <a:cs typeface="Andalus" panose="02020603050405020304" pitchFamily="18" charset="-78"/>
            </a:rPr>
            <a:t>De lugar de trabajo o de comunidad/sociedad</a:t>
          </a:r>
          <a:endParaRPr lang="es-MX" sz="18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3024337" y="2880322"/>
        <a:ext cx="1749841" cy="2080892"/>
      </dsp:txXfrm>
    </dsp:sp>
    <dsp:sp modelId="{102E9832-C8DC-4287-9BAD-E92B97267257}">
      <dsp:nvSpPr>
        <dsp:cNvPr id="0" name=""/>
        <dsp:cNvSpPr/>
      </dsp:nvSpPr>
      <dsp:spPr>
        <a:xfrm>
          <a:off x="4774179" y="3920768"/>
          <a:ext cx="246772" cy="0"/>
        </a:xfrm>
        <a:prstGeom prst="line">
          <a:avLst/>
        </a:pr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C07E5D-9973-4A09-94FB-D80D0B387CF9}">
      <dsp:nvSpPr>
        <dsp:cNvPr id="0" name=""/>
        <dsp:cNvSpPr/>
      </dsp:nvSpPr>
      <dsp:spPr>
        <a:xfrm>
          <a:off x="5497821" y="875948"/>
          <a:ext cx="2112299" cy="3936734"/>
        </a:xfrm>
        <a:prstGeom prst="ellipse">
          <a:avLst/>
        </a:prstGeom>
        <a:solidFill>
          <a:schemeClr val="accent4">
            <a:hueOff val="2646782"/>
            <a:satOff val="2433"/>
            <a:lumOff val="353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cap="none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Niveles afectados de diferentes maneras por un impacto o por una acción que causa impacto</a:t>
          </a:r>
          <a:endParaRPr lang="es-MX" sz="2000" b="1" kern="12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5807160" y="1452469"/>
        <a:ext cx="1493621" cy="2783692"/>
      </dsp:txXfrm>
    </dsp:sp>
    <dsp:sp modelId="{C4EDA911-9FE5-4856-AF3E-BA484BE8BF98}">
      <dsp:nvSpPr>
        <dsp:cNvPr id="0" name=""/>
        <dsp:cNvSpPr/>
      </dsp:nvSpPr>
      <dsp:spPr>
        <a:xfrm>
          <a:off x="7611615" y="1788166"/>
          <a:ext cx="1101352" cy="2112299"/>
        </a:xfrm>
        <a:prstGeom prst="ellipse">
          <a:avLst/>
        </a:prstGeom>
        <a:solidFill>
          <a:schemeClr val="accent4">
            <a:hueOff val="5293564"/>
            <a:satOff val="4867"/>
            <a:lumOff val="705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b="1" kern="120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(</a:t>
          </a:r>
          <a:r>
            <a:rPr lang="es-MX" sz="1600" b="1" kern="1200" dirty="0" err="1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V</a:t>
          </a:r>
          <a:r>
            <a:rPr lang="es-MX" sz="1600" b="1" kern="1200" cap="none" dirty="0" err="1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anclay</a:t>
          </a:r>
          <a:r>
            <a:rPr lang="es-MX" sz="1600" b="1" kern="1200" cap="none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, </a:t>
          </a:r>
          <a:r>
            <a:rPr lang="es-MX" sz="1600" b="1" kern="120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2015)</a:t>
          </a:r>
        </a:p>
        <a:p>
          <a:pPr lvl="0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 dirty="0"/>
        </a:p>
      </dsp:txBody>
      <dsp:txXfrm>
        <a:off x="7772904" y="2097505"/>
        <a:ext cx="778774" cy="149362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4A6B59-0466-41B7-8E75-0294CF18FCE6}">
      <dsp:nvSpPr>
        <dsp:cNvPr id="0" name=""/>
        <dsp:cNvSpPr/>
      </dsp:nvSpPr>
      <dsp:spPr>
        <a:xfrm>
          <a:off x="401313" y="1906824"/>
          <a:ext cx="1579735" cy="1579735"/>
        </a:xfrm>
        <a:prstGeom prst="donut">
          <a:avLst>
            <a:gd name="adj" fmla="val 2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736E38-8C8F-4331-855E-CB7BB134A306}">
      <dsp:nvSpPr>
        <dsp:cNvPr id="0" name=""/>
        <dsp:cNvSpPr/>
      </dsp:nvSpPr>
      <dsp:spPr>
        <a:xfrm rot="17700000">
          <a:off x="957940" y="619017"/>
          <a:ext cx="1963786" cy="9463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cap="none" dirty="0" smtClean="0"/>
            <a:t>Se evalúan: </a:t>
          </a:r>
          <a:endParaRPr lang="es-MX" sz="2400" kern="1200" dirty="0"/>
        </a:p>
      </dsp:txBody>
      <dsp:txXfrm>
        <a:off x="957940" y="619017"/>
        <a:ext cx="1963786" cy="946393"/>
      </dsp:txXfrm>
    </dsp:sp>
    <dsp:sp modelId="{3407DE28-A811-45AC-9C2B-7E5ADD5A9520}">
      <dsp:nvSpPr>
        <dsp:cNvPr id="0" name=""/>
        <dsp:cNvSpPr/>
      </dsp:nvSpPr>
      <dsp:spPr>
        <a:xfrm>
          <a:off x="2100039" y="2286700"/>
          <a:ext cx="819982" cy="81998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B54F73-B5EA-43F3-A6C0-487FFB498008}">
      <dsp:nvSpPr>
        <dsp:cNvPr id="0" name=""/>
        <dsp:cNvSpPr/>
      </dsp:nvSpPr>
      <dsp:spPr>
        <a:xfrm rot="17700000">
          <a:off x="1128882" y="3427986"/>
          <a:ext cx="1698767" cy="819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5720" bIns="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cap="none" dirty="0" smtClean="0"/>
            <a:t>El contexto socioeconómico e institucional</a:t>
          </a:r>
          <a:endParaRPr lang="es-MX" sz="1800" kern="1200" dirty="0"/>
        </a:p>
      </dsp:txBody>
      <dsp:txXfrm>
        <a:off x="1128882" y="3427986"/>
        <a:ext cx="1698767" cy="819082"/>
      </dsp:txXfrm>
    </dsp:sp>
    <dsp:sp modelId="{1E39F899-9B9B-4737-839A-79DE90CBA29B}">
      <dsp:nvSpPr>
        <dsp:cNvPr id="0" name=""/>
        <dsp:cNvSpPr/>
      </dsp:nvSpPr>
      <dsp:spPr>
        <a:xfrm rot="17700000">
          <a:off x="2192411" y="1146315"/>
          <a:ext cx="1698767" cy="819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AE04BA-D527-4E56-8C35-879FC4C110D9}">
      <dsp:nvSpPr>
        <dsp:cNvPr id="0" name=""/>
        <dsp:cNvSpPr/>
      </dsp:nvSpPr>
      <dsp:spPr>
        <a:xfrm>
          <a:off x="3038887" y="2286700"/>
          <a:ext cx="819982" cy="819982"/>
        </a:xfrm>
        <a:prstGeom prst="ellipse">
          <a:avLst/>
        </a:prstGeom>
        <a:solidFill>
          <a:schemeClr val="accent4">
            <a:hueOff val="1764521"/>
            <a:satOff val="1622"/>
            <a:lumOff val="235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430DC0-4C18-4B37-9286-AF32C37599E9}">
      <dsp:nvSpPr>
        <dsp:cNvPr id="0" name=""/>
        <dsp:cNvSpPr/>
      </dsp:nvSpPr>
      <dsp:spPr>
        <a:xfrm rot="17700000">
          <a:off x="2067730" y="3427986"/>
          <a:ext cx="1698767" cy="819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50800" bIns="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cap="none" dirty="0" smtClean="0"/>
            <a:t>Los problemas identificados</a:t>
          </a:r>
          <a:endParaRPr lang="es-MX" sz="2000" kern="1200" dirty="0"/>
        </a:p>
      </dsp:txBody>
      <dsp:txXfrm>
        <a:off x="2067730" y="3427986"/>
        <a:ext cx="1698767" cy="819082"/>
      </dsp:txXfrm>
    </dsp:sp>
    <dsp:sp modelId="{A6C9C391-9688-4CDD-8E0D-5B9D9F910D84}">
      <dsp:nvSpPr>
        <dsp:cNvPr id="0" name=""/>
        <dsp:cNvSpPr/>
      </dsp:nvSpPr>
      <dsp:spPr>
        <a:xfrm rot="17700000">
          <a:off x="3131259" y="1146315"/>
          <a:ext cx="1698767" cy="819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B9DD6F-35C4-4A59-ACA1-33DBFAE7D8A9}">
      <dsp:nvSpPr>
        <dsp:cNvPr id="0" name=""/>
        <dsp:cNvSpPr/>
      </dsp:nvSpPr>
      <dsp:spPr>
        <a:xfrm>
          <a:off x="3977861" y="1906824"/>
          <a:ext cx="1579735" cy="1579735"/>
        </a:xfrm>
        <a:prstGeom prst="donut">
          <a:avLst>
            <a:gd name="adj" fmla="val 2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885D5C-9587-483A-91FB-06623163861B}">
      <dsp:nvSpPr>
        <dsp:cNvPr id="0" name=""/>
        <dsp:cNvSpPr/>
      </dsp:nvSpPr>
      <dsp:spPr>
        <a:xfrm rot="17700000">
          <a:off x="4534488" y="619017"/>
          <a:ext cx="1963786" cy="9463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0" rIns="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cap="none" dirty="0" smtClean="0"/>
            <a:t>Las necesidades detectadas</a:t>
          </a:r>
          <a:endParaRPr lang="es-MX" sz="2200" kern="1200" dirty="0"/>
        </a:p>
      </dsp:txBody>
      <dsp:txXfrm>
        <a:off x="4534488" y="619017"/>
        <a:ext cx="1963786" cy="946393"/>
      </dsp:txXfrm>
    </dsp:sp>
    <dsp:sp modelId="{71AAE233-9DCA-463A-BF12-3FF536A9B05D}">
      <dsp:nvSpPr>
        <dsp:cNvPr id="0" name=""/>
        <dsp:cNvSpPr/>
      </dsp:nvSpPr>
      <dsp:spPr>
        <a:xfrm>
          <a:off x="5676587" y="2286700"/>
          <a:ext cx="819982" cy="819982"/>
        </a:xfrm>
        <a:prstGeom prst="ellipse">
          <a:avLst/>
        </a:prstGeom>
        <a:solidFill>
          <a:schemeClr val="accent4">
            <a:hueOff val="3529043"/>
            <a:satOff val="3245"/>
            <a:lumOff val="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3AA34F-9DA1-4437-BBB3-28313A4F1198}">
      <dsp:nvSpPr>
        <dsp:cNvPr id="0" name=""/>
        <dsp:cNvSpPr/>
      </dsp:nvSpPr>
      <dsp:spPr>
        <a:xfrm rot="17700000">
          <a:off x="4705430" y="3427986"/>
          <a:ext cx="1698767" cy="819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50800" bIns="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cap="none" dirty="0" smtClean="0"/>
            <a:t>La población objetivo, los insumos </a:t>
          </a:r>
          <a:endParaRPr lang="es-MX" sz="2000" kern="1200" dirty="0"/>
        </a:p>
      </dsp:txBody>
      <dsp:txXfrm>
        <a:off x="4705430" y="3427986"/>
        <a:ext cx="1698767" cy="819082"/>
      </dsp:txXfrm>
    </dsp:sp>
    <dsp:sp modelId="{D1E5441F-B98E-4143-9644-44D6785E83A0}">
      <dsp:nvSpPr>
        <dsp:cNvPr id="0" name=""/>
        <dsp:cNvSpPr/>
      </dsp:nvSpPr>
      <dsp:spPr>
        <a:xfrm rot="17700000">
          <a:off x="5768959" y="1146315"/>
          <a:ext cx="1698767" cy="819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524203-3C8D-4381-B0BE-AED44DF51046}">
      <dsp:nvSpPr>
        <dsp:cNvPr id="0" name=""/>
        <dsp:cNvSpPr/>
      </dsp:nvSpPr>
      <dsp:spPr>
        <a:xfrm>
          <a:off x="6615435" y="2286700"/>
          <a:ext cx="819982" cy="819982"/>
        </a:xfrm>
        <a:prstGeom prst="ellipse">
          <a:avLst/>
        </a:prstGeom>
        <a:solidFill>
          <a:schemeClr val="accent4">
            <a:hueOff val="5293564"/>
            <a:satOff val="4867"/>
            <a:lumOff val="705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283101-5F6F-4B08-81F7-A0F99C236869}">
      <dsp:nvSpPr>
        <dsp:cNvPr id="0" name=""/>
        <dsp:cNvSpPr/>
      </dsp:nvSpPr>
      <dsp:spPr>
        <a:xfrm rot="17700000">
          <a:off x="5644278" y="3427986"/>
          <a:ext cx="1698767" cy="819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50800" bIns="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cap="none" dirty="0" smtClean="0"/>
            <a:t>Y las estrategias de acción </a:t>
          </a:r>
          <a:endParaRPr lang="es-MX" sz="2000" kern="1200" dirty="0"/>
        </a:p>
      </dsp:txBody>
      <dsp:txXfrm>
        <a:off x="5644278" y="3427986"/>
        <a:ext cx="1698767" cy="819082"/>
      </dsp:txXfrm>
    </dsp:sp>
    <dsp:sp modelId="{B0F5BCFF-4C83-4CF8-907B-ED9D4310C9F5}">
      <dsp:nvSpPr>
        <dsp:cNvPr id="0" name=""/>
        <dsp:cNvSpPr/>
      </dsp:nvSpPr>
      <dsp:spPr>
        <a:xfrm rot="17700000">
          <a:off x="6707807" y="1146315"/>
          <a:ext cx="1698767" cy="819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C74397-FD86-4A34-8056-DF6BCE0450C9}">
      <dsp:nvSpPr>
        <dsp:cNvPr id="0" name=""/>
        <dsp:cNvSpPr/>
      </dsp:nvSpPr>
      <dsp:spPr>
        <a:xfrm>
          <a:off x="291056" y="921924"/>
          <a:ext cx="1110075" cy="1110075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8F701AE-CD11-4427-8B88-0A7DD1E9CFF9}">
      <dsp:nvSpPr>
        <dsp:cNvPr id="0" name=""/>
        <dsp:cNvSpPr/>
      </dsp:nvSpPr>
      <dsp:spPr>
        <a:xfrm>
          <a:off x="846093" y="921924"/>
          <a:ext cx="5922658" cy="11100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45720" rIns="0" bIns="4572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cap="none" dirty="0" smtClean="0"/>
            <a:t>Se ubica al final de la operación del PROYECTO </a:t>
          </a:r>
          <a:endParaRPr lang="es-MX" sz="3600" kern="1200" dirty="0"/>
        </a:p>
      </dsp:txBody>
      <dsp:txXfrm>
        <a:off x="846093" y="921924"/>
        <a:ext cx="5922658" cy="1110075"/>
      </dsp:txXfrm>
    </dsp:sp>
    <dsp:sp modelId="{9D493C81-5980-4CB6-9910-DB36B27A9388}">
      <dsp:nvSpPr>
        <dsp:cNvPr id="0" name=""/>
        <dsp:cNvSpPr/>
      </dsp:nvSpPr>
      <dsp:spPr>
        <a:xfrm>
          <a:off x="291056" y="2032000"/>
          <a:ext cx="1110075" cy="1110075"/>
        </a:xfrm>
        <a:prstGeom prst="ellipse">
          <a:avLst/>
        </a:prstGeom>
        <a:solidFill>
          <a:schemeClr val="accent3">
            <a:alpha val="50000"/>
            <a:hueOff val="5378392"/>
            <a:satOff val="6633"/>
            <a:lumOff val="-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F60860A-B184-4581-A48B-01B091BB4D74}">
      <dsp:nvSpPr>
        <dsp:cNvPr id="0" name=""/>
        <dsp:cNvSpPr/>
      </dsp:nvSpPr>
      <dsp:spPr>
        <a:xfrm>
          <a:off x="846093" y="2032000"/>
          <a:ext cx="5922658" cy="11100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kern="1200" cap="none" dirty="0" smtClean="0"/>
            <a:t>Hace énfasis en la medición de la magnitud de cambios generados y su causalidad </a:t>
          </a:r>
          <a:r>
            <a:rPr lang="es-MX" sz="1600" kern="1200" dirty="0" smtClean="0"/>
            <a:t>(SECTUR,2007 )</a:t>
          </a:r>
          <a:endParaRPr lang="es-MX" sz="1600" kern="1200" cap="none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/>
        </a:p>
      </dsp:txBody>
      <dsp:txXfrm>
        <a:off x="846093" y="2032000"/>
        <a:ext cx="5922658" cy="111007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A4B2EF-CC82-4CF2-ADA4-516402C1DCCA}">
      <dsp:nvSpPr>
        <dsp:cNvPr id="0" name=""/>
        <dsp:cNvSpPr/>
      </dsp:nvSpPr>
      <dsp:spPr>
        <a:xfrm>
          <a:off x="7614" y="477098"/>
          <a:ext cx="2276035" cy="3366283"/>
        </a:xfrm>
        <a:prstGeom prst="roundRect">
          <a:avLst>
            <a:gd name="adj" fmla="val 10000"/>
          </a:avLst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900" kern="1200" cap="none" dirty="0" smtClean="0">
              <a:solidFill>
                <a:schemeClr val="tx1"/>
              </a:solidFill>
            </a:rPr>
            <a:t>Causas:</a:t>
          </a:r>
          <a:endParaRPr lang="es-MX" sz="1900" kern="120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cap="none" dirty="0" smtClean="0">
              <a:solidFill>
                <a:schemeClr val="tx1"/>
              </a:solidFill>
            </a:rPr>
            <a:t>Políticas, programas y proyectos</a:t>
          </a:r>
          <a:endParaRPr lang="es-MX" sz="1900" kern="1200" dirty="0">
            <a:solidFill>
              <a:schemeClr val="tx1"/>
            </a:solidFill>
          </a:endParaRPr>
        </a:p>
      </dsp:txBody>
      <dsp:txXfrm>
        <a:off x="74277" y="543761"/>
        <a:ext cx="2142709" cy="3232957"/>
      </dsp:txXfrm>
    </dsp:sp>
    <dsp:sp modelId="{AF3075D7-7DE2-43D2-96EE-E4823B3AA7FB}">
      <dsp:nvSpPr>
        <dsp:cNvPr id="0" name=""/>
        <dsp:cNvSpPr/>
      </dsp:nvSpPr>
      <dsp:spPr>
        <a:xfrm>
          <a:off x="2511254" y="1878011"/>
          <a:ext cx="482519" cy="5644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>
        <a:off x="2511254" y="1990902"/>
        <a:ext cx="337763" cy="338674"/>
      </dsp:txXfrm>
    </dsp:sp>
    <dsp:sp modelId="{65C5692F-4958-46F7-8C3E-2F05911B4A11}">
      <dsp:nvSpPr>
        <dsp:cNvPr id="0" name=""/>
        <dsp:cNvSpPr/>
      </dsp:nvSpPr>
      <dsp:spPr>
        <a:xfrm>
          <a:off x="3194064" y="665597"/>
          <a:ext cx="2276035" cy="2989284"/>
        </a:xfrm>
        <a:prstGeom prst="roundRect">
          <a:avLst>
            <a:gd name="adj" fmla="val 10000"/>
          </a:avLst>
        </a:prstGeom>
        <a:solidFill>
          <a:schemeClr val="accent2">
            <a:shade val="50000"/>
            <a:hueOff val="-78077"/>
            <a:satOff val="-383"/>
            <a:lumOff val="2869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cap="none" dirty="0" smtClean="0">
              <a:solidFill>
                <a:schemeClr val="tx1"/>
              </a:solidFill>
            </a:rPr>
            <a:t>Efectos: Cambios en las condiciones de los beneficiarios (corto, mediano y largo plazo)</a:t>
          </a:r>
          <a:endParaRPr lang="es-MX" sz="1900" kern="1200" dirty="0">
            <a:solidFill>
              <a:schemeClr val="tx1"/>
            </a:solidFill>
          </a:endParaRPr>
        </a:p>
      </dsp:txBody>
      <dsp:txXfrm>
        <a:off x="3260727" y="732260"/>
        <a:ext cx="2142709" cy="2855958"/>
      </dsp:txXfrm>
    </dsp:sp>
    <dsp:sp modelId="{CC7300CE-8E15-433B-86C3-E61B5B86F9FD}">
      <dsp:nvSpPr>
        <dsp:cNvPr id="0" name=""/>
        <dsp:cNvSpPr/>
      </dsp:nvSpPr>
      <dsp:spPr>
        <a:xfrm>
          <a:off x="5697703" y="1878011"/>
          <a:ext cx="482519" cy="5644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112910"/>
            <a:satOff val="-2640"/>
            <a:lumOff val="2805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>
        <a:off x="5697703" y="1990902"/>
        <a:ext cx="337763" cy="338674"/>
      </dsp:txXfrm>
    </dsp:sp>
    <dsp:sp modelId="{CDBA9545-70DB-4ED7-BB6C-A6C84FEFD3D0}">
      <dsp:nvSpPr>
        <dsp:cNvPr id="0" name=""/>
        <dsp:cNvSpPr/>
      </dsp:nvSpPr>
      <dsp:spPr>
        <a:xfrm>
          <a:off x="6380514" y="191949"/>
          <a:ext cx="2276035" cy="3936580"/>
        </a:xfrm>
        <a:prstGeom prst="roundRect">
          <a:avLst>
            <a:gd name="adj" fmla="val 10000"/>
          </a:avLst>
        </a:prstGeom>
        <a:solidFill>
          <a:schemeClr val="accent2">
            <a:shade val="50000"/>
            <a:hueOff val="-78077"/>
            <a:satOff val="-383"/>
            <a:lumOff val="2869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cap="none" dirty="0" smtClean="0">
              <a:solidFill>
                <a:schemeClr val="tx1"/>
              </a:solidFill>
            </a:rPr>
            <a:t>Medidos como los cambios en las variables de impacto (o variables de resultado) atribuibles a la intervención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6447177" y="258612"/>
        <a:ext cx="2142709" cy="380325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3BCC87-29B6-4275-BB67-A379D68D4264}">
      <dsp:nvSpPr>
        <dsp:cNvPr id="0" name=""/>
        <dsp:cNvSpPr/>
      </dsp:nvSpPr>
      <dsp:spPr>
        <a:xfrm>
          <a:off x="705356" y="657830"/>
          <a:ext cx="6066741" cy="3135255"/>
        </a:xfrm>
        <a:prstGeom prst="rect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EECBFE-B639-4CC6-9452-F71AE2AA202B}">
      <dsp:nvSpPr>
        <dsp:cNvPr id="0" name=""/>
        <dsp:cNvSpPr/>
      </dsp:nvSpPr>
      <dsp:spPr>
        <a:xfrm>
          <a:off x="886661" y="1024502"/>
          <a:ext cx="2817199" cy="26821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kern="1200" cap="none" dirty="0" smtClean="0"/>
            <a:t>Impactos + = Cambios que representan una mejora o un aumento en las condiciones de vida de los beneficiarios</a:t>
          </a:r>
        </a:p>
        <a:p>
          <a:pPr algn="l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kern="1200" dirty="0"/>
        </a:p>
      </dsp:txBody>
      <dsp:txXfrm>
        <a:off x="886661" y="1024502"/>
        <a:ext cx="2817199" cy="2682172"/>
      </dsp:txXfrm>
    </dsp:sp>
    <dsp:sp modelId="{10A038EB-406B-4ACD-8776-FE78C7018323}">
      <dsp:nvSpPr>
        <dsp:cNvPr id="0" name=""/>
        <dsp:cNvSpPr/>
      </dsp:nvSpPr>
      <dsp:spPr>
        <a:xfrm>
          <a:off x="3766620" y="1024502"/>
          <a:ext cx="2817199" cy="26821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800" kern="1200" cap="none" dirty="0" smtClean="0"/>
            <a:t>Impactos</a:t>
          </a:r>
          <a:r>
            <a:rPr lang="es-MX" sz="1800" kern="1200" dirty="0" smtClean="0"/>
            <a:t> </a:t>
          </a:r>
          <a:r>
            <a:rPr lang="es-MX" sz="1800" kern="1200" cap="none" dirty="0" smtClean="0"/>
            <a:t>-</a:t>
          </a:r>
          <a:r>
            <a:rPr lang="es-MX" sz="1800" kern="1200" dirty="0" smtClean="0"/>
            <a:t> : C</a:t>
          </a:r>
          <a:r>
            <a:rPr lang="es-MX" sz="1800" kern="1200" cap="none" dirty="0" smtClean="0"/>
            <a:t>ambios no deseados que deterioran las condiciones de vida de los beneficiarios (efectos opuestos a los objetivos generales de la política y van en contra de los valores de la comunidad particular)</a:t>
          </a:r>
        </a:p>
        <a:p>
          <a:pPr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kern="1200" dirty="0"/>
        </a:p>
      </dsp:txBody>
      <dsp:txXfrm>
        <a:off x="3766620" y="1024502"/>
        <a:ext cx="2817199" cy="2682172"/>
      </dsp:txXfrm>
    </dsp:sp>
    <dsp:sp modelId="{7DAE6376-FD2F-47B2-A8B2-22105E93AA31}">
      <dsp:nvSpPr>
        <dsp:cNvPr id="0" name=""/>
        <dsp:cNvSpPr/>
      </dsp:nvSpPr>
      <dsp:spPr>
        <a:xfrm>
          <a:off x="77762" y="30396"/>
          <a:ext cx="1185455" cy="1185455"/>
        </a:xfrm>
        <a:prstGeom prst="plus">
          <a:avLst>
            <a:gd name="adj" fmla="val 328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0EBA20-4064-4FD3-9158-03751FF73CEA}">
      <dsp:nvSpPr>
        <dsp:cNvPr id="0" name=""/>
        <dsp:cNvSpPr/>
      </dsp:nvSpPr>
      <dsp:spPr>
        <a:xfrm>
          <a:off x="5935306" y="456714"/>
          <a:ext cx="1115722" cy="382348"/>
        </a:xfrm>
        <a:prstGeom prst="rect">
          <a:avLst/>
        </a:prstGeom>
        <a:solidFill>
          <a:schemeClr val="accent4">
            <a:hueOff val="5293564"/>
            <a:satOff val="4867"/>
            <a:lumOff val="7059"/>
            <a:alphaOff val="0"/>
          </a:schemeClr>
        </a:solidFill>
        <a:ln w="19050" cap="flat" cmpd="sng" algn="ctr">
          <a:solidFill>
            <a:schemeClr val="accent4">
              <a:hueOff val="5293564"/>
              <a:satOff val="4867"/>
              <a:lumOff val="70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ADFA98-BB8E-49BE-AE30-42864CB35E3B}">
      <dsp:nvSpPr>
        <dsp:cNvPr id="0" name=""/>
        <dsp:cNvSpPr/>
      </dsp:nvSpPr>
      <dsp:spPr>
        <a:xfrm>
          <a:off x="3738727" y="1030237"/>
          <a:ext cx="697" cy="2561732"/>
        </a:xfrm>
        <a:prstGeom prst="line">
          <a:avLst/>
        </a:pr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0955F6-F142-4EF6-ABC1-11C12FDAC007}">
      <dsp:nvSpPr>
        <dsp:cNvPr id="0" name=""/>
        <dsp:cNvSpPr/>
      </dsp:nvSpPr>
      <dsp:spPr>
        <a:xfrm>
          <a:off x="881480" y="1114630"/>
          <a:ext cx="3242452" cy="146156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kern="1200" cap="none" dirty="0" smtClean="0"/>
            <a:t>-Mejorar las actividades en su desarrollo, para contribuir en la planificación, programación y la toma de decisiones</a:t>
          </a:r>
        </a:p>
        <a:p>
          <a:pPr lvl="0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 dirty="0"/>
        </a:p>
      </dsp:txBody>
      <dsp:txXfrm>
        <a:off x="1400273" y="1114630"/>
        <a:ext cx="2723659" cy="1461564"/>
      </dsp:txXfrm>
    </dsp:sp>
    <dsp:sp modelId="{99B38789-C2E5-4440-8D04-5655C59CF239}">
      <dsp:nvSpPr>
        <dsp:cNvPr id="0" name=""/>
        <dsp:cNvSpPr/>
      </dsp:nvSpPr>
      <dsp:spPr>
        <a:xfrm>
          <a:off x="1169944" y="2576194"/>
          <a:ext cx="2665525" cy="1461564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0688" rIns="170688" bIns="170688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kern="1200" dirty="0" smtClean="0"/>
            <a:t>-M</a:t>
          </a:r>
          <a:r>
            <a:rPr lang="es-MX" sz="2400" kern="1200" cap="none" dirty="0" smtClean="0"/>
            <a:t>inimizar el impacto</a:t>
          </a:r>
        </a:p>
        <a:p>
          <a:pPr lvl="0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 dirty="0"/>
        </a:p>
      </dsp:txBody>
      <dsp:txXfrm>
        <a:off x="1596428" y="2576194"/>
        <a:ext cx="2239041" cy="1461564"/>
      </dsp:txXfrm>
    </dsp:sp>
    <dsp:sp modelId="{9FE455EA-F8C8-4071-BA70-76249C5DD302}">
      <dsp:nvSpPr>
        <dsp:cNvPr id="0" name=""/>
        <dsp:cNvSpPr/>
      </dsp:nvSpPr>
      <dsp:spPr>
        <a:xfrm>
          <a:off x="0" y="424985"/>
          <a:ext cx="1460834" cy="146083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900" kern="1200"/>
        </a:p>
      </dsp:txBody>
      <dsp:txXfrm>
        <a:off x="213934" y="638919"/>
        <a:ext cx="1032966" cy="1032966"/>
      </dsp:txXfrm>
    </dsp:sp>
    <dsp:sp modelId="{62EBCA83-D760-4CA9-AC42-C034543EFC03}">
      <dsp:nvSpPr>
        <dsp:cNvPr id="0" name=""/>
        <dsp:cNvSpPr/>
      </dsp:nvSpPr>
      <dsp:spPr>
        <a:xfrm>
          <a:off x="5584767" y="1114630"/>
          <a:ext cx="2191251" cy="1461564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kern="1200" dirty="0" smtClean="0"/>
            <a:t>-</a:t>
          </a:r>
          <a:r>
            <a:rPr lang="es-MX" sz="1800" kern="1200" dirty="0" smtClean="0"/>
            <a:t>A</a:t>
          </a:r>
          <a:r>
            <a:rPr lang="es-MX" sz="1800" kern="1200" cap="none" dirty="0" smtClean="0"/>
            <a:t>nticipar,  mitigar y maximizar sus efectos positivos</a:t>
          </a:r>
        </a:p>
        <a:p>
          <a:pPr lvl="0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 dirty="0"/>
        </a:p>
      </dsp:txBody>
      <dsp:txXfrm>
        <a:off x="5935367" y="1114630"/>
        <a:ext cx="1840651" cy="1461564"/>
      </dsp:txXfrm>
    </dsp:sp>
    <dsp:sp modelId="{595FBA5E-37BF-450C-A5A0-704A2835EE34}">
      <dsp:nvSpPr>
        <dsp:cNvPr id="0" name=""/>
        <dsp:cNvSpPr/>
      </dsp:nvSpPr>
      <dsp:spPr>
        <a:xfrm>
          <a:off x="5584767" y="2576194"/>
          <a:ext cx="2191251" cy="1461564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kern="1200" dirty="0" smtClean="0"/>
            <a:t>-</a:t>
          </a:r>
          <a:r>
            <a:rPr lang="es-MX" sz="1800" kern="1200" dirty="0" smtClean="0"/>
            <a:t>T</a:t>
          </a:r>
          <a:r>
            <a:rPr lang="es-MX" sz="1800" kern="1200" cap="none" dirty="0" smtClean="0"/>
            <a:t>ratar de determinar lo que se ha alcanzado</a:t>
          </a:r>
        </a:p>
        <a:p>
          <a:pPr lvl="0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 dirty="0"/>
        </a:p>
      </dsp:txBody>
      <dsp:txXfrm>
        <a:off x="5935367" y="2576194"/>
        <a:ext cx="1840651" cy="1461564"/>
      </dsp:txXfrm>
    </dsp:sp>
    <dsp:sp modelId="{EAC328C8-076C-4B32-A513-49E94CBDCB82}">
      <dsp:nvSpPr>
        <dsp:cNvPr id="0" name=""/>
        <dsp:cNvSpPr/>
      </dsp:nvSpPr>
      <dsp:spPr>
        <a:xfrm>
          <a:off x="4416099" y="530296"/>
          <a:ext cx="1460834" cy="146083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900" kern="1200" dirty="0"/>
        </a:p>
      </dsp:txBody>
      <dsp:txXfrm>
        <a:off x="4630033" y="744230"/>
        <a:ext cx="1032966" cy="10329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E17FB5-A0B4-4598-9160-A1C897A30410}" type="datetimeFigureOut">
              <a:rPr lang="es-MX" smtClean="0"/>
              <a:t>05/09/2017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DD496-FD3A-4B80-A568-A86107C2A7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0161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PORTADA</a:t>
            </a:r>
            <a:r>
              <a:rPr lang="es-ES" baseline="0" dirty="0" smtClean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2516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70768" y="213023"/>
            <a:ext cx="8480534" cy="574600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9071" y="4714242"/>
            <a:ext cx="4607740" cy="942356"/>
          </a:xfrm>
        </p:spPr>
        <p:txBody>
          <a:bodyPr/>
          <a:lstStyle>
            <a:lvl1pPr algn="ctr">
              <a:defRPr sz="4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6A99D80-5F36-416C-8225-DDE25C63ED40}" type="datetimeFigureOut">
              <a:rPr lang="es-MX" smtClean="0"/>
              <a:t>05/09/2017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12134" y="4954635"/>
            <a:ext cx="2987069" cy="918361"/>
          </a:xfrm>
        </p:spPr>
        <p:txBody>
          <a:bodyPr vert="horz" lIns="91440" tIns="45720" rIns="91440" bIns="45720" rtlCol="0" anchor="ctr"/>
          <a:lstStyle>
            <a:lvl1pPr algn="r">
              <a:defRPr lang="en-US" sz="4200" dirty="0"/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1518" y="38199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0B73E6F-FEFE-4C3D-AA3B-508EA572F59E}" type="slidenum">
              <a:rPr lang="es-MX" smtClean="0"/>
              <a:t>‹Nº›</a:t>
            </a:fld>
            <a:endParaRPr lang="es-MX"/>
          </a:p>
        </p:txBody>
      </p:sp>
      <p:sp>
        <p:nvSpPr>
          <p:cNvPr id="33" name="5-Point Star 32"/>
          <p:cNvSpPr/>
          <p:nvPr/>
        </p:nvSpPr>
        <p:spPr>
          <a:xfrm rot="21420000">
            <a:off x="3121951" y="505718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7634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9D80-5F36-416C-8225-DDE25C63ED40}" type="datetimeFigureOut">
              <a:rPr lang="es-MX" smtClean="0"/>
              <a:t>05/09/2017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73E6F-FEFE-4C3D-AA3B-508EA572F5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3462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9D80-5F36-416C-8225-DDE25C63ED40}" type="datetimeFigureOut">
              <a:rPr lang="es-MX" smtClean="0"/>
              <a:t>05/09/2017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73E6F-FEFE-4C3D-AA3B-508EA572F5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8284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9D80-5F36-416C-8225-DDE25C63ED40}" type="datetimeFigureOut">
              <a:rPr lang="es-MX" smtClean="0"/>
              <a:t>05/09/2017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73E6F-FEFE-4C3D-AA3B-508EA572F59E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extBox 9"/>
          <p:cNvSpPr txBox="1"/>
          <p:nvPr/>
        </p:nvSpPr>
        <p:spPr>
          <a:xfrm>
            <a:off x="404280" y="8878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7147" y="290648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78549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9D80-5F36-416C-8225-DDE25C63ED40}" type="datetimeFigureOut">
              <a:rPr lang="es-MX" smtClean="0"/>
              <a:t>05/09/2017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73E6F-FEFE-4C3D-AA3B-508EA572F5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43713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9D80-5F36-416C-8225-DDE25C63ED40}" type="datetimeFigureOut">
              <a:rPr lang="es-MX" smtClean="0"/>
              <a:t>05/09/2017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73E6F-FEFE-4C3D-AA3B-508EA572F5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7711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9D80-5F36-416C-8225-DDE25C63ED40}" type="datetimeFigureOut">
              <a:rPr lang="es-MX" smtClean="0"/>
              <a:t>05/09/2017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73E6F-FEFE-4C3D-AA3B-508EA572F5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97713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9D80-5F36-416C-8225-DDE25C63ED40}" type="datetimeFigureOut">
              <a:rPr lang="es-MX" smtClean="0"/>
              <a:t>05/09/2017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73E6F-FEFE-4C3D-AA3B-508EA572F5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99858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9D80-5F36-416C-8225-DDE25C63ED40}" type="datetimeFigureOut">
              <a:rPr lang="es-MX" smtClean="0"/>
              <a:t>05/09/2017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73E6F-FEFE-4C3D-AA3B-508EA572F5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9000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9D80-5F36-416C-8225-DDE25C63ED40}" type="datetimeFigureOut">
              <a:rPr lang="es-MX" smtClean="0"/>
              <a:t>05/09/2017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73E6F-FEFE-4C3D-AA3B-508EA572F5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358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9D80-5F36-416C-8225-DDE25C63ED40}" type="datetimeFigureOut">
              <a:rPr lang="es-MX" smtClean="0"/>
              <a:t>05/09/2017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73E6F-FEFE-4C3D-AA3B-508EA572F5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6316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9D80-5F36-416C-8225-DDE25C63ED40}" type="datetimeFigureOut">
              <a:rPr lang="es-MX" smtClean="0"/>
              <a:t>05/09/2017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73E6F-FEFE-4C3D-AA3B-508EA572F5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6723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9D80-5F36-416C-8225-DDE25C63ED40}" type="datetimeFigureOut">
              <a:rPr lang="es-MX" smtClean="0"/>
              <a:t>05/09/2017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73E6F-FEFE-4C3D-AA3B-508EA572F5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376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9D80-5F36-416C-8225-DDE25C63ED40}" type="datetimeFigureOut">
              <a:rPr lang="es-MX" smtClean="0"/>
              <a:t>05/09/2017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73E6F-FEFE-4C3D-AA3B-508EA572F5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7418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9D80-5F36-416C-8225-DDE25C63ED40}" type="datetimeFigureOut">
              <a:rPr lang="es-MX" smtClean="0"/>
              <a:t>05/09/2017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73E6F-FEFE-4C3D-AA3B-508EA572F5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8604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9D80-5F36-416C-8225-DDE25C63ED40}" type="datetimeFigureOut">
              <a:rPr lang="es-MX" smtClean="0"/>
              <a:t>05/09/2017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73E6F-FEFE-4C3D-AA3B-508EA572F5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177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9D80-5F36-416C-8225-DDE25C63ED40}" type="datetimeFigureOut">
              <a:rPr lang="es-MX" smtClean="0"/>
              <a:t>05/09/2017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73E6F-FEFE-4C3D-AA3B-508EA572F5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3840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6A99D80-5F36-416C-8225-DDE25C63ED40}" type="datetimeFigureOut">
              <a:rPr lang="es-MX" smtClean="0"/>
              <a:t>05/09/2017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0B73E6F-FEFE-4C3D-AA3B-508EA572F5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596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9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dialnet.unirioja.es/servlet/articulo?codigo=2882934" TargetMode="External"/><Relationship Id="rId2" Type="http://schemas.openxmlformats.org/officeDocument/2006/relationships/hyperlink" Target="http://biblioteca.semarnat.gob.mx/janium/documentos/ciga/agenda/dofsr/148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19748">
            <a:off x="731065" y="413439"/>
            <a:ext cx="4081707" cy="590550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 rot="21209501">
            <a:off x="1048667" y="569714"/>
            <a:ext cx="3982300" cy="409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50" b="1" dirty="0">
                <a:latin typeface="Avenir Book"/>
              </a:rPr>
              <a:t>Facultad de Turismo y Gastronomía </a:t>
            </a:r>
          </a:p>
          <a:p>
            <a:pPr algn="ctr"/>
            <a:endParaRPr lang="es-ES" sz="1013" dirty="0">
              <a:latin typeface="Avenir Book"/>
              <a:cs typeface="Avenir Book"/>
            </a:endParaRPr>
          </a:p>
        </p:txBody>
      </p:sp>
      <p:sp>
        <p:nvSpPr>
          <p:cNvPr id="5" name="Rectángulo 4"/>
          <p:cNvSpPr/>
          <p:nvPr/>
        </p:nvSpPr>
        <p:spPr>
          <a:xfrm rot="21129860">
            <a:off x="977547" y="1478163"/>
            <a:ext cx="4572000" cy="30931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350" b="1" dirty="0">
                <a:latin typeface="Avenir Book"/>
                <a:cs typeface="Times New Roman" panose="02020603050405020304" pitchFamily="18" charset="0"/>
              </a:rPr>
              <a:t>LICENCIATURA EN TURISMO</a:t>
            </a:r>
          </a:p>
          <a:p>
            <a:pPr algn="ctr"/>
            <a:r>
              <a:rPr lang="es-MX" sz="1350" b="1" dirty="0">
                <a:latin typeface="Avenir Book"/>
                <a:cs typeface="Times New Roman" panose="02020603050405020304" pitchFamily="18" charset="0"/>
              </a:rPr>
              <a:t>Unidad de aprendizaje: </a:t>
            </a:r>
            <a:r>
              <a:rPr lang="es-MX" sz="1200" b="1" dirty="0">
                <a:latin typeface="Avenir Book"/>
                <a:cs typeface="Times New Roman" panose="02020603050405020304" pitchFamily="18" charset="0"/>
              </a:rPr>
              <a:t>Impactos socioculturales del turismo</a:t>
            </a:r>
          </a:p>
          <a:p>
            <a:pPr algn="ctr"/>
            <a:endParaRPr lang="es-MX" sz="1350" b="1" dirty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sz="1350" b="1" dirty="0">
                <a:latin typeface="Avenir Book"/>
                <a:cs typeface="Times New Roman" panose="02020603050405020304" pitchFamily="18" charset="0"/>
              </a:rPr>
              <a:t>Autor: </a:t>
            </a:r>
            <a:r>
              <a:rPr lang="es-MX" sz="1200" b="1" dirty="0">
                <a:latin typeface="Avenir Book"/>
                <a:cs typeface="Times New Roman" panose="02020603050405020304" pitchFamily="18" charset="0"/>
              </a:rPr>
              <a:t>Rebeca Osorio González </a:t>
            </a:r>
            <a:endParaRPr lang="es-MX" sz="1200" dirty="0">
              <a:latin typeface="Avenir Book"/>
            </a:endParaRPr>
          </a:p>
          <a:p>
            <a:pPr algn="ctr"/>
            <a:r>
              <a:rPr lang="es-MX" sz="1350" b="1" dirty="0">
                <a:latin typeface="Avenir Book"/>
                <a:cs typeface="Times New Roman" panose="02020603050405020304" pitchFamily="18" charset="0"/>
              </a:rPr>
              <a:t>Créditos institucionales de la UA: </a:t>
            </a:r>
            <a:r>
              <a:rPr lang="es-MX" sz="1200" b="1" dirty="0">
                <a:latin typeface="Avenir Book"/>
                <a:cs typeface="Times New Roman" panose="02020603050405020304" pitchFamily="18" charset="0"/>
              </a:rPr>
              <a:t>6</a:t>
            </a:r>
          </a:p>
          <a:p>
            <a:pPr algn="ctr"/>
            <a:r>
              <a:rPr lang="es-MX" sz="1350" b="1" dirty="0">
                <a:latin typeface="Avenir Book"/>
                <a:cs typeface="Times New Roman" panose="02020603050405020304" pitchFamily="18" charset="0"/>
              </a:rPr>
              <a:t>Material visual: </a:t>
            </a:r>
            <a:r>
              <a:rPr lang="es-MX" sz="1200" b="1" dirty="0">
                <a:latin typeface="Avenir Book"/>
                <a:cs typeface="Times New Roman" panose="02020603050405020304" pitchFamily="18" charset="0"/>
              </a:rPr>
              <a:t>Solo </a:t>
            </a:r>
            <a:r>
              <a:rPr lang="es-MX" sz="1200" b="1" dirty="0" err="1">
                <a:latin typeface="Avenir Book"/>
                <a:cs typeface="Times New Roman" panose="02020603050405020304" pitchFamily="18" charset="0"/>
              </a:rPr>
              <a:t>proyectable</a:t>
            </a:r>
          </a:p>
          <a:p>
            <a:pPr lvl="0" algn="ctr"/>
            <a:endParaRPr lang="es-MX" sz="1350" b="1" dirty="0">
              <a:latin typeface="Avenir Book"/>
              <a:cs typeface="Times New Roman" panose="02020603050405020304" pitchFamily="18" charset="0"/>
            </a:endParaRPr>
          </a:p>
          <a:p>
            <a:pPr lvl="0" algn="ctr"/>
            <a:r>
              <a:rPr lang="es-MX" sz="1350" b="1" dirty="0">
                <a:latin typeface="Avenir Book"/>
                <a:cs typeface="Times New Roman" panose="02020603050405020304" pitchFamily="18" charset="0"/>
              </a:rPr>
              <a:t>Unidad de competencia: </a:t>
            </a:r>
            <a:r>
              <a:rPr lang="es-MX" sz="1200" b="1" dirty="0">
                <a:latin typeface="Avenir Book"/>
                <a:cs typeface="Times New Roman" panose="02020603050405020304" pitchFamily="18" charset="0"/>
              </a:rPr>
              <a:t>1 </a:t>
            </a:r>
          </a:p>
          <a:p>
            <a:pPr lvl="0" algn="ctr"/>
            <a:r>
              <a:rPr lang="es-ES" sz="1200" b="1" dirty="0" smtClean="0"/>
              <a:t>-</a:t>
            </a:r>
            <a:r>
              <a:rPr lang="es-MX" sz="1200" b="1" dirty="0" smtClean="0"/>
              <a:t>Objetivo </a:t>
            </a:r>
            <a:r>
              <a:rPr lang="es-MX" sz="1200" b="1" dirty="0"/>
              <a:t>de evaluar los impactos socioculturales del turismo</a:t>
            </a:r>
            <a:endParaRPr lang="es-MX" sz="1350" dirty="0" smtClean="0">
              <a:latin typeface="Avenir Book"/>
              <a:cs typeface="Times New Roman" panose="02020603050405020304" pitchFamily="18" charset="0"/>
            </a:endParaRPr>
          </a:p>
          <a:p>
            <a:pPr algn="ctr"/>
            <a:endParaRPr lang="es-MX" sz="1050" dirty="0"/>
          </a:p>
          <a:p>
            <a:pPr algn="ctr"/>
            <a:endParaRPr lang="es-MX" sz="1050" dirty="0"/>
          </a:p>
          <a:p>
            <a:pPr algn="ctr"/>
            <a:endParaRPr lang="es-MX" sz="1050" dirty="0"/>
          </a:p>
          <a:p>
            <a:pPr algn="ctr"/>
            <a:endParaRPr lang="es-MX" sz="1050" dirty="0"/>
          </a:p>
          <a:p>
            <a:pPr algn="ctr"/>
            <a:r>
              <a:rPr lang="es-MX" sz="1050" dirty="0"/>
              <a:t>Elaborado por Rebeca Osorio González </a:t>
            </a:r>
          </a:p>
          <a:p>
            <a:pPr algn="ctr"/>
            <a:r>
              <a:rPr lang="es-MX" sz="1050" dirty="0"/>
              <a:t>Semestre 2017-B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529937" y="4270663"/>
            <a:ext cx="294582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1350" dirty="0"/>
          </a:p>
        </p:txBody>
      </p:sp>
    </p:spTree>
    <p:extLst>
      <p:ext uri="{BB962C8B-B14F-4D97-AF65-F5344CB8AC3E}">
        <p14:creationId xmlns:p14="http://schemas.microsoft.com/office/powerpoint/2010/main" val="397882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797662" cy="1151965"/>
          </a:xfrm>
        </p:spPr>
        <p:txBody>
          <a:bodyPr/>
          <a:lstStyle/>
          <a:p>
            <a:r>
              <a:rPr lang="es-MX" dirty="0" smtClean="0"/>
              <a:t>C</a:t>
            </a:r>
            <a:r>
              <a:rPr lang="es-MX" cap="none" dirty="0" smtClean="0"/>
              <a:t>ontextualización</a:t>
            </a:r>
            <a:r>
              <a:rPr lang="es-MX" dirty="0" smtClean="0"/>
              <a:t>: e</a:t>
            </a:r>
            <a:r>
              <a:rPr lang="es-MX" cap="none" dirty="0" smtClean="0"/>
              <a:t>valuación</a:t>
            </a:r>
            <a:endParaRPr lang="es-MX" cap="none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6300192" y="4221088"/>
            <a:ext cx="2376264" cy="1153497"/>
          </a:xfrm>
        </p:spPr>
        <p:txBody>
          <a:bodyPr>
            <a:normAutofit lnSpcReduction="10000"/>
          </a:bodyPr>
          <a:lstStyle/>
          <a:p>
            <a:pPr marL="457200" lvl="1" indent="0" algn="r">
              <a:buNone/>
            </a:pPr>
            <a:endParaRPr lang="es-MX" dirty="0" smtClean="0"/>
          </a:p>
          <a:p>
            <a:pPr marL="457200" lvl="1" indent="0" algn="r">
              <a:buNone/>
            </a:pPr>
            <a:endParaRPr lang="es-MX" dirty="0"/>
          </a:p>
          <a:p>
            <a:pPr marL="457200" lvl="1" indent="0" algn="r">
              <a:buNone/>
            </a:pPr>
            <a:r>
              <a:rPr lang="es-MX" dirty="0" smtClean="0"/>
              <a:t>(B</a:t>
            </a:r>
            <a:r>
              <a:rPr lang="es-MX" cap="none" dirty="0" smtClean="0"/>
              <a:t>aker</a:t>
            </a:r>
            <a:r>
              <a:rPr lang="es-MX" dirty="0" smtClean="0"/>
              <a:t>, 2000)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056697"/>
            <a:ext cx="6392090" cy="433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12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</a:t>
            </a:r>
            <a:r>
              <a:rPr lang="es-MX" cap="none" dirty="0" smtClean="0"/>
              <a:t>ontextualización</a:t>
            </a:r>
            <a:r>
              <a:rPr lang="es-MX" dirty="0" smtClean="0"/>
              <a:t>:</a:t>
            </a: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>e</a:t>
            </a:r>
            <a:r>
              <a:rPr lang="es-MX" cap="none" dirty="0" smtClean="0"/>
              <a:t>valuación</a:t>
            </a:r>
            <a:endParaRPr lang="es-MX" cap="none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2771800" y="4941168"/>
            <a:ext cx="2520280" cy="72144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s-MX" cap="none" dirty="0" smtClean="0"/>
          </a:p>
          <a:p>
            <a:pPr marL="0" indent="0" algn="ctr">
              <a:buNone/>
            </a:pPr>
            <a:r>
              <a:rPr lang="es-MX" dirty="0" smtClean="0"/>
              <a:t>(L</a:t>
            </a:r>
            <a:r>
              <a:rPr lang="es-MX" cap="none" dirty="0" smtClean="0"/>
              <a:t>ibera</a:t>
            </a:r>
            <a:r>
              <a:rPr lang="es-MX" dirty="0" smtClean="0"/>
              <a:t>, 2007)</a:t>
            </a:r>
            <a:endParaRPr lang="es-MX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43385597"/>
              </p:ext>
            </p:extLst>
          </p:nvPr>
        </p:nvGraphicFramePr>
        <p:xfrm>
          <a:off x="611560" y="126178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30970">
            <a:off x="5671047" y="1518131"/>
            <a:ext cx="2913981" cy="2933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23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3884" y="188641"/>
            <a:ext cx="7946548" cy="792088"/>
          </a:xfrm>
        </p:spPr>
        <p:txBody>
          <a:bodyPr/>
          <a:lstStyle/>
          <a:p>
            <a:pPr algn="ctr"/>
            <a:r>
              <a:rPr lang="es-MX" sz="3600" dirty="0"/>
              <a:t>C</a:t>
            </a:r>
            <a:r>
              <a:rPr lang="es-MX" sz="3600" cap="none" dirty="0"/>
              <a:t>ontextualización</a:t>
            </a:r>
            <a:r>
              <a:rPr lang="es-MX" sz="3600" dirty="0"/>
              <a:t>:</a:t>
            </a:r>
            <a:br>
              <a:rPr lang="es-MX" sz="3600" dirty="0"/>
            </a:br>
            <a:r>
              <a:rPr lang="es-MX" sz="3600" dirty="0"/>
              <a:t>e</a:t>
            </a:r>
            <a:r>
              <a:rPr lang="es-MX" sz="3600" cap="none" dirty="0"/>
              <a:t>valuación</a:t>
            </a: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5724128" y="5200635"/>
            <a:ext cx="4057649" cy="5054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dirty="0" smtClean="0"/>
              <a:t>(</a:t>
            </a:r>
            <a:r>
              <a:rPr lang="es-MX" dirty="0"/>
              <a:t>SECTUR,2007</a:t>
            </a:r>
            <a:r>
              <a:rPr lang="es-MX" dirty="0" smtClean="0"/>
              <a:t>)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052736"/>
            <a:ext cx="4981300" cy="417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188640"/>
            <a:ext cx="7797662" cy="1151965"/>
          </a:xfrm>
        </p:spPr>
        <p:txBody>
          <a:bodyPr/>
          <a:lstStyle/>
          <a:p>
            <a:pPr algn="ctr"/>
            <a:r>
              <a:rPr lang="es-MX" dirty="0"/>
              <a:t>C</a:t>
            </a:r>
            <a:r>
              <a:rPr lang="es-MX" cap="none" dirty="0"/>
              <a:t>ontextualización</a:t>
            </a:r>
            <a:r>
              <a:rPr lang="es-MX" dirty="0"/>
              <a:t>:</a:t>
            </a:r>
            <a:br>
              <a:rPr lang="es-MX" dirty="0"/>
            </a:br>
            <a:r>
              <a:rPr lang="es-MX" dirty="0"/>
              <a:t>e</a:t>
            </a:r>
            <a:r>
              <a:rPr lang="es-MX" cap="none" dirty="0"/>
              <a:t>valuación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251520" y="1749881"/>
            <a:ext cx="4968668" cy="3508977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s-MX" sz="2400" dirty="0" smtClean="0"/>
              <a:t>P</a:t>
            </a:r>
            <a:r>
              <a:rPr lang="es-MX" sz="2400" cap="none" dirty="0" smtClean="0"/>
              <a:t>osibilita el conocimiento de los efectos de un proyecto o programa en relación con las metas propuestas y los recursos movilizados</a:t>
            </a:r>
            <a:endParaRPr lang="es-MX" sz="2400" dirty="0" smtClean="0"/>
          </a:p>
          <a:p>
            <a:endParaRPr lang="es-MX" sz="2400" dirty="0"/>
          </a:p>
          <a:p>
            <a:pPr algn="ctr"/>
            <a:r>
              <a:rPr lang="es-MX" sz="2400" cap="none" dirty="0" smtClean="0"/>
              <a:t>Proceso, </a:t>
            </a:r>
            <a:r>
              <a:rPr lang="es-MX" sz="2400" b="1" cap="none" dirty="0" smtClean="0"/>
              <a:t>se determina hasta qué punto se alcanzaron las metas propuestas</a:t>
            </a:r>
            <a:endParaRPr lang="es-MX" sz="2400" b="1" cap="non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36160">
            <a:off x="5797894" y="2075366"/>
            <a:ext cx="2576185" cy="2759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Marcador de contenido 2"/>
          <p:cNvSpPr>
            <a:spLocks noGrp="1"/>
          </p:cNvSpPr>
          <p:nvPr>
            <p:ph sz="quarter" idx="13"/>
          </p:nvPr>
        </p:nvSpPr>
        <p:spPr>
          <a:xfrm>
            <a:off x="5724128" y="5200635"/>
            <a:ext cx="4057649" cy="5054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1600" dirty="0" smtClean="0"/>
              <a:t>(</a:t>
            </a:r>
            <a:r>
              <a:rPr lang="es-MX" sz="1600" dirty="0"/>
              <a:t>SECTUR,2007</a:t>
            </a:r>
            <a:r>
              <a:rPr lang="es-MX" sz="1600" dirty="0" smtClean="0"/>
              <a:t>)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41545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108520" y="116632"/>
            <a:ext cx="8568952" cy="1159023"/>
          </a:xfrm>
        </p:spPr>
        <p:txBody>
          <a:bodyPr/>
          <a:lstStyle/>
          <a:p>
            <a:pPr algn="r"/>
            <a:r>
              <a:rPr lang="es-MX" dirty="0" smtClean="0"/>
              <a:t>C</a:t>
            </a:r>
            <a:r>
              <a:rPr lang="es-MX" cap="none" dirty="0" smtClean="0"/>
              <a:t>ontextualización</a:t>
            </a:r>
            <a:r>
              <a:rPr lang="es-MX" dirty="0"/>
              <a:t>:</a:t>
            </a:r>
            <a:br>
              <a:rPr lang="es-MX" dirty="0"/>
            </a:br>
            <a:r>
              <a:rPr lang="es-MX" dirty="0"/>
              <a:t>e</a:t>
            </a:r>
            <a:r>
              <a:rPr lang="es-MX" cap="none" dirty="0"/>
              <a:t>valuación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277940" y="1488526"/>
            <a:ext cx="8470523" cy="1655595"/>
          </a:xfrm>
        </p:spPr>
        <p:txBody>
          <a:bodyPr>
            <a:noAutofit/>
          </a:bodyPr>
          <a:lstStyle/>
          <a:p>
            <a:pPr algn="ctr"/>
            <a:r>
              <a:rPr lang="es-MX" sz="2400" dirty="0" smtClean="0"/>
              <a:t>P</a:t>
            </a:r>
            <a:r>
              <a:rPr lang="es-MX" sz="2400" cap="none" dirty="0" smtClean="0"/>
              <a:t>rocedimiento, identifica y evalúan las acciones provocadas por un proyecto o actividad sobre el medio ambiente (social, cultural y natural) </a:t>
            </a:r>
          </a:p>
          <a:p>
            <a:pPr algn="ctr"/>
            <a:r>
              <a:rPr lang="es-MX" sz="2400" cap="none" dirty="0" smtClean="0"/>
              <a:t>Se proponen y aplican medidas de mitigación, compensación o restauración en las áreas intervenidas (Rivas, 1998)</a:t>
            </a:r>
            <a:endParaRPr lang="es-MX" sz="2400" cap="none" dirty="0"/>
          </a:p>
        </p:txBody>
      </p:sp>
      <p:pic>
        <p:nvPicPr>
          <p:cNvPr id="2050" name="Picture 2" descr="Resultado de imagen para TURISM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377" y="3429000"/>
            <a:ext cx="3799648" cy="2137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48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C</a:t>
            </a:r>
            <a:r>
              <a:rPr lang="es-MX" cap="none" dirty="0"/>
              <a:t>ontextualización</a:t>
            </a:r>
            <a:r>
              <a:rPr lang="es-MX" dirty="0"/>
              <a:t>:</a:t>
            </a:r>
            <a:br>
              <a:rPr lang="es-MX" dirty="0"/>
            </a:br>
            <a:r>
              <a:rPr lang="es-MX" dirty="0"/>
              <a:t>e</a:t>
            </a:r>
            <a:r>
              <a:rPr lang="es-MX" cap="none" dirty="0"/>
              <a:t>valuación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683568" y="1916832"/>
            <a:ext cx="7796030" cy="3311189"/>
          </a:xfr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cap="none" dirty="0"/>
              <a:t>S</a:t>
            </a:r>
            <a:r>
              <a:rPr lang="es-MX" cap="none" dirty="0" smtClean="0"/>
              <a:t>e establece las condiciones a que se sujetará la realización de obras y actividades que puedan causar desequilibrio ecológico o rebasar los límites establecidos para proteger el ambiente y preservar y restaurar los ecosistemas</a:t>
            </a:r>
            <a:endParaRPr lang="es-MX" cap="none" dirty="0"/>
          </a:p>
          <a:p>
            <a:pPr marL="0" indent="0" algn="ctr">
              <a:buNone/>
            </a:pPr>
            <a:endParaRPr lang="es-MX" cap="none" dirty="0" smtClean="0"/>
          </a:p>
          <a:p>
            <a:pPr marL="0" indent="0" algn="r">
              <a:buNone/>
            </a:pPr>
            <a:endParaRPr lang="es-MX" dirty="0" smtClean="0"/>
          </a:p>
          <a:p>
            <a:pPr marL="0" indent="0" algn="r">
              <a:buNone/>
            </a:pPr>
            <a:r>
              <a:rPr lang="es-MX" sz="1400" dirty="0" smtClean="0"/>
              <a:t>(</a:t>
            </a:r>
            <a:r>
              <a:rPr lang="es-MX" sz="1400" cap="none" dirty="0" smtClean="0"/>
              <a:t>Cámara de Diputados del H. Congreso de </a:t>
            </a:r>
            <a:r>
              <a:rPr lang="es-MX" sz="1400" cap="none" dirty="0"/>
              <a:t>l</a:t>
            </a:r>
            <a:r>
              <a:rPr lang="es-MX" sz="1400" cap="none" dirty="0" smtClean="0"/>
              <a:t>a Unión</a:t>
            </a:r>
            <a:r>
              <a:rPr lang="es-MX" sz="1400" dirty="0" smtClean="0"/>
              <a:t>, 2015:23)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201228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4351" y="685801"/>
            <a:ext cx="2473473" cy="1591071"/>
          </a:xfrm>
        </p:spPr>
        <p:txBody>
          <a:bodyPr/>
          <a:lstStyle/>
          <a:p>
            <a:r>
              <a:rPr lang="es-MX" sz="3600" dirty="0" smtClean="0"/>
              <a:t>E</a:t>
            </a:r>
            <a:r>
              <a:rPr lang="es-MX" sz="3600" cap="none" dirty="0" smtClean="0"/>
              <a:t>valuación del impacto</a:t>
            </a:r>
            <a:endParaRPr lang="es-MX" sz="3600" cap="none" dirty="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514351" y="2659881"/>
            <a:ext cx="2232248" cy="100811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s-MX" sz="2400" dirty="0" smtClean="0"/>
              <a:t>l</a:t>
            </a:r>
            <a:r>
              <a:rPr lang="es-MX" sz="2400" cap="none" dirty="0" smtClean="0"/>
              <a:t>a evaluación como</a:t>
            </a:r>
            <a:r>
              <a:rPr lang="es-MX" sz="2400" dirty="0" smtClean="0"/>
              <a:t>:</a:t>
            </a:r>
          </a:p>
          <a:p>
            <a:pPr lvl="1" algn="just"/>
            <a:endParaRPr lang="es-MX" cap="none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548680"/>
            <a:ext cx="5781272" cy="4510434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5508104" y="5157192"/>
            <a:ext cx="3116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/>
              <a:t>(</a:t>
            </a:r>
            <a:r>
              <a:rPr lang="es-MX" sz="1200" dirty="0" err="1"/>
              <a:t>Stufflebeam</a:t>
            </a:r>
            <a:r>
              <a:rPr lang="es-MX" sz="1200" dirty="0"/>
              <a:t> y </a:t>
            </a:r>
            <a:r>
              <a:rPr lang="es-MX" sz="1200" dirty="0" err="1"/>
              <a:t>Shinkfied</a:t>
            </a:r>
            <a:r>
              <a:rPr lang="es-MX" sz="1200" dirty="0"/>
              <a:t>, 1993) </a:t>
            </a:r>
          </a:p>
        </p:txBody>
      </p:sp>
    </p:spTree>
    <p:extLst>
      <p:ext uri="{BB962C8B-B14F-4D97-AF65-F5344CB8AC3E}">
        <p14:creationId xmlns:p14="http://schemas.microsoft.com/office/powerpoint/2010/main" val="86252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 rot="21420000">
            <a:off x="3970665" y="573660"/>
            <a:ext cx="4108167" cy="276652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</a:t>
            </a:r>
            <a:r>
              <a:rPr lang="es-MX" cap="none" dirty="0" smtClean="0"/>
              <a:t>valuación</a:t>
            </a:r>
            <a:r>
              <a:rPr lang="es-MX" dirty="0" smtClean="0"/>
              <a:t>: i</a:t>
            </a:r>
            <a:r>
              <a:rPr lang="es-MX" cap="none" dirty="0" smtClean="0"/>
              <a:t>mpacto</a:t>
            </a:r>
            <a:r>
              <a:rPr lang="es-MX" dirty="0" smtClean="0"/>
              <a:t> s</a:t>
            </a:r>
            <a:r>
              <a:rPr lang="es-MX" cap="none" dirty="0" smtClean="0"/>
              <a:t>ocial</a:t>
            </a:r>
            <a:endParaRPr lang="es-MX" cap="none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55" y="1779041"/>
            <a:ext cx="4259854" cy="239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48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7797662" cy="1151965"/>
          </a:xfrm>
        </p:spPr>
        <p:txBody>
          <a:bodyPr/>
          <a:lstStyle/>
          <a:p>
            <a:r>
              <a:rPr lang="es-MX" dirty="0" smtClean="0"/>
              <a:t>E</a:t>
            </a:r>
            <a:r>
              <a:rPr lang="es-MX" cap="none" dirty="0" smtClean="0"/>
              <a:t>valuación del impacto social</a:t>
            </a:r>
            <a:endParaRPr lang="es-MX" cap="none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966968485"/>
              </p:ext>
            </p:extLst>
          </p:nvPr>
        </p:nvGraphicFramePr>
        <p:xfrm>
          <a:off x="107504" y="692696"/>
          <a:ext cx="8712968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5486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7797662" cy="1151965"/>
          </a:xfrm>
        </p:spPr>
        <p:txBody>
          <a:bodyPr/>
          <a:lstStyle/>
          <a:p>
            <a:r>
              <a:rPr lang="es-MX" dirty="0" smtClean="0"/>
              <a:t>E</a:t>
            </a:r>
            <a:r>
              <a:rPr lang="es-MX" cap="none" dirty="0" smtClean="0"/>
              <a:t>valuación de impacto social</a:t>
            </a:r>
            <a:endParaRPr lang="es-MX" cap="none" dirty="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0" y="2653969"/>
            <a:ext cx="5904656" cy="3689645"/>
          </a:xfrm>
          <a:prstGeom prst="rect">
            <a:avLst/>
          </a:prstGeom>
        </p:spPr>
        <p:txBody>
          <a:bodyPr>
            <a:normAutofit/>
          </a:bodyPr>
          <a:lstStyle/>
          <a:p>
            <a:pPr lvl="1" algn="ctr"/>
            <a:r>
              <a:rPr lang="es-MX" sz="2200" cap="none" dirty="0" smtClean="0"/>
              <a:t> “</a:t>
            </a:r>
            <a:r>
              <a:rPr lang="es-MX" sz="2200" cap="none" dirty="0"/>
              <a:t>	</a:t>
            </a:r>
            <a:r>
              <a:rPr lang="es-MX" sz="2400" cap="none" dirty="0" smtClean="0"/>
              <a:t>Procesos de análisis, monitoreo y gestión de las consecuencias sociales voluntarias e involuntarias de intervenciones planeadas (políticas, programas, planes, proyectos) y todo proceso de cambio social invocado por dichas intervenciones</a:t>
            </a:r>
            <a:r>
              <a:rPr lang="es-MX" sz="2400" dirty="0" smtClean="0"/>
              <a:t>” </a:t>
            </a:r>
          </a:p>
          <a:p>
            <a:pPr marL="457200" lvl="1" indent="0" algn="ctr">
              <a:buNone/>
            </a:pPr>
            <a:endParaRPr lang="es-MX" b="1" dirty="0"/>
          </a:p>
          <a:p>
            <a:pPr marL="457200" lvl="1" indent="0" algn="ctr">
              <a:buNone/>
            </a:pPr>
            <a:endParaRPr lang="es-MX" b="1" dirty="0" smtClean="0"/>
          </a:p>
          <a:p>
            <a:pPr marL="457200" lvl="1" indent="0" algn="ctr">
              <a:buNone/>
            </a:pPr>
            <a:endParaRPr lang="es-MX" b="1" dirty="0"/>
          </a:p>
          <a:p>
            <a:pPr marL="457200" lvl="1" indent="0" algn="ctr">
              <a:buNone/>
            </a:pPr>
            <a:endParaRPr lang="es-MX" dirty="0" smtClean="0"/>
          </a:p>
          <a:p>
            <a:pPr marL="457200" lvl="1" indent="0" algn="ctr">
              <a:buNone/>
            </a:pPr>
            <a:endParaRPr lang="es-MX" dirty="0"/>
          </a:p>
          <a:p>
            <a:pPr algn="ctr"/>
            <a:endParaRPr lang="es-MX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492" y="1151965"/>
            <a:ext cx="2837972" cy="3512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6588224" y="5229200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r"/>
            <a:r>
              <a:rPr lang="es-MX" sz="1400" dirty="0"/>
              <a:t>(</a:t>
            </a:r>
            <a:r>
              <a:rPr lang="es-MX" sz="1400" dirty="0" err="1"/>
              <a:t>Vanclay</a:t>
            </a:r>
            <a:r>
              <a:rPr lang="es-MX" sz="1400" dirty="0"/>
              <a:t>, 2015)</a:t>
            </a:r>
          </a:p>
        </p:txBody>
      </p:sp>
    </p:spTree>
    <p:extLst>
      <p:ext uri="{BB962C8B-B14F-4D97-AF65-F5344CB8AC3E}">
        <p14:creationId xmlns:p14="http://schemas.microsoft.com/office/powerpoint/2010/main" val="18530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 rot="21420000">
            <a:off x="2744347" y="608296"/>
            <a:ext cx="5239020" cy="2766528"/>
          </a:xfrm>
        </p:spPr>
        <p:txBody>
          <a:bodyPr>
            <a:normAutofit/>
          </a:bodyPr>
          <a:lstStyle/>
          <a:p>
            <a:r>
              <a:rPr lang="es-MX" sz="4000" dirty="0" smtClean="0"/>
              <a:t>I</a:t>
            </a:r>
            <a:r>
              <a:rPr lang="es-MX" sz="4000" cap="none" dirty="0" smtClean="0"/>
              <a:t>mpactos socioculturales del </a:t>
            </a:r>
            <a:br>
              <a:rPr lang="es-MX" sz="4000" cap="none" dirty="0" smtClean="0"/>
            </a:br>
            <a:r>
              <a:rPr lang="es-MX" sz="4000" cap="none" dirty="0" smtClean="0"/>
              <a:t>turismo</a:t>
            </a:r>
            <a:endParaRPr lang="es-MX" sz="4000" cap="none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Picture 2" descr="Visitar y conocer Londres ¿Quieres unos cuantos trucos para ahorrar dinero al organizar tus viajes?: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83" y="473096"/>
            <a:ext cx="2199176" cy="407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1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 rot="21420000">
            <a:off x="-113296" y="1391993"/>
            <a:ext cx="7533524" cy="2766528"/>
          </a:xfrm>
        </p:spPr>
        <p:txBody>
          <a:bodyPr>
            <a:normAutofit fontScale="90000"/>
          </a:bodyPr>
          <a:lstStyle/>
          <a:p>
            <a:r>
              <a:rPr lang="es-MX" sz="6000" cap="none" dirty="0" smtClean="0"/>
              <a:t>Evaluación</a:t>
            </a:r>
            <a:r>
              <a:rPr lang="es-MX" sz="6000" dirty="0" smtClean="0"/>
              <a:t/>
            </a:r>
            <a:br>
              <a:rPr lang="es-MX" sz="6000" dirty="0" smtClean="0"/>
            </a:br>
            <a:r>
              <a:rPr lang="es-MX" sz="6000" dirty="0"/>
              <a:t>ex </a:t>
            </a:r>
            <a:r>
              <a:rPr lang="es-MX" sz="6000" dirty="0" smtClean="0"/>
              <a:t>–ante</a:t>
            </a:r>
            <a:br>
              <a:rPr lang="es-MX" sz="6000" dirty="0" smtClean="0"/>
            </a:br>
            <a:r>
              <a:rPr lang="es-MX" sz="6000" dirty="0"/>
              <a:t>ex </a:t>
            </a:r>
            <a:r>
              <a:rPr lang="es-MX" sz="6000" dirty="0" smtClean="0"/>
              <a:t>-post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4937" y="1307185"/>
            <a:ext cx="4125810" cy="232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06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505" y="1628800"/>
            <a:ext cx="2304256" cy="2311151"/>
          </a:xfrm>
        </p:spPr>
        <p:txBody>
          <a:bodyPr/>
          <a:lstStyle/>
          <a:p>
            <a:pPr algn="ctr"/>
            <a:r>
              <a:rPr lang="es-MX" sz="3600" dirty="0" smtClean="0"/>
              <a:t>E</a:t>
            </a:r>
            <a:r>
              <a:rPr lang="es-MX" sz="3600" cap="none" dirty="0" smtClean="0"/>
              <a:t>valuación</a:t>
            </a:r>
            <a:r>
              <a:rPr lang="es-MX" sz="3600" dirty="0" smtClean="0"/>
              <a:t> (ex -ante</a:t>
            </a:r>
            <a:r>
              <a:rPr lang="es-MX" sz="3600" dirty="0"/>
              <a:t>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467544" y="5085184"/>
            <a:ext cx="1866173" cy="43341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MX" dirty="0" smtClean="0"/>
              <a:t>(SECTUR,2007 </a:t>
            </a:r>
            <a:r>
              <a:rPr lang="es-MX" dirty="0"/>
              <a:t>)</a:t>
            </a:r>
            <a:endParaRPr lang="es-MX" cap="none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1" y="0"/>
            <a:ext cx="6336703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45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824" y="20667"/>
            <a:ext cx="7797662" cy="1151965"/>
          </a:xfrm>
        </p:spPr>
        <p:txBody>
          <a:bodyPr/>
          <a:lstStyle/>
          <a:p>
            <a:r>
              <a:rPr lang="es-MX" dirty="0" smtClean="0"/>
              <a:t>E</a:t>
            </a:r>
            <a:r>
              <a:rPr lang="es-MX" cap="none" dirty="0" smtClean="0"/>
              <a:t>valuación</a:t>
            </a:r>
            <a:r>
              <a:rPr lang="es-MX" dirty="0" smtClean="0"/>
              <a:t> </a:t>
            </a:r>
            <a:r>
              <a:rPr lang="es-MX" dirty="0"/>
              <a:t>(ex -ante)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6779568" y="5116582"/>
            <a:ext cx="2155837" cy="4308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1400" cap="none" dirty="0" smtClean="0"/>
              <a:t> </a:t>
            </a:r>
            <a:r>
              <a:rPr lang="es-MX" sz="1400" dirty="0" smtClean="0"/>
              <a:t>(L</a:t>
            </a:r>
            <a:r>
              <a:rPr lang="es-MX" sz="1400" cap="none" dirty="0" smtClean="0"/>
              <a:t>ibera</a:t>
            </a:r>
            <a:r>
              <a:rPr lang="es-MX" sz="1400" dirty="0" smtClean="0"/>
              <a:t>, 2007)</a:t>
            </a:r>
            <a:endParaRPr lang="es-MX" sz="14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981500185"/>
              </p:ext>
            </p:extLst>
          </p:nvPr>
        </p:nvGraphicFramePr>
        <p:xfrm>
          <a:off x="59824" y="764705"/>
          <a:ext cx="8688640" cy="47827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762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</a:t>
            </a:r>
            <a:r>
              <a:rPr lang="es-MX" cap="none" dirty="0" smtClean="0"/>
              <a:t>valuación después </a:t>
            </a:r>
            <a:r>
              <a:rPr lang="es-MX" dirty="0" smtClean="0"/>
              <a:t>(ex-post</a:t>
            </a:r>
            <a:r>
              <a:rPr lang="es-MX" dirty="0"/>
              <a:t>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514350" y="4365104"/>
            <a:ext cx="8234113" cy="1009481"/>
          </a:xfrm>
        </p:spPr>
        <p:txBody>
          <a:bodyPr>
            <a:normAutofit fontScale="85000" lnSpcReduction="10000"/>
          </a:bodyPr>
          <a:lstStyle/>
          <a:p>
            <a:r>
              <a:rPr lang="es-MX" sz="2600" dirty="0" smtClean="0"/>
              <a:t>d</a:t>
            </a:r>
            <a:r>
              <a:rPr lang="es-MX" sz="2600" cap="none" dirty="0" smtClean="0"/>
              <a:t>etermina si hubo cambios en la población objetivo, su magnitud y que segmento de la población se beneficio </a:t>
            </a:r>
            <a:r>
              <a:rPr lang="es-MX" sz="2600" dirty="0" smtClean="0"/>
              <a:t>(C</a:t>
            </a:r>
            <a:r>
              <a:rPr lang="es-MX" sz="2600" cap="none" dirty="0" smtClean="0"/>
              <a:t>ohen y </a:t>
            </a:r>
            <a:r>
              <a:rPr lang="es-MX" sz="2600" dirty="0" smtClean="0"/>
              <a:t>F</a:t>
            </a:r>
            <a:r>
              <a:rPr lang="es-MX" sz="2600" cap="none" dirty="0" smtClean="0"/>
              <a:t>ranco</a:t>
            </a:r>
            <a:r>
              <a:rPr lang="es-MX" sz="2600" dirty="0" smtClean="0"/>
              <a:t>, 1998)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173215068"/>
              </p:ext>
            </p:extLst>
          </p:nvPr>
        </p:nvGraphicFramePr>
        <p:xfrm>
          <a:off x="971600" y="908720"/>
          <a:ext cx="676875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220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30" y="-20680"/>
            <a:ext cx="7797662" cy="1151965"/>
          </a:xfrm>
        </p:spPr>
        <p:txBody>
          <a:bodyPr/>
          <a:lstStyle/>
          <a:p>
            <a:r>
              <a:rPr lang="es-MX" dirty="0" smtClean="0"/>
              <a:t>E</a:t>
            </a:r>
            <a:r>
              <a:rPr lang="es-MX" cap="none" dirty="0" smtClean="0"/>
              <a:t>valuación después </a:t>
            </a:r>
            <a:r>
              <a:rPr lang="es-MX" dirty="0" smtClean="0"/>
              <a:t>(</a:t>
            </a:r>
            <a:r>
              <a:rPr lang="es-MX" dirty="0"/>
              <a:t>ex post)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7380312" y="5157192"/>
            <a:ext cx="2874285" cy="649441"/>
          </a:xfrm>
        </p:spPr>
        <p:txBody>
          <a:bodyPr>
            <a:normAutofit/>
          </a:bodyPr>
          <a:lstStyle/>
          <a:p>
            <a:r>
              <a:rPr lang="es-MX" sz="1400" dirty="0" smtClean="0"/>
              <a:t>(L</a:t>
            </a:r>
            <a:r>
              <a:rPr lang="es-MX" sz="1400" cap="none" dirty="0" smtClean="0"/>
              <a:t>ibera</a:t>
            </a:r>
            <a:r>
              <a:rPr lang="es-MX" sz="1400" dirty="0" smtClean="0"/>
              <a:t>, 2007)</a:t>
            </a:r>
            <a:endParaRPr lang="es-MX" sz="1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836712"/>
            <a:ext cx="8087466" cy="447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40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</a:t>
            </a:r>
            <a:r>
              <a:rPr lang="es-MX" cap="none" dirty="0" smtClean="0"/>
              <a:t>valuación después </a:t>
            </a:r>
            <a:r>
              <a:rPr lang="es-MX" dirty="0" smtClean="0"/>
              <a:t>(ex-post</a:t>
            </a:r>
            <a:r>
              <a:rPr lang="es-MX" dirty="0"/>
              <a:t>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3563888" y="5229200"/>
            <a:ext cx="1891374" cy="642059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s-MX" sz="1600" dirty="0" smtClean="0"/>
              <a:t>(</a:t>
            </a:r>
            <a:r>
              <a:rPr lang="es-MX" sz="1600" dirty="0"/>
              <a:t>SECTUR,2007 )</a:t>
            </a:r>
            <a:endParaRPr lang="es-MX" sz="1600" cap="none" dirty="0"/>
          </a:p>
          <a:p>
            <a:pPr marL="0" indent="0">
              <a:buNone/>
            </a:pPr>
            <a:endParaRPr lang="es-MX" sz="16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384484724"/>
              </p:ext>
            </p:extLst>
          </p:nvPr>
        </p:nvGraphicFramePr>
        <p:xfrm>
          <a:off x="81099" y="1373243"/>
          <a:ext cx="8664165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095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4184"/>
            <a:ext cx="7797662" cy="1151965"/>
          </a:xfrm>
        </p:spPr>
        <p:txBody>
          <a:bodyPr/>
          <a:lstStyle/>
          <a:p>
            <a:r>
              <a:rPr lang="es-MX" dirty="0" smtClean="0"/>
              <a:t>E</a:t>
            </a:r>
            <a:r>
              <a:rPr lang="es-MX" cap="none" dirty="0" smtClean="0"/>
              <a:t>valuación después </a:t>
            </a:r>
            <a:r>
              <a:rPr lang="es-MX" dirty="0" smtClean="0"/>
              <a:t>(</a:t>
            </a:r>
            <a:r>
              <a:rPr lang="es-MX" dirty="0"/>
              <a:t>ex </a:t>
            </a:r>
            <a:r>
              <a:rPr lang="es-MX" dirty="0" smtClean="0"/>
              <a:t>-post</a:t>
            </a:r>
            <a:r>
              <a:rPr lang="es-MX" dirty="0"/>
              <a:t>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6989795" y="5373216"/>
            <a:ext cx="2154205" cy="43341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dirty="0" smtClean="0"/>
              <a:t>(</a:t>
            </a:r>
            <a:r>
              <a:rPr lang="es-MX" dirty="0"/>
              <a:t>SECTUR,2007 )</a:t>
            </a:r>
            <a:endParaRPr lang="es-MX" cap="none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982946"/>
            <a:ext cx="7632848" cy="4224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19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797662" cy="1151965"/>
          </a:xfrm>
        </p:spPr>
        <p:txBody>
          <a:bodyPr/>
          <a:lstStyle/>
          <a:p>
            <a:r>
              <a:rPr lang="es-MX" dirty="0" smtClean="0"/>
              <a:t>E</a:t>
            </a:r>
            <a:r>
              <a:rPr lang="es-MX" cap="none" dirty="0" smtClean="0"/>
              <a:t>valuación después </a:t>
            </a:r>
            <a:r>
              <a:rPr lang="es-MX" dirty="0" smtClean="0"/>
              <a:t>(</a:t>
            </a:r>
            <a:r>
              <a:rPr lang="es-MX" dirty="0"/>
              <a:t>ex </a:t>
            </a:r>
            <a:r>
              <a:rPr lang="es-MX" dirty="0" smtClean="0"/>
              <a:t>-post</a:t>
            </a:r>
            <a:r>
              <a:rPr lang="es-MX" dirty="0"/>
              <a:t>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1331641" y="1700808"/>
            <a:ext cx="7315212" cy="1944216"/>
          </a:xfrm>
        </p:spPr>
        <p:txBody>
          <a:bodyPr>
            <a:noAutofit/>
          </a:bodyPr>
          <a:lstStyle/>
          <a:p>
            <a:r>
              <a:rPr lang="es-MX" dirty="0" smtClean="0"/>
              <a:t>l</a:t>
            </a:r>
            <a:r>
              <a:rPr lang="es-MX" cap="none" dirty="0" smtClean="0"/>
              <a:t>os efectos atribuibles a la intervención (+ o -):</a:t>
            </a:r>
            <a:endParaRPr lang="es-MX" dirty="0" smtClean="0"/>
          </a:p>
          <a:p>
            <a:pPr marL="457200" lvl="1" indent="0">
              <a:buNone/>
            </a:pPr>
            <a:endParaRPr lang="es-MX" sz="2000" dirty="0" smtClean="0"/>
          </a:p>
          <a:p>
            <a:pPr marL="0" indent="0" algn="r">
              <a:buNone/>
            </a:pPr>
            <a:endParaRPr lang="es-MX" dirty="0" smtClean="0"/>
          </a:p>
          <a:p>
            <a:pPr marL="0" indent="0" algn="r">
              <a:buNone/>
            </a:pPr>
            <a:endParaRPr lang="es-MX" dirty="0"/>
          </a:p>
          <a:p>
            <a:pPr marL="0" indent="0" algn="r">
              <a:buNone/>
            </a:pPr>
            <a:r>
              <a:rPr lang="es-MX" dirty="0" smtClean="0"/>
              <a:t>(</a:t>
            </a:r>
            <a:r>
              <a:rPr lang="es-MX" dirty="0"/>
              <a:t>SECTUR,2007 </a:t>
            </a:r>
            <a:r>
              <a:rPr lang="es-MX" dirty="0" smtClean="0"/>
              <a:t>)</a:t>
            </a:r>
            <a:endParaRPr lang="es-MX" cap="none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903130371"/>
              </p:ext>
            </p:extLst>
          </p:nvPr>
        </p:nvGraphicFramePr>
        <p:xfrm>
          <a:off x="179512" y="1733283"/>
          <a:ext cx="7128792" cy="382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194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 rot="21420000">
            <a:off x="3195335" y="596486"/>
            <a:ext cx="4787723" cy="2766528"/>
          </a:xfrm>
        </p:spPr>
        <p:txBody>
          <a:bodyPr>
            <a:normAutofit/>
          </a:bodyPr>
          <a:lstStyle/>
          <a:p>
            <a:r>
              <a:rPr lang="es-ES" sz="3600" dirty="0" smtClean="0"/>
              <a:t>O</a:t>
            </a:r>
            <a:r>
              <a:rPr lang="es-ES" sz="3600" cap="none" dirty="0" smtClean="0"/>
              <a:t>bjetivo de evaluar los impactos socioculturales del turismo</a:t>
            </a:r>
            <a:endParaRPr lang="es-MX" sz="3600" cap="none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4" descr="¡Viajar por tres!: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22895">
            <a:off x="1098170" y="721796"/>
            <a:ext cx="2513112" cy="3297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16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15563"/>
            <a:ext cx="7797662" cy="1151965"/>
          </a:xfrm>
        </p:spPr>
        <p:txBody>
          <a:bodyPr/>
          <a:lstStyle/>
          <a:p>
            <a:r>
              <a:rPr lang="es-MX" dirty="0" smtClean="0"/>
              <a:t>o</a:t>
            </a:r>
            <a:r>
              <a:rPr lang="es-MX" cap="none" dirty="0" smtClean="0"/>
              <a:t>bjetivos</a:t>
            </a:r>
            <a:endParaRPr lang="es-MX" cap="none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251520" y="1052736"/>
            <a:ext cx="4176463" cy="468052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MX" sz="2400" dirty="0"/>
              <a:t>D</a:t>
            </a:r>
            <a:r>
              <a:rPr lang="es-MX" sz="2400" cap="none" dirty="0" smtClean="0"/>
              <a:t>eterminar </a:t>
            </a:r>
            <a:r>
              <a:rPr lang="es-MX" sz="2400" cap="none" dirty="0"/>
              <a:t>la efectividad de las políticas, programas o proyectos ejecutados </a:t>
            </a:r>
            <a:r>
              <a:rPr lang="es-MX" sz="2400" dirty="0"/>
              <a:t>(</a:t>
            </a:r>
            <a:r>
              <a:rPr lang="es-MX" sz="2400" dirty="0" err="1"/>
              <a:t>P</a:t>
            </a:r>
            <a:r>
              <a:rPr lang="es-MX" sz="2400" cap="none" dirty="0" err="1"/>
              <a:t>atton</a:t>
            </a:r>
            <a:r>
              <a:rPr lang="es-MX" sz="2400" dirty="0"/>
              <a:t>, 2002 </a:t>
            </a:r>
            <a:r>
              <a:rPr lang="es-MX" sz="2400" cap="none" dirty="0"/>
              <a:t>en</a:t>
            </a:r>
            <a:r>
              <a:rPr lang="es-MX" sz="2400" dirty="0"/>
              <a:t> SECTUR,2007). </a:t>
            </a:r>
            <a:endParaRPr lang="es-MX" sz="2400" dirty="0" smtClean="0"/>
          </a:p>
          <a:p>
            <a:pPr algn="just"/>
            <a:endParaRPr lang="es-MX" sz="2400" dirty="0"/>
          </a:p>
          <a:p>
            <a:pPr algn="just"/>
            <a:r>
              <a:rPr lang="es-MX" sz="2400" cap="none" dirty="0" smtClean="0"/>
              <a:t>Determinar </a:t>
            </a:r>
            <a:r>
              <a:rPr lang="es-MX" sz="2400" cap="none" dirty="0"/>
              <a:t>el grado en que los resultados planificados fueron producidos o </a:t>
            </a:r>
            <a:r>
              <a:rPr lang="es-MX" sz="2400" cap="none" dirty="0" smtClean="0"/>
              <a:t>logrados.</a:t>
            </a:r>
          </a:p>
          <a:p>
            <a:pPr algn="just"/>
            <a:endParaRPr lang="es-MX" sz="2400" cap="none" dirty="0"/>
          </a:p>
          <a:p>
            <a:pPr algn="just"/>
            <a:r>
              <a:rPr lang="es-MX" sz="2400" cap="none" dirty="0" smtClean="0"/>
              <a:t> Mejorar </a:t>
            </a:r>
            <a:r>
              <a:rPr lang="es-MX" sz="2400" cap="none" dirty="0"/>
              <a:t>otros proyectos o programas en ejecución o futuros </a:t>
            </a:r>
            <a:r>
              <a:rPr lang="es-MX" sz="2400" dirty="0"/>
              <a:t>(</a:t>
            </a:r>
            <a:r>
              <a:rPr lang="es-MX" sz="2400" dirty="0" err="1"/>
              <a:t>B</a:t>
            </a:r>
            <a:r>
              <a:rPr lang="es-MX" sz="2400" cap="none" dirty="0" err="1"/>
              <a:t>rousseau</a:t>
            </a:r>
            <a:r>
              <a:rPr lang="es-MX" sz="2400" cap="none" dirty="0"/>
              <a:t> y </a:t>
            </a:r>
            <a:r>
              <a:rPr lang="es-MX" sz="2400" dirty="0" err="1"/>
              <a:t>M</a:t>
            </a:r>
            <a:r>
              <a:rPr lang="es-MX" sz="2400" cap="none" dirty="0" err="1"/>
              <a:t>ontalvn</a:t>
            </a:r>
            <a:r>
              <a:rPr lang="es-MX" sz="2400" dirty="0"/>
              <a:t>, 2002 </a:t>
            </a:r>
            <a:r>
              <a:rPr lang="es-MX" sz="2400" cap="none" dirty="0"/>
              <a:t>en</a:t>
            </a:r>
            <a:r>
              <a:rPr lang="es-MX" sz="2400" dirty="0"/>
              <a:t> SECTUR,2007 ).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19594">
            <a:off x="4292345" y="1807035"/>
            <a:ext cx="4210182" cy="2368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4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dirty="0" smtClean="0"/>
              <a:t>j</a:t>
            </a:r>
            <a:r>
              <a:rPr lang="es-MX" sz="2800" cap="none" dirty="0" smtClean="0"/>
              <a:t>ustificación académica  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753213" y="1556792"/>
            <a:ext cx="7543800" cy="3744416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s-ES" sz="1400" dirty="0" smtClean="0"/>
              <a:t>E</a:t>
            </a:r>
            <a:r>
              <a:rPr lang="es-ES" sz="1400" cap="none" dirty="0" smtClean="0"/>
              <a:t>l objetivo general de la UA, es conocer, comprender y analizar los impactos socioculturales generados por el desarrollo turístico, y que han sido reconocidos en la literatura especializada y en multitud de estudios de caso, en todo el mundo. </a:t>
            </a:r>
          </a:p>
          <a:p>
            <a:pPr algn="ctr"/>
            <a:endParaRPr lang="es-ES" sz="1400" cap="none" dirty="0" smtClean="0"/>
          </a:p>
          <a:p>
            <a:pPr algn="ctr"/>
            <a:r>
              <a:rPr lang="es-ES" sz="1400" cap="none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es-ES" sz="1400" cap="none" dirty="0" smtClean="0">
                <a:solidFill>
                  <a:schemeClr val="accent1">
                    <a:lumMod val="75000"/>
                  </a:schemeClr>
                </a:solidFill>
              </a:rPr>
              <a:t>sto permitirá, gestionar y aprovechar el patrimonio local y regional de manera adecuada, orientando diseños, proyectos, programas y productos de manera integral, que mientras satisfacen las necesidades del turismo actual, preservan las condiciones de estabilidad sociocultural de la sociedad receptora</a:t>
            </a:r>
            <a:r>
              <a:rPr lang="es-ES" sz="1400" cap="none" dirty="0" smtClean="0"/>
              <a:t>.</a:t>
            </a:r>
          </a:p>
          <a:p>
            <a:pPr algn="ctr"/>
            <a:endParaRPr lang="es-ES" sz="1400" cap="none" dirty="0" smtClean="0"/>
          </a:p>
          <a:p>
            <a:pPr algn="ctr"/>
            <a:r>
              <a:rPr lang="es-ES" sz="1400" cap="none" dirty="0" smtClean="0"/>
              <a:t>Por otra parte, se busca proponer estrategias para prevenir y mitigar los efectos socioculturales indeseables del desarrollo turístico, a diferentes escalas geográficas y en situaciones concretas.</a:t>
            </a:r>
            <a:endParaRPr lang="es-MX" sz="1400" cap="none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1750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O</a:t>
            </a:r>
            <a:r>
              <a:rPr lang="es-MX" cap="none" dirty="0" smtClean="0"/>
              <a:t>bjetivo de medir y evaluar los impactos</a:t>
            </a:r>
            <a:endParaRPr lang="es-MX" cap="none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362976184"/>
              </p:ext>
            </p:extLst>
          </p:nvPr>
        </p:nvGraphicFramePr>
        <p:xfrm>
          <a:off x="514351" y="1412776"/>
          <a:ext cx="7488832" cy="4568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890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572314" cy="1120281"/>
          </a:xfrm>
        </p:spPr>
        <p:txBody>
          <a:bodyPr/>
          <a:lstStyle/>
          <a:p>
            <a:pPr algn="ctr"/>
            <a:r>
              <a:rPr lang="es-MX" sz="4000" dirty="0" smtClean="0"/>
              <a:t>O</a:t>
            </a:r>
            <a:r>
              <a:rPr lang="es-MX" sz="4000" cap="none" dirty="0" smtClean="0"/>
              <a:t>bjetivo de medir y evaluar los impactos</a:t>
            </a:r>
            <a:endParaRPr lang="es-MX" sz="4000" cap="none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-108520" y="1484784"/>
            <a:ext cx="4921745" cy="4280629"/>
          </a:xfrm>
        </p:spPr>
        <p:txBody>
          <a:bodyPr>
            <a:noAutofit/>
          </a:bodyPr>
          <a:lstStyle/>
          <a:p>
            <a:pPr algn="ctr"/>
            <a:r>
              <a:rPr lang="es-MX" dirty="0"/>
              <a:t>r</a:t>
            </a:r>
            <a:r>
              <a:rPr lang="es-MX" cap="none" dirty="0"/>
              <a:t>educir los costes que </a:t>
            </a:r>
            <a:r>
              <a:rPr lang="es-MX" cap="none" dirty="0" smtClean="0"/>
              <a:t>generé </a:t>
            </a:r>
            <a:r>
              <a:rPr lang="es-MX" cap="none" dirty="0"/>
              <a:t>y aumentar los beneficios para todos los actores que participan en la actividad turística </a:t>
            </a:r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g</a:t>
            </a:r>
            <a:r>
              <a:rPr lang="es-MX" cap="none" dirty="0" smtClean="0"/>
              <a:t>arantizar que los impactos negativos sean efectivamente identificados y mitigados</a:t>
            </a:r>
          </a:p>
          <a:p>
            <a:pPr marL="0" indent="0" algn="ctr">
              <a:buNone/>
            </a:pPr>
            <a:endParaRPr lang="es-MX" cap="none" dirty="0" smtClean="0"/>
          </a:p>
          <a:p>
            <a:pPr algn="ctr"/>
            <a:r>
              <a:rPr lang="es-MX" cap="none" dirty="0" smtClean="0"/>
              <a:t>Revisar  los proyectos y actividades complementarias para asegurar mayores beneficios hacia las comunidades</a:t>
            </a:r>
          </a:p>
          <a:p>
            <a:pPr marL="0" indent="0" algn="r">
              <a:buNone/>
            </a:pPr>
            <a:r>
              <a:rPr lang="es-MX" dirty="0" smtClean="0"/>
              <a:t>(</a:t>
            </a:r>
            <a:r>
              <a:rPr lang="es-MX" dirty="0" err="1" smtClean="0"/>
              <a:t>V</a:t>
            </a:r>
            <a:r>
              <a:rPr lang="es-MX" cap="none" dirty="0" err="1" smtClean="0"/>
              <a:t>anclay</a:t>
            </a:r>
            <a:r>
              <a:rPr lang="es-MX" cap="none" dirty="0" smtClean="0"/>
              <a:t>, </a:t>
            </a:r>
            <a:r>
              <a:rPr lang="es-MX" dirty="0" smtClean="0"/>
              <a:t>2015</a:t>
            </a:r>
            <a:r>
              <a:rPr lang="es-MX" dirty="0"/>
              <a:t>)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40795" y="2285058"/>
            <a:ext cx="4128318" cy="232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5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</a:t>
            </a:r>
            <a:r>
              <a:rPr lang="es-MX" cap="none" dirty="0" smtClean="0"/>
              <a:t>bjetivo de medir y evaluar los impactos</a:t>
            </a:r>
            <a:endParaRPr lang="es-MX" cap="none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514351" y="1837766"/>
            <a:ext cx="7796030" cy="382348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s-MX" sz="2600" dirty="0" smtClean="0"/>
              <a:t>d</a:t>
            </a:r>
            <a:r>
              <a:rPr lang="es-MX" sz="2600" cap="none" dirty="0" smtClean="0"/>
              <a:t>escubrir la efectividad de un </a:t>
            </a:r>
            <a:r>
              <a:rPr lang="es-MX" sz="2600" cap="none" dirty="0" smtClean="0"/>
              <a:t>programa</a:t>
            </a:r>
            <a:endParaRPr lang="es-MX" sz="2600" cap="none" dirty="0" smtClean="0"/>
          </a:p>
          <a:p>
            <a:pPr algn="ctr"/>
            <a:r>
              <a:rPr lang="es-MX" sz="2600" cap="none" dirty="0" smtClean="0"/>
              <a:t> </a:t>
            </a:r>
            <a:r>
              <a:rPr lang="es-MX" sz="2600" dirty="0" smtClean="0"/>
              <a:t>s</a:t>
            </a:r>
            <a:r>
              <a:rPr lang="es-MX" sz="2600" cap="none" dirty="0" smtClean="0"/>
              <a:t>olucionar los problemas de responsabilidad y promover la comprensión de los fenómenos </a:t>
            </a:r>
            <a:r>
              <a:rPr lang="es-MX" sz="2600" cap="none" dirty="0" smtClean="0"/>
              <a:t>implicados</a:t>
            </a:r>
            <a:endParaRPr lang="es-MX" sz="2600" cap="none" dirty="0" smtClean="0"/>
          </a:p>
          <a:p>
            <a:pPr algn="ctr"/>
            <a:r>
              <a:rPr lang="es-MX" sz="2600" cap="none" dirty="0"/>
              <a:t>N</a:t>
            </a:r>
            <a:r>
              <a:rPr lang="es-MX" sz="2600" cap="none" dirty="0" smtClean="0"/>
              <a:t>o es demostrar sino </a:t>
            </a:r>
            <a:r>
              <a:rPr lang="es-MX" sz="2600" cap="none" dirty="0" smtClean="0"/>
              <a:t>perfeccionar</a:t>
            </a:r>
            <a:endParaRPr lang="es-MX" sz="2600" cap="none" dirty="0" smtClean="0"/>
          </a:p>
          <a:p>
            <a:pPr algn="ctr"/>
            <a:r>
              <a:rPr lang="es-MX" sz="2600" dirty="0" smtClean="0"/>
              <a:t>m</a:t>
            </a:r>
            <a:r>
              <a:rPr lang="es-MX" sz="2600" cap="none" dirty="0" smtClean="0"/>
              <a:t>ejora de las actividades en su desarrollo (planificación, programación y la toma de decisiones)</a:t>
            </a:r>
          </a:p>
          <a:p>
            <a:pPr algn="ctr"/>
            <a:r>
              <a:rPr lang="es-MX" sz="2600" dirty="0" smtClean="0"/>
              <a:t>d</a:t>
            </a:r>
            <a:r>
              <a:rPr lang="es-MX" sz="2600" cap="none" dirty="0" smtClean="0"/>
              <a:t>eterminar la pertinencia de los objetivos y su grado de realización, la eficiencia en cuanto al desarrollo, la eficacia, el impacto y la viabilidad</a:t>
            </a:r>
          </a:p>
          <a:p>
            <a:pPr marL="0" indent="0" algn="r">
              <a:buNone/>
            </a:pPr>
            <a:r>
              <a:rPr lang="es-MX" cap="none" dirty="0" smtClean="0"/>
              <a:t>(En Libera, 2007)</a:t>
            </a:r>
            <a:endParaRPr lang="es-MX" cap="none" dirty="0"/>
          </a:p>
        </p:txBody>
      </p:sp>
    </p:spTree>
    <p:extLst>
      <p:ext uri="{BB962C8B-B14F-4D97-AF65-F5344CB8AC3E}">
        <p14:creationId xmlns:p14="http://schemas.microsoft.com/office/powerpoint/2010/main" val="246910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2719" y="116633"/>
            <a:ext cx="7797662" cy="720080"/>
          </a:xfrm>
        </p:spPr>
        <p:txBody>
          <a:bodyPr/>
          <a:lstStyle/>
          <a:p>
            <a:r>
              <a:rPr lang="es-MX" dirty="0" smtClean="0"/>
              <a:t>R</a:t>
            </a:r>
            <a:r>
              <a:rPr lang="es-MX" cap="none" dirty="0" smtClean="0"/>
              <a:t>eferencias </a:t>
            </a:r>
            <a:endParaRPr lang="es-MX" cap="none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514350" y="692696"/>
            <a:ext cx="8162105" cy="4824536"/>
          </a:xfrm>
        </p:spPr>
        <p:txBody>
          <a:bodyPr>
            <a:normAutofit fontScale="32500" lnSpcReduction="20000"/>
          </a:bodyPr>
          <a:lstStyle/>
          <a:p>
            <a:r>
              <a:rPr lang="es-MX" dirty="0" smtClean="0"/>
              <a:t>B</a:t>
            </a:r>
            <a:r>
              <a:rPr lang="es-MX" cap="none" dirty="0" smtClean="0"/>
              <a:t>aker</a:t>
            </a:r>
            <a:r>
              <a:rPr lang="es-MX" dirty="0" smtClean="0"/>
              <a:t>, </a:t>
            </a:r>
            <a:r>
              <a:rPr lang="es-MX" dirty="0"/>
              <a:t>J.L. (2000) </a:t>
            </a:r>
            <a:r>
              <a:rPr lang="es-MX" cap="none" dirty="0" smtClean="0"/>
              <a:t>Evaluación del impacto de los proyectos de desarrollo en la pobreza: manual para profesionales</a:t>
            </a:r>
            <a:r>
              <a:rPr lang="es-MX" dirty="0" smtClean="0"/>
              <a:t>.  </a:t>
            </a:r>
            <a:r>
              <a:rPr lang="es-MX" cap="none" dirty="0" smtClean="0"/>
              <a:t>Washington: Banco Mundial. [En línea</a:t>
            </a:r>
            <a:r>
              <a:rPr lang="es-MX" dirty="0" smtClean="0"/>
              <a:t>]: </a:t>
            </a:r>
            <a:r>
              <a:rPr lang="es-MX" cap="none" dirty="0" smtClean="0"/>
              <a:t>http://www.cddhcu.gob.mx/bibliot/publica/inveyana/polisoc/pdf/0403.pdf </a:t>
            </a:r>
            <a:r>
              <a:rPr lang="es-MX" dirty="0" smtClean="0"/>
              <a:t>(</a:t>
            </a:r>
            <a:r>
              <a:rPr lang="es-MX" cap="none" dirty="0" smtClean="0"/>
              <a:t>consultado 10 de agosto del </a:t>
            </a:r>
            <a:r>
              <a:rPr lang="es-MX" dirty="0" smtClean="0"/>
              <a:t>2017</a:t>
            </a:r>
            <a:r>
              <a:rPr lang="es-MX" dirty="0"/>
              <a:t>).</a:t>
            </a:r>
          </a:p>
          <a:p>
            <a:r>
              <a:rPr lang="es-MX" cap="none" dirty="0" smtClean="0">
                <a:solidFill>
                  <a:schemeClr val="accent1">
                    <a:lumMod val="75000"/>
                  </a:schemeClr>
                </a:solidFill>
              </a:rPr>
              <a:t>Cámara de Diputados del H. Congreso de </a:t>
            </a:r>
            <a:r>
              <a:rPr lang="es-MX" cap="none" dirty="0">
                <a:solidFill>
                  <a:schemeClr val="accent1">
                    <a:lumMod val="75000"/>
                  </a:schemeClr>
                </a:solidFill>
              </a:rPr>
              <a:t>l</a:t>
            </a:r>
            <a:r>
              <a:rPr lang="es-MX" cap="none" dirty="0" smtClean="0">
                <a:solidFill>
                  <a:schemeClr val="accent1">
                    <a:lumMod val="75000"/>
                  </a:schemeClr>
                </a:solidFill>
              </a:rPr>
              <a:t>a Unión 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2015) 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L</a:t>
            </a:r>
            <a:r>
              <a:rPr lang="es-MX" cap="none" dirty="0" smtClean="0">
                <a:solidFill>
                  <a:schemeClr val="accent1">
                    <a:lumMod val="75000"/>
                  </a:schemeClr>
                </a:solidFill>
              </a:rPr>
              <a:t>ey general del equilibrio ecológico y la protección al ambiente </a:t>
            </a:r>
            <a:r>
              <a:rPr lang="es-MX" u="sng" cap="none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http://biblioteca.semarnat.gob.mx/janium/documentos/ciga/agenda/dofsr/148.pdf</a:t>
            </a:r>
            <a:r>
              <a:rPr lang="es-MX" u="sng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s-MX" cap="none" dirty="0" smtClean="0">
                <a:solidFill>
                  <a:schemeClr val="accent1">
                    <a:lumMod val="75000"/>
                  </a:schemeClr>
                </a:solidFill>
              </a:rPr>
              <a:t>consultado 01 de agosto del 2017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).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MX" cap="none" dirty="0"/>
              <a:t>Cohen, E. y Franco,  R. (1992) </a:t>
            </a:r>
            <a:r>
              <a:rPr lang="es-MX" i="1" cap="none" dirty="0"/>
              <a:t>Gestión </a:t>
            </a:r>
            <a:r>
              <a:rPr lang="es-MX" i="1" cap="none" dirty="0" smtClean="0"/>
              <a:t>social</a:t>
            </a:r>
            <a:r>
              <a:rPr lang="es-MX" i="1" cap="none" dirty="0"/>
              <a:t>. Cómo lograr eficiencia e impacto en las políticas sociales</a:t>
            </a:r>
            <a:r>
              <a:rPr lang="es-MX" cap="none" dirty="0"/>
              <a:t>. México DF: Siglo XX Editores.</a:t>
            </a:r>
          </a:p>
          <a:p>
            <a:r>
              <a:rPr lang="es-MX" cap="none" dirty="0">
                <a:solidFill>
                  <a:schemeClr val="accent1">
                    <a:lumMod val="75000"/>
                  </a:schemeClr>
                </a:solidFill>
              </a:rPr>
              <a:t>Cohen, E. y Martínez R., (2002) Manual de formulación, evaluación y monitoreo de proyectos sociales. [En línea]: http://www.eclac.cl/dds/noticias/paginas/8/15448/Manual_dds_200408.pdf (consultado 18 de julio del 2017).</a:t>
            </a:r>
          </a:p>
          <a:p>
            <a:r>
              <a:rPr lang="es-MX" cap="none" dirty="0"/>
              <a:t>González,  L. (2000) La evaluación ex - post o de impacto: un reto para la gestión de proyectos de cooperación internacional al desarrollo. [En línea]: http://www.camafu.org.mx/index.php/id--evaluacion-de-impacto-/articles/la-evaluacion-ex-post-o-de-impacto-un-reto-para-la-gestion-de-proyectos-de-cooperacion-internacional-al-desarrollo.html (consultado 20  de julio del 2017).</a:t>
            </a:r>
          </a:p>
          <a:p>
            <a:r>
              <a:rPr lang="es-MX" cap="none" dirty="0">
                <a:solidFill>
                  <a:schemeClr val="accent1">
                    <a:lumMod val="75000"/>
                  </a:schemeClr>
                </a:solidFill>
              </a:rPr>
              <a:t>Guzmán, M. (2004) Metodología de evaluación de impacto. Santiago de Chile: División de Control de Gestión. [En línea]: https://www.u-cursos.cl/ingenieria/2006/1/IN71W/1/material_docente/bajar?id (consultado 17 de julio del 2017)</a:t>
            </a:r>
          </a:p>
          <a:p>
            <a:r>
              <a:rPr lang="es-MX" cap="none" dirty="0"/>
              <a:t>Lago Pérez, L. (1997) Metodología general para la evaluación de impacto ambiental de proyectos. [En línea]: http://www.monografias.com/trabajos14/elimpacto-ambiental/elimpacto-ambiental.shtml#glo (consultado 15 de julio del 2017)</a:t>
            </a:r>
          </a:p>
          <a:p>
            <a:r>
              <a:rPr lang="es-MX" cap="none" dirty="0">
                <a:solidFill>
                  <a:schemeClr val="accent1">
                    <a:lumMod val="75000"/>
                  </a:schemeClr>
                </a:solidFill>
              </a:rPr>
              <a:t>Libera Bonilla, B. E. (2007) Impacto, impacto social y evaluación del impacto. </a:t>
            </a:r>
            <a:r>
              <a:rPr lang="es-MX" i="1" cap="none" dirty="0">
                <a:solidFill>
                  <a:schemeClr val="accent1">
                    <a:lumMod val="75000"/>
                  </a:schemeClr>
                </a:solidFill>
              </a:rPr>
              <a:t>Revista Cubana de Información en Ciencias de la Salud</a:t>
            </a:r>
            <a:r>
              <a:rPr lang="es-MX" cap="none" dirty="0">
                <a:solidFill>
                  <a:schemeClr val="accent1">
                    <a:lumMod val="75000"/>
                  </a:schemeClr>
                </a:solidFill>
              </a:rPr>
              <a:t>, Vol. 15, Nº. 3, 2007 [En línea]: http://bvs.sld.cu/revistas/aci/vol15_3_07/aci08307.htm (consultado 08 de agosto del 2017)</a:t>
            </a:r>
          </a:p>
          <a:p>
            <a:r>
              <a:rPr lang="es-MX" cap="none" dirty="0"/>
              <a:t>Rivas O., H. (1998) Los </a:t>
            </a:r>
            <a:r>
              <a:rPr lang="es-MX" cap="none" dirty="0" smtClean="0"/>
              <a:t>impactos </a:t>
            </a:r>
            <a:r>
              <a:rPr lang="es-MX" cap="none" dirty="0"/>
              <a:t>a</a:t>
            </a:r>
            <a:r>
              <a:rPr lang="es-MX" cap="none" dirty="0" smtClean="0"/>
              <a:t>mbientales </a:t>
            </a:r>
            <a:r>
              <a:rPr lang="es-MX" cap="none" dirty="0"/>
              <a:t>en </a:t>
            </a:r>
            <a:r>
              <a:rPr lang="es-MX" cap="none" dirty="0" smtClean="0"/>
              <a:t>áreas turísticas </a:t>
            </a:r>
            <a:r>
              <a:rPr lang="es-MX" cap="none" dirty="0"/>
              <a:t>r</a:t>
            </a:r>
            <a:r>
              <a:rPr lang="es-MX" cap="none" dirty="0" smtClean="0"/>
              <a:t>urales </a:t>
            </a:r>
            <a:r>
              <a:rPr lang="es-MX" cap="none" dirty="0"/>
              <a:t>y propuestas para la </a:t>
            </a:r>
            <a:r>
              <a:rPr lang="es-MX" cap="none" dirty="0" smtClean="0"/>
              <a:t>sustentabilidad</a:t>
            </a:r>
            <a:r>
              <a:rPr lang="es-MX" cap="none" dirty="0"/>
              <a:t>. [En línea]: </a:t>
            </a:r>
            <a:r>
              <a:rPr lang="es-MX" cap="none" dirty="0">
                <a:hlinkClick r:id="rId3"/>
              </a:rPr>
              <a:t>https://dialnet.unirioja.es/servlet/articulo?codigo=2882934</a:t>
            </a:r>
            <a:r>
              <a:rPr lang="es-MX" cap="none" dirty="0"/>
              <a:t> (consultado 24  de julio del 2017).</a:t>
            </a:r>
          </a:p>
          <a:p>
            <a:r>
              <a:rPr lang="es-MX" cap="none" dirty="0">
                <a:solidFill>
                  <a:schemeClr val="accent1">
                    <a:lumMod val="75000"/>
                  </a:schemeClr>
                </a:solidFill>
              </a:rPr>
              <a:t>Sancho Pérez, A. (2008) Apuntes de Metodología de la </a:t>
            </a:r>
            <a:r>
              <a:rPr lang="es-MX" cap="none" dirty="0" smtClean="0">
                <a:solidFill>
                  <a:schemeClr val="accent1">
                    <a:lumMod val="75000"/>
                  </a:schemeClr>
                </a:solidFill>
              </a:rPr>
              <a:t>investigación </a:t>
            </a:r>
            <a:r>
              <a:rPr lang="es-MX" cap="none" dirty="0">
                <a:solidFill>
                  <a:schemeClr val="accent1">
                    <a:lumMod val="75000"/>
                  </a:schemeClr>
                </a:solidFill>
              </a:rPr>
              <a:t>en </a:t>
            </a:r>
            <a:r>
              <a:rPr lang="es-MX" cap="none" dirty="0" smtClean="0">
                <a:solidFill>
                  <a:schemeClr val="accent1">
                    <a:lumMod val="75000"/>
                  </a:schemeClr>
                </a:solidFill>
              </a:rPr>
              <a:t>turismo</a:t>
            </a:r>
            <a:r>
              <a:rPr lang="es-MX" cap="none" dirty="0">
                <a:solidFill>
                  <a:schemeClr val="accent1">
                    <a:lumMod val="75000"/>
                  </a:schemeClr>
                </a:solidFill>
              </a:rPr>
              <a:t>. Organización Mundial del Turismo (OMT) [En línea]: http://www.e-unwto.org (consultado 05 de agosto del 2017)</a:t>
            </a:r>
          </a:p>
          <a:p>
            <a:r>
              <a:rPr lang="es-MX" cap="none" dirty="0"/>
              <a:t>Sandoval De </a:t>
            </a:r>
            <a:r>
              <a:rPr lang="es-MX" cap="none" dirty="0" err="1"/>
              <a:t>Escurdia</a:t>
            </a:r>
            <a:r>
              <a:rPr lang="es-MX" cap="none" dirty="0"/>
              <a:t>, J.M y Richard Muñoz M.P (2003) Los indicadores en la evaluación del impacto de programas. Sistema integral de </a:t>
            </a:r>
            <a:r>
              <a:rPr lang="es-MX" cap="none" dirty="0" smtClean="0"/>
              <a:t>información </a:t>
            </a:r>
            <a:r>
              <a:rPr lang="es-MX" cap="none" dirty="0"/>
              <a:t>y </a:t>
            </a:r>
            <a:r>
              <a:rPr lang="es-MX" cap="none" dirty="0" smtClean="0"/>
              <a:t>documentación</a:t>
            </a:r>
            <a:r>
              <a:rPr lang="es-MX" cap="none" dirty="0"/>
              <a:t>. [En línea]: http://www.diputados.gob.mx/bibliot/publica/inveyana/polisoc/pdf/0403.pdf 24-06-2005 (consultado 22  de julio del 2017).</a:t>
            </a:r>
          </a:p>
          <a:p>
            <a:r>
              <a:rPr lang="es-MX" cap="none" dirty="0">
                <a:solidFill>
                  <a:schemeClr val="accent1">
                    <a:lumMod val="75000"/>
                  </a:schemeClr>
                </a:solidFill>
              </a:rPr>
              <a:t>SECTUR (2007) Elementos para </a:t>
            </a:r>
            <a:r>
              <a:rPr lang="es-MX" cap="none" dirty="0" smtClean="0">
                <a:solidFill>
                  <a:schemeClr val="accent1">
                    <a:lumMod val="75000"/>
                  </a:schemeClr>
                </a:solidFill>
              </a:rPr>
              <a:t>evaluar </a:t>
            </a:r>
            <a:r>
              <a:rPr lang="es-MX" cap="none" dirty="0">
                <a:solidFill>
                  <a:schemeClr val="accent1">
                    <a:lumMod val="75000"/>
                  </a:schemeClr>
                </a:solidFill>
              </a:rPr>
              <a:t>el </a:t>
            </a:r>
            <a:r>
              <a:rPr lang="es-MX" cap="none" dirty="0" smtClean="0">
                <a:solidFill>
                  <a:schemeClr val="accent1">
                    <a:lumMod val="75000"/>
                  </a:schemeClr>
                </a:solidFill>
              </a:rPr>
              <a:t>impacto </a:t>
            </a:r>
            <a:r>
              <a:rPr lang="es-MX" cap="none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es-MX" cap="none" dirty="0" smtClean="0">
                <a:solidFill>
                  <a:schemeClr val="accent1">
                    <a:lumMod val="75000"/>
                  </a:schemeClr>
                </a:solidFill>
              </a:rPr>
              <a:t>conómico</a:t>
            </a:r>
            <a:r>
              <a:rPr lang="es-MX" cap="none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s-MX" cap="none" dirty="0" smtClean="0">
                <a:solidFill>
                  <a:schemeClr val="accent1">
                    <a:lumMod val="75000"/>
                  </a:schemeClr>
                </a:solidFill>
              </a:rPr>
              <a:t>social </a:t>
            </a:r>
            <a:r>
              <a:rPr lang="es-MX" cap="none" dirty="0">
                <a:solidFill>
                  <a:schemeClr val="accent1">
                    <a:lumMod val="75000"/>
                  </a:schemeClr>
                </a:solidFill>
              </a:rPr>
              <a:t>y </a:t>
            </a:r>
            <a:r>
              <a:rPr lang="es-MX" cap="none" dirty="0" smtClean="0">
                <a:solidFill>
                  <a:schemeClr val="accent1">
                    <a:lumMod val="75000"/>
                  </a:schemeClr>
                </a:solidFill>
              </a:rPr>
              <a:t>ambiental </a:t>
            </a:r>
            <a:r>
              <a:rPr lang="es-MX" cap="none" dirty="0">
                <a:solidFill>
                  <a:schemeClr val="accent1">
                    <a:lumMod val="75000"/>
                  </a:schemeClr>
                </a:solidFill>
              </a:rPr>
              <a:t>del </a:t>
            </a:r>
            <a:r>
              <a:rPr lang="es-MX" cap="none" dirty="0" smtClean="0">
                <a:solidFill>
                  <a:schemeClr val="accent1">
                    <a:lumMod val="75000"/>
                  </a:schemeClr>
                </a:solidFill>
              </a:rPr>
              <a:t>turismo </a:t>
            </a:r>
            <a:r>
              <a:rPr lang="es-MX" cap="none" dirty="0" err="1" smtClean="0">
                <a:solidFill>
                  <a:schemeClr val="accent1">
                    <a:lumMod val="75000"/>
                  </a:schemeClr>
                </a:solidFill>
              </a:rPr>
              <a:t>denaturaleza</a:t>
            </a:r>
            <a:r>
              <a:rPr lang="es-MX" cap="none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cap="none" dirty="0">
                <a:solidFill>
                  <a:schemeClr val="accent1">
                    <a:lumMod val="75000"/>
                  </a:schemeClr>
                </a:solidFill>
              </a:rPr>
              <a:t>en México [En línea]: http://ictur.sectur.gob.mx/pdf/estudioseinvestigacion/sustentabilidad/METODOLOGIA_SUSTENTABILIDAD_1d3.pdf (consultado 01 de agosto del 2017</a:t>
            </a:r>
            <a:r>
              <a:rPr lang="es-MX" cap="none" dirty="0" smtClean="0">
                <a:solidFill>
                  <a:schemeClr val="accent1">
                    <a:lumMod val="75000"/>
                  </a:schemeClr>
                </a:solidFill>
              </a:rPr>
              <a:t>).</a:t>
            </a:r>
          </a:p>
          <a:p>
            <a:r>
              <a:rPr lang="es-MX" cap="none" dirty="0" err="1"/>
              <a:t>Stufflebeam</a:t>
            </a:r>
            <a:r>
              <a:rPr lang="es-MX" cap="none" dirty="0"/>
              <a:t> D.L. y </a:t>
            </a:r>
            <a:r>
              <a:rPr lang="es-MX" cap="none" dirty="0" err="1"/>
              <a:t>Shinkfied</a:t>
            </a:r>
            <a:r>
              <a:rPr lang="es-MX" cap="none" dirty="0"/>
              <a:t> A.J. (1993) Evaluación sistemática: guía teórica y práctica. Barcelona: Paidós</a:t>
            </a:r>
          </a:p>
          <a:p>
            <a:r>
              <a:rPr lang="es-MX" sz="2200" cap="none" dirty="0" err="1">
                <a:solidFill>
                  <a:schemeClr val="accent1">
                    <a:lumMod val="75000"/>
                  </a:schemeClr>
                </a:solidFill>
              </a:rPr>
              <a:t>Vanclay</a:t>
            </a:r>
            <a:r>
              <a:rPr lang="es-MX" sz="2200" cap="none" dirty="0">
                <a:solidFill>
                  <a:schemeClr val="accent1">
                    <a:lumMod val="75000"/>
                  </a:schemeClr>
                </a:solidFill>
              </a:rPr>
              <a:t>, F. (2015) Evaluación de Impacto Social: Lineamientos para la evaluación y gestión de impactos sociales de proyectos [En línea]: http://www.kpesic.com/es/informe-tecnico-infraestructura-sostenible/evaluaci%C3%B3n-de-impacto-social-lineamientos-para-la (consultado 04 de agosto del 2017).</a:t>
            </a:r>
          </a:p>
        </p:txBody>
      </p:sp>
    </p:spTree>
    <p:extLst>
      <p:ext uri="{BB962C8B-B14F-4D97-AF65-F5344CB8AC3E}">
        <p14:creationId xmlns:p14="http://schemas.microsoft.com/office/powerpoint/2010/main" val="360059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3306" y="188640"/>
            <a:ext cx="7797662" cy="1151965"/>
          </a:xfrm>
        </p:spPr>
        <p:txBody>
          <a:bodyPr/>
          <a:lstStyle/>
          <a:p>
            <a:r>
              <a:rPr lang="es-MX" dirty="0" err="1" smtClean="0"/>
              <a:t>G</a:t>
            </a:r>
            <a:r>
              <a:rPr lang="es-MX" cap="none" dirty="0" err="1" smtClean="0"/>
              <a:t>uión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395536" y="1124744"/>
            <a:ext cx="8352928" cy="4498911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lvl="0" algn="ctr"/>
            <a:endParaRPr lang="es-ES" sz="1800" dirty="0" smtClean="0"/>
          </a:p>
          <a:p>
            <a:pPr lvl="0" algn="ctr"/>
            <a:r>
              <a:rPr lang="es-ES" sz="2200" dirty="0" smtClean="0"/>
              <a:t>E</a:t>
            </a:r>
            <a:r>
              <a:rPr lang="es-ES" sz="2200" cap="none" dirty="0" smtClean="0"/>
              <a:t>l presente material tiene el propósito de ser insumo de información en la unidad de aprendizaje impactos socioculturales del turismo, que corresponde al séptimo semestre de la </a:t>
            </a:r>
            <a:r>
              <a:rPr lang="es-ES" sz="2200" cap="none" dirty="0"/>
              <a:t>L</a:t>
            </a:r>
            <a:r>
              <a:rPr lang="es-ES" sz="2200" cap="none" dirty="0" smtClean="0"/>
              <a:t>icenciatura en </a:t>
            </a:r>
            <a:r>
              <a:rPr lang="es-ES" sz="2200" cap="none" dirty="0"/>
              <a:t>T</a:t>
            </a:r>
            <a:r>
              <a:rPr lang="es-ES" sz="2200" cap="none" dirty="0" smtClean="0"/>
              <a:t>urismo, cuya </a:t>
            </a:r>
            <a:r>
              <a:rPr lang="es-MX" sz="2200" cap="none" dirty="0" smtClean="0"/>
              <a:t>área de docencia es patrimonio.</a:t>
            </a:r>
          </a:p>
          <a:p>
            <a:pPr marL="0" indent="0" algn="ctr">
              <a:buNone/>
            </a:pPr>
            <a:endParaRPr lang="es-MX" sz="2200" cap="none" dirty="0" smtClean="0"/>
          </a:p>
          <a:p>
            <a:pPr algn="ctr"/>
            <a:r>
              <a:rPr lang="es-ES" sz="2200" cap="none" dirty="0" smtClean="0">
                <a:solidFill>
                  <a:schemeClr val="accent1">
                    <a:lumMod val="75000"/>
                  </a:schemeClr>
                </a:solidFill>
              </a:rPr>
              <a:t>La presentación deberá ir acompañada de una explicación oral del catedrático, ya que la aportación que éste pueda hacer mediante ejemplos y situaciones cotidianas brindará la oportunidad para que los estudiantes construyan su conocimiento de una forma sólida y bien soportada.</a:t>
            </a:r>
          </a:p>
          <a:p>
            <a:pPr marL="0" indent="0" algn="ctr">
              <a:buNone/>
            </a:pPr>
            <a:endParaRPr lang="es-ES" sz="2200" cap="none" dirty="0" smtClean="0"/>
          </a:p>
          <a:p>
            <a:pPr algn="ctr"/>
            <a:r>
              <a:rPr lang="es-ES" sz="2200" cap="none" dirty="0" smtClean="0"/>
              <a:t>El material  presenta de forma introductoria, los antecedentes inmediatos sobre evaluación de impacto  ambiental y social, posterior a ello un mapa conceptual que describe todo el tema sobre evaluación de impactos socioculturales, más adelante se hace una contextualización sobre evaluación de impacto e impacto social; </a:t>
            </a:r>
            <a:r>
              <a:rPr lang="es-ES" sz="2200" cap="none" dirty="0"/>
              <a:t>s</a:t>
            </a:r>
            <a:r>
              <a:rPr lang="es-ES" sz="2200" cap="none" dirty="0" smtClean="0"/>
              <a:t>e continúa con la explicación de </a:t>
            </a:r>
            <a:r>
              <a:rPr lang="es-MX" sz="2200" cap="none" dirty="0" smtClean="0"/>
              <a:t>evaluación </a:t>
            </a:r>
            <a:r>
              <a:rPr lang="es-MX" sz="2200" dirty="0" smtClean="0"/>
              <a:t>ex </a:t>
            </a:r>
            <a:r>
              <a:rPr lang="es-MX" sz="2200" dirty="0"/>
              <a:t>–</a:t>
            </a:r>
            <a:r>
              <a:rPr lang="es-MX" sz="2200" dirty="0" smtClean="0"/>
              <a:t>ante </a:t>
            </a:r>
            <a:r>
              <a:rPr lang="es-MX" sz="2200" cap="none" dirty="0" smtClean="0"/>
              <a:t>y </a:t>
            </a:r>
            <a:r>
              <a:rPr lang="es-MX" sz="2200" dirty="0" smtClean="0"/>
              <a:t>ex –post, </a:t>
            </a:r>
            <a:r>
              <a:rPr lang="es-MX" sz="2200" cap="none" dirty="0" smtClean="0"/>
              <a:t>para finalizar con los objetivos que persigue la evaluación de impactos.</a:t>
            </a:r>
            <a:endParaRPr lang="es-ES" sz="2200" cap="none" dirty="0" smtClean="0"/>
          </a:p>
          <a:p>
            <a:pPr marL="0" indent="0">
              <a:buNone/>
            </a:pPr>
            <a:endParaRPr lang="es-MX" dirty="0"/>
          </a:p>
          <a:p>
            <a:pPr algn="just"/>
            <a:endParaRPr lang="es-MX" dirty="0">
              <a:solidFill>
                <a:srgbClr val="FF0000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611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</a:t>
            </a:r>
            <a:r>
              <a:rPr lang="es-MX" cap="none" dirty="0" smtClean="0"/>
              <a:t>ntecedentes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024523" y="1862087"/>
            <a:ext cx="6777317" cy="350897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s-MX" dirty="0" smtClean="0"/>
              <a:t> 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423848333"/>
              </p:ext>
            </p:extLst>
          </p:nvPr>
        </p:nvGraphicFramePr>
        <p:xfrm>
          <a:off x="827584" y="1556792"/>
          <a:ext cx="7848871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309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862"/>
            <a:ext cx="8999984" cy="666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4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 rot="21420000">
            <a:off x="2853201" y="605445"/>
            <a:ext cx="5130091" cy="2766528"/>
          </a:xfrm>
        </p:spPr>
        <p:txBody>
          <a:bodyPr>
            <a:normAutofit fontScale="90000"/>
          </a:bodyPr>
          <a:lstStyle/>
          <a:p>
            <a:r>
              <a:rPr lang="es-MX" sz="4800" dirty="0" smtClean="0"/>
              <a:t>C</a:t>
            </a:r>
            <a:r>
              <a:rPr lang="es-MX" sz="4800" cap="none" dirty="0" smtClean="0"/>
              <a:t>ontextualización: </a:t>
            </a:r>
            <a:r>
              <a:rPr lang="es-MX" sz="4800" cap="none" dirty="0"/>
              <a:t>E</a:t>
            </a:r>
            <a:r>
              <a:rPr lang="es-MX" sz="4800" cap="none" dirty="0" smtClean="0"/>
              <a:t>valuación </a:t>
            </a:r>
            <a:r>
              <a:rPr lang="es-ES" sz="4800" cap="none" dirty="0" smtClean="0"/>
              <a:t>impactos socioculturales del turismo</a:t>
            </a:r>
            <a:endParaRPr lang="es-MX" sz="4800" cap="none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20229" y="1352634"/>
            <a:ext cx="3956282" cy="222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3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189073"/>
            <a:ext cx="7797662" cy="1151965"/>
          </a:xfrm>
        </p:spPr>
        <p:txBody>
          <a:bodyPr/>
          <a:lstStyle/>
          <a:p>
            <a:r>
              <a:rPr lang="es-MX" dirty="0" smtClean="0"/>
              <a:t>C</a:t>
            </a:r>
            <a:r>
              <a:rPr lang="es-MX" cap="none" dirty="0" smtClean="0"/>
              <a:t>ontextualización </a:t>
            </a:r>
            <a:endParaRPr lang="es-MX" cap="none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331233" y="1556792"/>
            <a:ext cx="3592696" cy="4680520"/>
          </a:xfrm>
        </p:spPr>
        <p:txBody>
          <a:bodyPr>
            <a:normAutofit/>
          </a:bodyPr>
          <a:lstStyle/>
          <a:p>
            <a:pPr algn="ctr"/>
            <a:r>
              <a:rPr lang="es-MX" sz="2400" dirty="0" smtClean="0"/>
              <a:t>E</a:t>
            </a:r>
            <a:r>
              <a:rPr lang="es-MX" sz="2400" cap="none" dirty="0" smtClean="0"/>
              <a:t>l proceso de estimar el impacto se denomina evaluación de impacto</a:t>
            </a:r>
          </a:p>
          <a:p>
            <a:pPr marL="0" indent="0" algn="r">
              <a:buNone/>
            </a:pPr>
            <a:endParaRPr lang="es-MX" dirty="0"/>
          </a:p>
          <a:p>
            <a:pPr marL="0" indent="0" algn="ctr">
              <a:buNone/>
            </a:pPr>
            <a:endParaRPr lang="es-MX" cap="none" dirty="0"/>
          </a:p>
          <a:p>
            <a:pPr marL="0" indent="0" algn="ctr">
              <a:buNone/>
            </a:pPr>
            <a:r>
              <a:rPr lang="es-MX" dirty="0" smtClean="0"/>
              <a:t>(</a:t>
            </a:r>
            <a:r>
              <a:rPr lang="es-MX" dirty="0"/>
              <a:t>SECTUR,2007)</a:t>
            </a:r>
          </a:p>
          <a:p>
            <a:pPr marL="0" indent="0">
              <a:buNone/>
            </a:pPr>
            <a:endParaRPr lang="es-MX" cap="none" dirty="0" smtClean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9" y="1700808"/>
            <a:ext cx="4680519" cy="346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05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</a:t>
            </a:r>
            <a:r>
              <a:rPr lang="es-MX" cap="none" dirty="0" smtClean="0"/>
              <a:t>ontextualización</a:t>
            </a:r>
            <a:r>
              <a:rPr lang="es-MX" dirty="0" smtClean="0"/>
              <a:t>:</a:t>
            </a: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>e</a:t>
            </a:r>
            <a:r>
              <a:rPr lang="es-MX" cap="none" dirty="0" smtClean="0"/>
              <a:t>valuación</a:t>
            </a:r>
            <a:endParaRPr lang="es-MX" cap="none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48141053"/>
              </p:ext>
            </p:extLst>
          </p:nvPr>
        </p:nvGraphicFramePr>
        <p:xfrm>
          <a:off x="251520" y="980728"/>
          <a:ext cx="8475743" cy="4712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450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vento principal">
  <a:themeElements>
    <a:clrScheme name="Evento principal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Evento principal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vento principal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TM04033927[[fn=Evento principal]]</Template>
  <TotalTime>991</TotalTime>
  <Words>1808</Words>
  <Application>Microsoft Office PowerPoint</Application>
  <PresentationFormat>Presentación en pantalla (4:3)</PresentationFormat>
  <Paragraphs>163</Paragraphs>
  <Slides>33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40" baseType="lpstr">
      <vt:lpstr>Andalus</vt:lpstr>
      <vt:lpstr>Arial</vt:lpstr>
      <vt:lpstr>Avenir Book</vt:lpstr>
      <vt:lpstr>Calibri</vt:lpstr>
      <vt:lpstr>Impact</vt:lpstr>
      <vt:lpstr>Times New Roman</vt:lpstr>
      <vt:lpstr>Evento principal</vt:lpstr>
      <vt:lpstr>Presentación de PowerPoint</vt:lpstr>
      <vt:lpstr>Impactos socioculturales del  turismo</vt:lpstr>
      <vt:lpstr>justificación académica  </vt:lpstr>
      <vt:lpstr>Guión </vt:lpstr>
      <vt:lpstr>Antecedentes </vt:lpstr>
      <vt:lpstr>Presentación de PowerPoint</vt:lpstr>
      <vt:lpstr>Contextualización: Evaluación impactos socioculturales del turismo</vt:lpstr>
      <vt:lpstr>Contextualización </vt:lpstr>
      <vt:lpstr>Contextualización: evaluación</vt:lpstr>
      <vt:lpstr>Contextualización: evaluación</vt:lpstr>
      <vt:lpstr>Contextualización: evaluación</vt:lpstr>
      <vt:lpstr>Contextualización: evaluación</vt:lpstr>
      <vt:lpstr>Contextualización: evaluación</vt:lpstr>
      <vt:lpstr>Contextualización: evaluación</vt:lpstr>
      <vt:lpstr>Contextualización: evaluación</vt:lpstr>
      <vt:lpstr>Evaluación del impacto</vt:lpstr>
      <vt:lpstr>Evaluación: impacto social</vt:lpstr>
      <vt:lpstr>Evaluación del impacto social</vt:lpstr>
      <vt:lpstr>Evaluación de impacto social</vt:lpstr>
      <vt:lpstr>Evaluación ex –ante ex -post  </vt:lpstr>
      <vt:lpstr>Evaluación (ex -ante)</vt:lpstr>
      <vt:lpstr>Evaluación (ex -ante)</vt:lpstr>
      <vt:lpstr>Evaluación después (ex-post)</vt:lpstr>
      <vt:lpstr>Evaluación después (ex post)</vt:lpstr>
      <vt:lpstr>Evaluación después (ex-post)</vt:lpstr>
      <vt:lpstr>Evaluación después (ex -post)</vt:lpstr>
      <vt:lpstr>Evaluación después (ex -post)</vt:lpstr>
      <vt:lpstr>Objetivo de evaluar los impactos socioculturales del turismo</vt:lpstr>
      <vt:lpstr>objetivos</vt:lpstr>
      <vt:lpstr>Objetivo de medir y evaluar los impactos</vt:lpstr>
      <vt:lpstr>Objetivo de medir y evaluar los impactos</vt:lpstr>
      <vt:lpstr>Objetivo de medir y evaluar los impactos</vt:lpstr>
      <vt:lpstr>Referencias 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Impactos socioculturales del turismo</dc:title>
  <dc:creator>Rebeca</dc:creator>
  <cp:lastModifiedBy>UAEM</cp:lastModifiedBy>
  <cp:revision>95</cp:revision>
  <dcterms:created xsi:type="dcterms:W3CDTF">2017-08-21T02:40:38Z</dcterms:created>
  <dcterms:modified xsi:type="dcterms:W3CDTF">2017-09-05T17:13:04Z</dcterms:modified>
</cp:coreProperties>
</file>