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21" r:id="rId1"/>
  </p:sldMasterIdLst>
  <p:sldIdLst>
    <p:sldId id="256" r:id="rId2"/>
    <p:sldId id="308" r:id="rId3"/>
    <p:sldId id="307" r:id="rId4"/>
    <p:sldId id="257" r:id="rId5"/>
    <p:sldId id="258" r:id="rId6"/>
    <p:sldId id="259" r:id="rId7"/>
    <p:sldId id="260" r:id="rId8"/>
    <p:sldId id="261" r:id="rId9"/>
    <p:sldId id="262" r:id="rId10"/>
    <p:sldId id="263" r:id="rId11"/>
    <p:sldId id="305" r:id="rId12"/>
    <p:sldId id="306" r:id="rId13"/>
    <p:sldId id="283" r:id="rId14"/>
    <p:sldId id="301" r:id="rId15"/>
    <p:sldId id="302" r:id="rId16"/>
    <p:sldId id="303" r:id="rId17"/>
    <p:sldId id="264" r:id="rId18"/>
    <p:sldId id="284" r:id="rId19"/>
    <p:sldId id="266" r:id="rId20"/>
    <p:sldId id="267" r:id="rId21"/>
    <p:sldId id="304" r:id="rId22"/>
    <p:sldId id="285" r:id="rId23"/>
    <p:sldId id="268" r:id="rId24"/>
    <p:sldId id="269" r:id="rId25"/>
    <p:sldId id="286" r:id="rId26"/>
    <p:sldId id="270" r:id="rId27"/>
    <p:sldId id="271" r:id="rId28"/>
    <p:sldId id="272" r:id="rId29"/>
    <p:sldId id="265" r:id="rId30"/>
    <p:sldId id="273" r:id="rId31"/>
    <p:sldId id="277" r:id="rId32"/>
    <p:sldId id="274" r:id="rId33"/>
    <p:sldId id="275" r:id="rId34"/>
    <p:sldId id="276" r:id="rId35"/>
    <p:sldId id="278" r:id="rId36"/>
    <p:sldId id="279" r:id="rId37"/>
    <p:sldId id="280" r:id="rId38"/>
    <p:sldId id="281" r:id="rId39"/>
    <p:sldId id="282" r:id="rId40"/>
    <p:sldId id="287" r:id="rId41"/>
    <p:sldId id="288" r:id="rId42"/>
    <p:sldId id="289" r:id="rId43"/>
    <p:sldId id="290" r:id="rId44"/>
    <p:sldId id="291" r:id="rId45"/>
    <p:sldId id="292" r:id="rId46"/>
    <p:sldId id="293" r:id="rId47"/>
    <p:sldId id="294" r:id="rId48"/>
    <p:sldId id="295" r:id="rId49"/>
    <p:sldId id="296" r:id="rId50"/>
    <p:sldId id="297" r:id="rId51"/>
    <p:sldId id="298" r:id="rId52"/>
    <p:sldId id="299" r:id="rId53"/>
    <p:sldId id="300" r:id="rId54"/>
    <p:sldId id="309" r:id="rId5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13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_rels/data9.xml.rels><?xml version="1.0" encoding="UTF-8" standalone="yes"?>
<Relationships xmlns="http://schemas.openxmlformats.org/package/2006/relationships"><Relationship Id="rId1" Type="http://schemas.openxmlformats.org/officeDocument/2006/relationships/hyperlink" Target="http://www.monografias.com/trabajos81/derecho-internacional-publico-compendio/derecho-internacional-publico-compendio4.shtml#ixzz4usxSy5rg" TargetMode="External"/></Relationships>
</file>

<file path=ppt/diagrams/_rels/drawing9.xml.rels><?xml version="1.0" encoding="UTF-8" standalone="yes"?>
<Relationships xmlns="http://schemas.openxmlformats.org/package/2006/relationships"><Relationship Id="rId1" Type="http://schemas.openxmlformats.org/officeDocument/2006/relationships/hyperlink" Target="http://www.monografias.com/trabajos81/derecho-internacional-publico-compendio/derecho-internacional-publico-compendio4.shtml#ixzz4usxSy5rg"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2B0BEB-6042-4182-AA45-EA6C219CE82A}"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es-MX"/>
        </a:p>
      </dgm:t>
    </dgm:pt>
    <dgm:pt modelId="{34A57F58-FCDE-46F1-A454-62F6431B3EAE}">
      <dgm:prSet phldrT="[Texto]"/>
      <dgm:spPr/>
      <dgm:t>
        <a:bodyPr/>
        <a:lstStyle/>
        <a:p>
          <a:r>
            <a:rPr lang="es-MX" b="1" dirty="0" smtClean="0"/>
            <a:t>Unidad 1</a:t>
          </a:r>
          <a:r>
            <a:rPr lang="es-MX" dirty="0" smtClean="0"/>
            <a:t> Fundamentos de derecho internacional público</a:t>
          </a:r>
          <a:endParaRPr lang="es-MX" dirty="0"/>
        </a:p>
      </dgm:t>
    </dgm:pt>
    <dgm:pt modelId="{476DA42E-D986-47F1-A456-C90055D57669}" type="parTrans" cxnId="{2C3B27A2-E4E2-4340-A34A-9EEEB4026701}">
      <dgm:prSet/>
      <dgm:spPr/>
      <dgm:t>
        <a:bodyPr/>
        <a:lstStyle/>
        <a:p>
          <a:endParaRPr lang="es-MX"/>
        </a:p>
      </dgm:t>
    </dgm:pt>
    <dgm:pt modelId="{524252D6-E1C9-4D4A-984F-4E90F90482F7}" type="sibTrans" cxnId="{2C3B27A2-E4E2-4340-A34A-9EEEB4026701}">
      <dgm:prSet/>
      <dgm:spPr/>
      <dgm:t>
        <a:bodyPr/>
        <a:lstStyle/>
        <a:p>
          <a:endParaRPr lang="es-MX"/>
        </a:p>
      </dgm:t>
    </dgm:pt>
    <dgm:pt modelId="{EA8D7501-7D7D-49C0-830F-8EE4350B8D33}">
      <dgm:prSet phldrT="[Texto]"/>
      <dgm:spPr/>
      <dgm:t>
        <a:bodyPr/>
        <a:lstStyle/>
        <a:p>
          <a:r>
            <a:rPr lang="es-MX" b="1" dirty="0" smtClean="0"/>
            <a:t>Unidad 2 </a:t>
          </a:r>
          <a:r>
            <a:rPr lang="es-MX" dirty="0" smtClean="0"/>
            <a:t>Sujetos de Derecho Internacional </a:t>
          </a:r>
          <a:endParaRPr lang="es-MX" dirty="0"/>
        </a:p>
      </dgm:t>
    </dgm:pt>
    <dgm:pt modelId="{8AC302BC-7E91-41ED-B9F7-5B5326096213}" type="parTrans" cxnId="{B0CEA3A9-8B3B-4EE4-AE5A-EF40A305232C}">
      <dgm:prSet/>
      <dgm:spPr/>
      <dgm:t>
        <a:bodyPr/>
        <a:lstStyle/>
        <a:p>
          <a:endParaRPr lang="es-MX"/>
        </a:p>
      </dgm:t>
    </dgm:pt>
    <dgm:pt modelId="{D791B7B0-D4D0-4A6F-9D3D-745C13C62279}" type="sibTrans" cxnId="{B0CEA3A9-8B3B-4EE4-AE5A-EF40A305232C}">
      <dgm:prSet/>
      <dgm:spPr/>
      <dgm:t>
        <a:bodyPr/>
        <a:lstStyle/>
        <a:p>
          <a:endParaRPr lang="es-MX"/>
        </a:p>
      </dgm:t>
    </dgm:pt>
    <dgm:pt modelId="{50877A62-2CF2-4C47-A5C0-FA4549F8F474}">
      <dgm:prSet phldrT="[Texto]"/>
      <dgm:spPr/>
      <dgm:t>
        <a:bodyPr/>
        <a:lstStyle/>
        <a:p>
          <a:r>
            <a:rPr lang="es-MX" b="1" dirty="0" smtClean="0"/>
            <a:t>Unidad 3 </a:t>
          </a:r>
          <a:r>
            <a:rPr lang="es-MX" dirty="0" smtClean="0"/>
            <a:t>Organismos Internacionales</a:t>
          </a:r>
          <a:endParaRPr lang="es-MX" dirty="0"/>
        </a:p>
      </dgm:t>
    </dgm:pt>
    <dgm:pt modelId="{4DF3EF4F-6343-48A7-8045-649A436AB981}" type="parTrans" cxnId="{283B3DAF-5619-4A8A-9B62-ED060F42D633}">
      <dgm:prSet/>
      <dgm:spPr/>
      <dgm:t>
        <a:bodyPr/>
        <a:lstStyle/>
        <a:p>
          <a:endParaRPr lang="es-MX"/>
        </a:p>
      </dgm:t>
    </dgm:pt>
    <dgm:pt modelId="{E82604B8-6F47-4851-96BD-262BEEB54DAF}" type="sibTrans" cxnId="{283B3DAF-5619-4A8A-9B62-ED060F42D633}">
      <dgm:prSet/>
      <dgm:spPr/>
      <dgm:t>
        <a:bodyPr/>
        <a:lstStyle/>
        <a:p>
          <a:endParaRPr lang="es-MX"/>
        </a:p>
      </dgm:t>
    </dgm:pt>
    <dgm:pt modelId="{894FD482-7931-44F1-9BD2-07DD31F5D7AD}">
      <dgm:prSet phldrT="[Texto]"/>
      <dgm:spPr/>
      <dgm:t>
        <a:bodyPr/>
        <a:lstStyle/>
        <a:p>
          <a:r>
            <a:rPr lang="es-MX" b="1" dirty="0" smtClean="0"/>
            <a:t>Unidad 4 </a:t>
          </a:r>
          <a:r>
            <a:rPr lang="es-MX" dirty="0" smtClean="0"/>
            <a:t>La responsabilidad de los sujetos DIP</a:t>
          </a:r>
          <a:endParaRPr lang="es-MX" dirty="0"/>
        </a:p>
      </dgm:t>
    </dgm:pt>
    <dgm:pt modelId="{3B701609-61C6-447B-9492-B16A8D8911E6}" type="parTrans" cxnId="{D9C0C9ED-42F8-4A57-AE5D-9864C7EE5F37}">
      <dgm:prSet/>
      <dgm:spPr/>
      <dgm:t>
        <a:bodyPr/>
        <a:lstStyle/>
        <a:p>
          <a:endParaRPr lang="es-MX"/>
        </a:p>
      </dgm:t>
    </dgm:pt>
    <dgm:pt modelId="{7CB7EF43-D69B-4E5E-B240-9E2B9DA1126A}" type="sibTrans" cxnId="{D9C0C9ED-42F8-4A57-AE5D-9864C7EE5F37}">
      <dgm:prSet/>
      <dgm:spPr/>
      <dgm:t>
        <a:bodyPr/>
        <a:lstStyle/>
        <a:p>
          <a:endParaRPr lang="es-MX"/>
        </a:p>
      </dgm:t>
    </dgm:pt>
    <dgm:pt modelId="{1BCE7C78-9B78-4A65-BF98-BA812694B48F}">
      <dgm:prSet phldrT="[Texto]"/>
      <dgm:spPr/>
      <dgm:t>
        <a:bodyPr/>
        <a:lstStyle/>
        <a:p>
          <a:r>
            <a:rPr lang="es-MX" b="1" dirty="0" smtClean="0"/>
            <a:t>Unidad 5 </a:t>
          </a:r>
          <a:r>
            <a:rPr lang="es-MX" dirty="0" smtClean="0"/>
            <a:t>Tribunales Internacionales  </a:t>
          </a:r>
          <a:endParaRPr lang="es-MX" dirty="0"/>
        </a:p>
      </dgm:t>
    </dgm:pt>
    <dgm:pt modelId="{B4390B29-7AA3-4681-8EF4-A6DF8E01B6B8}" type="parTrans" cxnId="{8DB3628E-CC44-4E18-A0A1-C678265E2B8B}">
      <dgm:prSet/>
      <dgm:spPr/>
      <dgm:t>
        <a:bodyPr/>
        <a:lstStyle/>
        <a:p>
          <a:endParaRPr lang="es-MX"/>
        </a:p>
      </dgm:t>
    </dgm:pt>
    <dgm:pt modelId="{F6E70004-4A3E-4E5E-889C-6FC5F1F8D797}" type="sibTrans" cxnId="{8DB3628E-CC44-4E18-A0A1-C678265E2B8B}">
      <dgm:prSet/>
      <dgm:spPr/>
      <dgm:t>
        <a:bodyPr/>
        <a:lstStyle/>
        <a:p>
          <a:endParaRPr lang="es-MX"/>
        </a:p>
      </dgm:t>
    </dgm:pt>
    <dgm:pt modelId="{58028166-C740-4A3A-A80B-C78DF7696967}" type="pres">
      <dgm:prSet presAssocID="{432B0BEB-6042-4182-AA45-EA6C219CE82A}" presName="cycle" presStyleCnt="0">
        <dgm:presLayoutVars>
          <dgm:dir/>
          <dgm:resizeHandles val="exact"/>
        </dgm:presLayoutVars>
      </dgm:prSet>
      <dgm:spPr/>
      <dgm:t>
        <a:bodyPr/>
        <a:lstStyle/>
        <a:p>
          <a:endParaRPr lang="es-MX"/>
        </a:p>
      </dgm:t>
    </dgm:pt>
    <dgm:pt modelId="{0D1F5DBC-8AF5-4A46-B47C-DF9055D36ACC}" type="pres">
      <dgm:prSet presAssocID="{34A57F58-FCDE-46F1-A454-62F6431B3EAE}" presName="node" presStyleLbl="node1" presStyleIdx="0" presStyleCnt="5">
        <dgm:presLayoutVars>
          <dgm:bulletEnabled val="1"/>
        </dgm:presLayoutVars>
      </dgm:prSet>
      <dgm:spPr/>
      <dgm:t>
        <a:bodyPr/>
        <a:lstStyle/>
        <a:p>
          <a:endParaRPr lang="es-MX"/>
        </a:p>
      </dgm:t>
    </dgm:pt>
    <dgm:pt modelId="{07568152-643E-4D9B-91E9-441D8ADE6B18}" type="pres">
      <dgm:prSet presAssocID="{524252D6-E1C9-4D4A-984F-4E90F90482F7}" presName="sibTrans" presStyleLbl="sibTrans2D1" presStyleIdx="0" presStyleCnt="5"/>
      <dgm:spPr/>
      <dgm:t>
        <a:bodyPr/>
        <a:lstStyle/>
        <a:p>
          <a:endParaRPr lang="es-MX"/>
        </a:p>
      </dgm:t>
    </dgm:pt>
    <dgm:pt modelId="{7CEFD6B3-B3FC-4B23-9CA0-E22B7FB04951}" type="pres">
      <dgm:prSet presAssocID="{524252D6-E1C9-4D4A-984F-4E90F90482F7}" presName="connectorText" presStyleLbl="sibTrans2D1" presStyleIdx="0" presStyleCnt="5"/>
      <dgm:spPr/>
      <dgm:t>
        <a:bodyPr/>
        <a:lstStyle/>
        <a:p>
          <a:endParaRPr lang="es-MX"/>
        </a:p>
      </dgm:t>
    </dgm:pt>
    <dgm:pt modelId="{5C8BDD18-0409-4AA4-BEE6-11A9AC4657A5}" type="pres">
      <dgm:prSet presAssocID="{EA8D7501-7D7D-49C0-830F-8EE4350B8D33}" presName="node" presStyleLbl="node1" presStyleIdx="1" presStyleCnt="5">
        <dgm:presLayoutVars>
          <dgm:bulletEnabled val="1"/>
        </dgm:presLayoutVars>
      </dgm:prSet>
      <dgm:spPr/>
      <dgm:t>
        <a:bodyPr/>
        <a:lstStyle/>
        <a:p>
          <a:endParaRPr lang="es-MX"/>
        </a:p>
      </dgm:t>
    </dgm:pt>
    <dgm:pt modelId="{DED5A4C2-F42B-44B8-8DF6-6A8DED3BC117}" type="pres">
      <dgm:prSet presAssocID="{D791B7B0-D4D0-4A6F-9D3D-745C13C62279}" presName="sibTrans" presStyleLbl="sibTrans2D1" presStyleIdx="1" presStyleCnt="5"/>
      <dgm:spPr/>
      <dgm:t>
        <a:bodyPr/>
        <a:lstStyle/>
        <a:p>
          <a:endParaRPr lang="es-MX"/>
        </a:p>
      </dgm:t>
    </dgm:pt>
    <dgm:pt modelId="{2585F0B1-C657-40B0-A8E7-765C49580F49}" type="pres">
      <dgm:prSet presAssocID="{D791B7B0-D4D0-4A6F-9D3D-745C13C62279}" presName="connectorText" presStyleLbl="sibTrans2D1" presStyleIdx="1" presStyleCnt="5"/>
      <dgm:spPr/>
      <dgm:t>
        <a:bodyPr/>
        <a:lstStyle/>
        <a:p>
          <a:endParaRPr lang="es-MX"/>
        </a:p>
      </dgm:t>
    </dgm:pt>
    <dgm:pt modelId="{D2472238-A87E-4987-AC7C-AB431CCAC808}" type="pres">
      <dgm:prSet presAssocID="{50877A62-2CF2-4C47-A5C0-FA4549F8F474}" presName="node" presStyleLbl="node1" presStyleIdx="2" presStyleCnt="5">
        <dgm:presLayoutVars>
          <dgm:bulletEnabled val="1"/>
        </dgm:presLayoutVars>
      </dgm:prSet>
      <dgm:spPr/>
      <dgm:t>
        <a:bodyPr/>
        <a:lstStyle/>
        <a:p>
          <a:endParaRPr lang="es-MX"/>
        </a:p>
      </dgm:t>
    </dgm:pt>
    <dgm:pt modelId="{A411A96A-0C79-4646-91BF-AD26B58AD438}" type="pres">
      <dgm:prSet presAssocID="{E82604B8-6F47-4851-96BD-262BEEB54DAF}" presName="sibTrans" presStyleLbl="sibTrans2D1" presStyleIdx="2" presStyleCnt="5"/>
      <dgm:spPr/>
      <dgm:t>
        <a:bodyPr/>
        <a:lstStyle/>
        <a:p>
          <a:endParaRPr lang="es-MX"/>
        </a:p>
      </dgm:t>
    </dgm:pt>
    <dgm:pt modelId="{AB052A08-3E45-4135-9F2F-6BE5B4CD628B}" type="pres">
      <dgm:prSet presAssocID="{E82604B8-6F47-4851-96BD-262BEEB54DAF}" presName="connectorText" presStyleLbl="sibTrans2D1" presStyleIdx="2" presStyleCnt="5"/>
      <dgm:spPr/>
      <dgm:t>
        <a:bodyPr/>
        <a:lstStyle/>
        <a:p>
          <a:endParaRPr lang="es-MX"/>
        </a:p>
      </dgm:t>
    </dgm:pt>
    <dgm:pt modelId="{26A43CE9-B345-4C5D-B0BB-292BCBA10CCE}" type="pres">
      <dgm:prSet presAssocID="{894FD482-7931-44F1-9BD2-07DD31F5D7AD}" presName="node" presStyleLbl="node1" presStyleIdx="3" presStyleCnt="5">
        <dgm:presLayoutVars>
          <dgm:bulletEnabled val="1"/>
        </dgm:presLayoutVars>
      </dgm:prSet>
      <dgm:spPr/>
      <dgm:t>
        <a:bodyPr/>
        <a:lstStyle/>
        <a:p>
          <a:endParaRPr lang="es-MX"/>
        </a:p>
      </dgm:t>
    </dgm:pt>
    <dgm:pt modelId="{340EB34D-0568-42C1-952B-351AB2703B5F}" type="pres">
      <dgm:prSet presAssocID="{7CB7EF43-D69B-4E5E-B240-9E2B9DA1126A}" presName="sibTrans" presStyleLbl="sibTrans2D1" presStyleIdx="3" presStyleCnt="5"/>
      <dgm:spPr/>
      <dgm:t>
        <a:bodyPr/>
        <a:lstStyle/>
        <a:p>
          <a:endParaRPr lang="es-MX"/>
        </a:p>
      </dgm:t>
    </dgm:pt>
    <dgm:pt modelId="{B7ED24A7-BC62-4CF0-B66F-95DA9048D8A7}" type="pres">
      <dgm:prSet presAssocID="{7CB7EF43-D69B-4E5E-B240-9E2B9DA1126A}" presName="connectorText" presStyleLbl="sibTrans2D1" presStyleIdx="3" presStyleCnt="5"/>
      <dgm:spPr/>
      <dgm:t>
        <a:bodyPr/>
        <a:lstStyle/>
        <a:p>
          <a:endParaRPr lang="es-MX"/>
        </a:p>
      </dgm:t>
    </dgm:pt>
    <dgm:pt modelId="{86038457-101F-4BCF-A24D-E70C017BCA64}" type="pres">
      <dgm:prSet presAssocID="{1BCE7C78-9B78-4A65-BF98-BA812694B48F}" presName="node" presStyleLbl="node1" presStyleIdx="4" presStyleCnt="5">
        <dgm:presLayoutVars>
          <dgm:bulletEnabled val="1"/>
        </dgm:presLayoutVars>
      </dgm:prSet>
      <dgm:spPr/>
      <dgm:t>
        <a:bodyPr/>
        <a:lstStyle/>
        <a:p>
          <a:endParaRPr lang="es-MX"/>
        </a:p>
      </dgm:t>
    </dgm:pt>
    <dgm:pt modelId="{065D3F93-19D2-4DDE-82DE-D500635DED8D}" type="pres">
      <dgm:prSet presAssocID="{F6E70004-4A3E-4E5E-889C-6FC5F1F8D797}" presName="sibTrans" presStyleLbl="sibTrans2D1" presStyleIdx="4" presStyleCnt="5"/>
      <dgm:spPr/>
      <dgm:t>
        <a:bodyPr/>
        <a:lstStyle/>
        <a:p>
          <a:endParaRPr lang="es-MX"/>
        </a:p>
      </dgm:t>
    </dgm:pt>
    <dgm:pt modelId="{BD784E5B-00CD-41E4-8EB8-9769284DF496}" type="pres">
      <dgm:prSet presAssocID="{F6E70004-4A3E-4E5E-889C-6FC5F1F8D797}" presName="connectorText" presStyleLbl="sibTrans2D1" presStyleIdx="4" presStyleCnt="5"/>
      <dgm:spPr/>
      <dgm:t>
        <a:bodyPr/>
        <a:lstStyle/>
        <a:p>
          <a:endParaRPr lang="es-MX"/>
        </a:p>
      </dgm:t>
    </dgm:pt>
  </dgm:ptLst>
  <dgm:cxnLst>
    <dgm:cxn modelId="{62C92895-6BD0-4C86-BB81-041CF3F72E19}" type="presOf" srcId="{524252D6-E1C9-4D4A-984F-4E90F90482F7}" destId="{7CEFD6B3-B3FC-4B23-9CA0-E22B7FB04951}" srcOrd="1" destOrd="0" presId="urn:microsoft.com/office/officeart/2005/8/layout/cycle2"/>
    <dgm:cxn modelId="{C9323438-665D-49E0-9EA5-1220EF196B37}" type="presOf" srcId="{F6E70004-4A3E-4E5E-889C-6FC5F1F8D797}" destId="{065D3F93-19D2-4DDE-82DE-D500635DED8D}" srcOrd="0" destOrd="0" presId="urn:microsoft.com/office/officeart/2005/8/layout/cycle2"/>
    <dgm:cxn modelId="{E38AD696-AD23-4831-897D-30F90FD2C865}" type="presOf" srcId="{D791B7B0-D4D0-4A6F-9D3D-745C13C62279}" destId="{2585F0B1-C657-40B0-A8E7-765C49580F49}" srcOrd="1" destOrd="0" presId="urn:microsoft.com/office/officeart/2005/8/layout/cycle2"/>
    <dgm:cxn modelId="{8DB3628E-CC44-4E18-A0A1-C678265E2B8B}" srcId="{432B0BEB-6042-4182-AA45-EA6C219CE82A}" destId="{1BCE7C78-9B78-4A65-BF98-BA812694B48F}" srcOrd="4" destOrd="0" parTransId="{B4390B29-7AA3-4681-8EF4-A6DF8E01B6B8}" sibTransId="{F6E70004-4A3E-4E5E-889C-6FC5F1F8D797}"/>
    <dgm:cxn modelId="{0F82C6B0-378C-4BED-BBBA-63EBD3C26B91}" type="presOf" srcId="{D791B7B0-D4D0-4A6F-9D3D-745C13C62279}" destId="{DED5A4C2-F42B-44B8-8DF6-6A8DED3BC117}" srcOrd="0" destOrd="0" presId="urn:microsoft.com/office/officeart/2005/8/layout/cycle2"/>
    <dgm:cxn modelId="{90142ADA-FD44-45EC-AB60-8C6211E728EF}" type="presOf" srcId="{34A57F58-FCDE-46F1-A454-62F6431B3EAE}" destId="{0D1F5DBC-8AF5-4A46-B47C-DF9055D36ACC}" srcOrd="0" destOrd="0" presId="urn:microsoft.com/office/officeart/2005/8/layout/cycle2"/>
    <dgm:cxn modelId="{2C3B27A2-E4E2-4340-A34A-9EEEB4026701}" srcId="{432B0BEB-6042-4182-AA45-EA6C219CE82A}" destId="{34A57F58-FCDE-46F1-A454-62F6431B3EAE}" srcOrd="0" destOrd="0" parTransId="{476DA42E-D986-47F1-A456-C90055D57669}" sibTransId="{524252D6-E1C9-4D4A-984F-4E90F90482F7}"/>
    <dgm:cxn modelId="{283B3DAF-5619-4A8A-9B62-ED060F42D633}" srcId="{432B0BEB-6042-4182-AA45-EA6C219CE82A}" destId="{50877A62-2CF2-4C47-A5C0-FA4549F8F474}" srcOrd="2" destOrd="0" parTransId="{4DF3EF4F-6343-48A7-8045-649A436AB981}" sibTransId="{E82604B8-6F47-4851-96BD-262BEEB54DAF}"/>
    <dgm:cxn modelId="{C03DA7DF-7DF1-4605-8E39-95A850347655}" type="presOf" srcId="{50877A62-2CF2-4C47-A5C0-FA4549F8F474}" destId="{D2472238-A87E-4987-AC7C-AB431CCAC808}" srcOrd="0" destOrd="0" presId="urn:microsoft.com/office/officeart/2005/8/layout/cycle2"/>
    <dgm:cxn modelId="{D5585900-2321-47E9-AD6B-BC35DB7F0374}" type="presOf" srcId="{894FD482-7931-44F1-9BD2-07DD31F5D7AD}" destId="{26A43CE9-B345-4C5D-B0BB-292BCBA10CCE}" srcOrd="0" destOrd="0" presId="urn:microsoft.com/office/officeart/2005/8/layout/cycle2"/>
    <dgm:cxn modelId="{6154D84B-15A3-445F-AA28-20194F03EDCD}" type="presOf" srcId="{EA8D7501-7D7D-49C0-830F-8EE4350B8D33}" destId="{5C8BDD18-0409-4AA4-BEE6-11A9AC4657A5}" srcOrd="0" destOrd="0" presId="urn:microsoft.com/office/officeart/2005/8/layout/cycle2"/>
    <dgm:cxn modelId="{1CCFE028-BFF0-4A62-90CD-512C3B5555C8}" type="presOf" srcId="{E82604B8-6F47-4851-96BD-262BEEB54DAF}" destId="{A411A96A-0C79-4646-91BF-AD26B58AD438}" srcOrd="0" destOrd="0" presId="urn:microsoft.com/office/officeart/2005/8/layout/cycle2"/>
    <dgm:cxn modelId="{5907FCDF-ADA6-48E5-8884-A07CDBE5B132}" type="presOf" srcId="{E82604B8-6F47-4851-96BD-262BEEB54DAF}" destId="{AB052A08-3E45-4135-9F2F-6BE5B4CD628B}" srcOrd="1" destOrd="0" presId="urn:microsoft.com/office/officeart/2005/8/layout/cycle2"/>
    <dgm:cxn modelId="{CFD209AD-A39B-4FDA-A1BD-BCB667525296}" type="presOf" srcId="{7CB7EF43-D69B-4E5E-B240-9E2B9DA1126A}" destId="{B7ED24A7-BC62-4CF0-B66F-95DA9048D8A7}" srcOrd="1" destOrd="0" presId="urn:microsoft.com/office/officeart/2005/8/layout/cycle2"/>
    <dgm:cxn modelId="{D9C0C9ED-42F8-4A57-AE5D-9864C7EE5F37}" srcId="{432B0BEB-6042-4182-AA45-EA6C219CE82A}" destId="{894FD482-7931-44F1-9BD2-07DD31F5D7AD}" srcOrd="3" destOrd="0" parTransId="{3B701609-61C6-447B-9492-B16A8D8911E6}" sibTransId="{7CB7EF43-D69B-4E5E-B240-9E2B9DA1126A}"/>
    <dgm:cxn modelId="{B0CEA3A9-8B3B-4EE4-AE5A-EF40A305232C}" srcId="{432B0BEB-6042-4182-AA45-EA6C219CE82A}" destId="{EA8D7501-7D7D-49C0-830F-8EE4350B8D33}" srcOrd="1" destOrd="0" parTransId="{8AC302BC-7E91-41ED-B9F7-5B5326096213}" sibTransId="{D791B7B0-D4D0-4A6F-9D3D-745C13C62279}"/>
    <dgm:cxn modelId="{453287B6-8780-4605-A4DA-D0350811440F}" type="presOf" srcId="{432B0BEB-6042-4182-AA45-EA6C219CE82A}" destId="{58028166-C740-4A3A-A80B-C78DF7696967}" srcOrd="0" destOrd="0" presId="urn:microsoft.com/office/officeart/2005/8/layout/cycle2"/>
    <dgm:cxn modelId="{7694C83A-584B-46DD-8A39-7C4E47FBABA4}" type="presOf" srcId="{524252D6-E1C9-4D4A-984F-4E90F90482F7}" destId="{07568152-643E-4D9B-91E9-441D8ADE6B18}" srcOrd="0" destOrd="0" presId="urn:microsoft.com/office/officeart/2005/8/layout/cycle2"/>
    <dgm:cxn modelId="{B5526978-1C4F-4F39-BCED-5DC322BABB59}" type="presOf" srcId="{1BCE7C78-9B78-4A65-BF98-BA812694B48F}" destId="{86038457-101F-4BCF-A24D-E70C017BCA64}" srcOrd="0" destOrd="0" presId="urn:microsoft.com/office/officeart/2005/8/layout/cycle2"/>
    <dgm:cxn modelId="{42CE68D1-7EF9-4EFE-9CD4-48E908B0E3DE}" type="presOf" srcId="{7CB7EF43-D69B-4E5E-B240-9E2B9DA1126A}" destId="{340EB34D-0568-42C1-952B-351AB2703B5F}" srcOrd="0" destOrd="0" presId="urn:microsoft.com/office/officeart/2005/8/layout/cycle2"/>
    <dgm:cxn modelId="{5AA43278-70D2-4316-8F6E-82AD7CFD0A4B}" type="presOf" srcId="{F6E70004-4A3E-4E5E-889C-6FC5F1F8D797}" destId="{BD784E5B-00CD-41E4-8EB8-9769284DF496}" srcOrd="1" destOrd="0" presId="urn:microsoft.com/office/officeart/2005/8/layout/cycle2"/>
    <dgm:cxn modelId="{5917CF50-98EC-4CF1-A23A-C51557BB800A}" type="presParOf" srcId="{58028166-C740-4A3A-A80B-C78DF7696967}" destId="{0D1F5DBC-8AF5-4A46-B47C-DF9055D36ACC}" srcOrd="0" destOrd="0" presId="urn:microsoft.com/office/officeart/2005/8/layout/cycle2"/>
    <dgm:cxn modelId="{79FFED4F-0CDB-489D-BFFD-B42A8161AE2D}" type="presParOf" srcId="{58028166-C740-4A3A-A80B-C78DF7696967}" destId="{07568152-643E-4D9B-91E9-441D8ADE6B18}" srcOrd="1" destOrd="0" presId="urn:microsoft.com/office/officeart/2005/8/layout/cycle2"/>
    <dgm:cxn modelId="{27BC22A1-9C85-4F5F-8CC1-60CA40A2A656}" type="presParOf" srcId="{07568152-643E-4D9B-91E9-441D8ADE6B18}" destId="{7CEFD6B3-B3FC-4B23-9CA0-E22B7FB04951}" srcOrd="0" destOrd="0" presId="urn:microsoft.com/office/officeart/2005/8/layout/cycle2"/>
    <dgm:cxn modelId="{C8CAEDAB-F0B6-4277-A796-142ADE9CC9E4}" type="presParOf" srcId="{58028166-C740-4A3A-A80B-C78DF7696967}" destId="{5C8BDD18-0409-4AA4-BEE6-11A9AC4657A5}" srcOrd="2" destOrd="0" presId="urn:microsoft.com/office/officeart/2005/8/layout/cycle2"/>
    <dgm:cxn modelId="{7061EE23-F2FB-4760-93AD-2163F4B2C709}" type="presParOf" srcId="{58028166-C740-4A3A-A80B-C78DF7696967}" destId="{DED5A4C2-F42B-44B8-8DF6-6A8DED3BC117}" srcOrd="3" destOrd="0" presId="urn:microsoft.com/office/officeart/2005/8/layout/cycle2"/>
    <dgm:cxn modelId="{6E1A074E-EFA7-4F48-8A94-637E26594FBC}" type="presParOf" srcId="{DED5A4C2-F42B-44B8-8DF6-6A8DED3BC117}" destId="{2585F0B1-C657-40B0-A8E7-765C49580F49}" srcOrd="0" destOrd="0" presId="urn:microsoft.com/office/officeart/2005/8/layout/cycle2"/>
    <dgm:cxn modelId="{4CEB76F7-88A6-4165-89DD-4419E842E9D1}" type="presParOf" srcId="{58028166-C740-4A3A-A80B-C78DF7696967}" destId="{D2472238-A87E-4987-AC7C-AB431CCAC808}" srcOrd="4" destOrd="0" presId="urn:microsoft.com/office/officeart/2005/8/layout/cycle2"/>
    <dgm:cxn modelId="{79C77F1C-EF2C-4A17-9F83-28BD2FDFC0D5}" type="presParOf" srcId="{58028166-C740-4A3A-A80B-C78DF7696967}" destId="{A411A96A-0C79-4646-91BF-AD26B58AD438}" srcOrd="5" destOrd="0" presId="urn:microsoft.com/office/officeart/2005/8/layout/cycle2"/>
    <dgm:cxn modelId="{46600B55-EDB1-45B5-B5C9-6D3C4C0E5F9B}" type="presParOf" srcId="{A411A96A-0C79-4646-91BF-AD26B58AD438}" destId="{AB052A08-3E45-4135-9F2F-6BE5B4CD628B}" srcOrd="0" destOrd="0" presId="urn:microsoft.com/office/officeart/2005/8/layout/cycle2"/>
    <dgm:cxn modelId="{36D94890-D284-45EE-A96D-D0242C8B4878}" type="presParOf" srcId="{58028166-C740-4A3A-A80B-C78DF7696967}" destId="{26A43CE9-B345-4C5D-B0BB-292BCBA10CCE}" srcOrd="6" destOrd="0" presId="urn:microsoft.com/office/officeart/2005/8/layout/cycle2"/>
    <dgm:cxn modelId="{7EB57F68-7A64-4F6E-A9DB-47050CFAD819}" type="presParOf" srcId="{58028166-C740-4A3A-A80B-C78DF7696967}" destId="{340EB34D-0568-42C1-952B-351AB2703B5F}" srcOrd="7" destOrd="0" presId="urn:microsoft.com/office/officeart/2005/8/layout/cycle2"/>
    <dgm:cxn modelId="{41616469-C21E-4149-BA58-6B451A228777}" type="presParOf" srcId="{340EB34D-0568-42C1-952B-351AB2703B5F}" destId="{B7ED24A7-BC62-4CF0-B66F-95DA9048D8A7}" srcOrd="0" destOrd="0" presId="urn:microsoft.com/office/officeart/2005/8/layout/cycle2"/>
    <dgm:cxn modelId="{92BBE9ED-33E8-49B4-BD3A-69EAD6C9D7DE}" type="presParOf" srcId="{58028166-C740-4A3A-A80B-C78DF7696967}" destId="{86038457-101F-4BCF-A24D-E70C017BCA64}" srcOrd="8" destOrd="0" presId="urn:microsoft.com/office/officeart/2005/8/layout/cycle2"/>
    <dgm:cxn modelId="{27CA60EA-BFEB-42AB-BF28-588D14408CCA}" type="presParOf" srcId="{58028166-C740-4A3A-A80B-C78DF7696967}" destId="{065D3F93-19D2-4DDE-82DE-D500635DED8D}" srcOrd="9" destOrd="0" presId="urn:microsoft.com/office/officeart/2005/8/layout/cycle2"/>
    <dgm:cxn modelId="{DBB0A62D-6BA4-4CAE-876B-83B868DC9B0D}" type="presParOf" srcId="{065D3F93-19D2-4DDE-82DE-D500635DED8D}" destId="{BD784E5B-00CD-41E4-8EB8-9769284DF49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E3079ED-A97C-4170-97A7-7E13EB1A736E}" type="doc">
      <dgm:prSet loTypeId="urn:microsoft.com/office/officeart/2005/8/layout/process1" loCatId="process" qsTypeId="urn:microsoft.com/office/officeart/2005/8/quickstyle/simple5" qsCatId="simple" csTypeId="urn:microsoft.com/office/officeart/2005/8/colors/accent1_3" csCatId="accent1" phldr="1"/>
      <dgm:spPr/>
    </dgm:pt>
    <dgm:pt modelId="{C490873B-5BA9-42D7-BFA2-1EB4239B98F9}">
      <dgm:prSet phldrT="[Texto]"/>
      <dgm:spPr/>
      <dgm:t>
        <a:bodyPr/>
        <a:lstStyle/>
        <a:p>
          <a:r>
            <a:rPr lang="es-MX" dirty="0" smtClean="0"/>
            <a:t>El Sistema Interamericano </a:t>
          </a:r>
          <a:endParaRPr lang="es-MX" dirty="0"/>
        </a:p>
      </dgm:t>
    </dgm:pt>
    <dgm:pt modelId="{3AFD29BD-AFD1-42B7-8F47-82450569FC3F}" type="parTrans" cxnId="{07B1A716-314E-4BE3-A434-85774FB560B3}">
      <dgm:prSet/>
      <dgm:spPr/>
      <dgm:t>
        <a:bodyPr/>
        <a:lstStyle/>
        <a:p>
          <a:endParaRPr lang="es-MX"/>
        </a:p>
      </dgm:t>
    </dgm:pt>
    <dgm:pt modelId="{5D07FE08-1624-4D7A-8C91-413B8C515EA8}" type="sibTrans" cxnId="{07B1A716-314E-4BE3-A434-85774FB560B3}">
      <dgm:prSet/>
      <dgm:spPr/>
      <dgm:t>
        <a:bodyPr/>
        <a:lstStyle/>
        <a:p>
          <a:endParaRPr lang="es-MX"/>
        </a:p>
      </dgm:t>
    </dgm:pt>
    <dgm:pt modelId="{FA9D06C1-6E43-4151-9F32-4E5C72FE4CC8}">
      <dgm:prSet phldrT="[Texto]"/>
      <dgm:spPr/>
      <dgm:t>
        <a:bodyPr/>
        <a:lstStyle/>
        <a:p>
          <a:r>
            <a:rPr lang="es-MX" dirty="0" smtClean="0"/>
            <a:t>Ha sido vinculante para los Estados </a:t>
          </a:r>
          <a:endParaRPr lang="es-MX" dirty="0"/>
        </a:p>
      </dgm:t>
    </dgm:pt>
    <dgm:pt modelId="{7A6A9EE8-5B03-4CD7-AB7B-CAD369E2CC1C}" type="parTrans" cxnId="{21837071-8282-430B-8A91-9FE5FE0A34F0}">
      <dgm:prSet/>
      <dgm:spPr/>
      <dgm:t>
        <a:bodyPr/>
        <a:lstStyle/>
        <a:p>
          <a:endParaRPr lang="es-MX"/>
        </a:p>
      </dgm:t>
    </dgm:pt>
    <dgm:pt modelId="{DCE21F24-21AC-4020-A260-F8C4B6DE7321}" type="sibTrans" cxnId="{21837071-8282-430B-8A91-9FE5FE0A34F0}">
      <dgm:prSet/>
      <dgm:spPr/>
      <dgm:t>
        <a:bodyPr/>
        <a:lstStyle/>
        <a:p>
          <a:endParaRPr lang="es-MX"/>
        </a:p>
      </dgm:t>
    </dgm:pt>
    <dgm:pt modelId="{CA7735E8-164C-4F53-BDAE-ADA8C1A2FA6F}">
      <dgm:prSet phldrT="[Texto]"/>
      <dgm:spPr/>
      <dgm:t>
        <a:bodyPr/>
        <a:lstStyle/>
        <a:p>
          <a:r>
            <a:rPr lang="es-MX" dirty="0" smtClean="0"/>
            <a:t>En materia de Derechos Humanos </a:t>
          </a:r>
          <a:endParaRPr lang="es-MX" dirty="0"/>
        </a:p>
      </dgm:t>
    </dgm:pt>
    <dgm:pt modelId="{17D0C476-DEA8-48D8-8536-1D23D7CD4E03}" type="parTrans" cxnId="{B2FF8743-EBDA-4926-8E2E-F33F0BDA6AE6}">
      <dgm:prSet/>
      <dgm:spPr/>
      <dgm:t>
        <a:bodyPr/>
        <a:lstStyle/>
        <a:p>
          <a:endParaRPr lang="es-MX"/>
        </a:p>
      </dgm:t>
    </dgm:pt>
    <dgm:pt modelId="{4BE41D45-7298-4835-964F-7E0EC92AD2FD}" type="sibTrans" cxnId="{B2FF8743-EBDA-4926-8E2E-F33F0BDA6AE6}">
      <dgm:prSet/>
      <dgm:spPr/>
      <dgm:t>
        <a:bodyPr/>
        <a:lstStyle/>
        <a:p>
          <a:endParaRPr lang="es-MX"/>
        </a:p>
      </dgm:t>
    </dgm:pt>
    <dgm:pt modelId="{607E85D9-9B05-4DB2-A6C0-CD162B425B79}" type="pres">
      <dgm:prSet presAssocID="{3E3079ED-A97C-4170-97A7-7E13EB1A736E}" presName="Name0" presStyleCnt="0">
        <dgm:presLayoutVars>
          <dgm:dir/>
          <dgm:resizeHandles val="exact"/>
        </dgm:presLayoutVars>
      </dgm:prSet>
      <dgm:spPr/>
    </dgm:pt>
    <dgm:pt modelId="{198DFBA9-0C48-4C63-B6CB-C463FE1FF832}" type="pres">
      <dgm:prSet presAssocID="{C490873B-5BA9-42D7-BFA2-1EB4239B98F9}" presName="node" presStyleLbl="node1" presStyleIdx="0" presStyleCnt="3">
        <dgm:presLayoutVars>
          <dgm:bulletEnabled val="1"/>
        </dgm:presLayoutVars>
      </dgm:prSet>
      <dgm:spPr/>
      <dgm:t>
        <a:bodyPr/>
        <a:lstStyle/>
        <a:p>
          <a:endParaRPr lang="es-MX"/>
        </a:p>
      </dgm:t>
    </dgm:pt>
    <dgm:pt modelId="{F146F4F2-F150-4BD2-8B4C-9C1B36BA6013}" type="pres">
      <dgm:prSet presAssocID="{5D07FE08-1624-4D7A-8C91-413B8C515EA8}" presName="sibTrans" presStyleLbl="sibTrans2D1" presStyleIdx="0" presStyleCnt="2"/>
      <dgm:spPr/>
      <dgm:t>
        <a:bodyPr/>
        <a:lstStyle/>
        <a:p>
          <a:endParaRPr lang="es-MX"/>
        </a:p>
      </dgm:t>
    </dgm:pt>
    <dgm:pt modelId="{981766DF-072D-4F43-94EF-AE1257BCF01E}" type="pres">
      <dgm:prSet presAssocID="{5D07FE08-1624-4D7A-8C91-413B8C515EA8}" presName="connectorText" presStyleLbl="sibTrans2D1" presStyleIdx="0" presStyleCnt="2"/>
      <dgm:spPr/>
      <dgm:t>
        <a:bodyPr/>
        <a:lstStyle/>
        <a:p>
          <a:endParaRPr lang="es-MX"/>
        </a:p>
      </dgm:t>
    </dgm:pt>
    <dgm:pt modelId="{492C6AC0-AFB3-4A0D-A63D-F62387BCA0FF}" type="pres">
      <dgm:prSet presAssocID="{FA9D06C1-6E43-4151-9F32-4E5C72FE4CC8}" presName="node" presStyleLbl="node1" presStyleIdx="1" presStyleCnt="3">
        <dgm:presLayoutVars>
          <dgm:bulletEnabled val="1"/>
        </dgm:presLayoutVars>
      </dgm:prSet>
      <dgm:spPr/>
      <dgm:t>
        <a:bodyPr/>
        <a:lstStyle/>
        <a:p>
          <a:endParaRPr lang="es-MX"/>
        </a:p>
      </dgm:t>
    </dgm:pt>
    <dgm:pt modelId="{CA66C397-43BE-4C02-A493-51596337795A}" type="pres">
      <dgm:prSet presAssocID="{DCE21F24-21AC-4020-A260-F8C4B6DE7321}" presName="sibTrans" presStyleLbl="sibTrans2D1" presStyleIdx="1" presStyleCnt="2"/>
      <dgm:spPr/>
      <dgm:t>
        <a:bodyPr/>
        <a:lstStyle/>
        <a:p>
          <a:endParaRPr lang="es-MX"/>
        </a:p>
      </dgm:t>
    </dgm:pt>
    <dgm:pt modelId="{E6D01019-3FE1-4AEB-9DD9-B5D4B6D376B2}" type="pres">
      <dgm:prSet presAssocID="{DCE21F24-21AC-4020-A260-F8C4B6DE7321}" presName="connectorText" presStyleLbl="sibTrans2D1" presStyleIdx="1" presStyleCnt="2"/>
      <dgm:spPr/>
      <dgm:t>
        <a:bodyPr/>
        <a:lstStyle/>
        <a:p>
          <a:endParaRPr lang="es-MX"/>
        </a:p>
      </dgm:t>
    </dgm:pt>
    <dgm:pt modelId="{F30959C8-2C5D-4291-80BA-A32134320A41}" type="pres">
      <dgm:prSet presAssocID="{CA7735E8-164C-4F53-BDAE-ADA8C1A2FA6F}" presName="node" presStyleLbl="node1" presStyleIdx="2" presStyleCnt="3">
        <dgm:presLayoutVars>
          <dgm:bulletEnabled val="1"/>
        </dgm:presLayoutVars>
      </dgm:prSet>
      <dgm:spPr/>
      <dgm:t>
        <a:bodyPr/>
        <a:lstStyle/>
        <a:p>
          <a:endParaRPr lang="es-MX"/>
        </a:p>
      </dgm:t>
    </dgm:pt>
  </dgm:ptLst>
  <dgm:cxnLst>
    <dgm:cxn modelId="{EAD376BE-5AE3-4502-80B7-07F1F8AB23F7}" type="presOf" srcId="{CA7735E8-164C-4F53-BDAE-ADA8C1A2FA6F}" destId="{F30959C8-2C5D-4291-80BA-A32134320A41}" srcOrd="0" destOrd="0" presId="urn:microsoft.com/office/officeart/2005/8/layout/process1"/>
    <dgm:cxn modelId="{EF969EA9-EB78-4CF5-B78A-35D510ACE292}" type="presOf" srcId="{C490873B-5BA9-42D7-BFA2-1EB4239B98F9}" destId="{198DFBA9-0C48-4C63-B6CB-C463FE1FF832}" srcOrd="0" destOrd="0" presId="urn:microsoft.com/office/officeart/2005/8/layout/process1"/>
    <dgm:cxn modelId="{207D1C4D-0B9F-406A-852A-7BC4C3B05EFE}" type="presOf" srcId="{DCE21F24-21AC-4020-A260-F8C4B6DE7321}" destId="{CA66C397-43BE-4C02-A493-51596337795A}" srcOrd="0" destOrd="0" presId="urn:microsoft.com/office/officeart/2005/8/layout/process1"/>
    <dgm:cxn modelId="{21837071-8282-430B-8A91-9FE5FE0A34F0}" srcId="{3E3079ED-A97C-4170-97A7-7E13EB1A736E}" destId="{FA9D06C1-6E43-4151-9F32-4E5C72FE4CC8}" srcOrd="1" destOrd="0" parTransId="{7A6A9EE8-5B03-4CD7-AB7B-CAD369E2CC1C}" sibTransId="{DCE21F24-21AC-4020-A260-F8C4B6DE7321}"/>
    <dgm:cxn modelId="{7A45D720-34BB-4413-9114-ECBA69C8A624}" type="presOf" srcId="{5D07FE08-1624-4D7A-8C91-413B8C515EA8}" destId="{F146F4F2-F150-4BD2-8B4C-9C1B36BA6013}" srcOrd="0" destOrd="0" presId="urn:microsoft.com/office/officeart/2005/8/layout/process1"/>
    <dgm:cxn modelId="{1964AF81-36B1-45EC-8905-F26B1215ACD6}" type="presOf" srcId="{3E3079ED-A97C-4170-97A7-7E13EB1A736E}" destId="{607E85D9-9B05-4DB2-A6C0-CD162B425B79}" srcOrd="0" destOrd="0" presId="urn:microsoft.com/office/officeart/2005/8/layout/process1"/>
    <dgm:cxn modelId="{AF3B71FC-9361-46D3-B56F-3ECA30CB8B92}" type="presOf" srcId="{FA9D06C1-6E43-4151-9F32-4E5C72FE4CC8}" destId="{492C6AC0-AFB3-4A0D-A63D-F62387BCA0FF}" srcOrd="0" destOrd="0" presId="urn:microsoft.com/office/officeart/2005/8/layout/process1"/>
    <dgm:cxn modelId="{8F3C65E4-2462-43BD-AF16-D6AEAE833D1A}" type="presOf" srcId="{DCE21F24-21AC-4020-A260-F8C4B6DE7321}" destId="{E6D01019-3FE1-4AEB-9DD9-B5D4B6D376B2}" srcOrd="1" destOrd="0" presId="urn:microsoft.com/office/officeart/2005/8/layout/process1"/>
    <dgm:cxn modelId="{A892647E-5A25-420F-954B-331E3CFEEA71}" type="presOf" srcId="{5D07FE08-1624-4D7A-8C91-413B8C515EA8}" destId="{981766DF-072D-4F43-94EF-AE1257BCF01E}" srcOrd="1" destOrd="0" presId="urn:microsoft.com/office/officeart/2005/8/layout/process1"/>
    <dgm:cxn modelId="{B2FF8743-EBDA-4926-8E2E-F33F0BDA6AE6}" srcId="{3E3079ED-A97C-4170-97A7-7E13EB1A736E}" destId="{CA7735E8-164C-4F53-BDAE-ADA8C1A2FA6F}" srcOrd="2" destOrd="0" parTransId="{17D0C476-DEA8-48D8-8536-1D23D7CD4E03}" sibTransId="{4BE41D45-7298-4835-964F-7E0EC92AD2FD}"/>
    <dgm:cxn modelId="{07B1A716-314E-4BE3-A434-85774FB560B3}" srcId="{3E3079ED-A97C-4170-97A7-7E13EB1A736E}" destId="{C490873B-5BA9-42D7-BFA2-1EB4239B98F9}" srcOrd="0" destOrd="0" parTransId="{3AFD29BD-AFD1-42B7-8F47-82450569FC3F}" sibTransId="{5D07FE08-1624-4D7A-8C91-413B8C515EA8}"/>
    <dgm:cxn modelId="{88F5C87B-5244-4395-A562-EB9DB2C8058D}" type="presParOf" srcId="{607E85D9-9B05-4DB2-A6C0-CD162B425B79}" destId="{198DFBA9-0C48-4C63-B6CB-C463FE1FF832}" srcOrd="0" destOrd="0" presId="urn:microsoft.com/office/officeart/2005/8/layout/process1"/>
    <dgm:cxn modelId="{CEE2F4A8-0D89-4E1D-A6C2-FC7E4552CFA2}" type="presParOf" srcId="{607E85D9-9B05-4DB2-A6C0-CD162B425B79}" destId="{F146F4F2-F150-4BD2-8B4C-9C1B36BA6013}" srcOrd="1" destOrd="0" presId="urn:microsoft.com/office/officeart/2005/8/layout/process1"/>
    <dgm:cxn modelId="{557C131E-8B16-416A-930B-0AAE49A2C6D4}" type="presParOf" srcId="{F146F4F2-F150-4BD2-8B4C-9C1B36BA6013}" destId="{981766DF-072D-4F43-94EF-AE1257BCF01E}" srcOrd="0" destOrd="0" presId="urn:microsoft.com/office/officeart/2005/8/layout/process1"/>
    <dgm:cxn modelId="{BB24F1C3-D6CC-47C9-A035-09F7EC403B2B}" type="presParOf" srcId="{607E85D9-9B05-4DB2-A6C0-CD162B425B79}" destId="{492C6AC0-AFB3-4A0D-A63D-F62387BCA0FF}" srcOrd="2" destOrd="0" presId="urn:microsoft.com/office/officeart/2005/8/layout/process1"/>
    <dgm:cxn modelId="{DFEA9943-67C4-4A2F-978C-9AD26645CC27}" type="presParOf" srcId="{607E85D9-9B05-4DB2-A6C0-CD162B425B79}" destId="{CA66C397-43BE-4C02-A493-51596337795A}" srcOrd="3" destOrd="0" presId="urn:microsoft.com/office/officeart/2005/8/layout/process1"/>
    <dgm:cxn modelId="{7702B5A0-9531-4C6D-ABB1-05BC9AAF6879}" type="presParOf" srcId="{CA66C397-43BE-4C02-A493-51596337795A}" destId="{E6D01019-3FE1-4AEB-9DD9-B5D4B6D376B2}" srcOrd="0" destOrd="0" presId="urn:microsoft.com/office/officeart/2005/8/layout/process1"/>
    <dgm:cxn modelId="{0570A203-7FDF-40C5-8BA3-3E8935630C2F}" type="presParOf" srcId="{607E85D9-9B05-4DB2-A6C0-CD162B425B79}" destId="{F30959C8-2C5D-4291-80BA-A32134320A41}"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C27D6AD-CEE3-4205-9949-2DC7EFA26EB8}" type="doc">
      <dgm:prSet loTypeId="urn:microsoft.com/office/officeart/2005/8/layout/hProcess3" loCatId="process" qsTypeId="urn:microsoft.com/office/officeart/2005/8/quickstyle/simple1" qsCatId="simple" csTypeId="urn:microsoft.com/office/officeart/2005/8/colors/accent1_2" csCatId="accent1" phldr="1"/>
      <dgm:spPr/>
    </dgm:pt>
    <dgm:pt modelId="{EE12AB76-CDD3-4830-9EF0-2285B9B974C2}">
      <dgm:prSet phldrT="[Texto]"/>
      <dgm:spPr/>
      <dgm:t>
        <a:bodyPr/>
        <a:lstStyle/>
        <a:p>
          <a:r>
            <a:rPr lang="es-MX" dirty="0" smtClean="0"/>
            <a:t>1) Carta de la Organización de los Estados Americanos </a:t>
          </a:r>
          <a:endParaRPr lang="es-MX" dirty="0"/>
        </a:p>
      </dgm:t>
    </dgm:pt>
    <dgm:pt modelId="{1BAE0571-82EE-46BB-A625-4F2A609C6A72}" type="parTrans" cxnId="{C9BD9050-0954-4183-BBF0-1A10220CC80B}">
      <dgm:prSet/>
      <dgm:spPr/>
      <dgm:t>
        <a:bodyPr/>
        <a:lstStyle/>
        <a:p>
          <a:endParaRPr lang="es-MX"/>
        </a:p>
      </dgm:t>
    </dgm:pt>
    <dgm:pt modelId="{F310FE7E-B41C-4545-95D9-FA39F8DC48FA}" type="sibTrans" cxnId="{C9BD9050-0954-4183-BBF0-1A10220CC80B}">
      <dgm:prSet/>
      <dgm:spPr/>
      <dgm:t>
        <a:bodyPr/>
        <a:lstStyle/>
        <a:p>
          <a:endParaRPr lang="es-MX"/>
        </a:p>
      </dgm:t>
    </dgm:pt>
    <dgm:pt modelId="{8A15B6B4-C458-4104-A605-F8E0256FE2D0}">
      <dgm:prSet phldrT="[Texto]"/>
      <dgm:spPr/>
      <dgm:t>
        <a:bodyPr/>
        <a:lstStyle/>
        <a:p>
          <a:r>
            <a:rPr lang="es-MX" dirty="0" smtClean="0"/>
            <a:t>2) Tratado Americano de Soluciones Pacificas </a:t>
          </a:r>
          <a:endParaRPr lang="es-MX" dirty="0"/>
        </a:p>
      </dgm:t>
    </dgm:pt>
    <dgm:pt modelId="{5A68FE04-C439-46FE-99F6-A01FC1AAF91C}" type="parTrans" cxnId="{460B0EA8-FA6D-4ED9-8124-9C497C8140CE}">
      <dgm:prSet/>
      <dgm:spPr/>
      <dgm:t>
        <a:bodyPr/>
        <a:lstStyle/>
        <a:p>
          <a:endParaRPr lang="es-MX"/>
        </a:p>
      </dgm:t>
    </dgm:pt>
    <dgm:pt modelId="{55C4BABA-4914-417F-BE23-2D9A555F1B96}" type="sibTrans" cxnId="{460B0EA8-FA6D-4ED9-8124-9C497C8140CE}">
      <dgm:prSet/>
      <dgm:spPr/>
      <dgm:t>
        <a:bodyPr/>
        <a:lstStyle/>
        <a:p>
          <a:endParaRPr lang="es-MX"/>
        </a:p>
      </dgm:t>
    </dgm:pt>
    <dgm:pt modelId="{78085EC8-49BF-4D81-AB34-D4440C5109B1}">
      <dgm:prSet phldrT="[Texto]"/>
      <dgm:spPr/>
      <dgm:t>
        <a:bodyPr/>
        <a:lstStyle/>
        <a:p>
          <a:r>
            <a:rPr lang="es-MX" dirty="0" smtClean="0"/>
            <a:t>3) Declaración Americana de los derechos y Deberes del Hombre </a:t>
          </a:r>
          <a:endParaRPr lang="es-MX" dirty="0"/>
        </a:p>
      </dgm:t>
    </dgm:pt>
    <dgm:pt modelId="{D531CDDA-1386-4B52-99E4-910993B4A0AC}" type="parTrans" cxnId="{22BE208B-9248-44C1-9C94-480ABFF962D7}">
      <dgm:prSet/>
      <dgm:spPr/>
      <dgm:t>
        <a:bodyPr/>
        <a:lstStyle/>
        <a:p>
          <a:endParaRPr lang="es-MX"/>
        </a:p>
      </dgm:t>
    </dgm:pt>
    <dgm:pt modelId="{044D91C8-8965-4098-8013-885F6A51B211}" type="sibTrans" cxnId="{22BE208B-9248-44C1-9C94-480ABFF962D7}">
      <dgm:prSet/>
      <dgm:spPr/>
      <dgm:t>
        <a:bodyPr/>
        <a:lstStyle/>
        <a:p>
          <a:endParaRPr lang="es-MX"/>
        </a:p>
      </dgm:t>
    </dgm:pt>
    <dgm:pt modelId="{08D4AE9E-27D5-4024-84C2-B647952BF979}" type="pres">
      <dgm:prSet presAssocID="{2C27D6AD-CEE3-4205-9949-2DC7EFA26EB8}" presName="Name0" presStyleCnt="0">
        <dgm:presLayoutVars>
          <dgm:dir/>
          <dgm:animLvl val="lvl"/>
          <dgm:resizeHandles val="exact"/>
        </dgm:presLayoutVars>
      </dgm:prSet>
      <dgm:spPr/>
    </dgm:pt>
    <dgm:pt modelId="{D3323B80-00AF-4D48-84F8-C3DCB13285C2}" type="pres">
      <dgm:prSet presAssocID="{2C27D6AD-CEE3-4205-9949-2DC7EFA26EB8}" presName="dummy" presStyleCnt="0"/>
      <dgm:spPr/>
    </dgm:pt>
    <dgm:pt modelId="{F748C603-3FF8-47AA-95AB-A567A00C3EAE}" type="pres">
      <dgm:prSet presAssocID="{2C27D6AD-CEE3-4205-9949-2DC7EFA26EB8}" presName="linH" presStyleCnt="0"/>
      <dgm:spPr/>
    </dgm:pt>
    <dgm:pt modelId="{D0AC90C9-F8F5-4D06-B3F1-FA8A122A70DA}" type="pres">
      <dgm:prSet presAssocID="{2C27D6AD-CEE3-4205-9949-2DC7EFA26EB8}" presName="padding1" presStyleCnt="0"/>
      <dgm:spPr/>
    </dgm:pt>
    <dgm:pt modelId="{B0B58947-C34A-4DB4-BB23-C3A5004F8706}" type="pres">
      <dgm:prSet presAssocID="{EE12AB76-CDD3-4830-9EF0-2285B9B974C2}" presName="linV" presStyleCnt="0"/>
      <dgm:spPr/>
    </dgm:pt>
    <dgm:pt modelId="{EEDB1A93-C2B2-46D9-AECB-9638BADC7779}" type="pres">
      <dgm:prSet presAssocID="{EE12AB76-CDD3-4830-9EF0-2285B9B974C2}" presName="spVertical1" presStyleCnt="0"/>
      <dgm:spPr/>
    </dgm:pt>
    <dgm:pt modelId="{FEA9F889-F0E3-4687-AA0D-0B351A31A995}" type="pres">
      <dgm:prSet presAssocID="{EE12AB76-CDD3-4830-9EF0-2285B9B974C2}" presName="parTx" presStyleLbl="revTx" presStyleIdx="0" presStyleCnt="3" custLinFactY="12026" custLinFactNeighborX="-22813" custLinFactNeighborY="100000">
        <dgm:presLayoutVars>
          <dgm:chMax val="0"/>
          <dgm:chPref val="0"/>
          <dgm:bulletEnabled val="1"/>
        </dgm:presLayoutVars>
      </dgm:prSet>
      <dgm:spPr/>
      <dgm:t>
        <a:bodyPr/>
        <a:lstStyle/>
        <a:p>
          <a:endParaRPr lang="es-MX"/>
        </a:p>
      </dgm:t>
    </dgm:pt>
    <dgm:pt modelId="{214635F4-59C6-4DF8-99D0-FF84E1926EB0}" type="pres">
      <dgm:prSet presAssocID="{EE12AB76-CDD3-4830-9EF0-2285B9B974C2}" presName="spVertical2" presStyleCnt="0"/>
      <dgm:spPr/>
    </dgm:pt>
    <dgm:pt modelId="{61A42E07-B58A-43A7-95A2-5993304FEBCD}" type="pres">
      <dgm:prSet presAssocID="{EE12AB76-CDD3-4830-9EF0-2285B9B974C2}" presName="spVertical3" presStyleCnt="0"/>
      <dgm:spPr/>
    </dgm:pt>
    <dgm:pt modelId="{04635E4B-0880-46EB-9EED-18A96C76AAA3}" type="pres">
      <dgm:prSet presAssocID="{F310FE7E-B41C-4545-95D9-FA39F8DC48FA}" presName="space" presStyleCnt="0"/>
      <dgm:spPr/>
    </dgm:pt>
    <dgm:pt modelId="{5CD3382A-4270-46C3-AD6B-3B74033ACB90}" type="pres">
      <dgm:prSet presAssocID="{8A15B6B4-C458-4104-A605-F8E0256FE2D0}" presName="linV" presStyleCnt="0"/>
      <dgm:spPr/>
    </dgm:pt>
    <dgm:pt modelId="{B7D5C364-ACD9-492F-8703-8EB7EED120A2}" type="pres">
      <dgm:prSet presAssocID="{8A15B6B4-C458-4104-A605-F8E0256FE2D0}" presName="spVertical1" presStyleCnt="0"/>
      <dgm:spPr/>
    </dgm:pt>
    <dgm:pt modelId="{AB284812-CBAA-432F-A1C9-EBBE578D24B7}" type="pres">
      <dgm:prSet presAssocID="{8A15B6B4-C458-4104-A605-F8E0256FE2D0}" presName="parTx" presStyleLbl="revTx" presStyleIdx="1" presStyleCnt="3" custLinFactY="9570" custLinFactNeighborX="-20160" custLinFactNeighborY="100000">
        <dgm:presLayoutVars>
          <dgm:chMax val="0"/>
          <dgm:chPref val="0"/>
          <dgm:bulletEnabled val="1"/>
        </dgm:presLayoutVars>
      </dgm:prSet>
      <dgm:spPr/>
      <dgm:t>
        <a:bodyPr/>
        <a:lstStyle/>
        <a:p>
          <a:endParaRPr lang="es-MX"/>
        </a:p>
      </dgm:t>
    </dgm:pt>
    <dgm:pt modelId="{0C156F20-C65E-4C4D-9994-A7641283B69E}" type="pres">
      <dgm:prSet presAssocID="{8A15B6B4-C458-4104-A605-F8E0256FE2D0}" presName="spVertical2" presStyleCnt="0"/>
      <dgm:spPr/>
    </dgm:pt>
    <dgm:pt modelId="{ED81F447-B3F3-4B97-989E-EA096B8C4A39}" type="pres">
      <dgm:prSet presAssocID="{8A15B6B4-C458-4104-A605-F8E0256FE2D0}" presName="spVertical3" presStyleCnt="0"/>
      <dgm:spPr/>
    </dgm:pt>
    <dgm:pt modelId="{94C07C68-54F3-484A-9E60-5599BB13659B}" type="pres">
      <dgm:prSet presAssocID="{55C4BABA-4914-417F-BE23-2D9A555F1B96}" presName="space" presStyleCnt="0"/>
      <dgm:spPr/>
    </dgm:pt>
    <dgm:pt modelId="{15C48EAE-EB83-4BAD-8496-28BA269A146E}" type="pres">
      <dgm:prSet presAssocID="{78085EC8-49BF-4D81-AB34-D4440C5109B1}" presName="linV" presStyleCnt="0"/>
      <dgm:spPr/>
    </dgm:pt>
    <dgm:pt modelId="{6C7DD09D-4667-4C96-8719-FB044391AB88}" type="pres">
      <dgm:prSet presAssocID="{78085EC8-49BF-4D81-AB34-D4440C5109B1}" presName="spVertical1" presStyleCnt="0"/>
      <dgm:spPr/>
    </dgm:pt>
    <dgm:pt modelId="{21B0FEA5-7FF0-4DF2-9846-FA0BC2098BD7}" type="pres">
      <dgm:prSet presAssocID="{78085EC8-49BF-4D81-AB34-D4440C5109B1}" presName="parTx" presStyleLbl="revTx" presStyleIdx="2" presStyleCnt="3" custLinFactY="8341" custLinFactNeighborX="4244" custLinFactNeighborY="100000">
        <dgm:presLayoutVars>
          <dgm:chMax val="0"/>
          <dgm:chPref val="0"/>
          <dgm:bulletEnabled val="1"/>
        </dgm:presLayoutVars>
      </dgm:prSet>
      <dgm:spPr/>
      <dgm:t>
        <a:bodyPr/>
        <a:lstStyle/>
        <a:p>
          <a:endParaRPr lang="es-MX"/>
        </a:p>
      </dgm:t>
    </dgm:pt>
    <dgm:pt modelId="{D101F3EB-7164-4BF4-A9A5-7A4EB06E20B9}" type="pres">
      <dgm:prSet presAssocID="{78085EC8-49BF-4D81-AB34-D4440C5109B1}" presName="spVertical2" presStyleCnt="0"/>
      <dgm:spPr/>
    </dgm:pt>
    <dgm:pt modelId="{38E75235-DE84-4EBD-88A7-33D77D01B1A3}" type="pres">
      <dgm:prSet presAssocID="{78085EC8-49BF-4D81-AB34-D4440C5109B1}" presName="spVertical3" presStyleCnt="0"/>
      <dgm:spPr/>
    </dgm:pt>
    <dgm:pt modelId="{F81A4CCB-32D0-4FA2-8872-C7534E4B73DA}" type="pres">
      <dgm:prSet presAssocID="{2C27D6AD-CEE3-4205-9949-2DC7EFA26EB8}" presName="padding2" presStyleCnt="0"/>
      <dgm:spPr/>
    </dgm:pt>
    <dgm:pt modelId="{530262C8-0F1F-477A-9DD1-23C0C07ED237}" type="pres">
      <dgm:prSet presAssocID="{2C27D6AD-CEE3-4205-9949-2DC7EFA26EB8}" presName="negArrow" presStyleCnt="0"/>
      <dgm:spPr/>
    </dgm:pt>
    <dgm:pt modelId="{7A024CA6-244D-47A7-A628-B23DE5575122}" type="pres">
      <dgm:prSet presAssocID="{2C27D6AD-CEE3-4205-9949-2DC7EFA26EB8}" presName="backgroundArrow" presStyleLbl="node1" presStyleIdx="0" presStyleCnt="1" custLinFactNeighborX="3452" custLinFactNeighborY="32855"/>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B83FEDCF-42FB-485B-9408-046F50553515}" type="presOf" srcId="{78085EC8-49BF-4D81-AB34-D4440C5109B1}" destId="{21B0FEA5-7FF0-4DF2-9846-FA0BC2098BD7}" srcOrd="0" destOrd="0" presId="urn:microsoft.com/office/officeart/2005/8/layout/hProcess3"/>
    <dgm:cxn modelId="{2519F794-74C3-47BE-AA2C-0127F5EF09FD}" type="presOf" srcId="{EE12AB76-CDD3-4830-9EF0-2285B9B974C2}" destId="{FEA9F889-F0E3-4687-AA0D-0B351A31A995}" srcOrd="0" destOrd="0" presId="urn:microsoft.com/office/officeart/2005/8/layout/hProcess3"/>
    <dgm:cxn modelId="{C9BD9050-0954-4183-BBF0-1A10220CC80B}" srcId="{2C27D6AD-CEE3-4205-9949-2DC7EFA26EB8}" destId="{EE12AB76-CDD3-4830-9EF0-2285B9B974C2}" srcOrd="0" destOrd="0" parTransId="{1BAE0571-82EE-46BB-A625-4F2A609C6A72}" sibTransId="{F310FE7E-B41C-4545-95D9-FA39F8DC48FA}"/>
    <dgm:cxn modelId="{5002D95D-0AC7-4066-8506-CE88AAB7D7E6}" type="presOf" srcId="{8A15B6B4-C458-4104-A605-F8E0256FE2D0}" destId="{AB284812-CBAA-432F-A1C9-EBBE578D24B7}" srcOrd="0" destOrd="0" presId="urn:microsoft.com/office/officeart/2005/8/layout/hProcess3"/>
    <dgm:cxn modelId="{61181D3A-3E47-4086-9193-0E59DCEA19D1}" type="presOf" srcId="{2C27D6AD-CEE3-4205-9949-2DC7EFA26EB8}" destId="{08D4AE9E-27D5-4024-84C2-B647952BF979}" srcOrd="0" destOrd="0" presId="urn:microsoft.com/office/officeart/2005/8/layout/hProcess3"/>
    <dgm:cxn modelId="{460B0EA8-FA6D-4ED9-8124-9C497C8140CE}" srcId="{2C27D6AD-CEE3-4205-9949-2DC7EFA26EB8}" destId="{8A15B6B4-C458-4104-A605-F8E0256FE2D0}" srcOrd="1" destOrd="0" parTransId="{5A68FE04-C439-46FE-99F6-A01FC1AAF91C}" sibTransId="{55C4BABA-4914-417F-BE23-2D9A555F1B96}"/>
    <dgm:cxn modelId="{22BE208B-9248-44C1-9C94-480ABFF962D7}" srcId="{2C27D6AD-CEE3-4205-9949-2DC7EFA26EB8}" destId="{78085EC8-49BF-4D81-AB34-D4440C5109B1}" srcOrd="2" destOrd="0" parTransId="{D531CDDA-1386-4B52-99E4-910993B4A0AC}" sibTransId="{044D91C8-8965-4098-8013-885F6A51B211}"/>
    <dgm:cxn modelId="{BD05ED28-2EB4-4FB1-8CDD-FF8D31D44289}" type="presParOf" srcId="{08D4AE9E-27D5-4024-84C2-B647952BF979}" destId="{D3323B80-00AF-4D48-84F8-C3DCB13285C2}" srcOrd="0" destOrd="0" presId="urn:microsoft.com/office/officeart/2005/8/layout/hProcess3"/>
    <dgm:cxn modelId="{716A0B08-80AE-4539-892C-A49AEBA3BBEA}" type="presParOf" srcId="{08D4AE9E-27D5-4024-84C2-B647952BF979}" destId="{F748C603-3FF8-47AA-95AB-A567A00C3EAE}" srcOrd="1" destOrd="0" presId="urn:microsoft.com/office/officeart/2005/8/layout/hProcess3"/>
    <dgm:cxn modelId="{B00CDDCF-5940-4E87-9B56-E901F786861B}" type="presParOf" srcId="{F748C603-3FF8-47AA-95AB-A567A00C3EAE}" destId="{D0AC90C9-F8F5-4D06-B3F1-FA8A122A70DA}" srcOrd="0" destOrd="0" presId="urn:microsoft.com/office/officeart/2005/8/layout/hProcess3"/>
    <dgm:cxn modelId="{3C998736-E370-4761-9098-95E7373F147E}" type="presParOf" srcId="{F748C603-3FF8-47AA-95AB-A567A00C3EAE}" destId="{B0B58947-C34A-4DB4-BB23-C3A5004F8706}" srcOrd="1" destOrd="0" presId="urn:microsoft.com/office/officeart/2005/8/layout/hProcess3"/>
    <dgm:cxn modelId="{2501E42E-12FC-4B23-8292-8ED906AE9140}" type="presParOf" srcId="{B0B58947-C34A-4DB4-BB23-C3A5004F8706}" destId="{EEDB1A93-C2B2-46D9-AECB-9638BADC7779}" srcOrd="0" destOrd="0" presId="urn:microsoft.com/office/officeart/2005/8/layout/hProcess3"/>
    <dgm:cxn modelId="{4243029D-E7A9-4B28-BEFB-974DD4270A05}" type="presParOf" srcId="{B0B58947-C34A-4DB4-BB23-C3A5004F8706}" destId="{FEA9F889-F0E3-4687-AA0D-0B351A31A995}" srcOrd="1" destOrd="0" presId="urn:microsoft.com/office/officeart/2005/8/layout/hProcess3"/>
    <dgm:cxn modelId="{A5846681-40BF-4393-B8BD-2ACD4596D69C}" type="presParOf" srcId="{B0B58947-C34A-4DB4-BB23-C3A5004F8706}" destId="{214635F4-59C6-4DF8-99D0-FF84E1926EB0}" srcOrd="2" destOrd="0" presId="urn:microsoft.com/office/officeart/2005/8/layout/hProcess3"/>
    <dgm:cxn modelId="{5491BA87-1207-4FC5-A9C0-4684D59A2D34}" type="presParOf" srcId="{B0B58947-C34A-4DB4-BB23-C3A5004F8706}" destId="{61A42E07-B58A-43A7-95A2-5993304FEBCD}" srcOrd="3" destOrd="0" presId="urn:microsoft.com/office/officeart/2005/8/layout/hProcess3"/>
    <dgm:cxn modelId="{6756B0F6-42CB-4EAB-9858-3739A92FE5DF}" type="presParOf" srcId="{F748C603-3FF8-47AA-95AB-A567A00C3EAE}" destId="{04635E4B-0880-46EB-9EED-18A96C76AAA3}" srcOrd="2" destOrd="0" presId="urn:microsoft.com/office/officeart/2005/8/layout/hProcess3"/>
    <dgm:cxn modelId="{40BA46FE-9C33-437B-811E-6212C74373DE}" type="presParOf" srcId="{F748C603-3FF8-47AA-95AB-A567A00C3EAE}" destId="{5CD3382A-4270-46C3-AD6B-3B74033ACB90}" srcOrd="3" destOrd="0" presId="urn:microsoft.com/office/officeart/2005/8/layout/hProcess3"/>
    <dgm:cxn modelId="{E388210F-11C1-4D83-9F64-CCD23DCD6DF3}" type="presParOf" srcId="{5CD3382A-4270-46C3-AD6B-3B74033ACB90}" destId="{B7D5C364-ACD9-492F-8703-8EB7EED120A2}" srcOrd="0" destOrd="0" presId="urn:microsoft.com/office/officeart/2005/8/layout/hProcess3"/>
    <dgm:cxn modelId="{44C997E2-8875-4F2B-9435-251C57BB9081}" type="presParOf" srcId="{5CD3382A-4270-46C3-AD6B-3B74033ACB90}" destId="{AB284812-CBAA-432F-A1C9-EBBE578D24B7}" srcOrd="1" destOrd="0" presId="urn:microsoft.com/office/officeart/2005/8/layout/hProcess3"/>
    <dgm:cxn modelId="{EF5CFC8D-5B05-4A97-BA58-2705D9D45E79}" type="presParOf" srcId="{5CD3382A-4270-46C3-AD6B-3B74033ACB90}" destId="{0C156F20-C65E-4C4D-9994-A7641283B69E}" srcOrd="2" destOrd="0" presId="urn:microsoft.com/office/officeart/2005/8/layout/hProcess3"/>
    <dgm:cxn modelId="{DCCC2569-8FFE-4BF4-A621-E43D4216DB6C}" type="presParOf" srcId="{5CD3382A-4270-46C3-AD6B-3B74033ACB90}" destId="{ED81F447-B3F3-4B97-989E-EA096B8C4A39}" srcOrd="3" destOrd="0" presId="urn:microsoft.com/office/officeart/2005/8/layout/hProcess3"/>
    <dgm:cxn modelId="{AC757DE0-0AC1-4065-8EDE-96EF8E4102FC}" type="presParOf" srcId="{F748C603-3FF8-47AA-95AB-A567A00C3EAE}" destId="{94C07C68-54F3-484A-9E60-5599BB13659B}" srcOrd="4" destOrd="0" presId="urn:microsoft.com/office/officeart/2005/8/layout/hProcess3"/>
    <dgm:cxn modelId="{D0E902F2-C71D-419E-8A0E-176E354E5D2D}" type="presParOf" srcId="{F748C603-3FF8-47AA-95AB-A567A00C3EAE}" destId="{15C48EAE-EB83-4BAD-8496-28BA269A146E}" srcOrd="5" destOrd="0" presId="urn:microsoft.com/office/officeart/2005/8/layout/hProcess3"/>
    <dgm:cxn modelId="{460249B8-B01D-443F-88A1-8A9ADE6E702D}" type="presParOf" srcId="{15C48EAE-EB83-4BAD-8496-28BA269A146E}" destId="{6C7DD09D-4667-4C96-8719-FB044391AB88}" srcOrd="0" destOrd="0" presId="urn:microsoft.com/office/officeart/2005/8/layout/hProcess3"/>
    <dgm:cxn modelId="{1DBEDC3B-6688-4E1B-B1E0-AAF99236C0BB}" type="presParOf" srcId="{15C48EAE-EB83-4BAD-8496-28BA269A146E}" destId="{21B0FEA5-7FF0-4DF2-9846-FA0BC2098BD7}" srcOrd="1" destOrd="0" presId="urn:microsoft.com/office/officeart/2005/8/layout/hProcess3"/>
    <dgm:cxn modelId="{36403B05-2254-41C2-9041-C928D1FEA078}" type="presParOf" srcId="{15C48EAE-EB83-4BAD-8496-28BA269A146E}" destId="{D101F3EB-7164-4BF4-A9A5-7A4EB06E20B9}" srcOrd="2" destOrd="0" presId="urn:microsoft.com/office/officeart/2005/8/layout/hProcess3"/>
    <dgm:cxn modelId="{B10F7E57-9EBA-4FF4-AE34-BCDF34889982}" type="presParOf" srcId="{15C48EAE-EB83-4BAD-8496-28BA269A146E}" destId="{38E75235-DE84-4EBD-88A7-33D77D01B1A3}" srcOrd="3" destOrd="0" presId="urn:microsoft.com/office/officeart/2005/8/layout/hProcess3"/>
    <dgm:cxn modelId="{7F3AE5DF-30FF-41ED-8A35-65210B5DBF94}" type="presParOf" srcId="{F748C603-3FF8-47AA-95AB-A567A00C3EAE}" destId="{F81A4CCB-32D0-4FA2-8872-C7534E4B73DA}" srcOrd="6" destOrd="0" presId="urn:microsoft.com/office/officeart/2005/8/layout/hProcess3"/>
    <dgm:cxn modelId="{346E8475-C7C6-45CF-8329-88CCF38C9D70}" type="presParOf" srcId="{F748C603-3FF8-47AA-95AB-A567A00C3EAE}" destId="{530262C8-0F1F-477A-9DD1-23C0C07ED237}" srcOrd="7" destOrd="0" presId="urn:microsoft.com/office/officeart/2005/8/layout/hProcess3"/>
    <dgm:cxn modelId="{2759702C-E38D-41BA-9692-F68CB1F203EC}" type="presParOf" srcId="{F748C603-3FF8-47AA-95AB-A567A00C3EAE}" destId="{7A024CA6-244D-47A7-A628-B23DE5575122}" srcOrd="8"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C1BACEC-17FE-468C-A3F0-34EE4602F6D8}" type="doc">
      <dgm:prSet loTypeId="urn:microsoft.com/office/officeart/2005/8/layout/hProcess9" loCatId="process" qsTypeId="urn:microsoft.com/office/officeart/2005/8/quickstyle/simple1" qsCatId="simple" csTypeId="urn:microsoft.com/office/officeart/2005/8/colors/accent1_2" csCatId="accent1" phldr="1"/>
      <dgm:spPr/>
    </dgm:pt>
    <dgm:pt modelId="{1AF55217-5545-4F36-A4C3-47ABC2EF86E5}">
      <dgm:prSet phldrT="[Texto]"/>
      <dgm:spPr/>
      <dgm:t>
        <a:bodyPr/>
        <a:lstStyle/>
        <a:p>
          <a:r>
            <a:rPr lang="es-MX" dirty="0" smtClean="0"/>
            <a:t>La importancia de formular un instrumento de fuerza vinculante </a:t>
          </a:r>
          <a:endParaRPr lang="es-MX" dirty="0"/>
        </a:p>
      </dgm:t>
    </dgm:pt>
    <dgm:pt modelId="{95A66F94-9218-45A8-8673-128F6DFCD878}" type="parTrans" cxnId="{E949B981-81BE-4468-A9CB-15864CD1E0B5}">
      <dgm:prSet/>
      <dgm:spPr/>
      <dgm:t>
        <a:bodyPr/>
        <a:lstStyle/>
        <a:p>
          <a:endParaRPr lang="es-MX"/>
        </a:p>
      </dgm:t>
    </dgm:pt>
    <dgm:pt modelId="{6C1C170C-8A58-4CE1-8103-591AD5AAF157}" type="sibTrans" cxnId="{E949B981-81BE-4468-A9CB-15864CD1E0B5}">
      <dgm:prSet/>
      <dgm:spPr/>
      <dgm:t>
        <a:bodyPr/>
        <a:lstStyle/>
        <a:p>
          <a:endParaRPr lang="es-MX"/>
        </a:p>
      </dgm:t>
    </dgm:pt>
    <dgm:pt modelId="{819E4659-CBBE-4BA2-A7C5-FC0CF28AAE2C}">
      <dgm:prSet phldrT="[Texto]"/>
      <dgm:spPr/>
      <dgm:t>
        <a:bodyPr/>
        <a:lstStyle/>
        <a:p>
          <a:r>
            <a:rPr lang="es-MX" dirty="0" smtClean="0"/>
            <a:t>Fue suscrita en la ciudad de San José de Costa Rica el 22 de noviembre de 1969</a:t>
          </a:r>
          <a:endParaRPr lang="es-MX" dirty="0"/>
        </a:p>
      </dgm:t>
    </dgm:pt>
    <dgm:pt modelId="{C72E34C7-BA33-4D53-8257-11AB2BE48F79}" type="parTrans" cxnId="{E452EB3F-2F24-4EEA-87AF-5E02F65FF9A5}">
      <dgm:prSet/>
      <dgm:spPr/>
      <dgm:t>
        <a:bodyPr/>
        <a:lstStyle/>
        <a:p>
          <a:endParaRPr lang="es-MX"/>
        </a:p>
      </dgm:t>
    </dgm:pt>
    <dgm:pt modelId="{E5FF4C14-0EC8-426D-A8B0-9AF619BF65B8}" type="sibTrans" cxnId="{E452EB3F-2F24-4EEA-87AF-5E02F65FF9A5}">
      <dgm:prSet/>
      <dgm:spPr/>
      <dgm:t>
        <a:bodyPr/>
        <a:lstStyle/>
        <a:p>
          <a:endParaRPr lang="es-MX"/>
        </a:p>
      </dgm:t>
    </dgm:pt>
    <dgm:pt modelId="{04DB617B-E65D-4422-8B95-989FAF8AA938}">
      <dgm:prSet phldrT="[Texto]"/>
      <dgm:spPr/>
      <dgm:t>
        <a:bodyPr/>
        <a:lstStyle/>
        <a:p>
          <a:r>
            <a:rPr lang="es-MX" b="1" dirty="0" smtClean="0"/>
            <a:t>La Convención Americana sobre los Derechos Humanos </a:t>
          </a:r>
          <a:endParaRPr lang="es-MX" b="1" dirty="0"/>
        </a:p>
      </dgm:t>
    </dgm:pt>
    <dgm:pt modelId="{17BA9D6B-4F22-4C44-8524-7D50B0A6CA48}" type="parTrans" cxnId="{7D52F987-A09B-4809-B4EC-E8FF927069EC}">
      <dgm:prSet/>
      <dgm:spPr/>
      <dgm:t>
        <a:bodyPr/>
        <a:lstStyle/>
        <a:p>
          <a:endParaRPr lang="es-MX"/>
        </a:p>
      </dgm:t>
    </dgm:pt>
    <dgm:pt modelId="{0C7BCF95-2008-4E62-9274-2ED6943F09E7}" type="sibTrans" cxnId="{7D52F987-A09B-4809-B4EC-E8FF927069EC}">
      <dgm:prSet/>
      <dgm:spPr/>
      <dgm:t>
        <a:bodyPr/>
        <a:lstStyle/>
        <a:p>
          <a:endParaRPr lang="es-MX"/>
        </a:p>
      </dgm:t>
    </dgm:pt>
    <dgm:pt modelId="{D138BED2-DF10-4400-B434-0E3EEB378FB3}" type="pres">
      <dgm:prSet presAssocID="{4C1BACEC-17FE-468C-A3F0-34EE4602F6D8}" presName="CompostProcess" presStyleCnt="0">
        <dgm:presLayoutVars>
          <dgm:dir/>
          <dgm:resizeHandles val="exact"/>
        </dgm:presLayoutVars>
      </dgm:prSet>
      <dgm:spPr/>
    </dgm:pt>
    <dgm:pt modelId="{65DA5316-45C3-4CC7-9BFB-CE450DC77093}" type="pres">
      <dgm:prSet presAssocID="{4C1BACEC-17FE-468C-A3F0-34EE4602F6D8}" presName="arrow" presStyleLbl="bgShp" presStyleIdx="0" presStyleCnt="1" custLinFactNeighborX="166" custLinFactNeighborY="475"/>
      <dgm:spPr>
        <a:solidFill>
          <a:schemeClr val="bg2">
            <a:lumMod val="50000"/>
          </a:schemeClr>
        </a:solidFill>
      </dgm:spPr>
    </dgm:pt>
    <dgm:pt modelId="{86CA46BA-BE47-478E-812D-3364683BFAC1}" type="pres">
      <dgm:prSet presAssocID="{4C1BACEC-17FE-468C-A3F0-34EE4602F6D8}" presName="linearProcess" presStyleCnt="0"/>
      <dgm:spPr/>
    </dgm:pt>
    <dgm:pt modelId="{4FF0C4BD-250C-4A87-91B5-B9899406CEAA}" type="pres">
      <dgm:prSet presAssocID="{1AF55217-5545-4F36-A4C3-47ABC2EF86E5}" presName="textNode" presStyleLbl="node1" presStyleIdx="0" presStyleCnt="3">
        <dgm:presLayoutVars>
          <dgm:bulletEnabled val="1"/>
        </dgm:presLayoutVars>
      </dgm:prSet>
      <dgm:spPr/>
      <dgm:t>
        <a:bodyPr/>
        <a:lstStyle/>
        <a:p>
          <a:endParaRPr lang="es-MX"/>
        </a:p>
      </dgm:t>
    </dgm:pt>
    <dgm:pt modelId="{AB6DFEF1-B8F9-41B8-80E7-E3F5056C6DBB}" type="pres">
      <dgm:prSet presAssocID="{6C1C170C-8A58-4CE1-8103-591AD5AAF157}" presName="sibTrans" presStyleCnt="0"/>
      <dgm:spPr/>
    </dgm:pt>
    <dgm:pt modelId="{60233FAD-9668-45A6-B358-B99D3F8F83E5}" type="pres">
      <dgm:prSet presAssocID="{819E4659-CBBE-4BA2-A7C5-FC0CF28AAE2C}" presName="textNode" presStyleLbl="node1" presStyleIdx="1" presStyleCnt="3">
        <dgm:presLayoutVars>
          <dgm:bulletEnabled val="1"/>
        </dgm:presLayoutVars>
      </dgm:prSet>
      <dgm:spPr/>
      <dgm:t>
        <a:bodyPr/>
        <a:lstStyle/>
        <a:p>
          <a:endParaRPr lang="es-MX"/>
        </a:p>
      </dgm:t>
    </dgm:pt>
    <dgm:pt modelId="{05133F24-9C5D-4BC3-BFF7-2A517BB268CC}" type="pres">
      <dgm:prSet presAssocID="{E5FF4C14-0EC8-426D-A8B0-9AF619BF65B8}" presName="sibTrans" presStyleCnt="0"/>
      <dgm:spPr/>
    </dgm:pt>
    <dgm:pt modelId="{C004E372-DFE6-488B-BACC-16E4412F7937}" type="pres">
      <dgm:prSet presAssocID="{04DB617B-E65D-4422-8B95-989FAF8AA938}" presName="textNode" presStyleLbl="node1" presStyleIdx="2" presStyleCnt="3">
        <dgm:presLayoutVars>
          <dgm:bulletEnabled val="1"/>
        </dgm:presLayoutVars>
      </dgm:prSet>
      <dgm:spPr/>
      <dgm:t>
        <a:bodyPr/>
        <a:lstStyle/>
        <a:p>
          <a:endParaRPr lang="es-MX"/>
        </a:p>
      </dgm:t>
    </dgm:pt>
  </dgm:ptLst>
  <dgm:cxnLst>
    <dgm:cxn modelId="{E949B981-81BE-4468-A9CB-15864CD1E0B5}" srcId="{4C1BACEC-17FE-468C-A3F0-34EE4602F6D8}" destId="{1AF55217-5545-4F36-A4C3-47ABC2EF86E5}" srcOrd="0" destOrd="0" parTransId="{95A66F94-9218-45A8-8673-128F6DFCD878}" sibTransId="{6C1C170C-8A58-4CE1-8103-591AD5AAF157}"/>
    <dgm:cxn modelId="{52EF329D-65D0-44C3-88BE-665A436CC027}" type="presOf" srcId="{4C1BACEC-17FE-468C-A3F0-34EE4602F6D8}" destId="{D138BED2-DF10-4400-B434-0E3EEB378FB3}" srcOrd="0" destOrd="0" presId="urn:microsoft.com/office/officeart/2005/8/layout/hProcess9"/>
    <dgm:cxn modelId="{E7131253-BF63-4A5C-BBF6-11E0CC3576F1}" type="presOf" srcId="{04DB617B-E65D-4422-8B95-989FAF8AA938}" destId="{C004E372-DFE6-488B-BACC-16E4412F7937}" srcOrd="0" destOrd="0" presId="urn:microsoft.com/office/officeart/2005/8/layout/hProcess9"/>
    <dgm:cxn modelId="{83CD94CC-E264-4D1C-8DE1-E4351954D51F}" type="presOf" srcId="{819E4659-CBBE-4BA2-A7C5-FC0CF28AAE2C}" destId="{60233FAD-9668-45A6-B358-B99D3F8F83E5}" srcOrd="0" destOrd="0" presId="urn:microsoft.com/office/officeart/2005/8/layout/hProcess9"/>
    <dgm:cxn modelId="{E452EB3F-2F24-4EEA-87AF-5E02F65FF9A5}" srcId="{4C1BACEC-17FE-468C-A3F0-34EE4602F6D8}" destId="{819E4659-CBBE-4BA2-A7C5-FC0CF28AAE2C}" srcOrd="1" destOrd="0" parTransId="{C72E34C7-BA33-4D53-8257-11AB2BE48F79}" sibTransId="{E5FF4C14-0EC8-426D-A8B0-9AF619BF65B8}"/>
    <dgm:cxn modelId="{7D52F987-A09B-4809-B4EC-E8FF927069EC}" srcId="{4C1BACEC-17FE-468C-A3F0-34EE4602F6D8}" destId="{04DB617B-E65D-4422-8B95-989FAF8AA938}" srcOrd="2" destOrd="0" parTransId="{17BA9D6B-4F22-4C44-8524-7D50B0A6CA48}" sibTransId="{0C7BCF95-2008-4E62-9274-2ED6943F09E7}"/>
    <dgm:cxn modelId="{C9B11664-B99B-4FBF-BBBD-2CC3A9572860}" type="presOf" srcId="{1AF55217-5545-4F36-A4C3-47ABC2EF86E5}" destId="{4FF0C4BD-250C-4A87-91B5-B9899406CEAA}" srcOrd="0" destOrd="0" presId="urn:microsoft.com/office/officeart/2005/8/layout/hProcess9"/>
    <dgm:cxn modelId="{B03D0306-5ED7-44CD-B790-2F3F51650FAE}" type="presParOf" srcId="{D138BED2-DF10-4400-B434-0E3EEB378FB3}" destId="{65DA5316-45C3-4CC7-9BFB-CE450DC77093}" srcOrd="0" destOrd="0" presId="urn:microsoft.com/office/officeart/2005/8/layout/hProcess9"/>
    <dgm:cxn modelId="{25450DBF-FCDB-4E68-96E3-4983134F8858}" type="presParOf" srcId="{D138BED2-DF10-4400-B434-0E3EEB378FB3}" destId="{86CA46BA-BE47-478E-812D-3364683BFAC1}" srcOrd="1" destOrd="0" presId="urn:microsoft.com/office/officeart/2005/8/layout/hProcess9"/>
    <dgm:cxn modelId="{205748B4-756B-4EB7-9658-743346465D47}" type="presParOf" srcId="{86CA46BA-BE47-478E-812D-3364683BFAC1}" destId="{4FF0C4BD-250C-4A87-91B5-B9899406CEAA}" srcOrd="0" destOrd="0" presId="urn:microsoft.com/office/officeart/2005/8/layout/hProcess9"/>
    <dgm:cxn modelId="{6AE2CF52-D1D6-474F-A061-18EF3C516C9A}" type="presParOf" srcId="{86CA46BA-BE47-478E-812D-3364683BFAC1}" destId="{AB6DFEF1-B8F9-41B8-80E7-E3F5056C6DBB}" srcOrd="1" destOrd="0" presId="urn:microsoft.com/office/officeart/2005/8/layout/hProcess9"/>
    <dgm:cxn modelId="{D1F4EB3A-E095-4A2B-8D1E-A34F4BEAC800}" type="presParOf" srcId="{86CA46BA-BE47-478E-812D-3364683BFAC1}" destId="{60233FAD-9668-45A6-B358-B99D3F8F83E5}" srcOrd="2" destOrd="0" presId="urn:microsoft.com/office/officeart/2005/8/layout/hProcess9"/>
    <dgm:cxn modelId="{AF88AD74-A1B3-4FC1-8BB7-935610FB9D4C}" type="presParOf" srcId="{86CA46BA-BE47-478E-812D-3364683BFAC1}" destId="{05133F24-9C5D-4BC3-BFF7-2A517BB268CC}" srcOrd="3" destOrd="0" presId="urn:microsoft.com/office/officeart/2005/8/layout/hProcess9"/>
    <dgm:cxn modelId="{99CE4B8B-3B75-4065-8DCF-F031B6442ADA}" type="presParOf" srcId="{86CA46BA-BE47-478E-812D-3364683BFAC1}" destId="{C004E372-DFE6-488B-BACC-16E4412F7937}"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89D1431-AC02-4EA9-8076-8A8DD843C922}"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s-MX"/>
        </a:p>
      </dgm:t>
    </dgm:pt>
    <dgm:pt modelId="{1260871C-6EB9-4CDF-90A2-97CE1E2525AF}">
      <dgm:prSet phldrT="[Texto]"/>
      <dgm:spPr/>
      <dgm:t>
        <a:bodyPr/>
        <a:lstStyle/>
        <a:p>
          <a:r>
            <a:rPr lang="es-MX" dirty="0" smtClean="0"/>
            <a:t>Libertad personal</a:t>
          </a:r>
          <a:endParaRPr lang="es-MX" dirty="0"/>
        </a:p>
      </dgm:t>
    </dgm:pt>
    <dgm:pt modelId="{316D8212-2F9B-4A80-9382-7E0650B4FE67}" type="parTrans" cxnId="{B60E1070-00A3-4959-9FDE-F26099B715A0}">
      <dgm:prSet/>
      <dgm:spPr/>
      <dgm:t>
        <a:bodyPr/>
        <a:lstStyle/>
        <a:p>
          <a:endParaRPr lang="es-MX"/>
        </a:p>
      </dgm:t>
    </dgm:pt>
    <dgm:pt modelId="{93DCED63-0151-410B-BD94-E9D22CDAFCBD}" type="sibTrans" cxnId="{B60E1070-00A3-4959-9FDE-F26099B715A0}">
      <dgm:prSet/>
      <dgm:spPr/>
      <dgm:t>
        <a:bodyPr/>
        <a:lstStyle/>
        <a:p>
          <a:endParaRPr lang="es-MX"/>
        </a:p>
      </dgm:t>
    </dgm:pt>
    <dgm:pt modelId="{CBBCA8E7-693B-4587-BD1B-6C65600BAB73}">
      <dgm:prSet phldrT="[Texto]"/>
      <dgm:spPr/>
      <dgm:t>
        <a:bodyPr/>
        <a:lstStyle/>
        <a:p>
          <a:r>
            <a:rPr lang="es-MX" dirty="0" smtClean="0"/>
            <a:t>Justicia social</a:t>
          </a:r>
          <a:endParaRPr lang="es-MX" dirty="0"/>
        </a:p>
      </dgm:t>
    </dgm:pt>
    <dgm:pt modelId="{505DC853-6ABA-4EAD-95C6-FC6DD9D87724}" type="parTrans" cxnId="{18D24957-D4DC-44DD-AADB-41F89BF5BDEA}">
      <dgm:prSet/>
      <dgm:spPr/>
      <dgm:t>
        <a:bodyPr/>
        <a:lstStyle/>
        <a:p>
          <a:endParaRPr lang="es-MX"/>
        </a:p>
      </dgm:t>
    </dgm:pt>
    <dgm:pt modelId="{45B938D8-439B-4D9D-9897-5A09BB4E5944}" type="sibTrans" cxnId="{18D24957-D4DC-44DD-AADB-41F89BF5BDEA}">
      <dgm:prSet/>
      <dgm:spPr/>
      <dgm:t>
        <a:bodyPr/>
        <a:lstStyle/>
        <a:p>
          <a:endParaRPr lang="es-MX"/>
        </a:p>
      </dgm:t>
    </dgm:pt>
    <dgm:pt modelId="{1A509404-1BD8-4B18-A02A-D46DD917BF6D}">
      <dgm:prSet phldrT="[Texto]"/>
      <dgm:spPr/>
      <dgm:t>
        <a:bodyPr/>
        <a:lstStyle/>
        <a:p>
          <a:r>
            <a:rPr lang="es-MX" dirty="0" smtClean="0"/>
            <a:t>Derechos esenciales del Hombre </a:t>
          </a:r>
          <a:endParaRPr lang="es-MX" dirty="0"/>
        </a:p>
      </dgm:t>
    </dgm:pt>
    <dgm:pt modelId="{ED12B5FC-0D4B-4725-9635-0E7BA9715D45}" type="parTrans" cxnId="{12D7A917-D018-47ED-B543-ECC78915D632}">
      <dgm:prSet/>
      <dgm:spPr/>
      <dgm:t>
        <a:bodyPr/>
        <a:lstStyle/>
        <a:p>
          <a:endParaRPr lang="es-MX"/>
        </a:p>
      </dgm:t>
    </dgm:pt>
    <dgm:pt modelId="{7012AE10-057B-49F6-8CAB-0ABC8C2F5CA4}" type="sibTrans" cxnId="{12D7A917-D018-47ED-B543-ECC78915D632}">
      <dgm:prSet/>
      <dgm:spPr/>
      <dgm:t>
        <a:bodyPr/>
        <a:lstStyle/>
        <a:p>
          <a:endParaRPr lang="es-MX"/>
        </a:p>
      </dgm:t>
    </dgm:pt>
    <dgm:pt modelId="{A1CA3492-E1D5-47B3-BF2D-D2B86669A56F}" type="pres">
      <dgm:prSet presAssocID="{589D1431-AC02-4EA9-8076-8A8DD843C922}" presName="Name0" presStyleCnt="0">
        <dgm:presLayoutVars>
          <dgm:chMax val="7"/>
          <dgm:chPref val="7"/>
          <dgm:dir/>
          <dgm:animLvl val="lvl"/>
        </dgm:presLayoutVars>
      </dgm:prSet>
      <dgm:spPr/>
      <dgm:t>
        <a:bodyPr/>
        <a:lstStyle/>
        <a:p>
          <a:endParaRPr lang="es-MX"/>
        </a:p>
      </dgm:t>
    </dgm:pt>
    <dgm:pt modelId="{36F8AC23-86E6-4EFD-892E-0C7B10765A6E}" type="pres">
      <dgm:prSet presAssocID="{1260871C-6EB9-4CDF-90A2-97CE1E2525AF}" presName="Accent1" presStyleCnt="0"/>
      <dgm:spPr/>
    </dgm:pt>
    <dgm:pt modelId="{190A836E-01BC-442A-BC1B-307C1A972C2A}" type="pres">
      <dgm:prSet presAssocID="{1260871C-6EB9-4CDF-90A2-97CE1E2525AF}" presName="Accent" presStyleLbl="node1" presStyleIdx="0" presStyleCnt="3"/>
      <dgm:spPr>
        <a:solidFill>
          <a:srgbClr val="002060"/>
        </a:solidFill>
      </dgm:spPr>
    </dgm:pt>
    <dgm:pt modelId="{DEAA1497-1BE7-4E70-B7C9-442C25FF0B47}" type="pres">
      <dgm:prSet presAssocID="{1260871C-6EB9-4CDF-90A2-97CE1E2525AF}" presName="Parent1" presStyleLbl="revTx" presStyleIdx="0" presStyleCnt="3">
        <dgm:presLayoutVars>
          <dgm:chMax val="1"/>
          <dgm:chPref val="1"/>
          <dgm:bulletEnabled val="1"/>
        </dgm:presLayoutVars>
      </dgm:prSet>
      <dgm:spPr/>
      <dgm:t>
        <a:bodyPr/>
        <a:lstStyle/>
        <a:p>
          <a:endParaRPr lang="es-MX"/>
        </a:p>
      </dgm:t>
    </dgm:pt>
    <dgm:pt modelId="{409679B9-001B-4FB9-B165-EDCDB98599A6}" type="pres">
      <dgm:prSet presAssocID="{CBBCA8E7-693B-4587-BD1B-6C65600BAB73}" presName="Accent2" presStyleCnt="0"/>
      <dgm:spPr/>
    </dgm:pt>
    <dgm:pt modelId="{113930D9-57AD-44D3-99CC-35EA5BBF6CC5}" type="pres">
      <dgm:prSet presAssocID="{CBBCA8E7-693B-4587-BD1B-6C65600BAB73}" presName="Accent" presStyleLbl="node1" presStyleIdx="1" presStyleCnt="3"/>
      <dgm:spPr>
        <a:solidFill>
          <a:srgbClr val="00B050"/>
        </a:solidFill>
      </dgm:spPr>
    </dgm:pt>
    <dgm:pt modelId="{633382EB-C282-4350-A517-566EEF0E6D7A}" type="pres">
      <dgm:prSet presAssocID="{CBBCA8E7-693B-4587-BD1B-6C65600BAB73}" presName="Parent2" presStyleLbl="revTx" presStyleIdx="1" presStyleCnt="3">
        <dgm:presLayoutVars>
          <dgm:chMax val="1"/>
          <dgm:chPref val="1"/>
          <dgm:bulletEnabled val="1"/>
        </dgm:presLayoutVars>
      </dgm:prSet>
      <dgm:spPr/>
      <dgm:t>
        <a:bodyPr/>
        <a:lstStyle/>
        <a:p>
          <a:endParaRPr lang="es-MX"/>
        </a:p>
      </dgm:t>
    </dgm:pt>
    <dgm:pt modelId="{D92230F7-E534-4957-B23E-9E2F6FA9E251}" type="pres">
      <dgm:prSet presAssocID="{1A509404-1BD8-4B18-A02A-D46DD917BF6D}" presName="Accent3" presStyleCnt="0"/>
      <dgm:spPr/>
    </dgm:pt>
    <dgm:pt modelId="{F7780D89-8C3C-496A-BD7F-1413B18773A0}" type="pres">
      <dgm:prSet presAssocID="{1A509404-1BD8-4B18-A02A-D46DD917BF6D}" presName="Accent" presStyleLbl="node1" presStyleIdx="2" presStyleCnt="3"/>
      <dgm:spPr>
        <a:solidFill>
          <a:srgbClr val="00B0F0"/>
        </a:solidFill>
      </dgm:spPr>
    </dgm:pt>
    <dgm:pt modelId="{A33C33EC-5074-4EEC-AA95-DB3BA535345F}" type="pres">
      <dgm:prSet presAssocID="{1A509404-1BD8-4B18-A02A-D46DD917BF6D}" presName="Parent3" presStyleLbl="revTx" presStyleIdx="2" presStyleCnt="3">
        <dgm:presLayoutVars>
          <dgm:chMax val="1"/>
          <dgm:chPref val="1"/>
          <dgm:bulletEnabled val="1"/>
        </dgm:presLayoutVars>
      </dgm:prSet>
      <dgm:spPr/>
      <dgm:t>
        <a:bodyPr/>
        <a:lstStyle/>
        <a:p>
          <a:endParaRPr lang="es-MX"/>
        </a:p>
      </dgm:t>
    </dgm:pt>
  </dgm:ptLst>
  <dgm:cxnLst>
    <dgm:cxn modelId="{18D24957-D4DC-44DD-AADB-41F89BF5BDEA}" srcId="{589D1431-AC02-4EA9-8076-8A8DD843C922}" destId="{CBBCA8E7-693B-4587-BD1B-6C65600BAB73}" srcOrd="1" destOrd="0" parTransId="{505DC853-6ABA-4EAD-95C6-FC6DD9D87724}" sibTransId="{45B938D8-439B-4D9D-9897-5A09BB4E5944}"/>
    <dgm:cxn modelId="{CC463409-2243-42F4-A0CD-F6A872C406D1}" type="presOf" srcId="{589D1431-AC02-4EA9-8076-8A8DD843C922}" destId="{A1CA3492-E1D5-47B3-BF2D-D2B86669A56F}" srcOrd="0" destOrd="0" presId="urn:microsoft.com/office/officeart/2009/layout/CircleArrowProcess"/>
    <dgm:cxn modelId="{12D7A917-D018-47ED-B543-ECC78915D632}" srcId="{589D1431-AC02-4EA9-8076-8A8DD843C922}" destId="{1A509404-1BD8-4B18-A02A-D46DD917BF6D}" srcOrd="2" destOrd="0" parTransId="{ED12B5FC-0D4B-4725-9635-0E7BA9715D45}" sibTransId="{7012AE10-057B-49F6-8CAB-0ABC8C2F5CA4}"/>
    <dgm:cxn modelId="{65BD6CBC-94AA-41B6-ABB4-5D052F748702}" type="presOf" srcId="{1260871C-6EB9-4CDF-90A2-97CE1E2525AF}" destId="{DEAA1497-1BE7-4E70-B7C9-442C25FF0B47}" srcOrd="0" destOrd="0" presId="urn:microsoft.com/office/officeart/2009/layout/CircleArrowProcess"/>
    <dgm:cxn modelId="{5232E93B-9BD7-4A7A-95D7-5BD7CA8ABA38}" type="presOf" srcId="{1A509404-1BD8-4B18-A02A-D46DD917BF6D}" destId="{A33C33EC-5074-4EEC-AA95-DB3BA535345F}" srcOrd="0" destOrd="0" presId="urn:microsoft.com/office/officeart/2009/layout/CircleArrowProcess"/>
    <dgm:cxn modelId="{D6F43703-5C3D-46A7-97B5-C7FB7EAE658E}" type="presOf" srcId="{CBBCA8E7-693B-4587-BD1B-6C65600BAB73}" destId="{633382EB-C282-4350-A517-566EEF0E6D7A}" srcOrd="0" destOrd="0" presId="urn:microsoft.com/office/officeart/2009/layout/CircleArrowProcess"/>
    <dgm:cxn modelId="{B60E1070-00A3-4959-9FDE-F26099B715A0}" srcId="{589D1431-AC02-4EA9-8076-8A8DD843C922}" destId="{1260871C-6EB9-4CDF-90A2-97CE1E2525AF}" srcOrd="0" destOrd="0" parTransId="{316D8212-2F9B-4A80-9382-7E0650B4FE67}" sibTransId="{93DCED63-0151-410B-BD94-E9D22CDAFCBD}"/>
    <dgm:cxn modelId="{3DF652D6-9BCB-459A-8FCC-FD52DA430330}" type="presParOf" srcId="{A1CA3492-E1D5-47B3-BF2D-D2B86669A56F}" destId="{36F8AC23-86E6-4EFD-892E-0C7B10765A6E}" srcOrd="0" destOrd="0" presId="urn:microsoft.com/office/officeart/2009/layout/CircleArrowProcess"/>
    <dgm:cxn modelId="{B89C5739-13E5-4E9A-AA69-EBC74520763E}" type="presParOf" srcId="{36F8AC23-86E6-4EFD-892E-0C7B10765A6E}" destId="{190A836E-01BC-442A-BC1B-307C1A972C2A}" srcOrd="0" destOrd="0" presId="urn:microsoft.com/office/officeart/2009/layout/CircleArrowProcess"/>
    <dgm:cxn modelId="{1B4E8C9A-0663-4B1E-A07A-06D73EC00B9F}" type="presParOf" srcId="{A1CA3492-E1D5-47B3-BF2D-D2B86669A56F}" destId="{DEAA1497-1BE7-4E70-B7C9-442C25FF0B47}" srcOrd="1" destOrd="0" presId="urn:microsoft.com/office/officeart/2009/layout/CircleArrowProcess"/>
    <dgm:cxn modelId="{884E3D16-AF85-4262-99F2-49D30C0D7FCD}" type="presParOf" srcId="{A1CA3492-E1D5-47B3-BF2D-D2B86669A56F}" destId="{409679B9-001B-4FB9-B165-EDCDB98599A6}" srcOrd="2" destOrd="0" presId="urn:microsoft.com/office/officeart/2009/layout/CircleArrowProcess"/>
    <dgm:cxn modelId="{E5A44E00-9330-4C00-84C5-43C31CFCBB59}" type="presParOf" srcId="{409679B9-001B-4FB9-B165-EDCDB98599A6}" destId="{113930D9-57AD-44D3-99CC-35EA5BBF6CC5}" srcOrd="0" destOrd="0" presId="urn:microsoft.com/office/officeart/2009/layout/CircleArrowProcess"/>
    <dgm:cxn modelId="{F8E945AD-F86F-448E-A99C-579A16BC261E}" type="presParOf" srcId="{A1CA3492-E1D5-47B3-BF2D-D2B86669A56F}" destId="{633382EB-C282-4350-A517-566EEF0E6D7A}" srcOrd="3" destOrd="0" presId="urn:microsoft.com/office/officeart/2009/layout/CircleArrowProcess"/>
    <dgm:cxn modelId="{49EF7A86-D8F3-47C0-A5BD-DFFBFAFA3F57}" type="presParOf" srcId="{A1CA3492-E1D5-47B3-BF2D-D2B86669A56F}" destId="{D92230F7-E534-4957-B23E-9E2F6FA9E251}" srcOrd="4" destOrd="0" presId="urn:microsoft.com/office/officeart/2009/layout/CircleArrowProcess"/>
    <dgm:cxn modelId="{0A36B77E-CAEE-49A8-81F5-8209C64B5901}" type="presParOf" srcId="{D92230F7-E534-4957-B23E-9E2F6FA9E251}" destId="{F7780D89-8C3C-496A-BD7F-1413B18773A0}" srcOrd="0" destOrd="0" presId="urn:microsoft.com/office/officeart/2009/layout/CircleArrowProcess"/>
    <dgm:cxn modelId="{29F931EA-2D4B-44BE-87CE-8C40CF682457}" type="presParOf" srcId="{A1CA3492-E1D5-47B3-BF2D-D2B86669A56F}" destId="{A33C33EC-5074-4EEC-AA95-DB3BA535345F}"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C7B0B54-807B-4F1C-A0CD-96B9D4E304D6}" type="doc">
      <dgm:prSet loTypeId="urn:microsoft.com/office/officeart/2005/8/layout/cycle3" loCatId="cycle" qsTypeId="urn:microsoft.com/office/officeart/2005/8/quickstyle/simple1" qsCatId="simple" csTypeId="urn:microsoft.com/office/officeart/2005/8/colors/accent3_1" csCatId="accent3" phldr="1"/>
      <dgm:spPr/>
      <dgm:t>
        <a:bodyPr/>
        <a:lstStyle/>
        <a:p>
          <a:endParaRPr lang="es-MX"/>
        </a:p>
      </dgm:t>
    </dgm:pt>
    <dgm:pt modelId="{F119E943-CE38-49AF-A05D-E9DDA88AD9E8}">
      <dgm:prSet phldrT="[Texto]"/>
      <dgm:spPr>
        <a:solidFill>
          <a:schemeClr val="accent1">
            <a:lumMod val="60000"/>
            <a:lumOff val="40000"/>
          </a:schemeClr>
        </a:solidFill>
        <a:scene3d>
          <a:camera prst="orthographicFront"/>
          <a:lightRig rig="threePt" dir="t"/>
        </a:scene3d>
        <a:sp3d>
          <a:bevelT/>
        </a:sp3d>
      </dgm:spPr>
      <dgm:t>
        <a:bodyPr/>
        <a:lstStyle/>
        <a:p>
          <a:r>
            <a:rPr lang="es-MX" dirty="0" smtClean="0"/>
            <a:t>Deberes de los Estados y Derechos de los protegidos </a:t>
          </a:r>
          <a:endParaRPr lang="es-MX" dirty="0"/>
        </a:p>
      </dgm:t>
    </dgm:pt>
    <dgm:pt modelId="{BC3627C6-7125-412E-8F4B-5906D5551AC3}" type="parTrans" cxnId="{F38F76E8-875F-41AC-8F88-562512519F99}">
      <dgm:prSet/>
      <dgm:spPr/>
      <dgm:t>
        <a:bodyPr/>
        <a:lstStyle/>
        <a:p>
          <a:endParaRPr lang="es-MX"/>
        </a:p>
      </dgm:t>
    </dgm:pt>
    <dgm:pt modelId="{0AC055AE-C8EA-40C1-8AA0-B19C4FA7D06D}" type="sibTrans" cxnId="{F38F76E8-875F-41AC-8F88-562512519F99}">
      <dgm:prSet/>
      <dgm:spPr/>
      <dgm:t>
        <a:bodyPr/>
        <a:lstStyle/>
        <a:p>
          <a:endParaRPr lang="es-MX"/>
        </a:p>
      </dgm:t>
    </dgm:pt>
    <dgm:pt modelId="{A9D46987-E20F-4E78-906B-B074913EF799}">
      <dgm:prSet phldrT="[Texto]"/>
      <dgm:spPr>
        <a:solidFill>
          <a:schemeClr val="accent1">
            <a:lumMod val="60000"/>
            <a:lumOff val="40000"/>
          </a:schemeClr>
        </a:solidFill>
        <a:scene3d>
          <a:camera prst="orthographicFront"/>
          <a:lightRig rig="threePt" dir="t"/>
        </a:scene3d>
        <a:sp3d>
          <a:bevelT/>
        </a:sp3d>
      </dgm:spPr>
      <dgm:t>
        <a:bodyPr/>
        <a:lstStyle/>
        <a:p>
          <a:r>
            <a:rPr lang="es-MX" dirty="0" smtClean="0"/>
            <a:t>La obligación de respeto y garantía de los Estados </a:t>
          </a:r>
          <a:endParaRPr lang="es-MX" dirty="0"/>
        </a:p>
      </dgm:t>
    </dgm:pt>
    <dgm:pt modelId="{4C450AB5-E4CB-4E68-83C9-BEA8B41ABD27}" type="parTrans" cxnId="{83EE1BED-97EE-4957-8806-7E657BD3D2E9}">
      <dgm:prSet/>
      <dgm:spPr/>
      <dgm:t>
        <a:bodyPr/>
        <a:lstStyle/>
        <a:p>
          <a:endParaRPr lang="es-MX"/>
        </a:p>
      </dgm:t>
    </dgm:pt>
    <dgm:pt modelId="{322DE2AA-F8A3-4467-B721-6C02427BC362}" type="sibTrans" cxnId="{83EE1BED-97EE-4957-8806-7E657BD3D2E9}">
      <dgm:prSet/>
      <dgm:spPr/>
      <dgm:t>
        <a:bodyPr/>
        <a:lstStyle/>
        <a:p>
          <a:endParaRPr lang="es-MX"/>
        </a:p>
      </dgm:t>
    </dgm:pt>
    <dgm:pt modelId="{7723412B-4E84-47C7-87D2-F51C0952CCBC}">
      <dgm:prSet phldrT="[Texto]"/>
      <dgm:spPr>
        <a:solidFill>
          <a:schemeClr val="accent1">
            <a:lumMod val="60000"/>
            <a:lumOff val="40000"/>
          </a:schemeClr>
        </a:solidFill>
        <a:scene3d>
          <a:camera prst="orthographicFront"/>
          <a:lightRig rig="threePt" dir="t"/>
        </a:scene3d>
        <a:sp3d>
          <a:bevelT/>
        </a:sp3d>
      </dgm:spPr>
      <dgm:t>
        <a:bodyPr/>
        <a:lstStyle/>
        <a:p>
          <a:r>
            <a:rPr lang="es-MX" dirty="0" smtClean="0"/>
            <a:t>Derechos civiles y políticos </a:t>
          </a:r>
          <a:endParaRPr lang="es-MX" dirty="0"/>
        </a:p>
      </dgm:t>
    </dgm:pt>
    <dgm:pt modelId="{6F202A26-A427-4CD5-B958-90A9BD75FB46}" type="parTrans" cxnId="{E992893F-085F-4FE1-BED5-6CF6C2BDBBC9}">
      <dgm:prSet/>
      <dgm:spPr/>
      <dgm:t>
        <a:bodyPr/>
        <a:lstStyle/>
        <a:p>
          <a:endParaRPr lang="es-MX"/>
        </a:p>
      </dgm:t>
    </dgm:pt>
    <dgm:pt modelId="{9A9481A6-0A95-4573-87A3-A5EF0231D678}" type="sibTrans" cxnId="{E992893F-085F-4FE1-BED5-6CF6C2BDBBC9}">
      <dgm:prSet/>
      <dgm:spPr/>
      <dgm:t>
        <a:bodyPr/>
        <a:lstStyle/>
        <a:p>
          <a:endParaRPr lang="es-MX"/>
        </a:p>
      </dgm:t>
    </dgm:pt>
    <dgm:pt modelId="{7E4EBCF6-561C-424C-96CD-480042150C63}">
      <dgm:prSet phldrT="[Texto]"/>
      <dgm:spPr>
        <a:solidFill>
          <a:schemeClr val="accent1">
            <a:lumMod val="60000"/>
            <a:lumOff val="40000"/>
          </a:schemeClr>
        </a:solidFill>
        <a:scene3d>
          <a:camera prst="orthographicFront"/>
          <a:lightRig rig="threePt" dir="t"/>
        </a:scene3d>
        <a:sp3d>
          <a:bevelT/>
        </a:sp3d>
      </dgm:spPr>
      <dgm:t>
        <a:bodyPr/>
        <a:lstStyle/>
        <a:p>
          <a:r>
            <a:rPr lang="es-MX" dirty="0" smtClean="0"/>
            <a:t>Derecho a la vida, derecho a la integridad personal, prohibición a la esclavitud y servidumbre </a:t>
          </a:r>
          <a:endParaRPr lang="es-MX" dirty="0"/>
        </a:p>
      </dgm:t>
    </dgm:pt>
    <dgm:pt modelId="{70250F4A-3B4F-4AC1-98BF-A1F63889B135}" type="parTrans" cxnId="{0B30B08A-B3D1-4CD4-9940-E5B4884CD6A8}">
      <dgm:prSet/>
      <dgm:spPr/>
      <dgm:t>
        <a:bodyPr/>
        <a:lstStyle/>
        <a:p>
          <a:endParaRPr lang="es-MX"/>
        </a:p>
      </dgm:t>
    </dgm:pt>
    <dgm:pt modelId="{1A7A09D6-8D18-4784-A503-A9D305E0D365}" type="sibTrans" cxnId="{0B30B08A-B3D1-4CD4-9940-E5B4884CD6A8}">
      <dgm:prSet/>
      <dgm:spPr/>
      <dgm:t>
        <a:bodyPr/>
        <a:lstStyle/>
        <a:p>
          <a:endParaRPr lang="es-MX"/>
        </a:p>
      </dgm:t>
    </dgm:pt>
    <dgm:pt modelId="{E2438AA1-95F8-46B8-BC66-82481EBEDC01}">
      <dgm:prSet phldrT="[Texto]"/>
      <dgm:spPr>
        <a:solidFill>
          <a:schemeClr val="accent1">
            <a:lumMod val="60000"/>
            <a:lumOff val="40000"/>
          </a:schemeClr>
        </a:solidFill>
        <a:scene3d>
          <a:camera prst="orthographicFront"/>
          <a:lightRig rig="threePt" dir="t"/>
        </a:scene3d>
        <a:sp3d>
          <a:bevelT/>
        </a:sp3d>
      </dgm:spPr>
      <dgm:t>
        <a:bodyPr/>
        <a:lstStyle/>
        <a:p>
          <a:r>
            <a:rPr lang="es-MX" dirty="0" smtClean="0"/>
            <a:t>Derechos Económicos y Sociales </a:t>
          </a:r>
          <a:endParaRPr lang="es-MX" dirty="0"/>
        </a:p>
      </dgm:t>
    </dgm:pt>
    <dgm:pt modelId="{61D7497E-7403-4820-A3DB-993FA8CC9B93}" type="parTrans" cxnId="{665333E9-5348-400E-85CC-6837626FD08F}">
      <dgm:prSet/>
      <dgm:spPr/>
      <dgm:t>
        <a:bodyPr/>
        <a:lstStyle/>
        <a:p>
          <a:endParaRPr lang="es-MX"/>
        </a:p>
      </dgm:t>
    </dgm:pt>
    <dgm:pt modelId="{6DE5D3E1-218C-432E-A587-A80ABA04E3D7}" type="sibTrans" cxnId="{665333E9-5348-400E-85CC-6837626FD08F}">
      <dgm:prSet/>
      <dgm:spPr/>
      <dgm:t>
        <a:bodyPr/>
        <a:lstStyle/>
        <a:p>
          <a:endParaRPr lang="es-MX"/>
        </a:p>
      </dgm:t>
    </dgm:pt>
    <dgm:pt modelId="{195E9D3B-11F4-453B-AB37-87C7621B2AA9}" type="pres">
      <dgm:prSet presAssocID="{7C7B0B54-807B-4F1C-A0CD-96B9D4E304D6}" presName="Name0" presStyleCnt="0">
        <dgm:presLayoutVars>
          <dgm:dir/>
          <dgm:resizeHandles val="exact"/>
        </dgm:presLayoutVars>
      </dgm:prSet>
      <dgm:spPr/>
      <dgm:t>
        <a:bodyPr/>
        <a:lstStyle/>
        <a:p>
          <a:endParaRPr lang="es-MX"/>
        </a:p>
      </dgm:t>
    </dgm:pt>
    <dgm:pt modelId="{C0352B69-F421-4C63-B82B-D275292A69F1}" type="pres">
      <dgm:prSet presAssocID="{7C7B0B54-807B-4F1C-A0CD-96B9D4E304D6}" presName="cycle" presStyleCnt="0"/>
      <dgm:spPr/>
    </dgm:pt>
    <dgm:pt modelId="{01190688-4179-452E-8BF5-F439689BA07C}" type="pres">
      <dgm:prSet presAssocID="{F119E943-CE38-49AF-A05D-E9DDA88AD9E8}" presName="nodeFirstNode" presStyleLbl="node1" presStyleIdx="0" presStyleCnt="5">
        <dgm:presLayoutVars>
          <dgm:bulletEnabled val="1"/>
        </dgm:presLayoutVars>
      </dgm:prSet>
      <dgm:spPr/>
      <dgm:t>
        <a:bodyPr/>
        <a:lstStyle/>
        <a:p>
          <a:endParaRPr lang="es-MX"/>
        </a:p>
      </dgm:t>
    </dgm:pt>
    <dgm:pt modelId="{8FD26DF9-3177-42D3-B4B1-01E5E3B4B385}" type="pres">
      <dgm:prSet presAssocID="{0AC055AE-C8EA-40C1-8AA0-B19C4FA7D06D}" presName="sibTransFirstNode" presStyleLbl="bgShp" presStyleIdx="0" presStyleCnt="1"/>
      <dgm:spPr/>
      <dgm:t>
        <a:bodyPr/>
        <a:lstStyle/>
        <a:p>
          <a:endParaRPr lang="es-MX"/>
        </a:p>
      </dgm:t>
    </dgm:pt>
    <dgm:pt modelId="{647A7C1C-0487-4F5D-8F25-959118CD1E31}" type="pres">
      <dgm:prSet presAssocID="{A9D46987-E20F-4E78-906B-B074913EF799}" presName="nodeFollowingNodes" presStyleLbl="node1" presStyleIdx="1" presStyleCnt="5">
        <dgm:presLayoutVars>
          <dgm:bulletEnabled val="1"/>
        </dgm:presLayoutVars>
      </dgm:prSet>
      <dgm:spPr/>
      <dgm:t>
        <a:bodyPr/>
        <a:lstStyle/>
        <a:p>
          <a:endParaRPr lang="es-MX"/>
        </a:p>
      </dgm:t>
    </dgm:pt>
    <dgm:pt modelId="{D4E142A1-F0AE-4365-8E5F-35B4C7BA4FD8}" type="pres">
      <dgm:prSet presAssocID="{7723412B-4E84-47C7-87D2-F51C0952CCBC}" presName="nodeFollowingNodes" presStyleLbl="node1" presStyleIdx="2" presStyleCnt="5" custRadScaleRad="93459" custRadScaleInc="-30860">
        <dgm:presLayoutVars>
          <dgm:bulletEnabled val="1"/>
        </dgm:presLayoutVars>
      </dgm:prSet>
      <dgm:spPr/>
      <dgm:t>
        <a:bodyPr/>
        <a:lstStyle/>
        <a:p>
          <a:endParaRPr lang="es-MX"/>
        </a:p>
      </dgm:t>
    </dgm:pt>
    <dgm:pt modelId="{A2455459-88C2-49E2-988D-292076B14C0B}" type="pres">
      <dgm:prSet presAssocID="{7E4EBCF6-561C-424C-96CD-480042150C63}" presName="nodeFollowingNodes" presStyleLbl="node1" presStyleIdx="3" presStyleCnt="5" custRadScaleRad="97716" custRadScaleInc="23203">
        <dgm:presLayoutVars>
          <dgm:bulletEnabled val="1"/>
        </dgm:presLayoutVars>
      </dgm:prSet>
      <dgm:spPr/>
      <dgm:t>
        <a:bodyPr/>
        <a:lstStyle/>
        <a:p>
          <a:endParaRPr lang="es-MX"/>
        </a:p>
      </dgm:t>
    </dgm:pt>
    <dgm:pt modelId="{280C08C2-6069-499F-A4F3-D9D0104E1DDE}" type="pres">
      <dgm:prSet presAssocID="{E2438AA1-95F8-46B8-BC66-82481EBEDC01}" presName="nodeFollowingNodes" presStyleLbl="node1" presStyleIdx="4" presStyleCnt="5">
        <dgm:presLayoutVars>
          <dgm:bulletEnabled val="1"/>
        </dgm:presLayoutVars>
      </dgm:prSet>
      <dgm:spPr/>
      <dgm:t>
        <a:bodyPr/>
        <a:lstStyle/>
        <a:p>
          <a:endParaRPr lang="es-MX"/>
        </a:p>
      </dgm:t>
    </dgm:pt>
  </dgm:ptLst>
  <dgm:cxnLst>
    <dgm:cxn modelId="{AF0F98F9-D13A-4FB4-9DA7-FC369C05AF4A}" type="presOf" srcId="{A9D46987-E20F-4E78-906B-B074913EF799}" destId="{647A7C1C-0487-4F5D-8F25-959118CD1E31}" srcOrd="0" destOrd="0" presId="urn:microsoft.com/office/officeart/2005/8/layout/cycle3"/>
    <dgm:cxn modelId="{83EE1BED-97EE-4957-8806-7E657BD3D2E9}" srcId="{7C7B0B54-807B-4F1C-A0CD-96B9D4E304D6}" destId="{A9D46987-E20F-4E78-906B-B074913EF799}" srcOrd="1" destOrd="0" parTransId="{4C450AB5-E4CB-4E68-83C9-BEA8B41ABD27}" sibTransId="{322DE2AA-F8A3-4467-B721-6C02427BC362}"/>
    <dgm:cxn modelId="{E992893F-085F-4FE1-BED5-6CF6C2BDBBC9}" srcId="{7C7B0B54-807B-4F1C-A0CD-96B9D4E304D6}" destId="{7723412B-4E84-47C7-87D2-F51C0952CCBC}" srcOrd="2" destOrd="0" parTransId="{6F202A26-A427-4CD5-B958-90A9BD75FB46}" sibTransId="{9A9481A6-0A95-4573-87A3-A5EF0231D678}"/>
    <dgm:cxn modelId="{665333E9-5348-400E-85CC-6837626FD08F}" srcId="{7C7B0B54-807B-4F1C-A0CD-96B9D4E304D6}" destId="{E2438AA1-95F8-46B8-BC66-82481EBEDC01}" srcOrd="4" destOrd="0" parTransId="{61D7497E-7403-4820-A3DB-993FA8CC9B93}" sibTransId="{6DE5D3E1-218C-432E-A587-A80ABA04E3D7}"/>
    <dgm:cxn modelId="{0DFAF9A6-F08A-432E-AEED-469E60CFA47E}" type="presOf" srcId="{0AC055AE-C8EA-40C1-8AA0-B19C4FA7D06D}" destId="{8FD26DF9-3177-42D3-B4B1-01E5E3B4B385}" srcOrd="0" destOrd="0" presId="urn:microsoft.com/office/officeart/2005/8/layout/cycle3"/>
    <dgm:cxn modelId="{0B30B08A-B3D1-4CD4-9940-E5B4884CD6A8}" srcId="{7C7B0B54-807B-4F1C-A0CD-96B9D4E304D6}" destId="{7E4EBCF6-561C-424C-96CD-480042150C63}" srcOrd="3" destOrd="0" parTransId="{70250F4A-3B4F-4AC1-98BF-A1F63889B135}" sibTransId="{1A7A09D6-8D18-4784-A503-A9D305E0D365}"/>
    <dgm:cxn modelId="{F38F76E8-875F-41AC-8F88-562512519F99}" srcId="{7C7B0B54-807B-4F1C-A0CD-96B9D4E304D6}" destId="{F119E943-CE38-49AF-A05D-E9DDA88AD9E8}" srcOrd="0" destOrd="0" parTransId="{BC3627C6-7125-412E-8F4B-5906D5551AC3}" sibTransId="{0AC055AE-C8EA-40C1-8AA0-B19C4FA7D06D}"/>
    <dgm:cxn modelId="{14E880C7-4B80-4AA5-B8B2-1FC00FFE7763}" type="presOf" srcId="{E2438AA1-95F8-46B8-BC66-82481EBEDC01}" destId="{280C08C2-6069-499F-A4F3-D9D0104E1DDE}" srcOrd="0" destOrd="0" presId="urn:microsoft.com/office/officeart/2005/8/layout/cycle3"/>
    <dgm:cxn modelId="{DF77838E-E4AD-4241-AD60-540334B1F8DB}" type="presOf" srcId="{F119E943-CE38-49AF-A05D-E9DDA88AD9E8}" destId="{01190688-4179-452E-8BF5-F439689BA07C}" srcOrd="0" destOrd="0" presId="urn:microsoft.com/office/officeart/2005/8/layout/cycle3"/>
    <dgm:cxn modelId="{BD55B14E-581C-4D4D-AE56-43CFC28E896C}" type="presOf" srcId="{7723412B-4E84-47C7-87D2-F51C0952CCBC}" destId="{D4E142A1-F0AE-4365-8E5F-35B4C7BA4FD8}" srcOrd="0" destOrd="0" presId="urn:microsoft.com/office/officeart/2005/8/layout/cycle3"/>
    <dgm:cxn modelId="{3A9CC9AE-F3A9-4FC5-82A4-4197D54B83A3}" type="presOf" srcId="{7E4EBCF6-561C-424C-96CD-480042150C63}" destId="{A2455459-88C2-49E2-988D-292076B14C0B}" srcOrd="0" destOrd="0" presId="urn:microsoft.com/office/officeart/2005/8/layout/cycle3"/>
    <dgm:cxn modelId="{F157A661-DB35-43BC-B54C-31B04884356C}" type="presOf" srcId="{7C7B0B54-807B-4F1C-A0CD-96B9D4E304D6}" destId="{195E9D3B-11F4-453B-AB37-87C7621B2AA9}" srcOrd="0" destOrd="0" presId="urn:microsoft.com/office/officeart/2005/8/layout/cycle3"/>
    <dgm:cxn modelId="{AF6E4240-09AB-4DEA-A0AE-8F2A932FA5DC}" type="presParOf" srcId="{195E9D3B-11F4-453B-AB37-87C7621B2AA9}" destId="{C0352B69-F421-4C63-B82B-D275292A69F1}" srcOrd="0" destOrd="0" presId="urn:microsoft.com/office/officeart/2005/8/layout/cycle3"/>
    <dgm:cxn modelId="{3BCFFC4F-05BB-4A10-8748-3BA440791CF3}" type="presParOf" srcId="{C0352B69-F421-4C63-B82B-D275292A69F1}" destId="{01190688-4179-452E-8BF5-F439689BA07C}" srcOrd="0" destOrd="0" presId="urn:microsoft.com/office/officeart/2005/8/layout/cycle3"/>
    <dgm:cxn modelId="{BF561571-B1DA-4EE1-838F-DEB6A49479A0}" type="presParOf" srcId="{C0352B69-F421-4C63-B82B-D275292A69F1}" destId="{8FD26DF9-3177-42D3-B4B1-01E5E3B4B385}" srcOrd="1" destOrd="0" presId="urn:microsoft.com/office/officeart/2005/8/layout/cycle3"/>
    <dgm:cxn modelId="{FD8781D3-1D49-4F04-B14C-DE3177168367}" type="presParOf" srcId="{C0352B69-F421-4C63-B82B-D275292A69F1}" destId="{647A7C1C-0487-4F5D-8F25-959118CD1E31}" srcOrd="2" destOrd="0" presId="urn:microsoft.com/office/officeart/2005/8/layout/cycle3"/>
    <dgm:cxn modelId="{E88CA730-9CEE-4AD3-A1D6-1DAA5A7E5634}" type="presParOf" srcId="{C0352B69-F421-4C63-B82B-D275292A69F1}" destId="{D4E142A1-F0AE-4365-8E5F-35B4C7BA4FD8}" srcOrd="3" destOrd="0" presId="urn:microsoft.com/office/officeart/2005/8/layout/cycle3"/>
    <dgm:cxn modelId="{F2222945-5AF6-4362-AB98-A886FD858673}" type="presParOf" srcId="{C0352B69-F421-4C63-B82B-D275292A69F1}" destId="{A2455459-88C2-49E2-988D-292076B14C0B}" srcOrd="4" destOrd="0" presId="urn:microsoft.com/office/officeart/2005/8/layout/cycle3"/>
    <dgm:cxn modelId="{D63ADBCF-D665-451A-9AE0-B7A8FEBC5053}" type="presParOf" srcId="{C0352B69-F421-4C63-B82B-D275292A69F1}" destId="{280C08C2-6069-499F-A4F3-D9D0104E1DDE}"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857BAA6-7F18-4352-90C2-28344A110ED6}" type="doc">
      <dgm:prSet loTypeId="urn:microsoft.com/office/officeart/2005/8/layout/hierarchy4" loCatId="list" qsTypeId="urn:microsoft.com/office/officeart/2005/8/quickstyle/simple5" qsCatId="simple" csTypeId="urn:microsoft.com/office/officeart/2005/8/colors/accent2_5" csCatId="accent2" phldr="1"/>
      <dgm:spPr/>
      <dgm:t>
        <a:bodyPr/>
        <a:lstStyle/>
        <a:p>
          <a:endParaRPr lang="es-MX"/>
        </a:p>
      </dgm:t>
    </dgm:pt>
    <dgm:pt modelId="{CF215BF3-C223-459C-996E-727679CAF217}">
      <dgm:prSet phldrT="[Texto]"/>
      <dgm:spPr/>
      <dgm:t>
        <a:bodyPr/>
        <a:lstStyle/>
        <a:p>
          <a:r>
            <a:rPr lang="es-MX" dirty="0" smtClean="0"/>
            <a:t>Los siguientes capítulos de la Convención regulan: </a:t>
          </a:r>
          <a:endParaRPr lang="es-MX" dirty="0"/>
        </a:p>
      </dgm:t>
    </dgm:pt>
    <dgm:pt modelId="{2AF5E6D6-B2C9-4239-84DD-5D2BD8F8715D}" type="parTrans" cxnId="{09DD5101-8B98-4DCD-9407-040827F8574A}">
      <dgm:prSet/>
      <dgm:spPr/>
      <dgm:t>
        <a:bodyPr/>
        <a:lstStyle/>
        <a:p>
          <a:endParaRPr lang="es-MX"/>
        </a:p>
      </dgm:t>
    </dgm:pt>
    <dgm:pt modelId="{1F5003AC-62FC-49FD-BF1B-39E91A514D96}" type="sibTrans" cxnId="{09DD5101-8B98-4DCD-9407-040827F8574A}">
      <dgm:prSet/>
      <dgm:spPr/>
      <dgm:t>
        <a:bodyPr/>
        <a:lstStyle/>
        <a:p>
          <a:endParaRPr lang="es-MX"/>
        </a:p>
      </dgm:t>
    </dgm:pt>
    <dgm:pt modelId="{188501E1-67F9-429B-BD36-E74AEC58293B}">
      <dgm:prSet phldrT="[Texto]" custT="1"/>
      <dgm:spPr/>
      <dgm:t>
        <a:bodyPr/>
        <a:lstStyle/>
        <a:p>
          <a:r>
            <a:rPr lang="es-MX" sz="1800" b="1" dirty="0" smtClean="0"/>
            <a:t>Medios de Protección </a:t>
          </a:r>
          <a:endParaRPr lang="es-MX" sz="1800" b="1" dirty="0"/>
        </a:p>
      </dgm:t>
    </dgm:pt>
    <dgm:pt modelId="{4C8CB0EF-2391-4F89-96F0-0C97DCA8DF00}" type="parTrans" cxnId="{B904002D-A1DE-46AB-B3C5-ACA70D30EE42}">
      <dgm:prSet/>
      <dgm:spPr/>
      <dgm:t>
        <a:bodyPr/>
        <a:lstStyle/>
        <a:p>
          <a:endParaRPr lang="es-MX"/>
        </a:p>
      </dgm:t>
    </dgm:pt>
    <dgm:pt modelId="{465A2BB8-BDC8-4B87-AAE9-B27341B35F54}" type="sibTrans" cxnId="{B904002D-A1DE-46AB-B3C5-ACA70D30EE42}">
      <dgm:prSet/>
      <dgm:spPr/>
      <dgm:t>
        <a:bodyPr/>
        <a:lstStyle/>
        <a:p>
          <a:endParaRPr lang="es-MX"/>
        </a:p>
      </dgm:t>
    </dgm:pt>
    <dgm:pt modelId="{BE6608C2-6AFC-4A5E-A619-6D7CB0B5BE69}">
      <dgm:prSet phldrT="[Texto]" custT="1"/>
      <dgm:spPr/>
      <dgm:t>
        <a:bodyPr/>
        <a:lstStyle/>
        <a:p>
          <a:r>
            <a:rPr lang="es-MX" sz="1200" b="1" dirty="0" smtClean="0"/>
            <a:t>Órganos Competentes (Comisión Interamericana y Corte Interamericana</a:t>
          </a:r>
          <a:r>
            <a:rPr lang="es-MX" sz="1100" dirty="0" smtClean="0"/>
            <a:t>) </a:t>
          </a:r>
          <a:endParaRPr lang="es-MX" sz="1100" dirty="0"/>
        </a:p>
      </dgm:t>
    </dgm:pt>
    <dgm:pt modelId="{3B751584-A5A0-481C-96D2-8FB931A0864C}" type="parTrans" cxnId="{BB7577C4-6823-4709-9F0A-2A25D1DE9F93}">
      <dgm:prSet/>
      <dgm:spPr/>
      <dgm:t>
        <a:bodyPr/>
        <a:lstStyle/>
        <a:p>
          <a:endParaRPr lang="es-MX"/>
        </a:p>
      </dgm:t>
    </dgm:pt>
    <dgm:pt modelId="{BD79AAC9-4B25-406D-93BE-468D8F8DB22D}" type="sibTrans" cxnId="{BB7577C4-6823-4709-9F0A-2A25D1DE9F93}">
      <dgm:prSet/>
      <dgm:spPr/>
      <dgm:t>
        <a:bodyPr/>
        <a:lstStyle/>
        <a:p>
          <a:endParaRPr lang="es-MX"/>
        </a:p>
      </dgm:t>
    </dgm:pt>
    <dgm:pt modelId="{FB2B6220-46CB-418F-81C0-F36982562159}">
      <dgm:prSet phldrT="[Texto]" custT="1"/>
      <dgm:spPr/>
      <dgm:t>
        <a:bodyPr/>
        <a:lstStyle/>
        <a:p>
          <a:r>
            <a:rPr lang="es-MX" sz="1400" b="1" dirty="0" smtClean="0"/>
            <a:t>Firma</a:t>
          </a:r>
          <a:r>
            <a:rPr lang="es-MX" sz="1100" dirty="0" smtClean="0"/>
            <a:t> </a:t>
          </a:r>
          <a:endParaRPr lang="es-MX" sz="1100" dirty="0"/>
        </a:p>
      </dgm:t>
    </dgm:pt>
    <dgm:pt modelId="{2009A936-92DA-4203-AD61-BA583CDAA36A}" type="parTrans" cxnId="{43475ACB-A83A-478C-8E4E-6954D57CEE26}">
      <dgm:prSet/>
      <dgm:spPr/>
      <dgm:t>
        <a:bodyPr/>
        <a:lstStyle/>
        <a:p>
          <a:endParaRPr lang="es-MX"/>
        </a:p>
      </dgm:t>
    </dgm:pt>
    <dgm:pt modelId="{DD97957B-8319-43F9-8565-7F047D0C73C8}" type="sibTrans" cxnId="{43475ACB-A83A-478C-8E4E-6954D57CEE26}">
      <dgm:prSet/>
      <dgm:spPr/>
      <dgm:t>
        <a:bodyPr/>
        <a:lstStyle/>
        <a:p>
          <a:endParaRPr lang="es-MX"/>
        </a:p>
      </dgm:t>
    </dgm:pt>
    <dgm:pt modelId="{9BAB2AC2-FEBD-4F37-8765-6EDAE0C544D5}">
      <dgm:prSet custT="1"/>
      <dgm:spPr/>
      <dgm:t>
        <a:bodyPr/>
        <a:lstStyle/>
        <a:p>
          <a:r>
            <a:rPr lang="es-MX" sz="1600" dirty="0" smtClean="0"/>
            <a:t>Ratificación </a:t>
          </a:r>
          <a:endParaRPr lang="es-MX" sz="1600" dirty="0"/>
        </a:p>
      </dgm:t>
    </dgm:pt>
    <dgm:pt modelId="{8994C530-9E38-4257-AA71-769BAE496A6C}" type="parTrans" cxnId="{48A6594C-07E3-48F4-B398-6BF95936D304}">
      <dgm:prSet/>
      <dgm:spPr/>
      <dgm:t>
        <a:bodyPr/>
        <a:lstStyle/>
        <a:p>
          <a:endParaRPr lang="es-MX"/>
        </a:p>
      </dgm:t>
    </dgm:pt>
    <dgm:pt modelId="{C66D859B-5032-4592-92B8-530963786FF2}" type="sibTrans" cxnId="{48A6594C-07E3-48F4-B398-6BF95936D304}">
      <dgm:prSet/>
      <dgm:spPr/>
      <dgm:t>
        <a:bodyPr/>
        <a:lstStyle/>
        <a:p>
          <a:endParaRPr lang="es-MX"/>
        </a:p>
      </dgm:t>
    </dgm:pt>
    <dgm:pt modelId="{28E6750E-03B0-4859-9F52-2207C56E5C89}">
      <dgm:prSet custT="1"/>
      <dgm:spPr/>
      <dgm:t>
        <a:bodyPr/>
        <a:lstStyle/>
        <a:p>
          <a:r>
            <a:rPr lang="es-MX" sz="1100" dirty="0" smtClean="0"/>
            <a:t>Enmienda 	protocolo </a:t>
          </a:r>
          <a:endParaRPr lang="es-MX" sz="1100" dirty="0"/>
        </a:p>
      </dgm:t>
    </dgm:pt>
    <dgm:pt modelId="{9BE95F7C-603A-4E67-8839-5E9EC44E3F04}" type="parTrans" cxnId="{C281897D-EAE0-40C4-A569-FCFADEFB782A}">
      <dgm:prSet/>
      <dgm:spPr/>
      <dgm:t>
        <a:bodyPr/>
        <a:lstStyle/>
        <a:p>
          <a:endParaRPr lang="es-MX"/>
        </a:p>
      </dgm:t>
    </dgm:pt>
    <dgm:pt modelId="{7D9604BF-B531-4470-958A-6BAA589308CF}" type="sibTrans" cxnId="{C281897D-EAE0-40C4-A569-FCFADEFB782A}">
      <dgm:prSet/>
      <dgm:spPr/>
      <dgm:t>
        <a:bodyPr/>
        <a:lstStyle/>
        <a:p>
          <a:endParaRPr lang="es-MX"/>
        </a:p>
      </dgm:t>
    </dgm:pt>
    <dgm:pt modelId="{32B85318-7D31-44CB-A632-090EFE2C0F41}">
      <dgm:prSet/>
      <dgm:spPr/>
      <dgm:t>
        <a:bodyPr/>
        <a:lstStyle/>
        <a:p>
          <a:r>
            <a:rPr lang="es-MX" dirty="0" smtClean="0"/>
            <a:t>Denuncia de la CADH </a:t>
          </a:r>
          <a:endParaRPr lang="es-MX" dirty="0"/>
        </a:p>
      </dgm:t>
    </dgm:pt>
    <dgm:pt modelId="{EE72AD97-E441-4D34-B48A-303797AC5691}" type="parTrans" cxnId="{2F0AEA2A-3EFF-4824-B84D-351827A47E36}">
      <dgm:prSet/>
      <dgm:spPr/>
      <dgm:t>
        <a:bodyPr/>
        <a:lstStyle/>
        <a:p>
          <a:endParaRPr lang="es-MX"/>
        </a:p>
      </dgm:t>
    </dgm:pt>
    <dgm:pt modelId="{685BA64F-55A6-42C2-8EC2-C87420E9A48C}" type="sibTrans" cxnId="{2F0AEA2A-3EFF-4824-B84D-351827A47E36}">
      <dgm:prSet/>
      <dgm:spPr/>
      <dgm:t>
        <a:bodyPr/>
        <a:lstStyle/>
        <a:p>
          <a:endParaRPr lang="es-MX"/>
        </a:p>
      </dgm:t>
    </dgm:pt>
    <dgm:pt modelId="{7DD2CD0A-1F1F-4494-A813-56050FADCC71}" type="pres">
      <dgm:prSet presAssocID="{1857BAA6-7F18-4352-90C2-28344A110ED6}" presName="Name0" presStyleCnt="0">
        <dgm:presLayoutVars>
          <dgm:chPref val="1"/>
          <dgm:dir/>
          <dgm:animOne val="branch"/>
          <dgm:animLvl val="lvl"/>
          <dgm:resizeHandles/>
        </dgm:presLayoutVars>
      </dgm:prSet>
      <dgm:spPr/>
      <dgm:t>
        <a:bodyPr/>
        <a:lstStyle/>
        <a:p>
          <a:endParaRPr lang="es-MX"/>
        </a:p>
      </dgm:t>
    </dgm:pt>
    <dgm:pt modelId="{3B548FE6-A5BC-4C8F-88C5-1E1482F10D3B}" type="pres">
      <dgm:prSet presAssocID="{CF215BF3-C223-459C-996E-727679CAF217}" presName="vertOne" presStyleCnt="0"/>
      <dgm:spPr/>
      <dgm:t>
        <a:bodyPr/>
        <a:lstStyle/>
        <a:p>
          <a:endParaRPr lang="es-MX"/>
        </a:p>
      </dgm:t>
    </dgm:pt>
    <dgm:pt modelId="{38E07014-ED6A-430A-AF4C-C4CF2AA2AF1C}" type="pres">
      <dgm:prSet presAssocID="{CF215BF3-C223-459C-996E-727679CAF217}" presName="txOne" presStyleLbl="node0" presStyleIdx="0" presStyleCnt="1" custLinFactNeighborX="-848" custLinFactNeighborY="-31756">
        <dgm:presLayoutVars>
          <dgm:chPref val="3"/>
        </dgm:presLayoutVars>
      </dgm:prSet>
      <dgm:spPr/>
      <dgm:t>
        <a:bodyPr/>
        <a:lstStyle/>
        <a:p>
          <a:endParaRPr lang="es-MX"/>
        </a:p>
      </dgm:t>
    </dgm:pt>
    <dgm:pt modelId="{D8498225-84B1-4431-836A-CB3EE2C0513F}" type="pres">
      <dgm:prSet presAssocID="{CF215BF3-C223-459C-996E-727679CAF217}" presName="parTransOne" presStyleCnt="0"/>
      <dgm:spPr/>
      <dgm:t>
        <a:bodyPr/>
        <a:lstStyle/>
        <a:p>
          <a:endParaRPr lang="es-MX"/>
        </a:p>
      </dgm:t>
    </dgm:pt>
    <dgm:pt modelId="{B08E6848-BF7A-46B3-8870-F0D41967D63F}" type="pres">
      <dgm:prSet presAssocID="{CF215BF3-C223-459C-996E-727679CAF217}" presName="horzOne" presStyleCnt="0"/>
      <dgm:spPr/>
      <dgm:t>
        <a:bodyPr/>
        <a:lstStyle/>
        <a:p>
          <a:endParaRPr lang="es-MX"/>
        </a:p>
      </dgm:t>
    </dgm:pt>
    <dgm:pt modelId="{23414A31-12ED-4973-B8B2-076A01C7DA64}" type="pres">
      <dgm:prSet presAssocID="{188501E1-67F9-429B-BD36-E74AEC58293B}" presName="vertTwo" presStyleCnt="0"/>
      <dgm:spPr/>
      <dgm:t>
        <a:bodyPr/>
        <a:lstStyle/>
        <a:p>
          <a:endParaRPr lang="es-MX"/>
        </a:p>
      </dgm:t>
    </dgm:pt>
    <dgm:pt modelId="{6720024B-ECED-4F27-936F-6D5D003A4F11}" type="pres">
      <dgm:prSet presAssocID="{188501E1-67F9-429B-BD36-E74AEC58293B}" presName="txTwo" presStyleLbl="node2" presStyleIdx="0" presStyleCnt="6">
        <dgm:presLayoutVars>
          <dgm:chPref val="3"/>
        </dgm:presLayoutVars>
      </dgm:prSet>
      <dgm:spPr/>
      <dgm:t>
        <a:bodyPr/>
        <a:lstStyle/>
        <a:p>
          <a:endParaRPr lang="es-MX"/>
        </a:p>
      </dgm:t>
    </dgm:pt>
    <dgm:pt modelId="{9FFA9242-51A8-4C0B-AE7A-9DA9204277EA}" type="pres">
      <dgm:prSet presAssocID="{188501E1-67F9-429B-BD36-E74AEC58293B}" presName="horzTwo" presStyleCnt="0"/>
      <dgm:spPr/>
      <dgm:t>
        <a:bodyPr/>
        <a:lstStyle/>
        <a:p>
          <a:endParaRPr lang="es-MX"/>
        </a:p>
      </dgm:t>
    </dgm:pt>
    <dgm:pt modelId="{38EB18C5-5642-41BA-BCD1-9C09EEEA52DB}" type="pres">
      <dgm:prSet presAssocID="{465A2BB8-BDC8-4B87-AAE9-B27341B35F54}" presName="sibSpaceTwo" presStyleCnt="0"/>
      <dgm:spPr/>
      <dgm:t>
        <a:bodyPr/>
        <a:lstStyle/>
        <a:p>
          <a:endParaRPr lang="es-MX"/>
        </a:p>
      </dgm:t>
    </dgm:pt>
    <dgm:pt modelId="{D634066F-E6FD-420E-AE8D-086085F8C2C7}" type="pres">
      <dgm:prSet presAssocID="{BE6608C2-6AFC-4A5E-A619-6D7CB0B5BE69}" presName="vertTwo" presStyleCnt="0"/>
      <dgm:spPr/>
      <dgm:t>
        <a:bodyPr/>
        <a:lstStyle/>
        <a:p>
          <a:endParaRPr lang="es-MX"/>
        </a:p>
      </dgm:t>
    </dgm:pt>
    <dgm:pt modelId="{1FB97CFB-9CE2-41C2-933B-55CCF2CB11B9}" type="pres">
      <dgm:prSet presAssocID="{BE6608C2-6AFC-4A5E-A619-6D7CB0B5BE69}" presName="txTwo" presStyleLbl="node2" presStyleIdx="1" presStyleCnt="6">
        <dgm:presLayoutVars>
          <dgm:chPref val="3"/>
        </dgm:presLayoutVars>
      </dgm:prSet>
      <dgm:spPr/>
      <dgm:t>
        <a:bodyPr/>
        <a:lstStyle/>
        <a:p>
          <a:endParaRPr lang="es-MX"/>
        </a:p>
      </dgm:t>
    </dgm:pt>
    <dgm:pt modelId="{0D42D952-ADAE-40E2-84CB-5734B338DFF9}" type="pres">
      <dgm:prSet presAssocID="{BE6608C2-6AFC-4A5E-A619-6D7CB0B5BE69}" presName="horzTwo" presStyleCnt="0"/>
      <dgm:spPr/>
      <dgm:t>
        <a:bodyPr/>
        <a:lstStyle/>
        <a:p>
          <a:endParaRPr lang="es-MX"/>
        </a:p>
      </dgm:t>
    </dgm:pt>
    <dgm:pt modelId="{4567EB56-FFF1-4CC0-A1F9-0A53E140CB5E}" type="pres">
      <dgm:prSet presAssocID="{BD79AAC9-4B25-406D-93BE-468D8F8DB22D}" presName="sibSpaceTwo" presStyleCnt="0"/>
      <dgm:spPr/>
      <dgm:t>
        <a:bodyPr/>
        <a:lstStyle/>
        <a:p>
          <a:endParaRPr lang="es-MX"/>
        </a:p>
      </dgm:t>
    </dgm:pt>
    <dgm:pt modelId="{25F4758D-EED1-4309-9804-EF4D8AE6EC0D}" type="pres">
      <dgm:prSet presAssocID="{FB2B6220-46CB-418F-81C0-F36982562159}" presName="vertTwo" presStyleCnt="0"/>
      <dgm:spPr/>
      <dgm:t>
        <a:bodyPr/>
        <a:lstStyle/>
        <a:p>
          <a:endParaRPr lang="es-MX"/>
        </a:p>
      </dgm:t>
    </dgm:pt>
    <dgm:pt modelId="{434D3096-6039-4034-B693-F34EEE723248}" type="pres">
      <dgm:prSet presAssocID="{FB2B6220-46CB-418F-81C0-F36982562159}" presName="txTwo" presStyleLbl="node2" presStyleIdx="2" presStyleCnt="6">
        <dgm:presLayoutVars>
          <dgm:chPref val="3"/>
        </dgm:presLayoutVars>
      </dgm:prSet>
      <dgm:spPr/>
      <dgm:t>
        <a:bodyPr/>
        <a:lstStyle/>
        <a:p>
          <a:endParaRPr lang="es-MX"/>
        </a:p>
      </dgm:t>
    </dgm:pt>
    <dgm:pt modelId="{69CAB16A-E715-4CB2-A181-C961D42F6CBA}" type="pres">
      <dgm:prSet presAssocID="{FB2B6220-46CB-418F-81C0-F36982562159}" presName="horzTwo" presStyleCnt="0"/>
      <dgm:spPr/>
      <dgm:t>
        <a:bodyPr/>
        <a:lstStyle/>
        <a:p>
          <a:endParaRPr lang="es-MX"/>
        </a:p>
      </dgm:t>
    </dgm:pt>
    <dgm:pt modelId="{3724EB4A-9F5D-43F7-8005-3A53B6B16290}" type="pres">
      <dgm:prSet presAssocID="{DD97957B-8319-43F9-8565-7F047D0C73C8}" presName="sibSpaceTwo" presStyleCnt="0"/>
      <dgm:spPr/>
      <dgm:t>
        <a:bodyPr/>
        <a:lstStyle/>
        <a:p>
          <a:endParaRPr lang="es-MX"/>
        </a:p>
      </dgm:t>
    </dgm:pt>
    <dgm:pt modelId="{7E9ADCEB-FBAC-49E6-B4CA-4822A3AD6119}" type="pres">
      <dgm:prSet presAssocID="{9BAB2AC2-FEBD-4F37-8765-6EDAE0C544D5}" presName="vertTwo" presStyleCnt="0"/>
      <dgm:spPr/>
      <dgm:t>
        <a:bodyPr/>
        <a:lstStyle/>
        <a:p>
          <a:endParaRPr lang="es-MX"/>
        </a:p>
      </dgm:t>
    </dgm:pt>
    <dgm:pt modelId="{5DC933EA-4D4E-45E3-9E02-A6C55AE8F6E0}" type="pres">
      <dgm:prSet presAssocID="{9BAB2AC2-FEBD-4F37-8765-6EDAE0C544D5}" presName="txTwo" presStyleLbl="node2" presStyleIdx="3" presStyleCnt="6">
        <dgm:presLayoutVars>
          <dgm:chPref val="3"/>
        </dgm:presLayoutVars>
      </dgm:prSet>
      <dgm:spPr/>
      <dgm:t>
        <a:bodyPr/>
        <a:lstStyle/>
        <a:p>
          <a:endParaRPr lang="es-MX"/>
        </a:p>
      </dgm:t>
    </dgm:pt>
    <dgm:pt modelId="{88BD711A-8800-467A-83A2-6E1333CA2892}" type="pres">
      <dgm:prSet presAssocID="{9BAB2AC2-FEBD-4F37-8765-6EDAE0C544D5}" presName="horzTwo" presStyleCnt="0"/>
      <dgm:spPr/>
      <dgm:t>
        <a:bodyPr/>
        <a:lstStyle/>
        <a:p>
          <a:endParaRPr lang="es-MX"/>
        </a:p>
      </dgm:t>
    </dgm:pt>
    <dgm:pt modelId="{815CD252-C6FD-4D25-A589-004D910D94DA}" type="pres">
      <dgm:prSet presAssocID="{C66D859B-5032-4592-92B8-530963786FF2}" presName="sibSpaceTwo" presStyleCnt="0"/>
      <dgm:spPr/>
      <dgm:t>
        <a:bodyPr/>
        <a:lstStyle/>
        <a:p>
          <a:endParaRPr lang="es-MX"/>
        </a:p>
      </dgm:t>
    </dgm:pt>
    <dgm:pt modelId="{CA69C776-83CD-4461-AAEB-1A5A996D7C6A}" type="pres">
      <dgm:prSet presAssocID="{28E6750E-03B0-4859-9F52-2207C56E5C89}" presName="vertTwo" presStyleCnt="0"/>
      <dgm:spPr/>
      <dgm:t>
        <a:bodyPr/>
        <a:lstStyle/>
        <a:p>
          <a:endParaRPr lang="es-MX"/>
        </a:p>
      </dgm:t>
    </dgm:pt>
    <dgm:pt modelId="{5FB10E40-F87A-49D6-BA04-23EF07700722}" type="pres">
      <dgm:prSet presAssocID="{28E6750E-03B0-4859-9F52-2207C56E5C89}" presName="txTwo" presStyleLbl="node2" presStyleIdx="4" presStyleCnt="6">
        <dgm:presLayoutVars>
          <dgm:chPref val="3"/>
        </dgm:presLayoutVars>
      </dgm:prSet>
      <dgm:spPr/>
      <dgm:t>
        <a:bodyPr/>
        <a:lstStyle/>
        <a:p>
          <a:endParaRPr lang="es-MX"/>
        </a:p>
      </dgm:t>
    </dgm:pt>
    <dgm:pt modelId="{AD230131-EF64-4CAF-BD0A-AA09A5E0A30D}" type="pres">
      <dgm:prSet presAssocID="{28E6750E-03B0-4859-9F52-2207C56E5C89}" presName="horzTwo" presStyleCnt="0"/>
      <dgm:spPr/>
      <dgm:t>
        <a:bodyPr/>
        <a:lstStyle/>
        <a:p>
          <a:endParaRPr lang="es-MX"/>
        </a:p>
      </dgm:t>
    </dgm:pt>
    <dgm:pt modelId="{6117A469-DA49-4CC7-B5CF-66C90D68B016}" type="pres">
      <dgm:prSet presAssocID="{7D9604BF-B531-4470-958A-6BAA589308CF}" presName="sibSpaceTwo" presStyleCnt="0"/>
      <dgm:spPr/>
      <dgm:t>
        <a:bodyPr/>
        <a:lstStyle/>
        <a:p>
          <a:endParaRPr lang="es-MX"/>
        </a:p>
      </dgm:t>
    </dgm:pt>
    <dgm:pt modelId="{F5EF6361-CA83-44CF-AAF8-212533F06B10}" type="pres">
      <dgm:prSet presAssocID="{32B85318-7D31-44CB-A632-090EFE2C0F41}" presName="vertTwo" presStyleCnt="0"/>
      <dgm:spPr/>
      <dgm:t>
        <a:bodyPr/>
        <a:lstStyle/>
        <a:p>
          <a:endParaRPr lang="es-MX"/>
        </a:p>
      </dgm:t>
    </dgm:pt>
    <dgm:pt modelId="{72F956C8-1468-441C-A1DF-BF6B24C0C4E1}" type="pres">
      <dgm:prSet presAssocID="{32B85318-7D31-44CB-A632-090EFE2C0F41}" presName="txTwo" presStyleLbl="node2" presStyleIdx="5" presStyleCnt="6">
        <dgm:presLayoutVars>
          <dgm:chPref val="3"/>
        </dgm:presLayoutVars>
      </dgm:prSet>
      <dgm:spPr/>
      <dgm:t>
        <a:bodyPr/>
        <a:lstStyle/>
        <a:p>
          <a:endParaRPr lang="es-MX"/>
        </a:p>
      </dgm:t>
    </dgm:pt>
    <dgm:pt modelId="{C1F54A1A-8B3C-47C6-81DC-F7FAAED735AA}" type="pres">
      <dgm:prSet presAssocID="{32B85318-7D31-44CB-A632-090EFE2C0F41}" presName="horzTwo" presStyleCnt="0"/>
      <dgm:spPr/>
      <dgm:t>
        <a:bodyPr/>
        <a:lstStyle/>
        <a:p>
          <a:endParaRPr lang="es-MX"/>
        </a:p>
      </dgm:t>
    </dgm:pt>
  </dgm:ptLst>
  <dgm:cxnLst>
    <dgm:cxn modelId="{6302C228-442D-4A2D-99F6-7D14CAD6361D}" type="presOf" srcId="{CF215BF3-C223-459C-996E-727679CAF217}" destId="{38E07014-ED6A-430A-AF4C-C4CF2AA2AF1C}" srcOrd="0" destOrd="0" presId="urn:microsoft.com/office/officeart/2005/8/layout/hierarchy4"/>
    <dgm:cxn modelId="{43475ACB-A83A-478C-8E4E-6954D57CEE26}" srcId="{CF215BF3-C223-459C-996E-727679CAF217}" destId="{FB2B6220-46CB-418F-81C0-F36982562159}" srcOrd="2" destOrd="0" parTransId="{2009A936-92DA-4203-AD61-BA583CDAA36A}" sibTransId="{DD97957B-8319-43F9-8565-7F047D0C73C8}"/>
    <dgm:cxn modelId="{2F0AEA2A-3EFF-4824-B84D-351827A47E36}" srcId="{CF215BF3-C223-459C-996E-727679CAF217}" destId="{32B85318-7D31-44CB-A632-090EFE2C0F41}" srcOrd="5" destOrd="0" parTransId="{EE72AD97-E441-4D34-B48A-303797AC5691}" sibTransId="{685BA64F-55A6-42C2-8EC2-C87420E9A48C}"/>
    <dgm:cxn modelId="{76CD0CD5-2800-41C3-8A1D-547C4C816FF5}" type="presOf" srcId="{9BAB2AC2-FEBD-4F37-8765-6EDAE0C544D5}" destId="{5DC933EA-4D4E-45E3-9E02-A6C55AE8F6E0}" srcOrd="0" destOrd="0" presId="urn:microsoft.com/office/officeart/2005/8/layout/hierarchy4"/>
    <dgm:cxn modelId="{37188C74-FFA0-4B80-A293-21A15E6DB0CA}" type="presOf" srcId="{BE6608C2-6AFC-4A5E-A619-6D7CB0B5BE69}" destId="{1FB97CFB-9CE2-41C2-933B-55CCF2CB11B9}" srcOrd="0" destOrd="0" presId="urn:microsoft.com/office/officeart/2005/8/layout/hierarchy4"/>
    <dgm:cxn modelId="{B47810FD-4D19-4D65-A717-0D26F3044795}" type="presOf" srcId="{28E6750E-03B0-4859-9F52-2207C56E5C89}" destId="{5FB10E40-F87A-49D6-BA04-23EF07700722}" srcOrd="0" destOrd="0" presId="urn:microsoft.com/office/officeart/2005/8/layout/hierarchy4"/>
    <dgm:cxn modelId="{BB7577C4-6823-4709-9F0A-2A25D1DE9F93}" srcId="{CF215BF3-C223-459C-996E-727679CAF217}" destId="{BE6608C2-6AFC-4A5E-A619-6D7CB0B5BE69}" srcOrd="1" destOrd="0" parTransId="{3B751584-A5A0-481C-96D2-8FB931A0864C}" sibTransId="{BD79AAC9-4B25-406D-93BE-468D8F8DB22D}"/>
    <dgm:cxn modelId="{62F53BF2-4352-44E1-8D9D-98DF52E3444A}" type="presOf" srcId="{188501E1-67F9-429B-BD36-E74AEC58293B}" destId="{6720024B-ECED-4F27-936F-6D5D003A4F11}" srcOrd="0" destOrd="0" presId="urn:microsoft.com/office/officeart/2005/8/layout/hierarchy4"/>
    <dgm:cxn modelId="{11D220F7-94E5-4683-9E94-2AC6E44CAAC6}" type="presOf" srcId="{1857BAA6-7F18-4352-90C2-28344A110ED6}" destId="{7DD2CD0A-1F1F-4494-A813-56050FADCC71}" srcOrd="0" destOrd="0" presId="urn:microsoft.com/office/officeart/2005/8/layout/hierarchy4"/>
    <dgm:cxn modelId="{C281897D-EAE0-40C4-A569-FCFADEFB782A}" srcId="{CF215BF3-C223-459C-996E-727679CAF217}" destId="{28E6750E-03B0-4859-9F52-2207C56E5C89}" srcOrd="4" destOrd="0" parTransId="{9BE95F7C-603A-4E67-8839-5E9EC44E3F04}" sibTransId="{7D9604BF-B531-4470-958A-6BAA589308CF}"/>
    <dgm:cxn modelId="{80733E33-4817-4B53-85C9-53DBB3CD0A83}" type="presOf" srcId="{FB2B6220-46CB-418F-81C0-F36982562159}" destId="{434D3096-6039-4034-B693-F34EEE723248}" srcOrd="0" destOrd="0" presId="urn:microsoft.com/office/officeart/2005/8/layout/hierarchy4"/>
    <dgm:cxn modelId="{09DD5101-8B98-4DCD-9407-040827F8574A}" srcId="{1857BAA6-7F18-4352-90C2-28344A110ED6}" destId="{CF215BF3-C223-459C-996E-727679CAF217}" srcOrd="0" destOrd="0" parTransId="{2AF5E6D6-B2C9-4239-84DD-5D2BD8F8715D}" sibTransId="{1F5003AC-62FC-49FD-BF1B-39E91A514D96}"/>
    <dgm:cxn modelId="{A217BEAA-13A6-4AD3-A929-6A0AACEF1A63}" type="presOf" srcId="{32B85318-7D31-44CB-A632-090EFE2C0F41}" destId="{72F956C8-1468-441C-A1DF-BF6B24C0C4E1}" srcOrd="0" destOrd="0" presId="urn:microsoft.com/office/officeart/2005/8/layout/hierarchy4"/>
    <dgm:cxn modelId="{48A6594C-07E3-48F4-B398-6BF95936D304}" srcId="{CF215BF3-C223-459C-996E-727679CAF217}" destId="{9BAB2AC2-FEBD-4F37-8765-6EDAE0C544D5}" srcOrd="3" destOrd="0" parTransId="{8994C530-9E38-4257-AA71-769BAE496A6C}" sibTransId="{C66D859B-5032-4592-92B8-530963786FF2}"/>
    <dgm:cxn modelId="{B904002D-A1DE-46AB-B3C5-ACA70D30EE42}" srcId="{CF215BF3-C223-459C-996E-727679CAF217}" destId="{188501E1-67F9-429B-BD36-E74AEC58293B}" srcOrd="0" destOrd="0" parTransId="{4C8CB0EF-2391-4F89-96F0-0C97DCA8DF00}" sibTransId="{465A2BB8-BDC8-4B87-AAE9-B27341B35F54}"/>
    <dgm:cxn modelId="{5651DA9B-EE0A-4C74-9280-7753890CFD15}" type="presParOf" srcId="{7DD2CD0A-1F1F-4494-A813-56050FADCC71}" destId="{3B548FE6-A5BC-4C8F-88C5-1E1482F10D3B}" srcOrd="0" destOrd="0" presId="urn:microsoft.com/office/officeart/2005/8/layout/hierarchy4"/>
    <dgm:cxn modelId="{515E75B1-D1C0-42C4-B602-DEEAC463AA7A}" type="presParOf" srcId="{3B548FE6-A5BC-4C8F-88C5-1E1482F10D3B}" destId="{38E07014-ED6A-430A-AF4C-C4CF2AA2AF1C}" srcOrd="0" destOrd="0" presId="urn:microsoft.com/office/officeart/2005/8/layout/hierarchy4"/>
    <dgm:cxn modelId="{A26A3AF6-D5E1-4475-9C66-F17DBD6A7681}" type="presParOf" srcId="{3B548FE6-A5BC-4C8F-88C5-1E1482F10D3B}" destId="{D8498225-84B1-4431-836A-CB3EE2C0513F}" srcOrd="1" destOrd="0" presId="urn:microsoft.com/office/officeart/2005/8/layout/hierarchy4"/>
    <dgm:cxn modelId="{9C9C3CE9-05E3-421B-998F-C40E8E4ACF5D}" type="presParOf" srcId="{3B548FE6-A5BC-4C8F-88C5-1E1482F10D3B}" destId="{B08E6848-BF7A-46B3-8870-F0D41967D63F}" srcOrd="2" destOrd="0" presId="urn:microsoft.com/office/officeart/2005/8/layout/hierarchy4"/>
    <dgm:cxn modelId="{08C9D8FD-1C50-473B-8FB3-9A7A3BD27075}" type="presParOf" srcId="{B08E6848-BF7A-46B3-8870-F0D41967D63F}" destId="{23414A31-12ED-4973-B8B2-076A01C7DA64}" srcOrd="0" destOrd="0" presId="urn:microsoft.com/office/officeart/2005/8/layout/hierarchy4"/>
    <dgm:cxn modelId="{AD93904D-A987-40EF-8CAF-5F57F62B513B}" type="presParOf" srcId="{23414A31-12ED-4973-B8B2-076A01C7DA64}" destId="{6720024B-ECED-4F27-936F-6D5D003A4F11}" srcOrd="0" destOrd="0" presId="urn:microsoft.com/office/officeart/2005/8/layout/hierarchy4"/>
    <dgm:cxn modelId="{7C5F43D1-1222-4D08-8808-61C21531CED2}" type="presParOf" srcId="{23414A31-12ED-4973-B8B2-076A01C7DA64}" destId="{9FFA9242-51A8-4C0B-AE7A-9DA9204277EA}" srcOrd="1" destOrd="0" presId="urn:microsoft.com/office/officeart/2005/8/layout/hierarchy4"/>
    <dgm:cxn modelId="{C278C0B5-4534-44BF-A141-A088BD1ED264}" type="presParOf" srcId="{B08E6848-BF7A-46B3-8870-F0D41967D63F}" destId="{38EB18C5-5642-41BA-BCD1-9C09EEEA52DB}" srcOrd="1" destOrd="0" presId="urn:microsoft.com/office/officeart/2005/8/layout/hierarchy4"/>
    <dgm:cxn modelId="{F2CABA7C-7C78-4FA0-B269-6774558841F1}" type="presParOf" srcId="{B08E6848-BF7A-46B3-8870-F0D41967D63F}" destId="{D634066F-E6FD-420E-AE8D-086085F8C2C7}" srcOrd="2" destOrd="0" presId="urn:microsoft.com/office/officeart/2005/8/layout/hierarchy4"/>
    <dgm:cxn modelId="{907D651C-561F-4C51-8A49-3B5FC281BF8B}" type="presParOf" srcId="{D634066F-E6FD-420E-AE8D-086085F8C2C7}" destId="{1FB97CFB-9CE2-41C2-933B-55CCF2CB11B9}" srcOrd="0" destOrd="0" presId="urn:microsoft.com/office/officeart/2005/8/layout/hierarchy4"/>
    <dgm:cxn modelId="{2FF759A0-541E-4442-9FBE-64E55706EB8D}" type="presParOf" srcId="{D634066F-E6FD-420E-AE8D-086085F8C2C7}" destId="{0D42D952-ADAE-40E2-84CB-5734B338DFF9}" srcOrd="1" destOrd="0" presId="urn:microsoft.com/office/officeart/2005/8/layout/hierarchy4"/>
    <dgm:cxn modelId="{E26C6B83-261B-44EE-833B-6025CA9C92D6}" type="presParOf" srcId="{B08E6848-BF7A-46B3-8870-F0D41967D63F}" destId="{4567EB56-FFF1-4CC0-A1F9-0A53E140CB5E}" srcOrd="3" destOrd="0" presId="urn:microsoft.com/office/officeart/2005/8/layout/hierarchy4"/>
    <dgm:cxn modelId="{DB18FD13-682C-47B3-9731-DABA805E1F2E}" type="presParOf" srcId="{B08E6848-BF7A-46B3-8870-F0D41967D63F}" destId="{25F4758D-EED1-4309-9804-EF4D8AE6EC0D}" srcOrd="4" destOrd="0" presId="urn:microsoft.com/office/officeart/2005/8/layout/hierarchy4"/>
    <dgm:cxn modelId="{4E1EE382-D396-46B4-95E8-BD3A8F04DDDA}" type="presParOf" srcId="{25F4758D-EED1-4309-9804-EF4D8AE6EC0D}" destId="{434D3096-6039-4034-B693-F34EEE723248}" srcOrd="0" destOrd="0" presId="urn:microsoft.com/office/officeart/2005/8/layout/hierarchy4"/>
    <dgm:cxn modelId="{934562C3-B1B7-4061-A9A4-B8B3C1330A3A}" type="presParOf" srcId="{25F4758D-EED1-4309-9804-EF4D8AE6EC0D}" destId="{69CAB16A-E715-4CB2-A181-C961D42F6CBA}" srcOrd="1" destOrd="0" presId="urn:microsoft.com/office/officeart/2005/8/layout/hierarchy4"/>
    <dgm:cxn modelId="{1645832D-ADC3-49BE-8734-7D9D0076C4D6}" type="presParOf" srcId="{B08E6848-BF7A-46B3-8870-F0D41967D63F}" destId="{3724EB4A-9F5D-43F7-8005-3A53B6B16290}" srcOrd="5" destOrd="0" presId="urn:microsoft.com/office/officeart/2005/8/layout/hierarchy4"/>
    <dgm:cxn modelId="{F1393541-081A-4D81-A03D-3CDAC89D112D}" type="presParOf" srcId="{B08E6848-BF7A-46B3-8870-F0D41967D63F}" destId="{7E9ADCEB-FBAC-49E6-B4CA-4822A3AD6119}" srcOrd="6" destOrd="0" presId="urn:microsoft.com/office/officeart/2005/8/layout/hierarchy4"/>
    <dgm:cxn modelId="{02B09BB9-AFAB-4412-8C50-60CC409F19E6}" type="presParOf" srcId="{7E9ADCEB-FBAC-49E6-B4CA-4822A3AD6119}" destId="{5DC933EA-4D4E-45E3-9E02-A6C55AE8F6E0}" srcOrd="0" destOrd="0" presId="urn:microsoft.com/office/officeart/2005/8/layout/hierarchy4"/>
    <dgm:cxn modelId="{210DB57B-68D8-40AF-BB17-D9534DFA811F}" type="presParOf" srcId="{7E9ADCEB-FBAC-49E6-B4CA-4822A3AD6119}" destId="{88BD711A-8800-467A-83A2-6E1333CA2892}" srcOrd="1" destOrd="0" presId="urn:microsoft.com/office/officeart/2005/8/layout/hierarchy4"/>
    <dgm:cxn modelId="{3514CFFD-51DC-4482-81A8-BDE4ECA08D19}" type="presParOf" srcId="{B08E6848-BF7A-46B3-8870-F0D41967D63F}" destId="{815CD252-C6FD-4D25-A589-004D910D94DA}" srcOrd="7" destOrd="0" presId="urn:microsoft.com/office/officeart/2005/8/layout/hierarchy4"/>
    <dgm:cxn modelId="{950E4483-43C1-406D-8777-7BB857FE0334}" type="presParOf" srcId="{B08E6848-BF7A-46B3-8870-F0D41967D63F}" destId="{CA69C776-83CD-4461-AAEB-1A5A996D7C6A}" srcOrd="8" destOrd="0" presId="urn:microsoft.com/office/officeart/2005/8/layout/hierarchy4"/>
    <dgm:cxn modelId="{F59FA14C-90FE-4E5F-93D7-4A50BACD550A}" type="presParOf" srcId="{CA69C776-83CD-4461-AAEB-1A5A996D7C6A}" destId="{5FB10E40-F87A-49D6-BA04-23EF07700722}" srcOrd="0" destOrd="0" presId="urn:microsoft.com/office/officeart/2005/8/layout/hierarchy4"/>
    <dgm:cxn modelId="{A7AA5B68-BB94-4EE2-A9A4-37AEFC31F6E8}" type="presParOf" srcId="{CA69C776-83CD-4461-AAEB-1A5A996D7C6A}" destId="{AD230131-EF64-4CAF-BD0A-AA09A5E0A30D}" srcOrd="1" destOrd="0" presId="urn:microsoft.com/office/officeart/2005/8/layout/hierarchy4"/>
    <dgm:cxn modelId="{63F57AA7-8F22-4BFB-9769-72A32DABC1F2}" type="presParOf" srcId="{B08E6848-BF7A-46B3-8870-F0D41967D63F}" destId="{6117A469-DA49-4CC7-B5CF-66C90D68B016}" srcOrd="9" destOrd="0" presId="urn:microsoft.com/office/officeart/2005/8/layout/hierarchy4"/>
    <dgm:cxn modelId="{C1613EDE-1B79-4ED8-84A3-F6670FE47D93}" type="presParOf" srcId="{B08E6848-BF7A-46B3-8870-F0D41967D63F}" destId="{F5EF6361-CA83-44CF-AAF8-212533F06B10}" srcOrd="10" destOrd="0" presId="urn:microsoft.com/office/officeart/2005/8/layout/hierarchy4"/>
    <dgm:cxn modelId="{CC7C175D-3786-47CB-9E1A-90BC3C8E3164}" type="presParOf" srcId="{F5EF6361-CA83-44CF-AAF8-212533F06B10}" destId="{72F956C8-1468-441C-A1DF-BF6B24C0C4E1}" srcOrd="0" destOrd="0" presId="urn:microsoft.com/office/officeart/2005/8/layout/hierarchy4"/>
    <dgm:cxn modelId="{D0B1D31F-CC0E-4BBA-94C5-3A486270B79E}" type="presParOf" srcId="{F5EF6361-CA83-44CF-AAF8-212533F06B10}" destId="{C1F54A1A-8B3C-47C6-81DC-F7FAAED735AA}"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979B4AF-249E-4D17-99E0-CD6609EA8A5C}" type="doc">
      <dgm:prSet loTypeId="urn:microsoft.com/office/officeart/2005/8/layout/arrow4" loCatId="relationship" qsTypeId="urn:microsoft.com/office/officeart/2005/8/quickstyle/simple5" qsCatId="simple" csTypeId="urn:microsoft.com/office/officeart/2005/8/colors/colorful3" csCatId="colorful" phldr="1"/>
      <dgm:spPr/>
      <dgm:t>
        <a:bodyPr/>
        <a:lstStyle/>
        <a:p>
          <a:endParaRPr lang="es-MX"/>
        </a:p>
      </dgm:t>
    </dgm:pt>
    <dgm:pt modelId="{F8AF00FA-7D4B-4C38-8068-87D015075BA9}">
      <dgm:prSet phldrT="[Texto]"/>
      <dgm:spPr/>
      <dgm:t>
        <a:bodyPr/>
        <a:lstStyle/>
        <a:p>
          <a:r>
            <a:rPr lang="es-MX" dirty="0" smtClean="0"/>
            <a:t>Comisión Interamericana de Derechos Humanos </a:t>
          </a:r>
          <a:endParaRPr lang="es-MX" dirty="0"/>
        </a:p>
      </dgm:t>
    </dgm:pt>
    <dgm:pt modelId="{FFBBE30A-8DEC-41F8-A4FA-0268C5CEF6DB}" type="parTrans" cxnId="{2BB90094-1B75-4735-B465-0417B98B4066}">
      <dgm:prSet/>
      <dgm:spPr/>
      <dgm:t>
        <a:bodyPr/>
        <a:lstStyle/>
        <a:p>
          <a:endParaRPr lang="es-MX"/>
        </a:p>
      </dgm:t>
    </dgm:pt>
    <dgm:pt modelId="{F0681077-B6A3-4A26-AE28-6D1F26044033}" type="sibTrans" cxnId="{2BB90094-1B75-4735-B465-0417B98B4066}">
      <dgm:prSet/>
      <dgm:spPr/>
      <dgm:t>
        <a:bodyPr/>
        <a:lstStyle/>
        <a:p>
          <a:endParaRPr lang="es-MX"/>
        </a:p>
      </dgm:t>
    </dgm:pt>
    <dgm:pt modelId="{26100DC1-5CC1-41CA-A4CE-17B5497DC36D}">
      <dgm:prSet phldrT="[Texto]"/>
      <dgm:spPr/>
      <dgm:t>
        <a:bodyPr/>
        <a:lstStyle/>
        <a:p>
          <a:r>
            <a:rPr lang="es-MX" dirty="0" smtClean="0"/>
            <a:t>Corte Interamericana de Derechos Humanos </a:t>
          </a:r>
          <a:endParaRPr lang="es-MX" dirty="0"/>
        </a:p>
      </dgm:t>
    </dgm:pt>
    <dgm:pt modelId="{211F768C-D785-43FB-8993-D1955F7260EB}" type="parTrans" cxnId="{958570BB-8222-4003-AE0F-CAE44BFAF5B9}">
      <dgm:prSet/>
      <dgm:spPr/>
      <dgm:t>
        <a:bodyPr/>
        <a:lstStyle/>
        <a:p>
          <a:endParaRPr lang="es-MX"/>
        </a:p>
      </dgm:t>
    </dgm:pt>
    <dgm:pt modelId="{B25A24A4-6F07-4E2D-BF93-11611ED6BE15}" type="sibTrans" cxnId="{958570BB-8222-4003-AE0F-CAE44BFAF5B9}">
      <dgm:prSet/>
      <dgm:spPr/>
      <dgm:t>
        <a:bodyPr/>
        <a:lstStyle/>
        <a:p>
          <a:endParaRPr lang="es-MX"/>
        </a:p>
      </dgm:t>
    </dgm:pt>
    <dgm:pt modelId="{8ECE55F2-C97F-4896-AAD6-E572CA692CEE}" type="pres">
      <dgm:prSet presAssocID="{8979B4AF-249E-4D17-99E0-CD6609EA8A5C}" presName="compositeShape" presStyleCnt="0">
        <dgm:presLayoutVars>
          <dgm:chMax val="2"/>
          <dgm:dir/>
          <dgm:resizeHandles val="exact"/>
        </dgm:presLayoutVars>
      </dgm:prSet>
      <dgm:spPr/>
      <dgm:t>
        <a:bodyPr/>
        <a:lstStyle/>
        <a:p>
          <a:endParaRPr lang="es-MX"/>
        </a:p>
      </dgm:t>
    </dgm:pt>
    <dgm:pt modelId="{193CD0D6-90AD-4E7E-B274-E3E4B03FBC2F}" type="pres">
      <dgm:prSet presAssocID="{F8AF00FA-7D4B-4C38-8068-87D015075BA9}" presName="upArrow" presStyleLbl="node1" presStyleIdx="0" presStyleCnt="2"/>
      <dgm:spPr>
        <a:solidFill>
          <a:schemeClr val="accent1">
            <a:lumMod val="60000"/>
            <a:lumOff val="40000"/>
          </a:schemeClr>
        </a:solidFill>
        <a:ln>
          <a:solidFill>
            <a:schemeClr val="accent2">
              <a:lumMod val="60000"/>
              <a:lumOff val="40000"/>
            </a:schemeClr>
          </a:solidFill>
        </a:ln>
        <a:scene3d>
          <a:camera prst="orthographicFront">
            <a:rot lat="0" lon="0" rev="0"/>
          </a:camera>
          <a:lightRig rig="flat" dir="t">
            <a:rot lat="0" lon="0" rev="3600000"/>
          </a:lightRig>
        </a:scene3d>
        <a:sp3d contourW="12700" prstMaterial="flat">
          <a:bevelT w="38100" h="44450" prst="softRound"/>
          <a:contourClr>
            <a:schemeClr val="accent3">
              <a:hueOff val="0"/>
              <a:satOff val="0"/>
              <a:lumOff val="0"/>
              <a:alphaOff val="0"/>
              <a:shade val="35000"/>
              <a:satMod val="160000"/>
            </a:schemeClr>
          </a:contourClr>
        </a:sp3d>
      </dgm:spPr>
      <dgm:t>
        <a:bodyPr/>
        <a:lstStyle/>
        <a:p>
          <a:endParaRPr lang="es-MX"/>
        </a:p>
      </dgm:t>
    </dgm:pt>
    <dgm:pt modelId="{56CEFB58-2A10-4651-A574-554E9358C11B}" type="pres">
      <dgm:prSet presAssocID="{F8AF00FA-7D4B-4C38-8068-87D015075BA9}" presName="upArrowText" presStyleLbl="revTx" presStyleIdx="0" presStyleCnt="2" custScaleX="108489" custScaleY="38656">
        <dgm:presLayoutVars>
          <dgm:chMax val="0"/>
          <dgm:bulletEnabled val="1"/>
        </dgm:presLayoutVars>
      </dgm:prSet>
      <dgm:spPr/>
      <dgm:t>
        <a:bodyPr/>
        <a:lstStyle/>
        <a:p>
          <a:endParaRPr lang="es-MX"/>
        </a:p>
      </dgm:t>
    </dgm:pt>
    <dgm:pt modelId="{12D71AB4-AB9A-4313-8068-118CD98DDCE3}" type="pres">
      <dgm:prSet presAssocID="{26100DC1-5CC1-41CA-A4CE-17B5497DC36D}" presName="downArrow" presStyleLbl="node1" presStyleIdx="1" presStyleCnt="2"/>
      <dgm:spPr>
        <a:solidFill>
          <a:schemeClr val="accent5">
            <a:lumMod val="60000"/>
            <a:lumOff val="40000"/>
          </a:schemeClr>
        </a:solidFill>
        <a:effectLst>
          <a:glow rad="228600">
            <a:schemeClr val="accent5">
              <a:satMod val="175000"/>
              <a:alpha val="40000"/>
            </a:schemeClr>
          </a:glow>
          <a:reflection blurRad="292100" endPos="0" dist="50800" dir="5400000" sy="-100000" algn="bl" rotWithShape="0"/>
        </a:effectLst>
        <a:scene3d>
          <a:camera prst="orthographicFront">
            <a:rot lat="0" lon="0" rev="0"/>
          </a:camera>
          <a:lightRig rig="flat" dir="t">
            <a:rot lat="0" lon="0" rev="3600000"/>
          </a:lightRig>
        </a:scene3d>
        <a:sp3d contourW="12700" prstMaterial="flat">
          <a:bevelT w="38100" h="44450"/>
          <a:contourClr>
            <a:schemeClr val="accent3">
              <a:hueOff val="-527056"/>
              <a:satOff val="20491"/>
              <a:lumOff val="-12156"/>
              <a:alphaOff val="0"/>
              <a:shade val="35000"/>
              <a:satMod val="160000"/>
            </a:schemeClr>
          </a:contourClr>
        </a:sp3d>
      </dgm:spPr>
      <dgm:t>
        <a:bodyPr/>
        <a:lstStyle/>
        <a:p>
          <a:endParaRPr lang="es-MX"/>
        </a:p>
      </dgm:t>
    </dgm:pt>
    <dgm:pt modelId="{9F93CC92-16FF-4FA1-843F-74FD20F3E9CB}" type="pres">
      <dgm:prSet presAssocID="{26100DC1-5CC1-41CA-A4CE-17B5497DC36D}" presName="downArrowText" presStyleLbl="revTx" presStyleIdx="1" presStyleCnt="2">
        <dgm:presLayoutVars>
          <dgm:chMax val="0"/>
          <dgm:bulletEnabled val="1"/>
        </dgm:presLayoutVars>
      </dgm:prSet>
      <dgm:spPr/>
      <dgm:t>
        <a:bodyPr/>
        <a:lstStyle/>
        <a:p>
          <a:endParaRPr lang="es-MX"/>
        </a:p>
      </dgm:t>
    </dgm:pt>
  </dgm:ptLst>
  <dgm:cxnLst>
    <dgm:cxn modelId="{958570BB-8222-4003-AE0F-CAE44BFAF5B9}" srcId="{8979B4AF-249E-4D17-99E0-CD6609EA8A5C}" destId="{26100DC1-5CC1-41CA-A4CE-17B5497DC36D}" srcOrd="1" destOrd="0" parTransId="{211F768C-D785-43FB-8993-D1955F7260EB}" sibTransId="{B25A24A4-6F07-4E2D-BF93-11611ED6BE15}"/>
    <dgm:cxn modelId="{2BB90094-1B75-4735-B465-0417B98B4066}" srcId="{8979B4AF-249E-4D17-99E0-CD6609EA8A5C}" destId="{F8AF00FA-7D4B-4C38-8068-87D015075BA9}" srcOrd="0" destOrd="0" parTransId="{FFBBE30A-8DEC-41F8-A4FA-0268C5CEF6DB}" sibTransId="{F0681077-B6A3-4A26-AE28-6D1F26044033}"/>
    <dgm:cxn modelId="{5CD66922-470F-41DB-A6AF-15C1E28E1FE7}" type="presOf" srcId="{8979B4AF-249E-4D17-99E0-CD6609EA8A5C}" destId="{8ECE55F2-C97F-4896-AAD6-E572CA692CEE}" srcOrd="0" destOrd="0" presId="urn:microsoft.com/office/officeart/2005/8/layout/arrow4"/>
    <dgm:cxn modelId="{4790A9C4-9628-4239-B930-524447608363}" type="presOf" srcId="{F8AF00FA-7D4B-4C38-8068-87D015075BA9}" destId="{56CEFB58-2A10-4651-A574-554E9358C11B}" srcOrd="0" destOrd="0" presId="urn:microsoft.com/office/officeart/2005/8/layout/arrow4"/>
    <dgm:cxn modelId="{C392ABEB-862F-4553-A987-740A39425128}" type="presOf" srcId="{26100DC1-5CC1-41CA-A4CE-17B5497DC36D}" destId="{9F93CC92-16FF-4FA1-843F-74FD20F3E9CB}" srcOrd="0" destOrd="0" presId="urn:microsoft.com/office/officeart/2005/8/layout/arrow4"/>
    <dgm:cxn modelId="{27697D01-A10E-4732-998F-C7AF2105B788}" type="presParOf" srcId="{8ECE55F2-C97F-4896-AAD6-E572CA692CEE}" destId="{193CD0D6-90AD-4E7E-B274-E3E4B03FBC2F}" srcOrd="0" destOrd="0" presId="urn:microsoft.com/office/officeart/2005/8/layout/arrow4"/>
    <dgm:cxn modelId="{90FBAD23-00BC-4428-8689-B25EBA3604EB}" type="presParOf" srcId="{8ECE55F2-C97F-4896-AAD6-E572CA692CEE}" destId="{56CEFB58-2A10-4651-A574-554E9358C11B}" srcOrd="1" destOrd="0" presId="urn:microsoft.com/office/officeart/2005/8/layout/arrow4"/>
    <dgm:cxn modelId="{A09A464D-5D82-406B-A6B9-43EFF57E34C2}" type="presParOf" srcId="{8ECE55F2-C97F-4896-AAD6-E572CA692CEE}" destId="{12D71AB4-AB9A-4313-8068-118CD98DDCE3}" srcOrd="2" destOrd="0" presId="urn:microsoft.com/office/officeart/2005/8/layout/arrow4"/>
    <dgm:cxn modelId="{6514B57E-F212-4B73-BC29-14DDB9D0B20B}" type="presParOf" srcId="{8ECE55F2-C97F-4896-AAD6-E572CA692CEE}" destId="{9F93CC92-16FF-4FA1-843F-74FD20F3E9CB}" srcOrd="3" destOrd="0" presId="urn:microsoft.com/office/officeart/2005/8/layout/arrow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59F4523-4D53-4FE2-B14C-0F3473A63BC8}"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es-MX"/>
        </a:p>
      </dgm:t>
    </dgm:pt>
    <dgm:pt modelId="{96CDE7B7-80F2-419A-872D-FCDCD698D09A}">
      <dgm:prSet phldrT="[Texto]"/>
      <dgm:spPr/>
      <dgm:t>
        <a:bodyPr/>
        <a:lstStyle/>
        <a:p>
          <a:pPr algn="ctr"/>
          <a:r>
            <a:rPr lang="es-MX" dirty="0" smtClean="0"/>
            <a:t>*Fue creado con el objeto de promover la observancia y defensa de los derechos humanos en la región y ser el órgano consultivo de la Organización de los Estados Americanos </a:t>
          </a:r>
          <a:endParaRPr lang="es-MX" dirty="0"/>
        </a:p>
      </dgm:t>
    </dgm:pt>
    <dgm:pt modelId="{73546A06-EEDF-4884-8544-ADA459D87973}" type="parTrans" cxnId="{B1127329-29C5-4E2B-AAC9-329129942CD5}">
      <dgm:prSet/>
      <dgm:spPr/>
      <dgm:t>
        <a:bodyPr/>
        <a:lstStyle/>
        <a:p>
          <a:endParaRPr lang="es-MX"/>
        </a:p>
      </dgm:t>
    </dgm:pt>
    <dgm:pt modelId="{22D01399-9E08-4A2D-9D64-77ECD3A78DB5}" type="sibTrans" cxnId="{B1127329-29C5-4E2B-AAC9-329129942CD5}">
      <dgm:prSet/>
      <dgm:spPr/>
      <dgm:t>
        <a:bodyPr/>
        <a:lstStyle/>
        <a:p>
          <a:endParaRPr lang="es-MX"/>
        </a:p>
      </dgm:t>
    </dgm:pt>
    <dgm:pt modelId="{CCF7A3EA-D2E1-46C5-A551-A1945AC13FF5}">
      <dgm:prSet phldrT="[Texto]"/>
      <dgm:spPr/>
      <dgm:t>
        <a:bodyPr/>
        <a:lstStyle/>
        <a:p>
          <a:pPr algn="ctr"/>
          <a:r>
            <a:rPr lang="es-MX" dirty="0" smtClean="0"/>
            <a:t>*Es el órgano judicial del sistema encargado de interpretar y aplicar la Convención Americana de Derechos Humanos de acuerdo con los casos que sean presentados bajo su jurisdicción. </a:t>
          </a:r>
          <a:endParaRPr lang="es-MX" dirty="0"/>
        </a:p>
      </dgm:t>
    </dgm:pt>
    <dgm:pt modelId="{29C7C222-6A48-4626-AEC6-0EFACDCCAF78}" type="parTrans" cxnId="{F496F23B-5DA2-4AA8-88EE-A3ABE31FE60E}">
      <dgm:prSet/>
      <dgm:spPr/>
      <dgm:t>
        <a:bodyPr/>
        <a:lstStyle/>
        <a:p>
          <a:endParaRPr lang="es-MX"/>
        </a:p>
      </dgm:t>
    </dgm:pt>
    <dgm:pt modelId="{210E8D6D-9B4B-4CB7-B66E-72DE28ADE422}" type="sibTrans" cxnId="{F496F23B-5DA2-4AA8-88EE-A3ABE31FE60E}">
      <dgm:prSet/>
      <dgm:spPr/>
      <dgm:t>
        <a:bodyPr/>
        <a:lstStyle/>
        <a:p>
          <a:endParaRPr lang="es-MX"/>
        </a:p>
      </dgm:t>
    </dgm:pt>
    <dgm:pt modelId="{8AAF8EF8-0FD4-4E98-A87D-6DEDE38BA8B4}" type="pres">
      <dgm:prSet presAssocID="{259F4523-4D53-4FE2-B14C-0F3473A63BC8}" presName="Name0" presStyleCnt="0">
        <dgm:presLayoutVars>
          <dgm:chMax val="2"/>
          <dgm:chPref val="2"/>
          <dgm:animLvl val="lvl"/>
        </dgm:presLayoutVars>
      </dgm:prSet>
      <dgm:spPr/>
      <dgm:t>
        <a:bodyPr/>
        <a:lstStyle/>
        <a:p>
          <a:endParaRPr lang="es-MX"/>
        </a:p>
      </dgm:t>
    </dgm:pt>
    <dgm:pt modelId="{3FFBFB95-2E07-47BB-933A-F2F1691976BD}" type="pres">
      <dgm:prSet presAssocID="{259F4523-4D53-4FE2-B14C-0F3473A63BC8}" presName="LeftText" presStyleLbl="revTx" presStyleIdx="0" presStyleCnt="0">
        <dgm:presLayoutVars>
          <dgm:bulletEnabled val="1"/>
        </dgm:presLayoutVars>
      </dgm:prSet>
      <dgm:spPr/>
      <dgm:t>
        <a:bodyPr/>
        <a:lstStyle/>
        <a:p>
          <a:endParaRPr lang="es-MX"/>
        </a:p>
      </dgm:t>
    </dgm:pt>
    <dgm:pt modelId="{2B001931-28C1-4E6B-B768-B4AF2B9CF0CA}" type="pres">
      <dgm:prSet presAssocID="{259F4523-4D53-4FE2-B14C-0F3473A63BC8}" presName="LeftNode" presStyleLbl="bgImgPlace1" presStyleIdx="0" presStyleCnt="2">
        <dgm:presLayoutVars>
          <dgm:chMax val="2"/>
          <dgm:chPref val="2"/>
        </dgm:presLayoutVars>
      </dgm:prSet>
      <dgm:spPr/>
      <dgm:t>
        <a:bodyPr/>
        <a:lstStyle/>
        <a:p>
          <a:endParaRPr lang="es-MX"/>
        </a:p>
      </dgm:t>
    </dgm:pt>
    <dgm:pt modelId="{92560BD0-9F10-4254-9543-CF8D601761C3}" type="pres">
      <dgm:prSet presAssocID="{259F4523-4D53-4FE2-B14C-0F3473A63BC8}" presName="RightText" presStyleLbl="revTx" presStyleIdx="0" presStyleCnt="0">
        <dgm:presLayoutVars>
          <dgm:bulletEnabled val="1"/>
        </dgm:presLayoutVars>
      </dgm:prSet>
      <dgm:spPr/>
      <dgm:t>
        <a:bodyPr/>
        <a:lstStyle/>
        <a:p>
          <a:endParaRPr lang="es-MX"/>
        </a:p>
      </dgm:t>
    </dgm:pt>
    <dgm:pt modelId="{A3266434-8B19-496A-B56E-FE1A2C69DDD7}" type="pres">
      <dgm:prSet presAssocID="{259F4523-4D53-4FE2-B14C-0F3473A63BC8}" presName="RightNode" presStyleLbl="bgImgPlace1" presStyleIdx="1" presStyleCnt="2">
        <dgm:presLayoutVars>
          <dgm:chMax val="0"/>
          <dgm:chPref val="0"/>
        </dgm:presLayoutVars>
      </dgm:prSet>
      <dgm:spPr/>
      <dgm:t>
        <a:bodyPr/>
        <a:lstStyle/>
        <a:p>
          <a:endParaRPr lang="es-MX"/>
        </a:p>
      </dgm:t>
    </dgm:pt>
    <dgm:pt modelId="{4C3A5CCB-964E-4C43-9D35-73DD703F4783}" type="pres">
      <dgm:prSet presAssocID="{259F4523-4D53-4FE2-B14C-0F3473A63BC8}" presName="TopArrow" presStyleLbl="node1" presStyleIdx="0" presStyleCnt="2" custLinFactNeighborX="86223" custLinFactNeighborY="-8263"/>
      <dgm:spPr/>
    </dgm:pt>
    <dgm:pt modelId="{261DC3CE-5C28-44AF-81E7-03EC3C7058A4}" type="pres">
      <dgm:prSet presAssocID="{259F4523-4D53-4FE2-B14C-0F3473A63BC8}" presName="BottomArrow" presStyleLbl="node1" presStyleIdx="1" presStyleCnt="2" custLinFactNeighborX="-95482" custLinFactNeighborY="9259"/>
      <dgm:spPr/>
    </dgm:pt>
  </dgm:ptLst>
  <dgm:cxnLst>
    <dgm:cxn modelId="{D9FD8AB2-DA46-44E3-AF1C-AA64AFCCBA71}" type="presOf" srcId="{96CDE7B7-80F2-419A-872D-FCDCD698D09A}" destId="{3FFBFB95-2E07-47BB-933A-F2F1691976BD}" srcOrd="0" destOrd="0" presId="urn:microsoft.com/office/officeart/2009/layout/ReverseList"/>
    <dgm:cxn modelId="{B1127329-29C5-4E2B-AAC9-329129942CD5}" srcId="{259F4523-4D53-4FE2-B14C-0F3473A63BC8}" destId="{96CDE7B7-80F2-419A-872D-FCDCD698D09A}" srcOrd="0" destOrd="0" parTransId="{73546A06-EEDF-4884-8544-ADA459D87973}" sibTransId="{22D01399-9E08-4A2D-9D64-77ECD3A78DB5}"/>
    <dgm:cxn modelId="{F7BFD621-F192-4226-922B-BE7650CC1182}" type="presOf" srcId="{CCF7A3EA-D2E1-46C5-A551-A1945AC13FF5}" destId="{A3266434-8B19-496A-B56E-FE1A2C69DDD7}" srcOrd="1" destOrd="0" presId="urn:microsoft.com/office/officeart/2009/layout/ReverseList"/>
    <dgm:cxn modelId="{F52EAF18-9DF1-4420-B37B-1D838CF7411F}" type="presOf" srcId="{259F4523-4D53-4FE2-B14C-0F3473A63BC8}" destId="{8AAF8EF8-0FD4-4E98-A87D-6DEDE38BA8B4}" srcOrd="0" destOrd="0" presId="urn:microsoft.com/office/officeart/2009/layout/ReverseList"/>
    <dgm:cxn modelId="{F496F23B-5DA2-4AA8-88EE-A3ABE31FE60E}" srcId="{259F4523-4D53-4FE2-B14C-0F3473A63BC8}" destId="{CCF7A3EA-D2E1-46C5-A551-A1945AC13FF5}" srcOrd="1" destOrd="0" parTransId="{29C7C222-6A48-4626-AEC6-0EFACDCCAF78}" sibTransId="{210E8D6D-9B4B-4CB7-B66E-72DE28ADE422}"/>
    <dgm:cxn modelId="{D2A7B1C2-E6FD-4109-965F-DF3027D55BA2}" type="presOf" srcId="{CCF7A3EA-D2E1-46C5-A551-A1945AC13FF5}" destId="{92560BD0-9F10-4254-9543-CF8D601761C3}" srcOrd="0" destOrd="0" presId="urn:microsoft.com/office/officeart/2009/layout/ReverseList"/>
    <dgm:cxn modelId="{AD87C69D-331B-4A6A-B408-B2BD4C9EA617}" type="presOf" srcId="{96CDE7B7-80F2-419A-872D-FCDCD698D09A}" destId="{2B001931-28C1-4E6B-B768-B4AF2B9CF0CA}" srcOrd="1" destOrd="0" presId="urn:microsoft.com/office/officeart/2009/layout/ReverseList"/>
    <dgm:cxn modelId="{4698F339-16A5-4B17-AC37-1585A062BE95}" type="presParOf" srcId="{8AAF8EF8-0FD4-4E98-A87D-6DEDE38BA8B4}" destId="{3FFBFB95-2E07-47BB-933A-F2F1691976BD}" srcOrd="0" destOrd="0" presId="urn:microsoft.com/office/officeart/2009/layout/ReverseList"/>
    <dgm:cxn modelId="{14C37F2C-5CE3-42F8-BC97-4A5055B1740F}" type="presParOf" srcId="{8AAF8EF8-0FD4-4E98-A87D-6DEDE38BA8B4}" destId="{2B001931-28C1-4E6B-B768-B4AF2B9CF0CA}" srcOrd="1" destOrd="0" presId="urn:microsoft.com/office/officeart/2009/layout/ReverseList"/>
    <dgm:cxn modelId="{EB4E0088-418B-4610-ABA4-143C4E0DDFD7}" type="presParOf" srcId="{8AAF8EF8-0FD4-4E98-A87D-6DEDE38BA8B4}" destId="{92560BD0-9F10-4254-9543-CF8D601761C3}" srcOrd="2" destOrd="0" presId="urn:microsoft.com/office/officeart/2009/layout/ReverseList"/>
    <dgm:cxn modelId="{6F9A7CBD-93C1-40EF-9DCA-A0C72065DEB5}" type="presParOf" srcId="{8AAF8EF8-0FD4-4E98-A87D-6DEDE38BA8B4}" destId="{A3266434-8B19-496A-B56E-FE1A2C69DDD7}" srcOrd="3" destOrd="0" presId="urn:microsoft.com/office/officeart/2009/layout/ReverseList"/>
    <dgm:cxn modelId="{E8F5EB64-4DAD-410D-9C53-368355501B9C}" type="presParOf" srcId="{8AAF8EF8-0FD4-4E98-A87D-6DEDE38BA8B4}" destId="{4C3A5CCB-964E-4C43-9D35-73DD703F4783}" srcOrd="4" destOrd="0" presId="urn:microsoft.com/office/officeart/2009/layout/ReverseList"/>
    <dgm:cxn modelId="{2FD32C24-FF70-4B24-8332-098B8DFC035A}" type="presParOf" srcId="{8AAF8EF8-0FD4-4E98-A87D-6DEDE38BA8B4}" destId="{261DC3CE-5C28-44AF-81E7-03EC3C7058A4}"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166B119-D6FB-4275-BAE6-D10811DE5A35}" type="doc">
      <dgm:prSet loTypeId="urn:microsoft.com/office/officeart/2008/layout/AlternatingHexagons" loCatId="list" qsTypeId="urn:microsoft.com/office/officeart/2005/8/quickstyle/simple5" qsCatId="simple" csTypeId="urn:microsoft.com/office/officeart/2005/8/colors/colorful1" csCatId="colorful" phldr="1"/>
      <dgm:spPr/>
      <dgm:t>
        <a:bodyPr/>
        <a:lstStyle/>
        <a:p>
          <a:endParaRPr lang="es-MX"/>
        </a:p>
      </dgm:t>
    </dgm:pt>
    <dgm:pt modelId="{806D72CC-19FA-4601-958B-B5B8C5F5DB04}">
      <dgm:prSet phldrT="[Texto]"/>
      <dgm:spPr/>
      <dgm:t>
        <a:bodyPr/>
        <a:lstStyle/>
        <a:p>
          <a:r>
            <a:rPr lang="es-MX" dirty="0" smtClean="0"/>
            <a:t>En 1959 por la OEA para la promoción y defensa de los derechos humanos en la región </a:t>
          </a:r>
          <a:endParaRPr lang="es-MX" dirty="0"/>
        </a:p>
      </dgm:t>
    </dgm:pt>
    <dgm:pt modelId="{C2ED29DE-0108-496C-B193-F57DDF57604F}" type="parTrans" cxnId="{24CA5917-11B7-4F5B-9C28-1314EFE8B863}">
      <dgm:prSet/>
      <dgm:spPr/>
      <dgm:t>
        <a:bodyPr/>
        <a:lstStyle/>
        <a:p>
          <a:endParaRPr lang="es-MX"/>
        </a:p>
      </dgm:t>
    </dgm:pt>
    <dgm:pt modelId="{084A0648-AA9E-45E8-BC57-541AB580531B}" type="sibTrans" cxnId="{24CA5917-11B7-4F5B-9C28-1314EFE8B863}">
      <dgm:prSet/>
      <dgm:spPr/>
      <dgm:t>
        <a:bodyPr/>
        <a:lstStyle/>
        <a:p>
          <a:endParaRPr lang="es-MX"/>
        </a:p>
      </dgm:t>
    </dgm:pt>
    <dgm:pt modelId="{F7C5FBDE-96A4-41C9-B396-D3505B55DCDC}">
      <dgm:prSet phldrT="[Texto]" custT="1"/>
      <dgm:spPr/>
      <dgm:t>
        <a:bodyPr/>
        <a:lstStyle/>
        <a:p>
          <a:r>
            <a:rPr lang="es-MX" sz="1600" dirty="0" smtClean="0"/>
            <a:t>CREADA</a:t>
          </a:r>
          <a:r>
            <a:rPr lang="es-MX" sz="1200" dirty="0" smtClean="0"/>
            <a:t> </a:t>
          </a:r>
          <a:endParaRPr lang="es-MX" sz="1200" dirty="0"/>
        </a:p>
      </dgm:t>
    </dgm:pt>
    <dgm:pt modelId="{E44C4980-C048-4427-A237-528D7ABC9A9E}" type="parTrans" cxnId="{3A734001-A59E-4EEC-B274-302CADCA6632}">
      <dgm:prSet/>
      <dgm:spPr/>
      <dgm:t>
        <a:bodyPr/>
        <a:lstStyle/>
        <a:p>
          <a:endParaRPr lang="es-MX"/>
        </a:p>
      </dgm:t>
    </dgm:pt>
    <dgm:pt modelId="{DA06C989-AC34-4180-8C5F-C0A1936AE2F8}" type="sibTrans" cxnId="{3A734001-A59E-4EEC-B274-302CADCA6632}">
      <dgm:prSet/>
      <dgm:spPr/>
      <dgm:t>
        <a:bodyPr/>
        <a:lstStyle/>
        <a:p>
          <a:endParaRPr lang="es-MX"/>
        </a:p>
      </dgm:t>
    </dgm:pt>
    <dgm:pt modelId="{3A3CE8C9-2E80-4AA6-9074-ACE618D87F5A}">
      <dgm:prSet phldrT="[Texto]"/>
      <dgm:spPr/>
      <dgm:t>
        <a:bodyPr/>
        <a:lstStyle/>
        <a:p>
          <a:r>
            <a:rPr lang="es-MX" dirty="0" smtClean="0"/>
            <a:t>7 miembros elegidos por la asamblea General de la OEA</a:t>
          </a:r>
          <a:endParaRPr lang="es-MX" dirty="0"/>
        </a:p>
      </dgm:t>
    </dgm:pt>
    <dgm:pt modelId="{07E06B87-056B-46B3-B353-A941FDEDF024}" type="parTrans" cxnId="{53DBAB40-5089-491A-B4AB-6930CC9DD2AE}">
      <dgm:prSet/>
      <dgm:spPr/>
      <dgm:t>
        <a:bodyPr/>
        <a:lstStyle/>
        <a:p>
          <a:endParaRPr lang="es-MX"/>
        </a:p>
      </dgm:t>
    </dgm:pt>
    <dgm:pt modelId="{4CCA5BF1-840A-4A5C-B5B6-900AEB11E6CE}" type="sibTrans" cxnId="{53DBAB40-5089-491A-B4AB-6930CC9DD2AE}">
      <dgm:prSet/>
      <dgm:spPr/>
      <dgm:t>
        <a:bodyPr/>
        <a:lstStyle/>
        <a:p>
          <a:endParaRPr lang="es-MX"/>
        </a:p>
      </dgm:t>
    </dgm:pt>
    <dgm:pt modelId="{2B8FC45B-9F20-413C-8B6F-BB2856472D89}">
      <dgm:prSet phldrT="[Texto]" custT="1"/>
      <dgm:spPr/>
      <dgm:t>
        <a:bodyPr/>
        <a:lstStyle/>
        <a:p>
          <a:r>
            <a:rPr lang="es-MX" sz="2000" dirty="0" smtClean="0"/>
            <a:t>Compuesto</a:t>
          </a:r>
          <a:r>
            <a:rPr lang="es-MX" sz="1200" dirty="0" smtClean="0"/>
            <a:t> </a:t>
          </a:r>
          <a:endParaRPr lang="es-MX" sz="1200" dirty="0"/>
        </a:p>
      </dgm:t>
    </dgm:pt>
    <dgm:pt modelId="{5A90EBF3-1634-4931-80A0-B82F5DDAFBA5}" type="parTrans" cxnId="{8E755598-F290-48A4-8BC3-EF111E17371B}">
      <dgm:prSet/>
      <dgm:spPr/>
      <dgm:t>
        <a:bodyPr/>
        <a:lstStyle/>
        <a:p>
          <a:endParaRPr lang="es-MX"/>
        </a:p>
      </dgm:t>
    </dgm:pt>
    <dgm:pt modelId="{F964F257-459A-4931-BF77-1BD0C8730E86}" type="sibTrans" cxnId="{8E755598-F290-48A4-8BC3-EF111E17371B}">
      <dgm:prSet/>
      <dgm:spPr/>
      <dgm:t>
        <a:bodyPr/>
        <a:lstStyle/>
        <a:p>
          <a:endParaRPr lang="es-MX"/>
        </a:p>
      </dgm:t>
    </dgm:pt>
    <dgm:pt modelId="{13D0512D-8558-430F-9129-D6641D8A4915}">
      <dgm:prSet phldrT="[Texto]"/>
      <dgm:spPr/>
      <dgm:t>
        <a:bodyPr/>
        <a:lstStyle/>
        <a:p>
          <a:r>
            <a:rPr lang="es-MX" dirty="0" smtClean="0"/>
            <a:t>Elaborar informes sobre el estado de los derechos humanos</a:t>
          </a:r>
          <a:endParaRPr lang="es-MX" dirty="0"/>
        </a:p>
      </dgm:t>
    </dgm:pt>
    <dgm:pt modelId="{E4547460-D54A-4C9A-BEE1-C328F5410221}" type="parTrans" cxnId="{E1CE7AE2-B70B-4FAD-AA1F-05152BD40F92}">
      <dgm:prSet/>
      <dgm:spPr/>
      <dgm:t>
        <a:bodyPr/>
        <a:lstStyle/>
        <a:p>
          <a:endParaRPr lang="es-MX"/>
        </a:p>
      </dgm:t>
    </dgm:pt>
    <dgm:pt modelId="{F38A71CF-AA4A-419D-B280-CC06D6220C65}" type="sibTrans" cxnId="{E1CE7AE2-B70B-4FAD-AA1F-05152BD40F92}">
      <dgm:prSet/>
      <dgm:spPr/>
      <dgm:t>
        <a:bodyPr/>
        <a:lstStyle/>
        <a:p>
          <a:r>
            <a:rPr lang="es-MX" dirty="0" smtClean="0"/>
            <a:t>Tres categorías: informe anual, otro por países y uno temático. </a:t>
          </a:r>
          <a:endParaRPr lang="es-MX" dirty="0"/>
        </a:p>
      </dgm:t>
    </dgm:pt>
    <dgm:pt modelId="{69E2915B-3FB4-401A-9FA5-388FFEF17263}">
      <dgm:prSet phldrT="[Texto]" custT="1"/>
      <dgm:spPr/>
      <dgm:t>
        <a:bodyPr/>
        <a:lstStyle/>
        <a:p>
          <a:r>
            <a:rPr lang="es-MX" sz="2000" dirty="0" smtClean="0"/>
            <a:t>Función de monitoreo </a:t>
          </a:r>
          <a:endParaRPr lang="es-MX" sz="2000" dirty="0"/>
        </a:p>
      </dgm:t>
    </dgm:pt>
    <dgm:pt modelId="{3040A351-C3DB-499C-936A-A8B7D65587A5}" type="parTrans" cxnId="{9F5C9CA3-E0B4-4C97-A751-AC2A0A3CD4ED}">
      <dgm:prSet/>
      <dgm:spPr/>
      <dgm:t>
        <a:bodyPr/>
        <a:lstStyle/>
        <a:p>
          <a:endParaRPr lang="es-MX"/>
        </a:p>
      </dgm:t>
    </dgm:pt>
    <dgm:pt modelId="{1B21A447-1D46-4AA4-93B6-321D4A811AAE}" type="sibTrans" cxnId="{9F5C9CA3-E0B4-4C97-A751-AC2A0A3CD4ED}">
      <dgm:prSet/>
      <dgm:spPr/>
      <dgm:t>
        <a:bodyPr/>
        <a:lstStyle/>
        <a:p>
          <a:endParaRPr lang="es-MX"/>
        </a:p>
      </dgm:t>
    </dgm:pt>
    <dgm:pt modelId="{DDAD587E-9398-41E3-87F2-37EB6D2511B2}" type="pres">
      <dgm:prSet presAssocID="{1166B119-D6FB-4275-BAE6-D10811DE5A35}" presName="Name0" presStyleCnt="0">
        <dgm:presLayoutVars>
          <dgm:chMax/>
          <dgm:chPref/>
          <dgm:dir/>
          <dgm:animLvl val="lvl"/>
        </dgm:presLayoutVars>
      </dgm:prSet>
      <dgm:spPr/>
      <dgm:t>
        <a:bodyPr/>
        <a:lstStyle/>
        <a:p>
          <a:endParaRPr lang="es-MX"/>
        </a:p>
      </dgm:t>
    </dgm:pt>
    <dgm:pt modelId="{C9B75650-F264-49B6-8D4E-BB0CC6AFDB99}" type="pres">
      <dgm:prSet presAssocID="{806D72CC-19FA-4601-958B-B5B8C5F5DB04}" presName="composite" presStyleCnt="0"/>
      <dgm:spPr/>
      <dgm:t>
        <a:bodyPr/>
        <a:lstStyle/>
        <a:p>
          <a:endParaRPr lang="es-MX"/>
        </a:p>
      </dgm:t>
    </dgm:pt>
    <dgm:pt modelId="{A9A36F71-8DBC-4A55-B4AC-D00A54BADCD9}" type="pres">
      <dgm:prSet presAssocID="{806D72CC-19FA-4601-958B-B5B8C5F5DB04}" presName="Parent1" presStyleLbl="node1" presStyleIdx="0" presStyleCnt="6" custScaleX="109149">
        <dgm:presLayoutVars>
          <dgm:chMax val="1"/>
          <dgm:chPref val="1"/>
          <dgm:bulletEnabled val="1"/>
        </dgm:presLayoutVars>
      </dgm:prSet>
      <dgm:spPr/>
      <dgm:t>
        <a:bodyPr/>
        <a:lstStyle/>
        <a:p>
          <a:endParaRPr lang="es-MX"/>
        </a:p>
      </dgm:t>
    </dgm:pt>
    <dgm:pt modelId="{4E86F592-426D-45DB-87D3-0BD98D3997FB}" type="pres">
      <dgm:prSet presAssocID="{806D72CC-19FA-4601-958B-B5B8C5F5DB04}" presName="Childtext1" presStyleLbl="revTx" presStyleIdx="0" presStyleCnt="3">
        <dgm:presLayoutVars>
          <dgm:chMax val="0"/>
          <dgm:chPref val="0"/>
          <dgm:bulletEnabled val="1"/>
        </dgm:presLayoutVars>
      </dgm:prSet>
      <dgm:spPr/>
      <dgm:t>
        <a:bodyPr/>
        <a:lstStyle/>
        <a:p>
          <a:endParaRPr lang="es-MX"/>
        </a:p>
      </dgm:t>
    </dgm:pt>
    <dgm:pt modelId="{152689D3-B258-4A4B-8837-43E6F05E9C63}" type="pres">
      <dgm:prSet presAssocID="{806D72CC-19FA-4601-958B-B5B8C5F5DB04}" presName="BalanceSpacing" presStyleCnt="0"/>
      <dgm:spPr/>
      <dgm:t>
        <a:bodyPr/>
        <a:lstStyle/>
        <a:p>
          <a:endParaRPr lang="es-MX"/>
        </a:p>
      </dgm:t>
    </dgm:pt>
    <dgm:pt modelId="{C99F837A-15D6-4BA4-A38A-7BBF0CDD6C92}" type="pres">
      <dgm:prSet presAssocID="{806D72CC-19FA-4601-958B-B5B8C5F5DB04}" presName="BalanceSpacing1" presStyleCnt="0"/>
      <dgm:spPr/>
      <dgm:t>
        <a:bodyPr/>
        <a:lstStyle/>
        <a:p>
          <a:endParaRPr lang="es-MX"/>
        </a:p>
      </dgm:t>
    </dgm:pt>
    <dgm:pt modelId="{1F5B1098-5A0B-4304-B88D-D908E147E046}" type="pres">
      <dgm:prSet presAssocID="{084A0648-AA9E-45E8-BC57-541AB580531B}" presName="Accent1Text" presStyleLbl="node1" presStyleIdx="1" presStyleCnt="6"/>
      <dgm:spPr/>
      <dgm:t>
        <a:bodyPr/>
        <a:lstStyle/>
        <a:p>
          <a:endParaRPr lang="es-MX"/>
        </a:p>
      </dgm:t>
    </dgm:pt>
    <dgm:pt modelId="{6CD7C074-CA9E-4710-8A03-FA910835E809}" type="pres">
      <dgm:prSet presAssocID="{084A0648-AA9E-45E8-BC57-541AB580531B}" presName="spaceBetweenRectangles" presStyleCnt="0"/>
      <dgm:spPr/>
      <dgm:t>
        <a:bodyPr/>
        <a:lstStyle/>
        <a:p>
          <a:endParaRPr lang="es-MX"/>
        </a:p>
      </dgm:t>
    </dgm:pt>
    <dgm:pt modelId="{A13692EE-0657-4552-A53A-415AA5BD9203}" type="pres">
      <dgm:prSet presAssocID="{3A3CE8C9-2E80-4AA6-9074-ACE618D87F5A}" presName="composite" presStyleCnt="0"/>
      <dgm:spPr/>
      <dgm:t>
        <a:bodyPr/>
        <a:lstStyle/>
        <a:p>
          <a:endParaRPr lang="es-MX"/>
        </a:p>
      </dgm:t>
    </dgm:pt>
    <dgm:pt modelId="{4798D234-06A0-45FC-994C-E32DDAD7FA65}" type="pres">
      <dgm:prSet presAssocID="{3A3CE8C9-2E80-4AA6-9074-ACE618D87F5A}" presName="Parent1" presStyleLbl="node1" presStyleIdx="2" presStyleCnt="6">
        <dgm:presLayoutVars>
          <dgm:chMax val="1"/>
          <dgm:chPref val="1"/>
          <dgm:bulletEnabled val="1"/>
        </dgm:presLayoutVars>
      </dgm:prSet>
      <dgm:spPr/>
      <dgm:t>
        <a:bodyPr/>
        <a:lstStyle/>
        <a:p>
          <a:endParaRPr lang="es-MX"/>
        </a:p>
      </dgm:t>
    </dgm:pt>
    <dgm:pt modelId="{AAD43FA7-B7D3-4A40-B3FA-6E5910AB5F9E}" type="pres">
      <dgm:prSet presAssocID="{3A3CE8C9-2E80-4AA6-9074-ACE618D87F5A}" presName="Childtext1" presStyleLbl="revTx" presStyleIdx="1" presStyleCnt="3">
        <dgm:presLayoutVars>
          <dgm:chMax val="0"/>
          <dgm:chPref val="0"/>
          <dgm:bulletEnabled val="1"/>
        </dgm:presLayoutVars>
      </dgm:prSet>
      <dgm:spPr/>
      <dgm:t>
        <a:bodyPr/>
        <a:lstStyle/>
        <a:p>
          <a:endParaRPr lang="es-MX"/>
        </a:p>
      </dgm:t>
    </dgm:pt>
    <dgm:pt modelId="{FFD81F78-0E26-46C4-86E6-5C82AF107D63}" type="pres">
      <dgm:prSet presAssocID="{3A3CE8C9-2E80-4AA6-9074-ACE618D87F5A}" presName="BalanceSpacing" presStyleCnt="0"/>
      <dgm:spPr/>
      <dgm:t>
        <a:bodyPr/>
        <a:lstStyle/>
        <a:p>
          <a:endParaRPr lang="es-MX"/>
        </a:p>
      </dgm:t>
    </dgm:pt>
    <dgm:pt modelId="{0144D057-9596-4126-8F57-7A0F2CB21E0C}" type="pres">
      <dgm:prSet presAssocID="{3A3CE8C9-2E80-4AA6-9074-ACE618D87F5A}" presName="BalanceSpacing1" presStyleCnt="0"/>
      <dgm:spPr/>
      <dgm:t>
        <a:bodyPr/>
        <a:lstStyle/>
        <a:p>
          <a:endParaRPr lang="es-MX"/>
        </a:p>
      </dgm:t>
    </dgm:pt>
    <dgm:pt modelId="{251E6D26-23C7-4D0B-A9FF-90A5A5417699}" type="pres">
      <dgm:prSet presAssocID="{4CCA5BF1-840A-4A5C-B5B6-900AEB11E6CE}" presName="Accent1Text" presStyleLbl="node1" presStyleIdx="3" presStyleCnt="6"/>
      <dgm:spPr/>
      <dgm:t>
        <a:bodyPr/>
        <a:lstStyle/>
        <a:p>
          <a:endParaRPr lang="es-MX"/>
        </a:p>
      </dgm:t>
    </dgm:pt>
    <dgm:pt modelId="{665F08CD-2922-4BD0-9D2F-EEC40253DD5B}" type="pres">
      <dgm:prSet presAssocID="{4CCA5BF1-840A-4A5C-B5B6-900AEB11E6CE}" presName="spaceBetweenRectangles" presStyleCnt="0"/>
      <dgm:spPr/>
      <dgm:t>
        <a:bodyPr/>
        <a:lstStyle/>
        <a:p>
          <a:endParaRPr lang="es-MX"/>
        </a:p>
      </dgm:t>
    </dgm:pt>
    <dgm:pt modelId="{D4AB702A-4DA8-46C9-99B4-60CF97CC5EA2}" type="pres">
      <dgm:prSet presAssocID="{13D0512D-8558-430F-9129-D6641D8A4915}" presName="composite" presStyleCnt="0"/>
      <dgm:spPr/>
      <dgm:t>
        <a:bodyPr/>
        <a:lstStyle/>
        <a:p>
          <a:endParaRPr lang="es-MX"/>
        </a:p>
      </dgm:t>
    </dgm:pt>
    <dgm:pt modelId="{35297EE3-B07C-4D6B-B3B0-692EEE4CC5F8}" type="pres">
      <dgm:prSet presAssocID="{13D0512D-8558-430F-9129-D6641D8A4915}" presName="Parent1" presStyleLbl="node1" presStyleIdx="4" presStyleCnt="6">
        <dgm:presLayoutVars>
          <dgm:chMax val="1"/>
          <dgm:chPref val="1"/>
          <dgm:bulletEnabled val="1"/>
        </dgm:presLayoutVars>
      </dgm:prSet>
      <dgm:spPr/>
      <dgm:t>
        <a:bodyPr/>
        <a:lstStyle/>
        <a:p>
          <a:endParaRPr lang="es-MX"/>
        </a:p>
      </dgm:t>
    </dgm:pt>
    <dgm:pt modelId="{FFFAA968-EC21-44F4-A9F1-F299B2B78F1F}" type="pres">
      <dgm:prSet presAssocID="{13D0512D-8558-430F-9129-D6641D8A4915}" presName="Childtext1" presStyleLbl="revTx" presStyleIdx="2" presStyleCnt="3">
        <dgm:presLayoutVars>
          <dgm:chMax val="0"/>
          <dgm:chPref val="0"/>
          <dgm:bulletEnabled val="1"/>
        </dgm:presLayoutVars>
      </dgm:prSet>
      <dgm:spPr/>
      <dgm:t>
        <a:bodyPr/>
        <a:lstStyle/>
        <a:p>
          <a:endParaRPr lang="es-MX"/>
        </a:p>
      </dgm:t>
    </dgm:pt>
    <dgm:pt modelId="{75005084-62ED-483C-A558-E35A5B5A9011}" type="pres">
      <dgm:prSet presAssocID="{13D0512D-8558-430F-9129-D6641D8A4915}" presName="BalanceSpacing" presStyleCnt="0"/>
      <dgm:spPr/>
      <dgm:t>
        <a:bodyPr/>
        <a:lstStyle/>
        <a:p>
          <a:endParaRPr lang="es-MX"/>
        </a:p>
      </dgm:t>
    </dgm:pt>
    <dgm:pt modelId="{3ED690D1-D8F0-4FCA-840D-7AB16061F13D}" type="pres">
      <dgm:prSet presAssocID="{13D0512D-8558-430F-9129-D6641D8A4915}" presName="BalanceSpacing1" presStyleCnt="0"/>
      <dgm:spPr/>
      <dgm:t>
        <a:bodyPr/>
        <a:lstStyle/>
        <a:p>
          <a:endParaRPr lang="es-MX"/>
        </a:p>
      </dgm:t>
    </dgm:pt>
    <dgm:pt modelId="{AE8605BD-C261-4447-87AB-6F7A5EC3D93E}" type="pres">
      <dgm:prSet presAssocID="{F38A71CF-AA4A-419D-B280-CC06D6220C65}" presName="Accent1Text" presStyleLbl="node1" presStyleIdx="5" presStyleCnt="6"/>
      <dgm:spPr/>
      <dgm:t>
        <a:bodyPr/>
        <a:lstStyle/>
        <a:p>
          <a:endParaRPr lang="es-MX"/>
        </a:p>
      </dgm:t>
    </dgm:pt>
  </dgm:ptLst>
  <dgm:cxnLst>
    <dgm:cxn modelId="{525A62A1-CC9E-481A-B009-26F67CBEC103}" type="presOf" srcId="{69E2915B-3FB4-401A-9FA5-388FFEF17263}" destId="{FFFAA968-EC21-44F4-A9F1-F299B2B78F1F}" srcOrd="0" destOrd="0" presId="urn:microsoft.com/office/officeart/2008/layout/AlternatingHexagons"/>
    <dgm:cxn modelId="{8E755598-F290-48A4-8BC3-EF111E17371B}" srcId="{3A3CE8C9-2E80-4AA6-9074-ACE618D87F5A}" destId="{2B8FC45B-9F20-413C-8B6F-BB2856472D89}" srcOrd="0" destOrd="0" parTransId="{5A90EBF3-1634-4931-80A0-B82F5DDAFBA5}" sibTransId="{F964F257-459A-4931-BF77-1BD0C8730E86}"/>
    <dgm:cxn modelId="{3A734001-A59E-4EEC-B274-302CADCA6632}" srcId="{806D72CC-19FA-4601-958B-B5B8C5F5DB04}" destId="{F7C5FBDE-96A4-41C9-B396-D3505B55DCDC}" srcOrd="0" destOrd="0" parTransId="{E44C4980-C048-4427-A237-528D7ABC9A9E}" sibTransId="{DA06C989-AC34-4180-8C5F-C0A1936AE2F8}"/>
    <dgm:cxn modelId="{9F5C9CA3-E0B4-4C97-A751-AC2A0A3CD4ED}" srcId="{13D0512D-8558-430F-9129-D6641D8A4915}" destId="{69E2915B-3FB4-401A-9FA5-388FFEF17263}" srcOrd="0" destOrd="0" parTransId="{3040A351-C3DB-499C-936A-A8B7D65587A5}" sibTransId="{1B21A447-1D46-4AA4-93B6-321D4A811AAE}"/>
    <dgm:cxn modelId="{53DBAB40-5089-491A-B4AB-6930CC9DD2AE}" srcId="{1166B119-D6FB-4275-BAE6-D10811DE5A35}" destId="{3A3CE8C9-2E80-4AA6-9074-ACE618D87F5A}" srcOrd="1" destOrd="0" parTransId="{07E06B87-056B-46B3-B353-A941FDEDF024}" sibTransId="{4CCA5BF1-840A-4A5C-B5B6-900AEB11E6CE}"/>
    <dgm:cxn modelId="{E1CE7AE2-B70B-4FAD-AA1F-05152BD40F92}" srcId="{1166B119-D6FB-4275-BAE6-D10811DE5A35}" destId="{13D0512D-8558-430F-9129-D6641D8A4915}" srcOrd="2" destOrd="0" parTransId="{E4547460-D54A-4C9A-BEE1-C328F5410221}" sibTransId="{F38A71CF-AA4A-419D-B280-CC06D6220C65}"/>
    <dgm:cxn modelId="{F5846B9C-1CBA-473E-BF34-06AAE3820475}" type="presOf" srcId="{1166B119-D6FB-4275-BAE6-D10811DE5A35}" destId="{DDAD587E-9398-41E3-87F2-37EB6D2511B2}" srcOrd="0" destOrd="0" presId="urn:microsoft.com/office/officeart/2008/layout/AlternatingHexagons"/>
    <dgm:cxn modelId="{340AAEA9-DB0E-46A3-A425-73D2F997E388}" type="presOf" srcId="{13D0512D-8558-430F-9129-D6641D8A4915}" destId="{35297EE3-B07C-4D6B-B3B0-692EEE4CC5F8}" srcOrd="0" destOrd="0" presId="urn:microsoft.com/office/officeart/2008/layout/AlternatingHexagons"/>
    <dgm:cxn modelId="{AC814C47-5D5F-4D62-885C-4C3BEE8561C2}" type="presOf" srcId="{806D72CC-19FA-4601-958B-B5B8C5F5DB04}" destId="{A9A36F71-8DBC-4A55-B4AC-D00A54BADCD9}" srcOrd="0" destOrd="0" presId="urn:microsoft.com/office/officeart/2008/layout/AlternatingHexagons"/>
    <dgm:cxn modelId="{DA60390E-5801-444F-9CD6-CB8D9D35774B}" type="presOf" srcId="{2B8FC45B-9F20-413C-8B6F-BB2856472D89}" destId="{AAD43FA7-B7D3-4A40-B3FA-6E5910AB5F9E}" srcOrd="0" destOrd="0" presId="urn:microsoft.com/office/officeart/2008/layout/AlternatingHexagons"/>
    <dgm:cxn modelId="{7A358DCB-9A91-4319-A41B-F6E3B6D9AB6E}" type="presOf" srcId="{084A0648-AA9E-45E8-BC57-541AB580531B}" destId="{1F5B1098-5A0B-4304-B88D-D908E147E046}" srcOrd="0" destOrd="0" presId="urn:microsoft.com/office/officeart/2008/layout/AlternatingHexagons"/>
    <dgm:cxn modelId="{AFEE4776-DA55-494D-ACA6-D9EEF382A1A0}" type="presOf" srcId="{4CCA5BF1-840A-4A5C-B5B6-900AEB11E6CE}" destId="{251E6D26-23C7-4D0B-A9FF-90A5A5417699}" srcOrd="0" destOrd="0" presId="urn:microsoft.com/office/officeart/2008/layout/AlternatingHexagons"/>
    <dgm:cxn modelId="{9A0F71B1-D180-4B07-85E2-55899828F231}" type="presOf" srcId="{F38A71CF-AA4A-419D-B280-CC06D6220C65}" destId="{AE8605BD-C261-4447-87AB-6F7A5EC3D93E}" srcOrd="0" destOrd="0" presId="urn:microsoft.com/office/officeart/2008/layout/AlternatingHexagons"/>
    <dgm:cxn modelId="{190AA33B-FF2B-4A74-B50F-91EE705282E6}" type="presOf" srcId="{3A3CE8C9-2E80-4AA6-9074-ACE618D87F5A}" destId="{4798D234-06A0-45FC-994C-E32DDAD7FA65}" srcOrd="0" destOrd="0" presId="urn:microsoft.com/office/officeart/2008/layout/AlternatingHexagons"/>
    <dgm:cxn modelId="{24CA5917-11B7-4F5B-9C28-1314EFE8B863}" srcId="{1166B119-D6FB-4275-BAE6-D10811DE5A35}" destId="{806D72CC-19FA-4601-958B-B5B8C5F5DB04}" srcOrd="0" destOrd="0" parTransId="{C2ED29DE-0108-496C-B193-F57DDF57604F}" sibTransId="{084A0648-AA9E-45E8-BC57-541AB580531B}"/>
    <dgm:cxn modelId="{E306D151-C0F8-4BC2-BDF3-3FD228D40788}" type="presOf" srcId="{F7C5FBDE-96A4-41C9-B396-D3505B55DCDC}" destId="{4E86F592-426D-45DB-87D3-0BD98D3997FB}" srcOrd="0" destOrd="0" presId="urn:microsoft.com/office/officeart/2008/layout/AlternatingHexagons"/>
    <dgm:cxn modelId="{F0EEF942-9DDC-41FE-917C-818311C6C7B3}" type="presParOf" srcId="{DDAD587E-9398-41E3-87F2-37EB6D2511B2}" destId="{C9B75650-F264-49B6-8D4E-BB0CC6AFDB99}" srcOrd="0" destOrd="0" presId="urn:microsoft.com/office/officeart/2008/layout/AlternatingHexagons"/>
    <dgm:cxn modelId="{D0E015F6-09C6-4946-8674-81CD772015C1}" type="presParOf" srcId="{C9B75650-F264-49B6-8D4E-BB0CC6AFDB99}" destId="{A9A36F71-8DBC-4A55-B4AC-D00A54BADCD9}" srcOrd="0" destOrd="0" presId="urn:microsoft.com/office/officeart/2008/layout/AlternatingHexagons"/>
    <dgm:cxn modelId="{A31FCE6E-9B24-4307-A357-A45CE29A76D1}" type="presParOf" srcId="{C9B75650-F264-49B6-8D4E-BB0CC6AFDB99}" destId="{4E86F592-426D-45DB-87D3-0BD98D3997FB}" srcOrd="1" destOrd="0" presId="urn:microsoft.com/office/officeart/2008/layout/AlternatingHexagons"/>
    <dgm:cxn modelId="{A83282EE-5530-4508-ACDF-1F7F62B85434}" type="presParOf" srcId="{C9B75650-F264-49B6-8D4E-BB0CC6AFDB99}" destId="{152689D3-B258-4A4B-8837-43E6F05E9C63}" srcOrd="2" destOrd="0" presId="urn:microsoft.com/office/officeart/2008/layout/AlternatingHexagons"/>
    <dgm:cxn modelId="{A6C2824F-761F-4D33-BA93-50F3BB0D277D}" type="presParOf" srcId="{C9B75650-F264-49B6-8D4E-BB0CC6AFDB99}" destId="{C99F837A-15D6-4BA4-A38A-7BBF0CDD6C92}" srcOrd="3" destOrd="0" presId="urn:microsoft.com/office/officeart/2008/layout/AlternatingHexagons"/>
    <dgm:cxn modelId="{95DE5EED-F88C-4986-BF3E-5539AD48D45B}" type="presParOf" srcId="{C9B75650-F264-49B6-8D4E-BB0CC6AFDB99}" destId="{1F5B1098-5A0B-4304-B88D-D908E147E046}" srcOrd="4" destOrd="0" presId="urn:microsoft.com/office/officeart/2008/layout/AlternatingHexagons"/>
    <dgm:cxn modelId="{4DDC9F02-77B4-43EA-A13B-AABE33DB9890}" type="presParOf" srcId="{DDAD587E-9398-41E3-87F2-37EB6D2511B2}" destId="{6CD7C074-CA9E-4710-8A03-FA910835E809}" srcOrd="1" destOrd="0" presId="urn:microsoft.com/office/officeart/2008/layout/AlternatingHexagons"/>
    <dgm:cxn modelId="{74D97D6C-D86C-452A-8BCE-7413C70ADEB4}" type="presParOf" srcId="{DDAD587E-9398-41E3-87F2-37EB6D2511B2}" destId="{A13692EE-0657-4552-A53A-415AA5BD9203}" srcOrd="2" destOrd="0" presId="urn:microsoft.com/office/officeart/2008/layout/AlternatingHexagons"/>
    <dgm:cxn modelId="{BCCC3097-318E-4E12-BF2D-7BF7DE6B4A26}" type="presParOf" srcId="{A13692EE-0657-4552-A53A-415AA5BD9203}" destId="{4798D234-06A0-45FC-994C-E32DDAD7FA65}" srcOrd="0" destOrd="0" presId="urn:microsoft.com/office/officeart/2008/layout/AlternatingHexagons"/>
    <dgm:cxn modelId="{978182CC-0681-4895-AF6F-A253EA61C77D}" type="presParOf" srcId="{A13692EE-0657-4552-A53A-415AA5BD9203}" destId="{AAD43FA7-B7D3-4A40-B3FA-6E5910AB5F9E}" srcOrd="1" destOrd="0" presId="urn:microsoft.com/office/officeart/2008/layout/AlternatingHexagons"/>
    <dgm:cxn modelId="{5747EF49-652A-4079-9DE7-BF347BB08480}" type="presParOf" srcId="{A13692EE-0657-4552-A53A-415AA5BD9203}" destId="{FFD81F78-0E26-46C4-86E6-5C82AF107D63}" srcOrd="2" destOrd="0" presId="urn:microsoft.com/office/officeart/2008/layout/AlternatingHexagons"/>
    <dgm:cxn modelId="{F625BAE5-A70C-4110-A39F-A1DDFEA65DFF}" type="presParOf" srcId="{A13692EE-0657-4552-A53A-415AA5BD9203}" destId="{0144D057-9596-4126-8F57-7A0F2CB21E0C}" srcOrd="3" destOrd="0" presId="urn:microsoft.com/office/officeart/2008/layout/AlternatingHexagons"/>
    <dgm:cxn modelId="{6317CF49-016E-41DC-83D3-BBC84A96DB8A}" type="presParOf" srcId="{A13692EE-0657-4552-A53A-415AA5BD9203}" destId="{251E6D26-23C7-4D0B-A9FF-90A5A5417699}" srcOrd="4" destOrd="0" presId="urn:microsoft.com/office/officeart/2008/layout/AlternatingHexagons"/>
    <dgm:cxn modelId="{198ACA5D-5245-4A4B-872F-33A762F6527A}" type="presParOf" srcId="{DDAD587E-9398-41E3-87F2-37EB6D2511B2}" destId="{665F08CD-2922-4BD0-9D2F-EEC40253DD5B}" srcOrd="3" destOrd="0" presId="urn:microsoft.com/office/officeart/2008/layout/AlternatingHexagons"/>
    <dgm:cxn modelId="{62BF7DEB-ABE6-4306-9A7B-36AC713C11F1}" type="presParOf" srcId="{DDAD587E-9398-41E3-87F2-37EB6D2511B2}" destId="{D4AB702A-4DA8-46C9-99B4-60CF97CC5EA2}" srcOrd="4" destOrd="0" presId="urn:microsoft.com/office/officeart/2008/layout/AlternatingHexagons"/>
    <dgm:cxn modelId="{E9FE921C-EC02-4B99-BF42-9AB5C1302EA2}" type="presParOf" srcId="{D4AB702A-4DA8-46C9-99B4-60CF97CC5EA2}" destId="{35297EE3-B07C-4D6B-B3B0-692EEE4CC5F8}" srcOrd="0" destOrd="0" presId="urn:microsoft.com/office/officeart/2008/layout/AlternatingHexagons"/>
    <dgm:cxn modelId="{311350D4-7BBE-41A3-8396-61BFCF0E8B7A}" type="presParOf" srcId="{D4AB702A-4DA8-46C9-99B4-60CF97CC5EA2}" destId="{FFFAA968-EC21-44F4-A9F1-F299B2B78F1F}" srcOrd="1" destOrd="0" presId="urn:microsoft.com/office/officeart/2008/layout/AlternatingHexagons"/>
    <dgm:cxn modelId="{3567BFEA-EC14-486B-A554-3FE08EB226EF}" type="presParOf" srcId="{D4AB702A-4DA8-46C9-99B4-60CF97CC5EA2}" destId="{75005084-62ED-483C-A558-E35A5B5A9011}" srcOrd="2" destOrd="0" presId="urn:microsoft.com/office/officeart/2008/layout/AlternatingHexagons"/>
    <dgm:cxn modelId="{D30CF41E-DF41-4843-A8B4-D1B6FDF715C3}" type="presParOf" srcId="{D4AB702A-4DA8-46C9-99B4-60CF97CC5EA2}" destId="{3ED690D1-D8F0-4FCA-840D-7AB16061F13D}" srcOrd="3" destOrd="0" presId="urn:microsoft.com/office/officeart/2008/layout/AlternatingHexagons"/>
    <dgm:cxn modelId="{CE55E36C-8242-47C5-8C87-B8C75A15B5A9}" type="presParOf" srcId="{D4AB702A-4DA8-46C9-99B4-60CF97CC5EA2}" destId="{AE8605BD-C261-4447-87AB-6F7A5EC3D93E}"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D436197-EA4C-4AE8-88C8-1AE137CB5D1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6ABAE7E3-7596-41B2-AA19-D95206982CA3}">
      <dgm:prSet phldrT="[Texto]" custT="1"/>
      <dgm:spPr/>
      <dgm:t>
        <a:bodyPr/>
        <a:lstStyle/>
        <a:p>
          <a:r>
            <a:rPr lang="es-MX" sz="3200" dirty="0" smtClean="0">
              <a:solidFill>
                <a:srgbClr val="7030A0"/>
              </a:solidFill>
            </a:rPr>
            <a:t>¿Para qué sirven los informes?</a:t>
          </a:r>
          <a:endParaRPr lang="es-MX" sz="3200" dirty="0">
            <a:solidFill>
              <a:srgbClr val="7030A0"/>
            </a:solidFill>
          </a:endParaRPr>
        </a:p>
      </dgm:t>
    </dgm:pt>
    <dgm:pt modelId="{AE610495-9FE8-4650-AB64-E7A3C3F94FE2}" type="parTrans" cxnId="{2CDCC1A5-B536-4936-98C2-D1581D6D1092}">
      <dgm:prSet/>
      <dgm:spPr/>
      <dgm:t>
        <a:bodyPr/>
        <a:lstStyle/>
        <a:p>
          <a:endParaRPr lang="es-MX"/>
        </a:p>
      </dgm:t>
    </dgm:pt>
    <dgm:pt modelId="{5AE172F1-B001-4CD7-ACFB-05939A331485}" type="sibTrans" cxnId="{2CDCC1A5-B536-4936-98C2-D1581D6D1092}">
      <dgm:prSet/>
      <dgm:spPr/>
      <dgm:t>
        <a:bodyPr/>
        <a:lstStyle/>
        <a:p>
          <a:endParaRPr lang="es-MX"/>
        </a:p>
      </dgm:t>
    </dgm:pt>
    <dgm:pt modelId="{C8ADC9DA-1C3D-4404-9A4D-0BAF46FABDEB}">
      <dgm:prSet phldrT="[Texto]"/>
      <dgm:spPr/>
      <dgm:t>
        <a:bodyPr/>
        <a:lstStyle/>
        <a:p>
          <a:r>
            <a:rPr lang="es-MX" dirty="0" smtClean="0">
              <a:solidFill>
                <a:srgbClr val="0070C0"/>
              </a:solidFill>
            </a:rPr>
            <a:t>Para realizar recomendaciones generales y/o particulares a cada Estado en aras de proteger y garantizar el pleno ejercicio de los derechos contenidos en la CADH</a:t>
          </a:r>
          <a:endParaRPr lang="es-MX" dirty="0">
            <a:solidFill>
              <a:srgbClr val="0070C0"/>
            </a:solidFill>
          </a:endParaRPr>
        </a:p>
      </dgm:t>
    </dgm:pt>
    <dgm:pt modelId="{49130A16-BC4C-4060-B1AC-9101B18F8051}" type="parTrans" cxnId="{6A930367-207F-410C-9875-4DEBE5767798}">
      <dgm:prSet/>
      <dgm:spPr/>
      <dgm:t>
        <a:bodyPr/>
        <a:lstStyle/>
        <a:p>
          <a:endParaRPr lang="es-MX"/>
        </a:p>
      </dgm:t>
    </dgm:pt>
    <dgm:pt modelId="{6B7928E6-7044-4619-83C6-A0155FBFBF97}" type="sibTrans" cxnId="{6A930367-207F-410C-9875-4DEBE5767798}">
      <dgm:prSet/>
      <dgm:spPr/>
      <dgm:t>
        <a:bodyPr/>
        <a:lstStyle/>
        <a:p>
          <a:endParaRPr lang="es-MX"/>
        </a:p>
      </dgm:t>
    </dgm:pt>
    <dgm:pt modelId="{51FB4CC5-7000-4F9B-B6C5-15F10BD88B26}" type="pres">
      <dgm:prSet presAssocID="{4D436197-EA4C-4AE8-88C8-1AE137CB5D1D}" presName="vert0" presStyleCnt="0">
        <dgm:presLayoutVars>
          <dgm:dir/>
          <dgm:animOne val="branch"/>
          <dgm:animLvl val="lvl"/>
        </dgm:presLayoutVars>
      </dgm:prSet>
      <dgm:spPr/>
      <dgm:t>
        <a:bodyPr/>
        <a:lstStyle/>
        <a:p>
          <a:endParaRPr lang="es-MX"/>
        </a:p>
      </dgm:t>
    </dgm:pt>
    <dgm:pt modelId="{5F2A8324-D8CD-427A-99A1-56CB8EC48D53}" type="pres">
      <dgm:prSet presAssocID="{6ABAE7E3-7596-41B2-AA19-D95206982CA3}" presName="thickLine" presStyleLbl="alignNode1" presStyleIdx="0" presStyleCnt="1"/>
      <dgm:spPr/>
    </dgm:pt>
    <dgm:pt modelId="{A8E538CB-16BA-4B42-925A-1E45BDEC8184}" type="pres">
      <dgm:prSet presAssocID="{6ABAE7E3-7596-41B2-AA19-D95206982CA3}" presName="horz1" presStyleCnt="0"/>
      <dgm:spPr/>
    </dgm:pt>
    <dgm:pt modelId="{149C8F64-1D8B-46A5-9A3E-975E3911690E}" type="pres">
      <dgm:prSet presAssocID="{6ABAE7E3-7596-41B2-AA19-D95206982CA3}" presName="tx1" presStyleLbl="revTx" presStyleIdx="0" presStyleCnt="2" custScaleX="169450"/>
      <dgm:spPr/>
      <dgm:t>
        <a:bodyPr/>
        <a:lstStyle/>
        <a:p>
          <a:endParaRPr lang="es-MX"/>
        </a:p>
      </dgm:t>
    </dgm:pt>
    <dgm:pt modelId="{3C90B402-E1D9-4C39-980D-F796573C8AE7}" type="pres">
      <dgm:prSet presAssocID="{6ABAE7E3-7596-41B2-AA19-D95206982CA3}" presName="vert1" presStyleCnt="0"/>
      <dgm:spPr/>
    </dgm:pt>
    <dgm:pt modelId="{85E12CB0-5457-456F-B5AA-6F1DDA4A7953}" type="pres">
      <dgm:prSet presAssocID="{C8ADC9DA-1C3D-4404-9A4D-0BAF46FABDEB}" presName="vertSpace2a" presStyleCnt="0"/>
      <dgm:spPr/>
    </dgm:pt>
    <dgm:pt modelId="{480B7D81-6023-4182-8294-A887032734BD}" type="pres">
      <dgm:prSet presAssocID="{C8ADC9DA-1C3D-4404-9A4D-0BAF46FABDEB}" presName="horz2" presStyleCnt="0"/>
      <dgm:spPr/>
    </dgm:pt>
    <dgm:pt modelId="{374648A8-7AEF-429D-96C3-18702C04E92B}" type="pres">
      <dgm:prSet presAssocID="{C8ADC9DA-1C3D-4404-9A4D-0BAF46FABDEB}" presName="horzSpace2" presStyleCnt="0"/>
      <dgm:spPr/>
    </dgm:pt>
    <dgm:pt modelId="{FBADE04D-B95A-4F52-B1C2-60533623E3CC}" type="pres">
      <dgm:prSet presAssocID="{C8ADC9DA-1C3D-4404-9A4D-0BAF46FABDEB}" presName="tx2" presStyleLbl="revTx" presStyleIdx="1" presStyleCnt="2"/>
      <dgm:spPr/>
      <dgm:t>
        <a:bodyPr/>
        <a:lstStyle/>
        <a:p>
          <a:endParaRPr lang="es-MX"/>
        </a:p>
      </dgm:t>
    </dgm:pt>
    <dgm:pt modelId="{FC37C376-D4C9-4145-9961-2BF1E3581219}" type="pres">
      <dgm:prSet presAssocID="{C8ADC9DA-1C3D-4404-9A4D-0BAF46FABDEB}" presName="vert2" presStyleCnt="0"/>
      <dgm:spPr/>
    </dgm:pt>
    <dgm:pt modelId="{77F25DD9-D16C-4AAD-BA59-38D453FA7EB1}" type="pres">
      <dgm:prSet presAssocID="{C8ADC9DA-1C3D-4404-9A4D-0BAF46FABDEB}" presName="thinLine2b" presStyleLbl="callout" presStyleIdx="0" presStyleCnt="1"/>
      <dgm:spPr/>
    </dgm:pt>
    <dgm:pt modelId="{E40E9B0C-DC41-4B10-A502-A04C1A8412E9}" type="pres">
      <dgm:prSet presAssocID="{C8ADC9DA-1C3D-4404-9A4D-0BAF46FABDEB}" presName="vertSpace2b" presStyleCnt="0"/>
      <dgm:spPr/>
    </dgm:pt>
  </dgm:ptLst>
  <dgm:cxnLst>
    <dgm:cxn modelId="{2CDCC1A5-B536-4936-98C2-D1581D6D1092}" srcId="{4D436197-EA4C-4AE8-88C8-1AE137CB5D1D}" destId="{6ABAE7E3-7596-41B2-AA19-D95206982CA3}" srcOrd="0" destOrd="0" parTransId="{AE610495-9FE8-4650-AB64-E7A3C3F94FE2}" sibTransId="{5AE172F1-B001-4CD7-ACFB-05939A331485}"/>
    <dgm:cxn modelId="{E98D85BB-D751-4DAF-9185-A5FCE4DF84F8}" type="presOf" srcId="{4D436197-EA4C-4AE8-88C8-1AE137CB5D1D}" destId="{51FB4CC5-7000-4F9B-B6C5-15F10BD88B26}" srcOrd="0" destOrd="0" presId="urn:microsoft.com/office/officeart/2008/layout/LinedList"/>
    <dgm:cxn modelId="{CA97C9AC-AC61-4213-A0A4-5B38C385D6BF}" type="presOf" srcId="{6ABAE7E3-7596-41B2-AA19-D95206982CA3}" destId="{149C8F64-1D8B-46A5-9A3E-975E3911690E}" srcOrd="0" destOrd="0" presId="urn:microsoft.com/office/officeart/2008/layout/LinedList"/>
    <dgm:cxn modelId="{6A930367-207F-410C-9875-4DEBE5767798}" srcId="{6ABAE7E3-7596-41B2-AA19-D95206982CA3}" destId="{C8ADC9DA-1C3D-4404-9A4D-0BAF46FABDEB}" srcOrd="0" destOrd="0" parTransId="{49130A16-BC4C-4060-B1AC-9101B18F8051}" sibTransId="{6B7928E6-7044-4619-83C6-A0155FBFBF97}"/>
    <dgm:cxn modelId="{063F8BD6-C338-4590-8649-06704891A9B2}" type="presOf" srcId="{C8ADC9DA-1C3D-4404-9A4D-0BAF46FABDEB}" destId="{FBADE04D-B95A-4F52-B1C2-60533623E3CC}" srcOrd="0" destOrd="0" presId="urn:microsoft.com/office/officeart/2008/layout/LinedList"/>
    <dgm:cxn modelId="{E6E8AED6-7CB9-44E2-B16A-86F14160A3E3}" type="presParOf" srcId="{51FB4CC5-7000-4F9B-B6C5-15F10BD88B26}" destId="{5F2A8324-D8CD-427A-99A1-56CB8EC48D53}" srcOrd="0" destOrd="0" presId="urn:microsoft.com/office/officeart/2008/layout/LinedList"/>
    <dgm:cxn modelId="{18495448-07D0-496F-BE05-145CEF3EF1A0}" type="presParOf" srcId="{51FB4CC5-7000-4F9B-B6C5-15F10BD88B26}" destId="{A8E538CB-16BA-4B42-925A-1E45BDEC8184}" srcOrd="1" destOrd="0" presId="urn:microsoft.com/office/officeart/2008/layout/LinedList"/>
    <dgm:cxn modelId="{E13A0E5E-177A-4C71-9110-185B12BF6EF6}" type="presParOf" srcId="{A8E538CB-16BA-4B42-925A-1E45BDEC8184}" destId="{149C8F64-1D8B-46A5-9A3E-975E3911690E}" srcOrd="0" destOrd="0" presId="urn:microsoft.com/office/officeart/2008/layout/LinedList"/>
    <dgm:cxn modelId="{5A4EDAF6-7B7C-4F14-8AE9-63FD4194041D}" type="presParOf" srcId="{A8E538CB-16BA-4B42-925A-1E45BDEC8184}" destId="{3C90B402-E1D9-4C39-980D-F796573C8AE7}" srcOrd="1" destOrd="0" presId="urn:microsoft.com/office/officeart/2008/layout/LinedList"/>
    <dgm:cxn modelId="{3FB28B9F-29B3-49FF-B591-E3093CEF9A47}" type="presParOf" srcId="{3C90B402-E1D9-4C39-980D-F796573C8AE7}" destId="{85E12CB0-5457-456F-B5AA-6F1DDA4A7953}" srcOrd="0" destOrd="0" presId="urn:microsoft.com/office/officeart/2008/layout/LinedList"/>
    <dgm:cxn modelId="{486D22D7-FA52-49B5-889F-CC8B64D59700}" type="presParOf" srcId="{3C90B402-E1D9-4C39-980D-F796573C8AE7}" destId="{480B7D81-6023-4182-8294-A887032734BD}" srcOrd="1" destOrd="0" presId="urn:microsoft.com/office/officeart/2008/layout/LinedList"/>
    <dgm:cxn modelId="{B8752DE5-D138-4F6D-9A33-BC19144FCC06}" type="presParOf" srcId="{480B7D81-6023-4182-8294-A887032734BD}" destId="{374648A8-7AEF-429D-96C3-18702C04E92B}" srcOrd="0" destOrd="0" presId="urn:microsoft.com/office/officeart/2008/layout/LinedList"/>
    <dgm:cxn modelId="{77D5C3D5-2786-46C4-9172-3B909982FB2E}" type="presParOf" srcId="{480B7D81-6023-4182-8294-A887032734BD}" destId="{FBADE04D-B95A-4F52-B1C2-60533623E3CC}" srcOrd="1" destOrd="0" presId="urn:microsoft.com/office/officeart/2008/layout/LinedList"/>
    <dgm:cxn modelId="{9DAB574D-AF6E-43B4-854B-978F755228DA}" type="presParOf" srcId="{480B7D81-6023-4182-8294-A887032734BD}" destId="{FC37C376-D4C9-4145-9961-2BF1E3581219}" srcOrd="2" destOrd="0" presId="urn:microsoft.com/office/officeart/2008/layout/LinedList"/>
    <dgm:cxn modelId="{83DD5772-666A-4FBE-BB5B-2EF1505A0E5D}" type="presParOf" srcId="{3C90B402-E1D9-4C39-980D-F796573C8AE7}" destId="{77F25DD9-D16C-4AAD-BA59-38D453FA7EB1}" srcOrd="2" destOrd="0" presId="urn:microsoft.com/office/officeart/2008/layout/LinedList"/>
    <dgm:cxn modelId="{6D6FD308-CAF5-42FE-92CB-6921D94BEF40}" type="presParOf" srcId="{3C90B402-E1D9-4C39-980D-F796573C8AE7}" destId="{E40E9B0C-DC41-4B10-A502-A04C1A8412E9}"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B7096A-C6CC-4C31-B8D2-74708FBAC907}"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s-MX"/>
        </a:p>
      </dgm:t>
    </dgm:pt>
    <dgm:pt modelId="{5D378A53-494D-423E-9329-04F3B69CC6CD}">
      <dgm:prSet phldrT="[Texto]"/>
      <dgm:spPr/>
      <dgm:t>
        <a:bodyPr/>
        <a:lstStyle/>
        <a:p>
          <a:r>
            <a:rPr lang="es-MX" dirty="0" smtClean="0"/>
            <a:t>1.1 Definición de Derecho Internacional Público </a:t>
          </a:r>
          <a:endParaRPr lang="es-MX" dirty="0"/>
        </a:p>
      </dgm:t>
    </dgm:pt>
    <dgm:pt modelId="{E408E1C4-5951-41AE-B1A9-02E54A7FC4F0}" type="parTrans" cxnId="{F8951C2E-DEA2-424A-A37C-7A35576BB118}">
      <dgm:prSet/>
      <dgm:spPr/>
      <dgm:t>
        <a:bodyPr/>
        <a:lstStyle/>
        <a:p>
          <a:endParaRPr lang="es-MX"/>
        </a:p>
      </dgm:t>
    </dgm:pt>
    <dgm:pt modelId="{DA7D87F8-E147-4C84-A761-38A858E356B7}" type="sibTrans" cxnId="{F8951C2E-DEA2-424A-A37C-7A35576BB118}">
      <dgm:prSet/>
      <dgm:spPr/>
      <dgm:t>
        <a:bodyPr/>
        <a:lstStyle/>
        <a:p>
          <a:endParaRPr lang="es-MX"/>
        </a:p>
      </dgm:t>
    </dgm:pt>
    <dgm:pt modelId="{136B90BC-7F36-40B0-BA7C-B727A25603D6}">
      <dgm:prSet phldrT="[Texto]"/>
      <dgm:spPr/>
      <dgm:t>
        <a:bodyPr/>
        <a:lstStyle/>
        <a:p>
          <a:r>
            <a:rPr lang="es-MX" dirty="0" smtClean="0"/>
            <a:t>1.2 Características del derecho en general </a:t>
          </a:r>
          <a:endParaRPr lang="es-MX" dirty="0"/>
        </a:p>
      </dgm:t>
    </dgm:pt>
    <dgm:pt modelId="{9F171910-E102-4323-9DF5-0FCDD1A2ACE9}" type="parTrans" cxnId="{AB980607-A940-461E-B523-2CBC05CA65C4}">
      <dgm:prSet/>
      <dgm:spPr/>
      <dgm:t>
        <a:bodyPr/>
        <a:lstStyle/>
        <a:p>
          <a:endParaRPr lang="es-MX"/>
        </a:p>
      </dgm:t>
    </dgm:pt>
    <dgm:pt modelId="{9A5606FB-F0E2-408F-AEE9-AC0E3A3738B1}" type="sibTrans" cxnId="{AB980607-A940-461E-B523-2CBC05CA65C4}">
      <dgm:prSet/>
      <dgm:spPr/>
      <dgm:t>
        <a:bodyPr/>
        <a:lstStyle/>
        <a:p>
          <a:endParaRPr lang="es-MX"/>
        </a:p>
      </dgm:t>
    </dgm:pt>
    <dgm:pt modelId="{2ED14AC9-C6F0-4051-B84E-BC5701CD491F}">
      <dgm:prSet phldrT="[Texto]"/>
      <dgm:spPr/>
      <dgm:t>
        <a:bodyPr/>
        <a:lstStyle/>
        <a:p>
          <a:r>
            <a:rPr lang="es-MX" dirty="0" smtClean="0"/>
            <a:t>1.3 Comunidad Internacional </a:t>
          </a:r>
          <a:endParaRPr lang="es-MX" dirty="0"/>
        </a:p>
      </dgm:t>
    </dgm:pt>
    <dgm:pt modelId="{16EEBEFD-4C43-44E0-860B-2F5BA7D03D17}" type="parTrans" cxnId="{B2F1C262-AA52-4F91-BBB3-6EF058F3DF7C}">
      <dgm:prSet/>
      <dgm:spPr/>
      <dgm:t>
        <a:bodyPr/>
        <a:lstStyle/>
        <a:p>
          <a:endParaRPr lang="es-MX"/>
        </a:p>
      </dgm:t>
    </dgm:pt>
    <dgm:pt modelId="{861E10B7-B9D2-47FA-B205-B5F0DC674C9A}" type="sibTrans" cxnId="{B2F1C262-AA52-4F91-BBB3-6EF058F3DF7C}">
      <dgm:prSet/>
      <dgm:spPr/>
      <dgm:t>
        <a:bodyPr/>
        <a:lstStyle/>
        <a:p>
          <a:endParaRPr lang="es-MX"/>
        </a:p>
      </dgm:t>
    </dgm:pt>
    <dgm:pt modelId="{26FCA0C4-59D1-4FF2-A6E1-1E7217F32841}">
      <dgm:prSet phldrT="[Texto]"/>
      <dgm:spPr/>
      <dgm:t>
        <a:bodyPr/>
        <a:lstStyle/>
        <a:p>
          <a:r>
            <a:rPr lang="es-MX" dirty="0" smtClean="0"/>
            <a:t>1.7 Normas de Derecho Internacional </a:t>
          </a:r>
          <a:endParaRPr lang="es-MX" dirty="0"/>
        </a:p>
      </dgm:t>
    </dgm:pt>
    <dgm:pt modelId="{AD549DB7-9ED3-4448-B5D1-91F167FFD3BE}" type="parTrans" cxnId="{B3E2B661-DCDB-4260-B66D-5CAE430C3B86}">
      <dgm:prSet/>
      <dgm:spPr/>
      <dgm:t>
        <a:bodyPr/>
        <a:lstStyle/>
        <a:p>
          <a:endParaRPr lang="es-MX"/>
        </a:p>
      </dgm:t>
    </dgm:pt>
    <dgm:pt modelId="{4AD3978A-7CEE-46C0-A325-1865DCA1C988}" type="sibTrans" cxnId="{B3E2B661-DCDB-4260-B66D-5CAE430C3B86}">
      <dgm:prSet/>
      <dgm:spPr/>
      <dgm:t>
        <a:bodyPr/>
        <a:lstStyle/>
        <a:p>
          <a:endParaRPr lang="es-MX"/>
        </a:p>
      </dgm:t>
    </dgm:pt>
    <dgm:pt modelId="{142B15FF-9B80-4EB0-B0EB-A2955B1F9C5A}">
      <dgm:prSet phldrT="[Texto]"/>
      <dgm:spPr/>
      <dgm:t>
        <a:bodyPr/>
        <a:lstStyle/>
        <a:p>
          <a:r>
            <a:rPr lang="es-MX" dirty="0" smtClean="0"/>
            <a:t>1.5 Soberanía de los Estados de la comunidad internacional </a:t>
          </a:r>
          <a:endParaRPr lang="es-MX" dirty="0"/>
        </a:p>
      </dgm:t>
    </dgm:pt>
    <dgm:pt modelId="{7F883BDF-9225-4513-900E-96DB832B9621}" type="parTrans" cxnId="{CC9B4E3F-B344-4B02-8664-AE7E590147B9}">
      <dgm:prSet/>
      <dgm:spPr/>
      <dgm:t>
        <a:bodyPr/>
        <a:lstStyle/>
        <a:p>
          <a:endParaRPr lang="es-MX"/>
        </a:p>
      </dgm:t>
    </dgm:pt>
    <dgm:pt modelId="{F543DF74-FB55-4950-86B8-7BC35FEB5F9F}" type="sibTrans" cxnId="{CC9B4E3F-B344-4B02-8664-AE7E590147B9}">
      <dgm:prSet/>
      <dgm:spPr/>
      <dgm:t>
        <a:bodyPr/>
        <a:lstStyle/>
        <a:p>
          <a:endParaRPr lang="es-MX"/>
        </a:p>
      </dgm:t>
    </dgm:pt>
    <dgm:pt modelId="{D16A18AF-F617-4CA6-A520-26371F3F77A9}">
      <dgm:prSet phldrT="[Texto]"/>
      <dgm:spPr/>
      <dgm:t>
        <a:bodyPr/>
        <a:lstStyle/>
        <a:p>
          <a:r>
            <a:rPr lang="es-MX" dirty="0" smtClean="0"/>
            <a:t>1.6 Derecho internacional y derecho interno, sus características y sus fuentes </a:t>
          </a:r>
          <a:endParaRPr lang="es-MX" dirty="0"/>
        </a:p>
      </dgm:t>
    </dgm:pt>
    <dgm:pt modelId="{3A057DA9-C84C-4CA5-9375-A2BE609B8B1F}" type="parTrans" cxnId="{88475802-55DD-4D54-ACDF-BA78345DF57C}">
      <dgm:prSet/>
      <dgm:spPr/>
      <dgm:t>
        <a:bodyPr/>
        <a:lstStyle/>
        <a:p>
          <a:endParaRPr lang="es-MX"/>
        </a:p>
      </dgm:t>
    </dgm:pt>
    <dgm:pt modelId="{A1C556AA-4129-4C6C-AC6B-B8AA23DFC29B}" type="sibTrans" cxnId="{88475802-55DD-4D54-ACDF-BA78345DF57C}">
      <dgm:prSet/>
      <dgm:spPr/>
      <dgm:t>
        <a:bodyPr/>
        <a:lstStyle/>
        <a:p>
          <a:endParaRPr lang="es-MX"/>
        </a:p>
      </dgm:t>
    </dgm:pt>
    <dgm:pt modelId="{E1CD055C-6BAE-4AF7-A73E-DAD6E3F7AF9F}">
      <dgm:prSet/>
      <dgm:spPr/>
      <dgm:t>
        <a:bodyPr/>
        <a:lstStyle/>
        <a:p>
          <a:r>
            <a:rPr lang="es-MX" smtClean="0"/>
            <a:t>1.4 Pluralidad de Estados </a:t>
          </a:r>
          <a:endParaRPr lang="es-MX" dirty="0" smtClean="0"/>
        </a:p>
      </dgm:t>
    </dgm:pt>
    <dgm:pt modelId="{7AAEF045-08EF-4D3E-A4DF-8104C96EB86E}" type="parTrans" cxnId="{8B7E0041-406E-49DE-B39F-B770FA635EC4}">
      <dgm:prSet/>
      <dgm:spPr/>
      <dgm:t>
        <a:bodyPr/>
        <a:lstStyle/>
        <a:p>
          <a:endParaRPr lang="es-MX"/>
        </a:p>
      </dgm:t>
    </dgm:pt>
    <dgm:pt modelId="{3118A0B5-F769-40AB-B105-009424EDBDF3}" type="sibTrans" cxnId="{8B7E0041-406E-49DE-B39F-B770FA635EC4}">
      <dgm:prSet/>
      <dgm:spPr/>
      <dgm:t>
        <a:bodyPr/>
        <a:lstStyle/>
        <a:p>
          <a:endParaRPr lang="es-MX"/>
        </a:p>
      </dgm:t>
    </dgm:pt>
    <dgm:pt modelId="{18731817-860D-4523-9311-8939CB17D986}" type="pres">
      <dgm:prSet presAssocID="{77B7096A-C6CC-4C31-B8D2-74708FBAC907}" presName="Name0" presStyleCnt="0">
        <dgm:presLayoutVars>
          <dgm:chMax val="7"/>
          <dgm:chPref val="7"/>
          <dgm:dir/>
        </dgm:presLayoutVars>
      </dgm:prSet>
      <dgm:spPr/>
      <dgm:t>
        <a:bodyPr/>
        <a:lstStyle/>
        <a:p>
          <a:endParaRPr lang="es-MX"/>
        </a:p>
      </dgm:t>
    </dgm:pt>
    <dgm:pt modelId="{88591BDB-628D-4DDA-890C-678531BC3BD0}" type="pres">
      <dgm:prSet presAssocID="{77B7096A-C6CC-4C31-B8D2-74708FBAC907}" presName="Name1" presStyleCnt="0"/>
      <dgm:spPr/>
    </dgm:pt>
    <dgm:pt modelId="{3BEC5544-99FB-47A1-B792-56694FE714F3}" type="pres">
      <dgm:prSet presAssocID="{77B7096A-C6CC-4C31-B8D2-74708FBAC907}" presName="cycle" presStyleCnt="0"/>
      <dgm:spPr/>
    </dgm:pt>
    <dgm:pt modelId="{805F23A7-DF22-4146-BDAD-CAE97FB5C6B0}" type="pres">
      <dgm:prSet presAssocID="{77B7096A-C6CC-4C31-B8D2-74708FBAC907}" presName="srcNode" presStyleLbl="node1" presStyleIdx="0" presStyleCnt="7"/>
      <dgm:spPr/>
    </dgm:pt>
    <dgm:pt modelId="{DAA50AC9-A370-4875-ABA4-23E6F56C696E}" type="pres">
      <dgm:prSet presAssocID="{77B7096A-C6CC-4C31-B8D2-74708FBAC907}" presName="conn" presStyleLbl="parChTrans1D2" presStyleIdx="0" presStyleCnt="1"/>
      <dgm:spPr/>
      <dgm:t>
        <a:bodyPr/>
        <a:lstStyle/>
        <a:p>
          <a:endParaRPr lang="es-MX"/>
        </a:p>
      </dgm:t>
    </dgm:pt>
    <dgm:pt modelId="{2CAA6256-63AE-479B-9CB1-8A219F49C0F0}" type="pres">
      <dgm:prSet presAssocID="{77B7096A-C6CC-4C31-B8D2-74708FBAC907}" presName="extraNode" presStyleLbl="node1" presStyleIdx="0" presStyleCnt="7"/>
      <dgm:spPr/>
    </dgm:pt>
    <dgm:pt modelId="{A5D44C23-DDE5-4BE5-AC9D-084E18DD2DED}" type="pres">
      <dgm:prSet presAssocID="{77B7096A-C6CC-4C31-B8D2-74708FBAC907}" presName="dstNode" presStyleLbl="node1" presStyleIdx="0" presStyleCnt="7"/>
      <dgm:spPr/>
    </dgm:pt>
    <dgm:pt modelId="{D4545879-D598-4234-945C-8FD4DF996FE4}" type="pres">
      <dgm:prSet presAssocID="{5D378A53-494D-423E-9329-04F3B69CC6CD}" presName="text_1" presStyleLbl="node1" presStyleIdx="0" presStyleCnt="7">
        <dgm:presLayoutVars>
          <dgm:bulletEnabled val="1"/>
        </dgm:presLayoutVars>
      </dgm:prSet>
      <dgm:spPr/>
      <dgm:t>
        <a:bodyPr/>
        <a:lstStyle/>
        <a:p>
          <a:endParaRPr lang="es-MX"/>
        </a:p>
      </dgm:t>
    </dgm:pt>
    <dgm:pt modelId="{D379BFC9-BB9B-4DB1-814F-712419CF1BE2}" type="pres">
      <dgm:prSet presAssocID="{5D378A53-494D-423E-9329-04F3B69CC6CD}" presName="accent_1" presStyleCnt="0"/>
      <dgm:spPr/>
    </dgm:pt>
    <dgm:pt modelId="{83C94626-DA58-4C26-8C09-431435BE5831}" type="pres">
      <dgm:prSet presAssocID="{5D378A53-494D-423E-9329-04F3B69CC6CD}" presName="accentRepeatNode" presStyleLbl="solidFgAcc1" presStyleIdx="0" presStyleCnt="7"/>
      <dgm:spPr/>
    </dgm:pt>
    <dgm:pt modelId="{C1C5D9B6-7245-4CDC-A467-8CA0AD6DA86E}" type="pres">
      <dgm:prSet presAssocID="{136B90BC-7F36-40B0-BA7C-B727A25603D6}" presName="text_2" presStyleLbl="node1" presStyleIdx="1" presStyleCnt="7">
        <dgm:presLayoutVars>
          <dgm:bulletEnabled val="1"/>
        </dgm:presLayoutVars>
      </dgm:prSet>
      <dgm:spPr/>
      <dgm:t>
        <a:bodyPr/>
        <a:lstStyle/>
        <a:p>
          <a:endParaRPr lang="es-MX"/>
        </a:p>
      </dgm:t>
    </dgm:pt>
    <dgm:pt modelId="{8280CB70-2645-4FAE-A46B-2379800B2590}" type="pres">
      <dgm:prSet presAssocID="{136B90BC-7F36-40B0-BA7C-B727A25603D6}" presName="accent_2" presStyleCnt="0"/>
      <dgm:spPr/>
    </dgm:pt>
    <dgm:pt modelId="{A01F605B-4519-41DC-8B78-DC08CD687091}" type="pres">
      <dgm:prSet presAssocID="{136B90BC-7F36-40B0-BA7C-B727A25603D6}" presName="accentRepeatNode" presStyleLbl="solidFgAcc1" presStyleIdx="1" presStyleCnt="7"/>
      <dgm:spPr/>
    </dgm:pt>
    <dgm:pt modelId="{07753329-0350-4349-BDF0-62B4F4A76558}" type="pres">
      <dgm:prSet presAssocID="{2ED14AC9-C6F0-4051-B84E-BC5701CD491F}" presName="text_3" presStyleLbl="node1" presStyleIdx="2" presStyleCnt="7">
        <dgm:presLayoutVars>
          <dgm:bulletEnabled val="1"/>
        </dgm:presLayoutVars>
      </dgm:prSet>
      <dgm:spPr/>
      <dgm:t>
        <a:bodyPr/>
        <a:lstStyle/>
        <a:p>
          <a:endParaRPr lang="es-MX"/>
        </a:p>
      </dgm:t>
    </dgm:pt>
    <dgm:pt modelId="{EAA452B9-86D8-4309-90DA-1ED2F6F8AD25}" type="pres">
      <dgm:prSet presAssocID="{2ED14AC9-C6F0-4051-B84E-BC5701CD491F}" presName="accent_3" presStyleCnt="0"/>
      <dgm:spPr/>
    </dgm:pt>
    <dgm:pt modelId="{290081F0-E268-4E36-A519-D4B827F2EA2E}" type="pres">
      <dgm:prSet presAssocID="{2ED14AC9-C6F0-4051-B84E-BC5701CD491F}" presName="accentRepeatNode" presStyleLbl="solidFgAcc1" presStyleIdx="2" presStyleCnt="7"/>
      <dgm:spPr/>
    </dgm:pt>
    <dgm:pt modelId="{6B454C48-8464-4B0D-AE64-74CCE35849CE}" type="pres">
      <dgm:prSet presAssocID="{E1CD055C-6BAE-4AF7-A73E-DAD6E3F7AF9F}" presName="text_4" presStyleLbl="node1" presStyleIdx="3" presStyleCnt="7">
        <dgm:presLayoutVars>
          <dgm:bulletEnabled val="1"/>
        </dgm:presLayoutVars>
      </dgm:prSet>
      <dgm:spPr/>
      <dgm:t>
        <a:bodyPr/>
        <a:lstStyle/>
        <a:p>
          <a:endParaRPr lang="es-MX"/>
        </a:p>
      </dgm:t>
    </dgm:pt>
    <dgm:pt modelId="{AB8A8949-3CAC-4CAA-8F84-C70A026C0A5F}" type="pres">
      <dgm:prSet presAssocID="{E1CD055C-6BAE-4AF7-A73E-DAD6E3F7AF9F}" presName="accent_4" presStyleCnt="0"/>
      <dgm:spPr/>
    </dgm:pt>
    <dgm:pt modelId="{78241219-AF34-434E-9AFD-F75DE3C66A6B}" type="pres">
      <dgm:prSet presAssocID="{E1CD055C-6BAE-4AF7-A73E-DAD6E3F7AF9F}" presName="accentRepeatNode" presStyleLbl="solidFgAcc1" presStyleIdx="3" presStyleCnt="7"/>
      <dgm:spPr/>
    </dgm:pt>
    <dgm:pt modelId="{921AF621-E428-4397-8052-206B4236A567}" type="pres">
      <dgm:prSet presAssocID="{142B15FF-9B80-4EB0-B0EB-A2955B1F9C5A}" presName="text_5" presStyleLbl="node1" presStyleIdx="4" presStyleCnt="7">
        <dgm:presLayoutVars>
          <dgm:bulletEnabled val="1"/>
        </dgm:presLayoutVars>
      </dgm:prSet>
      <dgm:spPr/>
      <dgm:t>
        <a:bodyPr/>
        <a:lstStyle/>
        <a:p>
          <a:endParaRPr lang="es-MX"/>
        </a:p>
      </dgm:t>
    </dgm:pt>
    <dgm:pt modelId="{C3386129-E52F-4C84-917B-192EB61F4FB8}" type="pres">
      <dgm:prSet presAssocID="{142B15FF-9B80-4EB0-B0EB-A2955B1F9C5A}" presName="accent_5" presStyleCnt="0"/>
      <dgm:spPr/>
    </dgm:pt>
    <dgm:pt modelId="{97524F77-AD6F-43BC-A309-B2D6F7918A34}" type="pres">
      <dgm:prSet presAssocID="{142B15FF-9B80-4EB0-B0EB-A2955B1F9C5A}" presName="accentRepeatNode" presStyleLbl="solidFgAcc1" presStyleIdx="4" presStyleCnt="7"/>
      <dgm:spPr/>
    </dgm:pt>
    <dgm:pt modelId="{6C4FBC8D-D5F3-4A9D-9ADC-CFB5C7EBB13E}" type="pres">
      <dgm:prSet presAssocID="{D16A18AF-F617-4CA6-A520-26371F3F77A9}" presName="text_6" presStyleLbl="node1" presStyleIdx="5" presStyleCnt="7">
        <dgm:presLayoutVars>
          <dgm:bulletEnabled val="1"/>
        </dgm:presLayoutVars>
      </dgm:prSet>
      <dgm:spPr/>
      <dgm:t>
        <a:bodyPr/>
        <a:lstStyle/>
        <a:p>
          <a:endParaRPr lang="es-MX"/>
        </a:p>
      </dgm:t>
    </dgm:pt>
    <dgm:pt modelId="{18D37D17-310C-4568-800B-AEEFB096EB79}" type="pres">
      <dgm:prSet presAssocID="{D16A18AF-F617-4CA6-A520-26371F3F77A9}" presName="accent_6" presStyleCnt="0"/>
      <dgm:spPr/>
    </dgm:pt>
    <dgm:pt modelId="{587882C7-6490-4237-A62C-B5BADDC919B3}" type="pres">
      <dgm:prSet presAssocID="{D16A18AF-F617-4CA6-A520-26371F3F77A9}" presName="accentRepeatNode" presStyleLbl="solidFgAcc1" presStyleIdx="5" presStyleCnt="7"/>
      <dgm:spPr/>
    </dgm:pt>
    <dgm:pt modelId="{8C07F39B-688C-46E1-9C5D-763E1B2758EB}" type="pres">
      <dgm:prSet presAssocID="{26FCA0C4-59D1-4FF2-A6E1-1E7217F32841}" presName="text_7" presStyleLbl="node1" presStyleIdx="6" presStyleCnt="7">
        <dgm:presLayoutVars>
          <dgm:bulletEnabled val="1"/>
        </dgm:presLayoutVars>
      </dgm:prSet>
      <dgm:spPr/>
      <dgm:t>
        <a:bodyPr/>
        <a:lstStyle/>
        <a:p>
          <a:endParaRPr lang="es-MX"/>
        </a:p>
      </dgm:t>
    </dgm:pt>
    <dgm:pt modelId="{9EFB19F0-B56C-41B1-AFF1-FE4F606BB695}" type="pres">
      <dgm:prSet presAssocID="{26FCA0C4-59D1-4FF2-A6E1-1E7217F32841}" presName="accent_7" presStyleCnt="0"/>
      <dgm:spPr/>
    </dgm:pt>
    <dgm:pt modelId="{4768657F-F116-433E-A810-C4D8AE539AF6}" type="pres">
      <dgm:prSet presAssocID="{26FCA0C4-59D1-4FF2-A6E1-1E7217F32841}" presName="accentRepeatNode" presStyleLbl="solidFgAcc1" presStyleIdx="6" presStyleCnt="7"/>
      <dgm:spPr/>
    </dgm:pt>
  </dgm:ptLst>
  <dgm:cxnLst>
    <dgm:cxn modelId="{B3E2B661-DCDB-4260-B66D-5CAE430C3B86}" srcId="{77B7096A-C6CC-4C31-B8D2-74708FBAC907}" destId="{26FCA0C4-59D1-4FF2-A6E1-1E7217F32841}" srcOrd="6" destOrd="0" parTransId="{AD549DB7-9ED3-4448-B5D1-91F167FFD3BE}" sibTransId="{4AD3978A-7CEE-46C0-A325-1865DCA1C988}"/>
    <dgm:cxn modelId="{FE294782-3335-487B-A32F-3D8FECBCC1A7}" type="presOf" srcId="{77B7096A-C6CC-4C31-B8D2-74708FBAC907}" destId="{18731817-860D-4523-9311-8939CB17D986}" srcOrd="0" destOrd="0" presId="urn:microsoft.com/office/officeart/2008/layout/VerticalCurvedList"/>
    <dgm:cxn modelId="{DD297053-343D-4651-A36C-D06D42FD4B23}" type="presOf" srcId="{E1CD055C-6BAE-4AF7-A73E-DAD6E3F7AF9F}" destId="{6B454C48-8464-4B0D-AE64-74CCE35849CE}" srcOrd="0" destOrd="0" presId="urn:microsoft.com/office/officeart/2008/layout/VerticalCurvedList"/>
    <dgm:cxn modelId="{DE49BF54-D6A3-44A9-A2DA-28AA92CCAE7E}" type="presOf" srcId="{142B15FF-9B80-4EB0-B0EB-A2955B1F9C5A}" destId="{921AF621-E428-4397-8052-206B4236A567}" srcOrd="0" destOrd="0" presId="urn:microsoft.com/office/officeart/2008/layout/VerticalCurvedList"/>
    <dgm:cxn modelId="{F8951C2E-DEA2-424A-A37C-7A35576BB118}" srcId="{77B7096A-C6CC-4C31-B8D2-74708FBAC907}" destId="{5D378A53-494D-423E-9329-04F3B69CC6CD}" srcOrd="0" destOrd="0" parTransId="{E408E1C4-5951-41AE-B1A9-02E54A7FC4F0}" sibTransId="{DA7D87F8-E147-4C84-A761-38A858E356B7}"/>
    <dgm:cxn modelId="{AA227EDB-3FCD-4C03-BED6-A3A269980A25}" type="presOf" srcId="{DA7D87F8-E147-4C84-A761-38A858E356B7}" destId="{DAA50AC9-A370-4875-ABA4-23E6F56C696E}" srcOrd="0" destOrd="0" presId="urn:microsoft.com/office/officeart/2008/layout/VerticalCurvedList"/>
    <dgm:cxn modelId="{C77ABECB-0E0A-4000-9DF2-9E9D4D2F6FFC}" type="presOf" srcId="{D16A18AF-F617-4CA6-A520-26371F3F77A9}" destId="{6C4FBC8D-D5F3-4A9D-9ADC-CFB5C7EBB13E}" srcOrd="0" destOrd="0" presId="urn:microsoft.com/office/officeart/2008/layout/VerticalCurvedList"/>
    <dgm:cxn modelId="{88475802-55DD-4D54-ACDF-BA78345DF57C}" srcId="{77B7096A-C6CC-4C31-B8D2-74708FBAC907}" destId="{D16A18AF-F617-4CA6-A520-26371F3F77A9}" srcOrd="5" destOrd="0" parTransId="{3A057DA9-C84C-4CA5-9375-A2BE609B8B1F}" sibTransId="{A1C556AA-4129-4C6C-AC6B-B8AA23DFC29B}"/>
    <dgm:cxn modelId="{8679C728-6543-4ACB-802D-C52189776B70}" type="presOf" srcId="{2ED14AC9-C6F0-4051-B84E-BC5701CD491F}" destId="{07753329-0350-4349-BDF0-62B4F4A76558}" srcOrd="0" destOrd="0" presId="urn:microsoft.com/office/officeart/2008/layout/VerticalCurvedList"/>
    <dgm:cxn modelId="{B2F1C262-AA52-4F91-BBB3-6EF058F3DF7C}" srcId="{77B7096A-C6CC-4C31-B8D2-74708FBAC907}" destId="{2ED14AC9-C6F0-4051-B84E-BC5701CD491F}" srcOrd="2" destOrd="0" parTransId="{16EEBEFD-4C43-44E0-860B-2F5BA7D03D17}" sibTransId="{861E10B7-B9D2-47FA-B205-B5F0DC674C9A}"/>
    <dgm:cxn modelId="{CC9B4E3F-B344-4B02-8664-AE7E590147B9}" srcId="{77B7096A-C6CC-4C31-B8D2-74708FBAC907}" destId="{142B15FF-9B80-4EB0-B0EB-A2955B1F9C5A}" srcOrd="4" destOrd="0" parTransId="{7F883BDF-9225-4513-900E-96DB832B9621}" sibTransId="{F543DF74-FB55-4950-86B8-7BC35FEB5F9F}"/>
    <dgm:cxn modelId="{C1342798-E5B6-45BE-878D-61EBC4BD49AB}" type="presOf" srcId="{5D378A53-494D-423E-9329-04F3B69CC6CD}" destId="{D4545879-D598-4234-945C-8FD4DF996FE4}" srcOrd="0" destOrd="0" presId="urn:microsoft.com/office/officeart/2008/layout/VerticalCurvedList"/>
    <dgm:cxn modelId="{AB980607-A940-461E-B523-2CBC05CA65C4}" srcId="{77B7096A-C6CC-4C31-B8D2-74708FBAC907}" destId="{136B90BC-7F36-40B0-BA7C-B727A25603D6}" srcOrd="1" destOrd="0" parTransId="{9F171910-E102-4323-9DF5-0FCDD1A2ACE9}" sibTransId="{9A5606FB-F0E2-408F-AEE9-AC0E3A3738B1}"/>
    <dgm:cxn modelId="{C84F1C7E-09DF-4EA5-BDC6-6BCE0EA5FE77}" type="presOf" srcId="{26FCA0C4-59D1-4FF2-A6E1-1E7217F32841}" destId="{8C07F39B-688C-46E1-9C5D-763E1B2758EB}" srcOrd="0" destOrd="0" presId="urn:microsoft.com/office/officeart/2008/layout/VerticalCurvedList"/>
    <dgm:cxn modelId="{B3FB399A-070B-4795-B643-FAF31AFE0AAF}" type="presOf" srcId="{136B90BC-7F36-40B0-BA7C-B727A25603D6}" destId="{C1C5D9B6-7245-4CDC-A467-8CA0AD6DA86E}" srcOrd="0" destOrd="0" presId="urn:microsoft.com/office/officeart/2008/layout/VerticalCurvedList"/>
    <dgm:cxn modelId="{8B7E0041-406E-49DE-B39F-B770FA635EC4}" srcId="{77B7096A-C6CC-4C31-B8D2-74708FBAC907}" destId="{E1CD055C-6BAE-4AF7-A73E-DAD6E3F7AF9F}" srcOrd="3" destOrd="0" parTransId="{7AAEF045-08EF-4D3E-A4DF-8104C96EB86E}" sibTransId="{3118A0B5-F769-40AB-B105-009424EDBDF3}"/>
    <dgm:cxn modelId="{7A5BB805-1D0C-4BA5-A6CF-2746A82BCFFA}" type="presParOf" srcId="{18731817-860D-4523-9311-8939CB17D986}" destId="{88591BDB-628D-4DDA-890C-678531BC3BD0}" srcOrd="0" destOrd="0" presId="urn:microsoft.com/office/officeart/2008/layout/VerticalCurvedList"/>
    <dgm:cxn modelId="{65EE911A-22CB-424F-9428-69FEE7A7DC58}" type="presParOf" srcId="{88591BDB-628D-4DDA-890C-678531BC3BD0}" destId="{3BEC5544-99FB-47A1-B792-56694FE714F3}" srcOrd="0" destOrd="0" presId="urn:microsoft.com/office/officeart/2008/layout/VerticalCurvedList"/>
    <dgm:cxn modelId="{D8865AA1-1A2D-4AF8-B16E-E91677FBDDD6}" type="presParOf" srcId="{3BEC5544-99FB-47A1-B792-56694FE714F3}" destId="{805F23A7-DF22-4146-BDAD-CAE97FB5C6B0}" srcOrd="0" destOrd="0" presId="urn:microsoft.com/office/officeart/2008/layout/VerticalCurvedList"/>
    <dgm:cxn modelId="{070339AC-99CC-49EF-B93A-4F3D5BCCB160}" type="presParOf" srcId="{3BEC5544-99FB-47A1-B792-56694FE714F3}" destId="{DAA50AC9-A370-4875-ABA4-23E6F56C696E}" srcOrd="1" destOrd="0" presId="urn:microsoft.com/office/officeart/2008/layout/VerticalCurvedList"/>
    <dgm:cxn modelId="{C00C2D95-78A8-4E99-91D7-B73A399DF08C}" type="presParOf" srcId="{3BEC5544-99FB-47A1-B792-56694FE714F3}" destId="{2CAA6256-63AE-479B-9CB1-8A219F49C0F0}" srcOrd="2" destOrd="0" presId="urn:microsoft.com/office/officeart/2008/layout/VerticalCurvedList"/>
    <dgm:cxn modelId="{84196B03-164A-4139-93FB-AFF83F219B61}" type="presParOf" srcId="{3BEC5544-99FB-47A1-B792-56694FE714F3}" destId="{A5D44C23-DDE5-4BE5-AC9D-084E18DD2DED}" srcOrd="3" destOrd="0" presId="urn:microsoft.com/office/officeart/2008/layout/VerticalCurvedList"/>
    <dgm:cxn modelId="{77C44578-BC4B-4DA2-AECF-FBD852F43533}" type="presParOf" srcId="{88591BDB-628D-4DDA-890C-678531BC3BD0}" destId="{D4545879-D598-4234-945C-8FD4DF996FE4}" srcOrd="1" destOrd="0" presId="urn:microsoft.com/office/officeart/2008/layout/VerticalCurvedList"/>
    <dgm:cxn modelId="{8CCF8984-C66C-43B8-8764-85491D2C4F1B}" type="presParOf" srcId="{88591BDB-628D-4DDA-890C-678531BC3BD0}" destId="{D379BFC9-BB9B-4DB1-814F-712419CF1BE2}" srcOrd="2" destOrd="0" presId="urn:microsoft.com/office/officeart/2008/layout/VerticalCurvedList"/>
    <dgm:cxn modelId="{8DCF889D-5F9D-4671-89FB-63A529F7F36D}" type="presParOf" srcId="{D379BFC9-BB9B-4DB1-814F-712419CF1BE2}" destId="{83C94626-DA58-4C26-8C09-431435BE5831}" srcOrd="0" destOrd="0" presId="urn:microsoft.com/office/officeart/2008/layout/VerticalCurvedList"/>
    <dgm:cxn modelId="{DCE6490B-7EA1-4C79-BB1F-E4A05DC77218}" type="presParOf" srcId="{88591BDB-628D-4DDA-890C-678531BC3BD0}" destId="{C1C5D9B6-7245-4CDC-A467-8CA0AD6DA86E}" srcOrd="3" destOrd="0" presId="urn:microsoft.com/office/officeart/2008/layout/VerticalCurvedList"/>
    <dgm:cxn modelId="{B6F05353-74C0-44FB-85F9-EC471CDEF06F}" type="presParOf" srcId="{88591BDB-628D-4DDA-890C-678531BC3BD0}" destId="{8280CB70-2645-4FAE-A46B-2379800B2590}" srcOrd="4" destOrd="0" presId="urn:microsoft.com/office/officeart/2008/layout/VerticalCurvedList"/>
    <dgm:cxn modelId="{865CF3C1-0B10-4994-B3A1-E1AE7E9645D7}" type="presParOf" srcId="{8280CB70-2645-4FAE-A46B-2379800B2590}" destId="{A01F605B-4519-41DC-8B78-DC08CD687091}" srcOrd="0" destOrd="0" presId="urn:microsoft.com/office/officeart/2008/layout/VerticalCurvedList"/>
    <dgm:cxn modelId="{E3340644-DC58-4FA7-92E2-FAD2A33D5749}" type="presParOf" srcId="{88591BDB-628D-4DDA-890C-678531BC3BD0}" destId="{07753329-0350-4349-BDF0-62B4F4A76558}" srcOrd="5" destOrd="0" presId="urn:microsoft.com/office/officeart/2008/layout/VerticalCurvedList"/>
    <dgm:cxn modelId="{43F3847B-57EA-458A-BC5C-EB5507DB14A7}" type="presParOf" srcId="{88591BDB-628D-4DDA-890C-678531BC3BD0}" destId="{EAA452B9-86D8-4309-90DA-1ED2F6F8AD25}" srcOrd="6" destOrd="0" presId="urn:microsoft.com/office/officeart/2008/layout/VerticalCurvedList"/>
    <dgm:cxn modelId="{589D9C15-D2CC-4589-B48B-BD14DCD4A077}" type="presParOf" srcId="{EAA452B9-86D8-4309-90DA-1ED2F6F8AD25}" destId="{290081F0-E268-4E36-A519-D4B827F2EA2E}" srcOrd="0" destOrd="0" presId="urn:microsoft.com/office/officeart/2008/layout/VerticalCurvedList"/>
    <dgm:cxn modelId="{5367DCC4-C415-4240-AA4C-6B0E7644C857}" type="presParOf" srcId="{88591BDB-628D-4DDA-890C-678531BC3BD0}" destId="{6B454C48-8464-4B0D-AE64-74CCE35849CE}" srcOrd="7" destOrd="0" presId="urn:microsoft.com/office/officeart/2008/layout/VerticalCurvedList"/>
    <dgm:cxn modelId="{F3FFF1DA-D3F7-4D30-B417-C783AB787ECC}" type="presParOf" srcId="{88591BDB-628D-4DDA-890C-678531BC3BD0}" destId="{AB8A8949-3CAC-4CAA-8F84-C70A026C0A5F}" srcOrd="8" destOrd="0" presId="urn:microsoft.com/office/officeart/2008/layout/VerticalCurvedList"/>
    <dgm:cxn modelId="{3A9FD6E2-D056-477B-9F44-A8C017F2088E}" type="presParOf" srcId="{AB8A8949-3CAC-4CAA-8F84-C70A026C0A5F}" destId="{78241219-AF34-434E-9AFD-F75DE3C66A6B}" srcOrd="0" destOrd="0" presId="urn:microsoft.com/office/officeart/2008/layout/VerticalCurvedList"/>
    <dgm:cxn modelId="{BEEE2269-B956-43E6-86F0-F9CCEAABDABB}" type="presParOf" srcId="{88591BDB-628D-4DDA-890C-678531BC3BD0}" destId="{921AF621-E428-4397-8052-206B4236A567}" srcOrd="9" destOrd="0" presId="urn:microsoft.com/office/officeart/2008/layout/VerticalCurvedList"/>
    <dgm:cxn modelId="{01F7021D-BACD-4BE9-9E42-E087827AC383}" type="presParOf" srcId="{88591BDB-628D-4DDA-890C-678531BC3BD0}" destId="{C3386129-E52F-4C84-917B-192EB61F4FB8}" srcOrd="10" destOrd="0" presId="urn:microsoft.com/office/officeart/2008/layout/VerticalCurvedList"/>
    <dgm:cxn modelId="{DD8AEBAA-1E6C-4CC6-A6CB-E648782758FA}" type="presParOf" srcId="{C3386129-E52F-4C84-917B-192EB61F4FB8}" destId="{97524F77-AD6F-43BC-A309-B2D6F7918A34}" srcOrd="0" destOrd="0" presId="urn:microsoft.com/office/officeart/2008/layout/VerticalCurvedList"/>
    <dgm:cxn modelId="{9B55A614-EFE5-4DA6-995D-D7CE26C793EC}" type="presParOf" srcId="{88591BDB-628D-4DDA-890C-678531BC3BD0}" destId="{6C4FBC8D-D5F3-4A9D-9ADC-CFB5C7EBB13E}" srcOrd="11" destOrd="0" presId="urn:microsoft.com/office/officeart/2008/layout/VerticalCurvedList"/>
    <dgm:cxn modelId="{57603D02-E15C-4D2E-B6A0-4A809A9E1215}" type="presParOf" srcId="{88591BDB-628D-4DDA-890C-678531BC3BD0}" destId="{18D37D17-310C-4568-800B-AEEFB096EB79}" srcOrd="12" destOrd="0" presId="urn:microsoft.com/office/officeart/2008/layout/VerticalCurvedList"/>
    <dgm:cxn modelId="{3B28FCCF-A1CD-4519-8E6F-76BB3ED3CBC0}" type="presParOf" srcId="{18D37D17-310C-4568-800B-AEEFB096EB79}" destId="{587882C7-6490-4237-A62C-B5BADDC919B3}" srcOrd="0" destOrd="0" presId="urn:microsoft.com/office/officeart/2008/layout/VerticalCurvedList"/>
    <dgm:cxn modelId="{B2981CA2-11DD-4A7B-894D-B030278C3722}" type="presParOf" srcId="{88591BDB-628D-4DDA-890C-678531BC3BD0}" destId="{8C07F39B-688C-46E1-9C5D-763E1B2758EB}" srcOrd="13" destOrd="0" presId="urn:microsoft.com/office/officeart/2008/layout/VerticalCurvedList"/>
    <dgm:cxn modelId="{E3E99879-7D7B-48A4-9EF0-A9D028CA948D}" type="presParOf" srcId="{88591BDB-628D-4DDA-890C-678531BC3BD0}" destId="{9EFB19F0-B56C-41B1-AFF1-FE4F606BB695}" srcOrd="14" destOrd="0" presId="urn:microsoft.com/office/officeart/2008/layout/VerticalCurvedList"/>
    <dgm:cxn modelId="{BEA430C0-6DF1-4F87-AD10-50BB77413777}" type="presParOf" srcId="{9EFB19F0-B56C-41B1-AFF1-FE4F606BB695}" destId="{4768657F-F116-433E-A810-C4D8AE539AF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4C3F5FC-4DD1-42D4-BB56-822FB50DF21A}" type="doc">
      <dgm:prSet loTypeId="urn:microsoft.com/office/officeart/2005/8/layout/process5" loCatId="process" qsTypeId="urn:microsoft.com/office/officeart/2005/8/quickstyle/3d4" qsCatId="3D" csTypeId="urn:microsoft.com/office/officeart/2005/8/colors/accent1_5" csCatId="accent1" phldr="1"/>
      <dgm:spPr/>
      <dgm:t>
        <a:bodyPr/>
        <a:lstStyle/>
        <a:p>
          <a:endParaRPr lang="es-MX"/>
        </a:p>
      </dgm:t>
    </dgm:pt>
    <dgm:pt modelId="{EA1590F7-83BA-44BD-A5F4-0CED15CD07DA}">
      <dgm:prSet phldrT="[Texto]"/>
      <dgm:spPr/>
      <dgm:t>
        <a:bodyPr/>
        <a:lstStyle/>
        <a:p>
          <a:r>
            <a:rPr lang="es-MX" dirty="0" smtClean="0"/>
            <a:t>Visita </a:t>
          </a:r>
          <a:r>
            <a:rPr lang="es-MX" i="1" dirty="0" smtClean="0"/>
            <a:t>in loco </a:t>
          </a:r>
          <a:endParaRPr lang="es-MX" i="1" dirty="0"/>
        </a:p>
      </dgm:t>
    </dgm:pt>
    <dgm:pt modelId="{341B3D34-E7D8-4A97-8380-6C547CAEE640}" type="parTrans" cxnId="{13ED33B1-E062-4B34-8C82-ADA0F7D5595C}">
      <dgm:prSet/>
      <dgm:spPr/>
      <dgm:t>
        <a:bodyPr/>
        <a:lstStyle/>
        <a:p>
          <a:endParaRPr lang="es-MX"/>
        </a:p>
      </dgm:t>
    </dgm:pt>
    <dgm:pt modelId="{3C6039C6-57B2-4F0A-8DB8-80E336BACE22}" type="sibTrans" cxnId="{13ED33B1-E062-4B34-8C82-ADA0F7D5595C}">
      <dgm:prSet/>
      <dgm:spPr/>
      <dgm:t>
        <a:bodyPr/>
        <a:lstStyle/>
        <a:p>
          <a:endParaRPr lang="es-MX"/>
        </a:p>
      </dgm:t>
    </dgm:pt>
    <dgm:pt modelId="{CD498212-E735-440A-B577-7EC085694271}">
      <dgm:prSet phldrT="[Texto]"/>
      <dgm:spPr/>
      <dgm:t>
        <a:bodyPr/>
        <a:lstStyle/>
        <a:p>
          <a:r>
            <a:rPr lang="es-MX" dirty="0" smtClean="0"/>
            <a:t>Realizada por la comisión a algunos Estados </a:t>
          </a:r>
          <a:endParaRPr lang="es-MX" dirty="0"/>
        </a:p>
      </dgm:t>
    </dgm:pt>
    <dgm:pt modelId="{5374591A-96A7-4629-BDB7-09E8C14E79CF}" type="parTrans" cxnId="{F4A211F5-27CD-4F4B-BC22-AA3587AE8F9C}">
      <dgm:prSet/>
      <dgm:spPr/>
      <dgm:t>
        <a:bodyPr/>
        <a:lstStyle/>
        <a:p>
          <a:endParaRPr lang="es-MX"/>
        </a:p>
      </dgm:t>
    </dgm:pt>
    <dgm:pt modelId="{05852E16-A363-498C-8126-962046CB3CF1}" type="sibTrans" cxnId="{F4A211F5-27CD-4F4B-BC22-AA3587AE8F9C}">
      <dgm:prSet/>
      <dgm:spPr/>
      <dgm:t>
        <a:bodyPr/>
        <a:lstStyle/>
        <a:p>
          <a:endParaRPr lang="es-MX"/>
        </a:p>
      </dgm:t>
    </dgm:pt>
    <dgm:pt modelId="{9C08C89D-63E0-4C3F-9197-55571A38B5DD}">
      <dgm:prSet phldrT="[Texto]"/>
      <dgm:spPr/>
      <dgm:t>
        <a:bodyPr/>
        <a:lstStyle/>
        <a:p>
          <a:r>
            <a:rPr lang="es-MX" dirty="0" smtClean="0"/>
            <a:t>Con el objeto de evaluar directamente en el Estado alguna situación de violación de derechos humanos </a:t>
          </a:r>
          <a:endParaRPr lang="es-MX" dirty="0"/>
        </a:p>
      </dgm:t>
    </dgm:pt>
    <dgm:pt modelId="{3D351812-8E12-4310-943D-6DE2283D2347}" type="parTrans" cxnId="{2CAA60AA-8A60-460D-ADB4-AB1C9F324585}">
      <dgm:prSet/>
      <dgm:spPr/>
      <dgm:t>
        <a:bodyPr/>
        <a:lstStyle/>
        <a:p>
          <a:endParaRPr lang="es-MX"/>
        </a:p>
      </dgm:t>
    </dgm:pt>
    <dgm:pt modelId="{1ACA78B5-DD69-46FA-B3D0-E5987E7FD7D5}" type="sibTrans" cxnId="{2CAA60AA-8A60-460D-ADB4-AB1C9F324585}">
      <dgm:prSet/>
      <dgm:spPr/>
      <dgm:t>
        <a:bodyPr/>
        <a:lstStyle/>
        <a:p>
          <a:endParaRPr lang="es-MX"/>
        </a:p>
      </dgm:t>
    </dgm:pt>
    <dgm:pt modelId="{0B9EFAD1-1E30-4A21-B6A5-1706157F7804}">
      <dgm:prSet phldrT="[Texto]"/>
      <dgm:spPr/>
      <dgm:t>
        <a:bodyPr/>
        <a:lstStyle/>
        <a:p>
          <a:r>
            <a:rPr lang="es-MX" dirty="0" smtClean="0"/>
            <a:t>El objetivo de las visitas in loco es ofrecer insumos a la Comisión para que formule recomendaciones que sirvan para el mejoramiento dl goce efectivo de los derechos humanos </a:t>
          </a:r>
          <a:endParaRPr lang="es-MX" dirty="0"/>
        </a:p>
      </dgm:t>
    </dgm:pt>
    <dgm:pt modelId="{A3CF746D-2835-4FB4-BA13-0F0C1D8A09FB}" type="parTrans" cxnId="{4FE4586D-EF96-454B-9DFA-D9AF1818769D}">
      <dgm:prSet/>
      <dgm:spPr/>
      <dgm:t>
        <a:bodyPr/>
        <a:lstStyle/>
        <a:p>
          <a:endParaRPr lang="es-MX"/>
        </a:p>
      </dgm:t>
    </dgm:pt>
    <dgm:pt modelId="{8AB057F9-08C0-4318-9BFF-C983478F70C2}" type="sibTrans" cxnId="{4FE4586D-EF96-454B-9DFA-D9AF1818769D}">
      <dgm:prSet/>
      <dgm:spPr/>
      <dgm:t>
        <a:bodyPr/>
        <a:lstStyle/>
        <a:p>
          <a:endParaRPr lang="es-MX"/>
        </a:p>
      </dgm:t>
    </dgm:pt>
    <dgm:pt modelId="{52A6E7FC-B331-45A4-BC9A-BD8A7BB61273}" type="pres">
      <dgm:prSet presAssocID="{F4C3F5FC-4DD1-42D4-BB56-822FB50DF21A}" presName="diagram" presStyleCnt="0">
        <dgm:presLayoutVars>
          <dgm:dir/>
          <dgm:resizeHandles val="exact"/>
        </dgm:presLayoutVars>
      </dgm:prSet>
      <dgm:spPr/>
      <dgm:t>
        <a:bodyPr/>
        <a:lstStyle/>
        <a:p>
          <a:endParaRPr lang="es-MX"/>
        </a:p>
      </dgm:t>
    </dgm:pt>
    <dgm:pt modelId="{AC057CEC-E162-4144-BA5D-25CDE0F3C970}" type="pres">
      <dgm:prSet presAssocID="{EA1590F7-83BA-44BD-A5F4-0CED15CD07DA}" presName="node" presStyleLbl="node1" presStyleIdx="0" presStyleCnt="4" custLinFactNeighborX="-3916" custLinFactNeighborY="12401">
        <dgm:presLayoutVars>
          <dgm:bulletEnabled val="1"/>
        </dgm:presLayoutVars>
      </dgm:prSet>
      <dgm:spPr/>
      <dgm:t>
        <a:bodyPr/>
        <a:lstStyle/>
        <a:p>
          <a:endParaRPr lang="es-MX"/>
        </a:p>
      </dgm:t>
    </dgm:pt>
    <dgm:pt modelId="{1A617B43-A980-4676-ABDF-17EB828526B9}" type="pres">
      <dgm:prSet presAssocID="{3C6039C6-57B2-4F0A-8DB8-80E336BACE22}" presName="sibTrans" presStyleLbl="sibTrans2D1" presStyleIdx="0" presStyleCnt="3"/>
      <dgm:spPr/>
      <dgm:t>
        <a:bodyPr/>
        <a:lstStyle/>
        <a:p>
          <a:endParaRPr lang="es-MX"/>
        </a:p>
      </dgm:t>
    </dgm:pt>
    <dgm:pt modelId="{22557DA9-0C88-40E4-856B-486C2FAFDFED}" type="pres">
      <dgm:prSet presAssocID="{3C6039C6-57B2-4F0A-8DB8-80E336BACE22}" presName="connectorText" presStyleLbl="sibTrans2D1" presStyleIdx="0" presStyleCnt="3"/>
      <dgm:spPr/>
      <dgm:t>
        <a:bodyPr/>
        <a:lstStyle/>
        <a:p>
          <a:endParaRPr lang="es-MX"/>
        </a:p>
      </dgm:t>
    </dgm:pt>
    <dgm:pt modelId="{C4579C3C-089A-4184-A373-6350A525C418}" type="pres">
      <dgm:prSet presAssocID="{CD498212-E735-440A-B577-7EC085694271}" presName="node" presStyleLbl="node1" presStyleIdx="1" presStyleCnt="4" custLinFactNeighborX="1175" custLinFactNeighborY="9790">
        <dgm:presLayoutVars>
          <dgm:bulletEnabled val="1"/>
        </dgm:presLayoutVars>
      </dgm:prSet>
      <dgm:spPr/>
      <dgm:t>
        <a:bodyPr/>
        <a:lstStyle/>
        <a:p>
          <a:endParaRPr lang="es-MX"/>
        </a:p>
      </dgm:t>
    </dgm:pt>
    <dgm:pt modelId="{8C71594F-BA28-4FB6-BF9B-743A88806EFA}" type="pres">
      <dgm:prSet presAssocID="{05852E16-A363-498C-8126-962046CB3CF1}" presName="sibTrans" presStyleLbl="sibTrans2D1" presStyleIdx="1" presStyleCnt="3"/>
      <dgm:spPr/>
      <dgm:t>
        <a:bodyPr/>
        <a:lstStyle/>
        <a:p>
          <a:endParaRPr lang="es-MX"/>
        </a:p>
      </dgm:t>
    </dgm:pt>
    <dgm:pt modelId="{BAF5364B-B97A-4CA4-B155-19F39B39233F}" type="pres">
      <dgm:prSet presAssocID="{05852E16-A363-498C-8126-962046CB3CF1}" presName="connectorText" presStyleLbl="sibTrans2D1" presStyleIdx="1" presStyleCnt="3"/>
      <dgm:spPr/>
      <dgm:t>
        <a:bodyPr/>
        <a:lstStyle/>
        <a:p>
          <a:endParaRPr lang="es-MX"/>
        </a:p>
      </dgm:t>
    </dgm:pt>
    <dgm:pt modelId="{5D9C43F3-0B07-4DF5-8F6D-3D0674E33D4B}" type="pres">
      <dgm:prSet presAssocID="{9C08C89D-63E0-4C3F-9197-55571A38B5DD}" presName="node" presStyleLbl="node1" presStyleIdx="2" presStyleCnt="4" custScaleY="107919">
        <dgm:presLayoutVars>
          <dgm:bulletEnabled val="1"/>
        </dgm:presLayoutVars>
      </dgm:prSet>
      <dgm:spPr/>
      <dgm:t>
        <a:bodyPr/>
        <a:lstStyle/>
        <a:p>
          <a:endParaRPr lang="es-MX"/>
        </a:p>
      </dgm:t>
    </dgm:pt>
    <dgm:pt modelId="{D5B9F21F-8D8C-4A2B-8AA4-54E36D87C9F7}" type="pres">
      <dgm:prSet presAssocID="{1ACA78B5-DD69-46FA-B3D0-E5987E7FD7D5}" presName="sibTrans" presStyleLbl="sibTrans2D1" presStyleIdx="2" presStyleCnt="3"/>
      <dgm:spPr/>
      <dgm:t>
        <a:bodyPr/>
        <a:lstStyle/>
        <a:p>
          <a:endParaRPr lang="es-MX"/>
        </a:p>
      </dgm:t>
    </dgm:pt>
    <dgm:pt modelId="{DFDE2641-0BCF-4D1E-AC39-AF0185E588EA}" type="pres">
      <dgm:prSet presAssocID="{1ACA78B5-DD69-46FA-B3D0-E5987E7FD7D5}" presName="connectorText" presStyleLbl="sibTrans2D1" presStyleIdx="2" presStyleCnt="3"/>
      <dgm:spPr/>
      <dgm:t>
        <a:bodyPr/>
        <a:lstStyle/>
        <a:p>
          <a:endParaRPr lang="es-MX"/>
        </a:p>
      </dgm:t>
    </dgm:pt>
    <dgm:pt modelId="{4E657CAD-B39B-4F4E-BBCA-B27971ED36E5}" type="pres">
      <dgm:prSet presAssocID="{0B9EFAD1-1E30-4A21-B6A5-1706157F7804}" presName="node" presStyleLbl="node1" presStyleIdx="3" presStyleCnt="4">
        <dgm:presLayoutVars>
          <dgm:bulletEnabled val="1"/>
        </dgm:presLayoutVars>
      </dgm:prSet>
      <dgm:spPr/>
      <dgm:t>
        <a:bodyPr/>
        <a:lstStyle/>
        <a:p>
          <a:endParaRPr lang="es-MX"/>
        </a:p>
      </dgm:t>
    </dgm:pt>
  </dgm:ptLst>
  <dgm:cxnLst>
    <dgm:cxn modelId="{C88C5C41-428D-420C-8370-4434CF38C210}" type="presOf" srcId="{3C6039C6-57B2-4F0A-8DB8-80E336BACE22}" destId="{1A617B43-A980-4676-ABDF-17EB828526B9}" srcOrd="0" destOrd="0" presId="urn:microsoft.com/office/officeart/2005/8/layout/process5"/>
    <dgm:cxn modelId="{D157032B-1F46-4029-9B8E-28F12D406F5A}" type="presOf" srcId="{F4C3F5FC-4DD1-42D4-BB56-822FB50DF21A}" destId="{52A6E7FC-B331-45A4-BC9A-BD8A7BB61273}" srcOrd="0" destOrd="0" presId="urn:microsoft.com/office/officeart/2005/8/layout/process5"/>
    <dgm:cxn modelId="{B2480B01-5DA9-45EA-AA95-8C8ACBD1E734}" type="presOf" srcId="{CD498212-E735-440A-B577-7EC085694271}" destId="{C4579C3C-089A-4184-A373-6350A525C418}" srcOrd="0" destOrd="0" presId="urn:microsoft.com/office/officeart/2005/8/layout/process5"/>
    <dgm:cxn modelId="{2CAA60AA-8A60-460D-ADB4-AB1C9F324585}" srcId="{F4C3F5FC-4DD1-42D4-BB56-822FB50DF21A}" destId="{9C08C89D-63E0-4C3F-9197-55571A38B5DD}" srcOrd="2" destOrd="0" parTransId="{3D351812-8E12-4310-943D-6DE2283D2347}" sibTransId="{1ACA78B5-DD69-46FA-B3D0-E5987E7FD7D5}"/>
    <dgm:cxn modelId="{EBAB03B0-6B83-4981-BF1D-DA4993FA75DD}" type="presOf" srcId="{0B9EFAD1-1E30-4A21-B6A5-1706157F7804}" destId="{4E657CAD-B39B-4F4E-BBCA-B27971ED36E5}" srcOrd="0" destOrd="0" presId="urn:microsoft.com/office/officeart/2005/8/layout/process5"/>
    <dgm:cxn modelId="{08FEC6B8-8E5A-4C44-80EF-57C73AB92EC4}" type="presOf" srcId="{EA1590F7-83BA-44BD-A5F4-0CED15CD07DA}" destId="{AC057CEC-E162-4144-BA5D-25CDE0F3C970}" srcOrd="0" destOrd="0" presId="urn:microsoft.com/office/officeart/2005/8/layout/process5"/>
    <dgm:cxn modelId="{EF8B1E5D-C93C-4E91-ABAD-12A66AD36426}" type="presOf" srcId="{1ACA78B5-DD69-46FA-B3D0-E5987E7FD7D5}" destId="{DFDE2641-0BCF-4D1E-AC39-AF0185E588EA}" srcOrd="1" destOrd="0" presId="urn:microsoft.com/office/officeart/2005/8/layout/process5"/>
    <dgm:cxn modelId="{13ED33B1-E062-4B34-8C82-ADA0F7D5595C}" srcId="{F4C3F5FC-4DD1-42D4-BB56-822FB50DF21A}" destId="{EA1590F7-83BA-44BD-A5F4-0CED15CD07DA}" srcOrd="0" destOrd="0" parTransId="{341B3D34-E7D8-4A97-8380-6C547CAEE640}" sibTransId="{3C6039C6-57B2-4F0A-8DB8-80E336BACE22}"/>
    <dgm:cxn modelId="{256E2C5B-B384-4F87-A32E-BFA0BE19E7BC}" type="presOf" srcId="{05852E16-A363-498C-8126-962046CB3CF1}" destId="{BAF5364B-B97A-4CA4-B155-19F39B39233F}" srcOrd="1" destOrd="0" presId="urn:microsoft.com/office/officeart/2005/8/layout/process5"/>
    <dgm:cxn modelId="{F4A211F5-27CD-4F4B-BC22-AA3587AE8F9C}" srcId="{F4C3F5FC-4DD1-42D4-BB56-822FB50DF21A}" destId="{CD498212-E735-440A-B577-7EC085694271}" srcOrd="1" destOrd="0" parTransId="{5374591A-96A7-4629-BDB7-09E8C14E79CF}" sibTransId="{05852E16-A363-498C-8126-962046CB3CF1}"/>
    <dgm:cxn modelId="{450B9FFD-6D19-4621-84E1-E7AF488F2B54}" type="presOf" srcId="{9C08C89D-63E0-4C3F-9197-55571A38B5DD}" destId="{5D9C43F3-0B07-4DF5-8F6D-3D0674E33D4B}" srcOrd="0" destOrd="0" presId="urn:microsoft.com/office/officeart/2005/8/layout/process5"/>
    <dgm:cxn modelId="{4EBB6E5A-3D41-438E-B462-005A767C7573}" type="presOf" srcId="{05852E16-A363-498C-8126-962046CB3CF1}" destId="{8C71594F-BA28-4FB6-BF9B-743A88806EFA}" srcOrd="0" destOrd="0" presId="urn:microsoft.com/office/officeart/2005/8/layout/process5"/>
    <dgm:cxn modelId="{009DC79A-7EA0-4951-BE53-80841711B4D1}" type="presOf" srcId="{3C6039C6-57B2-4F0A-8DB8-80E336BACE22}" destId="{22557DA9-0C88-40E4-856B-486C2FAFDFED}" srcOrd="1" destOrd="0" presId="urn:microsoft.com/office/officeart/2005/8/layout/process5"/>
    <dgm:cxn modelId="{3CC25E3D-C7A2-4A7B-8128-CCD1B1DC900B}" type="presOf" srcId="{1ACA78B5-DD69-46FA-B3D0-E5987E7FD7D5}" destId="{D5B9F21F-8D8C-4A2B-8AA4-54E36D87C9F7}" srcOrd="0" destOrd="0" presId="urn:microsoft.com/office/officeart/2005/8/layout/process5"/>
    <dgm:cxn modelId="{4FE4586D-EF96-454B-9DFA-D9AF1818769D}" srcId="{F4C3F5FC-4DD1-42D4-BB56-822FB50DF21A}" destId="{0B9EFAD1-1E30-4A21-B6A5-1706157F7804}" srcOrd="3" destOrd="0" parTransId="{A3CF746D-2835-4FB4-BA13-0F0C1D8A09FB}" sibTransId="{8AB057F9-08C0-4318-9BFF-C983478F70C2}"/>
    <dgm:cxn modelId="{5B0BBC9B-7F30-4383-BE15-09DF448890BC}" type="presParOf" srcId="{52A6E7FC-B331-45A4-BC9A-BD8A7BB61273}" destId="{AC057CEC-E162-4144-BA5D-25CDE0F3C970}" srcOrd="0" destOrd="0" presId="urn:microsoft.com/office/officeart/2005/8/layout/process5"/>
    <dgm:cxn modelId="{4144476B-2390-4DEA-B97E-0E00E1632810}" type="presParOf" srcId="{52A6E7FC-B331-45A4-BC9A-BD8A7BB61273}" destId="{1A617B43-A980-4676-ABDF-17EB828526B9}" srcOrd="1" destOrd="0" presId="urn:microsoft.com/office/officeart/2005/8/layout/process5"/>
    <dgm:cxn modelId="{A1CCA97A-FE60-4AC4-9CD5-6A9F955B0255}" type="presParOf" srcId="{1A617B43-A980-4676-ABDF-17EB828526B9}" destId="{22557DA9-0C88-40E4-856B-486C2FAFDFED}" srcOrd="0" destOrd="0" presId="urn:microsoft.com/office/officeart/2005/8/layout/process5"/>
    <dgm:cxn modelId="{A8705D5E-FFF9-4D42-8E7D-F1424D2F5005}" type="presParOf" srcId="{52A6E7FC-B331-45A4-BC9A-BD8A7BB61273}" destId="{C4579C3C-089A-4184-A373-6350A525C418}" srcOrd="2" destOrd="0" presId="urn:microsoft.com/office/officeart/2005/8/layout/process5"/>
    <dgm:cxn modelId="{45042A8F-1A34-4833-9967-4F6B2AF6736C}" type="presParOf" srcId="{52A6E7FC-B331-45A4-BC9A-BD8A7BB61273}" destId="{8C71594F-BA28-4FB6-BF9B-743A88806EFA}" srcOrd="3" destOrd="0" presId="urn:microsoft.com/office/officeart/2005/8/layout/process5"/>
    <dgm:cxn modelId="{809221E8-EEF4-4952-A0F4-53B3FDC1A4F7}" type="presParOf" srcId="{8C71594F-BA28-4FB6-BF9B-743A88806EFA}" destId="{BAF5364B-B97A-4CA4-B155-19F39B39233F}" srcOrd="0" destOrd="0" presId="urn:microsoft.com/office/officeart/2005/8/layout/process5"/>
    <dgm:cxn modelId="{3A463AD2-B3FB-4359-8A43-9D2BF1479BC4}" type="presParOf" srcId="{52A6E7FC-B331-45A4-BC9A-BD8A7BB61273}" destId="{5D9C43F3-0B07-4DF5-8F6D-3D0674E33D4B}" srcOrd="4" destOrd="0" presId="urn:microsoft.com/office/officeart/2005/8/layout/process5"/>
    <dgm:cxn modelId="{2EC1B48D-5A27-4AE5-8BC9-7DEF8B142363}" type="presParOf" srcId="{52A6E7FC-B331-45A4-BC9A-BD8A7BB61273}" destId="{D5B9F21F-8D8C-4A2B-8AA4-54E36D87C9F7}" srcOrd="5" destOrd="0" presId="urn:microsoft.com/office/officeart/2005/8/layout/process5"/>
    <dgm:cxn modelId="{37FE984D-8143-4DF3-8DC8-F3CD42C9B766}" type="presParOf" srcId="{D5B9F21F-8D8C-4A2B-8AA4-54E36D87C9F7}" destId="{DFDE2641-0BCF-4D1E-AC39-AF0185E588EA}" srcOrd="0" destOrd="0" presId="urn:microsoft.com/office/officeart/2005/8/layout/process5"/>
    <dgm:cxn modelId="{0AA7413D-BF98-40C5-987C-0DD64232912A}" type="presParOf" srcId="{52A6E7FC-B331-45A4-BC9A-BD8A7BB61273}" destId="{4E657CAD-B39B-4F4E-BBCA-B27971ED36E5}"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A12D483-FEF2-4ED6-BFA1-67587E3E559C}"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s-MX"/>
        </a:p>
      </dgm:t>
    </dgm:pt>
    <dgm:pt modelId="{C2F88363-5DB0-42D3-B974-EA0DFC122FB7}">
      <dgm:prSet phldrT="[Texto]"/>
      <dgm:spPr/>
      <dgm:t>
        <a:bodyPr/>
        <a:lstStyle/>
        <a:p>
          <a:r>
            <a:rPr lang="es-MX" dirty="0" smtClean="0"/>
            <a:t>Se presenta: </a:t>
          </a:r>
          <a:endParaRPr lang="es-MX" dirty="0"/>
        </a:p>
      </dgm:t>
    </dgm:pt>
    <dgm:pt modelId="{D98CDE10-7E6C-4F80-AD68-85DFB1533177}" type="parTrans" cxnId="{89D74DA6-5886-481D-A5DF-0CEA9FFD5CCB}">
      <dgm:prSet/>
      <dgm:spPr/>
      <dgm:t>
        <a:bodyPr/>
        <a:lstStyle/>
        <a:p>
          <a:endParaRPr lang="es-MX"/>
        </a:p>
      </dgm:t>
    </dgm:pt>
    <dgm:pt modelId="{79961DF2-492D-4E3A-9B7D-03068AAAE8FD}" type="sibTrans" cxnId="{89D74DA6-5886-481D-A5DF-0CEA9FFD5CCB}">
      <dgm:prSet/>
      <dgm:spPr/>
      <dgm:t>
        <a:bodyPr/>
        <a:lstStyle/>
        <a:p>
          <a:endParaRPr lang="es-MX"/>
        </a:p>
      </dgm:t>
    </dgm:pt>
    <dgm:pt modelId="{4707D4FA-E847-4999-97FD-4C59C366C50D}">
      <dgm:prSet phldrT="[Texto]" custT="1"/>
      <dgm:spPr/>
      <dgm:t>
        <a:bodyPr/>
        <a:lstStyle/>
        <a:p>
          <a:r>
            <a:rPr lang="es-MX" sz="2400" dirty="0" smtClean="0"/>
            <a:t>Ante el sistema Interamericano por presuntas violaciones a los derechos humanos </a:t>
          </a:r>
          <a:endParaRPr lang="es-MX" sz="2400" dirty="0"/>
        </a:p>
      </dgm:t>
    </dgm:pt>
    <dgm:pt modelId="{194352B8-C7C7-4094-8615-42B1AC085F2B}" type="parTrans" cxnId="{CF39D92B-9BA5-4682-A924-BD2E25122B3A}">
      <dgm:prSet/>
      <dgm:spPr/>
      <dgm:t>
        <a:bodyPr/>
        <a:lstStyle/>
        <a:p>
          <a:endParaRPr lang="es-MX"/>
        </a:p>
      </dgm:t>
    </dgm:pt>
    <dgm:pt modelId="{FF134A2C-BE4F-49D5-A1FF-CB6A55198FED}" type="sibTrans" cxnId="{CF39D92B-9BA5-4682-A924-BD2E25122B3A}">
      <dgm:prSet/>
      <dgm:spPr/>
      <dgm:t>
        <a:bodyPr/>
        <a:lstStyle/>
        <a:p>
          <a:endParaRPr lang="es-MX"/>
        </a:p>
      </dgm:t>
    </dgm:pt>
    <dgm:pt modelId="{D78A2D63-FEA0-4831-8B20-E4BF2B1D3E46}">
      <dgm:prSet phldrT="[Texto]" custT="1"/>
      <dgm:spPr/>
      <dgm:t>
        <a:bodyPr/>
        <a:lstStyle/>
        <a:p>
          <a:pPr algn="just"/>
          <a:r>
            <a:rPr lang="es-MX" sz="2400" dirty="0" smtClean="0"/>
            <a:t>Dar atención a grupos, comunidades y pueblos que se encuentran en especial estado de vulnerabilidad y se exponen a constantes riesgos de violación de derechos humanos </a:t>
          </a:r>
          <a:endParaRPr lang="es-MX" sz="2400" dirty="0"/>
        </a:p>
      </dgm:t>
    </dgm:pt>
    <dgm:pt modelId="{CA2CA2F8-B456-4941-8C49-B0EFD19AB4E8}" type="parTrans" cxnId="{6FFF9638-5796-4739-A881-716F751C145E}">
      <dgm:prSet/>
      <dgm:spPr/>
      <dgm:t>
        <a:bodyPr/>
        <a:lstStyle/>
        <a:p>
          <a:endParaRPr lang="es-MX"/>
        </a:p>
      </dgm:t>
    </dgm:pt>
    <dgm:pt modelId="{F794F1FE-4B82-4660-B03D-C7C616D8F3FF}" type="sibTrans" cxnId="{6FFF9638-5796-4739-A881-716F751C145E}">
      <dgm:prSet/>
      <dgm:spPr/>
      <dgm:t>
        <a:bodyPr/>
        <a:lstStyle/>
        <a:p>
          <a:endParaRPr lang="es-MX"/>
        </a:p>
      </dgm:t>
    </dgm:pt>
    <dgm:pt modelId="{96092F2A-806C-44F2-BBE7-FA59514D1BF7}">
      <dgm:prSet phldrT="[Texto]"/>
      <dgm:spPr/>
      <dgm:t>
        <a:bodyPr/>
        <a:lstStyle/>
        <a:p>
          <a:r>
            <a:rPr lang="es-MX" dirty="0" smtClean="0"/>
            <a:t>Objeto Principal: </a:t>
          </a:r>
          <a:endParaRPr lang="es-MX" dirty="0"/>
        </a:p>
      </dgm:t>
    </dgm:pt>
    <dgm:pt modelId="{B1D14813-7CBD-49F2-942E-80CE072B4CAE}" type="sibTrans" cxnId="{0ECAB0D4-FA02-4257-917F-ADC8BF73AA66}">
      <dgm:prSet/>
      <dgm:spPr/>
      <dgm:t>
        <a:bodyPr/>
        <a:lstStyle/>
        <a:p>
          <a:endParaRPr lang="es-MX"/>
        </a:p>
      </dgm:t>
    </dgm:pt>
    <dgm:pt modelId="{3FB56010-8C3A-445C-9C82-1723ED91E890}" type="parTrans" cxnId="{0ECAB0D4-FA02-4257-917F-ADC8BF73AA66}">
      <dgm:prSet/>
      <dgm:spPr/>
      <dgm:t>
        <a:bodyPr/>
        <a:lstStyle/>
        <a:p>
          <a:endParaRPr lang="es-MX"/>
        </a:p>
      </dgm:t>
    </dgm:pt>
    <dgm:pt modelId="{5F326287-FACA-42A0-8BAA-D7FCDE9C0F1D}" type="pres">
      <dgm:prSet presAssocID="{CA12D483-FEF2-4ED6-BFA1-67587E3E559C}" presName="layout" presStyleCnt="0">
        <dgm:presLayoutVars>
          <dgm:chMax/>
          <dgm:chPref/>
          <dgm:dir/>
          <dgm:resizeHandles/>
        </dgm:presLayoutVars>
      </dgm:prSet>
      <dgm:spPr/>
      <dgm:t>
        <a:bodyPr/>
        <a:lstStyle/>
        <a:p>
          <a:endParaRPr lang="es-MX"/>
        </a:p>
      </dgm:t>
    </dgm:pt>
    <dgm:pt modelId="{800C3213-8FF0-47BB-B276-FEBA47A5AB82}" type="pres">
      <dgm:prSet presAssocID="{C2F88363-5DB0-42D3-B974-EA0DFC122FB7}" presName="root" presStyleCnt="0">
        <dgm:presLayoutVars>
          <dgm:chMax/>
          <dgm:chPref/>
        </dgm:presLayoutVars>
      </dgm:prSet>
      <dgm:spPr/>
    </dgm:pt>
    <dgm:pt modelId="{358AD3B8-3545-4646-B63C-15092B684619}" type="pres">
      <dgm:prSet presAssocID="{C2F88363-5DB0-42D3-B974-EA0DFC122FB7}" presName="rootComposite" presStyleCnt="0">
        <dgm:presLayoutVars/>
      </dgm:prSet>
      <dgm:spPr/>
    </dgm:pt>
    <dgm:pt modelId="{20CD71D2-E320-40C5-9E26-A61DE9250D9E}" type="pres">
      <dgm:prSet presAssocID="{C2F88363-5DB0-42D3-B974-EA0DFC122FB7}" presName="ParentAccent" presStyleLbl="alignNode1" presStyleIdx="0" presStyleCnt="2"/>
      <dgm:spPr/>
    </dgm:pt>
    <dgm:pt modelId="{D74A0611-2299-44C2-8158-B654A154413B}" type="pres">
      <dgm:prSet presAssocID="{C2F88363-5DB0-42D3-B974-EA0DFC122FB7}" presName="ParentSmallAccent" presStyleLbl="fgAcc1" presStyleIdx="0" presStyleCnt="2"/>
      <dgm:spPr/>
    </dgm:pt>
    <dgm:pt modelId="{2A7E6820-2C99-41AD-B1F3-2B3B040A8A1F}" type="pres">
      <dgm:prSet presAssocID="{C2F88363-5DB0-42D3-B974-EA0DFC122FB7}" presName="Parent" presStyleLbl="revTx" presStyleIdx="0" presStyleCnt="4">
        <dgm:presLayoutVars>
          <dgm:chMax/>
          <dgm:chPref val="4"/>
          <dgm:bulletEnabled val="1"/>
        </dgm:presLayoutVars>
      </dgm:prSet>
      <dgm:spPr/>
      <dgm:t>
        <a:bodyPr/>
        <a:lstStyle/>
        <a:p>
          <a:endParaRPr lang="es-MX"/>
        </a:p>
      </dgm:t>
    </dgm:pt>
    <dgm:pt modelId="{237DC0B4-ECCA-4A53-B59C-B6AFD25E43CE}" type="pres">
      <dgm:prSet presAssocID="{C2F88363-5DB0-42D3-B974-EA0DFC122FB7}" presName="childShape" presStyleCnt="0">
        <dgm:presLayoutVars>
          <dgm:chMax val="0"/>
          <dgm:chPref val="0"/>
        </dgm:presLayoutVars>
      </dgm:prSet>
      <dgm:spPr/>
    </dgm:pt>
    <dgm:pt modelId="{D6264630-480C-4FE6-8D02-30C6B9980E00}" type="pres">
      <dgm:prSet presAssocID="{4707D4FA-E847-4999-97FD-4C59C366C50D}" presName="childComposite" presStyleCnt="0">
        <dgm:presLayoutVars>
          <dgm:chMax val="0"/>
          <dgm:chPref val="0"/>
        </dgm:presLayoutVars>
      </dgm:prSet>
      <dgm:spPr/>
    </dgm:pt>
    <dgm:pt modelId="{A4E243CF-A8D0-4CBA-9B64-7253257AE229}" type="pres">
      <dgm:prSet presAssocID="{4707D4FA-E847-4999-97FD-4C59C366C50D}" presName="ChildAccent" presStyleLbl="solidFgAcc1" presStyleIdx="0" presStyleCnt="2"/>
      <dgm:spPr/>
    </dgm:pt>
    <dgm:pt modelId="{B9345BFE-116A-428B-82BD-BFAEFA040E9D}" type="pres">
      <dgm:prSet presAssocID="{4707D4FA-E847-4999-97FD-4C59C366C50D}" presName="Child" presStyleLbl="revTx" presStyleIdx="1" presStyleCnt="4" custLinFactNeighborX="-409" custLinFactNeighborY="57750">
        <dgm:presLayoutVars>
          <dgm:chMax val="0"/>
          <dgm:chPref val="0"/>
          <dgm:bulletEnabled val="1"/>
        </dgm:presLayoutVars>
      </dgm:prSet>
      <dgm:spPr/>
      <dgm:t>
        <a:bodyPr/>
        <a:lstStyle/>
        <a:p>
          <a:endParaRPr lang="es-MX"/>
        </a:p>
      </dgm:t>
    </dgm:pt>
    <dgm:pt modelId="{16033C80-26E9-4C95-8D7E-069B453509B9}" type="pres">
      <dgm:prSet presAssocID="{96092F2A-806C-44F2-BBE7-FA59514D1BF7}" presName="root" presStyleCnt="0">
        <dgm:presLayoutVars>
          <dgm:chMax/>
          <dgm:chPref/>
        </dgm:presLayoutVars>
      </dgm:prSet>
      <dgm:spPr/>
    </dgm:pt>
    <dgm:pt modelId="{C2E1D91C-D65F-4B1B-97E6-3B802D31D933}" type="pres">
      <dgm:prSet presAssocID="{96092F2A-806C-44F2-BBE7-FA59514D1BF7}" presName="rootComposite" presStyleCnt="0">
        <dgm:presLayoutVars/>
      </dgm:prSet>
      <dgm:spPr/>
    </dgm:pt>
    <dgm:pt modelId="{4ED22A9D-0A36-4843-AFC0-3FFED95C68FE}" type="pres">
      <dgm:prSet presAssocID="{96092F2A-806C-44F2-BBE7-FA59514D1BF7}" presName="ParentAccent" presStyleLbl="alignNode1" presStyleIdx="1" presStyleCnt="2"/>
      <dgm:spPr/>
    </dgm:pt>
    <dgm:pt modelId="{C1AFF016-71CF-4191-AFD6-5B69B118D90B}" type="pres">
      <dgm:prSet presAssocID="{96092F2A-806C-44F2-BBE7-FA59514D1BF7}" presName="ParentSmallAccent" presStyleLbl="fgAcc1" presStyleIdx="1" presStyleCnt="2"/>
      <dgm:spPr/>
    </dgm:pt>
    <dgm:pt modelId="{76B94353-F717-47E6-8BD8-CDCE74B7D47D}" type="pres">
      <dgm:prSet presAssocID="{96092F2A-806C-44F2-BBE7-FA59514D1BF7}" presName="Parent" presStyleLbl="revTx" presStyleIdx="2" presStyleCnt="4">
        <dgm:presLayoutVars>
          <dgm:chMax/>
          <dgm:chPref val="4"/>
          <dgm:bulletEnabled val="1"/>
        </dgm:presLayoutVars>
      </dgm:prSet>
      <dgm:spPr/>
      <dgm:t>
        <a:bodyPr/>
        <a:lstStyle/>
        <a:p>
          <a:endParaRPr lang="es-MX"/>
        </a:p>
      </dgm:t>
    </dgm:pt>
    <dgm:pt modelId="{4CA008E0-B5D9-4AA1-86CF-5FEED5927797}" type="pres">
      <dgm:prSet presAssocID="{96092F2A-806C-44F2-BBE7-FA59514D1BF7}" presName="childShape" presStyleCnt="0">
        <dgm:presLayoutVars>
          <dgm:chMax val="0"/>
          <dgm:chPref val="0"/>
        </dgm:presLayoutVars>
      </dgm:prSet>
      <dgm:spPr/>
    </dgm:pt>
    <dgm:pt modelId="{93F5A772-2DB8-462A-80AA-18CEBB4E1C43}" type="pres">
      <dgm:prSet presAssocID="{D78A2D63-FEA0-4831-8B20-E4BF2B1D3E46}" presName="childComposite" presStyleCnt="0">
        <dgm:presLayoutVars>
          <dgm:chMax val="0"/>
          <dgm:chPref val="0"/>
        </dgm:presLayoutVars>
      </dgm:prSet>
      <dgm:spPr/>
    </dgm:pt>
    <dgm:pt modelId="{8EDCD519-7834-4AC4-8A7F-EFF8F0F6605F}" type="pres">
      <dgm:prSet presAssocID="{D78A2D63-FEA0-4831-8B20-E4BF2B1D3E46}" presName="ChildAccent" presStyleLbl="solidFgAcc1" presStyleIdx="1" presStyleCnt="2"/>
      <dgm:spPr/>
    </dgm:pt>
    <dgm:pt modelId="{81FF3D37-BCFD-41E5-8382-DBD71AC90F2D}" type="pres">
      <dgm:prSet presAssocID="{D78A2D63-FEA0-4831-8B20-E4BF2B1D3E46}" presName="Child" presStyleLbl="revTx" presStyleIdx="3" presStyleCnt="4" custScaleY="607716">
        <dgm:presLayoutVars>
          <dgm:chMax val="0"/>
          <dgm:chPref val="0"/>
          <dgm:bulletEnabled val="1"/>
        </dgm:presLayoutVars>
      </dgm:prSet>
      <dgm:spPr/>
      <dgm:t>
        <a:bodyPr/>
        <a:lstStyle/>
        <a:p>
          <a:endParaRPr lang="es-MX"/>
        </a:p>
      </dgm:t>
    </dgm:pt>
  </dgm:ptLst>
  <dgm:cxnLst>
    <dgm:cxn modelId="{BA30D7DF-0D22-43CC-9457-4DA47B30A8EB}" type="presOf" srcId="{96092F2A-806C-44F2-BBE7-FA59514D1BF7}" destId="{76B94353-F717-47E6-8BD8-CDCE74B7D47D}" srcOrd="0" destOrd="0" presId="urn:microsoft.com/office/officeart/2008/layout/SquareAccentList"/>
    <dgm:cxn modelId="{D2DAB7C6-D3F2-46C9-A00C-F26D83CDA05D}" type="presOf" srcId="{4707D4FA-E847-4999-97FD-4C59C366C50D}" destId="{B9345BFE-116A-428B-82BD-BFAEFA040E9D}" srcOrd="0" destOrd="0" presId="urn:microsoft.com/office/officeart/2008/layout/SquareAccentList"/>
    <dgm:cxn modelId="{6FFF9638-5796-4739-A881-716F751C145E}" srcId="{96092F2A-806C-44F2-BBE7-FA59514D1BF7}" destId="{D78A2D63-FEA0-4831-8B20-E4BF2B1D3E46}" srcOrd="0" destOrd="0" parTransId="{CA2CA2F8-B456-4941-8C49-B0EFD19AB4E8}" sibTransId="{F794F1FE-4B82-4660-B03D-C7C616D8F3FF}"/>
    <dgm:cxn modelId="{0E4ACCF1-B697-4360-B684-657D61B7F3B7}" type="presOf" srcId="{C2F88363-5DB0-42D3-B974-EA0DFC122FB7}" destId="{2A7E6820-2C99-41AD-B1F3-2B3B040A8A1F}" srcOrd="0" destOrd="0" presId="urn:microsoft.com/office/officeart/2008/layout/SquareAccentList"/>
    <dgm:cxn modelId="{C1D33DC9-37BE-4DFD-A851-15EB859DEF86}" type="presOf" srcId="{D78A2D63-FEA0-4831-8B20-E4BF2B1D3E46}" destId="{81FF3D37-BCFD-41E5-8382-DBD71AC90F2D}" srcOrd="0" destOrd="0" presId="urn:microsoft.com/office/officeart/2008/layout/SquareAccentList"/>
    <dgm:cxn modelId="{CF39D92B-9BA5-4682-A924-BD2E25122B3A}" srcId="{C2F88363-5DB0-42D3-B974-EA0DFC122FB7}" destId="{4707D4FA-E847-4999-97FD-4C59C366C50D}" srcOrd="0" destOrd="0" parTransId="{194352B8-C7C7-4094-8615-42B1AC085F2B}" sibTransId="{FF134A2C-BE4F-49D5-A1FF-CB6A55198FED}"/>
    <dgm:cxn modelId="{89D74DA6-5886-481D-A5DF-0CEA9FFD5CCB}" srcId="{CA12D483-FEF2-4ED6-BFA1-67587E3E559C}" destId="{C2F88363-5DB0-42D3-B974-EA0DFC122FB7}" srcOrd="0" destOrd="0" parTransId="{D98CDE10-7E6C-4F80-AD68-85DFB1533177}" sibTransId="{79961DF2-492D-4E3A-9B7D-03068AAAE8FD}"/>
    <dgm:cxn modelId="{2716A145-07CE-4648-A8AD-6E0F5453627D}" type="presOf" srcId="{CA12D483-FEF2-4ED6-BFA1-67587E3E559C}" destId="{5F326287-FACA-42A0-8BAA-D7FCDE9C0F1D}" srcOrd="0" destOrd="0" presId="urn:microsoft.com/office/officeart/2008/layout/SquareAccentList"/>
    <dgm:cxn modelId="{0ECAB0D4-FA02-4257-917F-ADC8BF73AA66}" srcId="{CA12D483-FEF2-4ED6-BFA1-67587E3E559C}" destId="{96092F2A-806C-44F2-BBE7-FA59514D1BF7}" srcOrd="1" destOrd="0" parTransId="{3FB56010-8C3A-445C-9C82-1723ED91E890}" sibTransId="{B1D14813-7CBD-49F2-942E-80CE072B4CAE}"/>
    <dgm:cxn modelId="{717B8024-E05B-4D41-ADF3-33AF992F288E}" type="presParOf" srcId="{5F326287-FACA-42A0-8BAA-D7FCDE9C0F1D}" destId="{800C3213-8FF0-47BB-B276-FEBA47A5AB82}" srcOrd="0" destOrd="0" presId="urn:microsoft.com/office/officeart/2008/layout/SquareAccentList"/>
    <dgm:cxn modelId="{7C43281C-B5EA-4743-9AE7-E048FC329087}" type="presParOf" srcId="{800C3213-8FF0-47BB-B276-FEBA47A5AB82}" destId="{358AD3B8-3545-4646-B63C-15092B684619}" srcOrd="0" destOrd="0" presId="urn:microsoft.com/office/officeart/2008/layout/SquareAccentList"/>
    <dgm:cxn modelId="{7ECB3E6E-8BD4-4786-934E-9723172B7023}" type="presParOf" srcId="{358AD3B8-3545-4646-B63C-15092B684619}" destId="{20CD71D2-E320-40C5-9E26-A61DE9250D9E}" srcOrd="0" destOrd="0" presId="urn:microsoft.com/office/officeart/2008/layout/SquareAccentList"/>
    <dgm:cxn modelId="{49623F5E-6B01-4537-AA59-4B8CDD64E7DD}" type="presParOf" srcId="{358AD3B8-3545-4646-B63C-15092B684619}" destId="{D74A0611-2299-44C2-8158-B654A154413B}" srcOrd="1" destOrd="0" presId="urn:microsoft.com/office/officeart/2008/layout/SquareAccentList"/>
    <dgm:cxn modelId="{734F3FD5-770E-4413-B178-DFDCE69AC418}" type="presParOf" srcId="{358AD3B8-3545-4646-B63C-15092B684619}" destId="{2A7E6820-2C99-41AD-B1F3-2B3B040A8A1F}" srcOrd="2" destOrd="0" presId="urn:microsoft.com/office/officeart/2008/layout/SquareAccentList"/>
    <dgm:cxn modelId="{21D3515E-8836-4968-A9C8-DCDFE3CA7B5B}" type="presParOf" srcId="{800C3213-8FF0-47BB-B276-FEBA47A5AB82}" destId="{237DC0B4-ECCA-4A53-B59C-B6AFD25E43CE}" srcOrd="1" destOrd="0" presId="urn:microsoft.com/office/officeart/2008/layout/SquareAccentList"/>
    <dgm:cxn modelId="{963D78CE-05AD-4CE8-876A-5B5B50522C43}" type="presParOf" srcId="{237DC0B4-ECCA-4A53-B59C-B6AFD25E43CE}" destId="{D6264630-480C-4FE6-8D02-30C6B9980E00}" srcOrd="0" destOrd="0" presId="urn:microsoft.com/office/officeart/2008/layout/SquareAccentList"/>
    <dgm:cxn modelId="{C48198F7-C409-4E4F-B756-39CFFEC1FD0D}" type="presParOf" srcId="{D6264630-480C-4FE6-8D02-30C6B9980E00}" destId="{A4E243CF-A8D0-4CBA-9B64-7253257AE229}" srcOrd="0" destOrd="0" presId="urn:microsoft.com/office/officeart/2008/layout/SquareAccentList"/>
    <dgm:cxn modelId="{FDCB4B51-569C-4787-AF4C-CB64C4CA6BBE}" type="presParOf" srcId="{D6264630-480C-4FE6-8D02-30C6B9980E00}" destId="{B9345BFE-116A-428B-82BD-BFAEFA040E9D}" srcOrd="1" destOrd="0" presId="urn:microsoft.com/office/officeart/2008/layout/SquareAccentList"/>
    <dgm:cxn modelId="{C75A29E5-4621-45CB-9869-6E333DF85840}" type="presParOf" srcId="{5F326287-FACA-42A0-8BAA-D7FCDE9C0F1D}" destId="{16033C80-26E9-4C95-8D7E-069B453509B9}" srcOrd="1" destOrd="0" presId="urn:microsoft.com/office/officeart/2008/layout/SquareAccentList"/>
    <dgm:cxn modelId="{EE4F4DC2-613B-43FD-B597-3B4D0D5EDA00}" type="presParOf" srcId="{16033C80-26E9-4C95-8D7E-069B453509B9}" destId="{C2E1D91C-D65F-4B1B-97E6-3B802D31D933}" srcOrd="0" destOrd="0" presId="urn:microsoft.com/office/officeart/2008/layout/SquareAccentList"/>
    <dgm:cxn modelId="{745C49B7-F960-458B-B420-105CA3437CE0}" type="presParOf" srcId="{C2E1D91C-D65F-4B1B-97E6-3B802D31D933}" destId="{4ED22A9D-0A36-4843-AFC0-3FFED95C68FE}" srcOrd="0" destOrd="0" presId="urn:microsoft.com/office/officeart/2008/layout/SquareAccentList"/>
    <dgm:cxn modelId="{B3C0B227-5B9A-4F89-A12D-B17AD70F4E62}" type="presParOf" srcId="{C2E1D91C-D65F-4B1B-97E6-3B802D31D933}" destId="{C1AFF016-71CF-4191-AFD6-5B69B118D90B}" srcOrd="1" destOrd="0" presId="urn:microsoft.com/office/officeart/2008/layout/SquareAccentList"/>
    <dgm:cxn modelId="{620DB5E8-3700-4056-9610-77683DB615C2}" type="presParOf" srcId="{C2E1D91C-D65F-4B1B-97E6-3B802D31D933}" destId="{76B94353-F717-47E6-8BD8-CDCE74B7D47D}" srcOrd="2" destOrd="0" presId="urn:microsoft.com/office/officeart/2008/layout/SquareAccentList"/>
    <dgm:cxn modelId="{22CAD077-4E36-4B2A-A448-E1CABDBC3A72}" type="presParOf" srcId="{16033C80-26E9-4C95-8D7E-069B453509B9}" destId="{4CA008E0-B5D9-4AA1-86CF-5FEED5927797}" srcOrd="1" destOrd="0" presId="urn:microsoft.com/office/officeart/2008/layout/SquareAccentList"/>
    <dgm:cxn modelId="{86BD3C7A-768B-4A41-A0C0-D90B6F947C80}" type="presParOf" srcId="{4CA008E0-B5D9-4AA1-86CF-5FEED5927797}" destId="{93F5A772-2DB8-462A-80AA-18CEBB4E1C43}" srcOrd="0" destOrd="0" presId="urn:microsoft.com/office/officeart/2008/layout/SquareAccentList"/>
    <dgm:cxn modelId="{638E8583-63DA-4930-9324-0F784A8ADEC2}" type="presParOf" srcId="{93F5A772-2DB8-462A-80AA-18CEBB4E1C43}" destId="{8EDCD519-7834-4AC4-8A7F-EFF8F0F6605F}" srcOrd="0" destOrd="0" presId="urn:microsoft.com/office/officeart/2008/layout/SquareAccentList"/>
    <dgm:cxn modelId="{CFF35F7E-D6DB-4D0F-A351-8254FA9CCC88}" type="presParOf" srcId="{93F5A772-2DB8-462A-80AA-18CEBB4E1C43}" destId="{81FF3D37-BCFD-41E5-8382-DBD71AC90F2D}"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CDA655B-F934-468B-AAFC-6F9B887980FE}" type="doc">
      <dgm:prSet loTypeId="urn:microsoft.com/office/officeart/2005/8/layout/vList6" loCatId="list" qsTypeId="urn:microsoft.com/office/officeart/2005/8/quickstyle/3d1" qsCatId="3D" csTypeId="urn:microsoft.com/office/officeart/2005/8/colors/colorful1" csCatId="colorful" phldr="1"/>
      <dgm:spPr/>
      <dgm:t>
        <a:bodyPr/>
        <a:lstStyle/>
        <a:p>
          <a:endParaRPr lang="es-MX"/>
        </a:p>
      </dgm:t>
    </dgm:pt>
    <dgm:pt modelId="{AF66101B-0B9F-4D44-A348-2B6DE55E781B}">
      <dgm:prSet phldrT="[Texto]"/>
      <dgm:spPr/>
      <dgm:t>
        <a:bodyPr/>
        <a:lstStyle/>
        <a:p>
          <a:r>
            <a:rPr lang="es-MX" dirty="0" smtClean="0"/>
            <a:t>CORTE INTERAMERICANA</a:t>
          </a:r>
          <a:endParaRPr lang="es-MX" dirty="0"/>
        </a:p>
      </dgm:t>
    </dgm:pt>
    <dgm:pt modelId="{6E7B373D-915E-49BA-994B-01192245EE5D}" type="parTrans" cxnId="{0885FB60-D41D-4862-BB7B-FFB75D3F8121}">
      <dgm:prSet/>
      <dgm:spPr/>
      <dgm:t>
        <a:bodyPr/>
        <a:lstStyle/>
        <a:p>
          <a:endParaRPr lang="es-MX"/>
        </a:p>
      </dgm:t>
    </dgm:pt>
    <dgm:pt modelId="{BA325AC3-FA73-4091-BECB-9DB24CDD0156}" type="sibTrans" cxnId="{0885FB60-D41D-4862-BB7B-FFB75D3F8121}">
      <dgm:prSet/>
      <dgm:spPr/>
      <dgm:t>
        <a:bodyPr/>
        <a:lstStyle/>
        <a:p>
          <a:endParaRPr lang="es-MX"/>
        </a:p>
      </dgm:t>
    </dgm:pt>
    <dgm:pt modelId="{94077DCB-4888-480E-A1BB-6E2895E1EB82}">
      <dgm:prSet phldrT="[Texto]"/>
      <dgm:spPr/>
      <dgm:t>
        <a:bodyPr/>
        <a:lstStyle/>
        <a:p>
          <a:r>
            <a:rPr lang="es-MX" dirty="0" smtClean="0"/>
            <a:t>¿Cuál es su función?</a:t>
          </a:r>
          <a:endParaRPr lang="es-MX" dirty="0"/>
        </a:p>
      </dgm:t>
    </dgm:pt>
    <dgm:pt modelId="{03334056-4065-4C39-BB60-2A584C5ACA9D}" type="parTrans" cxnId="{E6163F88-8977-4EAB-ABC7-091302DAF034}">
      <dgm:prSet/>
      <dgm:spPr/>
      <dgm:t>
        <a:bodyPr/>
        <a:lstStyle/>
        <a:p>
          <a:endParaRPr lang="es-MX"/>
        </a:p>
      </dgm:t>
    </dgm:pt>
    <dgm:pt modelId="{D05226E7-DEFD-49DF-87CC-E32FB7F38784}" type="sibTrans" cxnId="{E6163F88-8977-4EAB-ABC7-091302DAF034}">
      <dgm:prSet/>
      <dgm:spPr/>
      <dgm:t>
        <a:bodyPr/>
        <a:lstStyle/>
        <a:p>
          <a:endParaRPr lang="es-MX"/>
        </a:p>
      </dgm:t>
    </dgm:pt>
    <dgm:pt modelId="{D361F7C5-5D31-4E4F-A560-F677DE39E2D1}">
      <dgm:prSet phldrT="[Texto]"/>
      <dgm:spPr/>
      <dgm:t>
        <a:bodyPr/>
        <a:lstStyle/>
        <a:p>
          <a:r>
            <a:rPr lang="es-MX" dirty="0" smtClean="0"/>
            <a:t>Punto importante </a:t>
          </a:r>
          <a:endParaRPr lang="es-MX" dirty="0"/>
        </a:p>
      </dgm:t>
    </dgm:pt>
    <dgm:pt modelId="{EF2AE632-2757-40CC-B4EA-990BBC53761C}" type="parTrans" cxnId="{A0F5D161-5D5C-474D-8D5B-09F1615D1ED2}">
      <dgm:prSet/>
      <dgm:spPr/>
      <dgm:t>
        <a:bodyPr/>
        <a:lstStyle/>
        <a:p>
          <a:endParaRPr lang="es-MX"/>
        </a:p>
      </dgm:t>
    </dgm:pt>
    <dgm:pt modelId="{D90E6945-263E-463A-B187-22CFFF943247}" type="sibTrans" cxnId="{A0F5D161-5D5C-474D-8D5B-09F1615D1ED2}">
      <dgm:prSet/>
      <dgm:spPr/>
      <dgm:t>
        <a:bodyPr/>
        <a:lstStyle/>
        <a:p>
          <a:endParaRPr lang="es-MX"/>
        </a:p>
      </dgm:t>
    </dgm:pt>
    <dgm:pt modelId="{D8AA20D6-4C0F-4CC4-A675-0C1B9E8E69F1}">
      <dgm:prSet phldrT="[Texto]"/>
      <dgm:spPr/>
      <dgm:t>
        <a:bodyPr/>
        <a:lstStyle/>
        <a:p>
          <a:r>
            <a:rPr lang="es-MX" dirty="0" smtClean="0"/>
            <a:t>También</a:t>
          </a:r>
          <a:endParaRPr lang="es-MX" dirty="0"/>
        </a:p>
      </dgm:t>
    </dgm:pt>
    <dgm:pt modelId="{34ADE116-86D6-486F-8F91-60DC64A3A85D}" type="parTrans" cxnId="{7603FD7F-ED9A-40E3-8B5E-60DF3264D67B}">
      <dgm:prSet/>
      <dgm:spPr/>
      <dgm:t>
        <a:bodyPr/>
        <a:lstStyle/>
        <a:p>
          <a:endParaRPr lang="es-MX"/>
        </a:p>
      </dgm:t>
    </dgm:pt>
    <dgm:pt modelId="{A4740F59-50C6-40A9-8A7A-56FF69050340}" type="sibTrans" cxnId="{7603FD7F-ED9A-40E3-8B5E-60DF3264D67B}">
      <dgm:prSet/>
      <dgm:spPr/>
      <dgm:t>
        <a:bodyPr/>
        <a:lstStyle/>
        <a:p>
          <a:endParaRPr lang="es-MX"/>
        </a:p>
      </dgm:t>
    </dgm:pt>
    <dgm:pt modelId="{388BDBA0-8674-487B-AA72-CC248B6E5D17}">
      <dgm:prSet/>
      <dgm:spPr/>
      <dgm:t>
        <a:bodyPr/>
        <a:lstStyle/>
        <a:p>
          <a:r>
            <a:rPr lang="es-MX" smtClean="0"/>
            <a:t>Es el órgano jurisdiccional del sistema interamericano encargado de la aplicación e interpretación de la convención Americana de Derechos Humanos </a:t>
          </a:r>
          <a:endParaRPr lang="es-MX"/>
        </a:p>
      </dgm:t>
    </dgm:pt>
    <dgm:pt modelId="{36111D22-725F-445A-9325-B4D4FF4D01EF}" type="parTrans" cxnId="{4FAF0BF5-044E-4E34-8E0F-21BD5CC03444}">
      <dgm:prSet/>
      <dgm:spPr/>
      <dgm:t>
        <a:bodyPr/>
        <a:lstStyle/>
        <a:p>
          <a:endParaRPr lang="es-MX"/>
        </a:p>
      </dgm:t>
    </dgm:pt>
    <dgm:pt modelId="{EBBB183F-030A-45BF-B4CE-95120CDFD019}" type="sibTrans" cxnId="{4FAF0BF5-044E-4E34-8E0F-21BD5CC03444}">
      <dgm:prSet/>
      <dgm:spPr/>
      <dgm:t>
        <a:bodyPr/>
        <a:lstStyle/>
        <a:p>
          <a:endParaRPr lang="es-MX"/>
        </a:p>
      </dgm:t>
    </dgm:pt>
    <dgm:pt modelId="{61D6FCC0-00E9-4672-A4A6-90D7D9E27A8B}">
      <dgm:prSet/>
      <dgm:spPr/>
      <dgm:t>
        <a:bodyPr/>
        <a:lstStyle/>
        <a:p>
          <a:r>
            <a:rPr lang="es-MX" smtClean="0"/>
            <a:t>Esta institución solo puede pronunciarse en aquellas controversias que involucren a Estados que hayan ratificado su jurisdicción. </a:t>
          </a:r>
          <a:endParaRPr lang="es-MX"/>
        </a:p>
      </dgm:t>
    </dgm:pt>
    <dgm:pt modelId="{EF5B3F7C-6402-4178-8871-C0AE51B2BC32}" type="parTrans" cxnId="{F6B8D39F-DDF7-4147-96F7-BCF2FC293E0B}">
      <dgm:prSet/>
      <dgm:spPr/>
      <dgm:t>
        <a:bodyPr/>
        <a:lstStyle/>
        <a:p>
          <a:endParaRPr lang="es-MX"/>
        </a:p>
      </dgm:t>
    </dgm:pt>
    <dgm:pt modelId="{3439321B-F18A-4E7A-B4A6-4F8BF6CEE6E0}" type="sibTrans" cxnId="{F6B8D39F-DDF7-4147-96F7-BCF2FC293E0B}">
      <dgm:prSet/>
      <dgm:spPr/>
      <dgm:t>
        <a:bodyPr/>
        <a:lstStyle/>
        <a:p>
          <a:endParaRPr lang="es-MX"/>
        </a:p>
      </dgm:t>
    </dgm:pt>
    <dgm:pt modelId="{8F94903D-EABC-4B82-96D3-E019FE163156}">
      <dgm:prSet/>
      <dgm:spPr/>
      <dgm:t>
        <a:bodyPr/>
        <a:lstStyle/>
        <a:p>
          <a:r>
            <a:rPr lang="es-MX" smtClean="0"/>
            <a:t>El conocimiento de los casos individuales se surte una vez que se ha agotado el procedimiento ante la comisión.</a:t>
          </a:r>
          <a:endParaRPr lang="es-MX"/>
        </a:p>
      </dgm:t>
    </dgm:pt>
    <dgm:pt modelId="{E3609163-B728-48EB-A19A-D79C6983DEA0}" type="parTrans" cxnId="{6DA16B51-9633-4553-BF8F-B13C6234B3E8}">
      <dgm:prSet/>
      <dgm:spPr/>
      <dgm:t>
        <a:bodyPr/>
        <a:lstStyle/>
        <a:p>
          <a:endParaRPr lang="es-MX"/>
        </a:p>
      </dgm:t>
    </dgm:pt>
    <dgm:pt modelId="{9BB58D61-D021-467C-BD59-A5A2051F1D53}" type="sibTrans" cxnId="{6DA16B51-9633-4553-BF8F-B13C6234B3E8}">
      <dgm:prSet/>
      <dgm:spPr/>
      <dgm:t>
        <a:bodyPr/>
        <a:lstStyle/>
        <a:p>
          <a:endParaRPr lang="es-MX"/>
        </a:p>
      </dgm:t>
    </dgm:pt>
    <dgm:pt modelId="{8897FD18-6392-422D-A98C-8DECF8B168F6}">
      <dgm:prSet/>
      <dgm:spPr/>
      <dgm:t>
        <a:bodyPr/>
        <a:lstStyle/>
        <a:p>
          <a:r>
            <a:rPr lang="es-MX" smtClean="0"/>
            <a:t>La corte resuelve las consultas remitidas por los estados miembros de la OEA </a:t>
          </a:r>
          <a:endParaRPr lang="es-MX"/>
        </a:p>
      </dgm:t>
    </dgm:pt>
    <dgm:pt modelId="{1EE911E9-E207-44BB-84F7-B6C1829243BC}" type="parTrans" cxnId="{70AD7F46-2E66-4CC8-8497-F72B17816B77}">
      <dgm:prSet/>
      <dgm:spPr/>
      <dgm:t>
        <a:bodyPr/>
        <a:lstStyle/>
        <a:p>
          <a:endParaRPr lang="es-MX"/>
        </a:p>
      </dgm:t>
    </dgm:pt>
    <dgm:pt modelId="{AD31AC00-93B1-4E3B-831B-2F49E609E8EF}" type="sibTrans" cxnId="{70AD7F46-2E66-4CC8-8497-F72B17816B77}">
      <dgm:prSet/>
      <dgm:spPr/>
      <dgm:t>
        <a:bodyPr/>
        <a:lstStyle/>
        <a:p>
          <a:endParaRPr lang="es-MX"/>
        </a:p>
      </dgm:t>
    </dgm:pt>
    <dgm:pt modelId="{FC7F0975-E6E5-404F-BD41-D26B65CB450E}" type="pres">
      <dgm:prSet presAssocID="{5CDA655B-F934-468B-AAFC-6F9B887980FE}" presName="Name0" presStyleCnt="0">
        <dgm:presLayoutVars>
          <dgm:dir/>
          <dgm:animLvl val="lvl"/>
          <dgm:resizeHandles/>
        </dgm:presLayoutVars>
      </dgm:prSet>
      <dgm:spPr/>
      <dgm:t>
        <a:bodyPr/>
        <a:lstStyle/>
        <a:p>
          <a:endParaRPr lang="es-MX"/>
        </a:p>
      </dgm:t>
    </dgm:pt>
    <dgm:pt modelId="{557A9CED-B4F8-46B1-91C1-90050B345E7C}" type="pres">
      <dgm:prSet presAssocID="{AF66101B-0B9F-4D44-A348-2B6DE55E781B}" presName="linNode" presStyleCnt="0"/>
      <dgm:spPr/>
    </dgm:pt>
    <dgm:pt modelId="{F594AC47-5988-4A60-B6B0-9678BF4FEA68}" type="pres">
      <dgm:prSet presAssocID="{AF66101B-0B9F-4D44-A348-2B6DE55E781B}" presName="parentShp" presStyleLbl="node1" presStyleIdx="0" presStyleCnt="4">
        <dgm:presLayoutVars>
          <dgm:bulletEnabled val="1"/>
        </dgm:presLayoutVars>
      </dgm:prSet>
      <dgm:spPr/>
      <dgm:t>
        <a:bodyPr/>
        <a:lstStyle/>
        <a:p>
          <a:endParaRPr lang="es-MX"/>
        </a:p>
      </dgm:t>
    </dgm:pt>
    <dgm:pt modelId="{87246772-0D27-4C48-A3A6-7544F3604221}" type="pres">
      <dgm:prSet presAssocID="{AF66101B-0B9F-4D44-A348-2B6DE55E781B}" presName="childShp" presStyleLbl="bgAccFollowNode1" presStyleIdx="0" presStyleCnt="4">
        <dgm:presLayoutVars>
          <dgm:bulletEnabled val="1"/>
        </dgm:presLayoutVars>
      </dgm:prSet>
      <dgm:spPr/>
      <dgm:t>
        <a:bodyPr/>
        <a:lstStyle/>
        <a:p>
          <a:endParaRPr lang="es-MX"/>
        </a:p>
      </dgm:t>
    </dgm:pt>
    <dgm:pt modelId="{FDF5E7C6-320F-416C-B016-BF545148F172}" type="pres">
      <dgm:prSet presAssocID="{BA325AC3-FA73-4091-BECB-9DB24CDD0156}" presName="spacing" presStyleCnt="0"/>
      <dgm:spPr/>
    </dgm:pt>
    <dgm:pt modelId="{1B883E6B-6689-44C5-AE35-9ECF1496A454}" type="pres">
      <dgm:prSet presAssocID="{94077DCB-4888-480E-A1BB-6E2895E1EB82}" presName="linNode" presStyleCnt="0"/>
      <dgm:spPr/>
    </dgm:pt>
    <dgm:pt modelId="{02F08834-C30F-4DC9-A53D-B2F0B3AFF515}" type="pres">
      <dgm:prSet presAssocID="{94077DCB-4888-480E-A1BB-6E2895E1EB82}" presName="parentShp" presStyleLbl="node1" presStyleIdx="1" presStyleCnt="4">
        <dgm:presLayoutVars>
          <dgm:bulletEnabled val="1"/>
        </dgm:presLayoutVars>
      </dgm:prSet>
      <dgm:spPr/>
      <dgm:t>
        <a:bodyPr/>
        <a:lstStyle/>
        <a:p>
          <a:endParaRPr lang="es-MX"/>
        </a:p>
      </dgm:t>
    </dgm:pt>
    <dgm:pt modelId="{0C845BFF-D9B7-4665-8F34-6AD383B207E0}" type="pres">
      <dgm:prSet presAssocID="{94077DCB-4888-480E-A1BB-6E2895E1EB82}" presName="childShp" presStyleLbl="bgAccFollowNode1" presStyleIdx="1" presStyleCnt="4">
        <dgm:presLayoutVars>
          <dgm:bulletEnabled val="1"/>
        </dgm:presLayoutVars>
      </dgm:prSet>
      <dgm:spPr/>
      <dgm:t>
        <a:bodyPr/>
        <a:lstStyle/>
        <a:p>
          <a:endParaRPr lang="es-MX"/>
        </a:p>
      </dgm:t>
    </dgm:pt>
    <dgm:pt modelId="{7A19921B-430B-49C5-B145-C80361894D50}" type="pres">
      <dgm:prSet presAssocID="{D05226E7-DEFD-49DF-87CC-E32FB7F38784}" presName="spacing" presStyleCnt="0"/>
      <dgm:spPr/>
    </dgm:pt>
    <dgm:pt modelId="{E760640F-CD22-44F3-A782-BD31A4DACE99}" type="pres">
      <dgm:prSet presAssocID="{D361F7C5-5D31-4E4F-A560-F677DE39E2D1}" presName="linNode" presStyleCnt="0"/>
      <dgm:spPr/>
    </dgm:pt>
    <dgm:pt modelId="{BAD3CCB8-3985-4B7D-8A43-93F4AE6D293B}" type="pres">
      <dgm:prSet presAssocID="{D361F7C5-5D31-4E4F-A560-F677DE39E2D1}" presName="parentShp" presStyleLbl="node1" presStyleIdx="2" presStyleCnt="4">
        <dgm:presLayoutVars>
          <dgm:bulletEnabled val="1"/>
        </dgm:presLayoutVars>
      </dgm:prSet>
      <dgm:spPr/>
      <dgm:t>
        <a:bodyPr/>
        <a:lstStyle/>
        <a:p>
          <a:endParaRPr lang="es-MX"/>
        </a:p>
      </dgm:t>
    </dgm:pt>
    <dgm:pt modelId="{7561450C-31C2-44C6-88A0-DE1F2807C665}" type="pres">
      <dgm:prSet presAssocID="{D361F7C5-5D31-4E4F-A560-F677DE39E2D1}" presName="childShp" presStyleLbl="bgAccFollowNode1" presStyleIdx="2" presStyleCnt="4">
        <dgm:presLayoutVars>
          <dgm:bulletEnabled val="1"/>
        </dgm:presLayoutVars>
      </dgm:prSet>
      <dgm:spPr/>
      <dgm:t>
        <a:bodyPr/>
        <a:lstStyle/>
        <a:p>
          <a:endParaRPr lang="es-MX"/>
        </a:p>
      </dgm:t>
    </dgm:pt>
    <dgm:pt modelId="{13E62580-8DF8-4ED1-8B9D-BF097DF6ACAA}" type="pres">
      <dgm:prSet presAssocID="{D90E6945-263E-463A-B187-22CFFF943247}" presName="spacing" presStyleCnt="0"/>
      <dgm:spPr/>
    </dgm:pt>
    <dgm:pt modelId="{FE654FF8-81B9-4142-BF05-DDD53D9AE410}" type="pres">
      <dgm:prSet presAssocID="{D8AA20D6-4C0F-4CC4-A675-0C1B9E8E69F1}" presName="linNode" presStyleCnt="0"/>
      <dgm:spPr/>
    </dgm:pt>
    <dgm:pt modelId="{2F460FC8-BD9B-4B03-8B2F-42B5EE87A28C}" type="pres">
      <dgm:prSet presAssocID="{D8AA20D6-4C0F-4CC4-A675-0C1B9E8E69F1}" presName="parentShp" presStyleLbl="node1" presStyleIdx="3" presStyleCnt="4">
        <dgm:presLayoutVars>
          <dgm:bulletEnabled val="1"/>
        </dgm:presLayoutVars>
      </dgm:prSet>
      <dgm:spPr/>
      <dgm:t>
        <a:bodyPr/>
        <a:lstStyle/>
        <a:p>
          <a:endParaRPr lang="es-MX"/>
        </a:p>
      </dgm:t>
    </dgm:pt>
    <dgm:pt modelId="{384925A2-799A-43BD-AD61-2287F6BB6179}" type="pres">
      <dgm:prSet presAssocID="{D8AA20D6-4C0F-4CC4-A675-0C1B9E8E69F1}" presName="childShp" presStyleLbl="bgAccFollowNode1" presStyleIdx="3" presStyleCnt="4">
        <dgm:presLayoutVars>
          <dgm:bulletEnabled val="1"/>
        </dgm:presLayoutVars>
      </dgm:prSet>
      <dgm:spPr/>
      <dgm:t>
        <a:bodyPr/>
        <a:lstStyle/>
        <a:p>
          <a:endParaRPr lang="es-MX"/>
        </a:p>
      </dgm:t>
    </dgm:pt>
  </dgm:ptLst>
  <dgm:cxnLst>
    <dgm:cxn modelId="{62074F37-BDB3-40F7-ABD9-6CE3C316DA5E}" type="presOf" srcId="{61D6FCC0-00E9-4672-A4A6-90D7D9E27A8B}" destId="{0C845BFF-D9B7-4665-8F34-6AD383B207E0}" srcOrd="0" destOrd="0" presId="urn:microsoft.com/office/officeart/2005/8/layout/vList6"/>
    <dgm:cxn modelId="{F6B8D39F-DDF7-4147-96F7-BCF2FC293E0B}" srcId="{94077DCB-4888-480E-A1BB-6E2895E1EB82}" destId="{61D6FCC0-00E9-4672-A4A6-90D7D9E27A8B}" srcOrd="0" destOrd="0" parTransId="{EF5B3F7C-6402-4178-8871-C0AE51B2BC32}" sibTransId="{3439321B-F18A-4E7A-B4A6-4F8BF6CEE6E0}"/>
    <dgm:cxn modelId="{D9D61579-3E0B-4D53-84B6-32CBF58DE948}" type="presOf" srcId="{AF66101B-0B9F-4D44-A348-2B6DE55E781B}" destId="{F594AC47-5988-4A60-B6B0-9678BF4FEA68}" srcOrd="0" destOrd="0" presId="urn:microsoft.com/office/officeart/2005/8/layout/vList6"/>
    <dgm:cxn modelId="{1EB0C1F0-D94E-48B8-BBD6-203D1DAF1F3B}" type="presOf" srcId="{8897FD18-6392-422D-A98C-8DECF8B168F6}" destId="{384925A2-799A-43BD-AD61-2287F6BB6179}" srcOrd="0" destOrd="0" presId="urn:microsoft.com/office/officeart/2005/8/layout/vList6"/>
    <dgm:cxn modelId="{0885FB60-D41D-4862-BB7B-FFB75D3F8121}" srcId="{5CDA655B-F934-468B-AAFC-6F9B887980FE}" destId="{AF66101B-0B9F-4D44-A348-2B6DE55E781B}" srcOrd="0" destOrd="0" parTransId="{6E7B373D-915E-49BA-994B-01192245EE5D}" sibTransId="{BA325AC3-FA73-4091-BECB-9DB24CDD0156}"/>
    <dgm:cxn modelId="{F40329C0-9F7B-42E3-A80B-E12F0D03794A}" type="presOf" srcId="{8F94903D-EABC-4B82-96D3-E019FE163156}" destId="{7561450C-31C2-44C6-88A0-DE1F2807C665}" srcOrd="0" destOrd="0" presId="urn:microsoft.com/office/officeart/2005/8/layout/vList6"/>
    <dgm:cxn modelId="{7DA68F53-C5A1-4685-9621-7F3C85F14BD0}" type="presOf" srcId="{5CDA655B-F934-468B-AAFC-6F9B887980FE}" destId="{FC7F0975-E6E5-404F-BD41-D26B65CB450E}" srcOrd="0" destOrd="0" presId="urn:microsoft.com/office/officeart/2005/8/layout/vList6"/>
    <dgm:cxn modelId="{E6163F88-8977-4EAB-ABC7-091302DAF034}" srcId="{5CDA655B-F934-468B-AAFC-6F9B887980FE}" destId="{94077DCB-4888-480E-A1BB-6E2895E1EB82}" srcOrd="1" destOrd="0" parTransId="{03334056-4065-4C39-BB60-2A584C5ACA9D}" sibTransId="{D05226E7-DEFD-49DF-87CC-E32FB7F38784}"/>
    <dgm:cxn modelId="{7603FD7F-ED9A-40E3-8B5E-60DF3264D67B}" srcId="{5CDA655B-F934-468B-AAFC-6F9B887980FE}" destId="{D8AA20D6-4C0F-4CC4-A675-0C1B9E8E69F1}" srcOrd="3" destOrd="0" parTransId="{34ADE116-86D6-486F-8F91-60DC64A3A85D}" sibTransId="{A4740F59-50C6-40A9-8A7A-56FF69050340}"/>
    <dgm:cxn modelId="{A0F5D161-5D5C-474D-8D5B-09F1615D1ED2}" srcId="{5CDA655B-F934-468B-AAFC-6F9B887980FE}" destId="{D361F7C5-5D31-4E4F-A560-F677DE39E2D1}" srcOrd="2" destOrd="0" parTransId="{EF2AE632-2757-40CC-B4EA-990BBC53761C}" sibTransId="{D90E6945-263E-463A-B187-22CFFF943247}"/>
    <dgm:cxn modelId="{6DA16B51-9633-4553-BF8F-B13C6234B3E8}" srcId="{D361F7C5-5D31-4E4F-A560-F677DE39E2D1}" destId="{8F94903D-EABC-4B82-96D3-E019FE163156}" srcOrd="0" destOrd="0" parTransId="{E3609163-B728-48EB-A19A-D79C6983DEA0}" sibTransId="{9BB58D61-D021-467C-BD59-A5A2051F1D53}"/>
    <dgm:cxn modelId="{299F9613-47DF-45D4-AA15-1D64A6DFBED6}" type="presOf" srcId="{388BDBA0-8674-487B-AA72-CC248B6E5D17}" destId="{87246772-0D27-4C48-A3A6-7544F3604221}" srcOrd="0" destOrd="0" presId="urn:microsoft.com/office/officeart/2005/8/layout/vList6"/>
    <dgm:cxn modelId="{D23FBD48-6043-4761-BE9A-D95B8AEEC1A6}" type="presOf" srcId="{D8AA20D6-4C0F-4CC4-A675-0C1B9E8E69F1}" destId="{2F460FC8-BD9B-4B03-8B2F-42B5EE87A28C}" srcOrd="0" destOrd="0" presId="urn:microsoft.com/office/officeart/2005/8/layout/vList6"/>
    <dgm:cxn modelId="{04DB26CF-D193-4118-8947-21E11CC2DE09}" type="presOf" srcId="{94077DCB-4888-480E-A1BB-6E2895E1EB82}" destId="{02F08834-C30F-4DC9-A53D-B2F0B3AFF515}" srcOrd="0" destOrd="0" presId="urn:microsoft.com/office/officeart/2005/8/layout/vList6"/>
    <dgm:cxn modelId="{4FAF0BF5-044E-4E34-8E0F-21BD5CC03444}" srcId="{AF66101B-0B9F-4D44-A348-2B6DE55E781B}" destId="{388BDBA0-8674-487B-AA72-CC248B6E5D17}" srcOrd="0" destOrd="0" parTransId="{36111D22-725F-445A-9325-B4D4FF4D01EF}" sibTransId="{EBBB183F-030A-45BF-B4CE-95120CDFD019}"/>
    <dgm:cxn modelId="{71D990C0-14DA-428B-88C9-2C9B026016C2}" type="presOf" srcId="{D361F7C5-5D31-4E4F-A560-F677DE39E2D1}" destId="{BAD3CCB8-3985-4B7D-8A43-93F4AE6D293B}" srcOrd="0" destOrd="0" presId="urn:microsoft.com/office/officeart/2005/8/layout/vList6"/>
    <dgm:cxn modelId="{70AD7F46-2E66-4CC8-8497-F72B17816B77}" srcId="{D8AA20D6-4C0F-4CC4-A675-0C1B9E8E69F1}" destId="{8897FD18-6392-422D-A98C-8DECF8B168F6}" srcOrd="0" destOrd="0" parTransId="{1EE911E9-E207-44BB-84F7-B6C1829243BC}" sibTransId="{AD31AC00-93B1-4E3B-831B-2F49E609E8EF}"/>
    <dgm:cxn modelId="{149BAB3E-243C-49F9-A82F-79C4B8B0CBC2}" type="presParOf" srcId="{FC7F0975-E6E5-404F-BD41-D26B65CB450E}" destId="{557A9CED-B4F8-46B1-91C1-90050B345E7C}" srcOrd="0" destOrd="0" presId="urn:microsoft.com/office/officeart/2005/8/layout/vList6"/>
    <dgm:cxn modelId="{6E2E3037-DBF9-4A5D-9D3A-DB80D5772827}" type="presParOf" srcId="{557A9CED-B4F8-46B1-91C1-90050B345E7C}" destId="{F594AC47-5988-4A60-B6B0-9678BF4FEA68}" srcOrd="0" destOrd="0" presId="urn:microsoft.com/office/officeart/2005/8/layout/vList6"/>
    <dgm:cxn modelId="{D6D50A22-B9C2-4BA5-AE70-1FC9D9A80A35}" type="presParOf" srcId="{557A9CED-B4F8-46B1-91C1-90050B345E7C}" destId="{87246772-0D27-4C48-A3A6-7544F3604221}" srcOrd="1" destOrd="0" presId="urn:microsoft.com/office/officeart/2005/8/layout/vList6"/>
    <dgm:cxn modelId="{2C590691-C352-4949-8436-566C74F7DC9B}" type="presParOf" srcId="{FC7F0975-E6E5-404F-BD41-D26B65CB450E}" destId="{FDF5E7C6-320F-416C-B016-BF545148F172}" srcOrd="1" destOrd="0" presId="urn:microsoft.com/office/officeart/2005/8/layout/vList6"/>
    <dgm:cxn modelId="{A0D6BE20-C868-4931-A6A9-733246947060}" type="presParOf" srcId="{FC7F0975-E6E5-404F-BD41-D26B65CB450E}" destId="{1B883E6B-6689-44C5-AE35-9ECF1496A454}" srcOrd="2" destOrd="0" presId="urn:microsoft.com/office/officeart/2005/8/layout/vList6"/>
    <dgm:cxn modelId="{A10BF9AC-490F-4BFA-9B1E-CCA52DB1E7FD}" type="presParOf" srcId="{1B883E6B-6689-44C5-AE35-9ECF1496A454}" destId="{02F08834-C30F-4DC9-A53D-B2F0B3AFF515}" srcOrd="0" destOrd="0" presId="urn:microsoft.com/office/officeart/2005/8/layout/vList6"/>
    <dgm:cxn modelId="{8C7AB2DE-ED97-4D58-875B-4449F9D67544}" type="presParOf" srcId="{1B883E6B-6689-44C5-AE35-9ECF1496A454}" destId="{0C845BFF-D9B7-4665-8F34-6AD383B207E0}" srcOrd="1" destOrd="0" presId="urn:microsoft.com/office/officeart/2005/8/layout/vList6"/>
    <dgm:cxn modelId="{9BC5B925-B154-4335-90E9-216E65A43EC8}" type="presParOf" srcId="{FC7F0975-E6E5-404F-BD41-D26B65CB450E}" destId="{7A19921B-430B-49C5-B145-C80361894D50}" srcOrd="3" destOrd="0" presId="urn:microsoft.com/office/officeart/2005/8/layout/vList6"/>
    <dgm:cxn modelId="{0D30B816-1FCA-4CFA-AC49-BDD18F00AC79}" type="presParOf" srcId="{FC7F0975-E6E5-404F-BD41-D26B65CB450E}" destId="{E760640F-CD22-44F3-A782-BD31A4DACE99}" srcOrd="4" destOrd="0" presId="urn:microsoft.com/office/officeart/2005/8/layout/vList6"/>
    <dgm:cxn modelId="{0967140D-61F7-48A5-B8B0-68BF4C896BAB}" type="presParOf" srcId="{E760640F-CD22-44F3-A782-BD31A4DACE99}" destId="{BAD3CCB8-3985-4B7D-8A43-93F4AE6D293B}" srcOrd="0" destOrd="0" presId="urn:microsoft.com/office/officeart/2005/8/layout/vList6"/>
    <dgm:cxn modelId="{05D7DF5A-1916-4187-99FD-7708F5F3F3D0}" type="presParOf" srcId="{E760640F-CD22-44F3-A782-BD31A4DACE99}" destId="{7561450C-31C2-44C6-88A0-DE1F2807C665}" srcOrd="1" destOrd="0" presId="urn:microsoft.com/office/officeart/2005/8/layout/vList6"/>
    <dgm:cxn modelId="{109F18DB-51FD-49E4-B1CC-B847C9AAE1BD}" type="presParOf" srcId="{FC7F0975-E6E5-404F-BD41-D26B65CB450E}" destId="{13E62580-8DF8-4ED1-8B9D-BF097DF6ACAA}" srcOrd="5" destOrd="0" presId="urn:microsoft.com/office/officeart/2005/8/layout/vList6"/>
    <dgm:cxn modelId="{729F1E63-6654-4006-BE47-5AEB66F304AE}" type="presParOf" srcId="{FC7F0975-E6E5-404F-BD41-D26B65CB450E}" destId="{FE654FF8-81B9-4142-BF05-DDD53D9AE410}" srcOrd="6" destOrd="0" presId="urn:microsoft.com/office/officeart/2005/8/layout/vList6"/>
    <dgm:cxn modelId="{C49DFD5B-AFE2-4066-AAF0-54E1D8E84374}" type="presParOf" srcId="{FE654FF8-81B9-4142-BF05-DDD53D9AE410}" destId="{2F460FC8-BD9B-4B03-8B2F-42B5EE87A28C}" srcOrd="0" destOrd="0" presId="urn:microsoft.com/office/officeart/2005/8/layout/vList6"/>
    <dgm:cxn modelId="{2710BE90-673D-4DCE-B88A-BF7401701D2A}" type="presParOf" srcId="{FE654FF8-81B9-4142-BF05-DDD53D9AE410}" destId="{384925A2-799A-43BD-AD61-2287F6BB6179}"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D0C46377-060F-4D33-A9E9-62D90F5A8E99}" type="doc">
      <dgm:prSet loTypeId="urn:microsoft.com/office/officeart/2005/8/layout/list1" loCatId="list" qsTypeId="urn:microsoft.com/office/officeart/2005/8/quickstyle/simple1" qsCatId="simple" csTypeId="urn:microsoft.com/office/officeart/2005/8/colors/accent2_4" csCatId="accent2" phldr="1"/>
      <dgm:spPr/>
      <dgm:t>
        <a:bodyPr/>
        <a:lstStyle/>
        <a:p>
          <a:endParaRPr lang="es-ES"/>
        </a:p>
      </dgm:t>
    </dgm:pt>
    <dgm:pt modelId="{6731C25D-E89B-4C2B-B4CC-74CFDC64467E}">
      <dgm:prSet/>
      <dgm:spPr/>
      <dgm:t>
        <a:bodyPr/>
        <a:lstStyle/>
        <a:p>
          <a:r>
            <a:rPr lang="es-ES" smtClean="0"/>
            <a:t>A) Jorge Castañeda vs México 	</a:t>
          </a:r>
          <a:endParaRPr lang="es-ES" dirty="0" smtClean="0"/>
        </a:p>
      </dgm:t>
    </dgm:pt>
    <dgm:pt modelId="{7BE56E8A-CADE-4F76-ABF4-76686D5DC569}" type="parTrans" cxnId="{2F714ED4-50FD-4636-9F84-33CC30EC471E}">
      <dgm:prSet/>
      <dgm:spPr/>
      <dgm:t>
        <a:bodyPr/>
        <a:lstStyle/>
        <a:p>
          <a:endParaRPr lang="es-ES"/>
        </a:p>
      </dgm:t>
    </dgm:pt>
    <dgm:pt modelId="{892DC3D3-E731-41D4-BE7C-D27E5BE5FC85}" type="sibTrans" cxnId="{2F714ED4-50FD-4636-9F84-33CC30EC471E}">
      <dgm:prSet/>
      <dgm:spPr/>
      <dgm:t>
        <a:bodyPr/>
        <a:lstStyle/>
        <a:p>
          <a:endParaRPr lang="es-ES"/>
        </a:p>
      </dgm:t>
    </dgm:pt>
    <dgm:pt modelId="{FDC13301-5C41-4CAC-AB83-A9E17D019573}">
      <dgm:prSet/>
      <dgm:spPr/>
      <dgm:t>
        <a:bodyPr/>
        <a:lstStyle/>
        <a:p>
          <a:r>
            <a:rPr lang="es-ES" smtClean="0"/>
            <a:t>B) Caso González y otras (campo algodonero vs México	</a:t>
          </a:r>
          <a:endParaRPr lang="es-ES" dirty="0" smtClean="0"/>
        </a:p>
      </dgm:t>
    </dgm:pt>
    <dgm:pt modelId="{3BD40B20-4272-4486-9C64-04617F5DB9DF}" type="parTrans" cxnId="{2527FBB0-0E25-4B2B-9E70-B37A13C42C49}">
      <dgm:prSet/>
      <dgm:spPr/>
      <dgm:t>
        <a:bodyPr/>
        <a:lstStyle/>
        <a:p>
          <a:endParaRPr lang="es-ES"/>
        </a:p>
      </dgm:t>
    </dgm:pt>
    <dgm:pt modelId="{DE3B119D-9F21-4F1E-BCFF-F7A30F58CB33}" type="sibTrans" cxnId="{2527FBB0-0E25-4B2B-9E70-B37A13C42C49}">
      <dgm:prSet/>
      <dgm:spPr/>
      <dgm:t>
        <a:bodyPr/>
        <a:lstStyle/>
        <a:p>
          <a:endParaRPr lang="es-ES"/>
        </a:p>
      </dgm:t>
    </dgm:pt>
    <dgm:pt modelId="{4C0032C7-66BC-47D5-95D2-70A56B02C557}">
      <dgm:prSet/>
      <dgm:spPr/>
      <dgm:t>
        <a:bodyPr/>
        <a:lstStyle/>
        <a:p>
          <a:r>
            <a:rPr lang="es-ES" smtClean="0"/>
            <a:t>C) Caso Radilla Pacheco vs México</a:t>
          </a:r>
          <a:endParaRPr lang="es-ES" dirty="0" smtClean="0"/>
        </a:p>
      </dgm:t>
    </dgm:pt>
    <dgm:pt modelId="{A7FB50E7-43BE-466D-92EF-BFE9AC444E86}" type="parTrans" cxnId="{3B0A2C1B-B337-4D44-AEC8-6EDA0D7FDB35}">
      <dgm:prSet/>
      <dgm:spPr/>
      <dgm:t>
        <a:bodyPr/>
        <a:lstStyle/>
        <a:p>
          <a:endParaRPr lang="es-ES"/>
        </a:p>
      </dgm:t>
    </dgm:pt>
    <dgm:pt modelId="{562C52CD-8982-4C17-891C-FB0D718BFE59}" type="sibTrans" cxnId="{3B0A2C1B-B337-4D44-AEC8-6EDA0D7FDB35}">
      <dgm:prSet/>
      <dgm:spPr/>
      <dgm:t>
        <a:bodyPr/>
        <a:lstStyle/>
        <a:p>
          <a:endParaRPr lang="es-ES"/>
        </a:p>
      </dgm:t>
    </dgm:pt>
    <dgm:pt modelId="{4F085582-112B-4EB4-B379-4D86CC622B74}">
      <dgm:prSet/>
      <dgm:spPr/>
      <dgm:t>
        <a:bodyPr/>
        <a:lstStyle/>
        <a:p>
          <a:r>
            <a:rPr lang="es-ES" smtClean="0"/>
            <a:t>D) Caso Radilla Pacheco vs México </a:t>
          </a:r>
          <a:endParaRPr lang="es-ES" dirty="0" smtClean="0"/>
        </a:p>
      </dgm:t>
    </dgm:pt>
    <dgm:pt modelId="{E00E4542-D812-4DE6-BD83-3A1777CAE865}" type="parTrans" cxnId="{BD820BBC-561A-4C5A-8355-A2DE38C2A09E}">
      <dgm:prSet/>
      <dgm:spPr/>
      <dgm:t>
        <a:bodyPr/>
        <a:lstStyle/>
        <a:p>
          <a:endParaRPr lang="es-ES"/>
        </a:p>
      </dgm:t>
    </dgm:pt>
    <dgm:pt modelId="{246B35C4-CF2B-4405-AFA1-946A6BD92637}" type="sibTrans" cxnId="{BD820BBC-561A-4C5A-8355-A2DE38C2A09E}">
      <dgm:prSet/>
      <dgm:spPr/>
      <dgm:t>
        <a:bodyPr/>
        <a:lstStyle/>
        <a:p>
          <a:endParaRPr lang="es-ES"/>
        </a:p>
      </dgm:t>
    </dgm:pt>
    <dgm:pt modelId="{6B3A40F4-E462-40E5-AB9A-DE8FBC801DA8}">
      <dgm:prSet/>
      <dgm:spPr/>
      <dgm:t>
        <a:bodyPr/>
        <a:lstStyle/>
        <a:p>
          <a:r>
            <a:rPr lang="es-ES" smtClean="0"/>
            <a:t>E) Caso Cabrera García y Montiel Flores vs México </a:t>
          </a:r>
          <a:endParaRPr lang="es-ES" dirty="0" smtClean="0"/>
        </a:p>
      </dgm:t>
    </dgm:pt>
    <dgm:pt modelId="{1FC72F0F-3061-4D89-8E4B-B252863D6CE1}" type="parTrans" cxnId="{65E32D94-A822-4004-8193-F5C74397222C}">
      <dgm:prSet/>
      <dgm:spPr/>
      <dgm:t>
        <a:bodyPr/>
        <a:lstStyle/>
        <a:p>
          <a:endParaRPr lang="es-ES"/>
        </a:p>
      </dgm:t>
    </dgm:pt>
    <dgm:pt modelId="{5F8E8F28-FA35-413C-A4A0-5B805E436CE1}" type="sibTrans" cxnId="{65E32D94-A822-4004-8193-F5C74397222C}">
      <dgm:prSet/>
      <dgm:spPr/>
      <dgm:t>
        <a:bodyPr/>
        <a:lstStyle/>
        <a:p>
          <a:endParaRPr lang="es-ES"/>
        </a:p>
      </dgm:t>
    </dgm:pt>
    <dgm:pt modelId="{BCECAADF-5948-4562-8F19-6325F17DDBC0}" type="pres">
      <dgm:prSet presAssocID="{D0C46377-060F-4D33-A9E9-62D90F5A8E99}" presName="linear" presStyleCnt="0">
        <dgm:presLayoutVars>
          <dgm:dir/>
          <dgm:animLvl val="lvl"/>
          <dgm:resizeHandles val="exact"/>
        </dgm:presLayoutVars>
      </dgm:prSet>
      <dgm:spPr/>
      <dgm:t>
        <a:bodyPr/>
        <a:lstStyle/>
        <a:p>
          <a:endParaRPr lang="es-ES"/>
        </a:p>
      </dgm:t>
    </dgm:pt>
    <dgm:pt modelId="{57F81112-B242-4594-92E0-360094060172}" type="pres">
      <dgm:prSet presAssocID="{6731C25D-E89B-4C2B-B4CC-74CFDC64467E}" presName="parentLin" presStyleCnt="0"/>
      <dgm:spPr/>
    </dgm:pt>
    <dgm:pt modelId="{95E9918E-29B5-4F7F-A35A-C2248855EB1B}" type="pres">
      <dgm:prSet presAssocID="{6731C25D-E89B-4C2B-B4CC-74CFDC64467E}" presName="parentLeftMargin" presStyleLbl="node1" presStyleIdx="0" presStyleCnt="5"/>
      <dgm:spPr/>
      <dgm:t>
        <a:bodyPr/>
        <a:lstStyle/>
        <a:p>
          <a:endParaRPr lang="es-ES"/>
        </a:p>
      </dgm:t>
    </dgm:pt>
    <dgm:pt modelId="{1517D59B-99C6-46F1-ADE3-2ADD2AC4AA8A}" type="pres">
      <dgm:prSet presAssocID="{6731C25D-E89B-4C2B-B4CC-74CFDC64467E}" presName="parentText" presStyleLbl="node1" presStyleIdx="0" presStyleCnt="5">
        <dgm:presLayoutVars>
          <dgm:chMax val="0"/>
          <dgm:bulletEnabled val="1"/>
        </dgm:presLayoutVars>
      </dgm:prSet>
      <dgm:spPr/>
      <dgm:t>
        <a:bodyPr/>
        <a:lstStyle/>
        <a:p>
          <a:endParaRPr lang="es-ES"/>
        </a:p>
      </dgm:t>
    </dgm:pt>
    <dgm:pt modelId="{96EE6022-4E46-46AA-8125-AFED13737823}" type="pres">
      <dgm:prSet presAssocID="{6731C25D-E89B-4C2B-B4CC-74CFDC64467E}" presName="negativeSpace" presStyleCnt="0"/>
      <dgm:spPr/>
    </dgm:pt>
    <dgm:pt modelId="{B9648795-FF75-4C9F-8F9B-ECB5DA09EC5F}" type="pres">
      <dgm:prSet presAssocID="{6731C25D-E89B-4C2B-B4CC-74CFDC64467E}" presName="childText" presStyleLbl="conFgAcc1" presStyleIdx="0" presStyleCnt="5">
        <dgm:presLayoutVars>
          <dgm:bulletEnabled val="1"/>
        </dgm:presLayoutVars>
      </dgm:prSet>
      <dgm:spPr/>
    </dgm:pt>
    <dgm:pt modelId="{9762E438-2C86-49E1-B758-C4DFB97E7842}" type="pres">
      <dgm:prSet presAssocID="{892DC3D3-E731-41D4-BE7C-D27E5BE5FC85}" presName="spaceBetweenRectangles" presStyleCnt="0"/>
      <dgm:spPr/>
    </dgm:pt>
    <dgm:pt modelId="{58E3693B-70A8-4C68-BECC-5C9D6CB29A79}" type="pres">
      <dgm:prSet presAssocID="{FDC13301-5C41-4CAC-AB83-A9E17D019573}" presName="parentLin" presStyleCnt="0"/>
      <dgm:spPr/>
    </dgm:pt>
    <dgm:pt modelId="{500376D1-94F2-48CC-A391-88AC3898AB2A}" type="pres">
      <dgm:prSet presAssocID="{FDC13301-5C41-4CAC-AB83-A9E17D019573}" presName="parentLeftMargin" presStyleLbl="node1" presStyleIdx="0" presStyleCnt="5"/>
      <dgm:spPr/>
      <dgm:t>
        <a:bodyPr/>
        <a:lstStyle/>
        <a:p>
          <a:endParaRPr lang="es-ES"/>
        </a:p>
      </dgm:t>
    </dgm:pt>
    <dgm:pt modelId="{4E9EA96B-FB33-4A35-B695-B484AC23613C}" type="pres">
      <dgm:prSet presAssocID="{FDC13301-5C41-4CAC-AB83-A9E17D019573}" presName="parentText" presStyleLbl="node1" presStyleIdx="1" presStyleCnt="5">
        <dgm:presLayoutVars>
          <dgm:chMax val="0"/>
          <dgm:bulletEnabled val="1"/>
        </dgm:presLayoutVars>
      </dgm:prSet>
      <dgm:spPr/>
      <dgm:t>
        <a:bodyPr/>
        <a:lstStyle/>
        <a:p>
          <a:endParaRPr lang="es-ES"/>
        </a:p>
      </dgm:t>
    </dgm:pt>
    <dgm:pt modelId="{CB4A4E3E-7C12-4551-BDDC-C5E3ACE2E6F1}" type="pres">
      <dgm:prSet presAssocID="{FDC13301-5C41-4CAC-AB83-A9E17D019573}" presName="negativeSpace" presStyleCnt="0"/>
      <dgm:spPr/>
    </dgm:pt>
    <dgm:pt modelId="{7C064A8F-E45E-4F68-89C9-D8D316C1908B}" type="pres">
      <dgm:prSet presAssocID="{FDC13301-5C41-4CAC-AB83-A9E17D019573}" presName="childText" presStyleLbl="conFgAcc1" presStyleIdx="1" presStyleCnt="5">
        <dgm:presLayoutVars>
          <dgm:bulletEnabled val="1"/>
        </dgm:presLayoutVars>
      </dgm:prSet>
      <dgm:spPr/>
    </dgm:pt>
    <dgm:pt modelId="{1AD6815E-BED9-481B-A884-AAC97B89A0F8}" type="pres">
      <dgm:prSet presAssocID="{DE3B119D-9F21-4F1E-BCFF-F7A30F58CB33}" presName="spaceBetweenRectangles" presStyleCnt="0"/>
      <dgm:spPr/>
    </dgm:pt>
    <dgm:pt modelId="{C928EBFA-A0B0-4926-85F4-D8E04EF3D35E}" type="pres">
      <dgm:prSet presAssocID="{4C0032C7-66BC-47D5-95D2-70A56B02C557}" presName="parentLin" presStyleCnt="0"/>
      <dgm:spPr/>
    </dgm:pt>
    <dgm:pt modelId="{259C2F36-A853-4D3E-9EE6-75F767ECFDED}" type="pres">
      <dgm:prSet presAssocID="{4C0032C7-66BC-47D5-95D2-70A56B02C557}" presName="parentLeftMargin" presStyleLbl="node1" presStyleIdx="1" presStyleCnt="5"/>
      <dgm:spPr/>
      <dgm:t>
        <a:bodyPr/>
        <a:lstStyle/>
        <a:p>
          <a:endParaRPr lang="es-ES"/>
        </a:p>
      </dgm:t>
    </dgm:pt>
    <dgm:pt modelId="{005DD560-B2D4-447A-8CF8-40A6A1D63539}" type="pres">
      <dgm:prSet presAssocID="{4C0032C7-66BC-47D5-95D2-70A56B02C557}" presName="parentText" presStyleLbl="node1" presStyleIdx="2" presStyleCnt="5">
        <dgm:presLayoutVars>
          <dgm:chMax val="0"/>
          <dgm:bulletEnabled val="1"/>
        </dgm:presLayoutVars>
      </dgm:prSet>
      <dgm:spPr/>
      <dgm:t>
        <a:bodyPr/>
        <a:lstStyle/>
        <a:p>
          <a:endParaRPr lang="es-ES"/>
        </a:p>
      </dgm:t>
    </dgm:pt>
    <dgm:pt modelId="{605275C9-63B7-4455-B10C-D9A9AB74F2EE}" type="pres">
      <dgm:prSet presAssocID="{4C0032C7-66BC-47D5-95D2-70A56B02C557}" presName="negativeSpace" presStyleCnt="0"/>
      <dgm:spPr/>
    </dgm:pt>
    <dgm:pt modelId="{C29FE8F6-5B7D-4E77-B48F-00097399BD95}" type="pres">
      <dgm:prSet presAssocID="{4C0032C7-66BC-47D5-95D2-70A56B02C557}" presName="childText" presStyleLbl="conFgAcc1" presStyleIdx="2" presStyleCnt="5">
        <dgm:presLayoutVars>
          <dgm:bulletEnabled val="1"/>
        </dgm:presLayoutVars>
      </dgm:prSet>
      <dgm:spPr/>
    </dgm:pt>
    <dgm:pt modelId="{FC17468A-3BD3-4298-914D-3079C8EA9372}" type="pres">
      <dgm:prSet presAssocID="{562C52CD-8982-4C17-891C-FB0D718BFE59}" presName="spaceBetweenRectangles" presStyleCnt="0"/>
      <dgm:spPr/>
    </dgm:pt>
    <dgm:pt modelId="{0EC7C963-2B3D-48A6-9A47-865D883A75DF}" type="pres">
      <dgm:prSet presAssocID="{4F085582-112B-4EB4-B379-4D86CC622B74}" presName="parentLin" presStyleCnt="0"/>
      <dgm:spPr/>
    </dgm:pt>
    <dgm:pt modelId="{17878213-4E69-4098-B5C1-A2D06625E4F8}" type="pres">
      <dgm:prSet presAssocID="{4F085582-112B-4EB4-B379-4D86CC622B74}" presName="parentLeftMargin" presStyleLbl="node1" presStyleIdx="2" presStyleCnt="5"/>
      <dgm:spPr/>
      <dgm:t>
        <a:bodyPr/>
        <a:lstStyle/>
        <a:p>
          <a:endParaRPr lang="es-ES"/>
        </a:p>
      </dgm:t>
    </dgm:pt>
    <dgm:pt modelId="{4A82E935-88D6-410F-827F-A1363D1CED15}" type="pres">
      <dgm:prSet presAssocID="{4F085582-112B-4EB4-B379-4D86CC622B74}" presName="parentText" presStyleLbl="node1" presStyleIdx="3" presStyleCnt="5">
        <dgm:presLayoutVars>
          <dgm:chMax val="0"/>
          <dgm:bulletEnabled val="1"/>
        </dgm:presLayoutVars>
      </dgm:prSet>
      <dgm:spPr/>
      <dgm:t>
        <a:bodyPr/>
        <a:lstStyle/>
        <a:p>
          <a:endParaRPr lang="es-ES"/>
        </a:p>
      </dgm:t>
    </dgm:pt>
    <dgm:pt modelId="{CD8DE497-5E95-487E-A083-8E10F3B607B2}" type="pres">
      <dgm:prSet presAssocID="{4F085582-112B-4EB4-B379-4D86CC622B74}" presName="negativeSpace" presStyleCnt="0"/>
      <dgm:spPr/>
    </dgm:pt>
    <dgm:pt modelId="{9669F1D0-9062-49F3-9D34-D0B3275E2CA5}" type="pres">
      <dgm:prSet presAssocID="{4F085582-112B-4EB4-B379-4D86CC622B74}" presName="childText" presStyleLbl="conFgAcc1" presStyleIdx="3" presStyleCnt="5">
        <dgm:presLayoutVars>
          <dgm:bulletEnabled val="1"/>
        </dgm:presLayoutVars>
      </dgm:prSet>
      <dgm:spPr/>
    </dgm:pt>
    <dgm:pt modelId="{8797641F-3DD3-4A4F-BF7A-12958EDA74F7}" type="pres">
      <dgm:prSet presAssocID="{246B35C4-CF2B-4405-AFA1-946A6BD92637}" presName="spaceBetweenRectangles" presStyleCnt="0"/>
      <dgm:spPr/>
    </dgm:pt>
    <dgm:pt modelId="{A0FED702-E0DD-4D6F-906C-EC0B764BC21D}" type="pres">
      <dgm:prSet presAssocID="{6B3A40F4-E462-40E5-AB9A-DE8FBC801DA8}" presName="parentLin" presStyleCnt="0"/>
      <dgm:spPr/>
    </dgm:pt>
    <dgm:pt modelId="{5C414AE8-58F0-4961-A476-17816A3DC03D}" type="pres">
      <dgm:prSet presAssocID="{6B3A40F4-E462-40E5-AB9A-DE8FBC801DA8}" presName="parentLeftMargin" presStyleLbl="node1" presStyleIdx="3" presStyleCnt="5"/>
      <dgm:spPr/>
      <dgm:t>
        <a:bodyPr/>
        <a:lstStyle/>
        <a:p>
          <a:endParaRPr lang="es-ES"/>
        </a:p>
      </dgm:t>
    </dgm:pt>
    <dgm:pt modelId="{9B65F945-12A1-4D9E-A131-3CCCE3B5D3EB}" type="pres">
      <dgm:prSet presAssocID="{6B3A40F4-E462-40E5-AB9A-DE8FBC801DA8}" presName="parentText" presStyleLbl="node1" presStyleIdx="4" presStyleCnt="5">
        <dgm:presLayoutVars>
          <dgm:chMax val="0"/>
          <dgm:bulletEnabled val="1"/>
        </dgm:presLayoutVars>
      </dgm:prSet>
      <dgm:spPr/>
      <dgm:t>
        <a:bodyPr/>
        <a:lstStyle/>
        <a:p>
          <a:endParaRPr lang="es-ES"/>
        </a:p>
      </dgm:t>
    </dgm:pt>
    <dgm:pt modelId="{91CA17D7-5446-434A-9E70-BA6486AABE87}" type="pres">
      <dgm:prSet presAssocID="{6B3A40F4-E462-40E5-AB9A-DE8FBC801DA8}" presName="negativeSpace" presStyleCnt="0"/>
      <dgm:spPr/>
    </dgm:pt>
    <dgm:pt modelId="{75FB30F7-B103-4A49-BD3E-224977AF13CC}" type="pres">
      <dgm:prSet presAssocID="{6B3A40F4-E462-40E5-AB9A-DE8FBC801DA8}" presName="childText" presStyleLbl="conFgAcc1" presStyleIdx="4" presStyleCnt="5">
        <dgm:presLayoutVars>
          <dgm:bulletEnabled val="1"/>
        </dgm:presLayoutVars>
      </dgm:prSet>
      <dgm:spPr/>
    </dgm:pt>
  </dgm:ptLst>
  <dgm:cxnLst>
    <dgm:cxn modelId="{49FA7E13-66DC-4DC8-903F-5989BCEE1F23}" type="presOf" srcId="{4F085582-112B-4EB4-B379-4D86CC622B74}" destId="{4A82E935-88D6-410F-827F-A1363D1CED15}" srcOrd="1" destOrd="0" presId="urn:microsoft.com/office/officeart/2005/8/layout/list1"/>
    <dgm:cxn modelId="{65E32D94-A822-4004-8193-F5C74397222C}" srcId="{D0C46377-060F-4D33-A9E9-62D90F5A8E99}" destId="{6B3A40F4-E462-40E5-AB9A-DE8FBC801DA8}" srcOrd="4" destOrd="0" parTransId="{1FC72F0F-3061-4D89-8E4B-B252863D6CE1}" sibTransId="{5F8E8F28-FA35-413C-A4A0-5B805E436CE1}"/>
    <dgm:cxn modelId="{B8FE30C8-B1B8-4821-8081-8D6E0B5C67A2}" type="presOf" srcId="{6B3A40F4-E462-40E5-AB9A-DE8FBC801DA8}" destId="{9B65F945-12A1-4D9E-A131-3CCCE3B5D3EB}" srcOrd="1" destOrd="0" presId="urn:microsoft.com/office/officeart/2005/8/layout/list1"/>
    <dgm:cxn modelId="{3B0A2C1B-B337-4D44-AEC8-6EDA0D7FDB35}" srcId="{D0C46377-060F-4D33-A9E9-62D90F5A8E99}" destId="{4C0032C7-66BC-47D5-95D2-70A56B02C557}" srcOrd="2" destOrd="0" parTransId="{A7FB50E7-43BE-466D-92EF-BFE9AC444E86}" sibTransId="{562C52CD-8982-4C17-891C-FB0D718BFE59}"/>
    <dgm:cxn modelId="{5C3229FC-FA9A-41D6-A19F-3CDEBC8857E6}" type="presOf" srcId="{4F085582-112B-4EB4-B379-4D86CC622B74}" destId="{17878213-4E69-4098-B5C1-A2D06625E4F8}" srcOrd="0" destOrd="0" presId="urn:microsoft.com/office/officeart/2005/8/layout/list1"/>
    <dgm:cxn modelId="{2527FBB0-0E25-4B2B-9E70-B37A13C42C49}" srcId="{D0C46377-060F-4D33-A9E9-62D90F5A8E99}" destId="{FDC13301-5C41-4CAC-AB83-A9E17D019573}" srcOrd="1" destOrd="0" parTransId="{3BD40B20-4272-4486-9C64-04617F5DB9DF}" sibTransId="{DE3B119D-9F21-4F1E-BCFF-F7A30F58CB33}"/>
    <dgm:cxn modelId="{2F714ED4-50FD-4636-9F84-33CC30EC471E}" srcId="{D0C46377-060F-4D33-A9E9-62D90F5A8E99}" destId="{6731C25D-E89B-4C2B-B4CC-74CFDC64467E}" srcOrd="0" destOrd="0" parTransId="{7BE56E8A-CADE-4F76-ABF4-76686D5DC569}" sibTransId="{892DC3D3-E731-41D4-BE7C-D27E5BE5FC85}"/>
    <dgm:cxn modelId="{BD820BBC-561A-4C5A-8355-A2DE38C2A09E}" srcId="{D0C46377-060F-4D33-A9E9-62D90F5A8E99}" destId="{4F085582-112B-4EB4-B379-4D86CC622B74}" srcOrd="3" destOrd="0" parTransId="{E00E4542-D812-4DE6-BD83-3A1777CAE865}" sibTransId="{246B35C4-CF2B-4405-AFA1-946A6BD92637}"/>
    <dgm:cxn modelId="{F5A62BA8-AE8A-4220-B0FA-50D830C31875}" type="presOf" srcId="{6B3A40F4-E462-40E5-AB9A-DE8FBC801DA8}" destId="{5C414AE8-58F0-4961-A476-17816A3DC03D}" srcOrd="0" destOrd="0" presId="urn:microsoft.com/office/officeart/2005/8/layout/list1"/>
    <dgm:cxn modelId="{4C168EBE-FC7A-4EC3-98D6-68FD125CC913}" type="presOf" srcId="{6731C25D-E89B-4C2B-B4CC-74CFDC64467E}" destId="{1517D59B-99C6-46F1-ADE3-2ADD2AC4AA8A}" srcOrd="1" destOrd="0" presId="urn:microsoft.com/office/officeart/2005/8/layout/list1"/>
    <dgm:cxn modelId="{E3EFD577-695E-438E-912A-8C9BF97B1BD9}" type="presOf" srcId="{FDC13301-5C41-4CAC-AB83-A9E17D019573}" destId="{500376D1-94F2-48CC-A391-88AC3898AB2A}" srcOrd="0" destOrd="0" presId="urn:microsoft.com/office/officeart/2005/8/layout/list1"/>
    <dgm:cxn modelId="{2686B5CA-A65E-414A-A134-F19B77571D17}" type="presOf" srcId="{D0C46377-060F-4D33-A9E9-62D90F5A8E99}" destId="{BCECAADF-5948-4562-8F19-6325F17DDBC0}" srcOrd="0" destOrd="0" presId="urn:microsoft.com/office/officeart/2005/8/layout/list1"/>
    <dgm:cxn modelId="{46FC53D2-9351-4967-866F-56E2BFC90AEA}" type="presOf" srcId="{6731C25D-E89B-4C2B-B4CC-74CFDC64467E}" destId="{95E9918E-29B5-4F7F-A35A-C2248855EB1B}" srcOrd="0" destOrd="0" presId="urn:microsoft.com/office/officeart/2005/8/layout/list1"/>
    <dgm:cxn modelId="{E8CD3746-F3B2-4446-9518-368A1CDA45A1}" type="presOf" srcId="{FDC13301-5C41-4CAC-AB83-A9E17D019573}" destId="{4E9EA96B-FB33-4A35-B695-B484AC23613C}" srcOrd="1" destOrd="0" presId="urn:microsoft.com/office/officeart/2005/8/layout/list1"/>
    <dgm:cxn modelId="{6003CACE-9C55-4357-B4EA-6FC7D999B346}" type="presOf" srcId="{4C0032C7-66BC-47D5-95D2-70A56B02C557}" destId="{259C2F36-A853-4D3E-9EE6-75F767ECFDED}" srcOrd="0" destOrd="0" presId="urn:microsoft.com/office/officeart/2005/8/layout/list1"/>
    <dgm:cxn modelId="{CA513A81-41F8-40C6-914F-9C3B41A7285C}" type="presOf" srcId="{4C0032C7-66BC-47D5-95D2-70A56B02C557}" destId="{005DD560-B2D4-447A-8CF8-40A6A1D63539}" srcOrd="1" destOrd="0" presId="urn:microsoft.com/office/officeart/2005/8/layout/list1"/>
    <dgm:cxn modelId="{C5E986B0-F3E6-4DA0-A413-E7AD30FD31AA}" type="presParOf" srcId="{BCECAADF-5948-4562-8F19-6325F17DDBC0}" destId="{57F81112-B242-4594-92E0-360094060172}" srcOrd="0" destOrd="0" presId="urn:microsoft.com/office/officeart/2005/8/layout/list1"/>
    <dgm:cxn modelId="{489485D7-EE8A-4DF6-AE36-C3BF19E48450}" type="presParOf" srcId="{57F81112-B242-4594-92E0-360094060172}" destId="{95E9918E-29B5-4F7F-A35A-C2248855EB1B}" srcOrd="0" destOrd="0" presId="urn:microsoft.com/office/officeart/2005/8/layout/list1"/>
    <dgm:cxn modelId="{F2A38936-7374-4A2E-A409-A0B5F4D6528E}" type="presParOf" srcId="{57F81112-B242-4594-92E0-360094060172}" destId="{1517D59B-99C6-46F1-ADE3-2ADD2AC4AA8A}" srcOrd="1" destOrd="0" presId="urn:microsoft.com/office/officeart/2005/8/layout/list1"/>
    <dgm:cxn modelId="{40563846-87F7-4D6C-A606-BEC42DF2B680}" type="presParOf" srcId="{BCECAADF-5948-4562-8F19-6325F17DDBC0}" destId="{96EE6022-4E46-46AA-8125-AFED13737823}" srcOrd="1" destOrd="0" presId="urn:microsoft.com/office/officeart/2005/8/layout/list1"/>
    <dgm:cxn modelId="{3FD7D218-BA5D-4398-9BD5-7E5B92584B74}" type="presParOf" srcId="{BCECAADF-5948-4562-8F19-6325F17DDBC0}" destId="{B9648795-FF75-4C9F-8F9B-ECB5DA09EC5F}" srcOrd="2" destOrd="0" presId="urn:microsoft.com/office/officeart/2005/8/layout/list1"/>
    <dgm:cxn modelId="{D466779D-C7FE-4633-9AAE-50C55F4FD3A5}" type="presParOf" srcId="{BCECAADF-5948-4562-8F19-6325F17DDBC0}" destId="{9762E438-2C86-49E1-B758-C4DFB97E7842}" srcOrd="3" destOrd="0" presId="urn:microsoft.com/office/officeart/2005/8/layout/list1"/>
    <dgm:cxn modelId="{67BA09A3-B923-4220-B146-CE373BA66E10}" type="presParOf" srcId="{BCECAADF-5948-4562-8F19-6325F17DDBC0}" destId="{58E3693B-70A8-4C68-BECC-5C9D6CB29A79}" srcOrd="4" destOrd="0" presId="urn:microsoft.com/office/officeart/2005/8/layout/list1"/>
    <dgm:cxn modelId="{036C2492-C6F3-42A1-92C3-76F0990814E2}" type="presParOf" srcId="{58E3693B-70A8-4C68-BECC-5C9D6CB29A79}" destId="{500376D1-94F2-48CC-A391-88AC3898AB2A}" srcOrd="0" destOrd="0" presId="urn:microsoft.com/office/officeart/2005/8/layout/list1"/>
    <dgm:cxn modelId="{07821540-99DC-4081-993E-ACCB2437054D}" type="presParOf" srcId="{58E3693B-70A8-4C68-BECC-5C9D6CB29A79}" destId="{4E9EA96B-FB33-4A35-B695-B484AC23613C}" srcOrd="1" destOrd="0" presId="urn:microsoft.com/office/officeart/2005/8/layout/list1"/>
    <dgm:cxn modelId="{137CD06D-1425-4B0B-A6E0-EFD2202D53F0}" type="presParOf" srcId="{BCECAADF-5948-4562-8F19-6325F17DDBC0}" destId="{CB4A4E3E-7C12-4551-BDDC-C5E3ACE2E6F1}" srcOrd="5" destOrd="0" presId="urn:microsoft.com/office/officeart/2005/8/layout/list1"/>
    <dgm:cxn modelId="{AFC8FE31-32DF-4E03-A99C-AAAA9FA0F8A9}" type="presParOf" srcId="{BCECAADF-5948-4562-8F19-6325F17DDBC0}" destId="{7C064A8F-E45E-4F68-89C9-D8D316C1908B}" srcOrd="6" destOrd="0" presId="urn:microsoft.com/office/officeart/2005/8/layout/list1"/>
    <dgm:cxn modelId="{D07B03EC-195C-493F-AD62-F91F0082D687}" type="presParOf" srcId="{BCECAADF-5948-4562-8F19-6325F17DDBC0}" destId="{1AD6815E-BED9-481B-A884-AAC97B89A0F8}" srcOrd="7" destOrd="0" presId="urn:microsoft.com/office/officeart/2005/8/layout/list1"/>
    <dgm:cxn modelId="{CD2B1713-627E-418E-8474-2E57CC807401}" type="presParOf" srcId="{BCECAADF-5948-4562-8F19-6325F17DDBC0}" destId="{C928EBFA-A0B0-4926-85F4-D8E04EF3D35E}" srcOrd="8" destOrd="0" presId="urn:microsoft.com/office/officeart/2005/8/layout/list1"/>
    <dgm:cxn modelId="{0E93FE6D-CAE8-4DDE-A761-FA045A876EE4}" type="presParOf" srcId="{C928EBFA-A0B0-4926-85F4-D8E04EF3D35E}" destId="{259C2F36-A853-4D3E-9EE6-75F767ECFDED}" srcOrd="0" destOrd="0" presId="urn:microsoft.com/office/officeart/2005/8/layout/list1"/>
    <dgm:cxn modelId="{5B38CB25-9C71-4C56-902E-AF5D1B79EA45}" type="presParOf" srcId="{C928EBFA-A0B0-4926-85F4-D8E04EF3D35E}" destId="{005DD560-B2D4-447A-8CF8-40A6A1D63539}" srcOrd="1" destOrd="0" presId="urn:microsoft.com/office/officeart/2005/8/layout/list1"/>
    <dgm:cxn modelId="{C50627D1-3BC2-4FDC-8D51-90809B0A8A97}" type="presParOf" srcId="{BCECAADF-5948-4562-8F19-6325F17DDBC0}" destId="{605275C9-63B7-4455-B10C-D9A9AB74F2EE}" srcOrd="9" destOrd="0" presId="urn:microsoft.com/office/officeart/2005/8/layout/list1"/>
    <dgm:cxn modelId="{D97000B2-2589-48E4-8C5D-880FCF070F3E}" type="presParOf" srcId="{BCECAADF-5948-4562-8F19-6325F17DDBC0}" destId="{C29FE8F6-5B7D-4E77-B48F-00097399BD95}" srcOrd="10" destOrd="0" presId="urn:microsoft.com/office/officeart/2005/8/layout/list1"/>
    <dgm:cxn modelId="{D0709CC2-17A0-45A8-81D6-EAB9A09D594D}" type="presParOf" srcId="{BCECAADF-5948-4562-8F19-6325F17DDBC0}" destId="{FC17468A-3BD3-4298-914D-3079C8EA9372}" srcOrd="11" destOrd="0" presId="urn:microsoft.com/office/officeart/2005/8/layout/list1"/>
    <dgm:cxn modelId="{C6C58DA8-4D40-4173-9262-A2B0E28616AD}" type="presParOf" srcId="{BCECAADF-5948-4562-8F19-6325F17DDBC0}" destId="{0EC7C963-2B3D-48A6-9A47-865D883A75DF}" srcOrd="12" destOrd="0" presId="urn:microsoft.com/office/officeart/2005/8/layout/list1"/>
    <dgm:cxn modelId="{3A2419B7-0FA2-4D21-A212-8FBA66BCE397}" type="presParOf" srcId="{0EC7C963-2B3D-48A6-9A47-865D883A75DF}" destId="{17878213-4E69-4098-B5C1-A2D06625E4F8}" srcOrd="0" destOrd="0" presId="urn:microsoft.com/office/officeart/2005/8/layout/list1"/>
    <dgm:cxn modelId="{D99C6D13-E717-4F6E-97FB-FC5AA574F541}" type="presParOf" srcId="{0EC7C963-2B3D-48A6-9A47-865D883A75DF}" destId="{4A82E935-88D6-410F-827F-A1363D1CED15}" srcOrd="1" destOrd="0" presId="urn:microsoft.com/office/officeart/2005/8/layout/list1"/>
    <dgm:cxn modelId="{40D34842-F8E9-4006-88D0-1096424A9D67}" type="presParOf" srcId="{BCECAADF-5948-4562-8F19-6325F17DDBC0}" destId="{CD8DE497-5E95-487E-A083-8E10F3B607B2}" srcOrd="13" destOrd="0" presId="urn:microsoft.com/office/officeart/2005/8/layout/list1"/>
    <dgm:cxn modelId="{4FB365D2-5E97-487A-B38B-1FDA525490D4}" type="presParOf" srcId="{BCECAADF-5948-4562-8F19-6325F17DDBC0}" destId="{9669F1D0-9062-49F3-9D34-D0B3275E2CA5}" srcOrd="14" destOrd="0" presId="urn:microsoft.com/office/officeart/2005/8/layout/list1"/>
    <dgm:cxn modelId="{DB2F6F91-2438-4365-897B-D32D450E0D72}" type="presParOf" srcId="{BCECAADF-5948-4562-8F19-6325F17DDBC0}" destId="{8797641F-3DD3-4A4F-BF7A-12958EDA74F7}" srcOrd="15" destOrd="0" presId="urn:microsoft.com/office/officeart/2005/8/layout/list1"/>
    <dgm:cxn modelId="{DF88DECB-261E-4EE7-8721-4670879C9716}" type="presParOf" srcId="{BCECAADF-5948-4562-8F19-6325F17DDBC0}" destId="{A0FED702-E0DD-4D6F-906C-EC0B764BC21D}" srcOrd="16" destOrd="0" presId="urn:microsoft.com/office/officeart/2005/8/layout/list1"/>
    <dgm:cxn modelId="{B6E0D5B2-0388-43C0-B913-F531B08BD7DD}" type="presParOf" srcId="{A0FED702-E0DD-4D6F-906C-EC0B764BC21D}" destId="{5C414AE8-58F0-4961-A476-17816A3DC03D}" srcOrd="0" destOrd="0" presId="urn:microsoft.com/office/officeart/2005/8/layout/list1"/>
    <dgm:cxn modelId="{289B803D-584D-4EFF-A9A9-18717F6D63D1}" type="presParOf" srcId="{A0FED702-E0DD-4D6F-906C-EC0B764BC21D}" destId="{9B65F945-12A1-4D9E-A131-3CCCE3B5D3EB}" srcOrd="1" destOrd="0" presId="urn:microsoft.com/office/officeart/2005/8/layout/list1"/>
    <dgm:cxn modelId="{05930158-6E48-4631-BD6A-1E79E1F599FD}" type="presParOf" srcId="{BCECAADF-5948-4562-8F19-6325F17DDBC0}" destId="{91CA17D7-5446-434A-9E70-BA6486AABE87}" srcOrd="17" destOrd="0" presId="urn:microsoft.com/office/officeart/2005/8/layout/list1"/>
    <dgm:cxn modelId="{03A68E4A-9AD3-41A6-94E2-4A0C2B00FF4C}" type="presParOf" srcId="{BCECAADF-5948-4562-8F19-6325F17DDBC0}" destId="{75FB30F7-B103-4A49-BD3E-224977AF13CC}"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7F618C8-23E0-46E5-8BD1-C7C02062AE47}" type="doc">
      <dgm:prSet loTypeId="urn:microsoft.com/office/officeart/2005/8/layout/process1" loCatId="process" qsTypeId="urn:microsoft.com/office/officeart/2005/8/quickstyle/simple1" qsCatId="simple" csTypeId="urn:microsoft.com/office/officeart/2005/8/colors/colorful5" csCatId="colorful" phldr="1"/>
      <dgm:spPr/>
    </dgm:pt>
    <dgm:pt modelId="{C15A9E0E-C8FA-493B-85B2-54335B2912A1}">
      <dgm:prSet/>
      <dgm:spPr/>
      <dgm:t>
        <a:bodyPr/>
        <a:lstStyle/>
        <a:p>
          <a:r>
            <a:rPr lang="es-ES" dirty="0" smtClean="0"/>
            <a:t>Es un instrumento propio de protección de los derechos de las personas de la región</a:t>
          </a:r>
        </a:p>
      </dgm:t>
    </dgm:pt>
    <dgm:pt modelId="{0D4FE82C-F128-4DA6-B38B-8B27396D5497}" type="parTrans" cxnId="{291CD202-45C4-4C5C-9D1B-8C4780166EA0}">
      <dgm:prSet/>
      <dgm:spPr/>
      <dgm:t>
        <a:bodyPr/>
        <a:lstStyle/>
        <a:p>
          <a:endParaRPr lang="es-ES"/>
        </a:p>
      </dgm:t>
    </dgm:pt>
    <dgm:pt modelId="{F27CA3D4-0A30-4DF8-A49A-CA3E02E9A78F}" type="sibTrans" cxnId="{291CD202-45C4-4C5C-9D1B-8C4780166EA0}">
      <dgm:prSet/>
      <dgm:spPr/>
      <dgm:t>
        <a:bodyPr/>
        <a:lstStyle/>
        <a:p>
          <a:endParaRPr lang="es-ES"/>
        </a:p>
      </dgm:t>
    </dgm:pt>
    <dgm:pt modelId="{AF529CEF-74FB-445C-A8FB-23815F223A49}">
      <dgm:prSet/>
      <dgm:spPr/>
      <dgm:t>
        <a:bodyPr/>
        <a:lstStyle/>
        <a:p>
          <a:r>
            <a:rPr lang="es-ES" smtClean="0"/>
            <a:t>La comisión interamericana de derechos humanos se creo en 1959. </a:t>
          </a:r>
          <a:endParaRPr lang="es-ES" dirty="0" smtClean="0"/>
        </a:p>
      </dgm:t>
    </dgm:pt>
    <dgm:pt modelId="{7EBB8CC1-1AE4-4D65-918D-81336744B398}" type="parTrans" cxnId="{63393DEA-DAD8-4A38-9D4B-436409B5A8CA}">
      <dgm:prSet/>
      <dgm:spPr/>
      <dgm:t>
        <a:bodyPr/>
        <a:lstStyle/>
        <a:p>
          <a:endParaRPr lang="es-ES"/>
        </a:p>
      </dgm:t>
    </dgm:pt>
    <dgm:pt modelId="{975500FD-356C-4E49-8C4D-BCB381C1F551}" type="sibTrans" cxnId="{63393DEA-DAD8-4A38-9D4B-436409B5A8CA}">
      <dgm:prSet/>
      <dgm:spPr/>
      <dgm:t>
        <a:bodyPr/>
        <a:lstStyle/>
        <a:p>
          <a:endParaRPr lang="es-ES"/>
        </a:p>
      </dgm:t>
    </dgm:pt>
    <dgm:pt modelId="{48CE5129-77D6-45B7-B9EC-EE89C8F0D4FF}">
      <dgm:prSet/>
      <dgm:spPr/>
      <dgm:t>
        <a:bodyPr/>
        <a:lstStyle/>
        <a:p>
          <a:r>
            <a:rPr lang="es-ES" smtClean="0"/>
            <a:t>México ratifica la convención americana el 24 de marzo de 1981</a:t>
          </a:r>
          <a:endParaRPr lang="es-ES" dirty="0"/>
        </a:p>
      </dgm:t>
    </dgm:pt>
    <dgm:pt modelId="{D58087B9-7A44-452B-8DF5-270504FE1710}" type="parTrans" cxnId="{B937AE5C-40EB-490C-B04C-951222DE03C9}">
      <dgm:prSet/>
      <dgm:spPr/>
      <dgm:t>
        <a:bodyPr/>
        <a:lstStyle/>
        <a:p>
          <a:endParaRPr lang="es-ES"/>
        </a:p>
      </dgm:t>
    </dgm:pt>
    <dgm:pt modelId="{B508C0FE-4F9E-4F46-A787-75141780D63F}" type="sibTrans" cxnId="{B937AE5C-40EB-490C-B04C-951222DE03C9}">
      <dgm:prSet/>
      <dgm:spPr/>
      <dgm:t>
        <a:bodyPr/>
        <a:lstStyle/>
        <a:p>
          <a:endParaRPr lang="es-ES"/>
        </a:p>
      </dgm:t>
    </dgm:pt>
    <dgm:pt modelId="{9F5E10A4-8F9E-4024-B44A-71F058FDC348}" type="pres">
      <dgm:prSet presAssocID="{37F618C8-23E0-46E5-8BD1-C7C02062AE47}" presName="Name0" presStyleCnt="0">
        <dgm:presLayoutVars>
          <dgm:dir/>
          <dgm:resizeHandles val="exact"/>
        </dgm:presLayoutVars>
      </dgm:prSet>
      <dgm:spPr/>
    </dgm:pt>
    <dgm:pt modelId="{090E3804-6E2A-4F2C-BD1B-1BE314CC950B}" type="pres">
      <dgm:prSet presAssocID="{C15A9E0E-C8FA-493B-85B2-54335B2912A1}" presName="node" presStyleLbl="node1" presStyleIdx="0" presStyleCnt="3">
        <dgm:presLayoutVars>
          <dgm:bulletEnabled val="1"/>
        </dgm:presLayoutVars>
      </dgm:prSet>
      <dgm:spPr/>
      <dgm:t>
        <a:bodyPr/>
        <a:lstStyle/>
        <a:p>
          <a:endParaRPr lang="es-ES"/>
        </a:p>
      </dgm:t>
    </dgm:pt>
    <dgm:pt modelId="{4D3B23DB-1485-4C2A-83F6-7D6731357668}" type="pres">
      <dgm:prSet presAssocID="{F27CA3D4-0A30-4DF8-A49A-CA3E02E9A78F}" presName="sibTrans" presStyleLbl="sibTrans2D1" presStyleIdx="0" presStyleCnt="2"/>
      <dgm:spPr/>
      <dgm:t>
        <a:bodyPr/>
        <a:lstStyle/>
        <a:p>
          <a:endParaRPr lang="es-ES"/>
        </a:p>
      </dgm:t>
    </dgm:pt>
    <dgm:pt modelId="{5DA6D44F-4641-48A2-BA28-924CC5D18305}" type="pres">
      <dgm:prSet presAssocID="{F27CA3D4-0A30-4DF8-A49A-CA3E02E9A78F}" presName="connectorText" presStyleLbl="sibTrans2D1" presStyleIdx="0" presStyleCnt="2"/>
      <dgm:spPr/>
      <dgm:t>
        <a:bodyPr/>
        <a:lstStyle/>
        <a:p>
          <a:endParaRPr lang="es-ES"/>
        </a:p>
      </dgm:t>
    </dgm:pt>
    <dgm:pt modelId="{0B0EDF9C-2276-41E9-851E-459BAD7C32D8}" type="pres">
      <dgm:prSet presAssocID="{AF529CEF-74FB-445C-A8FB-23815F223A49}" presName="node" presStyleLbl="node1" presStyleIdx="1" presStyleCnt="3">
        <dgm:presLayoutVars>
          <dgm:bulletEnabled val="1"/>
        </dgm:presLayoutVars>
      </dgm:prSet>
      <dgm:spPr/>
      <dgm:t>
        <a:bodyPr/>
        <a:lstStyle/>
        <a:p>
          <a:endParaRPr lang="es-ES"/>
        </a:p>
      </dgm:t>
    </dgm:pt>
    <dgm:pt modelId="{F212F853-566D-4F4D-ADCD-56513EC044BF}" type="pres">
      <dgm:prSet presAssocID="{975500FD-356C-4E49-8C4D-BCB381C1F551}" presName="sibTrans" presStyleLbl="sibTrans2D1" presStyleIdx="1" presStyleCnt="2"/>
      <dgm:spPr/>
      <dgm:t>
        <a:bodyPr/>
        <a:lstStyle/>
        <a:p>
          <a:endParaRPr lang="es-ES"/>
        </a:p>
      </dgm:t>
    </dgm:pt>
    <dgm:pt modelId="{ABB9727C-4E38-45CB-8BCD-D3C78BEEF97D}" type="pres">
      <dgm:prSet presAssocID="{975500FD-356C-4E49-8C4D-BCB381C1F551}" presName="connectorText" presStyleLbl="sibTrans2D1" presStyleIdx="1" presStyleCnt="2"/>
      <dgm:spPr/>
      <dgm:t>
        <a:bodyPr/>
        <a:lstStyle/>
        <a:p>
          <a:endParaRPr lang="es-ES"/>
        </a:p>
      </dgm:t>
    </dgm:pt>
    <dgm:pt modelId="{41E3A316-8763-4CA7-9BDB-DF177DDAFA96}" type="pres">
      <dgm:prSet presAssocID="{48CE5129-77D6-45B7-B9EC-EE89C8F0D4FF}" presName="node" presStyleLbl="node1" presStyleIdx="2" presStyleCnt="3">
        <dgm:presLayoutVars>
          <dgm:bulletEnabled val="1"/>
        </dgm:presLayoutVars>
      </dgm:prSet>
      <dgm:spPr/>
      <dgm:t>
        <a:bodyPr/>
        <a:lstStyle/>
        <a:p>
          <a:endParaRPr lang="es-ES"/>
        </a:p>
      </dgm:t>
    </dgm:pt>
  </dgm:ptLst>
  <dgm:cxnLst>
    <dgm:cxn modelId="{502A4159-0771-41D7-A1AD-2249A87AFAC9}" type="presOf" srcId="{F27CA3D4-0A30-4DF8-A49A-CA3E02E9A78F}" destId="{4D3B23DB-1485-4C2A-83F6-7D6731357668}" srcOrd="0" destOrd="0" presId="urn:microsoft.com/office/officeart/2005/8/layout/process1"/>
    <dgm:cxn modelId="{78C41386-B25A-42F9-A9AF-0E64AB811BE9}" type="presOf" srcId="{AF529CEF-74FB-445C-A8FB-23815F223A49}" destId="{0B0EDF9C-2276-41E9-851E-459BAD7C32D8}" srcOrd="0" destOrd="0" presId="urn:microsoft.com/office/officeart/2005/8/layout/process1"/>
    <dgm:cxn modelId="{4260612C-CA70-4AE8-AA41-D711BCF31455}" type="presOf" srcId="{F27CA3D4-0A30-4DF8-A49A-CA3E02E9A78F}" destId="{5DA6D44F-4641-48A2-BA28-924CC5D18305}" srcOrd="1" destOrd="0" presId="urn:microsoft.com/office/officeart/2005/8/layout/process1"/>
    <dgm:cxn modelId="{5CB5B526-5B4A-4326-855F-C91EB902CCB6}" type="presOf" srcId="{975500FD-356C-4E49-8C4D-BCB381C1F551}" destId="{F212F853-566D-4F4D-ADCD-56513EC044BF}" srcOrd="0" destOrd="0" presId="urn:microsoft.com/office/officeart/2005/8/layout/process1"/>
    <dgm:cxn modelId="{E22592F1-7C4C-43AC-BE73-B0A652230916}" type="presOf" srcId="{C15A9E0E-C8FA-493B-85B2-54335B2912A1}" destId="{090E3804-6E2A-4F2C-BD1B-1BE314CC950B}" srcOrd="0" destOrd="0" presId="urn:microsoft.com/office/officeart/2005/8/layout/process1"/>
    <dgm:cxn modelId="{64172695-9F9F-4158-A7E6-0E4397E63A85}" type="presOf" srcId="{37F618C8-23E0-46E5-8BD1-C7C02062AE47}" destId="{9F5E10A4-8F9E-4024-B44A-71F058FDC348}" srcOrd="0" destOrd="0" presId="urn:microsoft.com/office/officeart/2005/8/layout/process1"/>
    <dgm:cxn modelId="{291CD202-45C4-4C5C-9D1B-8C4780166EA0}" srcId="{37F618C8-23E0-46E5-8BD1-C7C02062AE47}" destId="{C15A9E0E-C8FA-493B-85B2-54335B2912A1}" srcOrd="0" destOrd="0" parTransId="{0D4FE82C-F128-4DA6-B38B-8B27396D5497}" sibTransId="{F27CA3D4-0A30-4DF8-A49A-CA3E02E9A78F}"/>
    <dgm:cxn modelId="{7684514A-5000-45A1-AA8B-AB1E0AE312AE}" type="presOf" srcId="{48CE5129-77D6-45B7-B9EC-EE89C8F0D4FF}" destId="{41E3A316-8763-4CA7-9BDB-DF177DDAFA96}" srcOrd="0" destOrd="0" presId="urn:microsoft.com/office/officeart/2005/8/layout/process1"/>
    <dgm:cxn modelId="{63393DEA-DAD8-4A38-9D4B-436409B5A8CA}" srcId="{37F618C8-23E0-46E5-8BD1-C7C02062AE47}" destId="{AF529CEF-74FB-445C-A8FB-23815F223A49}" srcOrd="1" destOrd="0" parTransId="{7EBB8CC1-1AE4-4D65-918D-81336744B398}" sibTransId="{975500FD-356C-4E49-8C4D-BCB381C1F551}"/>
    <dgm:cxn modelId="{B937AE5C-40EB-490C-B04C-951222DE03C9}" srcId="{37F618C8-23E0-46E5-8BD1-C7C02062AE47}" destId="{48CE5129-77D6-45B7-B9EC-EE89C8F0D4FF}" srcOrd="2" destOrd="0" parTransId="{D58087B9-7A44-452B-8DF5-270504FE1710}" sibTransId="{B508C0FE-4F9E-4F46-A787-75141780D63F}"/>
    <dgm:cxn modelId="{037CB15A-905D-458C-9AEF-6B3DF539C485}" type="presOf" srcId="{975500FD-356C-4E49-8C4D-BCB381C1F551}" destId="{ABB9727C-4E38-45CB-8BCD-D3C78BEEF97D}" srcOrd="1" destOrd="0" presId="urn:microsoft.com/office/officeart/2005/8/layout/process1"/>
    <dgm:cxn modelId="{1F51C759-714F-4784-AD2D-89860E23C512}" type="presParOf" srcId="{9F5E10A4-8F9E-4024-B44A-71F058FDC348}" destId="{090E3804-6E2A-4F2C-BD1B-1BE314CC950B}" srcOrd="0" destOrd="0" presId="urn:microsoft.com/office/officeart/2005/8/layout/process1"/>
    <dgm:cxn modelId="{9F414B76-4190-42D4-A8DA-6920BD716592}" type="presParOf" srcId="{9F5E10A4-8F9E-4024-B44A-71F058FDC348}" destId="{4D3B23DB-1485-4C2A-83F6-7D6731357668}" srcOrd="1" destOrd="0" presId="urn:microsoft.com/office/officeart/2005/8/layout/process1"/>
    <dgm:cxn modelId="{E6980D59-238E-47A8-95D3-1061C987466E}" type="presParOf" srcId="{4D3B23DB-1485-4C2A-83F6-7D6731357668}" destId="{5DA6D44F-4641-48A2-BA28-924CC5D18305}" srcOrd="0" destOrd="0" presId="urn:microsoft.com/office/officeart/2005/8/layout/process1"/>
    <dgm:cxn modelId="{B58F2085-3609-4472-B0AE-D7299354AC19}" type="presParOf" srcId="{9F5E10A4-8F9E-4024-B44A-71F058FDC348}" destId="{0B0EDF9C-2276-41E9-851E-459BAD7C32D8}" srcOrd="2" destOrd="0" presId="urn:microsoft.com/office/officeart/2005/8/layout/process1"/>
    <dgm:cxn modelId="{693C63F4-3D6C-4A4F-B754-902D37053B57}" type="presParOf" srcId="{9F5E10A4-8F9E-4024-B44A-71F058FDC348}" destId="{F212F853-566D-4F4D-ADCD-56513EC044BF}" srcOrd="3" destOrd="0" presId="urn:microsoft.com/office/officeart/2005/8/layout/process1"/>
    <dgm:cxn modelId="{1A4A0714-D8FE-407D-AE4F-1CC9AEA2F474}" type="presParOf" srcId="{F212F853-566D-4F4D-ADCD-56513EC044BF}" destId="{ABB9727C-4E38-45CB-8BCD-D3C78BEEF97D}" srcOrd="0" destOrd="0" presId="urn:microsoft.com/office/officeart/2005/8/layout/process1"/>
    <dgm:cxn modelId="{8C48B6A5-DB1A-494E-B346-78FE4C30AD50}" type="presParOf" srcId="{9F5E10A4-8F9E-4024-B44A-71F058FDC348}" destId="{41E3A316-8763-4CA7-9BDB-DF177DDAFA96}"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B8D8538-7045-46C1-ACCE-8AF130B48237}" type="doc">
      <dgm:prSet loTypeId="urn:microsoft.com/office/officeart/2005/8/layout/vList2" loCatId="list" qsTypeId="urn:microsoft.com/office/officeart/2005/8/quickstyle/simple1" qsCatId="simple" csTypeId="urn:microsoft.com/office/officeart/2005/8/colors/accent5_3" csCatId="accent5" phldr="1"/>
      <dgm:spPr/>
      <dgm:t>
        <a:bodyPr/>
        <a:lstStyle/>
        <a:p>
          <a:endParaRPr lang="es-MX"/>
        </a:p>
      </dgm:t>
    </dgm:pt>
    <dgm:pt modelId="{8CADA92F-B597-44B3-BFBF-073469C746BA}">
      <dgm:prSet phldrT="[Texto]"/>
      <dgm:spPr/>
      <dgm:t>
        <a:bodyPr/>
        <a:lstStyle/>
        <a:p>
          <a:r>
            <a:rPr lang="es-MX" dirty="0" smtClean="0"/>
            <a:t>1.1. Definición de Derecho Internacional Público </a:t>
          </a:r>
          <a:endParaRPr lang="es-MX" dirty="0"/>
        </a:p>
      </dgm:t>
    </dgm:pt>
    <dgm:pt modelId="{D027EF97-C3DC-45DE-B42F-9FBABE31CF69}" type="parTrans" cxnId="{AA62E09B-7286-4681-9079-261E34C8163A}">
      <dgm:prSet/>
      <dgm:spPr/>
      <dgm:t>
        <a:bodyPr/>
        <a:lstStyle/>
        <a:p>
          <a:endParaRPr lang="es-MX"/>
        </a:p>
      </dgm:t>
    </dgm:pt>
    <dgm:pt modelId="{EE23DE9E-7526-4E15-BE6E-B827D90FA76B}" type="sibTrans" cxnId="{AA62E09B-7286-4681-9079-261E34C8163A}">
      <dgm:prSet/>
      <dgm:spPr/>
      <dgm:t>
        <a:bodyPr/>
        <a:lstStyle/>
        <a:p>
          <a:endParaRPr lang="es-MX"/>
        </a:p>
      </dgm:t>
    </dgm:pt>
    <dgm:pt modelId="{9220E2D7-3BAD-42F5-AC70-87C28C7696EA}">
      <dgm:prSet phldrT="[Texto]"/>
      <dgm:spPr/>
      <dgm:t>
        <a:bodyPr/>
        <a:lstStyle/>
        <a:p>
          <a:pPr algn="just"/>
          <a:r>
            <a:rPr lang="es-MX" dirty="0" smtClean="0"/>
            <a:t>El Derecho Internacional público es el </a:t>
          </a:r>
          <a:r>
            <a:rPr lang="es-MX" b="1" dirty="0" smtClean="0"/>
            <a:t>ordenamiento jurídico que regula el comportamiento de los Estados y otros sujetos internacionales</a:t>
          </a:r>
          <a:r>
            <a:rPr lang="es-MX" dirty="0" smtClean="0"/>
            <a:t>, en sus competencias propias y relaciones mutuas, sobre la base de ciertos valores comunes, para realizar la paz y cooperación internacionales.</a:t>
          </a:r>
          <a:endParaRPr lang="es-MX" dirty="0"/>
        </a:p>
      </dgm:t>
    </dgm:pt>
    <dgm:pt modelId="{F3DBE9D7-6155-4F0A-88B3-468EA7A2BDE8}" type="parTrans" cxnId="{6EF7DEE8-3FA6-4EB7-A2EC-119D8A2AE6D6}">
      <dgm:prSet/>
      <dgm:spPr/>
      <dgm:t>
        <a:bodyPr/>
        <a:lstStyle/>
        <a:p>
          <a:endParaRPr lang="es-MX"/>
        </a:p>
      </dgm:t>
    </dgm:pt>
    <dgm:pt modelId="{F5CFB054-5222-48D4-99FF-D80AB01BE6AA}" type="sibTrans" cxnId="{6EF7DEE8-3FA6-4EB7-A2EC-119D8A2AE6D6}">
      <dgm:prSet/>
      <dgm:spPr/>
      <dgm:t>
        <a:bodyPr/>
        <a:lstStyle/>
        <a:p>
          <a:endParaRPr lang="es-MX"/>
        </a:p>
      </dgm:t>
    </dgm:pt>
    <dgm:pt modelId="{CDBBC7EB-9151-4F97-B3E8-FE9A93890B4B}" type="pres">
      <dgm:prSet presAssocID="{FB8D8538-7045-46C1-ACCE-8AF130B48237}" presName="linear" presStyleCnt="0">
        <dgm:presLayoutVars>
          <dgm:animLvl val="lvl"/>
          <dgm:resizeHandles val="exact"/>
        </dgm:presLayoutVars>
      </dgm:prSet>
      <dgm:spPr/>
      <dgm:t>
        <a:bodyPr/>
        <a:lstStyle/>
        <a:p>
          <a:endParaRPr lang="es-MX"/>
        </a:p>
      </dgm:t>
    </dgm:pt>
    <dgm:pt modelId="{B1569A00-4617-4985-8FAE-7892B3AE797C}" type="pres">
      <dgm:prSet presAssocID="{8CADA92F-B597-44B3-BFBF-073469C746BA}" presName="parentText" presStyleLbl="node1" presStyleIdx="0" presStyleCnt="1" custLinFactNeighborX="-562" custLinFactNeighborY="1159">
        <dgm:presLayoutVars>
          <dgm:chMax val="0"/>
          <dgm:bulletEnabled val="1"/>
        </dgm:presLayoutVars>
      </dgm:prSet>
      <dgm:spPr/>
      <dgm:t>
        <a:bodyPr/>
        <a:lstStyle/>
        <a:p>
          <a:endParaRPr lang="es-MX"/>
        </a:p>
      </dgm:t>
    </dgm:pt>
    <dgm:pt modelId="{763482E7-4DE4-4862-B4B1-248623018133}" type="pres">
      <dgm:prSet presAssocID="{8CADA92F-B597-44B3-BFBF-073469C746BA}" presName="childText" presStyleLbl="revTx" presStyleIdx="0" presStyleCnt="1">
        <dgm:presLayoutVars>
          <dgm:bulletEnabled val="1"/>
        </dgm:presLayoutVars>
      </dgm:prSet>
      <dgm:spPr/>
      <dgm:t>
        <a:bodyPr/>
        <a:lstStyle/>
        <a:p>
          <a:endParaRPr lang="es-MX"/>
        </a:p>
      </dgm:t>
    </dgm:pt>
  </dgm:ptLst>
  <dgm:cxnLst>
    <dgm:cxn modelId="{6EF7DEE8-3FA6-4EB7-A2EC-119D8A2AE6D6}" srcId="{8CADA92F-B597-44B3-BFBF-073469C746BA}" destId="{9220E2D7-3BAD-42F5-AC70-87C28C7696EA}" srcOrd="0" destOrd="0" parTransId="{F3DBE9D7-6155-4F0A-88B3-468EA7A2BDE8}" sibTransId="{F5CFB054-5222-48D4-99FF-D80AB01BE6AA}"/>
    <dgm:cxn modelId="{4D7E3BB3-DC04-4413-8E4C-810F75A4D6FC}" type="presOf" srcId="{FB8D8538-7045-46C1-ACCE-8AF130B48237}" destId="{CDBBC7EB-9151-4F97-B3E8-FE9A93890B4B}" srcOrd="0" destOrd="0" presId="urn:microsoft.com/office/officeart/2005/8/layout/vList2"/>
    <dgm:cxn modelId="{0C84A910-5084-47A6-80E3-AC06FE0F7D00}" type="presOf" srcId="{9220E2D7-3BAD-42F5-AC70-87C28C7696EA}" destId="{763482E7-4DE4-4862-B4B1-248623018133}" srcOrd="0" destOrd="0" presId="urn:microsoft.com/office/officeart/2005/8/layout/vList2"/>
    <dgm:cxn modelId="{AA62E09B-7286-4681-9079-261E34C8163A}" srcId="{FB8D8538-7045-46C1-ACCE-8AF130B48237}" destId="{8CADA92F-B597-44B3-BFBF-073469C746BA}" srcOrd="0" destOrd="0" parTransId="{D027EF97-C3DC-45DE-B42F-9FBABE31CF69}" sibTransId="{EE23DE9E-7526-4E15-BE6E-B827D90FA76B}"/>
    <dgm:cxn modelId="{4DE5D27A-40D2-47BE-B3C1-39D2B7BB753B}" type="presOf" srcId="{8CADA92F-B597-44B3-BFBF-073469C746BA}" destId="{B1569A00-4617-4985-8FAE-7892B3AE797C}" srcOrd="0" destOrd="0" presId="urn:microsoft.com/office/officeart/2005/8/layout/vList2"/>
    <dgm:cxn modelId="{C5924D28-FEEE-469B-8AC7-41FD64C7EB39}" type="presParOf" srcId="{CDBBC7EB-9151-4F97-B3E8-FE9A93890B4B}" destId="{B1569A00-4617-4985-8FAE-7892B3AE797C}" srcOrd="0" destOrd="0" presId="urn:microsoft.com/office/officeart/2005/8/layout/vList2"/>
    <dgm:cxn modelId="{F8B66093-D731-49F5-B271-D3287D31D551}" type="presParOf" srcId="{CDBBC7EB-9151-4F97-B3E8-FE9A93890B4B}" destId="{763482E7-4DE4-4862-B4B1-24862301813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DAA9B2F-B311-4D15-9BED-9E427788916C}"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s-MX"/>
        </a:p>
      </dgm:t>
    </dgm:pt>
    <dgm:pt modelId="{9AB728BA-4C2D-42E3-A5BD-D60EDD14A53F}">
      <dgm:prSet phldrT="[Texto]"/>
      <dgm:spPr/>
      <dgm:t>
        <a:bodyPr/>
        <a:lstStyle/>
        <a:p>
          <a:r>
            <a:rPr lang="es-MX" dirty="0" smtClean="0"/>
            <a:t>Normatividad </a:t>
          </a:r>
          <a:endParaRPr lang="es-MX" dirty="0"/>
        </a:p>
      </dgm:t>
    </dgm:pt>
    <dgm:pt modelId="{FDDBFFFF-DAAC-4CDA-9813-47D41B8E7B0F}" type="parTrans" cxnId="{65C7FBA8-7E7C-4621-A42F-61B087B0D4E4}">
      <dgm:prSet/>
      <dgm:spPr/>
      <dgm:t>
        <a:bodyPr/>
        <a:lstStyle/>
        <a:p>
          <a:endParaRPr lang="es-MX"/>
        </a:p>
      </dgm:t>
    </dgm:pt>
    <dgm:pt modelId="{066BD019-EE31-4ED8-88C5-0D2DFA343269}" type="sibTrans" cxnId="{65C7FBA8-7E7C-4621-A42F-61B087B0D4E4}">
      <dgm:prSet/>
      <dgm:spPr/>
      <dgm:t>
        <a:bodyPr/>
        <a:lstStyle/>
        <a:p>
          <a:endParaRPr lang="es-MX"/>
        </a:p>
      </dgm:t>
    </dgm:pt>
    <dgm:pt modelId="{1FA8629B-5242-4298-A414-F729F5C58B2B}">
      <dgm:prSet phldrT="[Texto]"/>
      <dgm:spPr/>
      <dgm:t>
        <a:bodyPr/>
        <a:lstStyle/>
        <a:p>
          <a:r>
            <a:rPr lang="es-MX" dirty="0" smtClean="0"/>
            <a:t>Reglas obligatorias de conducta</a:t>
          </a:r>
          <a:endParaRPr lang="es-MX" dirty="0"/>
        </a:p>
      </dgm:t>
    </dgm:pt>
    <dgm:pt modelId="{20F84972-CD4A-4452-BAB5-0FBCC1828030}" type="parTrans" cxnId="{85C22A96-52C8-43B6-8D28-ABC59455E546}">
      <dgm:prSet/>
      <dgm:spPr/>
      <dgm:t>
        <a:bodyPr/>
        <a:lstStyle/>
        <a:p>
          <a:endParaRPr lang="es-MX"/>
        </a:p>
      </dgm:t>
    </dgm:pt>
    <dgm:pt modelId="{6832AFEB-F01E-44DB-938A-4B07E22875AB}" type="sibTrans" cxnId="{85C22A96-52C8-43B6-8D28-ABC59455E546}">
      <dgm:prSet/>
      <dgm:spPr/>
      <dgm:t>
        <a:bodyPr/>
        <a:lstStyle/>
        <a:p>
          <a:endParaRPr lang="es-MX"/>
        </a:p>
      </dgm:t>
    </dgm:pt>
    <dgm:pt modelId="{415F335C-80FE-4F27-9672-41E763582AEF}">
      <dgm:prSet phldrT="[Texto]"/>
      <dgm:spPr/>
      <dgm:t>
        <a:bodyPr/>
        <a:lstStyle/>
        <a:p>
          <a:r>
            <a:rPr lang="es-MX" smtClean="0"/>
            <a:t>Bilateralidad </a:t>
          </a:r>
          <a:endParaRPr lang="es-MX" dirty="0"/>
        </a:p>
      </dgm:t>
    </dgm:pt>
    <dgm:pt modelId="{6F125316-7483-4EC3-9905-E708B16E1943}" type="parTrans" cxnId="{7A6E78DD-9B76-4DC4-BE9E-C2CE149FAC55}">
      <dgm:prSet/>
      <dgm:spPr/>
      <dgm:t>
        <a:bodyPr/>
        <a:lstStyle/>
        <a:p>
          <a:endParaRPr lang="es-MX"/>
        </a:p>
      </dgm:t>
    </dgm:pt>
    <dgm:pt modelId="{CB5B3393-13B9-4716-A01C-02D35A2D8526}" type="sibTrans" cxnId="{7A6E78DD-9B76-4DC4-BE9E-C2CE149FAC55}">
      <dgm:prSet/>
      <dgm:spPr/>
      <dgm:t>
        <a:bodyPr/>
        <a:lstStyle/>
        <a:p>
          <a:endParaRPr lang="es-MX"/>
        </a:p>
      </dgm:t>
    </dgm:pt>
    <dgm:pt modelId="{A00B9AA1-25F7-43CC-923F-079391D4A02D}">
      <dgm:prSet phldrT="[Texto]"/>
      <dgm:spPr/>
      <dgm:t>
        <a:bodyPr/>
        <a:lstStyle/>
        <a:p>
          <a:r>
            <a:rPr lang="es-MX" dirty="0" smtClean="0"/>
            <a:t>Requiere de la intervención de dos o mas sujetos  </a:t>
          </a:r>
          <a:endParaRPr lang="es-MX" dirty="0"/>
        </a:p>
      </dgm:t>
    </dgm:pt>
    <dgm:pt modelId="{DD6B360B-9F9D-47C9-977E-61C6F0A472C6}" type="parTrans" cxnId="{4BE2AB7E-C346-492F-9029-2D166B20D244}">
      <dgm:prSet/>
      <dgm:spPr/>
      <dgm:t>
        <a:bodyPr/>
        <a:lstStyle/>
        <a:p>
          <a:endParaRPr lang="es-MX"/>
        </a:p>
      </dgm:t>
    </dgm:pt>
    <dgm:pt modelId="{894CFE9A-5145-4C6C-A5CE-00969FCA1B1E}" type="sibTrans" cxnId="{4BE2AB7E-C346-492F-9029-2D166B20D244}">
      <dgm:prSet/>
      <dgm:spPr/>
      <dgm:t>
        <a:bodyPr/>
        <a:lstStyle/>
        <a:p>
          <a:endParaRPr lang="es-MX"/>
        </a:p>
      </dgm:t>
    </dgm:pt>
    <dgm:pt modelId="{2514857E-06C2-463F-9917-001BCEC71E63}" type="pres">
      <dgm:prSet presAssocID="{FDAA9B2F-B311-4D15-9BED-9E427788916C}" presName="linear" presStyleCnt="0">
        <dgm:presLayoutVars>
          <dgm:animLvl val="lvl"/>
          <dgm:resizeHandles val="exact"/>
        </dgm:presLayoutVars>
      </dgm:prSet>
      <dgm:spPr/>
      <dgm:t>
        <a:bodyPr/>
        <a:lstStyle/>
        <a:p>
          <a:endParaRPr lang="es-MX"/>
        </a:p>
      </dgm:t>
    </dgm:pt>
    <dgm:pt modelId="{316C6785-163F-4019-97A2-73DB42CB0E1A}" type="pres">
      <dgm:prSet presAssocID="{9AB728BA-4C2D-42E3-A5BD-D60EDD14A53F}" presName="parentText" presStyleLbl="node1" presStyleIdx="0" presStyleCnt="2">
        <dgm:presLayoutVars>
          <dgm:chMax val="0"/>
          <dgm:bulletEnabled val="1"/>
        </dgm:presLayoutVars>
      </dgm:prSet>
      <dgm:spPr/>
      <dgm:t>
        <a:bodyPr/>
        <a:lstStyle/>
        <a:p>
          <a:endParaRPr lang="es-MX"/>
        </a:p>
      </dgm:t>
    </dgm:pt>
    <dgm:pt modelId="{AE9E405C-A8A8-464A-AF94-2772F579FDFB}" type="pres">
      <dgm:prSet presAssocID="{9AB728BA-4C2D-42E3-A5BD-D60EDD14A53F}" presName="childText" presStyleLbl="revTx" presStyleIdx="0" presStyleCnt="2">
        <dgm:presLayoutVars>
          <dgm:bulletEnabled val="1"/>
        </dgm:presLayoutVars>
      </dgm:prSet>
      <dgm:spPr/>
      <dgm:t>
        <a:bodyPr/>
        <a:lstStyle/>
        <a:p>
          <a:endParaRPr lang="es-MX"/>
        </a:p>
      </dgm:t>
    </dgm:pt>
    <dgm:pt modelId="{624706EC-61D0-4B13-9170-1A189B2FC6B7}" type="pres">
      <dgm:prSet presAssocID="{415F335C-80FE-4F27-9672-41E763582AEF}" presName="parentText" presStyleLbl="node1" presStyleIdx="1" presStyleCnt="2">
        <dgm:presLayoutVars>
          <dgm:chMax val="0"/>
          <dgm:bulletEnabled val="1"/>
        </dgm:presLayoutVars>
      </dgm:prSet>
      <dgm:spPr/>
      <dgm:t>
        <a:bodyPr/>
        <a:lstStyle/>
        <a:p>
          <a:endParaRPr lang="es-MX"/>
        </a:p>
      </dgm:t>
    </dgm:pt>
    <dgm:pt modelId="{A57B3B61-C786-46C2-86DD-E6F2F6BAB770}" type="pres">
      <dgm:prSet presAssocID="{415F335C-80FE-4F27-9672-41E763582AEF}" presName="childText" presStyleLbl="revTx" presStyleIdx="1" presStyleCnt="2">
        <dgm:presLayoutVars>
          <dgm:bulletEnabled val="1"/>
        </dgm:presLayoutVars>
      </dgm:prSet>
      <dgm:spPr/>
      <dgm:t>
        <a:bodyPr/>
        <a:lstStyle/>
        <a:p>
          <a:endParaRPr lang="es-MX"/>
        </a:p>
      </dgm:t>
    </dgm:pt>
  </dgm:ptLst>
  <dgm:cxnLst>
    <dgm:cxn modelId="{4A39BA00-7CE7-46FD-9B44-06FB83974808}" type="presOf" srcId="{9AB728BA-4C2D-42E3-A5BD-D60EDD14A53F}" destId="{316C6785-163F-4019-97A2-73DB42CB0E1A}" srcOrd="0" destOrd="0" presId="urn:microsoft.com/office/officeart/2005/8/layout/vList2"/>
    <dgm:cxn modelId="{5A93845D-DDAA-48BC-B81A-23425D15A1CC}" type="presOf" srcId="{1FA8629B-5242-4298-A414-F729F5C58B2B}" destId="{AE9E405C-A8A8-464A-AF94-2772F579FDFB}" srcOrd="0" destOrd="0" presId="urn:microsoft.com/office/officeart/2005/8/layout/vList2"/>
    <dgm:cxn modelId="{595B895C-40C8-47C4-BC6F-1736BE4AA346}" type="presOf" srcId="{415F335C-80FE-4F27-9672-41E763582AEF}" destId="{624706EC-61D0-4B13-9170-1A189B2FC6B7}" srcOrd="0" destOrd="0" presId="urn:microsoft.com/office/officeart/2005/8/layout/vList2"/>
    <dgm:cxn modelId="{056AD834-A1F8-4205-919C-75586A7E92F7}" type="presOf" srcId="{FDAA9B2F-B311-4D15-9BED-9E427788916C}" destId="{2514857E-06C2-463F-9917-001BCEC71E63}" srcOrd="0" destOrd="0" presId="urn:microsoft.com/office/officeart/2005/8/layout/vList2"/>
    <dgm:cxn modelId="{4BE2AB7E-C346-492F-9029-2D166B20D244}" srcId="{415F335C-80FE-4F27-9672-41E763582AEF}" destId="{A00B9AA1-25F7-43CC-923F-079391D4A02D}" srcOrd="0" destOrd="0" parTransId="{DD6B360B-9F9D-47C9-977E-61C6F0A472C6}" sibTransId="{894CFE9A-5145-4C6C-A5CE-00969FCA1B1E}"/>
    <dgm:cxn modelId="{65C7FBA8-7E7C-4621-A42F-61B087B0D4E4}" srcId="{FDAA9B2F-B311-4D15-9BED-9E427788916C}" destId="{9AB728BA-4C2D-42E3-A5BD-D60EDD14A53F}" srcOrd="0" destOrd="0" parTransId="{FDDBFFFF-DAAC-4CDA-9813-47D41B8E7B0F}" sibTransId="{066BD019-EE31-4ED8-88C5-0D2DFA343269}"/>
    <dgm:cxn modelId="{7A6E78DD-9B76-4DC4-BE9E-C2CE149FAC55}" srcId="{FDAA9B2F-B311-4D15-9BED-9E427788916C}" destId="{415F335C-80FE-4F27-9672-41E763582AEF}" srcOrd="1" destOrd="0" parTransId="{6F125316-7483-4EC3-9905-E708B16E1943}" sibTransId="{CB5B3393-13B9-4716-A01C-02D35A2D8526}"/>
    <dgm:cxn modelId="{85C22A96-52C8-43B6-8D28-ABC59455E546}" srcId="{9AB728BA-4C2D-42E3-A5BD-D60EDD14A53F}" destId="{1FA8629B-5242-4298-A414-F729F5C58B2B}" srcOrd="0" destOrd="0" parTransId="{20F84972-CD4A-4452-BAB5-0FBCC1828030}" sibTransId="{6832AFEB-F01E-44DB-938A-4B07E22875AB}"/>
    <dgm:cxn modelId="{3657AD84-7755-4FC6-91A7-45309967F7EB}" type="presOf" srcId="{A00B9AA1-25F7-43CC-923F-079391D4A02D}" destId="{A57B3B61-C786-46C2-86DD-E6F2F6BAB770}" srcOrd="0" destOrd="0" presId="urn:microsoft.com/office/officeart/2005/8/layout/vList2"/>
    <dgm:cxn modelId="{35F69B9B-99A3-44A3-8689-E3EB9C1CCA53}" type="presParOf" srcId="{2514857E-06C2-463F-9917-001BCEC71E63}" destId="{316C6785-163F-4019-97A2-73DB42CB0E1A}" srcOrd="0" destOrd="0" presId="urn:microsoft.com/office/officeart/2005/8/layout/vList2"/>
    <dgm:cxn modelId="{47906E73-D40D-445F-8344-D4C0ACE8C52B}" type="presParOf" srcId="{2514857E-06C2-463F-9917-001BCEC71E63}" destId="{AE9E405C-A8A8-464A-AF94-2772F579FDFB}" srcOrd="1" destOrd="0" presId="urn:microsoft.com/office/officeart/2005/8/layout/vList2"/>
    <dgm:cxn modelId="{5A21E862-954B-401F-96FE-3C5B6FC9258F}" type="presParOf" srcId="{2514857E-06C2-463F-9917-001BCEC71E63}" destId="{624706EC-61D0-4B13-9170-1A189B2FC6B7}" srcOrd="2" destOrd="0" presId="urn:microsoft.com/office/officeart/2005/8/layout/vList2"/>
    <dgm:cxn modelId="{F5A48F74-A71D-4305-B277-D266219B17AB}" type="presParOf" srcId="{2514857E-06C2-463F-9917-001BCEC71E63}" destId="{A57B3B61-C786-46C2-86DD-E6F2F6BAB770}"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9C67779-764E-4583-B708-E2AA9C58A601}"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0679FC99-FF86-4AAB-B520-8C9FD9E5D632}">
      <dgm:prSet phldrT="[Texto]"/>
      <dgm:spPr/>
      <dgm:t>
        <a:bodyPr/>
        <a:lstStyle/>
        <a:p>
          <a:r>
            <a:rPr lang="es-MX" dirty="0" smtClean="0"/>
            <a:t>Coercibilidad </a:t>
          </a:r>
          <a:endParaRPr lang="es-MX" dirty="0"/>
        </a:p>
      </dgm:t>
    </dgm:pt>
    <dgm:pt modelId="{8F3B70DC-2926-4A22-9EAD-E8F29D92A311}" type="parTrans" cxnId="{93906EB6-5C79-4F9D-844D-3355F876DB55}">
      <dgm:prSet/>
      <dgm:spPr/>
      <dgm:t>
        <a:bodyPr/>
        <a:lstStyle/>
        <a:p>
          <a:endParaRPr lang="es-MX"/>
        </a:p>
      </dgm:t>
    </dgm:pt>
    <dgm:pt modelId="{C349EF94-B06C-46C7-A52B-3407AB0EB6F0}" type="sibTrans" cxnId="{93906EB6-5C79-4F9D-844D-3355F876DB55}">
      <dgm:prSet/>
      <dgm:spPr/>
      <dgm:t>
        <a:bodyPr/>
        <a:lstStyle/>
        <a:p>
          <a:endParaRPr lang="es-MX"/>
        </a:p>
      </dgm:t>
    </dgm:pt>
    <dgm:pt modelId="{9E6EA0B7-D59F-4660-8F07-93E2C73FC603}">
      <dgm:prSet phldrT="[Texto]"/>
      <dgm:spPr/>
      <dgm:t>
        <a:bodyPr/>
        <a:lstStyle/>
        <a:p>
          <a:r>
            <a:rPr lang="es-MX" dirty="0" smtClean="0"/>
            <a:t>Es la exigencia de amparar el derecho en la fuerza para obtener la ejecución de la conducta.</a:t>
          </a:r>
          <a:endParaRPr lang="es-MX" dirty="0"/>
        </a:p>
      </dgm:t>
    </dgm:pt>
    <dgm:pt modelId="{E74A6567-EE27-4A7C-8ADD-BB86C80259DF}" type="parTrans" cxnId="{538EA22F-9693-47B3-B9A0-3D753EB2887E}">
      <dgm:prSet/>
      <dgm:spPr/>
      <dgm:t>
        <a:bodyPr/>
        <a:lstStyle/>
        <a:p>
          <a:endParaRPr lang="es-MX"/>
        </a:p>
      </dgm:t>
    </dgm:pt>
    <dgm:pt modelId="{53A9C3AE-4B58-41F3-90D4-7BE4A5BD79C9}" type="sibTrans" cxnId="{538EA22F-9693-47B3-B9A0-3D753EB2887E}">
      <dgm:prSet/>
      <dgm:spPr/>
      <dgm:t>
        <a:bodyPr/>
        <a:lstStyle/>
        <a:p>
          <a:endParaRPr lang="es-MX"/>
        </a:p>
      </dgm:t>
    </dgm:pt>
    <dgm:pt modelId="{2E732CE9-8187-4E15-AD7E-A35C84F39BAD}">
      <dgm:prSet phldrT="[Texto]"/>
      <dgm:spPr/>
      <dgm:t>
        <a:bodyPr/>
        <a:lstStyle/>
        <a:p>
          <a:r>
            <a:rPr lang="es-MX" dirty="0" smtClean="0"/>
            <a:t>Justicia </a:t>
          </a:r>
          <a:endParaRPr lang="es-MX" dirty="0"/>
        </a:p>
      </dgm:t>
    </dgm:pt>
    <dgm:pt modelId="{479CDE2D-D67E-4323-B2EB-127814D48CBD}" type="parTrans" cxnId="{D74612AD-E315-4BEF-A5F1-3CBF9F18D90E}">
      <dgm:prSet/>
      <dgm:spPr/>
      <dgm:t>
        <a:bodyPr/>
        <a:lstStyle/>
        <a:p>
          <a:endParaRPr lang="es-MX"/>
        </a:p>
      </dgm:t>
    </dgm:pt>
    <dgm:pt modelId="{E3FADB0A-11DD-43B2-B522-64D4B4E3CBA2}" type="sibTrans" cxnId="{D74612AD-E315-4BEF-A5F1-3CBF9F18D90E}">
      <dgm:prSet/>
      <dgm:spPr/>
      <dgm:t>
        <a:bodyPr/>
        <a:lstStyle/>
        <a:p>
          <a:endParaRPr lang="es-MX"/>
        </a:p>
      </dgm:t>
    </dgm:pt>
    <dgm:pt modelId="{F92FCCC3-BFC3-44B8-8161-F3ECB1927CB7}">
      <dgm:prSet phldrT="[Texto]"/>
      <dgm:spPr/>
      <dgm:t>
        <a:bodyPr/>
        <a:lstStyle/>
        <a:p>
          <a:r>
            <a:rPr lang="es-MX" dirty="0" smtClean="0"/>
            <a:t>Es inherente a toda norma jurídica una proyección hacia la efectividad de la justicia en las relaciones humanas </a:t>
          </a:r>
          <a:endParaRPr lang="es-MX" dirty="0"/>
        </a:p>
      </dgm:t>
    </dgm:pt>
    <dgm:pt modelId="{9EE08285-0A62-48A3-A5AC-B181B9959B07}" type="parTrans" cxnId="{326D9DE7-3163-4B52-86B9-12EE4BFA3997}">
      <dgm:prSet/>
      <dgm:spPr/>
      <dgm:t>
        <a:bodyPr/>
        <a:lstStyle/>
        <a:p>
          <a:endParaRPr lang="es-MX"/>
        </a:p>
      </dgm:t>
    </dgm:pt>
    <dgm:pt modelId="{CDE05D37-808E-4A9C-A181-1231AA866C53}" type="sibTrans" cxnId="{326D9DE7-3163-4B52-86B9-12EE4BFA3997}">
      <dgm:prSet/>
      <dgm:spPr/>
      <dgm:t>
        <a:bodyPr/>
        <a:lstStyle/>
        <a:p>
          <a:endParaRPr lang="es-MX"/>
        </a:p>
      </dgm:t>
    </dgm:pt>
    <dgm:pt modelId="{06367D0C-A41F-4949-9E98-DF573E830601}" type="pres">
      <dgm:prSet presAssocID="{49C67779-764E-4583-B708-E2AA9C58A601}" presName="linear" presStyleCnt="0">
        <dgm:presLayoutVars>
          <dgm:animLvl val="lvl"/>
          <dgm:resizeHandles val="exact"/>
        </dgm:presLayoutVars>
      </dgm:prSet>
      <dgm:spPr/>
      <dgm:t>
        <a:bodyPr/>
        <a:lstStyle/>
        <a:p>
          <a:endParaRPr lang="es-MX"/>
        </a:p>
      </dgm:t>
    </dgm:pt>
    <dgm:pt modelId="{838609C8-84E7-4F1A-8F88-4A659ACC8654}" type="pres">
      <dgm:prSet presAssocID="{0679FC99-FF86-4AAB-B520-8C9FD9E5D632}" presName="parentText" presStyleLbl="node1" presStyleIdx="0" presStyleCnt="2" custLinFactNeighborX="7953" custLinFactNeighborY="7329">
        <dgm:presLayoutVars>
          <dgm:chMax val="0"/>
          <dgm:bulletEnabled val="1"/>
        </dgm:presLayoutVars>
      </dgm:prSet>
      <dgm:spPr/>
      <dgm:t>
        <a:bodyPr/>
        <a:lstStyle/>
        <a:p>
          <a:endParaRPr lang="es-MX"/>
        </a:p>
      </dgm:t>
    </dgm:pt>
    <dgm:pt modelId="{35435F4E-7DBF-4642-AA93-D8BA7C9F43F2}" type="pres">
      <dgm:prSet presAssocID="{0679FC99-FF86-4AAB-B520-8C9FD9E5D632}" presName="childText" presStyleLbl="revTx" presStyleIdx="0" presStyleCnt="2">
        <dgm:presLayoutVars>
          <dgm:bulletEnabled val="1"/>
        </dgm:presLayoutVars>
      </dgm:prSet>
      <dgm:spPr/>
      <dgm:t>
        <a:bodyPr/>
        <a:lstStyle/>
        <a:p>
          <a:endParaRPr lang="es-MX"/>
        </a:p>
      </dgm:t>
    </dgm:pt>
    <dgm:pt modelId="{2F8472F2-5D96-4DE5-BE0D-ADF08CCD0F6D}" type="pres">
      <dgm:prSet presAssocID="{2E732CE9-8187-4E15-AD7E-A35C84F39BAD}" presName="parentText" presStyleLbl="node1" presStyleIdx="1" presStyleCnt="2">
        <dgm:presLayoutVars>
          <dgm:chMax val="0"/>
          <dgm:bulletEnabled val="1"/>
        </dgm:presLayoutVars>
      </dgm:prSet>
      <dgm:spPr/>
      <dgm:t>
        <a:bodyPr/>
        <a:lstStyle/>
        <a:p>
          <a:endParaRPr lang="es-MX"/>
        </a:p>
      </dgm:t>
    </dgm:pt>
    <dgm:pt modelId="{521D6328-F9DB-4788-A7B5-A60A0394F418}" type="pres">
      <dgm:prSet presAssocID="{2E732CE9-8187-4E15-AD7E-A35C84F39BAD}" presName="childText" presStyleLbl="revTx" presStyleIdx="1" presStyleCnt="2">
        <dgm:presLayoutVars>
          <dgm:bulletEnabled val="1"/>
        </dgm:presLayoutVars>
      </dgm:prSet>
      <dgm:spPr/>
      <dgm:t>
        <a:bodyPr/>
        <a:lstStyle/>
        <a:p>
          <a:endParaRPr lang="es-MX"/>
        </a:p>
      </dgm:t>
    </dgm:pt>
  </dgm:ptLst>
  <dgm:cxnLst>
    <dgm:cxn modelId="{A7B69739-AC0F-4C26-921C-B91FC3C3E18E}" type="presOf" srcId="{2E732CE9-8187-4E15-AD7E-A35C84F39BAD}" destId="{2F8472F2-5D96-4DE5-BE0D-ADF08CCD0F6D}" srcOrd="0" destOrd="0" presId="urn:microsoft.com/office/officeart/2005/8/layout/vList2"/>
    <dgm:cxn modelId="{FC035DCA-C312-4C13-A371-0D75D27391B0}" type="presOf" srcId="{F92FCCC3-BFC3-44B8-8161-F3ECB1927CB7}" destId="{521D6328-F9DB-4788-A7B5-A60A0394F418}" srcOrd="0" destOrd="0" presId="urn:microsoft.com/office/officeart/2005/8/layout/vList2"/>
    <dgm:cxn modelId="{326D9DE7-3163-4B52-86B9-12EE4BFA3997}" srcId="{2E732CE9-8187-4E15-AD7E-A35C84F39BAD}" destId="{F92FCCC3-BFC3-44B8-8161-F3ECB1927CB7}" srcOrd="0" destOrd="0" parTransId="{9EE08285-0A62-48A3-A5AC-B181B9959B07}" sibTransId="{CDE05D37-808E-4A9C-A181-1231AA866C53}"/>
    <dgm:cxn modelId="{538EA22F-9693-47B3-B9A0-3D753EB2887E}" srcId="{0679FC99-FF86-4AAB-B520-8C9FD9E5D632}" destId="{9E6EA0B7-D59F-4660-8F07-93E2C73FC603}" srcOrd="0" destOrd="0" parTransId="{E74A6567-EE27-4A7C-8ADD-BB86C80259DF}" sibTransId="{53A9C3AE-4B58-41F3-90D4-7BE4A5BD79C9}"/>
    <dgm:cxn modelId="{EE052F3C-F07B-462A-95B9-3B5E07634EBF}" type="presOf" srcId="{49C67779-764E-4583-B708-E2AA9C58A601}" destId="{06367D0C-A41F-4949-9E98-DF573E830601}" srcOrd="0" destOrd="0" presId="urn:microsoft.com/office/officeart/2005/8/layout/vList2"/>
    <dgm:cxn modelId="{D74612AD-E315-4BEF-A5F1-3CBF9F18D90E}" srcId="{49C67779-764E-4583-B708-E2AA9C58A601}" destId="{2E732CE9-8187-4E15-AD7E-A35C84F39BAD}" srcOrd="1" destOrd="0" parTransId="{479CDE2D-D67E-4323-B2EB-127814D48CBD}" sibTransId="{E3FADB0A-11DD-43B2-B522-64D4B4E3CBA2}"/>
    <dgm:cxn modelId="{8F9E04F3-9324-4DE5-8EE3-F8077E892608}" type="presOf" srcId="{0679FC99-FF86-4AAB-B520-8C9FD9E5D632}" destId="{838609C8-84E7-4F1A-8F88-4A659ACC8654}" srcOrd="0" destOrd="0" presId="urn:microsoft.com/office/officeart/2005/8/layout/vList2"/>
    <dgm:cxn modelId="{58642148-D4AE-4312-96F2-5E5C25D93478}" type="presOf" srcId="{9E6EA0B7-D59F-4660-8F07-93E2C73FC603}" destId="{35435F4E-7DBF-4642-AA93-D8BA7C9F43F2}" srcOrd="0" destOrd="0" presId="urn:microsoft.com/office/officeart/2005/8/layout/vList2"/>
    <dgm:cxn modelId="{93906EB6-5C79-4F9D-844D-3355F876DB55}" srcId="{49C67779-764E-4583-B708-E2AA9C58A601}" destId="{0679FC99-FF86-4AAB-B520-8C9FD9E5D632}" srcOrd="0" destOrd="0" parTransId="{8F3B70DC-2926-4A22-9EAD-E8F29D92A311}" sibTransId="{C349EF94-B06C-46C7-A52B-3407AB0EB6F0}"/>
    <dgm:cxn modelId="{2C794842-72FB-45A8-BB4C-1A911285D2F6}" type="presParOf" srcId="{06367D0C-A41F-4949-9E98-DF573E830601}" destId="{838609C8-84E7-4F1A-8F88-4A659ACC8654}" srcOrd="0" destOrd="0" presId="urn:microsoft.com/office/officeart/2005/8/layout/vList2"/>
    <dgm:cxn modelId="{7DB517ED-CA37-473B-9BD7-0E6621611B04}" type="presParOf" srcId="{06367D0C-A41F-4949-9E98-DF573E830601}" destId="{35435F4E-7DBF-4642-AA93-D8BA7C9F43F2}" srcOrd="1" destOrd="0" presId="urn:microsoft.com/office/officeart/2005/8/layout/vList2"/>
    <dgm:cxn modelId="{944776EB-5639-4E71-AE0D-5765708A7C19}" type="presParOf" srcId="{06367D0C-A41F-4949-9E98-DF573E830601}" destId="{2F8472F2-5D96-4DE5-BE0D-ADF08CCD0F6D}" srcOrd="2" destOrd="0" presId="urn:microsoft.com/office/officeart/2005/8/layout/vList2"/>
    <dgm:cxn modelId="{FD3A2ED5-6234-4679-8B50-BE74E980DE4B}" type="presParOf" srcId="{06367D0C-A41F-4949-9E98-DF573E830601}" destId="{521D6328-F9DB-4788-A7B5-A60A0394F41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F1D5CC7-AF36-4206-9D6E-EDCF285506BF}" type="doc">
      <dgm:prSet loTypeId="urn:microsoft.com/office/officeart/2008/layout/PictureAccentList" loCatId="list" qsTypeId="urn:microsoft.com/office/officeart/2005/8/quickstyle/simple1" qsCatId="simple" csTypeId="urn:microsoft.com/office/officeart/2005/8/colors/colorful5" csCatId="colorful" phldr="1"/>
      <dgm:spPr/>
      <dgm:t>
        <a:bodyPr/>
        <a:lstStyle/>
        <a:p>
          <a:endParaRPr lang="es-MX"/>
        </a:p>
      </dgm:t>
    </dgm:pt>
    <dgm:pt modelId="{92413A5C-524E-4369-ACA8-24724C6AF5D9}">
      <dgm:prSet phldrT="[Texto]"/>
      <dgm:spPr/>
      <dgm:t>
        <a:bodyPr/>
        <a:lstStyle/>
        <a:p>
          <a:r>
            <a:rPr lang="es-MX" dirty="0" smtClean="0"/>
            <a:t>1.3 Comunidad Internacional </a:t>
          </a:r>
          <a:endParaRPr lang="es-MX" dirty="0"/>
        </a:p>
      </dgm:t>
    </dgm:pt>
    <dgm:pt modelId="{47257029-9D88-4166-9CC1-002F08FC3EC4}" type="parTrans" cxnId="{9C3BFFB1-EE8A-4FE2-98A7-0EB20632DAEF}">
      <dgm:prSet/>
      <dgm:spPr/>
      <dgm:t>
        <a:bodyPr/>
        <a:lstStyle/>
        <a:p>
          <a:endParaRPr lang="es-MX"/>
        </a:p>
      </dgm:t>
    </dgm:pt>
    <dgm:pt modelId="{BC60C8FA-F72B-4AD7-9B1E-4D1A6448D2B9}" type="sibTrans" cxnId="{9C3BFFB1-EE8A-4FE2-98A7-0EB20632DAEF}">
      <dgm:prSet/>
      <dgm:spPr/>
      <dgm:t>
        <a:bodyPr/>
        <a:lstStyle/>
        <a:p>
          <a:endParaRPr lang="es-MX"/>
        </a:p>
      </dgm:t>
    </dgm:pt>
    <dgm:pt modelId="{7749C3FB-D632-4CE7-B82A-543B5505FC17}">
      <dgm:prSet phldrT="[Texto]"/>
      <dgm:spPr/>
      <dgm:t>
        <a:bodyPr/>
        <a:lstStyle/>
        <a:p>
          <a:pPr algn="just"/>
          <a:r>
            <a:rPr lang="es-MX" b="0" i="0" dirty="0" smtClean="0"/>
            <a:t>Está integrada por todos los seres humanos que habitan el planeta</a:t>
          </a:r>
        </a:p>
        <a:p>
          <a:pPr algn="just"/>
          <a:r>
            <a:rPr lang="es-MX" b="0" i="0" dirty="0" smtClean="0"/>
            <a:t>Para que haya Comunidad Internacional debe haber comunicación entre los distintos pueblos que componen el mundo, intereses comunes y solidaridad.</a:t>
          </a:r>
        </a:p>
      </dgm:t>
    </dgm:pt>
    <dgm:pt modelId="{F862B622-634E-4216-BE53-5957E9220B04}" type="parTrans" cxnId="{82AFA528-BBB2-40B3-94A3-0076915A2FF6}">
      <dgm:prSet/>
      <dgm:spPr/>
      <dgm:t>
        <a:bodyPr/>
        <a:lstStyle/>
        <a:p>
          <a:endParaRPr lang="es-MX"/>
        </a:p>
      </dgm:t>
    </dgm:pt>
    <dgm:pt modelId="{15B2FAD6-7E00-4710-BEDF-8E228CE1E635}" type="sibTrans" cxnId="{82AFA528-BBB2-40B3-94A3-0076915A2FF6}">
      <dgm:prSet/>
      <dgm:spPr/>
      <dgm:t>
        <a:bodyPr/>
        <a:lstStyle/>
        <a:p>
          <a:endParaRPr lang="es-MX"/>
        </a:p>
      </dgm:t>
    </dgm:pt>
    <dgm:pt modelId="{D4B53605-0689-4419-B111-8B16F2B1FBFC}" type="pres">
      <dgm:prSet presAssocID="{EF1D5CC7-AF36-4206-9D6E-EDCF285506BF}" presName="layout" presStyleCnt="0">
        <dgm:presLayoutVars>
          <dgm:chMax/>
          <dgm:chPref/>
          <dgm:dir/>
          <dgm:animOne val="branch"/>
          <dgm:animLvl val="lvl"/>
          <dgm:resizeHandles/>
        </dgm:presLayoutVars>
      </dgm:prSet>
      <dgm:spPr/>
      <dgm:t>
        <a:bodyPr/>
        <a:lstStyle/>
        <a:p>
          <a:endParaRPr lang="es-MX"/>
        </a:p>
      </dgm:t>
    </dgm:pt>
    <dgm:pt modelId="{B9C7C311-B954-4017-9C61-5A6378150433}" type="pres">
      <dgm:prSet presAssocID="{92413A5C-524E-4369-ACA8-24724C6AF5D9}" presName="root" presStyleCnt="0">
        <dgm:presLayoutVars>
          <dgm:chMax/>
          <dgm:chPref val="4"/>
        </dgm:presLayoutVars>
      </dgm:prSet>
      <dgm:spPr/>
    </dgm:pt>
    <dgm:pt modelId="{5C1D3F3C-1EB6-4BD8-B588-E166739E2556}" type="pres">
      <dgm:prSet presAssocID="{92413A5C-524E-4369-ACA8-24724C6AF5D9}" presName="rootComposite" presStyleCnt="0">
        <dgm:presLayoutVars/>
      </dgm:prSet>
      <dgm:spPr/>
    </dgm:pt>
    <dgm:pt modelId="{7E297C76-05CE-4966-8004-2706B64E0F30}" type="pres">
      <dgm:prSet presAssocID="{92413A5C-524E-4369-ACA8-24724C6AF5D9}" presName="rootText" presStyleLbl="node0" presStyleIdx="0" presStyleCnt="1" custLinFactNeighborX="-2733" custLinFactNeighborY="-29215">
        <dgm:presLayoutVars>
          <dgm:chMax/>
          <dgm:chPref val="4"/>
        </dgm:presLayoutVars>
      </dgm:prSet>
      <dgm:spPr/>
      <dgm:t>
        <a:bodyPr/>
        <a:lstStyle/>
        <a:p>
          <a:endParaRPr lang="es-MX"/>
        </a:p>
      </dgm:t>
    </dgm:pt>
    <dgm:pt modelId="{C5EAFDDE-EC2A-4F1B-9B83-D72D0B146D75}" type="pres">
      <dgm:prSet presAssocID="{92413A5C-524E-4369-ACA8-24724C6AF5D9}" presName="childShape" presStyleCnt="0">
        <dgm:presLayoutVars>
          <dgm:chMax val="0"/>
          <dgm:chPref val="0"/>
        </dgm:presLayoutVars>
      </dgm:prSet>
      <dgm:spPr/>
    </dgm:pt>
    <dgm:pt modelId="{A730B31E-15ED-4C22-B22B-2162836CB6A6}" type="pres">
      <dgm:prSet presAssocID="{7749C3FB-D632-4CE7-B82A-543B5505FC17}" presName="childComposite" presStyleCnt="0">
        <dgm:presLayoutVars>
          <dgm:chMax val="0"/>
          <dgm:chPref val="0"/>
        </dgm:presLayoutVars>
      </dgm:prSet>
      <dgm:spPr/>
    </dgm:pt>
    <dgm:pt modelId="{640195FE-9400-4E4A-A1D7-460EB23227C3}" type="pres">
      <dgm:prSet presAssocID="{7749C3FB-D632-4CE7-B82A-543B5505FC17}" presName="Image" presStyleLbl="node1" presStyleIdx="0" presStyleCnt="1" custLinFactX="-100000" custLinFactY="100000" custLinFactNeighborX="-170243" custLinFactNeighborY="180211"/>
      <dgm:spPr>
        <a:prstGeom prst="rect">
          <a:avLst/>
        </a:prstGeom>
        <a:noFill/>
      </dgm:spPr>
      <dgm:t>
        <a:bodyPr/>
        <a:lstStyle/>
        <a:p>
          <a:endParaRPr lang="es-MX"/>
        </a:p>
      </dgm:t>
    </dgm:pt>
    <dgm:pt modelId="{365FB964-B1E5-48B8-9AB6-DF56A6824EC4}" type="pres">
      <dgm:prSet presAssocID="{7749C3FB-D632-4CE7-B82A-543B5505FC17}" presName="childText" presStyleLbl="lnNode1" presStyleIdx="0" presStyleCnt="1" custScaleX="115470" custScaleY="176726" custLinFactNeighborX="-1926" custLinFactNeighborY="-19241">
        <dgm:presLayoutVars>
          <dgm:chMax val="0"/>
          <dgm:chPref val="0"/>
          <dgm:bulletEnabled val="1"/>
        </dgm:presLayoutVars>
      </dgm:prSet>
      <dgm:spPr/>
      <dgm:t>
        <a:bodyPr/>
        <a:lstStyle/>
        <a:p>
          <a:endParaRPr lang="es-MX"/>
        </a:p>
      </dgm:t>
    </dgm:pt>
  </dgm:ptLst>
  <dgm:cxnLst>
    <dgm:cxn modelId="{9C3BFFB1-EE8A-4FE2-98A7-0EB20632DAEF}" srcId="{EF1D5CC7-AF36-4206-9D6E-EDCF285506BF}" destId="{92413A5C-524E-4369-ACA8-24724C6AF5D9}" srcOrd="0" destOrd="0" parTransId="{47257029-9D88-4166-9CC1-002F08FC3EC4}" sibTransId="{BC60C8FA-F72B-4AD7-9B1E-4D1A6448D2B9}"/>
    <dgm:cxn modelId="{60E2BACA-CA26-41B5-A2C1-B59FAE52A79E}" type="presOf" srcId="{7749C3FB-D632-4CE7-B82A-543B5505FC17}" destId="{365FB964-B1E5-48B8-9AB6-DF56A6824EC4}" srcOrd="0" destOrd="0" presId="urn:microsoft.com/office/officeart/2008/layout/PictureAccentList"/>
    <dgm:cxn modelId="{CD2FF74A-4D34-4B06-B61F-F677ADD4A666}" type="presOf" srcId="{92413A5C-524E-4369-ACA8-24724C6AF5D9}" destId="{7E297C76-05CE-4966-8004-2706B64E0F30}" srcOrd="0" destOrd="0" presId="urn:microsoft.com/office/officeart/2008/layout/PictureAccentList"/>
    <dgm:cxn modelId="{82AFA528-BBB2-40B3-94A3-0076915A2FF6}" srcId="{92413A5C-524E-4369-ACA8-24724C6AF5D9}" destId="{7749C3FB-D632-4CE7-B82A-543B5505FC17}" srcOrd="0" destOrd="0" parTransId="{F862B622-634E-4216-BE53-5957E9220B04}" sibTransId="{15B2FAD6-7E00-4710-BEDF-8E228CE1E635}"/>
    <dgm:cxn modelId="{6ADEB235-E333-44FD-98A6-A275675F726C}" type="presOf" srcId="{EF1D5CC7-AF36-4206-9D6E-EDCF285506BF}" destId="{D4B53605-0689-4419-B111-8B16F2B1FBFC}" srcOrd="0" destOrd="0" presId="urn:microsoft.com/office/officeart/2008/layout/PictureAccentList"/>
    <dgm:cxn modelId="{C0B71E6A-933D-4B00-941D-6711DAB1520C}" type="presParOf" srcId="{D4B53605-0689-4419-B111-8B16F2B1FBFC}" destId="{B9C7C311-B954-4017-9C61-5A6378150433}" srcOrd="0" destOrd="0" presId="urn:microsoft.com/office/officeart/2008/layout/PictureAccentList"/>
    <dgm:cxn modelId="{45A9BCA1-483F-4F05-BD11-034B98D85B1E}" type="presParOf" srcId="{B9C7C311-B954-4017-9C61-5A6378150433}" destId="{5C1D3F3C-1EB6-4BD8-B588-E166739E2556}" srcOrd="0" destOrd="0" presId="urn:microsoft.com/office/officeart/2008/layout/PictureAccentList"/>
    <dgm:cxn modelId="{2A49D2CF-5BAA-4B3D-9DCD-51AA95FB7E99}" type="presParOf" srcId="{5C1D3F3C-1EB6-4BD8-B588-E166739E2556}" destId="{7E297C76-05CE-4966-8004-2706B64E0F30}" srcOrd="0" destOrd="0" presId="urn:microsoft.com/office/officeart/2008/layout/PictureAccentList"/>
    <dgm:cxn modelId="{5A39109A-848D-4666-BF05-3FCA31D3F620}" type="presParOf" srcId="{B9C7C311-B954-4017-9C61-5A6378150433}" destId="{C5EAFDDE-EC2A-4F1B-9B83-D72D0B146D75}" srcOrd="1" destOrd="0" presId="urn:microsoft.com/office/officeart/2008/layout/PictureAccentList"/>
    <dgm:cxn modelId="{F8E95E59-550D-4D30-A753-CE86CD8EC8E2}" type="presParOf" srcId="{C5EAFDDE-EC2A-4F1B-9B83-D72D0B146D75}" destId="{A730B31E-15ED-4C22-B22B-2162836CB6A6}" srcOrd="0" destOrd="0" presId="urn:microsoft.com/office/officeart/2008/layout/PictureAccentList"/>
    <dgm:cxn modelId="{54ED55D5-76FF-414A-89DE-286DD820A911}" type="presParOf" srcId="{A730B31E-15ED-4C22-B22B-2162836CB6A6}" destId="{640195FE-9400-4E4A-A1D7-460EB23227C3}" srcOrd="0" destOrd="0" presId="urn:microsoft.com/office/officeart/2008/layout/PictureAccentList"/>
    <dgm:cxn modelId="{BF0D267E-C7B0-4E40-A6AB-6CF43A7C4BEB}" type="presParOf" srcId="{A730B31E-15ED-4C22-B22B-2162836CB6A6}" destId="{365FB964-B1E5-48B8-9AB6-DF56A6824EC4}"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FC6DC7F-EE67-49E7-A710-3CD51A17DAF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54E9A919-57B5-4ED1-ABB6-EBF4E07B0D40}">
      <dgm:prSet phldrT="[Texto]"/>
      <dgm:spPr/>
      <dgm:t>
        <a:bodyPr/>
        <a:lstStyle/>
        <a:p>
          <a:r>
            <a:rPr lang="es-MX" dirty="0" smtClean="0"/>
            <a:t>Pluralidad de Estados </a:t>
          </a:r>
          <a:endParaRPr lang="es-MX" dirty="0"/>
        </a:p>
      </dgm:t>
    </dgm:pt>
    <dgm:pt modelId="{99E888C5-B448-4BE0-848B-32E3E1FB9A45}" type="parTrans" cxnId="{A10FE4AD-D1CB-4753-98C4-AD5F3221384C}">
      <dgm:prSet/>
      <dgm:spPr/>
      <dgm:t>
        <a:bodyPr/>
        <a:lstStyle/>
        <a:p>
          <a:endParaRPr lang="es-MX"/>
        </a:p>
      </dgm:t>
    </dgm:pt>
    <dgm:pt modelId="{C2D2DAE0-D7B9-4B9D-80C5-6B5AD8534889}" type="sibTrans" cxnId="{A10FE4AD-D1CB-4753-98C4-AD5F3221384C}">
      <dgm:prSet/>
      <dgm:spPr/>
      <dgm:t>
        <a:bodyPr/>
        <a:lstStyle/>
        <a:p>
          <a:endParaRPr lang="es-MX"/>
        </a:p>
      </dgm:t>
    </dgm:pt>
    <dgm:pt modelId="{B5B31C0D-F105-4B3F-97D1-4E474252961A}">
      <dgm:prSet phldrT="[Texto]" custT="1"/>
      <dgm:spPr/>
      <dgm:t>
        <a:bodyPr/>
        <a:lstStyle/>
        <a:p>
          <a:pPr algn="just"/>
          <a:r>
            <a:rPr lang="es-MX" sz="3200" dirty="0" smtClean="0"/>
            <a:t>Su imagen debe ser construida mas bien desde una consideración histórica-pragmática. </a:t>
          </a:r>
          <a:endParaRPr lang="es-MX" sz="3200" dirty="0"/>
        </a:p>
      </dgm:t>
    </dgm:pt>
    <dgm:pt modelId="{737C1E24-C496-455F-BC93-2B9FFCB9033E}" type="parTrans" cxnId="{C44E8D95-7895-44FA-B30D-F24645B66E79}">
      <dgm:prSet/>
      <dgm:spPr/>
      <dgm:t>
        <a:bodyPr/>
        <a:lstStyle/>
        <a:p>
          <a:endParaRPr lang="es-MX"/>
        </a:p>
      </dgm:t>
    </dgm:pt>
    <dgm:pt modelId="{394F74A4-5DCF-4966-AA01-C7B3687C7F18}" type="sibTrans" cxnId="{C44E8D95-7895-44FA-B30D-F24645B66E79}">
      <dgm:prSet/>
      <dgm:spPr/>
      <dgm:t>
        <a:bodyPr/>
        <a:lstStyle/>
        <a:p>
          <a:endParaRPr lang="es-MX"/>
        </a:p>
      </dgm:t>
    </dgm:pt>
    <dgm:pt modelId="{908A5558-92AE-4FCE-B016-F86AB7FF09B4}">
      <dgm:prSet phldrT="[Texto]" custT="1"/>
      <dgm:spPr/>
      <dgm:t>
        <a:bodyPr/>
        <a:lstStyle/>
        <a:p>
          <a:pPr algn="just"/>
          <a:r>
            <a:rPr lang="es-MX" sz="3200" dirty="0" smtClean="0"/>
            <a:t>En realidad los Estados Federales no impide tratar de individualizar aquellos elementos que podrían ser considerados como característicos del Estado Federal.</a:t>
          </a:r>
          <a:endParaRPr lang="es-MX" sz="3200" dirty="0"/>
        </a:p>
      </dgm:t>
    </dgm:pt>
    <dgm:pt modelId="{E000228C-3A0E-4872-BEED-23108C47449E}" type="parTrans" cxnId="{01F1C0E1-DC74-4C24-82C2-EF7CCD889736}">
      <dgm:prSet/>
      <dgm:spPr/>
      <dgm:t>
        <a:bodyPr/>
        <a:lstStyle/>
        <a:p>
          <a:endParaRPr lang="es-MX"/>
        </a:p>
      </dgm:t>
    </dgm:pt>
    <dgm:pt modelId="{82816094-604E-4B98-BB5F-23052A855F6D}" type="sibTrans" cxnId="{01F1C0E1-DC74-4C24-82C2-EF7CCD889736}">
      <dgm:prSet/>
      <dgm:spPr/>
      <dgm:t>
        <a:bodyPr/>
        <a:lstStyle/>
        <a:p>
          <a:endParaRPr lang="es-MX"/>
        </a:p>
      </dgm:t>
    </dgm:pt>
    <dgm:pt modelId="{B3D43FEB-02F5-4A9E-B499-B1F47AE54BD3}">
      <dgm:prSet phldrT="[Texto]" custT="1"/>
      <dgm:spPr/>
      <dgm:t>
        <a:bodyPr/>
        <a:lstStyle/>
        <a:p>
          <a:pPr algn="just"/>
          <a:endParaRPr lang="es-MX" sz="3200" dirty="0"/>
        </a:p>
      </dgm:t>
    </dgm:pt>
    <dgm:pt modelId="{2CF646EF-0002-4FA1-97C3-F018C0955A01}" type="parTrans" cxnId="{811DDCF0-AE81-4442-B4F9-17A222933440}">
      <dgm:prSet/>
      <dgm:spPr/>
      <dgm:t>
        <a:bodyPr/>
        <a:lstStyle/>
        <a:p>
          <a:endParaRPr lang="es-MX"/>
        </a:p>
      </dgm:t>
    </dgm:pt>
    <dgm:pt modelId="{B4286AF0-3F1D-40A2-8E5A-DA41E217F62D}" type="sibTrans" cxnId="{811DDCF0-AE81-4442-B4F9-17A222933440}">
      <dgm:prSet/>
      <dgm:spPr/>
      <dgm:t>
        <a:bodyPr/>
        <a:lstStyle/>
        <a:p>
          <a:endParaRPr lang="es-MX"/>
        </a:p>
      </dgm:t>
    </dgm:pt>
    <dgm:pt modelId="{4522D212-C95B-4DC3-8F85-62BDCF5053F5}" type="pres">
      <dgm:prSet presAssocID="{CFC6DC7F-EE67-49E7-A710-3CD51A17DAFC}" presName="Name0" presStyleCnt="0">
        <dgm:presLayoutVars>
          <dgm:dir/>
          <dgm:animLvl val="lvl"/>
          <dgm:resizeHandles val="exact"/>
        </dgm:presLayoutVars>
      </dgm:prSet>
      <dgm:spPr/>
      <dgm:t>
        <a:bodyPr/>
        <a:lstStyle/>
        <a:p>
          <a:endParaRPr lang="es-MX"/>
        </a:p>
      </dgm:t>
    </dgm:pt>
    <dgm:pt modelId="{73CD392B-1B6C-4B8C-9CFC-5A7D28ABB847}" type="pres">
      <dgm:prSet presAssocID="{54E9A919-57B5-4ED1-ABB6-EBF4E07B0D40}" presName="composite" presStyleCnt="0"/>
      <dgm:spPr/>
    </dgm:pt>
    <dgm:pt modelId="{664DFE66-08AD-47AD-A9A6-91D69CA3BF4F}" type="pres">
      <dgm:prSet presAssocID="{54E9A919-57B5-4ED1-ABB6-EBF4E07B0D40}" presName="parTx" presStyleLbl="alignNode1" presStyleIdx="0" presStyleCnt="1" custLinFactNeighborX="801" custLinFactNeighborY="2417">
        <dgm:presLayoutVars>
          <dgm:chMax val="0"/>
          <dgm:chPref val="0"/>
          <dgm:bulletEnabled val="1"/>
        </dgm:presLayoutVars>
      </dgm:prSet>
      <dgm:spPr/>
      <dgm:t>
        <a:bodyPr/>
        <a:lstStyle/>
        <a:p>
          <a:endParaRPr lang="es-MX"/>
        </a:p>
      </dgm:t>
    </dgm:pt>
    <dgm:pt modelId="{EFFDFBE7-3A2C-4752-9627-7F96CD436874}" type="pres">
      <dgm:prSet presAssocID="{54E9A919-57B5-4ED1-ABB6-EBF4E07B0D40}" presName="desTx" presStyleLbl="alignAccFollowNode1" presStyleIdx="0" presStyleCnt="1">
        <dgm:presLayoutVars>
          <dgm:bulletEnabled val="1"/>
        </dgm:presLayoutVars>
      </dgm:prSet>
      <dgm:spPr/>
      <dgm:t>
        <a:bodyPr/>
        <a:lstStyle/>
        <a:p>
          <a:endParaRPr lang="es-MX"/>
        </a:p>
      </dgm:t>
    </dgm:pt>
  </dgm:ptLst>
  <dgm:cxnLst>
    <dgm:cxn modelId="{B36A4B06-D03C-4200-A125-0DC96592311C}" type="presOf" srcId="{CFC6DC7F-EE67-49E7-A710-3CD51A17DAFC}" destId="{4522D212-C95B-4DC3-8F85-62BDCF5053F5}" srcOrd="0" destOrd="0" presId="urn:microsoft.com/office/officeart/2005/8/layout/hList1"/>
    <dgm:cxn modelId="{01F1C0E1-DC74-4C24-82C2-EF7CCD889736}" srcId="{54E9A919-57B5-4ED1-ABB6-EBF4E07B0D40}" destId="{908A5558-92AE-4FCE-B016-F86AB7FF09B4}" srcOrd="2" destOrd="0" parTransId="{E000228C-3A0E-4872-BEED-23108C47449E}" sibTransId="{82816094-604E-4B98-BB5F-23052A855F6D}"/>
    <dgm:cxn modelId="{51B21A43-65A9-427C-B7C0-C8127DF80554}" type="presOf" srcId="{B5B31C0D-F105-4B3F-97D1-4E474252961A}" destId="{EFFDFBE7-3A2C-4752-9627-7F96CD436874}" srcOrd="0" destOrd="0" presId="urn:microsoft.com/office/officeart/2005/8/layout/hList1"/>
    <dgm:cxn modelId="{C44E8D95-7895-44FA-B30D-F24645B66E79}" srcId="{54E9A919-57B5-4ED1-ABB6-EBF4E07B0D40}" destId="{B5B31C0D-F105-4B3F-97D1-4E474252961A}" srcOrd="0" destOrd="0" parTransId="{737C1E24-C496-455F-BC93-2B9FFCB9033E}" sibTransId="{394F74A4-5DCF-4966-AA01-C7B3687C7F18}"/>
    <dgm:cxn modelId="{811DDCF0-AE81-4442-B4F9-17A222933440}" srcId="{54E9A919-57B5-4ED1-ABB6-EBF4E07B0D40}" destId="{B3D43FEB-02F5-4A9E-B499-B1F47AE54BD3}" srcOrd="1" destOrd="0" parTransId="{2CF646EF-0002-4FA1-97C3-F018C0955A01}" sibTransId="{B4286AF0-3F1D-40A2-8E5A-DA41E217F62D}"/>
    <dgm:cxn modelId="{E2863A57-A9F8-447B-B9BB-13BDCF36CDA2}" type="presOf" srcId="{54E9A919-57B5-4ED1-ABB6-EBF4E07B0D40}" destId="{664DFE66-08AD-47AD-A9A6-91D69CA3BF4F}" srcOrd="0" destOrd="0" presId="urn:microsoft.com/office/officeart/2005/8/layout/hList1"/>
    <dgm:cxn modelId="{8E164425-BD23-4A83-8833-980FDD2B2CC3}" type="presOf" srcId="{B3D43FEB-02F5-4A9E-B499-B1F47AE54BD3}" destId="{EFFDFBE7-3A2C-4752-9627-7F96CD436874}" srcOrd="0" destOrd="1" presId="urn:microsoft.com/office/officeart/2005/8/layout/hList1"/>
    <dgm:cxn modelId="{A10FE4AD-D1CB-4753-98C4-AD5F3221384C}" srcId="{CFC6DC7F-EE67-49E7-A710-3CD51A17DAFC}" destId="{54E9A919-57B5-4ED1-ABB6-EBF4E07B0D40}" srcOrd="0" destOrd="0" parTransId="{99E888C5-B448-4BE0-848B-32E3E1FB9A45}" sibTransId="{C2D2DAE0-D7B9-4B9D-80C5-6B5AD8534889}"/>
    <dgm:cxn modelId="{7C90422E-279E-40E4-B839-82728AD5BF21}" type="presOf" srcId="{908A5558-92AE-4FCE-B016-F86AB7FF09B4}" destId="{EFFDFBE7-3A2C-4752-9627-7F96CD436874}" srcOrd="0" destOrd="2" presId="urn:microsoft.com/office/officeart/2005/8/layout/hList1"/>
    <dgm:cxn modelId="{2E8BADE6-75DD-4F4D-B09A-D307BBAA9303}" type="presParOf" srcId="{4522D212-C95B-4DC3-8F85-62BDCF5053F5}" destId="{73CD392B-1B6C-4B8C-9CFC-5A7D28ABB847}" srcOrd="0" destOrd="0" presId="urn:microsoft.com/office/officeart/2005/8/layout/hList1"/>
    <dgm:cxn modelId="{2A009F33-0A70-4FF0-807E-E832E21D1DE6}" type="presParOf" srcId="{73CD392B-1B6C-4B8C-9CFC-5A7D28ABB847}" destId="{664DFE66-08AD-47AD-A9A6-91D69CA3BF4F}" srcOrd="0" destOrd="0" presId="urn:microsoft.com/office/officeart/2005/8/layout/hList1"/>
    <dgm:cxn modelId="{804CFBB3-98AA-46ED-8394-08871F05091B}" type="presParOf" srcId="{73CD392B-1B6C-4B8C-9CFC-5A7D28ABB847}" destId="{EFFDFBE7-3A2C-4752-9627-7F96CD43687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EBE4F4F-DC13-4AD8-99E9-88D1A69DFD5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69F7E470-3825-43F4-A58F-5363AE958E61}">
      <dgm:prSet/>
      <dgm:spPr/>
      <dgm:t>
        <a:bodyPr/>
        <a:lstStyle/>
        <a:p>
          <a:pPr algn="ctr" rtl="0"/>
          <a:r>
            <a:rPr lang="es-MX" baseline="0" dirty="0" smtClean="0"/>
            <a:t>Ius cogens y su relación con el Derecho Internacional</a:t>
          </a:r>
          <a:br>
            <a:rPr lang="es-MX" baseline="0" dirty="0" smtClean="0"/>
          </a:br>
          <a:r>
            <a:rPr lang="es-MX" baseline="0" dirty="0" smtClean="0"/>
            <a:t/>
          </a:r>
          <a:br>
            <a:rPr lang="es-MX" baseline="0" dirty="0" smtClean="0"/>
          </a:br>
          <a:endParaRPr lang="es-MX" dirty="0"/>
        </a:p>
      </dgm:t>
    </dgm:pt>
    <dgm:pt modelId="{F429020E-DBD1-4C76-95F4-A4B8FF6A422F}" type="parTrans" cxnId="{80A4A642-9037-4559-9F0B-A2385FC349EF}">
      <dgm:prSet/>
      <dgm:spPr/>
      <dgm:t>
        <a:bodyPr/>
        <a:lstStyle/>
        <a:p>
          <a:endParaRPr lang="es-MX"/>
        </a:p>
      </dgm:t>
    </dgm:pt>
    <dgm:pt modelId="{64FD09A7-9288-481D-99C4-FC942F8E07B2}" type="sibTrans" cxnId="{80A4A642-9037-4559-9F0B-A2385FC349EF}">
      <dgm:prSet/>
      <dgm:spPr/>
      <dgm:t>
        <a:bodyPr/>
        <a:lstStyle/>
        <a:p>
          <a:endParaRPr lang="es-MX"/>
        </a:p>
      </dgm:t>
    </dgm:pt>
    <dgm:pt modelId="{614A6594-0723-4B2C-801C-144A1ACE44E8}" type="pres">
      <dgm:prSet presAssocID="{AEBE4F4F-DC13-4AD8-99E9-88D1A69DFD54}" presName="linear" presStyleCnt="0">
        <dgm:presLayoutVars>
          <dgm:animLvl val="lvl"/>
          <dgm:resizeHandles val="exact"/>
        </dgm:presLayoutVars>
      </dgm:prSet>
      <dgm:spPr/>
      <dgm:t>
        <a:bodyPr/>
        <a:lstStyle/>
        <a:p>
          <a:endParaRPr lang="es-MX"/>
        </a:p>
      </dgm:t>
    </dgm:pt>
    <dgm:pt modelId="{FCD40064-5EB0-460F-859C-E8BF7604DEA8}" type="pres">
      <dgm:prSet presAssocID="{69F7E470-3825-43F4-A58F-5363AE958E61}" presName="parentText" presStyleLbl="node1" presStyleIdx="0" presStyleCnt="1">
        <dgm:presLayoutVars>
          <dgm:chMax val="0"/>
          <dgm:bulletEnabled val="1"/>
        </dgm:presLayoutVars>
      </dgm:prSet>
      <dgm:spPr/>
      <dgm:t>
        <a:bodyPr/>
        <a:lstStyle/>
        <a:p>
          <a:endParaRPr lang="es-MX"/>
        </a:p>
      </dgm:t>
    </dgm:pt>
  </dgm:ptLst>
  <dgm:cxnLst>
    <dgm:cxn modelId="{AD692070-A23C-4416-8EB1-64BE66D66FB5}" type="presOf" srcId="{69F7E470-3825-43F4-A58F-5363AE958E61}" destId="{FCD40064-5EB0-460F-859C-E8BF7604DEA8}" srcOrd="0" destOrd="0" presId="urn:microsoft.com/office/officeart/2005/8/layout/vList2"/>
    <dgm:cxn modelId="{80A4A642-9037-4559-9F0B-A2385FC349EF}" srcId="{AEBE4F4F-DC13-4AD8-99E9-88D1A69DFD54}" destId="{69F7E470-3825-43F4-A58F-5363AE958E61}" srcOrd="0" destOrd="0" parTransId="{F429020E-DBD1-4C76-95F4-A4B8FF6A422F}" sibTransId="{64FD09A7-9288-481D-99C4-FC942F8E07B2}"/>
    <dgm:cxn modelId="{67E4B2F4-1E5B-48E8-8B83-92AC15C8B4C6}" type="presOf" srcId="{AEBE4F4F-DC13-4AD8-99E9-88D1A69DFD54}" destId="{614A6594-0723-4B2C-801C-144A1ACE44E8}" srcOrd="0" destOrd="0" presId="urn:microsoft.com/office/officeart/2005/8/layout/vList2"/>
    <dgm:cxn modelId="{75CCE331-6A2F-47F0-8B19-D6B0C1BD05DC}" type="presParOf" srcId="{614A6594-0723-4B2C-801C-144A1ACE44E8}" destId="{FCD40064-5EB0-460F-859C-E8BF7604DEA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24DDB62-7EB9-400C-BB71-703AD98092D4}" type="doc">
      <dgm:prSet loTypeId="urn:microsoft.com/office/officeart/2005/8/layout/pyramid2" loCatId="pyramid" qsTypeId="urn:microsoft.com/office/officeart/2005/8/quickstyle/simple1" qsCatId="simple" csTypeId="urn:microsoft.com/office/officeart/2005/8/colors/accent1_2" csCatId="accent1" phldr="1"/>
      <dgm:spPr/>
    </dgm:pt>
    <dgm:pt modelId="{2CD4D9E5-3329-4FD3-ACC7-8F6763914479}">
      <dgm:prSet phldrT="[Texto]" custT="1"/>
      <dgm:spPr/>
      <dgm:t>
        <a:bodyPr/>
        <a:lstStyle/>
        <a:p>
          <a:r>
            <a:rPr lang="es-MX" sz="1400" b="0" i="0" dirty="0" smtClean="0"/>
            <a:t>La igualdad de derechos  y libre determinación de los pueblos</a:t>
          </a:r>
          <a:r>
            <a:rPr lang="es-MX" sz="800" b="0" i="0" dirty="0" smtClean="0"/>
            <a:t/>
          </a:r>
          <a:br>
            <a:rPr lang="es-MX" sz="800" b="0" i="0" dirty="0" smtClean="0"/>
          </a:br>
          <a:r>
            <a:rPr lang="es-MX" sz="800" b="0" i="0" dirty="0" smtClean="0"/>
            <a:t/>
          </a:r>
          <a:br>
            <a:rPr lang="es-MX" sz="800" b="0" i="0" dirty="0" smtClean="0"/>
          </a:br>
          <a:endParaRPr lang="es-MX" sz="800" dirty="0"/>
        </a:p>
      </dgm:t>
    </dgm:pt>
    <dgm:pt modelId="{F1C72C51-C0F0-403B-A623-9C784056C82F}" type="parTrans" cxnId="{5270F9F4-295A-4633-97BA-3136356060A8}">
      <dgm:prSet/>
      <dgm:spPr/>
      <dgm:t>
        <a:bodyPr/>
        <a:lstStyle/>
        <a:p>
          <a:endParaRPr lang="es-MX"/>
        </a:p>
      </dgm:t>
    </dgm:pt>
    <dgm:pt modelId="{A0BEBDFA-C8BD-4CE7-8098-A0237B6CA83E}" type="sibTrans" cxnId="{5270F9F4-295A-4633-97BA-3136356060A8}">
      <dgm:prSet/>
      <dgm:spPr/>
      <dgm:t>
        <a:bodyPr/>
        <a:lstStyle/>
        <a:p>
          <a:endParaRPr lang="es-MX"/>
        </a:p>
      </dgm:t>
    </dgm:pt>
    <dgm:pt modelId="{5D2CE7FA-5FA4-4C6D-A908-88E0C20CCA8E}">
      <dgm:prSet custT="1"/>
      <dgm:spPr/>
      <dgm:t>
        <a:bodyPr/>
        <a:lstStyle/>
        <a:p>
          <a:r>
            <a:rPr lang="es-MX" sz="1400" b="0" i="0" dirty="0" smtClean="0"/>
            <a:t>La prohibición del uso de la fuerza y la obligación de arreglar las controversias internacionales por medios pacíficos.</a:t>
          </a:r>
          <a:br>
            <a:rPr lang="es-MX" sz="1400" b="0" i="0" dirty="0" smtClean="0"/>
          </a:br>
          <a:r>
            <a:rPr lang="es-MX" sz="600" b="0" i="0" dirty="0" smtClean="0"/>
            <a:t/>
          </a:r>
          <a:br>
            <a:rPr lang="es-MX" sz="600" b="0" i="0" dirty="0" smtClean="0"/>
          </a:br>
          <a:r>
            <a:rPr lang="es-MX" sz="600" b="0" i="0" dirty="0" smtClean="0">
              <a:hlinkClick xmlns:r="http://schemas.openxmlformats.org/officeDocument/2006/relationships" r:id="rId1"/>
            </a:rPr>
            <a:t>g</a:t>
          </a:r>
          <a:endParaRPr lang="es-MX" sz="600" dirty="0"/>
        </a:p>
      </dgm:t>
    </dgm:pt>
    <dgm:pt modelId="{3C4747B5-D3C0-47E5-AD22-19B0E26C71E4}" type="parTrans" cxnId="{73EA4120-FD8F-42D6-B922-0260AB39071F}">
      <dgm:prSet/>
      <dgm:spPr/>
      <dgm:t>
        <a:bodyPr/>
        <a:lstStyle/>
        <a:p>
          <a:endParaRPr lang="es-MX"/>
        </a:p>
      </dgm:t>
    </dgm:pt>
    <dgm:pt modelId="{D0DF7A20-35EA-4FFB-AA70-5A1E5BF62AFE}" type="sibTrans" cxnId="{73EA4120-FD8F-42D6-B922-0260AB39071F}">
      <dgm:prSet/>
      <dgm:spPr/>
      <dgm:t>
        <a:bodyPr/>
        <a:lstStyle/>
        <a:p>
          <a:endParaRPr lang="es-MX"/>
        </a:p>
      </dgm:t>
    </dgm:pt>
    <dgm:pt modelId="{EFEF2606-619A-4090-8080-C9B2948E63CB}">
      <dgm:prSet custT="1"/>
      <dgm:spPr/>
      <dgm:t>
        <a:bodyPr/>
        <a:lstStyle/>
        <a:p>
          <a:r>
            <a:rPr lang="es-MX" sz="1400" dirty="0" smtClean="0"/>
            <a:t>La igualdad soberana de los Estados y el principio de no intervención</a:t>
          </a:r>
          <a:endParaRPr lang="es-MX" sz="1400" dirty="0"/>
        </a:p>
      </dgm:t>
    </dgm:pt>
    <dgm:pt modelId="{0EE46034-07A8-4934-81B9-5EBE36B20262}" type="parTrans" cxnId="{1C70EF14-68CB-4528-B1C4-6CB85D40698D}">
      <dgm:prSet/>
      <dgm:spPr/>
      <dgm:t>
        <a:bodyPr/>
        <a:lstStyle/>
        <a:p>
          <a:endParaRPr lang="es-MX"/>
        </a:p>
      </dgm:t>
    </dgm:pt>
    <dgm:pt modelId="{308D0EEF-6C0B-479D-ABB1-995C4983323B}" type="sibTrans" cxnId="{1C70EF14-68CB-4528-B1C4-6CB85D40698D}">
      <dgm:prSet/>
      <dgm:spPr/>
      <dgm:t>
        <a:bodyPr/>
        <a:lstStyle/>
        <a:p>
          <a:endParaRPr lang="es-MX"/>
        </a:p>
      </dgm:t>
    </dgm:pt>
    <dgm:pt modelId="{A30570DF-F896-4FE0-9F01-8448B90A5606}">
      <dgm:prSet custT="1"/>
      <dgm:spPr/>
      <dgm:t>
        <a:bodyPr/>
        <a:lstStyle/>
        <a:p>
          <a:r>
            <a:rPr lang="es-MX" sz="1400" dirty="0" smtClean="0"/>
            <a:t>Las normas básicas relativas a la protección de los derechos humanos</a:t>
          </a:r>
          <a:endParaRPr lang="es-MX" sz="1400" dirty="0"/>
        </a:p>
      </dgm:t>
    </dgm:pt>
    <dgm:pt modelId="{80587647-42DF-4FC5-B7D7-36F515076C5A}" type="parTrans" cxnId="{5ADF7B10-15AB-4A5D-AD59-DC6750C9B93E}">
      <dgm:prSet/>
      <dgm:spPr/>
      <dgm:t>
        <a:bodyPr/>
        <a:lstStyle/>
        <a:p>
          <a:endParaRPr lang="es-MX"/>
        </a:p>
      </dgm:t>
    </dgm:pt>
    <dgm:pt modelId="{26E40EAF-705D-41BA-94AF-FFE81BA0ABF9}" type="sibTrans" cxnId="{5ADF7B10-15AB-4A5D-AD59-DC6750C9B93E}">
      <dgm:prSet/>
      <dgm:spPr/>
      <dgm:t>
        <a:bodyPr/>
        <a:lstStyle/>
        <a:p>
          <a:endParaRPr lang="es-MX"/>
        </a:p>
      </dgm:t>
    </dgm:pt>
    <dgm:pt modelId="{C6A06E46-F81D-4595-BF05-83586A5B9D42}">
      <dgm:prSet custT="1"/>
      <dgm:spPr/>
      <dgm:t>
        <a:bodyPr/>
        <a:lstStyle/>
        <a:p>
          <a:r>
            <a:rPr lang="es-MX" sz="1400" dirty="0" smtClean="0"/>
            <a:t>El deber de cumplir de buena fe las obligaciones.</a:t>
          </a:r>
          <a:endParaRPr lang="es-MX" sz="1400" dirty="0"/>
        </a:p>
      </dgm:t>
    </dgm:pt>
    <dgm:pt modelId="{9278B095-7436-4A46-867A-8102BD00CF5A}" type="parTrans" cxnId="{363C3586-0841-4728-855E-15957983B1A3}">
      <dgm:prSet/>
      <dgm:spPr/>
      <dgm:t>
        <a:bodyPr/>
        <a:lstStyle/>
        <a:p>
          <a:endParaRPr lang="es-MX"/>
        </a:p>
      </dgm:t>
    </dgm:pt>
    <dgm:pt modelId="{FF07EA49-FAA3-47B1-8CA9-B894190239D6}" type="sibTrans" cxnId="{363C3586-0841-4728-855E-15957983B1A3}">
      <dgm:prSet/>
      <dgm:spPr/>
      <dgm:t>
        <a:bodyPr/>
        <a:lstStyle/>
        <a:p>
          <a:endParaRPr lang="es-MX"/>
        </a:p>
      </dgm:t>
    </dgm:pt>
    <dgm:pt modelId="{C4A6552F-7A4D-41E6-8FC6-6B49DAC2877A}">
      <dgm:prSet custT="1"/>
      <dgm:spPr/>
      <dgm:t>
        <a:bodyPr/>
        <a:lstStyle/>
        <a:p>
          <a:r>
            <a:rPr lang="es-MX" sz="1400" dirty="0" smtClean="0"/>
            <a:t>Normas</a:t>
          </a:r>
          <a:r>
            <a:rPr lang="es-MX" sz="1100" dirty="0" smtClean="0"/>
            <a:t> </a:t>
          </a:r>
          <a:r>
            <a:rPr lang="es-MX" sz="1400" dirty="0" smtClean="0"/>
            <a:t>muy básicas como el principio de pacta </a:t>
          </a:r>
          <a:r>
            <a:rPr lang="es-MX" sz="1400" dirty="0" err="1" smtClean="0"/>
            <a:t>sunt</a:t>
          </a:r>
          <a:r>
            <a:rPr lang="es-MX" sz="1400" dirty="0" smtClean="0"/>
            <a:t> </a:t>
          </a:r>
          <a:r>
            <a:rPr lang="es-MX" sz="1400" dirty="0" err="1" smtClean="0"/>
            <a:t>servanda</a:t>
          </a:r>
          <a:r>
            <a:rPr lang="es-MX" sz="1400" dirty="0" smtClean="0"/>
            <a:t> (lo pactado obliga), dado que sin ellas no cabría la existencia de ningún tratado internacional.</a:t>
          </a:r>
          <a:endParaRPr lang="es-MX" sz="1400" dirty="0"/>
        </a:p>
      </dgm:t>
    </dgm:pt>
    <dgm:pt modelId="{BD24976D-FE45-481D-949B-3F62B17D4CB4}" type="parTrans" cxnId="{ABA91D4A-4B58-4FE0-9359-F24A8809087F}">
      <dgm:prSet/>
      <dgm:spPr/>
      <dgm:t>
        <a:bodyPr/>
        <a:lstStyle/>
        <a:p>
          <a:endParaRPr lang="es-MX"/>
        </a:p>
      </dgm:t>
    </dgm:pt>
    <dgm:pt modelId="{F3E8181B-D011-4D49-9172-83546B1A9137}" type="sibTrans" cxnId="{ABA91D4A-4B58-4FE0-9359-F24A8809087F}">
      <dgm:prSet/>
      <dgm:spPr/>
      <dgm:t>
        <a:bodyPr/>
        <a:lstStyle/>
        <a:p>
          <a:endParaRPr lang="es-MX"/>
        </a:p>
      </dgm:t>
    </dgm:pt>
    <dgm:pt modelId="{87859134-2E4E-47D8-ABFE-FA404B578E04}" type="pres">
      <dgm:prSet presAssocID="{E24DDB62-7EB9-400C-BB71-703AD98092D4}" presName="compositeShape" presStyleCnt="0">
        <dgm:presLayoutVars>
          <dgm:dir/>
          <dgm:resizeHandles/>
        </dgm:presLayoutVars>
      </dgm:prSet>
      <dgm:spPr/>
    </dgm:pt>
    <dgm:pt modelId="{B8535557-9CC9-4C33-9300-3DDF664B2B45}" type="pres">
      <dgm:prSet presAssocID="{E24DDB62-7EB9-400C-BB71-703AD98092D4}" presName="pyramid" presStyleLbl="node1" presStyleIdx="0" presStyleCnt="1"/>
      <dgm:spPr/>
    </dgm:pt>
    <dgm:pt modelId="{C76944BB-6C61-4FCE-8C69-0C7363518F48}" type="pres">
      <dgm:prSet presAssocID="{E24DDB62-7EB9-400C-BB71-703AD98092D4}" presName="theList" presStyleCnt="0"/>
      <dgm:spPr/>
    </dgm:pt>
    <dgm:pt modelId="{BB7D9175-EB6D-4E88-B9C0-24246BA46924}" type="pres">
      <dgm:prSet presAssocID="{2CD4D9E5-3329-4FD3-ACC7-8F6763914479}" presName="aNode" presStyleLbl="fgAcc1" presStyleIdx="0" presStyleCnt="6" custScaleX="140226" custScaleY="333719" custLinFactY="-15468" custLinFactNeighborX="18713" custLinFactNeighborY="-100000">
        <dgm:presLayoutVars>
          <dgm:bulletEnabled val="1"/>
        </dgm:presLayoutVars>
      </dgm:prSet>
      <dgm:spPr/>
      <dgm:t>
        <a:bodyPr/>
        <a:lstStyle/>
        <a:p>
          <a:endParaRPr lang="es-MX"/>
        </a:p>
      </dgm:t>
    </dgm:pt>
    <dgm:pt modelId="{90A7149D-372C-41F7-A98B-75B43722A2F6}" type="pres">
      <dgm:prSet presAssocID="{2CD4D9E5-3329-4FD3-ACC7-8F6763914479}" presName="aSpace" presStyleCnt="0"/>
      <dgm:spPr/>
    </dgm:pt>
    <dgm:pt modelId="{DF50896C-A4AD-43AD-9752-187F7C712E3D}" type="pres">
      <dgm:prSet presAssocID="{EFEF2606-619A-4090-8080-C9B2948E63CB}" presName="aNode" presStyleLbl="fgAcc1" presStyleIdx="1" presStyleCnt="6" custScaleX="143434" custScaleY="162388" custLinFactNeighborX="20191" custLinFactNeighborY="34009">
        <dgm:presLayoutVars>
          <dgm:bulletEnabled val="1"/>
        </dgm:presLayoutVars>
      </dgm:prSet>
      <dgm:spPr/>
      <dgm:t>
        <a:bodyPr/>
        <a:lstStyle/>
        <a:p>
          <a:endParaRPr lang="es-MX"/>
        </a:p>
      </dgm:t>
    </dgm:pt>
    <dgm:pt modelId="{3D7E2503-B8AB-4D37-86B7-1099E48DC13C}" type="pres">
      <dgm:prSet presAssocID="{EFEF2606-619A-4090-8080-C9B2948E63CB}" presName="aSpace" presStyleCnt="0"/>
      <dgm:spPr/>
    </dgm:pt>
    <dgm:pt modelId="{15B8C762-DE6A-49D2-A6A7-7FCFD2B483E7}" type="pres">
      <dgm:prSet presAssocID="{5D2CE7FA-5FA4-4C6D-A908-88E0C20CCA8E}" presName="aNode" presStyleLbl="fgAcc1" presStyleIdx="2" presStyleCnt="6" custScaleX="143434" custScaleY="306171" custLinFactY="59821" custLinFactNeighborX="19699" custLinFactNeighborY="100000">
        <dgm:presLayoutVars>
          <dgm:bulletEnabled val="1"/>
        </dgm:presLayoutVars>
      </dgm:prSet>
      <dgm:spPr/>
      <dgm:t>
        <a:bodyPr/>
        <a:lstStyle/>
        <a:p>
          <a:endParaRPr lang="es-MX"/>
        </a:p>
      </dgm:t>
    </dgm:pt>
    <dgm:pt modelId="{C2FD465C-6003-4CBF-84C3-E6FC1579362C}" type="pres">
      <dgm:prSet presAssocID="{5D2CE7FA-5FA4-4C6D-A908-88E0C20CCA8E}" presName="aSpace" presStyleCnt="0"/>
      <dgm:spPr/>
    </dgm:pt>
    <dgm:pt modelId="{B255063C-06E1-4903-AEAC-3DA3570DBE17}" type="pres">
      <dgm:prSet presAssocID="{A30570DF-F896-4FE0-9F01-8448B90A5606}" presName="aNode" presStyleLbl="fgAcc1" presStyleIdx="3" presStyleCnt="6" custScaleX="140782" custScaleY="198682" custLinFactY="70744" custLinFactNeighborX="22161" custLinFactNeighborY="100000">
        <dgm:presLayoutVars>
          <dgm:bulletEnabled val="1"/>
        </dgm:presLayoutVars>
      </dgm:prSet>
      <dgm:spPr/>
      <dgm:t>
        <a:bodyPr/>
        <a:lstStyle/>
        <a:p>
          <a:endParaRPr lang="es-MX"/>
        </a:p>
      </dgm:t>
    </dgm:pt>
    <dgm:pt modelId="{02F65E19-A4C2-42E7-B758-E81DC507557B}" type="pres">
      <dgm:prSet presAssocID="{A30570DF-F896-4FE0-9F01-8448B90A5606}" presName="aSpace" presStyleCnt="0"/>
      <dgm:spPr/>
    </dgm:pt>
    <dgm:pt modelId="{512CAF5F-4A56-4E8A-AD5C-7B71286CEA42}" type="pres">
      <dgm:prSet presAssocID="{C6A06E46-F81D-4595-BF05-83586A5B9D42}" presName="aNode" presStyleLbl="fgAcc1" presStyleIdx="4" presStyleCnt="6" custScaleX="140908" custScaleY="174730" custLinFactY="100000" custLinFactNeighborX="22653" custLinFactNeighborY="163973">
        <dgm:presLayoutVars>
          <dgm:bulletEnabled val="1"/>
        </dgm:presLayoutVars>
      </dgm:prSet>
      <dgm:spPr/>
      <dgm:t>
        <a:bodyPr/>
        <a:lstStyle/>
        <a:p>
          <a:endParaRPr lang="es-MX"/>
        </a:p>
      </dgm:t>
    </dgm:pt>
    <dgm:pt modelId="{A5AB5870-D256-40A2-8589-AE487876232B}" type="pres">
      <dgm:prSet presAssocID="{C6A06E46-F81D-4595-BF05-83586A5B9D42}" presName="aSpace" presStyleCnt="0"/>
      <dgm:spPr/>
    </dgm:pt>
    <dgm:pt modelId="{3C3BE9BC-8276-4845-8315-EAF5D3D220AC}" type="pres">
      <dgm:prSet presAssocID="{C4A6552F-7A4D-41E6-8FC6-6B49DAC2877A}" presName="aNode" presStyleLbl="fgAcc1" presStyleIdx="5" presStyleCnt="6" custScaleX="137954" custScaleY="325871" custLinFactY="117826" custLinFactNeighborX="22161" custLinFactNeighborY="200000">
        <dgm:presLayoutVars>
          <dgm:bulletEnabled val="1"/>
        </dgm:presLayoutVars>
      </dgm:prSet>
      <dgm:spPr/>
      <dgm:t>
        <a:bodyPr/>
        <a:lstStyle/>
        <a:p>
          <a:endParaRPr lang="es-MX"/>
        </a:p>
      </dgm:t>
    </dgm:pt>
    <dgm:pt modelId="{F969355A-F468-4D86-88A7-987ADD04614A}" type="pres">
      <dgm:prSet presAssocID="{C4A6552F-7A4D-41E6-8FC6-6B49DAC2877A}" presName="aSpace" presStyleCnt="0"/>
      <dgm:spPr/>
    </dgm:pt>
  </dgm:ptLst>
  <dgm:cxnLst>
    <dgm:cxn modelId="{73EA4120-FD8F-42D6-B922-0260AB39071F}" srcId="{E24DDB62-7EB9-400C-BB71-703AD98092D4}" destId="{5D2CE7FA-5FA4-4C6D-A908-88E0C20CCA8E}" srcOrd="2" destOrd="0" parTransId="{3C4747B5-D3C0-47E5-AD22-19B0E26C71E4}" sibTransId="{D0DF7A20-35EA-4FFB-AA70-5A1E5BF62AFE}"/>
    <dgm:cxn modelId="{363C3586-0841-4728-855E-15957983B1A3}" srcId="{E24DDB62-7EB9-400C-BB71-703AD98092D4}" destId="{C6A06E46-F81D-4595-BF05-83586A5B9D42}" srcOrd="4" destOrd="0" parTransId="{9278B095-7436-4A46-867A-8102BD00CF5A}" sibTransId="{FF07EA49-FAA3-47B1-8CA9-B894190239D6}"/>
    <dgm:cxn modelId="{5270F9F4-295A-4633-97BA-3136356060A8}" srcId="{E24DDB62-7EB9-400C-BB71-703AD98092D4}" destId="{2CD4D9E5-3329-4FD3-ACC7-8F6763914479}" srcOrd="0" destOrd="0" parTransId="{F1C72C51-C0F0-403B-A623-9C784056C82F}" sibTransId="{A0BEBDFA-C8BD-4CE7-8098-A0237B6CA83E}"/>
    <dgm:cxn modelId="{ABA91D4A-4B58-4FE0-9359-F24A8809087F}" srcId="{E24DDB62-7EB9-400C-BB71-703AD98092D4}" destId="{C4A6552F-7A4D-41E6-8FC6-6B49DAC2877A}" srcOrd="5" destOrd="0" parTransId="{BD24976D-FE45-481D-949B-3F62B17D4CB4}" sibTransId="{F3E8181B-D011-4D49-9172-83546B1A9137}"/>
    <dgm:cxn modelId="{AA2E2898-D31C-4D88-BB2E-5CD732D641B3}" type="presOf" srcId="{2CD4D9E5-3329-4FD3-ACC7-8F6763914479}" destId="{BB7D9175-EB6D-4E88-B9C0-24246BA46924}" srcOrd="0" destOrd="0" presId="urn:microsoft.com/office/officeart/2005/8/layout/pyramid2"/>
    <dgm:cxn modelId="{2FDFEBE3-AF95-4FDF-81AC-3AC9D8AEEC61}" type="presOf" srcId="{5D2CE7FA-5FA4-4C6D-A908-88E0C20CCA8E}" destId="{15B8C762-DE6A-49D2-A6A7-7FCFD2B483E7}" srcOrd="0" destOrd="0" presId="urn:microsoft.com/office/officeart/2005/8/layout/pyramid2"/>
    <dgm:cxn modelId="{B3241841-2CF8-4302-A7C2-BA80F1E02B9D}" type="presOf" srcId="{C4A6552F-7A4D-41E6-8FC6-6B49DAC2877A}" destId="{3C3BE9BC-8276-4845-8315-EAF5D3D220AC}" srcOrd="0" destOrd="0" presId="urn:microsoft.com/office/officeart/2005/8/layout/pyramid2"/>
    <dgm:cxn modelId="{1C70EF14-68CB-4528-B1C4-6CB85D40698D}" srcId="{E24DDB62-7EB9-400C-BB71-703AD98092D4}" destId="{EFEF2606-619A-4090-8080-C9B2948E63CB}" srcOrd="1" destOrd="0" parTransId="{0EE46034-07A8-4934-81B9-5EBE36B20262}" sibTransId="{308D0EEF-6C0B-479D-ABB1-995C4983323B}"/>
    <dgm:cxn modelId="{B0D95CEA-290A-4903-A131-C237DB99908E}" type="presOf" srcId="{A30570DF-F896-4FE0-9F01-8448B90A5606}" destId="{B255063C-06E1-4903-AEAC-3DA3570DBE17}" srcOrd="0" destOrd="0" presId="urn:microsoft.com/office/officeart/2005/8/layout/pyramid2"/>
    <dgm:cxn modelId="{5ADF7B10-15AB-4A5D-AD59-DC6750C9B93E}" srcId="{E24DDB62-7EB9-400C-BB71-703AD98092D4}" destId="{A30570DF-F896-4FE0-9F01-8448B90A5606}" srcOrd="3" destOrd="0" parTransId="{80587647-42DF-4FC5-B7D7-36F515076C5A}" sibTransId="{26E40EAF-705D-41BA-94AF-FFE81BA0ABF9}"/>
    <dgm:cxn modelId="{477A72FB-4821-433C-A78C-CD60647002B1}" type="presOf" srcId="{C6A06E46-F81D-4595-BF05-83586A5B9D42}" destId="{512CAF5F-4A56-4E8A-AD5C-7B71286CEA42}" srcOrd="0" destOrd="0" presId="urn:microsoft.com/office/officeart/2005/8/layout/pyramid2"/>
    <dgm:cxn modelId="{6E7DD447-496D-4C6D-B122-D7E423A93B72}" type="presOf" srcId="{EFEF2606-619A-4090-8080-C9B2948E63CB}" destId="{DF50896C-A4AD-43AD-9752-187F7C712E3D}" srcOrd="0" destOrd="0" presId="urn:microsoft.com/office/officeart/2005/8/layout/pyramid2"/>
    <dgm:cxn modelId="{BAC04C61-7463-4642-BD40-1EAB54E7A940}" type="presOf" srcId="{E24DDB62-7EB9-400C-BB71-703AD98092D4}" destId="{87859134-2E4E-47D8-ABFE-FA404B578E04}" srcOrd="0" destOrd="0" presId="urn:microsoft.com/office/officeart/2005/8/layout/pyramid2"/>
    <dgm:cxn modelId="{AD67279B-A6E3-4D69-BB83-D5E58F6212B0}" type="presParOf" srcId="{87859134-2E4E-47D8-ABFE-FA404B578E04}" destId="{B8535557-9CC9-4C33-9300-3DDF664B2B45}" srcOrd="0" destOrd="0" presId="urn:microsoft.com/office/officeart/2005/8/layout/pyramid2"/>
    <dgm:cxn modelId="{7C70CA16-DA45-436E-AFC1-3201F9AED381}" type="presParOf" srcId="{87859134-2E4E-47D8-ABFE-FA404B578E04}" destId="{C76944BB-6C61-4FCE-8C69-0C7363518F48}" srcOrd="1" destOrd="0" presId="urn:microsoft.com/office/officeart/2005/8/layout/pyramid2"/>
    <dgm:cxn modelId="{2B4FDE3D-B903-4343-8A11-61C2DDE7EC25}" type="presParOf" srcId="{C76944BB-6C61-4FCE-8C69-0C7363518F48}" destId="{BB7D9175-EB6D-4E88-B9C0-24246BA46924}" srcOrd="0" destOrd="0" presId="urn:microsoft.com/office/officeart/2005/8/layout/pyramid2"/>
    <dgm:cxn modelId="{231CA8C3-79C9-4A62-A320-9F881C37CEB1}" type="presParOf" srcId="{C76944BB-6C61-4FCE-8C69-0C7363518F48}" destId="{90A7149D-372C-41F7-A98B-75B43722A2F6}" srcOrd="1" destOrd="0" presId="urn:microsoft.com/office/officeart/2005/8/layout/pyramid2"/>
    <dgm:cxn modelId="{037F650F-B92F-4A8A-8663-833C60C3DF32}" type="presParOf" srcId="{C76944BB-6C61-4FCE-8C69-0C7363518F48}" destId="{DF50896C-A4AD-43AD-9752-187F7C712E3D}" srcOrd="2" destOrd="0" presId="urn:microsoft.com/office/officeart/2005/8/layout/pyramid2"/>
    <dgm:cxn modelId="{BF266833-D6B9-426B-9450-29571C940F39}" type="presParOf" srcId="{C76944BB-6C61-4FCE-8C69-0C7363518F48}" destId="{3D7E2503-B8AB-4D37-86B7-1099E48DC13C}" srcOrd="3" destOrd="0" presId="urn:microsoft.com/office/officeart/2005/8/layout/pyramid2"/>
    <dgm:cxn modelId="{FABFED06-CE3D-485F-92C0-121D8F7A65F3}" type="presParOf" srcId="{C76944BB-6C61-4FCE-8C69-0C7363518F48}" destId="{15B8C762-DE6A-49D2-A6A7-7FCFD2B483E7}" srcOrd="4" destOrd="0" presId="urn:microsoft.com/office/officeart/2005/8/layout/pyramid2"/>
    <dgm:cxn modelId="{D4129174-0EF0-47B0-BEB5-83DA7C03D0C6}" type="presParOf" srcId="{C76944BB-6C61-4FCE-8C69-0C7363518F48}" destId="{C2FD465C-6003-4CBF-84C3-E6FC1579362C}" srcOrd="5" destOrd="0" presId="urn:microsoft.com/office/officeart/2005/8/layout/pyramid2"/>
    <dgm:cxn modelId="{7E08169D-2E82-4C71-8B86-0D461C9C842F}" type="presParOf" srcId="{C76944BB-6C61-4FCE-8C69-0C7363518F48}" destId="{B255063C-06E1-4903-AEAC-3DA3570DBE17}" srcOrd="6" destOrd="0" presId="urn:microsoft.com/office/officeart/2005/8/layout/pyramid2"/>
    <dgm:cxn modelId="{5383B3B5-404F-4D5C-A6FE-A07E376EA2CC}" type="presParOf" srcId="{C76944BB-6C61-4FCE-8C69-0C7363518F48}" destId="{02F65E19-A4C2-42E7-B758-E81DC507557B}" srcOrd="7" destOrd="0" presId="urn:microsoft.com/office/officeart/2005/8/layout/pyramid2"/>
    <dgm:cxn modelId="{072BFAC9-3AE6-480E-BEE9-2830DB48BC3E}" type="presParOf" srcId="{C76944BB-6C61-4FCE-8C69-0C7363518F48}" destId="{512CAF5F-4A56-4E8A-AD5C-7B71286CEA42}" srcOrd="8" destOrd="0" presId="urn:microsoft.com/office/officeart/2005/8/layout/pyramid2"/>
    <dgm:cxn modelId="{E42838FB-18C9-49B3-B3E6-4519667FD973}" type="presParOf" srcId="{C76944BB-6C61-4FCE-8C69-0C7363518F48}" destId="{A5AB5870-D256-40A2-8589-AE487876232B}" srcOrd="9" destOrd="0" presId="urn:microsoft.com/office/officeart/2005/8/layout/pyramid2"/>
    <dgm:cxn modelId="{B129B505-0462-4F9F-9F7D-EDC1CB36E0EF}" type="presParOf" srcId="{C76944BB-6C61-4FCE-8C69-0C7363518F48}" destId="{3C3BE9BC-8276-4845-8315-EAF5D3D220AC}" srcOrd="10" destOrd="0" presId="urn:microsoft.com/office/officeart/2005/8/layout/pyramid2"/>
    <dgm:cxn modelId="{86E1855B-0F1D-45B2-B058-A5F1F08B03D4}" type="presParOf" srcId="{C76944BB-6C61-4FCE-8C69-0C7363518F48}" destId="{F969355A-F468-4D86-88A7-987ADD04614A}" srcOrd="1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1F5DBC-8AF5-4A46-B47C-DF9055D36ACC}">
      <dsp:nvSpPr>
        <dsp:cNvPr id="0" name=""/>
        <dsp:cNvSpPr/>
      </dsp:nvSpPr>
      <dsp:spPr>
        <a:xfrm>
          <a:off x="4397855" y="1214"/>
          <a:ext cx="1378599" cy="1378599"/>
        </a:xfrm>
        <a:prstGeom prst="ellipse">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kern="1200" dirty="0" smtClean="0"/>
            <a:t>Unidad 1</a:t>
          </a:r>
          <a:r>
            <a:rPr lang="es-MX" sz="1100" kern="1200" dirty="0" smtClean="0"/>
            <a:t> Fundamentos de derecho internacional público</a:t>
          </a:r>
          <a:endParaRPr lang="es-MX" sz="1100" kern="1200" dirty="0"/>
        </a:p>
      </dsp:txBody>
      <dsp:txXfrm>
        <a:off x="4599746" y="203105"/>
        <a:ext cx="974817" cy="974817"/>
      </dsp:txXfrm>
    </dsp:sp>
    <dsp:sp modelId="{07568152-643E-4D9B-91E9-441D8ADE6B18}">
      <dsp:nvSpPr>
        <dsp:cNvPr id="0" name=""/>
        <dsp:cNvSpPr/>
      </dsp:nvSpPr>
      <dsp:spPr>
        <a:xfrm rot="2160000">
          <a:off x="5733056" y="1060541"/>
          <a:ext cx="367193" cy="465277"/>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a:off x="5743575" y="1121221"/>
        <a:ext cx="257035" cy="279167"/>
      </dsp:txXfrm>
    </dsp:sp>
    <dsp:sp modelId="{5C8BDD18-0409-4AA4-BEE6-11A9AC4657A5}">
      <dsp:nvSpPr>
        <dsp:cNvPr id="0" name=""/>
        <dsp:cNvSpPr/>
      </dsp:nvSpPr>
      <dsp:spPr>
        <a:xfrm>
          <a:off x="6073667" y="1218763"/>
          <a:ext cx="1378599" cy="1378599"/>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kern="1200" dirty="0" smtClean="0"/>
            <a:t>Unidad 2 </a:t>
          </a:r>
          <a:r>
            <a:rPr lang="es-MX" sz="1100" kern="1200" dirty="0" smtClean="0"/>
            <a:t>Sujetos de Derecho Internacional </a:t>
          </a:r>
          <a:endParaRPr lang="es-MX" sz="1100" kern="1200" dirty="0"/>
        </a:p>
      </dsp:txBody>
      <dsp:txXfrm>
        <a:off x="6275558" y="1420654"/>
        <a:ext cx="974817" cy="974817"/>
      </dsp:txXfrm>
    </dsp:sp>
    <dsp:sp modelId="{DED5A4C2-F42B-44B8-8DF6-6A8DED3BC117}">
      <dsp:nvSpPr>
        <dsp:cNvPr id="0" name=""/>
        <dsp:cNvSpPr/>
      </dsp:nvSpPr>
      <dsp:spPr>
        <a:xfrm rot="6480000">
          <a:off x="6262530" y="2650558"/>
          <a:ext cx="367193" cy="465277"/>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rot="10800000">
        <a:off x="6334629" y="2691230"/>
        <a:ext cx="257035" cy="279167"/>
      </dsp:txXfrm>
    </dsp:sp>
    <dsp:sp modelId="{D2472238-A87E-4987-AC7C-AB431CCAC808}">
      <dsp:nvSpPr>
        <dsp:cNvPr id="0" name=""/>
        <dsp:cNvSpPr/>
      </dsp:nvSpPr>
      <dsp:spPr>
        <a:xfrm>
          <a:off x="5433564" y="3188799"/>
          <a:ext cx="1378599" cy="1378599"/>
        </a:xfrm>
        <a:prstGeom prst="ellips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kern="1200" dirty="0" smtClean="0"/>
            <a:t>Unidad 3 </a:t>
          </a:r>
          <a:r>
            <a:rPr lang="es-MX" sz="1100" kern="1200" dirty="0" smtClean="0"/>
            <a:t>Organismos Internacionales</a:t>
          </a:r>
          <a:endParaRPr lang="es-MX" sz="1100" kern="1200" dirty="0"/>
        </a:p>
      </dsp:txBody>
      <dsp:txXfrm>
        <a:off x="5635455" y="3390690"/>
        <a:ext cx="974817" cy="974817"/>
      </dsp:txXfrm>
    </dsp:sp>
    <dsp:sp modelId="{A411A96A-0C79-4646-91BF-AD26B58AD438}">
      <dsp:nvSpPr>
        <dsp:cNvPr id="0" name=""/>
        <dsp:cNvSpPr/>
      </dsp:nvSpPr>
      <dsp:spPr>
        <a:xfrm rot="10800000">
          <a:off x="4913950" y="3645460"/>
          <a:ext cx="367193" cy="465277"/>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rot="10800000">
        <a:off x="5024108" y="3738515"/>
        <a:ext cx="257035" cy="279167"/>
      </dsp:txXfrm>
    </dsp:sp>
    <dsp:sp modelId="{26A43CE9-B345-4C5D-B0BB-292BCBA10CCE}">
      <dsp:nvSpPr>
        <dsp:cNvPr id="0" name=""/>
        <dsp:cNvSpPr/>
      </dsp:nvSpPr>
      <dsp:spPr>
        <a:xfrm>
          <a:off x="3362146" y="3188799"/>
          <a:ext cx="1378599" cy="1378599"/>
        </a:xfrm>
        <a:prstGeom prst="ellipse">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kern="1200" dirty="0" smtClean="0"/>
            <a:t>Unidad 4 </a:t>
          </a:r>
          <a:r>
            <a:rPr lang="es-MX" sz="1100" kern="1200" dirty="0" smtClean="0"/>
            <a:t>La responsabilidad de los sujetos DIP</a:t>
          </a:r>
          <a:endParaRPr lang="es-MX" sz="1100" kern="1200" dirty="0"/>
        </a:p>
      </dsp:txBody>
      <dsp:txXfrm>
        <a:off x="3564037" y="3390690"/>
        <a:ext cx="974817" cy="974817"/>
      </dsp:txXfrm>
    </dsp:sp>
    <dsp:sp modelId="{340EB34D-0568-42C1-952B-351AB2703B5F}">
      <dsp:nvSpPr>
        <dsp:cNvPr id="0" name=""/>
        <dsp:cNvSpPr/>
      </dsp:nvSpPr>
      <dsp:spPr>
        <a:xfrm rot="15120000">
          <a:off x="3551008" y="2670326"/>
          <a:ext cx="367193" cy="46527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rot="10800000">
        <a:off x="3623107" y="2815764"/>
        <a:ext cx="257035" cy="279167"/>
      </dsp:txXfrm>
    </dsp:sp>
    <dsp:sp modelId="{86038457-101F-4BCF-A24D-E70C017BCA64}">
      <dsp:nvSpPr>
        <dsp:cNvPr id="0" name=""/>
        <dsp:cNvSpPr/>
      </dsp:nvSpPr>
      <dsp:spPr>
        <a:xfrm>
          <a:off x="2722043" y="1218763"/>
          <a:ext cx="1378599" cy="1378599"/>
        </a:xfrm>
        <a:prstGeom prst="ellipse">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kern="1200" dirty="0" smtClean="0"/>
            <a:t>Unidad 5 </a:t>
          </a:r>
          <a:r>
            <a:rPr lang="es-MX" sz="1100" kern="1200" dirty="0" smtClean="0"/>
            <a:t>Tribunales Internacionales  </a:t>
          </a:r>
          <a:endParaRPr lang="es-MX" sz="1100" kern="1200" dirty="0"/>
        </a:p>
      </dsp:txBody>
      <dsp:txXfrm>
        <a:off x="2923934" y="1420654"/>
        <a:ext cx="974817" cy="974817"/>
      </dsp:txXfrm>
    </dsp:sp>
    <dsp:sp modelId="{065D3F93-19D2-4DDE-82DE-D500635DED8D}">
      <dsp:nvSpPr>
        <dsp:cNvPr id="0" name=""/>
        <dsp:cNvSpPr/>
      </dsp:nvSpPr>
      <dsp:spPr>
        <a:xfrm rot="19440000">
          <a:off x="4057244" y="1072758"/>
          <a:ext cx="367193" cy="465277"/>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p>
      </dsp:txBody>
      <dsp:txXfrm>
        <a:off x="4067763" y="1198188"/>
        <a:ext cx="257035" cy="27916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8DFBA9-0C48-4C63-B6CB-C463FE1FF832}">
      <dsp:nvSpPr>
        <dsp:cNvPr id="0" name=""/>
        <dsp:cNvSpPr/>
      </dsp:nvSpPr>
      <dsp:spPr>
        <a:xfrm>
          <a:off x="7616" y="1234165"/>
          <a:ext cx="2276522" cy="1365913"/>
        </a:xfrm>
        <a:prstGeom prst="roundRect">
          <a:avLst>
            <a:gd name="adj" fmla="val 10000"/>
          </a:avLst>
        </a:prstGeom>
        <a:gradFill rotWithShape="0">
          <a:gsLst>
            <a:gs pos="0">
              <a:schemeClr val="accent1">
                <a:shade val="80000"/>
                <a:hueOff val="0"/>
                <a:satOff val="0"/>
                <a:lumOff val="0"/>
                <a:alphaOff val="0"/>
                <a:tint val="100000"/>
                <a:shade val="85000"/>
                <a:satMod val="100000"/>
                <a:lumMod val="100000"/>
              </a:schemeClr>
            </a:gs>
            <a:gs pos="100000">
              <a:schemeClr val="accent1">
                <a:shade val="80000"/>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shade val="80000"/>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El Sistema Interamericano </a:t>
          </a:r>
          <a:endParaRPr lang="es-MX" sz="2500" kern="1200" dirty="0"/>
        </a:p>
      </dsp:txBody>
      <dsp:txXfrm>
        <a:off x="47622" y="1274171"/>
        <a:ext cx="2196510" cy="1285901"/>
      </dsp:txXfrm>
    </dsp:sp>
    <dsp:sp modelId="{F146F4F2-F150-4BD2-8B4C-9C1B36BA6013}">
      <dsp:nvSpPr>
        <dsp:cNvPr id="0" name=""/>
        <dsp:cNvSpPr/>
      </dsp:nvSpPr>
      <dsp:spPr>
        <a:xfrm>
          <a:off x="2511791" y="1634833"/>
          <a:ext cx="482622" cy="564577"/>
        </a:xfrm>
        <a:prstGeom prst="rightArrow">
          <a:avLst>
            <a:gd name="adj1" fmla="val 60000"/>
            <a:gd name="adj2" fmla="val 50000"/>
          </a:avLst>
        </a:prstGeom>
        <a:gradFill rotWithShape="0">
          <a:gsLst>
            <a:gs pos="0">
              <a:schemeClr val="accent1">
                <a:shade val="90000"/>
                <a:hueOff val="0"/>
                <a:satOff val="0"/>
                <a:lumOff val="0"/>
                <a:alphaOff val="0"/>
                <a:tint val="100000"/>
                <a:shade val="85000"/>
                <a:satMod val="100000"/>
                <a:lumMod val="100000"/>
              </a:schemeClr>
            </a:gs>
            <a:gs pos="100000">
              <a:schemeClr val="accent1">
                <a:shade val="90000"/>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shade val="90000"/>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kern="1200"/>
        </a:p>
      </dsp:txBody>
      <dsp:txXfrm>
        <a:off x="2511791" y="1747748"/>
        <a:ext cx="337835" cy="338747"/>
      </dsp:txXfrm>
    </dsp:sp>
    <dsp:sp modelId="{492C6AC0-AFB3-4A0D-A63D-F62387BCA0FF}">
      <dsp:nvSpPr>
        <dsp:cNvPr id="0" name=""/>
        <dsp:cNvSpPr/>
      </dsp:nvSpPr>
      <dsp:spPr>
        <a:xfrm>
          <a:off x="3194748" y="1234165"/>
          <a:ext cx="2276522" cy="1365913"/>
        </a:xfrm>
        <a:prstGeom prst="roundRect">
          <a:avLst>
            <a:gd name="adj" fmla="val 10000"/>
          </a:avLst>
        </a:prstGeom>
        <a:gradFill rotWithShape="0">
          <a:gsLst>
            <a:gs pos="0">
              <a:schemeClr val="accent1">
                <a:shade val="80000"/>
                <a:hueOff val="186491"/>
                <a:satOff val="-4426"/>
                <a:lumOff val="13900"/>
                <a:alphaOff val="0"/>
                <a:tint val="100000"/>
                <a:shade val="85000"/>
                <a:satMod val="100000"/>
                <a:lumMod val="100000"/>
              </a:schemeClr>
            </a:gs>
            <a:gs pos="100000">
              <a:schemeClr val="accent1">
                <a:shade val="80000"/>
                <a:hueOff val="186491"/>
                <a:satOff val="-4426"/>
                <a:lumOff val="1390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shade val="80000"/>
              <a:hueOff val="186491"/>
              <a:satOff val="-4426"/>
              <a:lumOff val="1390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Ha sido vinculante para los Estados </a:t>
          </a:r>
          <a:endParaRPr lang="es-MX" sz="2500" kern="1200" dirty="0"/>
        </a:p>
      </dsp:txBody>
      <dsp:txXfrm>
        <a:off x="3234754" y="1274171"/>
        <a:ext cx="2196510" cy="1285901"/>
      </dsp:txXfrm>
    </dsp:sp>
    <dsp:sp modelId="{CA66C397-43BE-4C02-A493-51596337795A}">
      <dsp:nvSpPr>
        <dsp:cNvPr id="0" name=""/>
        <dsp:cNvSpPr/>
      </dsp:nvSpPr>
      <dsp:spPr>
        <a:xfrm>
          <a:off x="5698923" y="1634833"/>
          <a:ext cx="482622" cy="564577"/>
        </a:xfrm>
        <a:prstGeom prst="rightArrow">
          <a:avLst>
            <a:gd name="adj1" fmla="val 60000"/>
            <a:gd name="adj2" fmla="val 50000"/>
          </a:avLst>
        </a:prstGeom>
        <a:gradFill rotWithShape="0">
          <a:gsLst>
            <a:gs pos="0">
              <a:schemeClr val="accent1">
                <a:shade val="90000"/>
                <a:hueOff val="372987"/>
                <a:satOff val="-8527"/>
                <a:lumOff val="25221"/>
                <a:alphaOff val="0"/>
                <a:tint val="100000"/>
                <a:shade val="85000"/>
                <a:satMod val="100000"/>
                <a:lumMod val="100000"/>
              </a:schemeClr>
            </a:gs>
            <a:gs pos="100000">
              <a:schemeClr val="accent1">
                <a:shade val="90000"/>
                <a:hueOff val="372987"/>
                <a:satOff val="-8527"/>
                <a:lumOff val="25221"/>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shade val="90000"/>
              <a:hueOff val="372987"/>
              <a:satOff val="-8527"/>
              <a:lumOff val="25221"/>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kern="1200"/>
        </a:p>
      </dsp:txBody>
      <dsp:txXfrm>
        <a:off x="5698923" y="1747748"/>
        <a:ext cx="337835" cy="338747"/>
      </dsp:txXfrm>
    </dsp:sp>
    <dsp:sp modelId="{F30959C8-2C5D-4291-80BA-A32134320A41}">
      <dsp:nvSpPr>
        <dsp:cNvPr id="0" name=""/>
        <dsp:cNvSpPr/>
      </dsp:nvSpPr>
      <dsp:spPr>
        <a:xfrm>
          <a:off x="6381879" y="1234165"/>
          <a:ext cx="2276522" cy="1365913"/>
        </a:xfrm>
        <a:prstGeom prst="roundRect">
          <a:avLst>
            <a:gd name="adj" fmla="val 10000"/>
          </a:avLst>
        </a:prstGeom>
        <a:gradFill rotWithShape="0">
          <a:gsLst>
            <a:gs pos="0">
              <a:schemeClr val="accent1">
                <a:shade val="80000"/>
                <a:hueOff val="372983"/>
                <a:satOff val="-8852"/>
                <a:lumOff val="27800"/>
                <a:alphaOff val="0"/>
                <a:tint val="100000"/>
                <a:shade val="85000"/>
                <a:satMod val="100000"/>
                <a:lumMod val="100000"/>
              </a:schemeClr>
            </a:gs>
            <a:gs pos="100000">
              <a:schemeClr val="accent1">
                <a:shade val="80000"/>
                <a:hueOff val="372983"/>
                <a:satOff val="-8852"/>
                <a:lumOff val="2780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shade val="80000"/>
              <a:hueOff val="372983"/>
              <a:satOff val="-8852"/>
              <a:lumOff val="2780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En materia de Derechos Humanos </a:t>
          </a:r>
          <a:endParaRPr lang="es-MX" sz="2500" kern="1200" dirty="0"/>
        </a:p>
      </dsp:txBody>
      <dsp:txXfrm>
        <a:off x="6421885" y="1274171"/>
        <a:ext cx="2196510" cy="128590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024CA6-244D-47A7-A628-B23DE5575122}">
      <dsp:nvSpPr>
        <dsp:cNvPr id="0" name=""/>
        <dsp:cNvSpPr/>
      </dsp:nvSpPr>
      <dsp:spPr>
        <a:xfrm>
          <a:off x="0" y="2248399"/>
          <a:ext cx="8128000" cy="2688446"/>
        </a:xfrm>
        <a:prstGeom prst="rightArrow">
          <a:avLst/>
        </a:prstGeom>
        <a:solidFill>
          <a:schemeClr val="accent1">
            <a:hueOff val="0"/>
            <a:satOff val="0"/>
            <a:lumOff val="0"/>
            <a:alphaOff val="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sp>
    <dsp:sp modelId="{21B0FEA5-7FF0-4DF2-9846-FA0BC2098BD7}">
      <dsp:nvSpPr>
        <dsp:cNvPr id="0" name=""/>
        <dsp:cNvSpPr/>
      </dsp:nvSpPr>
      <dsp:spPr>
        <a:xfrm>
          <a:off x="5439743" y="2821455"/>
          <a:ext cx="1958578" cy="13442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93040" rIns="0" bIns="193040" numCol="1" spcCol="1270" anchor="ctr" anchorCtr="0">
          <a:noAutofit/>
        </a:bodyPr>
        <a:lstStyle/>
        <a:p>
          <a:pPr lvl="0" algn="ctr" defTabSz="844550">
            <a:lnSpc>
              <a:spcPct val="90000"/>
            </a:lnSpc>
            <a:spcBef>
              <a:spcPct val="0"/>
            </a:spcBef>
            <a:spcAft>
              <a:spcPct val="35000"/>
            </a:spcAft>
          </a:pPr>
          <a:r>
            <a:rPr lang="es-MX" sz="1900" kern="1200" dirty="0" smtClean="0"/>
            <a:t>3) Declaración Americana de los derechos y Deberes del Hombre </a:t>
          </a:r>
          <a:endParaRPr lang="es-MX" sz="1900" kern="1200" dirty="0"/>
        </a:p>
      </dsp:txBody>
      <dsp:txXfrm>
        <a:off x="5439743" y="2821455"/>
        <a:ext cx="1958578" cy="1344223"/>
      </dsp:txXfrm>
    </dsp:sp>
    <dsp:sp modelId="{AB284812-CBAA-432F-A1C9-EBBE578D24B7}">
      <dsp:nvSpPr>
        <dsp:cNvPr id="0" name=""/>
        <dsp:cNvSpPr/>
      </dsp:nvSpPr>
      <dsp:spPr>
        <a:xfrm>
          <a:off x="2611478" y="2837975"/>
          <a:ext cx="1958578" cy="13442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93040" rIns="0" bIns="193040" numCol="1" spcCol="1270" anchor="ctr" anchorCtr="0">
          <a:noAutofit/>
        </a:bodyPr>
        <a:lstStyle/>
        <a:p>
          <a:pPr lvl="0" algn="ctr" defTabSz="844550">
            <a:lnSpc>
              <a:spcPct val="90000"/>
            </a:lnSpc>
            <a:spcBef>
              <a:spcPct val="0"/>
            </a:spcBef>
            <a:spcAft>
              <a:spcPct val="35000"/>
            </a:spcAft>
          </a:pPr>
          <a:r>
            <a:rPr lang="es-MX" sz="1900" kern="1200" dirty="0" smtClean="0"/>
            <a:t>2) Tratado Americano de Soluciones Pacificas </a:t>
          </a:r>
          <a:endParaRPr lang="es-MX" sz="1900" kern="1200" dirty="0"/>
        </a:p>
      </dsp:txBody>
      <dsp:txXfrm>
        <a:off x="2611478" y="2837975"/>
        <a:ext cx="1958578" cy="1344223"/>
      </dsp:txXfrm>
    </dsp:sp>
    <dsp:sp modelId="{FEA9F889-F0E3-4687-AA0D-0B351A31A995}">
      <dsp:nvSpPr>
        <dsp:cNvPr id="0" name=""/>
        <dsp:cNvSpPr/>
      </dsp:nvSpPr>
      <dsp:spPr>
        <a:xfrm>
          <a:off x="209223" y="2870989"/>
          <a:ext cx="1958578" cy="13442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93040" rIns="0" bIns="193040" numCol="1" spcCol="1270" anchor="ctr" anchorCtr="0">
          <a:noAutofit/>
        </a:bodyPr>
        <a:lstStyle/>
        <a:p>
          <a:pPr lvl="0" algn="ctr" defTabSz="844550">
            <a:lnSpc>
              <a:spcPct val="90000"/>
            </a:lnSpc>
            <a:spcBef>
              <a:spcPct val="0"/>
            </a:spcBef>
            <a:spcAft>
              <a:spcPct val="35000"/>
            </a:spcAft>
          </a:pPr>
          <a:r>
            <a:rPr lang="es-MX" sz="1900" kern="1200" dirty="0" smtClean="0"/>
            <a:t>1) Carta de la Organización de los Estados Americanos </a:t>
          </a:r>
          <a:endParaRPr lang="es-MX" sz="1900" kern="1200" dirty="0"/>
        </a:p>
      </dsp:txBody>
      <dsp:txXfrm>
        <a:off x="209223" y="2870989"/>
        <a:ext cx="1958578" cy="134422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DA5316-45C3-4CC7-9BFB-CE450DC77093}">
      <dsp:nvSpPr>
        <dsp:cNvPr id="0" name=""/>
        <dsp:cNvSpPr/>
      </dsp:nvSpPr>
      <dsp:spPr>
        <a:xfrm>
          <a:off x="762558" y="0"/>
          <a:ext cx="8482741" cy="4367489"/>
        </a:xfrm>
        <a:prstGeom prst="rightArrow">
          <a:avLst/>
        </a:prstGeom>
        <a:solidFill>
          <a:schemeClr val="bg2">
            <a:lumMod val="50000"/>
          </a:schemeClr>
        </a:solidFill>
        <a:ln>
          <a:noFill/>
        </a:ln>
        <a:effectLst/>
      </dsp:spPr>
      <dsp:style>
        <a:lnRef idx="0">
          <a:scrgbClr r="0" g="0" b="0"/>
        </a:lnRef>
        <a:fillRef idx="1">
          <a:scrgbClr r="0" g="0" b="0"/>
        </a:fillRef>
        <a:effectRef idx="0">
          <a:scrgbClr r="0" g="0" b="0"/>
        </a:effectRef>
        <a:fontRef idx="minor"/>
      </dsp:style>
    </dsp:sp>
    <dsp:sp modelId="{4FF0C4BD-250C-4A87-91B5-B9899406CEAA}">
      <dsp:nvSpPr>
        <dsp:cNvPr id="0" name=""/>
        <dsp:cNvSpPr/>
      </dsp:nvSpPr>
      <dsp:spPr>
        <a:xfrm>
          <a:off x="10720" y="1310246"/>
          <a:ext cx="3212214" cy="174699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La importancia de formular un instrumento de fuerza vinculante </a:t>
          </a:r>
          <a:endParaRPr lang="es-MX" sz="2400" kern="1200" dirty="0"/>
        </a:p>
      </dsp:txBody>
      <dsp:txXfrm>
        <a:off x="96001" y="1395527"/>
        <a:ext cx="3041652" cy="1576433"/>
      </dsp:txXfrm>
    </dsp:sp>
    <dsp:sp modelId="{60233FAD-9668-45A6-B358-B99D3F8F83E5}">
      <dsp:nvSpPr>
        <dsp:cNvPr id="0" name=""/>
        <dsp:cNvSpPr/>
      </dsp:nvSpPr>
      <dsp:spPr>
        <a:xfrm>
          <a:off x="3383740" y="1310246"/>
          <a:ext cx="3212214" cy="174699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Fue suscrita en la ciudad de San José de Costa Rica el 22 de noviembre de 1969</a:t>
          </a:r>
          <a:endParaRPr lang="es-MX" sz="2400" kern="1200" dirty="0"/>
        </a:p>
      </dsp:txBody>
      <dsp:txXfrm>
        <a:off x="3469021" y="1395527"/>
        <a:ext cx="3041652" cy="1576433"/>
      </dsp:txXfrm>
    </dsp:sp>
    <dsp:sp modelId="{C004E372-DFE6-488B-BACC-16E4412F7937}">
      <dsp:nvSpPr>
        <dsp:cNvPr id="0" name=""/>
        <dsp:cNvSpPr/>
      </dsp:nvSpPr>
      <dsp:spPr>
        <a:xfrm>
          <a:off x="6756760" y="1310246"/>
          <a:ext cx="3212214" cy="174699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t>La Convención Americana sobre los Derechos Humanos </a:t>
          </a:r>
          <a:endParaRPr lang="es-MX" sz="2400" b="1" kern="1200" dirty="0"/>
        </a:p>
      </dsp:txBody>
      <dsp:txXfrm>
        <a:off x="6842041" y="1395527"/>
        <a:ext cx="3041652" cy="157643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A836E-01BC-442A-BC1B-307C1A972C2A}">
      <dsp:nvSpPr>
        <dsp:cNvPr id="0" name=""/>
        <dsp:cNvSpPr/>
      </dsp:nvSpPr>
      <dsp:spPr>
        <a:xfrm>
          <a:off x="2717862" y="0"/>
          <a:ext cx="2174951" cy="2175282"/>
        </a:xfrm>
        <a:prstGeom prst="circularArrow">
          <a:avLst>
            <a:gd name="adj1" fmla="val 10980"/>
            <a:gd name="adj2" fmla="val 1142322"/>
            <a:gd name="adj3" fmla="val 4500000"/>
            <a:gd name="adj4" fmla="val 10800000"/>
            <a:gd name="adj5" fmla="val 12500"/>
          </a:avLst>
        </a:prstGeom>
        <a:solidFill>
          <a:srgbClr val="00206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AA1497-1BE7-4E70-B7C9-442C25FF0B47}">
      <dsp:nvSpPr>
        <dsp:cNvPr id="0" name=""/>
        <dsp:cNvSpPr/>
      </dsp:nvSpPr>
      <dsp:spPr>
        <a:xfrm>
          <a:off x="3198598" y="785343"/>
          <a:ext cx="1208578" cy="604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Libertad personal</a:t>
          </a:r>
          <a:endParaRPr lang="es-MX" sz="1500" kern="1200" dirty="0"/>
        </a:p>
      </dsp:txBody>
      <dsp:txXfrm>
        <a:off x="3198598" y="785343"/>
        <a:ext cx="1208578" cy="604144"/>
      </dsp:txXfrm>
    </dsp:sp>
    <dsp:sp modelId="{113930D9-57AD-44D3-99CC-35EA5BBF6CC5}">
      <dsp:nvSpPr>
        <dsp:cNvPr id="0" name=""/>
        <dsp:cNvSpPr/>
      </dsp:nvSpPr>
      <dsp:spPr>
        <a:xfrm>
          <a:off x="2113776" y="1249861"/>
          <a:ext cx="2174951" cy="2175282"/>
        </a:xfrm>
        <a:prstGeom prst="leftCircularArrow">
          <a:avLst>
            <a:gd name="adj1" fmla="val 10980"/>
            <a:gd name="adj2" fmla="val 1142322"/>
            <a:gd name="adj3" fmla="val 6300000"/>
            <a:gd name="adj4" fmla="val 18900000"/>
            <a:gd name="adj5" fmla="val 12500"/>
          </a:avLst>
        </a:prstGeom>
        <a:solidFill>
          <a:srgbClr val="00B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3382EB-C282-4350-A517-566EEF0E6D7A}">
      <dsp:nvSpPr>
        <dsp:cNvPr id="0" name=""/>
        <dsp:cNvSpPr/>
      </dsp:nvSpPr>
      <dsp:spPr>
        <a:xfrm>
          <a:off x="2596963" y="2042434"/>
          <a:ext cx="1208578" cy="604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Justicia social</a:t>
          </a:r>
          <a:endParaRPr lang="es-MX" sz="1500" kern="1200" dirty="0"/>
        </a:p>
      </dsp:txBody>
      <dsp:txXfrm>
        <a:off x="2596963" y="2042434"/>
        <a:ext cx="1208578" cy="604144"/>
      </dsp:txXfrm>
    </dsp:sp>
    <dsp:sp modelId="{F7780D89-8C3C-496A-BD7F-1413B18773A0}">
      <dsp:nvSpPr>
        <dsp:cNvPr id="0" name=""/>
        <dsp:cNvSpPr/>
      </dsp:nvSpPr>
      <dsp:spPr>
        <a:xfrm>
          <a:off x="2872661" y="2649290"/>
          <a:ext cx="1868620" cy="1869369"/>
        </a:xfrm>
        <a:prstGeom prst="blockArc">
          <a:avLst>
            <a:gd name="adj1" fmla="val 13500000"/>
            <a:gd name="adj2" fmla="val 10800000"/>
            <a:gd name="adj3" fmla="val 12740"/>
          </a:avLst>
        </a:prstGeom>
        <a:solidFill>
          <a:srgbClr val="00B0F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3C33EC-5074-4EEC-AA95-DB3BA535345F}">
      <dsp:nvSpPr>
        <dsp:cNvPr id="0" name=""/>
        <dsp:cNvSpPr/>
      </dsp:nvSpPr>
      <dsp:spPr>
        <a:xfrm>
          <a:off x="3201457" y="3301332"/>
          <a:ext cx="1208578" cy="604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Derechos esenciales del Hombre </a:t>
          </a:r>
          <a:endParaRPr lang="es-MX" sz="1500" kern="1200" dirty="0"/>
        </a:p>
      </dsp:txBody>
      <dsp:txXfrm>
        <a:off x="3201457" y="3301332"/>
        <a:ext cx="1208578" cy="60414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D26DF9-3177-42D3-B4B1-01E5E3B4B385}">
      <dsp:nvSpPr>
        <dsp:cNvPr id="0" name=""/>
        <dsp:cNvSpPr/>
      </dsp:nvSpPr>
      <dsp:spPr>
        <a:xfrm>
          <a:off x="2757221" y="-36472"/>
          <a:ext cx="5363856" cy="5363856"/>
        </a:xfrm>
        <a:prstGeom prst="circularArrow">
          <a:avLst>
            <a:gd name="adj1" fmla="val 5544"/>
            <a:gd name="adj2" fmla="val 330680"/>
            <a:gd name="adj3" fmla="val 13730975"/>
            <a:gd name="adj4" fmla="val 17413382"/>
            <a:gd name="adj5" fmla="val 5757"/>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190688-4179-452E-8BF5-F439689BA07C}">
      <dsp:nvSpPr>
        <dsp:cNvPr id="0" name=""/>
        <dsp:cNvSpPr/>
      </dsp:nvSpPr>
      <dsp:spPr>
        <a:xfrm>
          <a:off x="4159037" y="341"/>
          <a:ext cx="2560224" cy="1280112"/>
        </a:xfrm>
        <a:prstGeom prst="roundRect">
          <a:avLst/>
        </a:prstGeom>
        <a:solidFill>
          <a:schemeClr val="accent1">
            <a:lumMod val="60000"/>
            <a:lumOff val="40000"/>
          </a:schemeClr>
        </a:solidFill>
        <a:ln w="15875" cap="flat" cmpd="sng" algn="ctr">
          <a:solidFill>
            <a:schemeClr val="accent3">
              <a:shade val="80000"/>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Deberes de los Estados y Derechos de los protegidos </a:t>
          </a:r>
          <a:endParaRPr lang="es-MX" sz="1700" kern="1200" dirty="0"/>
        </a:p>
      </dsp:txBody>
      <dsp:txXfrm>
        <a:off x="4221527" y="62831"/>
        <a:ext cx="2435244" cy="1155132"/>
      </dsp:txXfrm>
    </dsp:sp>
    <dsp:sp modelId="{647A7C1C-0487-4F5D-8F25-959118CD1E31}">
      <dsp:nvSpPr>
        <dsp:cNvPr id="0" name=""/>
        <dsp:cNvSpPr/>
      </dsp:nvSpPr>
      <dsp:spPr>
        <a:xfrm>
          <a:off x="6334444" y="1580867"/>
          <a:ext cx="2560224" cy="1280112"/>
        </a:xfrm>
        <a:prstGeom prst="roundRect">
          <a:avLst/>
        </a:prstGeom>
        <a:solidFill>
          <a:schemeClr val="accent1">
            <a:lumMod val="60000"/>
            <a:lumOff val="40000"/>
          </a:schemeClr>
        </a:solidFill>
        <a:ln w="15875" cap="flat" cmpd="sng" algn="ctr">
          <a:solidFill>
            <a:schemeClr val="accent3">
              <a:shade val="80000"/>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La obligación de respeto y garantía de los Estados </a:t>
          </a:r>
          <a:endParaRPr lang="es-MX" sz="1700" kern="1200" dirty="0"/>
        </a:p>
      </dsp:txBody>
      <dsp:txXfrm>
        <a:off x="6396934" y="1643357"/>
        <a:ext cx="2435244" cy="1155132"/>
      </dsp:txXfrm>
    </dsp:sp>
    <dsp:sp modelId="{D4E142A1-F0AE-4365-8E5F-35B4C7BA4FD8}">
      <dsp:nvSpPr>
        <dsp:cNvPr id="0" name=""/>
        <dsp:cNvSpPr/>
      </dsp:nvSpPr>
      <dsp:spPr>
        <a:xfrm>
          <a:off x="5899753" y="3528607"/>
          <a:ext cx="2560224" cy="1280112"/>
        </a:xfrm>
        <a:prstGeom prst="roundRect">
          <a:avLst/>
        </a:prstGeom>
        <a:solidFill>
          <a:schemeClr val="accent1">
            <a:lumMod val="60000"/>
            <a:lumOff val="40000"/>
          </a:schemeClr>
        </a:solidFill>
        <a:ln w="15875" cap="flat" cmpd="sng" algn="ctr">
          <a:solidFill>
            <a:schemeClr val="accent3">
              <a:shade val="80000"/>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Derechos civiles y políticos </a:t>
          </a:r>
          <a:endParaRPr lang="es-MX" sz="1700" kern="1200" dirty="0"/>
        </a:p>
      </dsp:txBody>
      <dsp:txXfrm>
        <a:off x="5962243" y="3591097"/>
        <a:ext cx="2435244" cy="1155132"/>
      </dsp:txXfrm>
    </dsp:sp>
    <dsp:sp modelId="{A2455459-88C2-49E2-988D-292076B14C0B}">
      <dsp:nvSpPr>
        <dsp:cNvPr id="0" name=""/>
        <dsp:cNvSpPr/>
      </dsp:nvSpPr>
      <dsp:spPr>
        <a:xfrm>
          <a:off x="2448802" y="3726740"/>
          <a:ext cx="2560224" cy="1280112"/>
        </a:xfrm>
        <a:prstGeom prst="roundRect">
          <a:avLst/>
        </a:prstGeom>
        <a:solidFill>
          <a:schemeClr val="accent1">
            <a:lumMod val="60000"/>
            <a:lumOff val="40000"/>
          </a:schemeClr>
        </a:solidFill>
        <a:ln w="15875" cap="flat" cmpd="sng" algn="ctr">
          <a:solidFill>
            <a:schemeClr val="accent3">
              <a:shade val="80000"/>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Derecho a la vida, derecho a la integridad personal, prohibición a la esclavitud y servidumbre </a:t>
          </a:r>
          <a:endParaRPr lang="es-MX" sz="1700" kern="1200" dirty="0"/>
        </a:p>
      </dsp:txBody>
      <dsp:txXfrm>
        <a:off x="2511292" y="3789230"/>
        <a:ext cx="2435244" cy="1155132"/>
      </dsp:txXfrm>
    </dsp:sp>
    <dsp:sp modelId="{280C08C2-6069-499F-A4F3-D9D0104E1DDE}">
      <dsp:nvSpPr>
        <dsp:cNvPr id="0" name=""/>
        <dsp:cNvSpPr/>
      </dsp:nvSpPr>
      <dsp:spPr>
        <a:xfrm>
          <a:off x="1983630" y="1580867"/>
          <a:ext cx="2560224" cy="1280112"/>
        </a:xfrm>
        <a:prstGeom prst="roundRect">
          <a:avLst/>
        </a:prstGeom>
        <a:solidFill>
          <a:schemeClr val="accent1">
            <a:lumMod val="60000"/>
            <a:lumOff val="40000"/>
          </a:schemeClr>
        </a:solidFill>
        <a:ln w="15875" cap="flat" cmpd="sng" algn="ctr">
          <a:solidFill>
            <a:schemeClr val="accent3">
              <a:shade val="80000"/>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Derechos Económicos y Sociales </a:t>
          </a:r>
          <a:endParaRPr lang="es-MX" sz="1700" kern="1200" dirty="0"/>
        </a:p>
      </dsp:txBody>
      <dsp:txXfrm>
        <a:off x="2046120" y="1643357"/>
        <a:ext cx="2435244" cy="115513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E07014-ED6A-430A-AF4C-C4CF2AA2AF1C}">
      <dsp:nvSpPr>
        <dsp:cNvPr id="0" name=""/>
        <dsp:cNvSpPr/>
      </dsp:nvSpPr>
      <dsp:spPr>
        <a:xfrm>
          <a:off x="0" y="0"/>
          <a:ext cx="9108351" cy="2584979"/>
        </a:xfrm>
        <a:prstGeom prst="roundRect">
          <a:avLst>
            <a:gd name="adj" fmla="val 10000"/>
          </a:avLst>
        </a:prstGeom>
        <a:gradFill rotWithShape="0">
          <a:gsLst>
            <a:gs pos="0">
              <a:schemeClr val="accent2">
                <a:alpha val="80000"/>
                <a:hueOff val="0"/>
                <a:satOff val="0"/>
                <a:lumOff val="0"/>
                <a:alphaOff val="0"/>
                <a:tint val="100000"/>
                <a:shade val="85000"/>
                <a:satMod val="100000"/>
                <a:lumMod val="100000"/>
              </a:schemeClr>
            </a:gs>
            <a:gs pos="100000">
              <a:schemeClr val="accent2">
                <a:alpha val="80000"/>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alpha val="80000"/>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r>
            <a:rPr lang="es-MX" sz="6400" kern="1200" dirty="0" smtClean="0"/>
            <a:t>Los siguientes capítulos de la Convención regulan: </a:t>
          </a:r>
          <a:endParaRPr lang="es-MX" sz="6400" kern="1200" dirty="0"/>
        </a:p>
      </dsp:txBody>
      <dsp:txXfrm>
        <a:off x="75711" y="75711"/>
        <a:ext cx="8956929" cy="2433557"/>
      </dsp:txXfrm>
    </dsp:sp>
    <dsp:sp modelId="{6720024B-ECED-4F27-936F-6D5D003A4F11}">
      <dsp:nvSpPr>
        <dsp:cNvPr id="0" name=""/>
        <dsp:cNvSpPr/>
      </dsp:nvSpPr>
      <dsp:spPr>
        <a:xfrm>
          <a:off x="44" y="2830998"/>
          <a:ext cx="1418746" cy="2584979"/>
        </a:xfrm>
        <a:prstGeom prst="roundRect">
          <a:avLst>
            <a:gd name="adj" fmla="val 10000"/>
          </a:avLst>
        </a:prstGeom>
        <a:gradFill rotWithShape="0">
          <a:gsLst>
            <a:gs pos="0">
              <a:schemeClr val="accent2">
                <a:alpha val="70000"/>
                <a:hueOff val="0"/>
                <a:satOff val="0"/>
                <a:lumOff val="0"/>
                <a:alphaOff val="0"/>
                <a:tint val="100000"/>
                <a:shade val="85000"/>
                <a:satMod val="100000"/>
                <a:lumMod val="100000"/>
              </a:schemeClr>
            </a:gs>
            <a:gs pos="100000">
              <a:schemeClr val="accent2">
                <a:alpha val="70000"/>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alpha val="70000"/>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t>Medios de Protección </a:t>
          </a:r>
          <a:endParaRPr lang="es-MX" sz="1800" b="1" kern="1200" dirty="0"/>
        </a:p>
      </dsp:txBody>
      <dsp:txXfrm>
        <a:off x="41598" y="2872552"/>
        <a:ext cx="1335638" cy="2501871"/>
      </dsp:txXfrm>
    </dsp:sp>
    <dsp:sp modelId="{1FB97CFB-9CE2-41C2-933B-55CCF2CB11B9}">
      <dsp:nvSpPr>
        <dsp:cNvPr id="0" name=""/>
        <dsp:cNvSpPr/>
      </dsp:nvSpPr>
      <dsp:spPr>
        <a:xfrm>
          <a:off x="1537965" y="2830998"/>
          <a:ext cx="1418746" cy="2584979"/>
        </a:xfrm>
        <a:prstGeom prst="roundRect">
          <a:avLst>
            <a:gd name="adj" fmla="val 10000"/>
          </a:avLst>
        </a:prstGeom>
        <a:gradFill rotWithShape="0">
          <a:gsLst>
            <a:gs pos="0">
              <a:schemeClr val="accent2">
                <a:alpha val="70000"/>
                <a:hueOff val="0"/>
                <a:satOff val="0"/>
                <a:lumOff val="0"/>
                <a:alphaOff val="0"/>
                <a:tint val="100000"/>
                <a:shade val="85000"/>
                <a:satMod val="100000"/>
                <a:lumMod val="100000"/>
              </a:schemeClr>
            </a:gs>
            <a:gs pos="100000">
              <a:schemeClr val="accent2">
                <a:alpha val="70000"/>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alpha val="70000"/>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Órganos Competentes (Comisión Interamericana y Corte Interamericana</a:t>
          </a:r>
          <a:r>
            <a:rPr lang="es-MX" sz="1100" kern="1200" dirty="0" smtClean="0"/>
            <a:t>) </a:t>
          </a:r>
          <a:endParaRPr lang="es-MX" sz="1100" kern="1200" dirty="0"/>
        </a:p>
      </dsp:txBody>
      <dsp:txXfrm>
        <a:off x="1579519" y="2872552"/>
        <a:ext cx="1335638" cy="2501871"/>
      </dsp:txXfrm>
    </dsp:sp>
    <dsp:sp modelId="{434D3096-6039-4034-B693-F34EEE723248}">
      <dsp:nvSpPr>
        <dsp:cNvPr id="0" name=""/>
        <dsp:cNvSpPr/>
      </dsp:nvSpPr>
      <dsp:spPr>
        <a:xfrm>
          <a:off x="3075886" y="2830998"/>
          <a:ext cx="1418746" cy="2584979"/>
        </a:xfrm>
        <a:prstGeom prst="roundRect">
          <a:avLst>
            <a:gd name="adj" fmla="val 10000"/>
          </a:avLst>
        </a:prstGeom>
        <a:gradFill rotWithShape="0">
          <a:gsLst>
            <a:gs pos="0">
              <a:schemeClr val="accent2">
                <a:alpha val="70000"/>
                <a:hueOff val="0"/>
                <a:satOff val="0"/>
                <a:lumOff val="0"/>
                <a:alphaOff val="0"/>
                <a:tint val="100000"/>
                <a:shade val="85000"/>
                <a:satMod val="100000"/>
                <a:lumMod val="100000"/>
              </a:schemeClr>
            </a:gs>
            <a:gs pos="100000">
              <a:schemeClr val="accent2">
                <a:alpha val="70000"/>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alpha val="70000"/>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Firma</a:t>
          </a:r>
          <a:r>
            <a:rPr lang="es-MX" sz="1100" kern="1200" dirty="0" smtClean="0"/>
            <a:t> </a:t>
          </a:r>
          <a:endParaRPr lang="es-MX" sz="1100" kern="1200" dirty="0"/>
        </a:p>
      </dsp:txBody>
      <dsp:txXfrm>
        <a:off x="3117440" y="2872552"/>
        <a:ext cx="1335638" cy="2501871"/>
      </dsp:txXfrm>
    </dsp:sp>
    <dsp:sp modelId="{5DC933EA-4D4E-45E3-9E02-A6C55AE8F6E0}">
      <dsp:nvSpPr>
        <dsp:cNvPr id="0" name=""/>
        <dsp:cNvSpPr/>
      </dsp:nvSpPr>
      <dsp:spPr>
        <a:xfrm>
          <a:off x="4613807" y="2830998"/>
          <a:ext cx="1418746" cy="2584979"/>
        </a:xfrm>
        <a:prstGeom prst="roundRect">
          <a:avLst>
            <a:gd name="adj" fmla="val 10000"/>
          </a:avLst>
        </a:prstGeom>
        <a:gradFill rotWithShape="0">
          <a:gsLst>
            <a:gs pos="0">
              <a:schemeClr val="accent2">
                <a:alpha val="70000"/>
                <a:hueOff val="0"/>
                <a:satOff val="0"/>
                <a:lumOff val="0"/>
                <a:alphaOff val="0"/>
                <a:tint val="100000"/>
                <a:shade val="85000"/>
                <a:satMod val="100000"/>
                <a:lumMod val="100000"/>
              </a:schemeClr>
            </a:gs>
            <a:gs pos="100000">
              <a:schemeClr val="accent2">
                <a:alpha val="70000"/>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alpha val="70000"/>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Ratificación </a:t>
          </a:r>
          <a:endParaRPr lang="es-MX" sz="1600" kern="1200" dirty="0"/>
        </a:p>
      </dsp:txBody>
      <dsp:txXfrm>
        <a:off x="4655361" y="2872552"/>
        <a:ext cx="1335638" cy="2501871"/>
      </dsp:txXfrm>
    </dsp:sp>
    <dsp:sp modelId="{5FB10E40-F87A-49D6-BA04-23EF07700722}">
      <dsp:nvSpPr>
        <dsp:cNvPr id="0" name=""/>
        <dsp:cNvSpPr/>
      </dsp:nvSpPr>
      <dsp:spPr>
        <a:xfrm>
          <a:off x="6151728" y="2830998"/>
          <a:ext cx="1418746" cy="2584979"/>
        </a:xfrm>
        <a:prstGeom prst="roundRect">
          <a:avLst>
            <a:gd name="adj" fmla="val 10000"/>
          </a:avLst>
        </a:prstGeom>
        <a:gradFill rotWithShape="0">
          <a:gsLst>
            <a:gs pos="0">
              <a:schemeClr val="accent2">
                <a:alpha val="70000"/>
                <a:hueOff val="0"/>
                <a:satOff val="0"/>
                <a:lumOff val="0"/>
                <a:alphaOff val="0"/>
                <a:tint val="100000"/>
                <a:shade val="85000"/>
                <a:satMod val="100000"/>
                <a:lumMod val="100000"/>
              </a:schemeClr>
            </a:gs>
            <a:gs pos="100000">
              <a:schemeClr val="accent2">
                <a:alpha val="70000"/>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alpha val="70000"/>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Enmienda 	protocolo </a:t>
          </a:r>
          <a:endParaRPr lang="es-MX" sz="1100" kern="1200" dirty="0"/>
        </a:p>
      </dsp:txBody>
      <dsp:txXfrm>
        <a:off x="6193282" y="2872552"/>
        <a:ext cx="1335638" cy="2501871"/>
      </dsp:txXfrm>
    </dsp:sp>
    <dsp:sp modelId="{72F956C8-1468-441C-A1DF-BF6B24C0C4E1}">
      <dsp:nvSpPr>
        <dsp:cNvPr id="0" name=""/>
        <dsp:cNvSpPr/>
      </dsp:nvSpPr>
      <dsp:spPr>
        <a:xfrm>
          <a:off x="7689649" y="2830998"/>
          <a:ext cx="1418746" cy="2584979"/>
        </a:xfrm>
        <a:prstGeom prst="roundRect">
          <a:avLst>
            <a:gd name="adj" fmla="val 10000"/>
          </a:avLst>
        </a:prstGeom>
        <a:gradFill rotWithShape="0">
          <a:gsLst>
            <a:gs pos="0">
              <a:schemeClr val="accent2">
                <a:alpha val="70000"/>
                <a:hueOff val="0"/>
                <a:satOff val="0"/>
                <a:lumOff val="0"/>
                <a:alphaOff val="0"/>
                <a:tint val="100000"/>
                <a:shade val="85000"/>
                <a:satMod val="100000"/>
                <a:lumMod val="100000"/>
              </a:schemeClr>
            </a:gs>
            <a:gs pos="100000">
              <a:schemeClr val="accent2">
                <a:alpha val="70000"/>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alpha val="70000"/>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MX" sz="2500" kern="1200" dirty="0" smtClean="0"/>
            <a:t>Denuncia de la CADH </a:t>
          </a:r>
          <a:endParaRPr lang="es-MX" sz="2500" kern="1200" dirty="0"/>
        </a:p>
      </dsp:txBody>
      <dsp:txXfrm>
        <a:off x="7731203" y="2872552"/>
        <a:ext cx="1335638" cy="250187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3CD0D6-90AD-4E7E-B274-E3E4B03FBC2F}">
      <dsp:nvSpPr>
        <dsp:cNvPr id="0" name=""/>
        <dsp:cNvSpPr/>
      </dsp:nvSpPr>
      <dsp:spPr>
        <a:xfrm>
          <a:off x="5300" y="0"/>
          <a:ext cx="3180549" cy="2600960"/>
        </a:xfrm>
        <a:prstGeom prst="upArrow">
          <a:avLst/>
        </a:prstGeom>
        <a:solidFill>
          <a:schemeClr val="accent1">
            <a:lumMod val="60000"/>
            <a:lumOff val="40000"/>
          </a:schemeClr>
        </a:solidFill>
        <a:ln>
          <a:solidFill>
            <a:schemeClr val="accent2">
              <a:lumMod val="60000"/>
              <a:lumOff val="40000"/>
            </a:schemeClr>
          </a:solid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softRound"/>
          <a:contourClr>
            <a:schemeClr val="accent3">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sp>
    <dsp:sp modelId="{56CEFB58-2A10-4651-A574-554E9358C11B}">
      <dsp:nvSpPr>
        <dsp:cNvPr id="0" name=""/>
        <dsp:cNvSpPr/>
      </dsp:nvSpPr>
      <dsp:spPr>
        <a:xfrm>
          <a:off x="3052179" y="797766"/>
          <a:ext cx="5855473" cy="1005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0" rIns="220472" bIns="220472" numCol="1" spcCol="1270" anchor="ctr" anchorCtr="0">
          <a:noAutofit/>
        </a:bodyPr>
        <a:lstStyle/>
        <a:p>
          <a:pPr lvl="0" algn="l" defTabSz="1377950">
            <a:lnSpc>
              <a:spcPct val="90000"/>
            </a:lnSpc>
            <a:spcBef>
              <a:spcPct val="0"/>
            </a:spcBef>
            <a:spcAft>
              <a:spcPct val="35000"/>
            </a:spcAft>
          </a:pPr>
          <a:r>
            <a:rPr lang="es-MX" sz="3100" kern="1200" dirty="0" smtClean="0"/>
            <a:t>Comisión Interamericana de Derechos Humanos </a:t>
          </a:r>
          <a:endParaRPr lang="es-MX" sz="3100" kern="1200" dirty="0"/>
        </a:p>
      </dsp:txBody>
      <dsp:txXfrm>
        <a:off x="3052179" y="797766"/>
        <a:ext cx="5855473" cy="1005427"/>
      </dsp:txXfrm>
    </dsp:sp>
    <dsp:sp modelId="{12D71AB4-AB9A-4313-8068-118CD98DDCE3}">
      <dsp:nvSpPr>
        <dsp:cNvPr id="0" name=""/>
        <dsp:cNvSpPr/>
      </dsp:nvSpPr>
      <dsp:spPr>
        <a:xfrm>
          <a:off x="959465" y="2817706"/>
          <a:ext cx="3180549" cy="2600960"/>
        </a:xfrm>
        <a:prstGeom prst="downArrow">
          <a:avLst/>
        </a:prstGeom>
        <a:solidFill>
          <a:schemeClr val="accent5">
            <a:lumMod val="60000"/>
            <a:lumOff val="40000"/>
          </a:schemeClr>
        </a:solidFill>
        <a:ln>
          <a:noFill/>
        </a:ln>
        <a:effectLst>
          <a:glow rad="228600">
            <a:schemeClr val="accent5">
              <a:satMod val="175000"/>
              <a:alpha val="40000"/>
            </a:schemeClr>
          </a:glow>
          <a:reflection blurRad="292100" endPos="0" dist="50800" dir="5400000" sy="-100000" algn="bl" rotWithShape="0"/>
        </a:effectLst>
        <a:scene3d>
          <a:camera prst="orthographicFront">
            <a:rot lat="0" lon="0" rev="0"/>
          </a:camera>
          <a:lightRig rig="flat" dir="t">
            <a:rot lat="0" lon="0" rev="3600000"/>
          </a:lightRig>
        </a:scene3d>
        <a:sp3d contourW="12700" prstMaterial="flat">
          <a:bevelT w="38100" h="44450"/>
          <a:contourClr>
            <a:schemeClr val="accent3">
              <a:hueOff val="-527056"/>
              <a:satOff val="20491"/>
              <a:lumOff val="-12156"/>
              <a:alphaOff val="0"/>
              <a:shade val="35000"/>
              <a:satMod val="160000"/>
            </a:schemeClr>
          </a:contourClr>
        </a:sp3d>
      </dsp:spPr>
      <dsp:style>
        <a:lnRef idx="0">
          <a:scrgbClr r="0" g="0" b="0"/>
        </a:lnRef>
        <a:fillRef idx="3">
          <a:scrgbClr r="0" g="0" b="0"/>
        </a:fillRef>
        <a:effectRef idx="3">
          <a:scrgbClr r="0" g="0" b="0"/>
        </a:effectRef>
        <a:fontRef idx="minor">
          <a:schemeClr val="lt1"/>
        </a:fontRef>
      </dsp:style>
    </dsp:sp>
    <dsp:sp modelId="{9F93CC92-16FF-4FA1-843F-74FD20F3E9CB}">
      <dsp:nvSpPr>
        <dsp:cNvPr id="0" name=""/>
        <dsp:cNvSpPr/>
      </dsp:nvSpPr>
      <dsp:spPr>
        <a:xfrm>
          <a:off x="4235432" y="2817706"/>
          <a:ext cx="5397296" cy="2600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0" rIns="220472" bIns="220472" numCol="1" spcCol="1270" anchor="ctr" anchorCtr="0">
          <a:noAutofit/>
        </a:bodyPr>
        <a:lstStyle/>
        <a:p>
          <a:pPr lvl="0" algn="l" defTabSz="1377950">
            <a:lnSpc>
              <a:spcPct val="90000"/>
            </a:lnSpc>
            <a:spcBef>
              <a:spcPct val="0"/>
            </a:spcBef>
            <a:spcAft>
              <a:spcPct val="35000"/>
            </a:spcAft>
          </a:pPr>
          <a:r>
            <a:rPr lang="es-MX" sz="3100" kern="1200" dirty="0" smtClean="0"/>
            <a:t>Corte Interamericana de Derechos Humanos </a:t>
          </a:r>
          <a:endParaRPr lang="es-MX" sz="3100" kern="1200" dirty="0"/>
        </a:p>
      </dsp:txBody>
      <dsp:txXfrm>
        <a:off x="4235432" y="2817706"/>
        <a:ext cx="5397296" cy="26009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001931-28C1-4E6B-B768-B4AF2B9CF0CA}">
      <dsp:nvSpPr>
        <dsp:cNvPr id="0" name=""/>
        <dsp:cNvSpPr/>
      </dsp:nvSpPr>
      <dsp:spPr>
        <a:xfrm rot="16200000">
          <a:off x="1209392" y="1645161"/>
          <a:ext cx="3483661" cy="2128886"/>
        </a:xfrm>
        <a:prstGeom prst="round2SameRect">
          <a:avLst>
            <a:gd name="adj1" fmla="val 16670"/>
            <a:gd name="adj2" fmla="val 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120650" rIns="108585" bIns="120650" numCol="1" spcCol="1270" anchor="t" anchorCtr="0">
          <a:noAutofit/>
        </a:bodyPr>
        <a:lstStyle/>
        <a:p>
          <a:pPr lvl="0" algn="ctr" defTabSz="844550">
            <a:lnSpc>
              <a:spcPct val="90000"/>
            </a:lnSpc>
            <a:spcBef>
              <a:spcPct val="0"/>
            </a:spcBef>
            <a:spcAft>
              <a:spcPct val="35000"/>
            </a:spcAft>
          </a:pPr>
          <a:r>
            <a:rPr lang="es-MX" sz="1900" kern="1200" dirty="0" smtClean="0"/>
            <a:t>*Fue creado con el objeto de promover la observancia y defensa de los derechos humanos en la región y ser el órgano consultivo de la Organización de los Estados Americanos </a:t>
          </a:r>
          <a:endParaRPr lang="es-MX" sz="1900" kern="1200" dirty="0"/>
        </a:p>
      </dsp:txBody>
      <dsp:txXfrm rot="5400000">
        <a:off x="1990721" y="1071716"/>
        <a:ext cx="2024944" cy="3275777"/>
      </dsp:txXfrm>
    </dsp:sp>
    <dsp:sp modelId="{A3266434-8B19-496A-B56E-FE1A2C69DDD7}">
      <dsp:nvSpPr>
        <dsp:cNvPr id="0" name=""/>
        <dsp:cNvSpPr/>
      </dsp:nvSpPr>
      <dsp:spPr>
        <a:xfrm rot="5400000">
          <a:off x="3434946" y="1645161"/>
          <a:ext cx="3483661" cy="2128886"/>
        </a:xfrm>
        <a:prstGeom prst="round2SameRect">
          <a:avLst>
            <a:gd name="adj1" fmla="val 16670"/>
            <a:gd name="adj2" fmla="val 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8585" tIns="120650" rIns="72390" bIns="120650" numCol="1" spcCol="1270" anchor="t" anchorCtr="0">
          <a:noAutofit/>
        </a:bodyPr>
        <a:lstStyle/>
        <a:p>
          <a:pPr lvl="0" algn="ctr" defTabSz="844550">
            <a:lnSpc>
              <a:spcPct val="90000"/>
            </a:lnSpc>
            <a:spcBef>
              <a:spcPct val="0"/>
            </a:spcBef>
            <a:spcAft>
              <a:spcPct val="35000"/>
            </a:spcAft>
          </a:pPr>
          <a:r>
            <a:rPr lang="es-MX" sz="1900" kern="1200" dirty="0" smtClean="0"/>
            <a:t>*Es el órgano judicial del sistema encargado de interpretar y aplicar la Convención Americana de Derechos Humanos de acuerdo con los casos que sean presentados bajo su jurisdicción. </a:t>
          </a:r>
          <a:endParaRPr lang="es-MX" sz="1900" kern="1200" dirty="0"/>
        </a:p>
      </dsp:txBody>
      <dsp:txXfrm rot="-5400000">
        <a:off x="4112333" y="1071716"/>
        <a:ext cx="2024944" cy="3275777"/>
      </dsp:txXfrm>
    </dsp:sp>
    <dsp:sp modelId="{4C3A5CCB-964E-4C43-9D35-73DD703F4783}">
      <dsp:nvSpPr>
        <dsp:cNvPr id="0" name=""/>
        <dsp:cNvSpPr/>
      </dsp:nvSpPr>
      <dsp:spPr>
        <a:xfrm>
          <a:off x="4869944" y="-183888"/>
          <a:ext cx="2225554" cy="2225446"/>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1DC3CE-5C28-44AF-81E7-03EC3C7058A4}">
      <dsp:nvSpPr>
        <dsp:cNvPr id="0" name=""/>
        <dsp:cNvSpPr/>
      </dsp:nvSpPr>
      <dsp:spPr>
        <a:xfrm rot="10800000">
          <a:off x="826000" y="3399274"/>
          <a:ext cx="2225554" cy="2225446"/>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A36F71-8DBC-4A55-B4AC-D00A54BADCD9}">
      <dsp:nvSpPr>
        <dsp:cNvPr id="0" name=""/>
        <dsp:cNvSpPr/>
      </dsp:nvSpPr>
      <dsp:spPr>
        <a:xfrm rot="5400000">
          <a:off x="4292093" y="52581"/>
          <a:ext cx="2007219" cy="1906048"/>
        </a:xfrm>
        <a:prstGeom prst="hexagon">
          <a:avLst>
            <a:gd name="adj" fmla="val 25000"/>
            <a:gd name="vf" fmla="val 115470"/>
          </a:avLst>
        </a:prstGeom>
        <a:gradFill rotWithShape="0">
          <a:gsLst>
            <a:gs pos="0">
              <a:schemeClr val="accent2">
                <a:hueOff val="0"/>
                <a:satOff val="0"/>
                <a:lumOff val="0"/>
                <a:alphaOff val="0"/>
                <a:tint val="100000"/>
                <a:shade val="85000"/>
                <a:satMod val="100000"/>
                <a:lumMod val="100000"/>
              </a:schemeClr>
            </a:gs>
            <a:gs pos="100000">
              <a:schemeClr val="accent2">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En 1959 por la OEA para la promoción y defensa de los derechos humanos en la región </a:t>
          </a:r>
          <a:endParaRPr lang="es-MX" sz="1400" kern="1200" dirty="0"/>
        </a:p>
      </dsp:txBody>
      <dsp:txXfrm rot="-5400000">
        <a:off x="4652347" y="328102"/>
        <a:ext cx="1286710" cy="1355007"/>
      </dsp:txXfrm>
    </dsp:sp>
    <dsp:sp modelId="{4E86F592-426D-45DB-87D3-0BD98D3997FB}">
      <dsp:nvSpPr>
        <dsp:cNvPr id="0" name=""/>
        <dsp:cNvSpPr/>
      </dsp:nvSpPr>
      <dsp:spPr>
        <a:xfrm>
          <a:off x="6221834" y="403439"/>
          <a:ext cx="2240057" cy="12043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t>CREADA</a:t>
          </a:r>
          <a:r>
            <a:rPr lang="es-MX" sz="1200" kern="1200" dirty="0" smtClean="0"/>
            <a:t> </a:t>
          </a:r>
          <a:endParaRPr lang="es-MX" sz="1200" kern="1200" dirty="0"/>
        </a:p>
      </dsp:txBody>
      <dsp:txXfrm>
        <a:off x="6221834" y="403439"/>
        <a:ext cx="2240057" cy="1204331"/>
      </dsp:txXfrm>
    </dsp:sp>
    <dsp:sp modelId="{1F5B1098-5A0B-4304-B88D-D908E147E046}">
      <dsp:nvSpPr>
        <dsp:cNvPr id="0" name=""/>
        <dsp:cNvSpPr/>
      </dsp:nvSpPr>
      <dsp:spPr>
        <a:xfrm rot="5400000">
          <a:off x="2406109" y="132464"/>
          <a:ext cx="2007219" cy="1746281"/>
        </a:xfrm>
        <a:prstGeom prst="hexagon">
          <a:avLst>
            <a:gd name="adj" fmla="val 25000"/>
            <a:gd name="vf" fmla="val 115470"/>
          </a:avLst>
        </a:prstGeom>
        <a:gradFill rotWithShape="0">
          <a:gsLst>
            <a:gs pos="0">
              <a:schemeClr val="accent3">
                <a:hueOff val="0"/>
                <a:satOff val="0"/>
                <a:lumOff val="0"/>
                <a:alphaOff val="0"/>
                <a:tint val="100000"/>
                <a:shade val="85000"/>
                <a:satMod val="100000"/>
                <a:lumMod val="100000"/>
              </a:schemeClr>
            </a:gs>
            <a:gs pos="100000">
              <a:schemeClr val="accent3">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3">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2808707" y="314787"/>
        <a:ext cx="1202023" cy="1381635"/>
      </dsp:txXfrm>
    </dsp:sp>
    <dsp:sp modelId="{4798D234-06A0-45FC-994C-E32DDAD7FA65}">
      <dsp:nvSpPr>
        <dsp:cNvPr id="0" name=""/>
        <dsp:cNvSpPr/>
      </dsp:nvSpPr>
      <dsp:spPr>
        <a:xfrm rot="5400000">
          <a:off x="3345488" y="1836192"/>
          <a:ext cx="2007219" cy="1746281"/>
        </a:xfrm>
        <a:prstGeom prst="hexagon">
          <a:avLst>
            <a:gd name="adj" fmla="val 25000"/>
            <a:gd name="vf" fmla="val 115470"/>
          </a:avLst>
        </a:prstGeom>
        <a:gradFill rotWithShape="0">
          <a:gsLst>
            <a:gs pos="0">
              <a:schemeClr val="accent4">
                <a:hueOff val="0"/>
                <a:satOff val="0"/>
                <a:lumOff val="0"/>
                <a:alphaOff val="0"/>
                <a:tint val="100000"/>
                <a:shade val="85000"/>
                <a:satMod val="100000"/>
                <a:lumMod val="100000"/>
              </a:schemeClr>
            </a:gs>
            <a:gs pos="100000">
              <a:schemeClr val="accent4">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4">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7 miembros elegidos por la asamblea General de la OEA</a:t>
          </a:r>
          <a:endParaRPr lang="es-MX" sz="1400" kern="1200" dirty="0"/>
        </a:p>
      </dsp:txBody>
      <dsp:txXfrm rot="-5400000">
        <a:off x="3748086" y="2018515"/>
        <a:ext cx="1202023" cy="1381635"/>
      </dsp:txXfrm>
    </dsp:sp>
    <dsp:sp modelId="{AAD43FA7-B7D3-4A40-B3FA-6E5910AB5F9E}">
      <dsp:nvSpPr>
        <dsp:cNvPr id="0" name=""/>
        <dsp:cNvSpPr/>
      </dsp:nvSpPr>
      <dsp:spPr>
        <a:xfrm>
          <a:off x="1235900" y="2107167"/>
          <a:ext cx="2167797" cy="12043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r" defTabSz="889000">
            <a:lnSpc>
              <a:spcPct val="90000"/>
            </a:lnSpc>
            <a:spcBef>
              <a:spcPct val="0"/>
            </a:spcBef>
            <a:spcAft>
              <a:spcPct val="35000"/>
            </a:spcAft>
          </a:pPr>
          <a:r>
            <a:rPr lang="es-MX" sz="2000" kern="1200" dirty="0" smtClean="0"/>
            <a:t>Compuesto</a:t>
          </a:r>
          <a:r>
            <a:rPr lang="es-MX" sz="1200" kern="1200" dirty="0" smtClean="0"/>
            <a:t> </a:t>
          </a:r>
          <a:endParaRPr lang="es-MX" sz="1200" kern="1200" dirty="0"/>
        </a:p>
      </dsp:txBody>
      <dsp:txXfrm>
        <a:off x="1235900" y="2107167"/>
        <a:ext cx="2167797" cy="1204331"/>
      </dsp:txXfrm>
    </dsp:sp>
    <dsp:sp modelId="{251E6D26-23C7-4D0B-A9FF-90A5A5417699}">
      <dsp:nvSpPr>
        <dsp:cNvPr id="0" name=""/>
        <dsp:cNvSpPr/>
      </dsp:nvSpPr>
      <dsp:spPr>
        <a:xfrm rot="5400000">
          <a:off x="5231472" y="1836192"/>
          <a:ext cx="2007219" cy="1746281"/>
        </a:xfrm>
        <a:prstGeom prst="hexagon">
          <a:avLst>
            <a:gd name="adj" fmla="val 25000"/>
            <a:gd name="vf" fmla="val 115470"/>
          </a:avLst>
        </a:prstGeom>
        <a:gradFill rotWithShape="0">
          <a:gsLst>
            <a:gs pos="0">
              <a:schemeClr val="accent5">
                <a:hueOff val="0"/>
                <a:satOff val="0"/>
                <a:lumOff val="0"/>
                <a:alphaOff val="0"/>
                <a:tint val="100000"/>
                <a:shade val="85000"/>
                <a:satMod val="100000"/>
                <a:lumMod val="100000"/>
              </a:schemeClr>
            </a:gs>
            <a:gs pos="100000">
              <a:schemeClr val="accent5">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5">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5634070" y="2018515"/>
        <a:ext cx="1202023" cy="1381635"/>
      </dsp:txXfrm>
    </dsp:sp>
    <dsp:sp modelId="{35297EE3-B07C-4D6B-B3B0-692EEE4CC5F8}">
      <dsp:nvSpPr>
        <dsp:cNvPr id="0" name=""/>
        <dsp:cNvSpPr/>
      </dsp:nvSpPr>
      <dsp:spPr>
        <a:xfrm rot="5400000">
          <a:off x="4292093" y="3539921"/>
          <a:ext cx="2007219" cy="1746281"/>
        </a:xfrm>
        <a:prstGeom prst="hexagon">
          <a:avLst>
            <a:gd name="adj" fmla="val 25000"/>
            <a:gd name="vf" fmla="val 115470"/>
          </a:avLst>
        </a:prstGeom>
        <a:gradFill rotWithShape="0">
          <a:gsLst>
            <a:gs pos="0">
              <a:schemeClr val="accent6">
                <a:hueOff val="0"/>
                <a:satOff val="0"/>
                <a:lumOff val="0"/>
                <a:alphaOff val="0"/>
                <a:tint val="100000"/>
                <a:shade val="85000"/>
                <a:satMod val="100000"/>
                <a:lumMod val="100000"/>
              </a:schemeClr>
            </a:gs>
            <a:gs pos="100000">
              <a:schemeClr val="accent6">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6">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Elaborar informes sobre el estado de los derechos humanos</a:t>
          </a:r>
          <a:endParaRPr lang="es-MX" sz="1400" kern="1200" dirty="0"/>
        </a:p>
      </dsp:txBody>
      <dsp:txXfrm rot="-5400000">
        <a:off x="4694691" y="3722244"/>
        <a:ext cx="1202023" cy="1381635"/>
      </dsp:txXfrm>
    </dsp:sp>
    <dsp:sp modelId="{FFFAA968-EC21-44F4-A9F1-F299B2B78F1F}">
      <dsp:nvSpPr>
        <dsp:cNvPr id="0" name=""/>
        <dsp:cNvSpPr/>
      </dsp:nvSpPr>
      <dsp:spPr>
        <a:xfrm>
          <a:off x="6221834" y="3810895"/>
          <a:ext cx="2240057" cy="12043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Función de monitoreo </a:t>
          </a:r>
          <a:endParaRPr lang="es-MX" sz="2000" kern="1200" dirty="0"/>
        </a:p>
      </dsp:txBody>
      <dsp:txXfrm>
        <a:off x="6221834" y="3810895"/>
        <a:ext cx="2240057" cy="1204331"/>
      </dsp:txXfrm>
    </dsp:sp>
    <dsp:sp modelId="{AE8605BD-C261-4447-87AB-6F7A5EC3D93E}">
      <dsp:nvSpPr>
        <dsp:cNvPr id="0" name=""/>
        <dsp:cNvSpPr/>
      </dsp:nvSpPr>
      <dsp:spPr>
        <a:xfrm rot="5400000">
          <a:off x="2406109" y="3539921"/>
          <a:ext cx="2007219" cy="1746281"/>
        </a:xfrm>
        <a:prstGeom prst="hexagon">
          <a:avLst>
            <a:gd name="adj" fmla="val 25000"/>
            <a:gd name="vf" fmla="val 115470"/>
          </a:avLst>
        </a:prstGeom>
        <a:gradFill rotWithShape="0">
          <a:gsLst>
            <a:gs pos="0">
              <a:schemeClr val="accent2">
                <a:hueOff val="0"/>
                <a:satOff val="0"/>
                <a:lumOff val="0"/>
                <a:alphaOff val="0"/>
                <a:tint val="100000"/>
                <a:shade val="85000"/>
                <a:satMod val="100000"/>
                <a:lumMod val="100000"/>
              </a:schemeClr>
            </a:gs>
            <a:gs pos="100000">
              <a:schemeClr val="accent2">
                <a:hueOff val="0"/>
                <a:satOff val="0"/>
                <a:lumOff val="0"/>
                <a:alphaOff val="0"/>
                <a:tint val="90000"/>
                <a:shade val="100000"/>
                <a:satMod val="150000"/>
                <a:lumMod val="100000"/>
              </a:schemeClr>
            </a:gs>
          </a:gsLst>
          <a:path path="circle">
            <a:fillToRect l="100000" t="100000" r="100000" b="100000"/>
          </a:path>
        </a:gradFill>
        <a:ln>
          <a:noFill/>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2">
              <a:hueOff val="0"/>
              <a:satOff val="0"/>
              <a:lumOff val="0"/>
              <a:alphaOff val="0"/>
              <a:shade val="35000"/>
              <a:satMod val="16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Tres categorías: informe anual, otro por países y uno temático. </a:t>
          </a:r>
          <a:endParaRPr lang="es-MX" sz="1800" kern="1200" dirty="0"/>
        </a:p>
      </dsp:txBody>
      <dsp:txXfrm rot="-5400000">
        <a:off x="2808707" y="3722244"/>
        <a:ext cx="1202023" cy="138163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2A8324-D8CD-427A-99A1-56CB8EC48D53}">
      <dsp:nvSpPr>
        <dsp:cNvPr id="0" name=""/>
        <dsp:cNvSpPr/>
      </dsp:nvSpPr>
      <dsp:spPr>
        <a:xfrm>
          <a:off x="0" y="0"/>
          <a:ext cx="81280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9C8F64-1D8B-46A5-9A3E-975E3911690E}">
      <dsp:nvSpPr>
        <dsp:cNvPr id="0" name=""/>
        <dsp:cNvSpPr/>
      </dsp:nvSpPr>
      <dsp:spPr>
        <a:xfrm>
          <a:off x="0" y="0"/>
          <a:ext cx="2418326" cy="5418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s-MX" sz="3200" kern="1200" dirty="0" smtClean="0">
              <a:solidFill>
                <a:srgbClr val="7030A0"/>
              </a:solidFill>
            </a:rPr>
            <a:t>¿Para qué sirven los informes?</a:t>
          </a:r>
          <a:endParaRPr lang="es-MX" sz="3200" kern="1200" dirty="0">
            <a:solidFill>
              <a:srgbClr val="7030A0"/>
            </a:solidFill>
          </a:endParaRPr>
        </a:p>
      </dsp:txBody>
      <dsp:txXfrm>
        <a:off x="0" y="0"/>
        <a:ext cx="2418326" cy="5418667"/>
      </dsp:txXfrm>
    </dsp:sp>
    <dsp:sp modelId="{FBADE04D-B95A-4F52-B1C2-60533623E3CC}">
      <dsp:nvSpPr>
        <dsp:cNvPr id="0" name=""/>
        <dsp:cNvSpPr/>
      </dsp:nvSpPr>
      <dsp:spPr>
        <a:xfrm>
          <a:off x="2525364" y="246062"/>
          <a:ext cx="5601612" cy="4921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es-MX" sz="4100" kern="1200" dirty="0" smtClean="0">
              <a:solidFill>
                <a:srgbClr val="0070C0"/>
              </a:solidFill>
            </a:rPr>
            <a:t>Para realizar recomendaciones generales y/o particulares a cada Estado en aras de proteger y garantizar el pleno ejercicio de los derechos contenidos en la CADH</a:t>
          </a:r>
          <a:endParaRPr lang="es-MX" sz="4100" kern="1200" dirty="0">
            <a:solidFill>
              <a:srgbClr val="0070C0"/>
            </a:solidFill>
          </a:endParaRPr>
        </a:p>
      </dsp:txBody>
      <dsp:txXfrm>
        <a:off x="2525364" y="246062"/>
        <a:ext cx="5601612" cy="4921250"/>
      </dsp:txXfrm>
    </dsp:sp>
    <dsp:sp modelId="{77F25DD9-D16C-4AAD-BA59-38D453FA7EB1}">
      <dsp:nvSpPr>
        <dsp:cNvPr id="0" name=""/>
        <dsp:cNvSpPr/>
      </dsp:nvSpPr>
      <dsp:spPr>
        <a:xfrm>
          <a:off x="2418326" y="5167312"/>
          <a:ext cx="5708649"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50AC9-A370-4875-ABA4-23E6F56C696E}">
      <dsp:nvSpPr>
        <dsp:cNvPr id="0" name=""/>
        <dsp:cNvSpPr/>
      </dsp:nvSpPr>
      <dsp:spPr>
        <a:xfrm>
          <a:off x="-6464392" y="-989463"/>
          <a:ext cx="7700227" cy="7700227"/>
        </a:xfrm>
        <a:prstGeom prst="blockArc">
          <a:avLst>
            <a:gd name="adj1" fmla="val 18900000"/>
            <a:gd name="adj2" fmla="val 2700000"/>
            <a:gd name="adj3" fmla="val 281"/>
          </a:avLst>
        </a:pr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545879-D598-4234-945C-8FD4DF996FE4}">
      <dsp:nvSpPr>
        <dsp:cNvPr id="0" name=""/>
        <dsp:cNvSpPr/>
      </dsp:nvSpPr>
      <dsp:spPr>
        <a:xfrm>
          <a:off x="401349" y="260090"/>
          <a:ext cx="8865161" cy="519951"/>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12" tIns="50800" rIns="50800" bIns="50800" numCol="1" spcCol="1270" anchor="ctr" anchorCtr="0">
          <a:noAutofit/>
        </a:bodyPr>
        <a:lstStyle/>
        <a:p>
          <a:pPr lvl="0" algn="l" defTabSz="889000">
            <a:lnSpc>
              <a:spcPct val="90000"/>
            </a:lnSpc>
            <a:spcBef>
              <a:spcPct val="0"/>
            </a:spcBef>
            <a:spcAft>
              <a:spcPct val="35000"/>
            </a:spcAft>
          </a:pPr>
          <a:r>
            <a:rPr lang="es-MX" sz="2000" kern="1200" dirty="0" smtClean="0"/>
            <a:t>1.1 Definición de Derecho Internacional Público </a:t>
          </a:r>
          <a:endParaRPr lang="es-MX" sz="2000" kern="1200" dirty="0"/>
        </a:p>
      </dsp:txBody>
      <dsp:txXfrm>
        <a:off x="401349" y="260090"/>
        <a:ext cx="8865161" cy="519951"/>
      </dsp:txXfrm>
    </dsp:sp>
    <dsp:sp modelId="{83C94626-DA58-4C26-8C09-431435BE5831}">
      <dsp:nvSpPr>
        <dsp:cNvPr id="0" name=""/>
        <dsp:cNvSpPr/>
      </dsp:nvSpPr>
      <dsp:spPr>
        <a:xfrm>
          <a:off x="76379" y="195096"/>
          <a:ext cx="649939" cy="649939"/>
        </a:xfrm>
        <a:prstGeom prst="ellipse">
          <a:avLst/>
        </a:prstGeom>
        <a:solidFill>
          <a:schemeClr val="lt1">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C5D9B6-7245-4CDC-A467-8CA0AD6DA86E}">
      <dsp:nvSpPr>
        <dsp:cNvPr id="0" name=""/>
        <dsp:cNvSpPr/>
      </dsp:nvSpPr>
      <dsp:spPr>
        <a:xfrm>
          <a:off x="872212" y="1040475"/>
          <a:ext cx="8394298" cy="519951"/>
        </a:xfrm>
        <a:prstGeom prst="rect">
          <a:avLst/>
        </a:prstGeom>
        <a:solidFill>
          <a:schemeClr val="accent5">
            <a:hueOff val="4897"/>
            <a:satOff val="-1184"/>
            <a:lumOff val="-209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12" tIns="50800" rIns="50800" bIns="50800" numCol="1" spcCol="1270" anchor="ctr" anchorCtr="0">
          <a:noAutofit/>
        </a:bodyPr>
        <a:lstStyle/>
        <a:p>
          <a:pPr lvl="0" algn="l" defTabSz="889000">
            <a:lnSpc>
              <a:spcPct val="90000"/>
            </a:lnSpc>
            <a:spcBef>
              <a:spcPct val="0"/>
            </a:spcBef>
            <a:spcAft>
              <a:spcPct val="35000"/>
            </a:spcAft>
          </a:pPr>
          <a:r>
            <a:rPr lang="es-MX" sz="2000" kern="1200" dirty="0" smtClean="0"/>
            <a:t>1.2 Características del derecho en general </a:t>
          </a:r>
          <a:endParaRPr lang="es-MX" sz="2000" kern="1200" dirty="0"/>
        </a:p>
      </dsp:txBody>
      <dsp:txXfrm>
        <a:off x="872212" y="1040475"/>
        <a:ext cx="8394298" cy="519951"/>
      </dsp:txXfrm>
    </dsp:sp>
    <dsp:sp modelId="{A01F605B-4519-41DC-8B78-DC08CD687091}">
      <dsp:nvSpPr>
        <dsp:cNvPr id="0" name=""/>
        <dsp:cNvSpPr/>
      </dsp:nvSpPr>
      <dsp:spPr>
        <a:xfrm>
          <a:off x="547242" y="975481"/>
          <a:ext cx="649939" cy="649939"/>
        </a:xfrm>
        <a:prstGeom prst="ellipse">
          <a:avLst/>
        </a:prstGeom>
        <a:solidFill>
          <a:schemeClr val="lt1">
            <a:hueOff val="0"/>
            <a:satOff val="0"/>
            <a:lumOff val="0"/>
            <a:alphaOff val="0"/>
          </a:schemeClr>
        </a:solidFill>
        <a:ln w="15875" cap="flat" cmpd="sng" algn="ctr">
          <a:solidFill>
            <a:schemeClr val="accent5">
              <a:hueOff val="4897"/>
              <a:satOff val="-1184"/>
              <a:lumOff val="-2092"/>
              <a:alphaOff val="0"/>
            </a:schemeClr>
          </a:solidFill>
          <a:prstDash val="solid"/>
        </a:ln>
        <a:effectLst/>
      </dsp:spPr>
      <dsp:style>
        <a:lnRef idx="2">
          <a:scrgbClr r="0" g="0" b="0"/>
        </a:lnRef>
        <a:fillRef idx="1">
          <a:scrgbClr r="0" g="0" b="0"/>
        </a:fillRef>
        <a:effectRef idx="0">
          <a:scrgbClr r="0" g="0" b="0"/>
        </a:effectRef>
        <a:fontRef idx="minor"/>
      </dsp:style>
    </dsp:sp>
    <dsp:sp modelId="{07753329-0350-4349-BDF0-62B4F4A76558}">
      <dsp:nvSpPr>
        <dsp:cNvPr id="0" name=""/>
        <dsp:cNvSpPr/>
      </dsp:nvSpPr>
      <dsp:spPr>
        <a:xfrm>
          <a:off x="1130242" y="1820288"/>
          <a:ext cx="8136267" cy="519951"/>
        </a:xfrm>
        <a:prstGeom prst="rect">
          <a:avLst/>
        </a:prstGeom>
        <a:solidFill>
          <a:schemeClr val="accent5">
            <a:hueOff val="9795"/>
            <a:satOff val="-2368"/>
            <a:lumOff val="-418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12" tIns="50800" rIns="50800" bIns="50800" numCol="1" spcCol="1270" anchor="ctr" anchorCtr="0">
          <a:noAutofit/>
        </a:bodyPr>
        <a:lstStyle/>
        <a:p>
          <a:pPr lvl="0" algn="l" defTabSz="889000">
            <a:lnSpc>
              <a:spcPct val="90000"/>
            </a:lnSpc>
            <a:spcBef>
              <a:spcPct val="0"/>
            </a:spcBef>
            <a:spcAft>
              <a:spcPct val="35000"/>
            </a:spcAft>
          </a:pPr>
          <a:r>
            <a:rPr lang="es-MX" sz="2000" kern="1200" dirty="0" smtClean="0"/>
            <a:t>1.3 Comunidad Internacional </a:t>
          </a:r>
          <a:endParaRPr lang="es-MX" sz="2000" kern="1200" dirty="0"/>
        </a:p>
      </dsp:txBody>
      <dsp:txXfrm>
        <a:off x="1130242" y="1820288"/>
        <a:ext cx="8136267" cy="519951"/>
      </dsp:txXfrm>
    </dsp:sp>
    <dsp:sp modelId="{290081F0-E268-4E36-A519-D4B827F2EA2E}">
      <dsp:nvSpPr>
        <dsp:cNvPr id="0" name=""/>
        <dsp:cNvSpPr/>
      </dsp:nvSpPr>
      <dsp:spPr>
        <a:xfrm>
          <a:off x="805272" y="1755294"/>
          <a:ext cx="649939" cy="649939"/>
        </a:xfrm>
        <a:prstGeom prst="ellipse">
          <a:avLst/>
        </a:prstGeom>
        <a:solidFill>
          <a:schemeClr val="lt1">
            <a:hueOff val="0"/>
            <a:satOff val="0"/>
            <a:lumOff val="0"/>
            <a:alphaOff val="0"/>
          </a:schemeClr>
        </a:solidFill>
        <a:ln w="15875" cap="flat" cmpd="sng" algn="ctr">
          <a:solidFill>
            <a:schemeClr val="accent5">
              <a:hueOff val="9795"/>
              <a:satOff val="-2368"/>
              <a:lumOff val="-4183"/>
              <a:alphaOff val="0"/>
            </a:schemeClr>
          </a:solidFill>
          <a:prstDash val="solid"/>
        </a:ln>
        <a:effectLst/>
      </dsp:spPr>
      <dsp:style>
        <a:lnRef idx="2">
          <a:scrgbClr r="0" g="0" b="0"/>
        </a:lnRef>
        <a:fillRef idx="1">
          <a:scrgbClr r="0" g="0" b="0"/>
        </a:fillRef>
        <a:effectRef idx="0">
          <a:scrgbClr r="0" g="0" b="0"/>
        </a:effectRef>
        <a:fontRef idx="minor"/>
      </dsp:style>
    </dsp:sp>
    <dsp:sp modelId="{6B454C48-8464-4B0D-AE64-74CCE35849CE}">
      <dsp:nvSpPr>
        <dsp:cNvPr id="0" name=""/>
        <dsp:cNvSpPr/>
      </dsp:nvSpPr>
      <dsp:spPr>
        <a:xfrm>
          <a:off x="1212629" y="2600674"/>
          <a:ext cx="8053881" cy="519951"/>
        </a:xfrm>
        <a:prstGeom prst="rect">
          <a:avLst/>
        </a:prstGeom>
        <a:solidFill>
          <a:schemeClr val="accent5">
            <a:hueOff val="14692"/>
            <a:satOff val="-3552"/>
            <a:lumOff val="-627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12" tIns="50800" rIns="50800" bIns="50800" numCol="1" spcCol="1270" anchor="ctr" anchorCtr="0">
          <a:noAutofit/>
        </a:bodyPr>
        <a:lstStyle/>
        <a:p>
          <a:pPr lvl="0" algn="l" defTabSz="889000">
            <a:lnSpc>
              <a:spcPct val="90000"/>
            </a:lnSpc>
            <a:spcBef>
              <a:spcPct val="0"/>
            </a:spcBef>
            <a:spcAft>
              <a:spcPct val="35000"/>
            </a:spcAft>
          </a:pPr>
          <a:r>
            <a:rPr lang="es-MX" sz="2000" kern="1200" smtClean="0"/>
            <a:t>1.4 Pluralidad de Estados </a:t>
          </a:r>
          <a:endParaRPr lang="es-MX" sz="2000" kern="1200" dirty="0" smtClean="0"/>
        </a:p>
      </dsp:txBody>
      <dsp:txXfrm>
        <a:off x="1212629" y="2600674"/>
        <a:ext cx="8053881" cy="519951"/>
      </dsp:txXfrm>
    </dsp:sp>
    <dsp:sp modelId="{78241219-AF34-434E-9AFD-F75DE3C66A6B}">
      <dsp:nvSpPr>
        <dsp:cNvPr id="0" name=""/>
        <dsp:cNvSpPr/>
      </dsp:nvSpPr>
      <dsp:spPr>
        <a:xfrm>
          <a:off x="887659" y="2535680"/>
          <a:ext cx="649939" cy="649939"/>
        </a:xfrm>
        <a:prstGeom prst="ellipse">
          <a:avLst/>
        </a:prstGeom>
        <a:solidFill>
          <a:schemeClr val="lt1">
            <a:hueOff val="0"/>
            <a:satOff val="0"/>
            <a:lumOff val="0"/>
            <a:alphaOff val="0"/>
          </a:schemeClr>
        </a:solidFill>
        <a:ln w="15875" cap="flat" cmpd="sng" algn="ctr">
          <a:solidFill>
            <a:schemeClr val="accent5">
              <a:hueOff val="14692"/>
              <a:satOff val="-3552"/>
              <a:lumOff val="-6275"/>
              <a:alphaOff val="0"/>
            </a:schemeClr>
          </a:solidFill>
          <a:prstDash val="solid"/>
        </a:ln>
        <a:effectLst/>
      </dsp:spPr>
      <dsp:style>
        <a:lnRef idx="2">
          <a:scrgbClr r="0" g="0" b="0"/>
        </a:lnRef>
        <a:fillRef idx="1">
          <a:scrgbClr r="0" g="0" b="0"/>
        </a:fillRef>
        <a:effectRef idx="0">
          <a:scrgbClr r="0" g="0" b="0"/>
        </a:effectRef>
        <a:fontRef idx="minor"/>
      </dsp:style>
    </dsp:sp>
    <dsp:sp modelId="{921AF621-E428-4397-8052-206B4236A567}">
      <dsp:nvSpPr>
        <dsp:cNvPr id="0" name=""/>
        <dsp:cNvSpPr/>
      </dsp:nvSpPr>
      <dsp:spPr>
        <a:xfrm>
          <a:off x="1130242" y="3381059"/>
          <a:ext cx="8136267" cy="519951"/>
        </a:xfrm>
        <a:prstGeom prst="rect">
          <a:avLst/>
        </a:prstGeom>
        <a:solidFill>
          <a:schemeClr val="accent5">
            <a:hueOff val="19589"/>
            <a:satOff val="-4736"/>
            <a:lumOff val="-836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12" tIns="50800" rIns="50800" bIns="50800" numCol="1" spcCol="1270" anchor="ctr" anchorCtr="0">
          <a:noAutofit/>
        </a:bodyPr>
        <a:lstStyle/>
        <a:p>
          <a:pPr lvl="0" algn="l" defTabSz="889000">
            <a:lnSpc>
              <a:spcPct val="90000"/>
            </a:lnSpc>
            <a:spcBef>
              <a:spcPct val="0"/>
            </a:spcBef>
            <a:spcAft>
              <a:spcPct val="35000"/>
            </a:spcAft>
          </a:pPr>
          <a:r>
            <a:rPr lang="es-MX" sz="2000" kern="1200" dirty="0" smtClean="0"/>
            <a:t>1.5 Soberanía de los Estados de la comunidad internacional </a:t>
          </a:r>
          <a:endParaRPr lang="es-MX" sz="2000" kern="1200" dirty="0"/>
        </a:p>
      </dsp:txBody>
      <dsp:txXfrm>
        <a:off x="1130242" y="3381059"/>
        <a:ext cx="8136267" cy="519951"/>
      </dsp:txXfrm>
    </dsp:sp>
    <dsp:sp modelId="{97524F77-AD6F-43BC-A309-B2D6F7918A34}">
      <dsp:nvSpPr>
        <dsp:cNvPr id="0" name=""/>
        <dsp:cNvSpPr/>
      </dsp:nvSpPr>
      <dsp:spPr>
        <a:xfrm>
          <a:off x="805272" y="3316065"/>
          <a:ext cx="649939" cy="649939"/>
        </a:xfrm>
        <a:prstGeom prst="ellipse">
          <a:avLst/>
        </a:prstGeom>
        <a:solidFill>
          <a:schemeClr val="lt1">
            <a:hueOff val="0"/>
            <a:satOff val="0"/>
            <a:lumOff val="0"/>
            <a:alphaOff val="0"/>
          </a:schemeClr>
        </a:solidFill>
        <a:ln w="15875" cap="flat" cmpd="sng" algn="ctr">
          <a:solidFill>
            <a:schemeClr val="accent5">
              <a:hueOff val="19589"/>
              <a:satOff val="-4736"/>
              <a:lumOff val="-8367"/>
              <a:alphaOff val="0"/>
            </a:schemeClr>
          </a:solidFill>
          <a:prstDash val="solid"/>
        </a:ln>
        <a:effectLst/>
      </dsp:spPr>
      <dsp:style>
        <a:lnRef idx="2">
          <a:scrgbClr r="0" g="0" b="0"/>
        </a:lnRef>
        <a:fillRef idx="1">
          <a:scrgbClr r="0" g="0" b="0"/>
        </a:fillRef>
        <a:effectRef idx="0">
          <a:scrgbClr r="0" g="0" b="0"/>
        </a:effectRef>
        <a:fontRef idx="minor"/>
      </dsp:style>
    </dsp:sp>
    <dsp:sp modelId="{6C4FBC8D-D5F3-4A9D-9ADC-CFB5C7EBB13E}">
      <dsp:nvSpPr>
        <dsp:cNvPr id="0" name=""/>
        <dsp:cNvSpPr/>
      </dsp:nvSpPr>
      <dsp:spPr>
        <a:xfrm>
          <a:off x="872212" y="4160872"/>
          <a:ext cx="8394298" cy="519951"/>
        </a:xfrm>
        <a:prstGeom prst="rect">
          <a:avLst/>
        </a:prstGeom>
        <a:solidFill>
          <a:schemeClr val="accent5">
            <a:hueOff val="24487"/>
            <a:satOff val="-5920"/>
            <a:lumOff val="-1045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12" tIns="50800" rIns="50800" bIns="50800" numCol="1" spcCol="1270" anchor="ctr" anchorCtr="0">
          <a:noAutofit/>
        </a:bodyPr>
        <a:lstStyle/>
        <a:p>
          <a:pPr lvl="0" algn="l" defTabSz="889000">
            <a:lnSpc>
              <a:spcPct val="90000"/>
            </a:lnSpc>
            <a:spcBef>
              <a:spcPct val="0"/>
            </a:spcBef>
            <a:spcAft>
              <a:spcPct val="35000"/>
            </a:spcAft>
          </a:pPr>
          <a:r>
            <a:rPr lang="es-MX" sz="2000" kern="1200" dirty="0" smtClean="0"/>
            <a:t>1.6 Derecho internacional y derecho interno, sus características y sus fuentes </a:t>
          </a:r>
          <a:endParaRPr lang="es-MX" sz="2000" kern="1200" dirty="0"/>
        </a:p>
      </dsp:txBody>
      <dsp:txXfrm>
        <a:off x="872212" y="4160872"/>
        <a:ext cx="8394298" cy="519951"/>
      </dsp:txXfrm>
    </dsp:sp>
    <dsp:sp modelId="{587882C7-6490-4237-A62C-B5BADDC919B3}">
      <dsp:nvSpPr>
        <dsp:cNvPr id="0" name=""/>
        <dsp:cNvSpPr/>
      </dsp:nvSpPr>
      <dsp:spPr>
        <a:xfrm>
          <a:off x="547242" y="4095878"/>
          <a:ext cx="649939" cy="649939"/>
        </a:xfrm>
        <a:prstGeom prst="ellipse">
          <a:avLst/>
        </a:prstGeom>
        <a:solidFill>
          <a:schemeClr val="lt1">
            <a:hueOff val="0"/>
            <a:satOff val="0"/>
            <a:lumOff val="0"/>
            <a:alphaOff val="0"/>
          </a:schemeClr>
        </a:solidFill>
        <a:ln w="15875" cap="flat" cmpd="sng" algn="ctr">
          <a:solidFill>
            <a:schemeClr val="accent5">
              <a:hueOff val="24487"/>
              <a:satOff val="-5920"/>
              <a:lumOff val="-10458"/>
              <a:alphaOff val="0"/>
            </a:schemeClr>
          </a:solidFill>
          <a:prstDash val="solid"/>
        </a:ln>
        <a:effectLst/>
      </dsp:spPr>
      <dsp:style>
        <a:lnRef idx="2">
          <a:scrgbClr r="0" g="0" b="0"/>
        </a:lnRef>
        <a:fillRef idx="1">
          <a:scrgbClr r="0" g="0" b="0"/>
        </a:fillRef>
        <a:effectRef idx="0">
          <a:scrgbClr r="0" g="0" b="0"/>
        </a:effectRef>
        <a:fontRef idx="minor"/>
      </dsp:style>
    </dsp:sp>
    <dsp:sp modelId="{8C07F39B-688C-46E1-9C5D-763E1B2758EB}">
      <dsp:nvSpPr>
        <dsp:cNvPr id="0" name=""/>
        <dsp:cNvSpPr/>
      </dsp:nvSpPr>
      <dsp:spPr>
        <a:xfrm>
          <a:off x="401349" y="4941257"/>
          <a:ext cx="8865161" cy="519951"/>
        </a:xfrm>
        <a:prstGeom prst="rect">
          <a:avLst/>
        </a:prstGeom>
        <a:solidFill>
          <a:schemeClr val="accent5">
            <a:hueOff val="29384"/>
            <a:satOff val="-7104"/>
            <a:lumOff val="-1255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12" tIns="50800" rIns="50800" bIns="50800" numCol="1" spcCol="1270" anchor="ctr" anchorCtr="0">
          <a:noAutofit/>
        </a:bodyPr>
        <a:lstStyle/>
        <a:p>
          <a:pPr lvl="0" algn="l" defTabSz="889000">
            <a:lnSpc>
              <a:spcPct val="90000"/>
            </a:lnSpc>
            <a:spcBef>
              <a:spcPct val="0"/>
            </a:spcBef>
            <a:spcAft>
              <a:spcPct val="35000"/>
            </a:spcAft>
          </a:pPr>
          <a:r>
            <a:rPr lang="es-MX" sz="2000" kern="1200" dirty="0" smtClean="0"/>
            <a:t>1.7 Normas de Derecho Internacional </a:t>
          </a:r>
          <a:endParaRPr lang="es-MX" sz="2000" kern="1200" dirty="0"/>
        </a:p>
      </dsp:txBody>
      <dsp:txXfrm>
        <a:off x="401349" y="4941257"/>
        <a:ext cx="8865161" cy="519951"/>
      </dsp:txXfrm>
    </dsp:sp>
    <dsp:sp modelId="{4768657F-F116-433E-A810-C4D8AE539AF6}">
      <dsp:nvSpPr>
        <dsp:cNvPr id="0" name=""/>
        <dsp:cNvSpPr/>
      </dsp:nvSpPr>
      <dsp:spPr>
        <a:xfrm>
          <a:off x="76379" y="4876263"/>
          <a:ext cx="649939" cy="649939"/>
        </a:xfrm>
        <a:prstGeom prst="ellipse">
          <a:avLst/>
        </a:prstGeom>
        <a:solidFill>
          <a:schemeClr val="lt1">
            <a:hueOff val="0"/>
            <a:satOff val="0"/>
            <a:lumOff val="0"/>
            <a:alphaOff val="0"/>
          </a:schemeClr>
        </a:solidFill>
        <a:ln w="15875" cap="flat" cmpd="sng" algn="ctr">
          <a:solidFill>
            <a:schemeClr val="accent5">
              <a:hueOff val="29384"/>
              <a:satOff val="-7104"/>
              <a:lumOff val="-1255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057CEC-E162-4144-BA5D-25CDE0F3C970}">
      <dsp:nvSpPr>
        <dsp:cNvPr id="0" name=""/>
        <dsp:cNvSpPr/>
      </dsp:nvSpPr>
      <dsp:spPr>
        <a:xfrm>
          <a:off x="1228165" y="244865"/>
          <a:ext cx="3288803" cy="1973282"/>
        </a:xfrm>
        <a:prstGeom prst="roundRect">
          <a:avLst>
            <a:gd name="adj" fmla="val 10000"/>
          </a:avLst>
        </a:prstGeom>
        <a:solidFill>
          <a:schemeClr val="accent1">
            <a:alpha val="9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Visita </a:t>
          </a:r>
          <a:r>
            <a:rPr lang="es-MX" sz="1900" i="1" kern="1200" dirty="0" smtClean="0"/>
            <a:t>in loco </a:t>
          </a:r>
          <a:endParaRPr lang="es-MX" sz="1900" i="1" kern="1200" dirty="0"/>
        </a:p>
      </dsp:txBody>
      <dsp:txXfrm>
        <a:off x="1285960" y="302660"/>
        <a:ext cx="3173213" cy="1857692"/>
      </dsp:txXfrm>
    </dsp:sp>
    <dsp:sp modelId="{1A617B43-A980-4676-ABDF-17EB828526B9}">
      <dsp:nvSpPr>
        <dsp:cNvPr id="0" name=""/>
        <dsp:cNvSpPr/>
      </dsp:nvSpPr>
      <dsp:spPr>
        <a:xfrm rot="21562883">
          <a:off x="4843196" y="798173"/>
          <a:ext cx="786011" cy="815623"/>
        </a:xfrm>
        <a:prstGeom prst="rightArrow">
          <a:avLst>
            <a:gd name="adj1" fmla="val 60000"/>
            <a:gd name="adj2" fmla="val 50000"/>
          </a:avLst>
        </a:prstGeom>
        <a:solidFill>
          <a:schemeClr val="accent1">
            <a:shade val="9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4843203" y="962571"/>
        <a:ext cx="550208" cy="489373"/>
      </dsp:txXfrm>
    </dsp:sp>
    <dsp:sp modelId="{C4579C3C-089A-4184-A373-6350A525C418}">
      <dsp:nvSpPr>
        <dsp:cNvPr id="0" name=""/>
        <dsp:cNvSpPr/>
      </dsp:nvSpPr>
      <dsp:spPr>
        <a:xfrm>
          <a:off x="5999924" y="193342"/>
          <a:ext cx="3288803" cy="1973282"/>
        </a:xfrm>
        <a:prstGeom prst="roundRect">
          <a:avLst>
            <a:gd name="adj" fmla="val 10000"/>
          </a:avLst>
        </a:prstGeom>
        <a:solidFill>
          <a:schemeClr val="accent1">
            <a:alpha val="90000"/>
            <a:hueOff val="0"/>
            <a:satOff val="0"/>
            <a:lumOff val="0"/>
            <a:alphaOff val="-13333"/>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Realizada por la comisión a algunos Estados </a:t>
          </a:r>
          <a:endParaRPr lang="es-MX" sz="1900" kern="1200" dirty="0"/>
        </a:p>
      </dsp:txBody>
      <dsp:txXfrm>
        <a:off x="6057719" y="251137"/>
        <a:ext cx="3173213" cy="1857692"/>
      </dsp:txXfrm>
    </dsp:sp>
    <dsp:sp modelId="{8C71594F-BA28-4FB6-BF9B-743A88806EFA}">
      <dsp:nvSpPr>
        <dsp:cNvPr id="0" name=""/>
        <dsp:cNvSpPr/>
      </dsp:nvSpPr>
      <dsp:spPr>
        <a:xfrm rot="5441856">
          <a:off x="7328243" y="2303146"/>
          <a:ext cx="594882" cy="815623"/>
        </a:xfrm>
        <a:prstGeom prst="rightArrow">
          <a:avLst>
            <a:gd name="adj1" fmla="val 60000"/>
            <a:gd name="adj2" fmla="val 50000"/>
          </a:avLst>
        </a:prstGeom>
        <a:solidFill>
          <a:schemeClr val="accent1">
            <a:shade val="90000"/>
            <a:hueOff val="231219"/>
            <a:satOff val="-5781"/>
            <a:lumOff val="17163"/>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5400000">
        <a:off x="7382084" y="2413523"/>
        <a:ext cx="489373" cy="416417"/>
      </dsp:txXfrm>
    </dsp:sp>
    <dsp:sp modelId="{5D9C43F3-0B07-4DF5-8F6D-3D0674E33D4B}">
      <dsp:nvSpPr>
        <dsp:cNvPr id="0" name=""/>
        <dsp:cNvSpPr/>
      </dsp:nvSpPr>
      <dsp:spPr>
        <a:xfrm>
          <a:off x="5961280" y="3288962"/>
          <a:ext cx="3288803" cy="2129546"/>
        </a:xfrm>
        <a:prstGeom prst="roundRect">
          <a:avLst>
            <a:gd name="adj" fmla="val 10000"/>
          </a:avLst>
        </a:prstGeom>
        <a:solidFill>
          <a:schemeClr val="accent1">
            <a:alpha val="90000"/>
            <a:hueOff val="0"/>
            <a:satOff val="0"/>
            <a:lumOff val="0"/>
            <a:alphaOff val="-26667"/>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Con el objeto de evaluar directamente en el Estado alguna situación de violación de derechos humanos </a:t>
          </a:r>
          <a:endParaRPr lang="es-MX" sz="1900" kern="1200" dirty="0"/>
        </a:p>
      </dsp:txBody>
      <dsp:txXfrm>
        <a:off x="6023652" y="3351334"/>
        <a:ext cx="3164059" cy="2004802"/>
      </dsp:txXfrm>
    </dsp:sp>
    <dsp:sp modelId="{D5B9F21F-8D8C-4A2B-8AA4-54E36D87C9F7}">
      <dsp:nvSpPr>
        <dsp:cNvPr id="0" name=""/>
        <dsp:cNvSpPr/>
      </dsp:nvSpPr>
      <dsp:spPr>
        <a:xfrm rot="10800000">
          <a:off x="4974639" y="3945923"/>
          <a:ext cx="697226" cy="815623"/>
        </a:xfrm>
        <a:prstGeom prst="rightArrow">
          <a:avLst>
            <a:gd name="adj1" fmla="val 60000"/>
            <a:gd name="adj2" fmla="val 50000"/>
          </a:avLst>
        </a:prstGeom>
        <a:solidFill>
          <a:schemeClr val="accent1">
            <a:shade val="90000"/>
            <a:hueOff val="462439"/>
            <a:satOff val="-11562"/>
            <a:lumOff val="34326"/>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10800000">
        <a:off x="5183807" y="4109048"/>
        <a:ext cx="488058" cy="489373"/>
      </dsp:txXfrm>
    </dsp:sp>
    <dsp:sp modelId="{4E657CAD-B39B-4F4E-BBCA-B27971ED36E5}">
      <dsp:nvSpPr>
        <dsp:cNvPr id="0" name=""/>
        <dsp:cNvSpPr/>
      </dsp:nvSpPr>
      <dsp:spPr>
        <a:xfrm>
          <a:off x="1356955" y="3367094"/>
          <a:ext cx="3288803" cy="1973282"/>
        </a:xfrm>
        <a:prstGeom prst="roundRect">
          <a:avLst>
            <a:gd name="adj" fmla="val 10000"/>
          </a:avLst>
        </a:prstGeom>
        <a:solidFill>
          <a:schemeClr val="accent1">
            <a:alpha val="90000"/>
            <a:hueOff val="0"/>
            <a:satOff val="0"/>
            <a:lumOff val="0"/>
            <a:alphaOff val="-4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El objetivo de las visitas in loco es ofrecer insumos a la Comisión para que formule recomendaciones que sirvan para el mejoramiento dl goce efectivo de los derechos humanos </a:t>
          </a:r>
          <a:endParaRPr lang="es-MX" sz="1900" kern="1200" dirty="0"/>
        </a:p>
      </dsp:txBody>
      <dsp:txXfrm>
        <a:off x="1414750" y="3424889"/>
        <a:ext cx="3173213" cy="185769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CD71D2-E320-40C5-9E26-A61DE9250D9E}">
      <dsp:nvSpPr>
        <dsp:cNvPr id="0" name=""/>
        <dsp:cNvSpPr/>
      </dsp:nvSpPr>
      <dsp:spPr>
        <a:xfrm>
          <a:off x="152538" y="806499"/>
          <a:ext cx="3816059" cy="44894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4A0611-2299-44C2-8158-B654A154413B}">
      <dsp:nvSpPr>
        <dsp:cNvPr id="0" name=""/>
        <dsp:cNvSpPr/>
      </dsp:nvSpPr>
      <dsp:spPr>
        <a:xfrm>
          <a:off x="152538" y="975106"/>
          <a:ext cx="280341" cy="280341"/>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7E6820-2C99-41AD-B1F3-2B3B040A8A1F}">
      <dsp:nvSpPr>
        <dsp:cNvPr id="0" name=""/>
        <dsp:cNvSpPr/>
      </dsp:nvSpPr>
      <dsp:spPr>
        <a:xfrm>
          <a:off x="152538" y="0"/>
          <a:ext cx="3816059" cy="8064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53340" rIns="80010" bIns="53340" numCol="1" spcCol="1270" anchor="ctr" anchorCtr="0">
          <a:noAutofit/>
        </a:bodyPr>
        <a:lstStyle/>
        <a:p>
          <a:pPr lvl="0" algn="l" defTabSz="1866900">
            <a:lnSpc>
              <a:spcPct val="90000"/>
            </a:lnSpc>
            <a:spcBef>
              <a:spcPct val="0"/>
            </a:spcBef>
            <a:spcAft>
              <a:spcPct val="35000"/>
            </a:spcAft>
          </a:pPr>
          <a:r>
            <a:rPr lang="es-MX" sz="4200" kern="1200" dirty="0" smtClean="0"/>
            <a:t>Se presenta: </a:t>
          </a:r>
          <a:endParaRPr lang="es-MX" sz="4200" kern="1200" dirty="0"/>
        </a:p>
      </dsp:txBody>
      <dsp:txXfrm>
        <a:off x="152538" y="0"/>
        <a:ext cx="3816059" cy="806499"/>
      </dsp:txXfrm>
    </dsp:sp>
    <dsp:sp modelId="{A4E243CF-A8D0-4CBA-9B64-7253257AE229}">
      <dsp:nvSpPr>
        <dsp:cNvPr id="0" name=""/>
        <dsp:cNvSpPr/>
      </dsp:nvSpPr>
      <dsp:spPr>
        <a:xfrm>
          <a:off x="152538" y="1628574"/>
          <a:ext cx="280334" cy="280334"/>
        </a:xfrm>
        <a:prstGeom prst="rect">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345BFE-116A-428B-82BD-BFAEFA040E9D}">
      <dsp:nvSpPr>
        <dsp:cNvPr id="0" name=""/>
        <dsp:cNvSpPr/>
      </dsp:nvSpPr>
      <dsp:spPr>
        <a:xfrm>
          <a:off x="405147" y="1819384"/>
          <a:ext cx="3548935" cy="653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s-MX" sz="2400" kern="1200" dirty="0" smtClean="0"/>
            <a:t>Ante el sistema Interamericano por presuntas violaciones a los derechos humanos </a:t>
          </a:r>
          <a:endParaRPr lang="es-MX" sz="2400" kern="1200" dirty="0"/>
        </a:p>
      </dsp:txBody>
      <dsp:txXfrm>
        <a:off x="405147" y="1819384"/>
        <a:ext cx="3548935" cy="653460"/>
      </dsp:txXfrm>
    </dsp:sp>
    <dsp:sp modelId="{4ED22A9D-0A36-4843-AFC0-3FFED95C68FE}">
      <dsp:nvSpPr>
        <dsp:cNvPr id="0" name=""/>
        <dsp:cNvSpPr/>
      </dsp:nvSpPr>
      <dsp:spPr>
        <a:xfrm>
          <a:off x="4159401" y="806499"/>
          <a:ext cx="3816059" cy="44894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AFF016-71CF-4191-AFD6-5B69B118D90B}">
      <dsp:nvSpPr>
        <dsp:cNvPr id="0" name=""/>
        <dsp:cNvSpPr/>
      </dsp:nvSpPr>
      <dsp:spPr>
        <a:xfrm>
          <a:off x="4159401" y="975106"/>
          <a:ext cx="280341" cy="280341"/>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B94353-F717-47E6-8BD8-CDCE74B7D47D}">
      <dsp:nvSpPr>
        <dsp:cNvPr id="0" name=""/>
        <dsp:cNvSpPr/>
      </dsp:nvSpPr>
      <dsp:spPr>
        <a:xfrm>
          <a:off x="4159401" y="0"/>
          <a:ext cx="3816059" cy="8064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53340" rIns="80010" bIns="53340" numCol="1" spcCol="1270" anchor="ctr" anchorCtr="0">
          <a:noAutofit/>
        </a:bodyPr>
        <a:lstStyle/>
        <a:p>
          <a:pPr lvl="0" algn="l" defTabSz="1866900">
            <a:lnSpc>
              <a:spcPct val="90000"/>
            </a:lnSpc>
            <a:spcBef>
              <a:spcPct val="0"/>
            </a:spcBef>
            <a:spcAft>
              <a:spcPct val="35000"/>
            </a:spcAft>
          </a:pPr>
          <a:r>
            <a:rPr lang="es-MX" sz="4200" kern="1200" dirty="0" smtClean="0"/>
            <a:t>Objeto Principal: </a:t>
          </a:r>
          <a:endParaRPr lang="es-MX" sz="4200" kern="1200" dirty="0"/>
        </a:p>
      </dsp:txBody>
      <dsp:txXfrm>
        <a:off x="4159401" y="0"/>
        <a:ext cx="3816059" cy="806499"/>
      </dsp:txXfrm>
    </dsp:sp>
    <dsp:sp modelId="{8EDCD519-7834-4AC4-8A7F-EFF8F0F6605F}">
      <dsp:nvSpPr>
        <dsp:cNvPr id="0" name=""/>
        <dsp:cNvSpPr/>
      </dsp:nvSpPr>
      <dsp:spPr>
        <a:xfrm>
          <a:off x="4159401" y="3287436"/>
          <a:ext cx="280334" cy="280334"/>
        </a:xfrm>
        <a:prstGeom prst="rect">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FF3D37-BCFD-41E5-8382-DBD71AC90F2D}">
      <dsp:nvSpPr>
        <dsp:cNvPr id="0" name=""/>
        <dsp:cNvSpPr/>
      </dsp:nvSpPr>
      <dsp:spPr>
        <a:xfrm>
          <a:off x="4426525" y="1442011"/>
          <a:ext cx="3548935" cy="3971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just" defTabSz="1066800">
            <a:lnSpc>
              <a:spcPct val="90000"/>
            </a:lnSpc>
            <a:spcBef>
              <a:spcPct val="0"/>
            </a:spcBef>
            <a:spcAft>
              <a:spcPct val="35000"/>
            </a:spcAft>
          </a:pPr>
          <a:r>
            <a:rPr lang="es-MX" sz="2400" kern="1200" dirty="0" smtClean="0"/>
            <a:t>Dar atención a grupos, comunidades y pueblos que se encuentran en especial estado de vulnerabilidad y se exponen a constantes riesgos de violación de derechos humanos </a:t>
          </a:r>
          <a:endParaRPr lang="es-MX" sz="2400" kern="1200" dirty="0"/>
        </a:p>
      </dsp:txBody>
      <dsp:txXfrm>
        <a:off x="4426525" y="1442011"/>
        <a:ext cx="3548935" cy="397118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246772-0D27-4C48-A3A6-7544F3604221}">
      <dsp:nvSpPr>
        <dsp:cNvPr id="0" name=""/>
        <dsp:cNvSpPr/>
      </dsp:nvSpPr>
      <dsp:spPr>
        <a:xfrm>
          <a:off x="3658744" y="1677"/>
          <a:ext cx="5488117" cy="1330896"/>
        </a:xfrm>
        <a:prstGeom prst="rightArrow">
          <a:avLst>
            <a:gd name="adj1" fmla="val 75000"/>
            <a:gd name="adj2" fmla="val 5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s-MX" sz="1900" kern="1200" smtClean="0"/>
            <a:t>Es el órgano jurisdiccional del sistema interamericano encargado de la aplicación e interpretación de la convención Americana de Derechos Humanos </a:t>
          </a:r>
          <a:endParaRPr lang="es-MX" sz="1900" kern="1200"/>
        </a:p>
      </dsp:txBody>
      <dsp:txXfrm>
        <a:off x="3658744" y="168039"/>
        <a:ext cx="4989031" cy="998172"/>
      </dsp:txXfrm>
    </dsp:sp>
    <dsp:sp modelId="{F594AC47-5988-4A60-B6B0-9678BF4FEA68}">
      <dsp:nvSpPr>
        <dsp:cNvPr id="0" name=""/>
        <dsp:cNvSpPr/>
      </dsp:nvSpPr>
      <dsp:spPr>
        <a:xfrm>
          <a:off x="0" y="1677"/>
          <a:ext cx="3658744" cy="1330896"/>
        </a:xfrm>
        <a:prstGeom prst="roundRect">
          <a:avLst/>
        </a:prstGeom>
        <a:gradFill rotWithShape="0">
          <a:gsLst>
            <a:gs pos="0">
              <a:schemeClr val="accent2">
                <a:hueOff val="0"/>
                <a:satOff val="0"/>
                <a:lumOff val="0"/>
                <a:alphaOff val="0"/>
                <a:tint val="100000"/>
                <a:shade val="85000"/>
                <a:satMod val="100000"/>
                <a:lumMod val="100000"/>
              </a:schemeClr>
            </a:gs>
            <a:gs pos="100000">
              <a:schemeClr val="accent2">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s-MX" sz="3300" kern="1200" dirty="0" smtClean="0"/>
            <a:t>CORTE INTERAMERICANA</a:t>
          </a:r>
          <a:endParaRPr lang="es-MX" sz="3300" kern="1200" dirty="0"/>
        </a:p>
      </dsp:txBody>
      <dsp:txXfrm>
        <a:off x="64969" y="66646"/>
        <a:ext cx="3528806" cy="1200958"/>
      </dsp:txXfrm>
    </dsp:sp>
    <dsp:sp modelId="{0C845BFF-D9B7-4665-8F34-6AD383B207E0}">
      <dsp:nvSpPr>
        <dsp:cNvPr id="0" name=""/>
        <dsp:cNvSpPr/>
      </dsp:nvSpPr>
      <dsp:spPr>
        <a:xfrm>
          <a:off x="3658744" y="1465663"/>
          <a:ext cx="5488117" cy="1330896"/>
        </a:xfrm>
        <a:prstGeom prst="rightArrow">
          <a:avLst>
            <a:gd name="adj1" fmla="val 75000"/>
            <a:gd name="adj2" fmla="val 5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s-MX" sz="1900" kern="1200" smtClean="0"/>
            <a:t>Esta institución solo puede pronunciarse en aquellas controversias que involucren a Estados que hayan ratificado su jurisdicción. </a:t>
          </a:r>
          <a:endParaRPr lang="es-MX" sz="1900" kern="1200"/>
        </a:p>
      </dsp:txBody>
      <dsp:txXfrm>
        <a:off x="3658744" y="1632025"/>
        <a:ext cx="4989031" cy="998172"/>
      </dsp:txXfrm>
    </dsp:sp>
    <dsp:sp modelId="{02F08834-C30F-4DC9-A53D-B2F0B3AFF515}">
      <dsp:nvSpPr>
        <dsp:cNvPr id="0" name=""/>
        <dsp:cNvSpPr/>
      </dsp:nvSpPr>
      <dsp:spPr>
        <a:xfrm>
          <a:off x="0" y="1465663"/>
          <a:ext cx="3658744" cy="1330896"/>
        </a:xfrm>
        <a:prstGeom prst="roundRect">
          <a:avLst/>
        </a:prstGeom>
        <a:gradFill rotWithShape="0">
          <a:gsLst>
            <a:gs pos="0">
              <a:schemeClr val="accent3">
                <a:hueOff val="0"/>
                <a:satOff val="0"/>
                <a:lumOff val="0"/>
                <a:alphaOff val="0"/>
                <a:tint val="100000"/>
                <a:shade val="85000"/>
                <a:satMod val="100000"/>
                <a:lumMod val="100000"/>
              </a:schemeClr>
            </a:gs>
            <a:gs pos="100000">
              <a:schemeClr val="accent3">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s-MX" sz="3300" kern="1200" dirty="0" smtClean="0"/>
            <a:t>¿Cuál es su función?</a:t>
          </a:r>
          <a:endParaRPr lang="es-MX" sz="3300" kern="1200" dirty="0"/>
        </a:p>
      </dsp:txBody>
      <dsp:txXfrm>
        <a:off x="64969" y="1530632"/>
        <a:ext cx="3528806" cy="1200958"/>
      </dsp:txXfrm>
    </dsp:sp>
    <dsp:sp modelId="{7561450C-31C2-44C6-88A0-DE1F2807C665}">
      <dsp:nvSpPr>
        <dsp:cNvPr id="0" name=""/>
        <dsp:cNvSpPr/>
      </dsp:nvSpPr>
      <dsp:spPr>
        <a:xfrm>
          <a:off x="3658744" y="2929649"/>
          <a:ext cx="5488117" cy="1330896"/>
        </a:xfrm>
        <a:prstGeom prst="rightArrow">
          <a:avLst>
            <a:gd name="adj1" fmla="val 75000"/>
            <a:gd name="adj2" fmla="val 5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s-MX" sz="1900" kern="1200" smtClean="0"/>
            <a:t>El conocimiento de los casos individuales se surte una vez que se ha agotado el procedimiento ante la comisión.</a:t>
          </a:r>
          <a:endParaRPr lang="es-MX" sz="1900" kern="1200"/>
        </a:p>
      </dsp:txBody>
      <dsp:txXfrm>
        <a:off x="3658744" y="3096011"/>
        <a:ext cx="4989031" cy="998172"/>
      </dsp:txXfrm>
    </dsp:sp>
    <dsp:sp modelId="{BAD3CCB8-3985-4B7D-8A43-93F4AE6D293B}">
      <dsp:nvSpPr>
        <dsp:cNvPr id="0" name=""/>
        <dsp:cNvSpPr/>
      </dsp:nvSpPr>
      <dsp:spPr>
        <a:xfrm>
          <a:off x="0" y="2929649"/>
          <a:ext cx="3658744" cy="1330896"/>
        </a:xfrm>
        <a:prstGeom prst="roundRect">
          <a:avLst/>
        </a:prstGeom>
        <a:gradFill rotWithShape="0">
          <a:gsLst>
            <a:gs pos="0">
              <a:schemeClr val="accent4">
                <a:hueOff val="0"/>
                <a:satOff val="0"/>
                <a:lumOff val="0"/>
                <a:alphaOff val="0"/>
                <a:tint val="100000"/>
                <a:shade val="85000"/>
                <a:satMod val="100000"/>
                <a:lumMod val="100000"/>
              </a:schemeClr>
            </a:gs>
            <a:gs pos="100000">
              <a:schemeClr val="accent4">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s-MX" sz="3300" kern="1200" dirty="0" smtClean="0"/>
            <a:t>Punto importante </a:t>
          </a:r>
          <a:endParaRPr lang="es-MX" sz="3300" kern="1200" dirty="0"/>
        </a:p>
      </dsp:txBody>
      <dsp:txXfrm>
        <a:off x="64969" y="2994618"/>
        <a:ext cx="3528806" cy="1200958"/>
      </dsp:txXfrm>
    </dsp:sp>
    <dsp:sp modelId="{384925A2-799A-43BD-AD61-2287F6BB6179}">
      <dsp:nvSpPr>
        <dsp:cNvPr id="0" name=""/>
        <dsp:cNvSpPr/>
      </dsp:nvSpPr>
      <dsp:spPr>
        <a:xfrm>
          <a:off x="3658744" y="4393635"/>
          <a:ext cx="5488117" cy="1330896"/>
        </a:xfrm>
        <a:prstGeom prst="rightArrow">
          <a:avLst>
            <a:gd name="adj1" fmla="val 75000"/>
            <a:gd name="adj2" fmla="val 50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s-MX" sz="1900" kern="1200" smtClean="0"/>
            <a:t>La corte resuelve las consultas remitidas por los estados miembros de la OEA </a:t>
          </a:r>
          <a:endParaRPr lang="es-MX" sz="1900" kern="1200"/>
        </a:p>
      </dsp:txBody>
      <dsp:txXfrm>
        <a:off x="3658744" y="4559997"/>
        <a:ext cx="4989031" cy="998172"/>
      </dsp:txXfrm>
    </dsp:sp>
    <dsp:sp modelId="{2F460FC8-BD9B-4B03-8B2F-42B5EE87A28C}">
      <dsp:nvSpPr>
        <dsp:cNvPr id="0" name=""/>
        <dsp:cNvSpPr/>
      </dsp:nvSpPr>
      <dsp:spPr>
        <a:xfrm>
          <a:off x="0" y="4393635"/>
          <a:ext cx="3658744" cy="1330896"/>
        </a:xfrm>
        <a:prstGeom prst="roundRect">
          <a:avLst/>
        </a:prstGeom>
        <a:gradFill rotWithShape="0">
          <a:gsLst>
            <a:gs pos="0">
              <a:schemeClr val="accent5">
                <a:hueOff val="0"/>
                <a:satOff val="0"/>
                <a:lumOff val="0"/>
                <a:alphaOff val="0"/>
                <a:tint val="100000"/>
                <a:shade val="85000"/>
                <a:satMod val="100000"/>
                <a:lumMod val="100000"/>
              </a:schemeClr>
            </a:gs>
            <a:gs pos="100000">
              <a:schemeClr val="accent5">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s-MX" sz="3300" kern="1200" dirty="0" smtClean="0"/>
            <a:t>También</a:t>
          </a:r>
          <a:endParaRPr lang="es-MX" sz="3300" kern="1200" dirty="0"/>
        </a:p>
      </dsp:txBody>
      <dsp:txXfrm>
        <a:off x="64969" y="4458604"/>
        <a:ext cx="3528806" cy="120095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648795-FF75-4C9F-8F9B-ECB5DA09EC5F}">
      <dsp:nvSpPr>
        <dsp:cNvPr id="0" name=""/>
        <dsp:cNvSpPr/>
      </dsp:nvSpPr>
      <dsp:spPr>
        <a:xfrm>
          <a:off x="0" y="406773"/>
          <a:ext cx="8989568" cy="604800"/>
        </a:xfrm>
        <a:prstGeom prst="rect">
          <a:avLst/>
        </a:prstGeom>
        <a:solidFill>
          <a:schemeClr val="lt1">
            <a:alpha val="90000"/>
            <a:hueOff val="0"/>
            <a:satOff val="0"/>
            <a:lumOff val="0"/>
            <a:alphaOff val="0"/>
          </a:schemeClr>
        </a:solidFill>
        <a:ln w="15875"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17D59B-99C6-46F1-ADE3-2ADD2AC4AA8A}">
      <dsp:nvSpPr>
        <dsp:cNvPr id="0" name=""/>
        <dsp:cNvSpPr/>
      </dsp:nvSpPr>
      <dsp:spPr>
        <a:xfrm>
          <a:off x="449478" y="52533"/>
          <a:ext cx="6292697" cy="708480"/>
        </a:xfrm>
        <a:prstGeom prst="roundRect">
          <a:avLst/>
        </a:prstGeom>
        <a:solidFill>
          <a:schemeClr val="accent2">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7849" tIns="0" rIns="237849" bIns="0" numCol="1" spcCol="1270" anchor="ctr" anchorCtr="0">
          <a:noAutofit/>
        </a:bodyPr>
        <a:lstStyle/>
        <a:p>
          <a:pPr lvl="0" algn="l" defTabSz="1066800">
            <a:lnSpc>
              <a:spcPct val="90000"/>
            </a:lnSpc>
            <a:spcBef>
              <a:spcPct val="0"/>
            </a:spcBef>
            <a:spcAft>
              <a:spcPct val="35000"/>
            </a:spcAft>
          </a:pPr>
          <a:r>
            <a:rPr lang="es-ES" sz="2400" kern="1200" smtClean="0"/>
            <a:t>A) Jorge Castañeda vs México 	</a:t>
          </a:r>
          <a:endParaRPr lang="es-ES" sz="2400" kern="1200" dirty="0" smtClean="0"/>
        </a:p>
      </dsp:txBody>
      <dsp:txXfrm>
        <a:off x="484063" y="87118"/>
        <a:ext cx="6223527" cy="639310"/>
      </dsp:txXfrm>
    </dsp:sp>
    <dsp:sp modelId="{7C064A8F-E45E-4F68-89C9-D8D316C1908B}">
      <dsp:nvSpPr>
        <dsp:cNvPr id="0" name=""/>
        <dsp:cNvSpPr/>
      </dsp:nvSpPr>
      <dsp:spPr>
        <a:xfrm>
          <a:off x="0" y="1495413"/>
          <a:ext cx="8989568" cy="604800"/>
        </a:xfrm>
        <a:prstGeom prst="rect">
          <a:avLst/>
        </a:prstGeom>
        <a:solidFill>
          <a:schemeClr val="lt1">
            <a:alpha val="90000"/>
            <a:hueOff val="0"/>
            <a:satOff val="0"/>
            <a:lumOff val="0"/>
            <a:alphaOff val="0"/>
          </a:schemeClr>
        </a:solidFill>
        <a:ln w="15875" cap="flat" cmpd="sng" algn="ctr">
          <a:solidFill>
            <a:schemeClr val="accent2">
              <a:shade val="50000"/>
              <a:hueOff val="179633"/>
              <a:satOff val="-10782"/>
              <a:lumOff val="18556"/>
              <a:alphaOff val="0"/>
            </a:schemeClr>
          </a:solidFill>
          <a:prstDash val="solid"/>
        </a:ln>
        <a:effectLst/>
      </dsp:spPr>
      <dsp:style>
        <a:lnRef idx="2">
          <a:scrgbClr r="0" g="0" b="0"/>
        </a:lnRef>
        <a:fillRef idx="1">
          <a:scrgbClr r="0" g="0" b="0"/>
        </a:fillRef>
        <a:effectRef idx="0">
          <a:scrgbClr r="0" g="0" b="0"/>
        </a:effectRef>
        <a:fontRef idx="minor"/>
      </dsp:style>
    </dsp:sp>
    <dsp:sp modelId="{4E9EA96B-FB33-4A35-B695-B484AC23613C}">
      <dsp:nvSpPr>
        <dsp:cNvPr id="0" name=""/>
        <dsp:cNvSpPr/>
      </dsp:nvSpPr>
      <dsp:spPr>
        <a:xfrm>
          <a:off x="449478" y="1141173"/>
          <a:ext cx="6292697" cy="708480"/>
        </a:xfrm>
        <a:prstGeom prst="roundRect">
          <a:avLst/>
        </a:prstGeom>
        <a:solidFill>
          <a:schemeClr val="accent2">
            <a:shade val="50000"/>
            <a:hueOff val="187716"/>
            <a:satOff val="-11188"/>
            <a:lumOff val="2047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7849" tIns="0" rIns="237849" bIns="0" numCol="1" spcCol="1270" anchor="ctr" anchorCtr="0">
          <a:noAutofit/>
        </a:bodyPr>
        <a:lstStyle/>
        <a:p>
          <a:pPr lvl="0" algn="l" defTabSz="1066800">
            <a:lnSpc>
              <a:spcPct val="90000"/>
            </a:lnSpc>
            <a:spcBef>
              <a:spcPct val="0"/>
            </a:spcBef>
            <a:spcAft>
              <a:spcPct val="35000"/>
            </a:spcAft>
          </a:pPr>
          <a:r>
            <a:rPr lang="es-ES" sz="2400" kern="1200" smtClean="0"/>
            <a:t>B) Caso González y otras (campo algodonero vs México	</a:t>
          </a:r>
          <a:endParaRPr lang="es-ES" sz="2400" kern="1200" dirty="0" smtClean="0"/>
        </a:p>
      </dsp:txBody>
      <dsp:txXfrm>
        <a:off x="484063" y="1175758"/>
        <a:ext cx="6223527" cy="639310"/>
      </dsp:txXfrm>
    </dsp:sp>
    <dsp:sp modelId="{C29FE8F6-5B7D-4E77-B48F-00097399BD95}">
      <dsp:nvSpPr>
        <dsp:cNvPr id="0" name=""/>
        <dsp:cNvSpPr/>
      </dsp:nvSpPr>
      <dsp:spPr>
        <a:xfrm>
          <a:off x="0" y="2584053"/>
          <a:ext cx="8989568" cy="604800"/>
        </a:xfrm>
        <a:prstGeom prst="rect">
          <a:avLst/>
        </a:prstGeom>
        <a:solidFill>
          <a:schemeClr val="lt1">
            <a:alpha val="90000"/>
            <a:hueOff val="0"/>
            <a:satOff val="0"/>
            <a:lumOff val="0"/>
            <a:alphaOff val="0"/>
          </a:schemeClr>
        </a:solidFill>
        <a:ln w="15875" cap="flat" cmpd="sng" algn="ctr">
          <a:solidFill>
            <a:schemeClr val="accent2">
              <a:shade val="50000"/>
              <a:hueOff val="359265"/>
              <a:satOff val="-21563"/>
              <a:lumOff val="37111"/>
              <a:alphaOff val="0"/>
            </a:schemeClr>
          </a:solidFill>
          <a:prstDash val="solid"/>
        </a:ln>
        <a:effectLst/>
      </dsp:spPr>
      <dsp:style>
        <a:lnRef idx="2">
          <a:scrgbClr r="0" g="0" b="0"/>
        </a:lnRef>
        <a:fillRef idx="1">
          <a:scrgbClr r="0" g="0" b="0"/>
        </a:fillRef>
        <a:effectRef idx="0">
          <a:scrgbClr r="0" g="0" b="0"/>
        </a:effectRef>
        <a:fontRef idx="minor"/>
      </dsp:style>
    </dsp:sp>
    <dsp:sp modelId="{005DD560-B2D4-447A-8CF8-40A6A1D63539}">
      <dsp:nvSpPr>
        <dsp:cNvPr id="0" name=""/>
        <dsp:cNvSpPr/>
      </dsp:nvSpPr>
      <dsp:spPr>
        <a:xfrm>
          <a:off x="449478" y="2229813"/>
          <a:ext cx="6292697" cy="708480"/>
        </a:xfrm>
        <a:prstGeom prst="roundRect">
          <a:avLst/>
        </a:prstGeom>
        <a:solidFill>
          <a:schemeClr val="accent2">
            <a:shade val="50000"/>
            <a:hueOff val="375431"/>
            <a:satOff val="-22377"/>
            <a:lumOff val="4095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7849" tIns="0" rIns="237849" bIns="0" numCol="1" spcCol="1270" anchor="ctr" anchorCtr="0">
          <a:noAutofit/>
        </a:bodyPr>
        <a:lstStyle/>
        <a:p>
          <a:pPr lvl="0" algn="l" defTabSz="1066800">
            <a:lnSpc>
              <a:spcPct val="90000"/>
            </a:lnSpc>
            <a:spcBef>
              <a:spcPct val="0"/>
            </a:spcBef>
            <a:spcAft>
              <a:spcPct val="35000"/>
            </a:spcAft>
          </a:pPr>
          <a:r>
            <a:rPr lang="es-ES" sz="2400" kern="1200" smtClean="0"/>
            <a:t>C) Caso Radilla Pacheco vs México</a:t>
          </a:r>
          <a:endParaRPr lang="es-ES" sz="2400" kern="1200" dirty="0" smtClean="0"/>
        </a:p>
      </dsp:txBody>
      <dsp:txXfrm>
        <a:off x="484063" y="2264398"/>
        <a:ext cx="6223527" cy="639310"/>
      </dsp:txXfrm>
    </dsp:sp>
    <dsp:sp modelId="{9669F1D0-9062-49F3-9D34-D0B3275E2CA5}">
      <dsp:nvSpPr>
        <dsp:cNvPr id="0" name=""/>
        <dsp:cNvSpPr/>
      </dsp:nvSpPr>
      <dsp:spPr>
        <a:xfrm>
          <a:off x="0" y="3672693"/>
          <a:ext cx="8989568" cy="604800"/>
        </a:xfrm>
        <a:prstGeom prst="rect">
          <a:avLst/>
        </a:prstGeom>
        <a:solidFill>
          <a:schemeClr val="lt1">
            <a:alpha val="90000"/>
            <a:hueOff val="0"/>
            <a:satOff val="0"/>
            <a:lumOff val="0"/>
            <a:alphaOff val="0"/>
          </a:schemeClr>
        </a:solidFill>
        <a:ln w="15875" cap="flat" cmpd="sng" algn="ctr">
          <a:solidFill>
            <a:schemeClr val="accent2">
              <a:shade val="50000"/>
              <a:hueOff val="359265"/>
              <a:satOff val="-21563"/>
              <a:lumOff val="37111"/>
              <a:alphaOff val="0"/>
            </a:schemeClr>
          </a:solidFill>
          <a:prstDash val="solid"/>
        </a:ln>
        <a:effectLst/>
      </dsp:spPr>
      <dsp:style>
        <a:lnRef idx="2">
          <a:scrgbClr r="0" g="0" b="0"/>
        </a:lnRef>
        <a:fillRef idx="1">
          <a:scrgbClr r="0" g="0" b="0"/>
        </a:fillRef>
        <a:effectRef idx="0">
          <a:scrgbClr r="0" g="0" b="0"/>
        </a:effectRef>
        <a:fontRef idx="minor"/>
      </dsp:style>
    </dsp:sp>
    <dsp:sp modelId="{4A82E935-88D6-410F-827F-A1363D1CED15}">
      <dsp:nvSpPr>
        <dsp:cNvPr id="0" name=""/>
        <dsp:cNvSpPr/>
      </dsp:nvSpPr>
      <dsp:spPr>
        <a:xfrm>
          <a:off x="449478" y="3318453"/>
          <a:ext cx="6292697" cy="708480"/>
        </a:xfrm>
        <a:prstGeom prst="roundRect">
          <a:avLst/>
        </a:prstGeom>
        <a:solidFill>
          <a:schemeClr val="accent2">
            <a:shade val="50000"/>
            <a:hueOff val="375431"/>
            <a:satOff val="-22377"/>
            <a:lumOff val="4095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7849" tIns="0" rIns="237849" bIns="0" numCol="1" spcCol="1270" anchor="ctr" anchorCtr="0">
          <a:noAutofit/>
        </a:bodyPr>
        <a:lstStyle/>
        <a:p>
          <a:pPr lvl="0" algn="l" defTabSz="1066800">
            <a:lnSpc>
              <a:spcPct val="90000"/>
            </a:lnSpc>
            <a:spcBef>
              <a:spcPct val="0"/>
            </a:spcBef>
            <a:spcAft>
              <a:spcPct val="35000"/>
            </a:spcAft>
          </a:pPr>
          <a:r>
            <a:rPr lang="es-ES" sz="2400" kern="1200" smtClean="0"/>
            <a:t>D) Caso Radilla Pacheco vs México </a:t>
          </a:r>
          <a:endParaRPr lang="es-ES" sz="2400" kern="1200" dirty="0" smtClean="0"/>
        </a:p>
      </dsp:txBody>
      <dsp:txXfrm>
        <a:off x="484063" y="3353038"/>
        <a:ext cx="6223527" cy="639310"/>
      </dsp:txXfrm>
    </dsp:sp>
    <dsp:sp modelId="{75FB30F7-B103-4A49-BD3E-224977AF13CC}">
      <dsp:nvSpPr>
        <dsp:cNvPr id="0" name=""/>
        <dsp:cNvSpPr/>
      </dsp:nvSpPr>
      <dsp:spPr>
        <a:xfrm>
          <a:off x="0" y="4761333"/>
          <a:ext cx="8989568" cy="604800"/>
        </a:xfrm>
        <a:prstGeom prst="rect">
          <a:avLst/>
        </a:prstGeom>
        <a:solidFill>
          <a:schemeClr val="lt1">
            <a:alpha val="90000"/>
            <a:hueOff val="0"/>
            <a:satOff val="0"/>
            <a:lumOff val="0"/>
            <a:alphaOff val="0"/>
          </a:schemeClr>
        </a:solidFill>
        <a:ln w="15875" cap="flat" cmpd="sng" algn="ctr">
          <a:solidFill>
            <a:schemeClr val="accent2">
              <a:shade val="50000"/>
              <a:hueOff val="179633"/>
              <a:satOff val="-10782"/>
              <a:lumOff val="18556"/>
              <a:alphaOff val="0"/>
            </a:schemeClr>
          </a:solidFill>
          <a:prstDash val="solid"/>
        </a:ln>
        <a:effectLst/>
      </dsp:spPr>
      <dsp:style>
        <a:lnRef idx="2">
          <a:scrgbClr r="0" g="0" b="0"/>
        </a:lnRef>
        <a:fillRef idx="1">
          <a:scrgbClr r="0" g="0" b="0"/>
        </a:fillRef>
        <a:effectRef idx="0">
          <a:scrgbClr r="0" g="0" b="0"/>
        </a:effectRef>
        <a:fontRef idx="minor"/>
      </dsp:style>
    </dsp:sp>
    <dsp:sp modelId="{9B65F945-12A1-4D9E-A131-3CCCE3B5D3EB}">
      <dsp:nvSpPr>
        <dsp:cNvPr id="0" name=""/>
        <dsp:cNvSpPr/>
      </dsp:nvSpPr>
      <dsp:spPr>
        <a:xfrm>
          <a:off x="449478" y="4407093"/>
          <a:ext cx="6292697" cy="708480"/>
        </a:xfrm>
        <a:prstGeom prst="roundRect">
          <a:avLst/>
        </a:prstGeom>
        <a:solidFill>
          <a:schemeClr val="accent2">
            <a:shade val="50000"/>
            <a:hueOff val="187716"/>
            <a:satOff val="-11188"/>
            <a:lumOff val="2047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7849" tIns="0" rIns="237849" bIns="0" numCol="1" spcCol="1270" anchor="ctr" anchorCtr="0">
          <a:noAutofit/>
        </a:bodyPr>
        <a:lstStyle/>
        <a:p>
          <a:pPr lvl="0" algn="l" defTabSz="1066800">
            <a:lnSpc>
              <a:spcPct val="90000"/>
            </a:lnSpc>
            <a:spcBef>
              <a:spcPct val="0"/>
            </a:spcBef>
            <a:spcAft>
              <a:spcPct val="35000"/>
            </a:spcAft>
          </a:pPr>
          <a:r>
            <a:rPr lang="es-ES" sz="2400" kern="1200" smtClean="0"/>
            <a:t>E) Caso Cabrera García y Montiel Flores vs México </a:t>
          </a:r>
          <a:endParaRPr lang="es-ES" sz="2400" kern="1200" dirty="0" smtClean="0"/>
        </a:p>
      </dsp:txBody>
      <dsp:txXfrm>
        <a:off x="484063" y="4441678"/>
        <a:ext cx="6223527" cy="63931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0E3804-6E2A-4F2C-BD1B-1BE314CC950B}">
      <dsp:nvSpPr>
        <dsp:cNvPr id="0" name=""/>
        <dsp:cNvSpPr/>
      </dsp:nvSpPr>
      <dsp:spPr>
        <a:xfrm>
          <a:off x="9076" y="920410"/>
          <a:ext cx="2712755" cy="1627653"/>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Es un instrumento propio de protección de los derechos de las personas de la región</a:t>
          </a:r>
        </a:p>
      </dsp:txBody>
      <dsp:txXfrm>
        <a:off x="56748" y="968082"/>
        <a:ext cx="2617411" cy="1532309"/>
      </dsp:txXfrm>
    </dsp:sp>
    <dsp:sp modelId="{4D3B23DB-1485-4C2A-83F6-7D6731357668}">
      <dsp:nvSpPr>
        <dsp:cNvPr id="0" name=""/>
        <dsp:cNvSpPr/>
      </dsp:nvSpPr>
      <dsp:spPr>
        <a:xfrm>
          <a:off x="2993107" y="1397855"/>
          <a:ext cx="575104" cy="672763"/>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S" sz="1700" kern="1200"/>
        </a:p>
      </dsp:txBody>
      <dsp:txXfrm>
        <a:off x="2993107" y="1532408"/>
        <a:ext cx="402573" cy="403657"/>
      </dsp:txXfrm>
    </dsp:sp>
    <dsp:sp modelId="{0B0EDF9C-2276-41E9-851E-459BAD7C32D8}">
      <dsp:nvSpPr>
        <dsp:cNvPr id="0" name=""/>
        <dsp:cNvSpPr/>
      </dsp:nvSpPr>
      <dsp:spPr>
        <a:xfrm>
          <a:off x="3806934" y="920410"/>
          <a:ext cx="2712755" cy="1627653"/>
        </a:xfrm>
        <a:prstGeom prst="roundRect">
          <a:avLst>
            <a:gd name="adj" fmla="val 10000"/>
          </a:avLst>
        </a:prstGeom>
        <a:solidFill>
          <a:schemeClr val="accent5">
            <a:hueOff val="14692"/>
            <a:satOff val="-3552"/>
            <a:lumOff val="-627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smtClean="0"/>
            <a:t>La comisión interamericana de derechos humanos se creo en 1959. </a:t>
          </a:r>
          <a:endParaRPr lang="es-ES" sz="2100" kern="1200" dirty="0" smtClean="0"/>
        </a:p>
      </dsp:txBody>
      <dsp:txXfrm>
        <a:off x="3854606" y="968082"/>
        <a:ext cx="2617411" cy="1532309"/>
      </dsp:txXfrm>
    </dsp:sp>
    <dsp:sp modelId="{F212F853-566D-4F4D-ADCD-56513EC044BF}">
      <dsp:nvSpPr>
        <dsp:cNvPr id="0" name=""/>
        <dsp:cNvSpPr/>
      </dsp:nvSpPr>
      <dsp:spPr>
        <a:xfrm>
          <a:off x="6790965" y="1397855"/>
          <a:ext cx="575104" cy="672763"/>
        </a:xfrm>
        <a:prstGeom prst="rightArrow">
          <a:avLst>
            <a:gd name="adj1" fmla="val 60000"/>
            <a:gd name="adj2" fmla="val 50000"/>
          </a:avLst>
        </a:prstGeom>
        <a:solidFill>
          <a:schemeClr val="accent5">
            <a:hueOff val="29384"/>
            <a:satOff val="-7104"/>
            <a:lumOff val="-1255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S" sz="1700" kern="1200"/>
        </a:p>
      </dsp:txBody>
      <dsp:txXfrm>
        <a:off x="6790965" y="1532408"/>
        <a:ext cx="402573" cy="403657"/>
      </dsp:txXfrm>
    </dsp:sp>
    <dsp:sp modelId="{41E3A316-8763-4CA7-9BDB-DF177DDAFA96}">
      <dsp:nvSpPr>
        <dsp:cNvPr id="0" name=""/>
        <dsp:cNvSpPr/>
      </dsp:nvSpPr>
      <dsp:spPr>
        <a:xfrm>
          <a:off x="7604792" y="920410"/>
          <a:ext cx="2712755" cy="1627653"/>
        </a:xfrm>
        <a:prstGeom prst="roundRect">
          <a:avLst>
            <a:gd name="adj" fmla="val 10000"/>
          </a:avLst>
        </a:prstGeom>
        <a:solidFill>
          <a:schemeClr val="accent5">
            <a:hueOff val="29384"/>
            <a:satOff val="-7104"/>
            <a:lumOff val="-1255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smtClean="0"/>
            <a:t>México ratifica la convención americana el 24 de marzo de 1981</a:t>
          </a:r>
          <a:endParaRPr lang="es-ES" sz="2100" kern="1200" dirty="0"/>
        </a:p>
      </dsp:txBody>
      <dsp:txXfrm>
        <a:off x="7652464" y="968082"/>
        <a:ext cx="2617411" cy="15323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569A00-4617-4985-8FAE-7892B3AE797C}">
      <dsp:nvSpPr>
        <dsp:cNvPr id="0" name=""/>
        <dsp:cNvSpPr/>
      </dsp:nvSpPr>
      <dsp:spPr>
        <a:xfrm>
          <a:off x="0" y="200212"/>
          <a:ext cx="9166303" cy="1668420"/>
        </a:xfrm>
        <a:prstGeom prst="roundRect">
          <a:avLst/>
        </a:prstGeom>
        <a:solidFill>
          <a:schemeClr val="accent5">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l" defTabSz="2044700">
            <a:lnSpc>
              <a:spcPct val="90000"/>
            </a:lnSpc>
            <a:spcBef>
              <a:spcPct val="0"/>
            </a:spcBef>
            <a:spcAft>
              <a:spcPct val="35000"/>
            </a:spcAft>
          </a:pPr>
          <a:r>
            <a:rPr lang="es-MX" sz="4600" kern="1200" dirty="0" smtClean="0"/>
            <a:t>1.1. Definición de Derecho Internacional Público </a:t>
          </a:r>
          <a:endParaRPr lang="es-MX" sz="4600" kern="1200" dirty="0"/>
        </a:p>
      </dsp:txBody>
      <dsp:txXfrm>
        <a:off x="81446" y="281658"/>
        <a:ext cx="9003411" cy="1505528"/>
      </dsp:txXfrm>
    </dsp:sp>
    <dsp:sp modelId="{763482E7-4DE4-4862-B4B1-248623018133}">
      <dsp:nvSpPr>
        <dsp:cNvPr id="0" name=""/>
        <dsp:cNvSpPr/>
      </dsp:nvSpPr>
      <dsp:spPr>
        <a:xfrm>
          <a:off x="0" y="1830007"/>
          <a:ext cx="9166303" cy="333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1030" tIns="58420" rIns="327152" bIns="58420" numCol="1" spcCol="1270" anchor="t" anchorCtr="0">
          <a:noAutofit/>
        </a:bodyPr>
        <a:lstStyle/>
        <a:p>
          <a:pPr marL="285750" lvl="1" indent="-285750" algn="just" defTabSz="1600200">
            <a:lnSpc>
              <a:spcPct val="90000"/>
            </a:lnSpc>
            <a:spcBef>
              <a:spcPct val="0"/>
            </a:spcBef>
            <a:spcAft>
              <a:spcPct val="20000"/>
            </a:spcAft>
            <a:buChar char="••"/>
          </a:pPr>
          <a:r>
            <a:rPr lang="es-MX" sz="3600" kern="1200" dirty="0" smtClean="0"/>
            <a:t>El Derecho Internacional público es el </a:t>
          </a:r>
          <a:r>
            <a:rPr lang="es-MX" sz="3600" b="1" kern="1200" dirty="0" smtClean="0"/>
            <a:t>ordenamiento jurídico que regula el comportamiento de los Estados y otros sujetos internacionales</a:t>
          </a:r>
          <a:r>
            <a:rPr lang="es-MX" sz="3600" kern="1200" dirty="0" smtClean="0"/>
            <a:t>, en sus competencias propias y relaciones mutuas, sobre la base de ciertos valores comunes, para realizar la paz y cooperación internacionales.</a:t>
          </a:r>
          <a:endParaRPr lang="es-MX" sz="3600" kern="1200" dirty="0"/>
        </a:p>
      </dsp:txBody>
      <dsp:txXfrm>
        <a:off x="0" y="1830007"/>
        <a:ext cx="9166303" cy="33327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6C6785-163F-4019-97A2-73DB42CB0E1A}">
      <dsp:nvSpPr>
        <dsp:cNvPr id="0" name=""/>
        <dsp:cNvSpPr/>
      </dsp:nvSpPr>
      <dsp:spPr>
        <a:xfrm>
          <a:off x="0" y="38499"/>
          <a:ext cx="10969354" cy="1072305"/>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a:lnSpc>
              <a:spcPct val="90000"/>
            </a:lnSpc>
            <a:spcBef>
              <a:spcPct val="0"/>
            </a:spcBef>
            <a:spcAft>
              <a:spcPct val="35000"/>
            </a:spcAft>
          </a:pPr>
          <a:r>
            <a:rPr lang="es-MX" sz="4700" kern="1200" dirty="0" smtClean="0"/>
            <a:t>Normatividad </a:t>
          </a:r>
          <a:endParaRPr lang="es-MX" sz="4700" kern="1200" dirty="0"/>
        </a:p>
      </dsp:txBody>
      <dsp:txXfrm>
        <a:off x="52346" y="90845"/>
        <a:ext cx="10864662" cy="967613"/>
      </dsp:txXfrm>
    </dsp:sp>
    <dsp:sp modelId="{AE9E405C-A8A8-464A-AF94-2772F579FDFB}">
      <dsp:nvSpPr>
        <dsp:cNvPr id="0" name=""/>
        <dsp:cNvSpPr/>
      </dsp:nvSpPr>
      <dsp:spPr>
        <a:xfrm>
          <a:off x="0" y="1110805"/>
          <a:ext cx="10969354" cy="778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277" tIns="59690" rIns="334264" bIns="59690" numCol="1" spcCol="1270" anchor="t" anchorCtr="0">
          <a:noAutofit/>
        </a:bodyPr>
        <a:lstStyle/>
        <a:p>
          <a:pPr marL="285750" lvl="1" indent="-285750" algn="l" defTabSz="1644650">
            <a:lnSpc>
              <a:spcPct val="90000"/>
            </a:lnSpc>
            <a:spcBef>
              <a:spcPct val="0"/>
            </a:spcBef>
            <a:spcAft>
              <a:spcPct val="20000"/>
            </a:spcAft>
            <a:buChar char="••"/>
          </a:pPr>
          <a:r>
            <a:rPr lang="es-MX" sz="3700" kern="1200" dirty="0" smtClean="0"/>
            <a:t>Reglas obligatorias de conducta</a:t>
          </a:r>
          <a:endParaRPr lang="es-MX" sz="3700" kern="1200" dirty="0"/>
        </a:p>
      </dsp:txBody>
      <dsp:txXfrm>
        <a:off x="0" y="1110805"/>
        <a:ext cx="10969354" cy="778320"/>
      </dsp:txXfrm>
    </dsp:sp>
    <dsp:sp modelId="{624706EC-61D0-4B13-9170-1A189B2FC6B7}">
      <dsp:nvSpPr>
        <dsp:cNvPr id="0" name=""/>
        <dsp:cNvSpPr/>
      </dsp:nvSpPr>
      <dsp:spPr>
        <a:xfrm>
          <a:off x="0" y="1889125"/>
          <a:ext cx="10969354" cy="1072305"/>
        </a:xfrm>
        <a:prstGeom prst="roundRect">
          <a:avLst/>
        </a:prstGeom>
        <a:solidFill>
          <a:schemeClr val="accent4">
            <a:hueOff val="8916683"/>
            <a:satOff val="-42667"/>
            <a:lumOff val="1588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a:lnSpc>
              <a:spcPct val="90000"/>
            </a:lnSpc>
            <a:spcBef>
              <a:spcPct val="0"/>
            </a:spcBef>
            <a:spcAft>
              <a:spcPct val="35000"/>
            </a:spcAft>
          </a:pPr>
          <a:r>
            <a:rPr lang="es-MX" sz="4700" kern="1200" smtClean="0"/>
            <a:t>Bilateralidad </a:t>
          </a:r>
          <a:endParaRPr lang="es-MX" sz="4700" kern="1200" dirty="0"/>
        </a:p>
      </dsp:txBody>
      <dsp:txXfrm>
        <a:off x="52346" y="1941471"/>
        <a:ext cx="10864662" cy="967613"/>
      </dsp:txXfrm>
    </dsp:sp>
    <dsp:sp modelId="{A57B3B61-C786-46C2-86DD-E6F2F6BAB770}">
      <dsp:nvSpPr>
        <dsp:cNvPr id="0" name=""/>
        <dsp:cNvSpPr/>
      </dsp:nvSpPr>
      <dsp:spPr>
        <a:xfrm>
          <a:off x="0" y="2961430"/>
          <a:ext cx="10969354" cy="778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277" tIns="59690" rIns="334264" bIns="59690" numCol="1" spcCol="1270" anchor="t" anchorCtr="0">
          <a:noAutofit/>
        </a:bodyPr>
        <a:lstStyle/>
        <a:p>
          <a:pPr marL="285750" lvl="1" indent="-285750" algn="l" defTabSz="1644650">
            <a:lnSpc>
              <a:spcPct val="90000"/>
            </a:lnSpc>
            <a:spcBef>
              <a:spcPct val="0"/>
            </a:spcBef>
            <a:spcAft>
              <a:spcPct val="20000"/>
            </a:spcAft>
            <a:buChar char="••"/>
          </a:pPr>
          <a:r>
            <a:rPr lang="es-MX" sz="3700" kern="1200" dirty="0" smtClean="0"/>
            <a:t>Requiere de la intervención de dos o mas sujetos  </a:t>
          </a:r>
          <a:endParaRPr lang="es-MX" sz="3700" kern="1200" dirty="0"/>
        </a:p>
      </dsp:txBody>
      <dsp:txXfrm>
        <a:off x="0" y="2961430"/>
        <a:ext cx="10969354" cy="7783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8609C8-84E7-4F1A-8F88-4A659ACC8654}">
      <dsp:nvSpPr>
        <dsp:cNvPr id="0" name=""/>
        <dsp:cNvSpPr/>
      </dsp:nvSpPr>
      <dsp:spPr>
        <a:xfrm>
          <a:off x="0" y="157956"/>
          <a:ext cx="8833005" cy="1117935"/>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186690" rIns="186690" bIns="186690" numCol="1" spcCol="1270" anchor="ctr" anchorCtr="0">
          <a:noAutofit/>
        </a:bodyPr>
        <a:lstStyle/>
        <a:p>
          <a:pPr lvl="0" algn="l" defTabSz="2178050">
            <a:lnSpc>
              <a:spcPct val="90000"/>
            </a:lnSpc>
            <a:spcBef>
              <a:spcPct val="0"/>
            </a:spcBef>
            <a:spcAft>
              <a:spcPct val="35000"/>
            </a:spcAft>
          </a:pPr>
          <a:r>
            <a:rPr lang="es-MX" sz="4900" kern="1200" dirty="0" smtClean="0"/>
            <a:t>Coercibilidad </a:t>
          </a:r>
          <a:endParaRPr lang="es-MX" sz="4900" kern="1200" dirty="0"/>
        </a:p>
      </dsp:txBody>
      <dsp:txXfrm>
        <a:off x="54573" y="212529"/>
        <a:ext cx="8723859" cy="1008789"/>
      </dsp:txXfrm>
    </dsp:sp>
    <dsp:sp modelId="{35435F4E-7DBF-4642-AA93-D8BA7C9F43F2}">
      <dsp:nvSpPr>
        <dsp:cNvPr id="0" name=""/>
        <dsp:cNvSpPr/>
      </dsp:nvSpPr>
      <dsp:spPr>
        <a:xfrm>
          <a:off x="0" y="1162526"/>
          <a:ext cx="8833005" cy="15468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0448" tIns="62230" rIns="348488" bIns="62230" numCol="1" spcCol="1270" anchor="t" anchorCtr="0">
          <a:noAutofit/>
        </a:bodyPr>
        <a:lstStyle/>
        <a:p>
          <a:pPr marL="285750" lvl="1" indent="-285750" algn="l" defTabSz="1689100">
            <a:lnSpc>
              <a:spcPct val="90000"/>
            </a:lnSpc>
            <a:spcBef>
              <a:spcPct val="0"/>
            </a:spcBef>
            <a:spcAft>
              <a:spcPct val="20000"/>
            </a:spcAft>
            <a:buChar char="••"/>
          </a:pPr>
          <a:r>
            <a:rPr lang="es-MX" sz="3800" kern="1200" dirty="0" smtClean="0"/>
            <a:t>Es la exigencia de amparar el derecho en la fuerza para obtener la ejecución de la conducta.</a:t>
          </a:r>
          <a:endParaRPr lang="es-MX" sz="3800" kern="1200" dirty="0"/>
        </a:p>
      </dsp:txBody>
      <dsp:txXfrm>
        <a:off x="0" y="1162526"/>
        <a:ext cx="8833005" cy="1546807"/>
      </dsp:txXfrm>
    </dsp:sp>
    <dsp:sp modelId="{2F8472F2-5D96-4DE5-BE0D-ADF08CCD0F6D}">
      <dsp:nvSpPr>
        <dsp:cNvPr id="0" name=""/>
        <dsp:cNvSpPr/>
      </dsp:nvSpPr>
      <dsp:spPr>
        <a:xfrm>
          <a:off x="0" y="2709333"/>
          <a:ext cx="8833005" cy="1117935"/>
        </a:xfrm>
        <a:prstGeom prst="roundRect">
          <a:avLst/>
        </a:prstGeom>
        <a:solidFill>
          <a:schemeClr val="accent5">
            <a:hueOff val="29384"/>
            <a:satOff val="-7104"/>
            <a:lumOff val="-1255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186690" rIns="186690" bIns="186690" numCol="1" spcCol="1270" anchor="ctr" anchorCtr="0">
          <a:noAutofit/>
        </a:bodyPr>
        <a:lstStyle/>
        <a:p>
          <a:pPr lvl="0" algn="l" defTabSz="2178050">
            <a:lnSpc>
              <a:spcPct val="90000"/>
            </a:lnSpc>
            <a:spcBef>
              <a:spcPct val="0"/>
            </a:spcBef>
            <a:spcAft>
              <a:spcPct val="35000"/>
            </a:spcAft>
          </a:pPr>
          <a:r>
            <a:rPr lang="es-MX" sz="4900" kern="1200" dirty="0" smtClean="0"/>
            <a:t>Justicia </a:t>
          </a:r>
          <a:endParaRPr lang="es-MX" sz="4900" kern="1200" dirty="0"/>
        </a:p>
      </dsp:txBody>
      <dsp:txXfrm>
        <a:off x="54573" y="2763906"/>
        <a:ext cx="8723859" cy="1008789"/>
      </dsp:txXfrm>
    </dsp:sp>
    <dsp:sp modelId="{521D6328-F9DB-4788-A7B5-A60A0394F418}">
      <dsp:nvSpPr>
        <dsp:cNvPr id="0" name=""/>
        <dsp:cNvSpPr/>
      </dsp:nvSpPr>
      <dsp:spPr>
        <a:xfrm>
          <a:off x="0" y="3827268"/>
          <a:ext cx="8833005" cy="15468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0448" tIns="62230" rIns="348488" bIns="62230" numCol="1" spcCol="1270" anchor="t" anchorCtr="0">
          <a:noAutofit/>
        </a:bodyPr>
        <a:lstStyle/>
        <a:p>
          <a:pPr marL="285750" lvl="1" indent="-285750" algn="l" defTabSz="1689100">
            <a:lnSpc>
              <a:spcPct val="90000"/>
            </a:lnSpc>
            <a:spcBef>
              <a:spcPct val="0"/>
            </a:spcBef>
            <a:spcAft>
              <a:spcPct val="20000"/>
            </a:spcAft>
            <a:buChar char="••"/>
          </a:pPr>
          <a:r>
            <a:rPr lang="es-MX" sz="3800" kern="1200" dirty="0" smtClean="0"/>
            <a:t>Es inherente a toda norma jurídica una proyección hacia la efectividad de la justicia en las relaciones humanas </a:t>
          </a:r>
          <a:endParaRPr lang="es-MX" sz="3800" kern="1200" dirty="0"/>
        </a:p>
      </dsp:txBody>
      <dsp:txXfrm>
        <a:off x="0" y="3827268"/>
        <a:ext cx="8833005" cy="154680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297C76-05CE-4966-8004-2706B64E0F30}">
      <dsp:nvSpPr>
        <dsp:cNvPr id="0" name=""/>
        <dsp:cNvSpPr/>
      </dsp:nvSpPr>
      <dsp:spPr>
        <a:xfrm>
          <a:off x="54116" y="313756"/>
          <a:ext cx="7604124" cy="843415"/>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63500" rIns="95250" bIns="63500" numCol="1" spcCol="1270" anchor="ctr" anchorCtr="0">
          <a:noAutofit/>
        </a:bodyPr>
        <a:lstStyle/>
        <a:p>
          <a:pPr lvl="0" algn="ctr" defTabSz="2222500">
            <a:lnSpc>
              <a:spcPct val="90000"/>
            </a:lnSpc>
            <a:spcBef>
              <a:spcPct val="0"/>
            </a:spcBef>
            <a:spcAft>
              <a:spcPct val="35000"/>
            </a:spcAft>
          </a:pPr>
          <a:r>
            <a:rPr lang="es-MX" sz="5000" kern="1200" dirty="0" smtClean="0"/>
            <a:t>1.3 Comunidad Internacional </a:t>
          </a:r>
          <a:endParaRPr lang="es-MX" sz="5000" kern="1200" dirty="0"/>
        </a:p>
      </dsp:txBody>
      <dsp:txXfrm>
        <a:off x="78819" y="338459"/>
        <a:ext cx="7554718" cy="794009"/>
      </dsp:txXfrm>
    </dsp:sp>
    <dsp:sp modelId="{640195FE-9400-4E4A-A1D7-460EB23227C3}">
      <dsp:nvSpPr>
        <dsp:cNvPr id="0" name=""/>
        <dsp:cNvSpPr/>
      </dsp:nvSpPr>
      <dsp:spPr>
        <a:xfrm>
          <a:off x="0" y="2762669"/>
          <a:ext cx="843415" cy="843415"/>
        </a:xfrm>
        <a:prstGeom prst="rect">
          <a:avLst/>
        </a:prstGeom>
        <a:no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5FB964-B1E5-48B8-9AB6-DF56A6824EC4}">
      <dsp:nvSpPr>
        <dsp:cNvPr id="0" name=""/>
        <dsp:cNvSpPr/>
      </dsp:nvSpPr>
      <dsp:spPr>
        <a:xfrm>
          <a:off x="248181" y="1393108"/>
          <a:ext cx="7748157" cy="1490534"/>
        </a:xfrm>
        <a:prstGeom prst="roundRect">
          <a:avLst>
            <a:gd name="adj" fmla="val 1667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just" defTabSz="844550">
            <a:lnSpc>
              <a:spcPct val="90000"/>
            </a:lnSpc>
            <a:spcBef>
              <a:spcPct val="0"/>
            </a:spcBef>
            <a:spcAft>
              <a:spcPct val="35000"/>
            </a:spcAft>
          </a:pPr>
          <a:r>
            <a:rPr lang="es-MX" sz="1900" b="0" i="0" kern="1200" dirty="0" smtClean="0"/>
            <a:t>Está integrada por todos los seres humanos que habitan el planeta</a:t>
          </a:r>
        </a:p>
        <a:p>
          <a:pPr lvl="0" algn="just" defTabSz="844550">
            <a:lnSpc>
              <a:spcPct val="90000"/>
            </a:lnSpc>
            <a:spcBef>
              <a:spcPct val="0"/>
            </a:spcBef>
            <a:spcAft>
              <a:spcPct val="35000"/>
            </a:spcAft>
          </a:pPr>
          <a:r>
            <a:rPr lang="es-MX" sz="1900" b="0" i="0" kern="1200" dirty="0" smtClean="0"/>
            <a:t>Para que haya Comunidad Internacional debe haber comunicación entre los distintos pueblos que componen el mundo, intereses comunes y solidaridad.</a:t>
          </a:r>
        </a:p>
      </dsp:txBody>
      <dsp:txXfrm>
        <a:off x="320956" y="1465883"/>
        <a:ext cx="7602607" cy="134498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4DFE66-08AD-47AD-A9A6-91D69CA3BF4F}">
      <dsp:nvSpPr>
        <dsp:cNvPr id="0" name=""/>
        <dsp:cNvSpPr/>
      </dsp:nvSpPr>
      <dsp:spPr>
        <a:xfrm>
          <a:off x="0" y="53983"/>
          <a:ext cx="9645804" cy="1785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944" tIns="251968" rIns="440944" bIns="251968" numCol="1" spcCol="1270" anchor="ctr" anchorCtr="0">
          <a:noAutofit/>
        </a:bodyPr>
        <a:lstStyle/>
        <a:p>
          <a:pPr lvl="0" algn="ctr" defTabSz="2755900">
            <a:lnSpc>
              <a:spcPct val="90000"/>
            </a:lnSpc>
            <a:spcBef>
              <a:spcPct val="0"/>
            </a:spcBef>
            <a:spcAft>
              <a:spcPct val="35000"/>
            </a:spcAft>
          </a:pPr>
          <a:r>
            <a:rPr lang="es-MX" sz="6200" kern="1200" dirty="0" smtClean="0"/>
            <a:t>Pluralidad de Estados </a:t>
          </a:r>
          <a:endParaRPr lang="es-MX" sz="6200" kern="1200" dirty="0"/>
        </a:p>
      </dsp:txBody>
      <dsp:txXfrm>
        <a:off x="0" y="53983"/>
        <a:ext cx="9645804" cy="1785600"/>
      </dsp:txXfrm>
    </dsp:sp>
    <dsp:sp modelId="{EFFDFBE7-3A2C-4752-9627-7F96CD436874}">
      <dsp:nvSpPr>
        <dsp:cNvPr id="0" name=""/>
        <dsp:cNvSpPr/>
      </dsp:nvSpPr>
      <dsp:spPr>
        <a:xfrm>
          <a:off x="0" y="1796425"/>
          <a:ext cx="9645804" cy="2978325"/>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just" defTabSz="1422400">
            <a:lnSpc>
              <a:spcPct val="90000"/>
            </a:lnSpc>
            <a:spcBef>
              <a:spcPct val="0"/>
            </a:spcBef>
            <a:spcAft>
              <a:spcPct val="15000"/>
            </a:spcAft>
            <a:buChar char="••"/>
          </a:pPr>
          <a:r>
            <a:rPr lang="es-MX" sz="3200" kern="1200" dirty="0" smtClean="0"/>
            <a:t>Su imagen debe ser construida mas bien desde una consideración histórica-pragmática. </a:t>
          </a:r>
          <a:endParaRPr lang="es-MX" sz="3200" kern="1200" dirty="0"/>
        </a:p>
        <a:p>
          <a:pPr marL="285750" lvl="1" indent="-285750" algn="just" defTabSz="1422400">
            <a:lnSpc>
              <a:spcPct val="90000"/>
            </a:lnSpc>
            <a:spcBef>
              <a:spcPct val="0"/>
            </a:spcBef>
            <a:spcAft>
              <a:spcPct val="15000"/>
            </a:spcAft>
            <a:buChar char="••"/>
          </a:pPr>
          <a:endParaRPr lang="es-MX" sz="3200" kern="1200" dirty="0"/>
        </a:p>
        <a:p>
          <a:pPr marL="285750" lvl="1" indent="-285750" algn="just" defTabSz="1422400">
            <a:lnSpc>
              <a:spcPct val="90000"/>
            </a:lnSpc>
            <a:spcBef>
              <a:spcPct val="0"/>
            </a:spcBef>
            <a:spcAft>
              <a:spcPct val="15000"/>
            </a:spcAft>
            <a:buChar char="••"/>
          </a:pPr>
          <a:r>
            <a:rPr lang="es-MX" sz="3200" kern="1200" dirty="0" smtClean="0"/>
            <a:t>En realidad los Estados Federales no impide tratar de individualizar aquellos elementos que podrían ser considerados como característicos del Estado Federal.</a:t>
          </a:r>
          <a:endParaRPr lang="es-MX" sz="3200" kern="1200" dirty="0"/>
        </a:p>
      </dsp:txBody>
      <dsp:txXfrm>
        <a:off x="0" y="1796425"/>
        <a:ext cx="9645804" cy="297832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D40064-5EB0-460F-859C-E8BF7604DEA8}">
      <dsp:nvSpPr>
        <dsp:cNvPr id="0" name=""/>
        <dsp:cNvSpPr/>
      </dsp:nvSpPr>
      <dsp:spPr>
        <a:xfrm>
          <a:off x="0" y="22291"/>
          <a:ext cx="9720072" cy="1559610"/>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es-MX" sz="3100" kern="1200" baseline="0" dirty="0" smtClean="0"/>
            <a:t>Ius cogens y su relación con el Derecho Internacional</a:t>
          </a:r>
          <a:br>
            <a:rPr lang="es-MX" sz="3100" kern="1200" baseline="0" dirty="0" smtClean="0"/>
          </a:br>
          <a:r>
            <a:rPr lang="es-MX" sz="3100" kern="1200" baseline="0" dirty="0" smtClean="0"/>
            <a:t/>
          </a:r>
          <a:br>
            <a:rPr lang="es-MX" sz="3100" kern="1200" baseline="0" dirty="0" smtClean="0"/>
          </a:br>
          <a:endParaRPr lang="es-MX" sz="3100" kern="1200" dirty="0"/>
        </a:p>
      </dsp:txBody>
      <dsp:txXfrm>
        <a:off x="76134" y="98425"/>
        <a:ext cx="9567804" cy="140734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535557-9CC9-4C33-9300-3DDF664B2B45}">
      <dsp:nvSpPr>
        <dsp:cNvPr id="0" name=""/>
        <dsp:cNvSpPr/>
      </dsp:nvSpPr>
      <dsp:spPr>
        <a:xfrm>
          <a:off x="2262634" y="0"/>
          <a:ext cx="4023360" cy="4023360"/>
        </a:xfrm>
        <a:prstGeom prst="triangl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7D9175-EB6D-4E88-B9C0-24246BA46924}">
      <dsp:nvSpPr>
        <dsp:cNvPr id="0" name=""/>
        <dsp:cNvSpPr/>
      </dsp:nvSpPr>
      <dsp:spPr>
        <a:xfrm>
          <a:off x="4237702" y="347199"/>
          <a:ext cx="3667167" cy="680514"/>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0" i="0" kern="1200" dirty="0" smtClean="0"/>
            <a:t>La igualdad de derechos  y libre determinación de los pueblos</a:t>
          </a:r>
          <a:r>
            <a:rPr lang="es-MX" sz="800" b="0" i="0" kern="1200" dirty="0" smtClean="0"/>
            <a:t/>
          </a:r>
          <a:br>
            <a:rPr lang="es-MX" sz="800" b="0" i="0" kern="1200" dirty="0" smtClean="0"/>
          </a:br>
          <a:r>
            <a:rPr lang="es-MX" sz="800" b="0" i="0" kern="1200" dirty="0" smtClean="0"/>
            <a:t/>
          </a:r>
          <a:br>
            <a:rPr lang="es-MX" sz="800" b="0" i="0" kern="1200" dirty="0" smtClean="0"/>
          </a:br>
          <a:endParaRPr lang="es-MX" sz="800" kern="1200" dirty="0"/>
        </a:p>
      </dsp:txBody>
      <dsp:txXfrm>
        <a:off x="4270922" y="380419"/>
        <a:ext cx="3600727" cy="614074"/>
      </dsp:txXfrm>
    </dsp:sp>
    <dsp:sp modelId="{DF50896C-A4AD-43AD-9752-187F7C712E3D}">
      <dsp:nvSpPr>
        <dsp:cNvPr id="0" name=""/>
        <dsp:cNvSpPr/>
      </dsp:nvSpPr>
      <dsp:spPr>
        <a:xfrm>
          <a:off x="4234407" y="1118904"/>
          <a:ext cx="3751063" cy="331138"/>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La igualdad soberana de los Estados y el principio de no intervención</a:t>
          </a:r>
          <a:endParaRPr lang="es-MX" sz="1400" kern="1200" dirty="0"/>
        </a:p>
      </dsp:txBody>
      <dsp:txXfrm>
        <a:off x="4250572" y="1135069"/>
        <a:ext cx="3718733" cy="298808"/>
      </dsp:txXfrm>
    </dsp:sp>
    <dsp:sp modelId="{15B8C762-DE6A-49D2-A6A7-7FCFD2B483E7}">
      <dsp:nvSpPr>
        <dsp:cNvPr id="0" name=""/>
        <dsp:cNvSpPr/>
      </dsp:nvSpPr>
      <dsp:spPr>
        <a:xfrm>
          <a:off x="4221540" y="1614340"/>
          <a:ext cx="3751063" cy="624338"/>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0" i="0" kern="1200" dirty="0" smtClean="0"/>
            <a:t>La prohibición del uso de la fuerza y la obligación de arreglar las controversias internacionales por medios pacíficos.</a:t>
          </a:r>
          <a:br>
            <a:rPr lang="es-MX" sz="1400" b="0" i="0" kern="1200" dirty="0" smtClean="0"/>
          </a:br>
          <a:r>
            <a:rPr lang="es-MX" sz="600" b="0" i="0" kern="1200" dirty="0" smtClean="0"/>
            <a:t/>
          </a:r>
          <a:br>
            <a:rPr lang="es-MX" sz="600" b="0" i="0" kern="1200" dirty="0" smtClean="0"/>
          </a:br>
          <a:r>
            <a:rPr lang="es-MX" sz="600" b="0" i="0" kern="1200" dirty="0" smtClean="0">
              <a:hlinkClick xmlns:r="http://schemas.openxmlformats.org/officeDocument/2006/relationships" r:id="rId1"/>
            </a:rPr>
            <a:t>g</a:t>
          </a:r>
          <a:endParaRPr lang="es-MX" sz="600" kern="1200" dirty="0"/>
        </a:p>
      </dsp:txBody>
      <dsp:txXfrm>
        <a:off x="4252018" y="1644818"/>
        <a:ext cx="3690107" cy="563382"/>
      </dsp:txXfrm>
    </dsp:sp>
    <dsp:sp modelId="{B255063C-06E1-4903-AEAC-3DA3570DBE17}">
      <dsp:nvSpPr>
        <dsp:cNvPr id="0" name=""/>
        <dsp:cNvSpPr/>
      </dsp:nvSpPr>
      <dsp:spPr>
        <a:xfrm>
          <a:off x="4320603" y="2286442"/>
          <a:ext cx="3681708" cy="405149"/>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Las normas básicas relativas a la protección de los derechos humanos</a:t>
          </a:r>
          <a:endParaRPr lang="es-MX" sz="1400" kern="1200" dirty="0"/>
        </a:p>
      </dsp:txBody>
      <dsp:txXfrm>
        <a:off x="4340381" y="2306220"/>
        <a:ext cx="3642152" cy="365593"/>
      </dsp:txXfrm>
    </dsp:sp>
    <dsp:sp modelId="{512CAF5F-4A56-4E8A-AD5C-7B71286CEA42}">
      <dsp:nvSpPr>
        <dsp:cNvPr id="0" name=""/>
        <dsp:cNvSpPr/>
      </dsp:nvSpPr>
      <dsp:spPr>
        <a:xfrm>
          <a:off x="4331822" y="2793046"/>
          <a:ext cx="3685003" cy="356306"/>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El deber de cumplir de buena fe las obligaciones.</a:t>
          </a:r>
          <a:endParaRPr lang="es-MX" sz="1400" kern="1200" dirty="0"/>
        </a:p>
      </dsp:txBody>
      <dsp:txXfrm>
        <a:off x="4349215" y="2810439"/>
        <a:ext cx="3650217" cy="321520"/>
      </dsp:txXfrm>
    </dsp:sp>
    <dsp:sp modelId="{3C3BE9BC-8276-4845-8315-EAF5D3D220AC}">
      <dsp:nvSpPr>
        <dsp:cNvPr id="0" name=""/>
        <dsp:cNvSpPr/>
      </dsp:nvSpPr>
      <dsp:spPr>
        <a:xfrm>
          <a:off x="4357582" y="3220376"/>
          <a:ext cx="3607750" cy="664510"/>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Normas</a:t>
          </a:r>
          <a:r>
            <a:rPr lang="es-MX" sz="1100" kern="1200" dirty="0" smtClean="0"/>
            <a:t> </a:t>
          </a:r>
          <a:r>
            <a:rPr lang="es-MX" sz="1400" kern="1200" dirty="0" smtClean="0"/>
            <a:t>muy básicas como el principio de pacta </a:t>
          </a:r>
          <a:r>
            <a:rPr lang="es-MX" sz="1400" kern="1200" dirty="0" err="1" smtClean="0"/>
            <a:t>sunt</a:t>
          </a:r>
          <a:r>
            <a:rPr lang="es-MX" sz="1400" kern="1200" dirty="0" smtClean="0"/>
            <a:t> </a:t>
          </a:r>
          <a:r>
            <a:rPr lang="es-MX" sz="1400" kern="1200" dirty="0" err="1" smtClean="0"/>
            <a:t>servanda</a:t>
          </a:r>
          <a:r>
            <a:rPr lang="es-MX" sz="1400" kern="1200" dirty="0" smtClean="0"/>
            <a:t> (lo pactado obliga), dado que sin ellas no cabría la existencia de ningún tratado internacional.</a:t>
          </a:r>
          <a:endParaRPr lang="es-MX" sz="1400" kern="1200" dirty="0"/>
        </a:p>
      </dsp:txBody>
      <dsp:txXfrm>
        <a:off x="4390021" y="3252815"/>
        <a:ext cx="3542872" cy="59963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18.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17122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97838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9438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15342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27623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52124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24128" y="2967788"/>
            <a:ext cx="4754880" cy="33415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smtClean="0"/>
              <a:t>Haga clic para modificar el estilo de texto del patrón</a:t>
            </a:r>
          </a:p>
        </p:txBody>
      </p:sp>
      <p:sp>
        <p:nvSpPr>
          <p:cNvPr id="6" name="Content Placeholder 5"/>
          <p:cNvSpPr>
            <a:spLocks noGrp="1"/>
          </p:cNvSpPr>
          <p:nvPr>
            <p:ph sz="quarter" idx="4"/>
          </p:nvPr>
        </p:nvSpPr>
        <p:spPr>
          <a:xfrm>
            <a:off x="5990888" y="2967788"/>
            <a:ext cx="4754880" cy="33415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64570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45335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73561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08516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1535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61BEF0D-F0BB-DE4B-95CE-6DB70DBA9567}" type="datetimeFigureOut">
              <a:rPr lang="en-US" smtClean="0"/>
              <a:pPr/>
              <a:t>10/16/2017</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57F1E4F-1CFF-5643-939E-217C01CDF565}" type="slidenum">
              <a:rPr lang="en-US" smtClean="0"/>
              <a:pPr/>
              <a:t>‹Nº›</a:t>
            </a:fld>
            <a:endParaRPr lang="en-US" dirty="0"/>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8406797"/>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2.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22.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25.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26.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32.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32.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35.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6.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7.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8.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6.xml"/><Relationship Id="rId7" Type="http://schemas.openxmlformats.org/officeDocument/2006/relationships/image" Target="../media/image9.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57200" y="5847008"/>
            <a:ext cx="7772400" cy="1010992"/>
          </a:xfrm>
        </p:spPr>
        <p:txBody>
          <a:bodyPr/>
          <a:lstStyle/>
          <a:p>
            <a:pPr algn="ctr"/>
            <a:r>
              <a:rPr lang="es-MX" dirty="0" smtClean="0"/>
              <a:t>Derecho Internacional Público  </a:t>
            </a:r>
            <a:endParaRPr lang="es-MX" dirty="0"/>
          </a:p>
        </p:txBody>
      </p:sp>
      <p:sp>
        <p:nvSpPr>
          <p:cNvPr id="3" name="Subtítulo 2"/>
          <p:cNvSpPr>
            <a:spLocks noGrp="1"/>
          </p:cNvSpPr>
          <p:nvPr>
            <p:ph type="subTitle" idx="1"/>
          </p:nvPr>
        </p:nvSpPr>
        <p:spPr/>
        <p:txBody>
          <a:bodyPr>
            <a:normAutofit lnSpcReduction="10000"/>
          </a:bodyPr>
          <a:lstStyle/>
          <a:p>
            <a:r>
              <a:rPr lang="es-MX" dirty="0" smtClean="0"/>
              <a:t>M. </a:t>
            </a:r>
            <a:r>
              <a:rPr lang="es-MX" dirty="0"/>
              <a:t>e</a:t>
            </a:r>
            <a:r>
              <a:rPr lang="es-MX" dirty="0" smtClean="0"/>
              <a:t>n D. Norma </a:t>
            </a:r>
            <a:r>
              <a:rPr lang="es-MX" dirty="0" err="1" smtClean="0"/>
              <a:t>Lizbet</a:t>
            </a:r>
            <a:r>
              <a:rPr lang="es-MX" dirty="0" smtClean="0"/>
              <a:t> González Corona </a:t>
            </a:r>
          </a:p>
          <a:p>
            <a:r>
              <a:rPr lang="es-MX" dirty="0" smtClean="0"/>
              <a:t>Centro Universitario UAEM Valle de Teotihuacán</a:t>
            </a:r>
          </a:p>
          <a:p>
            <a:r>
              <a:rPr lang="es-MX" dirty="0" smtClean="0"/>
              <a:t>Clave L41828</a:t>
            </a:r>
            <a:endParaRPr lang="es-MX" dirty="0"/>
          </a:p>
        </p:txBody>
      </p:sp>
      <p:pic>
        <p:nvPicPr>
          <p:cNvPr id="4" name="Imagen 3"/>
          <p:cNvPicPr>
            <a:picLocks noChangeAspect="1"/>
          </p:cNvPicPr>
          <p:nvPr/>
        </p:nvPicPr>
        <p:blipFill>
          <a:blip r:embed="rId2"/>
          <a:stretch>
            <a:fillRect/>
          </a:stretch>
        </p:blipFill>
        <p:spPr>
          <a:xfrm>
            <a:off x="3871176" y="4585683"/>
            <a:ext cx="1261325" cy="1261325"/>
          </a:xfrm>
          <a:prstGeom prst="rect">
            <a:avLst/>
          </a:prstGeom>
        </p:spPr>
      </p:pic>
    </p:spTree>
    <p:extLst>
      <p:ext uri="{BB962C8B-B14F-4D97-AF65-F5344CB8AC3E}">
        <p14:creationId xmlns:p14="http://schemas.microsoft.com/office/powerpoint/2010/main" val="42622330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982914626"/>
              </p:ext>
            </p:extLst>
          </p:nvPr>
        </p:nvGraphicFramePr>
        <p:xfrm>
          <a:off x="2546196" y="0"/>
          <a:ext cx="9645804" cy="4785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171382" y="1957590"/>
            <a:ext cx="2249846" cy="4683146"/>
          </a:xfrm>
          <a:prstGeom prst="rect">
            <a:avLst/>
          </a:prstGeom>
        </p:spPr>
      </p:pic>
    </p:spTree>
    <p:extLst>
      <p:ext uri="{BB962C8B-B14F-4D97-AF65-F5344CB8AC3E}">
        <p14:creationId xmlns:p14="http://schemas.microsoft.com/office/powerpoint/2010/main" val="25682983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4240796635"/>
              </p:ext>
            </p:extLst>
          </p:nvPr>
        </p:nvGraphicFramePr>
        <p:xfrm>
          <a:off x="1024128" y="585216"/>
          <a:ext cx="9720072" cy="1604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769434" y="2286000"/>
            <a:ext cx="10359483" cy="3290552"/>
          </a:xfrm>
        </p:spPr>
        <p:txBody>
          <a:bodyPr>
            <a:noAutofit/>
          </a:bodyPr>
          <a:lstStyle/>
          <a:p>
            <a:pPr algn="just"/>
            <a:r>
              <a:rPr lang="es-MX" sz="3200" dirty="0"/>
              <a:t>I</a:t>
            </a:r>
            <a:r>
              <a:rPr lang="es-MX" sz="3200" dirty="0" smtClean="0"/>
              <a:t>us </a:t>
            </a:r>
            <a:r>
              <a:rPr lang="es-MX" sz="3200" dirty="0"/>
              <a:t>cogens es una locución latina que hace referencia a normas imperativas de derecho, en contraposición a las dispositivas de derecho. </a:t>
            </a:r>
            <a:endParaRPr lang="es-MX" sz="3200" dirty="0" smtClean="0"/>
          </a:p>
          <a:p>
            <a:pPr algn="just"/>
            <a:r>
              <a:rPr lang="es-MX" sz="3200" dirty="0"/>
              <a:t/>
            </a:r>
            <a:br>
              <a:rPr lang="es-MX" sz="3200" dirty="0"/>
            </a:br>
            <a:r>
              <a:rPr lang="es-MX" sz="3200" dirty="0"/>
              <a:t>Una norma de ius cogens se caracteriza por ser de obligado cumplimiento y no admitir acuerdo en </a:t>
            </a:r>
            <a:r>
              <a:rPr lang="es-MX" sz="3200" dirty="0" smtClean="0"/>
              <a:t>contrario  </a:t>
            </a:r>
            <a:r>
              <a:rPr lang="es-MX" sz="3200" dirty="0"/>
              <a:t>de los </a:t>
            </a:r>
            <a:r>
              <a:rPr lang="es-MX" sz="3200" dirty="0" smtClean="0"/>
              <a:t>Estados.</a:t>
            </a:r>
            <a:r>
              <a:rPr lang="es-MX" sz="3200" dirty="0"/>
              <a:t/>
            </a:r>
            <a:br>
              <a:rPr lang="es-MX" sz="3200" dirty="0"/>
            </a:br>
            <a:r>
              <a:rPr lang="es-MX" sz="3200" dirty="0"/>
              <a:t/>
            </a:r>
            <a:br>
              <a:rPr lang="es-MX" sz="3200" dirty="0"/>
            </a:br>
            <a:endParaRPr lang="es-MX" sz="3200" dirty="0"/>
          </a:p>
        </p:txBody>
      </p:sp>
    </p:spTree>
    <p:extLst>
      <p:ext uri="{BB962C8B-B14F-4D97-AF65-F5344CB8AC3E}">
        <p14:creationId xmlns:p14="http://schemas.microsoft.com/office/powerpoint/2010/main" val="34047138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prstGeom prst="round2SameRect">
            <a:avLst/>
          </a:prstGeom>
          <a:solidFill>
            <a:schemeClr val="accent6">
              <a:lumMod val="60000"/>
              <a:lumOff val="40000"/>
            </a:schemeClr>
          </a:solidFill>
        </p:spPr>
        <p:txBody>
          <a:bodyPr/>
          <a:lstStyle/>
          <a:p>
            <a:r>
              <a:rPr lang="es-MX" cap="none" dirty="0" smtClean="0"/>
              <a:t>Principios fundamentales </a:t>
            </a:r>
            <a:r>
              <a:rPr lang="es-MX" cap="none" dirty="0"/>
              <a:t>d</a:t>
            </a:r>
            <a:r>
              <a:rPr lang="es-MX" cap="none" dirty="0" smtClean="0"/>
              <a:t>el Ius Cogens</a:t>
            </a:r>
            <a:endParaRPr lang="es-MX" cap="none"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772700612"/>
              </p:ext>
            </p:extLst>
          </p:nvPr>
        </p:nvGraphicFramePr>
        <p:xfrm>
          <a:off x="1024128" y="2286000"/>
          <a:ext cx="9720073"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1466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Unidad 2 sujetos de Derecho Internacional </a:t>
            </a:r>
            <a:endParaRPr lang="es-ES" dirty="0"/>
          </a:p>
        </p:txBody>
      </p:sp>
      <p:pic>
        <p:nvPicPr>
          <p:cNvPr id="4" name="Imagen 3"/>
          <p:cNvPicPr>
            <a:picLocks noChangeAspect="1"/>
          </p:cNvPicPr>
          <p:nvPr/>
        </p:nvPicPr>
        <p:blipFill>
          <a:blip r:embed="rId2"/>
          <a:stretch>
            <a:fillRect/>
          </a:stretch>
        </p:blipFill>
        <p:spPr>
          <a:xfrm>
            <a:off x="3196495" y="1987486"/>
            <a:ext cx="5375338" cy="3989695"/>
          </a:xfrm>
          <a:prstGeom prst="rect">
            <a:avLst/>
          </a:prstGeom>
        </p:spPr>
      </p:pic>
    </p:spTree>
    <p:extLst>
      <p:ext uri="{BB962C8B-B14F-4D97-AF65-F5344CB8AC3E}">
        <p14:creationId xmlns:p14="http://schemas.microsoft.com/office/powerpoint/2010/main" val="14115930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2.1 ¿Qué es un estado soberano? </a:t>
            </a:r>
            <a:endParaRPr lang="es-ES" dirty="0"/>
          </a:p>
        </p:txBody>
      </p:sp>
      <p:sp>
        <p:nvSpPr>
          <p:cNvPr id="3" name="Marcador de contenido 2"/>
          <p:cNvSpPr>
            <a:spLocks noGrp="1"/>
          </p:cNvSpPr>
          <p:nvPr>
            <p:ph idx="1"/>
          </p:nvPr>
        </p:nvSpPr>
        <p:spPr>
          <a:xfrm>
            <a:off x="926592" y="1688592"/>
            <a:ext cx="10607040" cy="1444752"/>
          </a:xfrm>
        </p:spPr>
        <p:txBody>
          <a:bodyPr/>
          <a:lstStyle/>
          <a:p>
            <a:pPr algn="just"/>
            <a:r>
              <a:rPr lang="es-ES" sz="3200" dirty="0" smtClean="0"/>
              <a:t>Es el legitimo titular del poder que le confiere la soberanía, el cual ejerce a través de sus instituciones y con los limites que el orden legal le impone.</a:t>
            </a:r>
          </a:p>
          <a:p>
            <a:pPr algn="just"/>
            <a:endParaRPr lang="es-ES" b="1" dirty="0"/>
          </a:p>
        </p:txBody>
      </p:sp>
      <p:sp>
        <p:nvSpPr>
          <p:cNvPr id="4" name="AutoShape 2" descr="Resultado de imagen para soberania de los estad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7" name="Imagen 6"/>
          <p:cNvPicPr>
            <a:picLocks noChangeAspect="1"/>
          </p:cNvPicPr>
          <p:nvPr/>
        </p:nvPicPr>
        <p:blipFill>
          <a:blip r:embed="rId2"/>
          <a:stretch>
            <a:fillRect/>
          </a:stretch>
        </p:blipFill>
        <p:spPr>
          <a:xfrm>
            <a:off x="1280160" y="3188208"/>
            <a:ext cx="8046719" cy="3005328"/>
          </a:xfrm>
          <a:prstGeom prst="rect">
            <a:avLst/>
          </a:prstGeom>
        </p:spPr>
      </p:pic>
    </p:spTree>
    <p:extLst>
      <p:ext uri="{BB962C8B-B14F-4D97-AF65-F5344CB8AC3E}">
        <p14:creationId xmlns:p14="http://schemas.microsoft.com/office/powerpoint/2010/main" val="20346775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2.2 santa sede</a:t>
            </a:r>
            <a:endParaRPr lang="es-ES" dirty="0"/>
          </a:p>
        </p:txBody>
      </p:sp>
      <p:pic>
        <p:nvPicPr>
          <p:cNvPr id="5" name="Imagen 4"/>
          <p:cNvPicPr>
            <a:picLocks noChangeAspect="1"/>
          </p:cNvPicPr>
          <p:nvPr/>
        </p:nvPicPr>
        <p:blipFill>
          <a:blip r:embed="rId2"/>
          <a:stretch>
            <a:fillRect/>
          </a:stretch>
        </p:blipFill>
        <p:spPr>
          <a:xfrm>
            <a:off x="283167" y="1589392"/>
            <a:ext cx="3200400" cy="2588895"/>
          </a:xfrm>
          <a:prstGeom prst="rect">
            <a:avLst/>
          </a:prstGeom>
        </p:spPr>
      </p:pic>
      <p:pic>
        <p:nvPicPr>
          <p:cNvPr id="6" name="Imagen 5"/>
          <p:cNvPicPr>
            <a:picLocks noChangeAspect="1"/>
          </p:cNvPicPr>
          <p:nvPr/>
        </p:nvPicPr>
        <p:blipFill>
          <a:blip r:embed="rId3"/>
          <a:stretch>
            <a:fillRect/>
          </a:stretch>
        </p:blipFill>
        <p:spPr>
          <a:xfrm>
            <a:off x="4870580" y="1589391"/>
            <a:ext cx="4720781" cy="2588895"/>
          </a:xfrm>
          <a:prstGeom prst="rect">
            <a:avLst/>
          </a:prstGeom>
        </p:spPr>
      </p:pic>
      <p:sp>
        <p:nvSpPr>
          <p:cNvPr id="7" name="CuadroTexto 6"/>
          <p:cNvSpPr txBox="1"/>
          <p:nvPr/>
        </p:nvSpPr>
        <p:spPr>
          <a:xfrm>
            <a:off x="1271778" y="4425168"/>
            <a:ext cx="9224772" cy="1754326"/>
          </a:xfrm>
          <a:prstGeom prst="rect">
            <a:avLst/>
          </a:prstGeom>
          <a:noFill/>
        </p:spPr>
        <p:txBody>
          <a:bodyPr wrap="square" rtlCol="0">
            <a:spAutoFit/>
          </a:bodyPr>
          <a:lstStyle/>
          <a:p>
            <a:pPr algn="just"/>
            <a:r>
              <a:rPr lang="es-ES" dirty="0"/>
              <a:t>E</a:t>
            </a:r>
            <a:r>
              <a:rPr lang="es-ES" dirty="0" smtClean="0"/>
              <a:t>s </a:t>
            </a:r>
            <a:r>
              <a:rPr lang="es-ES" dirty="0"/>
              <a:t>la sede del obispo de Roma, el papa, que ocupa un lugar preeminente entre las demás sedes episcopales de la Iglesia católica; constituye el gobierno central de la Iglesia</a:t>
            </a:r>
            <a:r>
              <a:rPr lang="es-ES" dirty="0" smtClean="0"/>
              <a:t>,</a:t>
            </a:r>
            <a:r>
              <a:rPr lang="es-ES" dirty="0"/>
              <a:t> por quien actúa y habla, y es reconocida internacionalmente como una entidad soberana</a:t>
            </a:r>
            <a:r>
              <a:rPr lang="es-ES" dirty="0" smtClean="0"/>
              <a:t>.</a:t>
            </a:r>
            <a:r>
              <a:rPr lang="es-ES" dirty="0"/>
              <a:t> </a:t>
            </a:r>
            <a:endParaRPr lang="es-ES" dirty="0" smtClean="0"/>
          </a:p>
          <a:p>
            <a:pPr algn="just"/>
            <a:endParaRPr lang="es-ES" dirty="0"/>
          </a:p>
          <a:p>
            <a:pPr algn="just"/>
            <a:r>
              <a:rPr lang="es-ES" dirty="0" smtClean="0"/>
              <a:t>La </a:t>
            </a:r>
            <a:r>
              <a:rPr lang="es-ES" dirty="0"/>
              <a:t>Santa Sede es a su vez la expresión con la que se alude a la posición del papa como cabeza suprema de la Iglesia </a:t>
            </a:r>
            <a:r>
              <a:rPr lang="es-ES" dirty="0" smtClean="0"/>
              <a:t>católica,</a:t>
            </a:r>
            <a:r>
              <a:rPr lang="es-ES" baseline="30000" dirty="0"/>
              <a:t> </a:t>
            </a:r>
            <a:r>
              <a:rPr lang="es-ES" dirty="0" smtClean="0"/>
              <a:t>cuyos </a:t>
            </a:r>
            <a:r>
              <a:rPr lang="es-ES" dirty="0"/>
              <a:t>orígenes se remontan a los primeros tiempos del cristianismo.</a:t>
            </a:r>
          </a:p>
        </p:txBody>
      </p:sp>
    </p:spTree>
    <p:extLst>
      <p:ext uri="{BB962C8B-B14F-4D97-AF65-F5344CB8AC3E}">
        <p14:creationId xmlns:p14="http://schemas.microsoft.com/office/powerpoint/2010/main" val="12036218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2.3. comité internacional de la cruz roja</a:t>
            </a:r>
            <a:endParaRPr lang="es-ES" dirty="0"/>
          </a:p>
        </p:txBody>
      </p:sp>
      <p:pic>
        <p:nvPicPr>
          <p:cNvPr id="4" name="Imagen 3"/>
          <p:cNvPicPr>
            <a:picLocks noChangeAspect="1"/>
          </p:cNvPicPr>
          <p:nvPr/>
        </p:nvPicPr>
        <p:blipFill>
          <a:blip r:embed="rId2"/>
          <a:stretch>
            <a:fillRect/>
          </a:stretch>
        </p:blipFill>
        <p:spPr>
          <a:xfrm>
            <a:off x="767715" y="2084832"/>
            <a:ext cx="2609850" cy="1752600"/>
          </a:xfrm>
          <a:prstGeom prst="rect">
            <a:avLst/>
          </a:prstGeom>
        </p:spPr>
      </p:pic>
      <p:sp>
        <p:nvSpPr>
          <p:cNvPr id="5" name="Rectángulo 4"/>
          <p:cNvSpPr/>
          <p:nvPr/>
        </p:nvSpPr>
        <p:spPr>
          <a:xfrm>
            <a:off x="4012882" y="2525761"/>
            <a:ext cx="6870708" cy="3539430"/>
          </a:xfrm>
          <a:prstGeom prst="rect">
            <a:avLst/>
          </a:prstGeom>
        </p:spPr>
        <p:txBody>
          <a:bodyPr wrap="square">
            <a:spAutoFit/>
          </a:bodyPr>
          <a:lstStyle/>
          <a:p>
            <a:pPr algn="just"/>
            <a:r>
              <a:rPr lang="es-MX" sz="2400" dirty="0"/>
              <a:t>E</a:t>
            </a:r>
            <a:r>
              <a:rPr lang="es-MX" sz="2400" dirty="0" smtClean="0"/>
              <a:t>s </a:t>
            </a:r>
            <a:r>
              <a:rPr lang="es-MX" sz="2400" dirty="0"/>
              <a:t>una organización independiente y neutral que se esfuerza por prestar protección y asistencia humanitarias a las víctimas de los conflictos armados y de otras situaciones de violencia</a:t>
            </a:r>
            <a:r>
              <a:rPr lang="es-MX" sz="2400" dirty="0" smtClean="0"/>
              <a:t>.</a:t>
            </a:r>
          </a:p>
          <a:p>
            <a:pPr algn="just"/>
            <a:endParaRPr lang="es-MX" sz="2400" dirty="0"/>
          </a:p>
          <a:p>
            <a:pPr algn="just"/>
            <a:r>
              <a:rPr lang="es-MX" sz="2400" dirty="0" smtClean="0"/>
              <a:t>Toma </a:t>
            </a:r>
            <a:r>
              <a:rPr lang="es-MX" sz="2400" dirty="0"/>
              <a:t>medidas para responder a las emergencias y promueve, al mismo tiempo, el respeto del derecho internacional humanitario y su aplicación en la legislación nacional</a:t>
            </a:r>
            <a:r>
              <a:rPr lang="es-MX" sz="3200" dirty="0"/>
              <a:t>.</a:t>
            </a:r>
            <a:endParaRPr lang="es-ES" sz="3200" dirty="0"/>
          </a:p>
        </p:txBody>
      </p:sp>
    </p:spTree>
    <p:extLst>
      <p:ext uri="{BB962C8B-B14F-4D97-AF65-F5344CB8AC3E}">
        <p14:creationId xmlns:p14="http://schemas.microsoft.com/office/powerpoint/2010/main" val="7570149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rgbClr val="0070C0"/>
                </a:solidFill>
              </a:rPr>
              <a:t>Sistema Interamericano de Derechos Humanos </a:t>
            </a:r>
            <a:endParaRPr lang="es-MX" dirty="0">
              <a:solidFill>
                <a:srgbClr val="0070C0"/>
              </a:solidFill>
            </a:endParaRPr>
          </a:p>
        </p:txBody>
      </p:sp>
      <p:sp>
        <p:nvSpPr>
          <p:cNvPr id="3" name="Marcador de contenido 2"/>
          <p:cNvSpPr>
            <a:spLocks noGrp="1"/>
          </p:cNvSpPr>
          <p:nvPr>
            <p:ph idx="1"/>
          </p:nvPr>
        </p:nvSpPr>
        <p:spPr/>
        <p:txBody>
          <a:bodyPr/>
          <a:lstStyle/>
          <a:p>
            <a:r>
              <a:rPr lang="es-MX" dirty="0" smtClean="0"/>
              <a:t>El sistema Interamericano de derechos Humanos, ha jugado un papel primordial en la protección y promoción de los derechos humanos en el continente Americano </a:t>
            </a:r>
            <a:endParaRPr lang="es-MX" dirty="0"/>
          </a:p>
        </p:txBody>
      </p:sp>
      <p:pic>
        <p:nvPicPr>
          <p:cNvPr id="4" name="Imagen 3"/>
          <p:cNvPicPr>
            <a:picLocks noChangeAspect="1"/>
          </p:cNvPicPr>
          <p:nvPr/>
        </p:nvPicPr>
        <p:blipFill>
          <a:blip r:embed="rId2"/>
          <a:stretch>
            <a:fillRect/>
          </a:stretch>
        </p:blipFill>
        <p:spPr>
          <a:xfrm>
            <a:off x="1346985" y="3090054"/>
            <a:ext cx="3219306" cy="3219306"/>
          </a:xfrm>
          <a:prstGeom prst="rect">
            <a:avLst/>
          </a:prstGeom>
        </p:spPr>
      </p:pic>
      <p:pic>
        <p:nvPicPr>
          <p:cNvPr id="5" name="Imagen 4"/>
          <p:cNvPicPr>
            <a:picLocks noChangeAspect="1"/>
          </p:cNvPicPr>
          <p:nvPr/>
        </p:nvPicPr>
        <p:blipFill>
          <a:blip r:embed="rId3"/>
          <a:stretch>
            <a:fillRect/>
          </a:stretch>
        </p:blipFill>
        <p:spPr>
          <a:xfrm>
            <a:off x="5309844" y="3232597"/>
            <a:ext cx="5434356" cy="2557051"/>
          </a:xfrm>
          <a:prstGeom prst="rect">
            <a:avLst/>
          </a:prstGeom>
        </p:spPr>
      </p:pic>
    </p:spTree>
    <p:extLst>
      <p:ext uri="{BB962C8B-B14F-4D97-AF65-F5344CB8AC3E}">
        <p14:creationId xmlns:p14="http://schemas.microsoft.com/office/powerpoint/2010/main" val="42618247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Unidad 3 Organismos internacionales</a:t>
            </a:r>
            <a:endParaRPr lang="es-ES" dirty="0"/>
          </a:p>
        </p:txBody>
      </p:sp>
      <p:pic>
        <p:nvPicPr>
          <p:cNvPr id="5" name="Imagen 4"/>
          <p:cNvPicPr>
            <a:picLocks noChangeAspect="1"/>
          </p:cNvPicPr>
          <p:nvPr/>
        </p:nvPicPr>
        <p:blipFill>
          <a:blip r:embed="rId2"/>
          <a:stretch>
            <a:fillRect/>
          </a:stretch>
        </p:blipFill>
        <p:spPr>
          <a:xfrm>
            <a:off x="1889760" y="2084832"/>
            <a:ext cx="5630227" cy="3267456"/>
          </a:xfrm>
          <a:prstGeom prst="rect">
            <a:avLst/>
          </a:prstGeom>
        </p:spPr>
      </p:pic>
      <p:pic>
        <p:nvPicPr>
          <p:cNvPr id="6" name="Imagen 5"/>
          <p:cNvPicPr>
            <a:picLocks noChangeAspect="1"/>
          </p:cNvPicPr>
          <p:nvPr/>
        </p:nvPicPr>
        <p:blipFill>
          <a:blip r:embed="rId3"/>
          <a:stretch>
            <a:fillRect/>
          </a:stretch>
        </p:blipFill>
        <p:spPr>
          <a:xfrm>
            <a:off x="7042595" y="3006090"/>
            <a:ext cx="4861208" cy="2041398"/>
          </a:xfrm>
          <a:prstGeom prst="rect">
            <a:avLst/>
          </a:prstGeom>
        </p:spPr>
      </p:pic>
    </p:spTree>
    <p:extLst>
      <p:ext uri="{BB962C8B-B14F-4D97-AF65-F5344CB8AC3E}">
        <p14:creationId xmlns:p14="http://schemas.microsoft.com/office/powerpoint/2010/main" val="22063267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691993951"/>
              </p:ext>
            </p:extLst>
          </p:nvPr>
        </p:nvGraphicFramePr>
        <p:xfrm>
          <a:off x="1172268" y="0"/>
          <a:ext cx="8666019" cy="38342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4262870" y="2685617"/>
            <a:ext cx="6267970" cy="3776143"/>
          </a:xfrm>
          <a:prstGeom prst="rect">
            <a:avLst/>
          </a:prstGeom>
        </p:spPr>
      </p:pic>
    </p:spTree>
    <p:extLst>
      <p:ext uri="{BB962C8B-B14F-4D97-AF65-F5344CB8AC3E}">
        <p14:creationId xmlns:p14="http://schemas.microsoft.com/office/powerpoint/2010/main" val="11603103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6">
              <a:lumMod val="60000"/>
              <a:lumOff val="40000"/>
            </a:schemeClr>
          </a:solidFill>
        </p:spPr>
        <p:txBody>
          <a:bodyPr/>
          <a:lstStyle/>
          <a:p>
            <a:r>
              <a:rPr lang="es-MX" dirty="0" smtClean="0"/>
              <a:t>INTRODUCCIÓN</a:t>
            </a:r>
            <a:endParaRPr lang="es-MX" dirty="0"/>
          </a:p>
        </p:txBody>
      </p:sp>
      <p:sp>
        <p:nvSpPr>
          <p:cNvPr id="3" name="Marcador de contenido 2"/>
          <p:cNvSpPr>
            <a:spLocks noGrp="1"/>
          </p:cNvSpPr>
          <p:nvPr>
            <p:ph idx="1"/>
          </p:nvPr>
        </p:nvSpPr>
        <p:spPr>
          <a:xfrm>
            <a:off x="1024127" y="2255520"/>
            <a:ext cx="9720073" cy="4023360"/>
          </a:xfrm>
        </p:spPr>
        <p:txBody>
          <a:bodyPr/>
          <a:lstStyle/>
          <a:p>
            <a:pPr marL="0" indent="0" algn="just">
              <a:buNone/>
            </a:pPr>
            <a:r>
              <a:rPr lang="es-MX" sz="2400" dirty="0"/>
              <a:t>El presente material tiene como propósito desarrollar en el estudiante su capacidad para  poder </a:t>
            </a:r>
            <a:r>
              <a:rPr lang="es-MX" sz="2400" dirty="0" smtClean="0"/>
              <a:t>desarrollarse </a:t>
            </a:r>
            <a:r>
              <a:rPr lang="es-MX" sz="2400" dirty="0"/>
              <a:t>en los sistemas jurídicos aplicados en la actualidad, a través de la </a:t>
            </a:r>
            <a:r>
              <a:rPr lang="es-MX" sz="2400" dirty="0" smtClean="0"/>
              <a:t>relación de </a:t>
            </a:r>
            <a:r>
              <a:rPr lang="es-MX" sz="2400" dirty="0"/>
              <a:t>los principios doctrinales y constitucionales de Derecho externo e interno público, conceptuar las nociones básicas, fuentes, instituciones y sujetos fundamentales del Derecho Internacional </a:t>
            </a:r>
            <a:r>
              <a:rPr lang="es-MX" sz="2400" dirty="0" smtClean="0"/>
              <a:t>Público. </a:t>
            </a:r>
            <a:endParaRPr lang="es-MX" sz="2400" dirty="0"/>
          </a:p>
          <a:p>
            <a:pPr marL="0" indent="0" algn="just">
              <a:buNone/>
            </a:pPr>
            <a:r>
              <a:rPr lang="es-MX" sz="2400" dirty="0"/>
              <a:t>Para lo cual se muestran razonamientos teóricos emitidos por diversos </a:t>
            </a:r>
            <a:r>
              <a:rPr lang="es-MX" sz="2400" dirty="0" smtClean="0"/>
              <a:t>autores para ubicar </a:t>
            </a:r>
            <a:r>
              <a:rPr lang="es-MX" sz="2400" dirty="0"/>
              <a:t>los órganos jurisdiccionales competentes </a:t>
            </a:r>
            <a:r>
              <a:rPr lang="es-MX" sz="2400" dirty="0" smtClean="0"/>
              <a:t>que conocerán de ilícitos y analizara </a:t>
            </a:r>
            <a:r>
              <a:rPr lang="es-MX" sz="2400" dirty="0"/>
              <a:t>los procedimientos que posibilitan la aplicación de las sanciones correspondientes. </a:t>
            </a:r>
          </a:p>
          <a:p>
            <a:endParaRPr lang="es-MX" dirty="0"/>
          </a:p>
        </p:txBody>
      </p:sp>
    </p:spTree>
    <p:extLst>
      <p:ext uri="{BB962C8B-B14F-4D97-AF65-F5344CB8AC3E}">
        <p14:creationId xmlns:p14="http://schemas.microsoft.com/office/powerpoint/2010/main" val="35428550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0983" y="624110"/>
            <a:ext cx="9883630" cy="1280890"/>
          </a:xfrm>
        </p:spPr>
        <p:txBody>
          <a:bodyPr>
            <a:normAutofit fontScale="90000"/>
          </a:bodyPr>
          <a:lstStyle/>
          <a:p>
            <a:pPr algn="ctr"/>
            <a:r>
              <a:rPr lang="es-MX" b="1" dirty="0" smtClean="0">
                <a:solidFill>
                  <a:srgbClr val="7030A0"/>
                </a:solidFill>
              </a:rPr>
              <a:t>Los instrumentos de protección del Sistema Interamericano de Derechos Humanos </a:t>
            </a:r>
            <a:endParaRPr lang="es-MX" b="1" dirty="0">
              <a:solidFill>
                <a:srgbClr val="7030A0"/>
              </a:solidFill>
            </a:endParaRPr>
          </a:p>
        </p:txBody>
      </p:sp>
      <p:sp>
        <p:nvSpPr>
          <p:cNvPr id="3" name="Marcador de contenido 2"/>
          <p:cNvSpPr>
            <a:spLocks noGrp="1"/>
          </p:cNvSpPr>
          <p:nvPr>
            <p:ph idx="1"/>
          </p:nvPr>
        </p:nvSpPr>
        <p:spPr>
          <a:xfrm>
            <a:off x="1257300" y="2133600"/>
            <a:ext cx="10247312" cy="1014845"/>
          </a:xfrm>
        </p:spPr>
        <p:txBody>
          <a:bodyPr>
            <a:normAutofit lnSpcReduction="10000"/>
          </a:bodyPr>
          <a:lstStyle/>
          <a:p>
            <a:pPr algn="just"/>
            <a:r>
              <a:rPr lang="es-MX" dirty="0" smtClean="0"/>
              <a:t>Es en la novena Conferencia Panamericana, celebrada del 30 de marzo al 2 de mayo de 1948 en Bogotá- Colombia, donde el establecimiento del Sistema Interamericano como sistema de protección de derechos humanos tomó vigencia. </a:t>
            </a:r>
          </a:p>
          <a:p>
            <a:pPr algn="just"/>
            <a:endParaRPr lang="es-MX" dirty="0"/>
          </a:p>
          <a:p>
            <a:pPr algn="just"/>
            <a:endParaRPr lang="es-MX" dirty="0"/>
          </a:p>
        </p:txBody>
      </p:sp>
      <p:graphicFrame>
        <p:nvGraphicFramePr>
          <p:cNvPr id="5" name="Diagrama 4"/>
          <p:cNvGraphicFramePr/>
          <p:nvPr>
            <p:extLst>
              <p:ext uri="{D42A27DB-BD31-4B8C-83A1-F6EECF244321}">
                <p14:modId xmlns:p14="http://schemas.microsoft.com/office/powerpoint/2010/main" val="955175393"/>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89187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3.1. responsabilidad jurídica internacional </a:t>
            </a:r>
            <a:endParaRPr lang="es-ES" dirty="0"/>
          </a:p>
        </p:txBody>
      </p:sp>
      <p:sp>
        <p:nvSpPr>
          <p:cNvPr id="4" name="Rectángulo 3"/>
          <p:cNvSpPr/>
          <p:nvPr/>
        </p:nvSpPr>
        <p:spPr>
          <a:xfrm>
            <a:off x="463296" y="3002941"/>
            <a:ext cx="9878568" cy="3539430"/>
          </a:xfrm>
          <a:prstGeom prst="rect">
            <a:avLst/>
          </a:prstGeom>
        </p:spPr>
        <p:txBody>
          <a:bodyPr wrap="square">
            <a:spAutoFit/>
          </a:bodyPr>
          <a:lstStyle/>
          <a:p>
            <a:pPr algn="just"/>
            <a:r>
              <a:rPr lang="es-ES" sz="3200" dirty="0"/>
              <a:t>La responsabilidad internacional del Estado es el conjunto de relaciones jurídicas que nacen en Derecho internacional público del hecho internacionalmente ilícito cometido por un Estado. Estas relaciones se dan entre el Estado infractor, por un lado, y el Estado perjudicado, una pluralidad de Estados o la comunidad internacional en su conjunto, por otro.</a:t>
            </a:r>
          </a:p>
        </p:txBody>
      </p:sp>
      <p:pic>
        <p:nvPicPr>
          <p:cNvPr id="3" name="Imagen 2"/>
          <p:cNvPicPr>
            <a:picLocks noChangeAspect="1"/>
          </p:cNvPicPr>
          <p:nvPr/>
        </p:nvPicPr>
        <p:blipFill>
          <a:blip r:embed="rId2"/>
          <a:stretch>
            <a:fillRect/>
          </a:stretch>
        </p:blipFill>
        <p:spPr>
          <a:xfrm>
            <a:off x="7962900" y="175273"/>
            <a:ext cx="3591506" cy="2567927"/>
          </a:xfrm>
          <a:prstGeom prst="rect">
            <a:avLst/>
          </a:prstGeom>
          <a:effectLst>
            <a:glow rad="317500">
              <a:schemeClr val="accent1">
                <a:alpha val="40000"/>
              </a:schemeClr>
            </a:glow>
          </a:effectLst>
          <a:scene3d>
            <a:camera prst="orthographicFront"/>
            <a:lightRig rig="threePt" dir="t"/>
          </a:scene3d>
          <a:sp3d>
            <a:bevelT/>
          </a:sp3d>
        </p:spPr>
      </p:pic>
    </p:spTree>
    <p:extLst>
      <p:ext uri="{BB962C8B-B14F-4D97-AF65-F5344CB8AC3E}">
        <p14:creationId xmlns:p14="http://schemas.microsoft.com/office/powerpoint/2010/main" val="26183591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UNIDAD 4 Responsabilidad de los sujetos de derecho internacional público</a:t>
            </a:r>
            <a:endParaRPr lang="es-ES" dirty="0"/>
          </a:p>
        </p:txBody>
      </p:sp>
      <p:pic>
        <p:nvPicPr>
          <p:cNvPr id="5" name="Imagen 4"/>
          <p:cNvPicPr>
            <a:picLocks noChangeAspect="1"/>
          </p:cNvPicPr>
          <p:nvPr/>
        </p:nvPicPr>
        <p:blipFill>
          <a:blip r:embed="rId2"/>
          <a:stretch>
            <a:fillRect/>
          </a:stretch>
        </p:blipFill>
        <p:spPr>
          <a:xfrm>
            <a:off x="1694688" y="1865376"/>
            <a:ext cx="8595359" cy="4572000"/>
          </a:xfrm>
          <a:prstGeom prst="rect">
            <a:avLst/>
          </a:prstGeom>
        </p:spPr>
      </p:pic>
    </p:spTree>
    <p:extLst>
      <p:ext uri="{BB962C8B-B14F-4D97-AF65-F5344CB8AC3E}">
        <p14:creationId xmlns:p14="http://schemas.microsoft.com/office/powerpoint/2010/main" val="26233766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085302341"/>
              </p:ext>
            </p:extLst>
          </p:nvPr>
        </p:nvGraphicFramePr>
        <p:xfrm>
          <a:off x="180304" y="719666"/>
          <a:ext cx="9979696" cy="4367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8887362" y="4066297"/>
            <a:ext cx="3304638" cy="2481068"/>
          </a:xfrm>
          <a:prstGeom prst="rect">
            <a:avLst/>
          </a:prstGeom>
        </p:spPr>
      </p:pic>
    </p:spTree>
    <p:extLst>
      <p:ext uri="{BB962C8B-B14F-4D97-AF65-F5344CB8AC3E}">
        <p14:creationId xmlns:p14="http://schemas.microsoft.com/office/powerpoint/2010/main" val="30598246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30388" y="385118"/>
            <a:ext cx="9644639" cy="1280890"/>
          </a:xfrm>
        </p:spPr>
        <p:txBody>
          <a:bodyPr>
            <a:normAutofit fontScale="90000"/>
          </a:bodyPr>
          <a:lstStyle/>
          <a:p>
            <a:pPr algn="ctr"/>
            <a:r>
              <a:rPr lang="es-MX" b="1" dirty="0" smtClean="0">
                <a:solidFill>
                  <a:srgbClr val="002060"/>
                </a:solidFill>
              </a:rPr>
              <a:t>Se reafirma el espíritu de los Estados Americanos por consolidar en la región las instituciones democráticas </a:t>
            </a:r>
            <a:endParaRPr lang="es-MX" b="1" dirty="0">
              <a:solidFill>
                <a:srgbClr val="00206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97337086"/>
              </p:ext>
            </p:extLst>
          </p:nvPr>
        </p:nvGraphicFramePr>
        <p:xfrm>
          <a:off x="868680" y="2133600"/>
          <a:ext cx="7006591" cy="4518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7181850" y="2627947"/>
            <a:ext cx="3547290" cy="2446973"/>
          </a:xfrm>
          <a:prstGeom prst="rect">
            <a:avLst/>
          </a:prstGeom>
        </p:spPr>
      </p:pic>
    </p:spTree>
    <p:extLst>
      <p:ext uri="{BB962C8B-B14F-4D97-AF65-F5344CB8AC3E}">
        <p14:creationId xmlns:p14="http://schemas.microsoft.com/office/powerpoint/2010/main" val="10551367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6">
              <a:lumMod val="60000"/>
              <a:lumOff val="40000"/>
            </a:schemeClr>
          </a:solidFill>
          <a:scene3d>
            <a:camera prst="orthographicFront"/>
            <a:lightRig rig="threePt" dir="t"/>
          </a:scene3d>
          <a:sp3d>
            <a:bevelT/>
          </a:sp3d>
        </p:spPr>
        <p:txBody>
          <a:bodyPr/>
          <a:lstStyle/>
          <a:p>
            <a:r>
              <a:rPr lang="es-ES" dirty="0" smtClean="0"/>
              <a:t>UNIDAD 5 TRIBUNALES INTERNACIONALES</a:t>
            </a:r>
            <a:endParaRPr lang="es-ES" dirty="0"/>
          </a:p>
        </p:txBody>
      </p:sp>
      <p:pic>
        <p:nvPicPr>
          <p:cNvPr id="4" name="Imagen 3"/>
          <p:cNvPicPr>
            <a:picLocks noChangeAspect="1"/>
          </p:cNvPicPr>
          <p:nvPr/>
        </p:nvPicPr>
        <p:blipFill>
          <a:blip r:embed="rId2"/>
          <a:stretch>
            <a:fillRect/>
          </a:stretch>
        </p:blipFill>
        <p:spPr>
          <a:xfrm>
            <a:off x="1377696" y="2667000"/>
            <a:ext cx="5918454" cy="3477768"/>
          </a:xfrm>
          <a:prstGeom prst="rect">
            <a:avLst/>
          </a:prstGeom>
        </p:spPr>
      </p:pic>
      <p:pic>
        <p:nvPicPr>
          <p:cNvPr id="5" name="Imagen 4"/>
          <p:cNvPicPr>
            <a:picLocks noChangeAspect="1"/>
          </p:cNvPicPr>
          <p:nvPr/>
        </p:nvPicPr>
        <p:blipFill>
          <a:blip r:embed="rId3"/>
          <a:stretch>
            <a:fillRect/>
          </a:stretch>
        </p:blipFill>
        <p:spPr>
          <a:xfrm>
            <a:off x="8288274" y="2211133"/>
            <a:ext cx="3696462" cy="2982659"/>
          </a:xfrm>
          <a:prstGeom prst="rect">
            <a:avLst/>
          </a:prstGeom>
        </p:spPr>
      </p:pic>
    </p:spTree>
    <p:extLst>
      <p:ext uri="{BB962C8B-B14F-4D97-AF65-F5344CB8AC3E}">
        <p14:creationId xmlns:p14="http://schemas.microsoft.com/office/powerpoint/2010/main" val="21790234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8575" y="0"/>
            <a:ext cx="8911687" cy="1280890"/>
          </a:xfrm>
        </p:spPr>
        <p:txBody>
          <a:bodyPr>
            <a:normAutofit fontScale="90000"/>
          </a:bodyPr>
          <a:lstStyle/>
          <a:p>
            <a:pPr algn="ctr"/>
            <a:r>
              <a:rPr lang="es-MX" b="1" dirty="0" smtClean="0">
                <a:solidFill>
                  <a:srgbClr val="00B0F0"/>
                </a:solidFill>
              </a:rPr>
              <a:t>Primera parte de la Convención Americana sobre Derechos Humanos  </a:t>
            </a:r>
            <a:endParaRPr lang="es-MX" b="1" dirty="0">
              <a:solidFill>
                <a:srgbClr val="00B0F0"/>
              </a:solidFill>
            </a:endParaRPr>
          </a:p>
        </p:txBody>
      </p:sp>
      <p:graphicFrame>
        <p:nvGraphicFramePr>
          <p:cNvPr id="5" name="Diagrama 4"/>
          <p:cNvGraphicFramePr/>
          <p:nvPr>
            <p:extLst>
              <p:ext uri="{D42A27DB-BD31-4B8C-83A1-F6EECF244321}">
                <p14:modId xmlns:p14="http://schemas.microsoft.com/office/powerpoint/2010/main" val="759031006"/>
              </p:ext>
            </p:extLst>
          </p:nvPr>
        </p:nvGraphicFramePr>
        <p:xfrm>
          <a:off x="244700" y="1280890"/>
          <a:ext cx="108783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2491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602107382"/>
              </p:ext>
            </p:extLst>
          </p:nvPr>
        </p:nvGraphicFramePr>
        <p:xfrm>
          <a:off x="1600361" y="1254139"/>
          <a:ext cx="910844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5397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608348467"/>
              </p:ext>
            </p:extLst>
          </p:nvPr>
        </p:nvGraphicFramePr>
        <p:xfrm>
          <a:off x="2032000" y="1314026"/>
          <a:ext cx="963803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redondeado 5"/>
          <p:cNvSpPr/>
          <p:nvPr/>
        </p:nvSpPr>
        <p:spPr>
          <a:xfrm>
            <a:off x="4526280" y="388620"/>
            <a:ext cx="7486650" cy="1154430"/>
          </a:xfrm>
          <a:prstGeom prst="roundRect">
            <a:avLst/>
          </a:prstGeom>
          <a:solidFill>
            <a:schemeClr val="accent6">
              <a:lumMod val="40000"/>
              <a:lumOff val="6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2800" b="1" dirty="0" smtClean="0">
                <a:solidFill>
                  <a:srgbClr val="0070C0"/>
                </a:solidFill>
              </a:rPr>
              <a:t>Los Órganos del Sistema Interamericano </a:t>
            </a:r>
            <a:endParaRPr lang="es-MX" sz="2800" b="1" dirty="0">
              <a:solidFill>
                <a:srgbClr val="0070C0"/>
              </a:solidFill>
            </a:endParaRPr>
          </a:p>
        </p:txBody>
      </p:sp>
    </p:spTree>
    <p:extLst>
      <p:ext uri="{BB962C8B-B14F-4D97-AF65-F5344CB8AC3E}">
        <p14:creationId xmlns:p14="http://schemas.microsoft.com/office/powerpoint/2010/main" val="8760136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577728971"/>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redondeado 5"/>
          <p:cNvSpPr/>
          <p:nvPr/>
        </p:nvSpPr>
        <p:spPr>
          <a:xfrm>
            <a:off x="901521" y="3928057"/>
            <a:ext cx="2653047" cy="11590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Comisión Interamericana de Derechos Humanos </a:t>
            </a:r>
            <a:endParaRPr lang="es-MX" dirty="0"/>
          </a:p>
        </p:txBody>
      </p:sp>
      <p:sp>
        <p:nvSpPr>
          <p:cNvPr id="7" name="Rectángulo redondeado 6"/>
          <p:cNvSpPr/>
          <p:nvPr/>
        </p:nvSpPr>
        <p:spPr>
          <a:xfrm>
            <a:off x="8654602" y="1764405"/>
            <a:ext cx="3073758" cy="13394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Corte Interamericana de Derechos Humanos</a:t>
            </a:r>
            <a:endParaRPr lang="es-MX" dirty="0"/>
          </a:p>
        </p:txBody>
      </p:sp>
      <p:sp>
        <p:nvSpPr>
          <p:cNvPr id="8" name="Elipse 7"/>
          <p:cNvSpPr/>
          <p:nvPr/>
        </p:nvSpPr>
        <p:spPr>
          <a:xfrm>
            <a:off x="8937938" y="4275786"/>
            <a:ext cx="3116687" cy="2582214"/>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Ambos organismos tienen una labor complementaria en cuanto al sistema de peticiones individuales. </a:t>
            </a:r>
            <a:endParaRPr lang="es-MX" dirty="0"/>
          </a:p>
        </p:txBody>
      </p:sp>
    </p:spTree>
    <p:extLst>
      <p:ext uri="{BB962C8B-B14F-4D97-AF65-F5344CB8AC3E}">
        <p14:creationId xmlns:p14="http://schemas.microsoft.com/office/powerpoint/2010/main" val="2249887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ircle(in)">
                                      <p:cBhvr>
                                        <p:cTn id="19" dur="20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P spid="7"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buNone/>
            </a:pPr>
            <a:r>
              <a:rPr lang="es-MX" sz="2400" dirty="0"/>
              <a:t>La Unidad de aprendizaje de Derecho </a:t>
            </a:r>
            <a:r>
              <a:rPr lang="es-MX" sz="2400" dirty="0" smtClean="0"/>
              <a:t>Internacional Público, </a:t>
            </a:r>
            <a:r>
              <a:rPr lang="es-MX" sz="2400" dirty="0"/>
              <a:t>es elaborado con la intención de facilitar la comprensión respecto </a:t>
            </a:r>
            <a:r>
              <a:rPr lang="es-MX" sz="2400" dirty="0" smtClean="0"/>
              <a:t>a </a:t>
            </a:r>
            <a:r>
              <a:rPr lang="es-MX" sz="2400" dirty="0"/>
              <a:t>la comprensión del fenómeno jurídico en su interacción con fenómenos estudiados por otras ciencias. </a:t>
            </a:r>
          </a:p>
          <a:p>
            <a:pPr marL="0" indent="0" algn="just">
              <a:buNone/>
            </a:pPr>
            <a:r>
              <a:rPr lang="es-MX" sz="2400" dirty="0"/>
              <a:t>El presente material tiene como objeto de estudio las </a:t>
            </a:r>
            <a:r>
              <a:rPr lang="es-MX" sz="2400" dirty="0" smtClean="0"/>
              <a:t>distintas instituciones </a:t>
            </a:r>
            <a:r>
              <a:rPr lang="es-MX" sz="2400" dirty="0"/>
              <a:t>políticas, jurídicas y administrativas proyectando solución de los problemas sociales relacionados con la </a:t>
            </a:r>
            <a:r>
              <a:rPr lang="es-MX" sz="2400" dirty="0" smtClean="0"/>
              <a:t>los diferentes Estados.</a:t>
            </a:r>
            <a:endParaRPr lang="es-MX" sz="2400" dirty="0"/>
          </a:p>
        </p:txBody>
      </p:sp>
      <p:sp>
        <p:nvSpPr>
          <p:cNvPr id="4" name="Título 1"/>
          <p:cNvSpPr>
            <a:spLocks noGrp="1"/>
          </p:cNvSpPr>
          <p:nvPr>
            <p:ph type="title"/>
          </p:nvPr>
        </p:nvSpPr>
        <p:spPr>
          <a:solidFill>
            <a:schemeClr val="accent6">
              <a:lumMod val="60000"/>
              <a:lumOff val="40000"/>
            </a:schemeClr>
          </a:solidFill>
        </p:spPr>
        <p:txBody>
          <a:bodyPr/>
          <a:lstStyle/>
          <a:p>
            <a:r>
              <a:rPr lang="es-MX" dirty="0" smtClean="0"/>
              <a:t>justificación</a:t>
            </a:r>
            <a:endParaRPr lang="es-MX" dirty="0"/>
          </a:p>
        </p:txBody>
      </p:sp>
    </p:spTree>
    <p:extLst>
      <p:ext uri="{BB962C8B-B14F-4D97-AF65-F5344CB8AC3E}">
        <p14:creationId xmlns:p14="http://schemas.microsoft.com/office/powerpoint/2010/main" val="26596682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0" y="450760"/>
            <a:ext cx="8087933" cy="1442435"/>
          </a:xfrm>
          <a:prstGeom prst="roundRect">
            <a:avLst/>
          </a:prstGeom>
          <a:solidFill>
            <a:schemeClr val="accent1">
              <a:lumMod val="40000"/>
              <a:lumOff val="60000"/>
            </a:schemeClr>
          </a:solidFill>
        </p:spPr>
        <p:style>
          <a:lnRef idx="1">
            <a:schemeClr val="dk1"/>
          </a:lnRef>
          <a:fillRef idx="2">
            <a:schemeClr val="dk1"/>
          </a:fillRef>
          <a:effectRef idx="1">
            <a:schemeClr val="dk1"/>
          </a:effectRef>
          <a:fontRef idx="minor">
            <a:schemeClr val="dk1"/>
          </a:fontRef>
        </p:style>
        <p:txBody>
          <a:bodyPr rtlCol="0" anchor="ctr"/>
          <a:lstStyle/>
          <a:p>
            <a:pPr algn="ctr"/>
            <a:r>
              <a:rPr lang="es-MX" sz="2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COMISIÓN INTERAMERICANA DE DERECHOS HUMANOS </a:t>
            </a:r>
            <a:endParaRPr lang="es-MX"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graphicFrame>
        <p:nvGraphicFramePr>
          <p:cNvPr id="5" name="Diagrama 4"/>
          <p:cNvGraphicFramePr/>
          <p:nvPr>
            <p:extLst>
              <p:ext uri="{D42A27DB-BD31-4B8C-83A1-F6EECF244321}">
                <p14:modId xmlns:p14="http://schemas.microsoft.com/office/powerpoint/2010/main" val="4136768503"/>
              </p:ext>
            </p:extLst>
          </p:nvPr>
        </p:nvGraphicFramePr>
        <p:xfrm>
          <a:off x="2331076" y="1324973"/>
          <a:ext cx="969779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48488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nda 3"/>
          <p:cNvSpPr/>
          <p:nvPr/>
        </p:nvSpPr>
        <p:spPr>
          <a:xfrm>
            <a:off x="0" y="0"/>
            <a:ext cx="12192000" cy="5743978"/>
          </a:xfrm>
          <a:prstGeom prst="wave">
            <a:avLst/>
          </a:prstGeom>
          <a:solidFill>
            <a:schemeClr val="accent2">
              <a:lumMod val="60000"/>
              <a:lumOff val="40000"/>
            </a:schemeClr>
          </a:solidFill>
          <a:scene3d>
            <a:camera prst="orthographicFront"/>
            <a:lightRig rig="threePt" dir="t"/>
          </a:scene3d>
          <a:sp3d extrusionH="171450">
            <a:bevelT w="139700" h="406400"/>
            <a:bevelB w="292100" h="260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ln w="9525">
                  <a:solidFill>
                    <a:schemeClr val="bg1"/>
                  </a:solidFill>
                  <a:prstDash val="solid"/>
                </a:ln>
                <a:solidFill>
                  <a:schemeClr val="tx1"/>
                </a:solidFill>
                <a:effectLst>
                  <a:outerShdw blurRad="12700" dist="38100" dir="2700000" algn="tl" rotWithShape="0">
                    <a:schemeClr val="accent5">
                      <a:lumMod val="60000"/>
                      <a:lumOff val="40000"/>
                    </a:schemeClr>
                  </a:outerShdw>
                </a:effectLst>
              </a:rPr>
              <a:t>Informes por parte de la Comisión Interamericana de Derechos Humanos</a:t>
            </a:r>
            <a:endParaRPr lang="es-MX" sz="4000" b="1" dirty="0">
              <a:ln w="9525">
                <a:solidFill>
                  <a:schemeClr val="bg1"/>
                </a:solidFill>
                <a:prstDash val="solid"/>
              </a:ln>
              <a:solidFill>
                <a:schemeClr val="tx1"/>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0051426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 Elaborar informes </a:t>
            </a:r>
            <a:endParaRPr lang="es-MX" dirty="0"/>
          </a:p>
        </p:txBody>
      </p:sp>
      <p:sp>
        <p:nvSpPr>
          <p:cNvPr id="3" name="Marcador de contenido 2"/>
          <p:cNvSpPr>
            <a:spLocks noGrp="1"/>
          </p:cNvSpPr>
          <p:nvPr>
            <p:ph idx="1"/>
          </p:nvPr>
        </p:nvSpPr>
        <p:spPr>
          <a:xfrm>
            <a:off x="2592924" y="2133600"/>
            <a:ext cx="8911687" cy="3777622"/>
          </a:xfrm>
        </p:spPr>
        <p:txBody>
          <a:bodyPr>
            <a:normAutofit/>
          </a:bodyPr>
          <a:lstStyle/>
          <a:p>
            <a:pPr algn="just"/>
            <a:r>
              <a:rPr lang="es-MX" sz="2800" dirty="0" smtClean="0"/>
              <a:t>La Comisión describe los avances o retrocesos de la protección de derechos en cada país. </a:t>
            </a:r>
          </a:p>
          <a:p>
            <a:pPr algn="just"/>
            <a:r>
              <a:rPr lang="es-MX" sz="2800" dirty="0" smtClean="0"/>
              <a:t>Por ejemplo: en el informe de 1970, la CIDH presentaba las reforma procesales penales que se estaban dando en países como Argentina, Colombia, Panamá y Estados Unidos.</a:t>
            </a:r>
          </a:p>
          <a:p>
            <a:pPr marL="0" indent="0" algn="just">
              <a:buNone/>
            </a:pPr>
            <a:endParaRPr lang="es-MX" sz="2800" dirty="0"/>
          </a:p>
        </p:txBody>
      </p:sp>
      <p:pic>
        <p:nvPicPr>
          <p:cNvPr id="1026" name="Picture 2" descr="Resultado de imagen para derechos humanos colectiv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243" y="3772897"/>
            <a:ext cx="2437349" cy="2428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56806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 Informe por países </a:t>
            </a:r>
            <a:endParaRPr lang="es-MX" dirty="0"/>
          </a:p>
        </p:txBody>
      </p:sp>
      <p:sp>
        <p:nvSpPr>
          <p:cNvPr id="3" name="Marcador de contenido 2"/>
          <p:cNvSpPr>
            <a:spLocks noGrp="1"/>
          </p:cNvSpPr>
          <p:nvPr>
            <p:ph idx="1"/>
          </p:nvPr>
        </p:nvSpPr>
        <p:spPr/>
        <p:txBody>
          <a:bodyPr>
            <a:normAutofit/>
          </a:bodyPr>
          <a:lstStyle/>
          <a:p>
            <a:pPr algn="just"/>
            <a:r>
              <a:rPr lang="es-MX" sz="2400" dirty="0" smtClean="0"/>
              <a:t>Describe la situación de cada Estado en cuanto a la protección y garantía de los derechos humanos.</a:t>
            </a:r>
          </a:p>
          <a:p>
            <a:pPr algn="just"/>
            <a:r>
              <a:rPr lang="es-MX" sz="2400" dirty="0" smtClean="0"/>
              <a:t>El ultimo informe publicado giro en torno a la situación de Jamaica enfatizando en temas como la discriminación basada en la orientación e identidad de genero en materia de acceso a la justicia, violencia policial y comunitaria. </a:t>
            </a:r>
            <a:endParaRPr lang="es-MX" sz="2400" dirty="0"/>
          </a:p>
        </p:txBody>
      </p:sp>
      <p:pic>
        <p:nvPicPr>
          <p:cNvPr id="5" name="Imagen 4"/>
          <p:cNvPicPr>
            <a:picLocks noChangeAspect="1"/>
          </p:cNvPicPr>
          <p:nvPr/>
        </p:nvPicPr>
        <p:blipFill>
          <a:blip r:embed="rId2"/>
          <a:stretch>
            <a:fillRect/>
          </a:stretch>
        </p:blipFill>
        <p:spPr>
          <a:xfrm>
            <a:off x="7577875" y="4594860"/>
            <a:ext cx="2857500" cy="1714500"/>
          </a:xfrm>
          <a:prstGeom prst="rect">
            <a:avLst/>
          </a:prstGeom>
        </p:spPr>
      </p:pic>
    </p:spTree>
    <p:extLst>
      <p:ext uri="{BB962C8B-B14F-4D97-AF65-F5344CB8AC3E}">
        <p14:creationId xmlns:p14="http://schemas.microsoft.com/office/powerpoint/2010/main" val="16658796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3671" y="572337"/>
            <a:ext cx="9720072" cy="1499616"/>
          </a:xfrm>
        </p:spPr>
        <p:txBody>
          <a:bodyPr/>
          <a:lstStyle/>
          <a:p>
            <a:r>
              <a:rPr lang="es-MX" dirty="0" smtClean="0"/>
              <a:t>3) Informes Temáticos </a:t>
            </a:r>
            <a:endParaRPr lang="es-MX" dirty="0"/>
          </a:p>
        </p:txBody>
      </p:sp>
      <p:sp>
        <p:nvSpPr>
          <p:cNvPr id="3" name="Marcador de contenido 2"/>
          <p:cNvSpPr>
            <a:spLocks noGrp="1"/>
          </p:cNvSpPr>
          <p:nvPr>
            <p:ph idx="1"/>
          </p:nvPr>
        </p:nvSpPr>
        <p:spPr/>
        <p:txBody>
          <a:bodyPr/>
          <a:lstStyle/>
          <a:p>
            <a:r>
              <a:rPr lang="es-MX" sz="2000" dirty="0" smtClean="0"/>
              <a:t>Analizan coyunturas especificas que se estén presentando en el continente, tratando temas como:</a:t>
            </a:r>
          </a:p>
          <a:p>
            <a:pPr>
              <a:buFont typeface="Wingdings" panose="05000000000000000000" pitchFamily="2" charset="2"/>
              <a:buChar char="Ø"/>
            </a:pPr>
            <a:r>
              <a:rPr lang="es-MX" sz="2000" dirty="0" smtClean="0"/>
              <a:t> El rol de la mujer en las Américas (1998)</a:t>
            </a:r>
          </a:p>
          <a:p>
            <a:pPr>
              <a:buFont typeface="Wingdings" panose="05000000000000000000" pitchFamily="2" charset="2"/>
              <a:buChar char="Ø"/>
            </a:pPr>
            <a:r>
              <a:rPr lang="es-MX" sz="2000" dirty="0" smtClean="0"/>
              <a:t> Libertad de Expresión (2002).</a:t>
            </a:r>
          </a:p>
          <a:p>
            <a:pPr>
              <a:buFont typeface="Wingdings" panose="05000000000000000000" pitchFamily="2" charset="2"/>
              <a:buChar char="Ø"/>
            </a:pPr>
            <a:r>
              <a:rPr lang="es-MX" sz="2000" dirty="0" smtClean="0"/>
              <a:t> La situación de defensores y defensoras de derechos humanos en la región (2006)</a:t>
            </a:r>
          </a:p>
          <a:p>
            <a:pPr>
              <a:buFont typeface="Wingdings" panose="05000000000000000000" pitchFamily="2" charset="2"/>
              <a:buChar char="Ø"/>
            </a:pPr>
            <a:r>
              <a:rPr lang="es-MX" sz="2000" dirty="0" smtClean="0"/>
              <a:t> Comunidades indígenas y tribales sobre sus tierras Ancestrales y Recursos Naturales (2009)</a:t>
            </a:r>
          </a:p>
          <a:p>
            <a:pPr>
              <a:buFont typeface="Wingdings" panose="05000000000000000000" pitchFamily="2" charset="2"/>
              <a:buChar char="Ø"/>
            </a:pPr>
            <a:r>
              <a:rPr lang="es-MX" sz="2000" dirty="0" smtClean="0"/>
              <a:t> La restricción y abolición de la pena de muerte en el marco del sistema interamericano (2011)</a:t>
            </a:r>
          </a:p>
          <a:p>
            <a:endParaRPr lang="es-MX" dirty="0"/>
          </a:p>
        </p:txBody>
      </p:sp>
      <p:pic>
        <p:nvPicPr>
          <p:cNvPr id="4" name="Imagen 3"/>
          <p:cNvPicPr>
            <a:picLocks noChangeAspect="1"/>
          </p:cNvPicPr>
          <p:nvPr/>
        </p:nvPicPr>
        <p:blipFill>
          <a:blip r:embed="rId2"/>
          <a:stretch>
            <a:fillRect/>
          </a:stretch>
        </p:blipFill>
        <p:spPr>
          <a:xfrm>
            <a:off x="7410718" y="414989"/>
            <a:ext cx="2748956" cy="1814311"/>
          </a:xfrm>
          <a:prstGeom prst="rect">
            <a:avLst/>
          </a:prstGeom>
        </p:spPr>
      </p:pic>
    </p:spTree>
    <p:extLst>
      <p:ext uri="{BB962C8B-B14F-4D97-AF65-F5344CB8AC3E}">
        <p14:creationId xmlns:p14="http://schemas.microsoft.com/office/powerpoint/2010/main" val="8355006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788697008"/>
              </p:ext>
            </p:extLst>
          </p:nvPr>
        </p:nvGraphicFramePr>
        <p:xfrm>
          <a:off x="1078964" y="280281"/>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773045" y="3788113"/>
            <a:ext cx="2438611" cy="2426418"/>
          </a:xfrm>
          <a:prstGeom prst="rect">
            <a:avLst/>
          </a:prstGeom>
        </p:spPr>
      </p:pic>
    </p:spTree>
    <p:extLst>
      <p:ext uri="{BB962C8B-B14F-4D97-AF65-F5344CB8AC3E}">
        <p14:creationId xmlns:p14="http://schemas.microsoft.com/office/powerpoint/2010/main" val="36762279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22587" y="202080"/>
            <a:ext cx="8911687" cy="1280890"/>
          </a:xfrm>
        </p:spPr>
        <p:txBody>
          <a:bodyPr/>
          <a:lstStyle/>
          <a:p>
            <a:r>
              <a:rPr lang="es-MX" dirty="0" smtClean="0"/>
              <a:t>Otra forma de recomendación:</a:t>
            </a:r>
            <a:endParaRPr lang="es-MX" dirty="0"/>
          </a:p>
        </p:txBody>
      </p:sp>
      <p:graphicFrame>
        <p:nvGraphicFramePr>
          <p:cNvPr id="4" name="Diagrama 3"/>
          <p:cNvGraphicFramePr/>
          <p:nvPr>
            <p:extLst>
              <p:ext uri="{D42A27DB-BD31-4B8C-83A1-F6EECF244321}">
                <p14:modId xmlns:p14="http://schemas.microsoft.com/office/powerpoint/2010/main" val="1646542805"/>
              </p:ext>
            </p:extLst>
          </p:nvPr>
        </p:nvGraphicFramePr>
        <p:xfrm>
          <a:off x="1097280" y="939462"/>
          <a:ext cx="1060704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7986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47783" y="0"/>
            <a:ext cx="8911687" cy="1280890"/>
          </a:xfrm>
        </p:spPr>
        <p:txBody>
          <a:bodyPr/>
          <a:lstStyle/>
          <a:p>
            <a:r>
              <a:rPr lang="es-MX" dirty="0" smtClean="0"/>
              <a:t>Peticiones Individuales </a:t>
            </a:r>
            <a:endParaRPr lang="es-MX" dirty="0"/>
          </a:p>
        </p:txBody>
      </p:sp>
      <p:graphicFrame>
        <p:nvGraphicFramePr>
          <p:cNvPr id="7" name="Diagrama 6"/>
          <p:cNvGraphicFramePr/>
          <p:nvPr>
            <p:extLst>
              <p:ext uri="{D42A27DB-BD31-4B8C-83A1-F6EECF244321}">
                <p14:modId xmlns:p14="http://schemas.microsoft.com/office/powerpoint/2010/main" val="3862075298"/>
              </p:ext>
            </p:extLst>
          </p:nvPr>
        </p:nvGraphicFramePr>
        <p:xfrm>
          <a:off x="2447783" y="128089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616928" y="4308756"/>
            <a:ext cx="1724828" cy="1716204"/>
          </a:xfrm>
          <a:prstGeom prst="rect">
            <a:avLst/>
          </a:prstGeom>
        </p:spPr>
      </p:pic>
    </p:spTree>
    <p:extLst>
      <p:ext uri="{BB962C8B-B14F-4D97-AF65-F5344CB8AC3E}">
        <p14:creationId xmlns:p14="http://schemas.microsoft.com/office/powerpoint/2010/main" val="20933803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4" name="Rectángulo redondeado 3"/>
          <p:cNvSpPr/>
          <p:nvPr/>
        </p:nvSpPr>
        <p:spPr>
          <a:xfrm>
            <a:off x="366486" y="571718"/>
            <a:ext cx="10377714" cy="15131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t>Corte Interamericana de Derechos Humanos </a:t>
            </a:r>
            <a:endParaRPr lang="es-MX" sz="2800" dirty="0"/>
          </a:p>
        </p:txBody>
      </p:sp>
      <p:pic>
        <p:nvPicPr>
          <p:cNvPr id="6" name="Imagen 5"/>
          <p:cNvPicPr>
            <a:picLocks noChangeAspect="1"/>
          </p:cNvPicPr>
          <p:nvPr/>
        </p:nvPicPr>
        <p:blipFill>
          <a:blip r:embed="rId2"/>
          <a:stretch>
            <a:fillRect/>
          </a:stretch>
        </p:blipFill>
        <p:spPr>
          <a:xfrm>
            <a:off x="1486085" y="2649156"/>
            <a:ext cx="8026707" cy="2875879"/>
          </a:xfrm>
          <a:prstGeom prst="rect">
            <a:avLst/>
          </a:prstGeom>
        </p:spPr>
      </p:pic>
    </p:spTree>
    <p:extLst>
      <p:ext uri="{BB962C8B-B14F-4D97-AF65-F5344CB8AC3E}">
        <p14:creationId xmlns:p14="http://schemas.microsoft.com/office/powerpoint/2010/main" val="18085811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076242811"/>
              </p:ext>
            </p:extLst>
          </p:nvPr>
        </p:nvGraphicFramePr>
        <p:xfrm>
          <a:off x="2032000" y="412124"/>
          <a:ext cx="9146862" cy="5726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02733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608258616"/>
              </p:ext>
            </p:extLst>
          </p:nvPr>
        </p:nvGraphicFramePr>
        <p:xfrm>
          <a:off x="1030310" y="1569720"/>
          <a:ext cx="10174310" cy="45686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5243269" y="3370995"/>
            <a:ext cx="1873811" cy="1182790"/>
          </a:xfrm>
          <a:prstGeom prst="rect">
            <a:avLst/>
          </a:prstGeom>
        </p:spPr>
      </p:pic>
      <p:sp>
        <p:nvSpPr>
          <p:cNvPr id="3" name="CuadroTexto 2"/>
          <p:cNvSpPr txBox="1"/>
          <p:nvPr/>
        </p:nvSpPr>
        <p:spPr>
          <a:xfrm>
            <a:off x="777240" y="807720"/>
            <a:ext cx="9631680" cy="707886"/>
          </a:xfrm>
          <a:prstGeom prst="rect">
            <a:avLst/>
          </a:prstGeom>
          <a:solidFill>
            <a:schemeClr val="accent6">
              <a:lumMod val="60000"/>
              <a:lumOff val="40000"/>
            </a:schemeClr>
          </a:solidFill>
        </p:spPr>
        <p:txBody>
          <a:bodyPr wrap="square" rtlCol="0">
            <a:spAutoFit/>
          </a:bodyPr>
          <a:lstStyle/>
          <a:p>
            <a:r>
              <a:rPr lang="es-MX" sz="4000" dirty="0" smtClean="0"/>
              <a:t>ESTRUCTURA DE LA UNIDAD DE APRENDIZAJE</a:t>
            </a:r>
            <a:endParaRPr lang="es-MX" sz="4000" dirty="0"/>
          </a:p>
        </p:txBody>
      </p:sp>
    </p:spTree>
    <p:extLst>
      <p:ext uri="{BB962C8B-B14F-4D97-AF65-F5344CB8AC3E}">
        <p14:creationId xmlns:p14="http://schemas.microsoft.com/office/powerpoint/2010/main" val="39209981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ES" dirty="0" smtClean="0"/>
              <a:t>Casos mexicanos que ha conocido la Corte Interamericana de Derechos Humanos </a:t>
            </a:r>
            <a:endParaRPr lang="es-ES" dirty="0"/>
          </a:p>
        </p:txBody>
      </p:sp>
      <p:pic>
        <p:nvPicPr>
          <p:cNvPr id="5" name="Imagen 4"/>
          <p:cNvPicPr>
            <a:picLocks noChangeAspect="1"/>
          </p:cNvPicPr>
          <p:nvPr/>
        </p:nvPicPr>
        <p:blipFill>
          <a:blip r:embed="rId2"/>
          <a:stretch>
            <a:fillRect/>
          </a:stretch>
        </p:blipFill>
        <p:spPr>
          <a:xfrm>
            <a:off x="8448992" y="4715588"/>
            <a:ext cx="3595688" cy="1952137"/>
          </a:xfrm>
          <a:prstGeom prst="rect">
            <a:avLst/>
          </a:prstGeom>
        </p:spPr>
      </p:pic>
    </p:spTree>
    <p:extLst>
      <p:ext uri="{BB962C8B-B14F-4D97-AF65-F5344CB8AC3E}">
        <p14:creationId xmlns:p14="http://schemas.microsoft.com/office/powerpoint/2010/main" val="20867824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6320" y="49106"/>
            <a:ext cx="9720072" cy="1499616"/>
          </a:xfrm>
        </p:spPr>
        <p:txBody>
          <a:bodyPr/>
          <a:lstStyle/>
          <a:p>
            <a:pPr algn="ctr"/>
            <a:r>
              <a:rPr lang="es-ES" dirty="0" smtClean="0"/>
              <a:t>Sentencias Condenatorias para el Estado Mexicano</a:t>
            </a:r>
            <a:endParaRPr lang="es-ES" dirty="0"/>
          </a:p>
        </p:txBody>
      </p:sp>
      <p:graphicFrame>
        <p:nvGraphicFramePr>
          <p:cNvPr id="4" name="Diagrama 3"/>
          <p:cNvGraphicFramePr/>
          <p:nvPr>
            <p:extLst>
              <p:ext uri="{D42A27DB-BD31-4B8C-83A1-F6EECF244321}">
                <p14:modId xmlns:p14="http://schemas.microsoft.com/office/powerpoint/2010/main" val="2258888600"/>
              </p:ext>
            </p:extLst>
          </p:nvPr>
        </p:nvGraphicFramePr>
        <p:xfrm>
          <a:off x="804672" y="1548722"/>
          <a:ext cx="8989568"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09643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Sistema interamericano y la posición de México </a:t>
            </a:r>
            <a:endParaRPr lang="es-ES" dirty="0"/>
          </a:p>
        </p:txBody>
      </p:sp>
      <p:graphicFrame>
        <p:nvGraphicFramePr>
          <p:cNvPr id="4" name="Diagrama 3"/>
          <p:cNvGraphicFramePr/>
          <p:nvPr>
            <p:extLst>
              <p:ext uri="{D42A27DB-BD31-4B8C-83A1-F6EECF244321}">
                <p14:modId xmlns:p14="http://schemas.microsoft.com/office/powerpoint/2010/main" val="2178699451"/>
              </p:ext>
            </p:extLst>
          </p:nvPr>
        </p:nvGraphicFramePr>
        <p:xfrm>
          <a:off x="694944" y="2084832"/>
          <a:ext cx="10326624" cy="3468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200721" y="1407442"/>
            <a:ext cx="2497873" cy="1354779"/>
          </a:xfrm>
          <a:prstGeom prst="rect">
            <a:avLst/>
          </a:prstGeom>
        </p:spPr>
      </p:pic>
    </p:spTree>
    <p:extLst>
      <p:ext uri="{BB962C8B-B14F-4D97-AF65-F5344CB8AC3E}">
        <p14:creationId xmlns:p14="http://schemas.microsoft.com/office/powerpoint/2010/main" val="20339713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1963400" cy="7242809"/>
          </a:xfrm>
          <a:prstGeom prst="rect">
            <a:avLst/>
          </a:prstGeom>
        </p:spPr>
      </p:pic>
    </p:spTree>
    <p:extLst>
      <p:ext uri="{BB962C8B-B14F-4D97-AF65-F5344CB8AC3E}">
        <p14:creationId xmlns:p14="http://schemas.microsoft.com/office/powerpoint/2010/main" val="12080303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Estados que forman parte de la OEA</a:t>
            </a:r>
            <a:endParaRPr lang="es-ES" dirty="0"/>
          </a:p>
        </p:txBody>
      </p:sp>
      <p:pic>
        <p:nvPicPr>
          <p:cNvPr id="4098" name="Picture 2" descr="Resultado de imagen para estados que forman parte de la oe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6575" y="1566862"/>
            <a:ext cx="9525000" cy="4552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03960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a) Jorge Castañeda vs México </a:t>
            </a:r>
            <a:endParaRPr lang="es-ES" dirty="0"/>
          </a:p>
        </p:txBody>
      </p:sp>
      <p:sp>
        <p:nvSpPr>
          <p:cNvPr id="3" name="Marcador de contenido 2"/>
          <p:cNvSpPr>
            <a:spLocks noGrp="1"/>
          </p:cNvSpPr>
          <p:nvPr>
            <p:ph idx="1"/>
          </p:nvPr>
        </p:nvSpPr>
        <p:spPr/>
        <p:txBody>
          <a:bodyPr/>
          <a:lstStyle/>
          <a:p>
            <a:r>
              <a:rPr lang="es-ES" dirty="0" smtClean="0"/>
              <a:t>Primer sentencia condenatoria al Estado de México. </a:t>
            </a:r>
            <a:endParaRPr lang="es-ES" dirty="0"/>
          </a:p>
        </p:txBody>
      </p:sp>
      <p:pic>
        <p:nvPicPr>
          <p:cNvPr id="4" name="Imagen 3"/>
          <p:cNvPicPr>
            <a:picLocks noChangeAspect="1"/>
          </p:cNvPicPr>
          <p:nvPr/>
        </p:nvPicPr>
        <p:blipFill>
          <a:blip r:embed="rId2"/>
          <a:stretch>
            <a:fillRect/>
          </a:stretch>
        </p:blipFill>
        <p:spPr>
          <a:xfrm>
            <a:off x="1057275" y="2883800"/>
            <a:ext cx="4543425" cy="3801162"/>
          </a:xfrm>
          <a:prstGeom prst="rect">
            <a:avLst/>
          </a:prstGeom>
        </p:spPr>
      </p:pic>
      <p:sp>
        <p:nvSpPr>
          <p:cNvPr id="5" name="Rectángulo 4"/>
          <p:cNvSpPr/>
          <p:nvPr/>
        </p:nvSpPr>
        <p:spPr>
          <a:xfrm>
            <a:off x="5854700" y="2883800"/>
            <a:ext cx="6096000" cy="2031325"/>
          </a:xfrm>
          <a:prstGeom prst="rect">
            <a:avLst/>
          </a:prstGeom>
        </p:spPr>
        <p:txBody>
          <a:bodyPr>
            <a:spAutoFit/>
          </a:bodyPr>
          <a:lstStyle/>
          <a:p>
            <a:pPr algn="just"/>
            <a:r>
              <a:rPr lang="es-ES" dirty="0"/>
              <a:t>Según indicó la Comisión, la demanda “se relaciona con la inexistencia en </a:t>
            </a:r>
            <a:r>
              <a:rPr lang="es-ES" dirty="0" smtClean="0"/>
              <a:t>el ámbito </a:t>
            </a:r>
            <a:r>
              <a:rPr lang="es-ES" dirty="0"/>
              <a:t>interno de un recurso sencillo y efectivo para el reclamo de </a:t>
            </a:r>
            <a:r>
              <a:rPr lang="es-ES" dirty="0" smtClean="0"/>
              <a:t>la constitucionalidad </a:t>
            </a:r>
            <a:r>
              <a:rPr lang="es-ES" dirty="0"/>
              <a:t>de los derechos políticos y el consecuente impedimento para que </a:t>
            </a:r>
            <a:r>
              <a:rPr lang="es-ES" dirty="0" smtClean="0"/>
              <a:t>el señor </a:t>
            </a:r>
            <a:r>
              <a:rPr lang="es-ES" dirty="0"/>
              <a:t>Jorge Castañeda </a:t>
            </a:r>
            <a:r>
              <a:rPr lang="es-ES" dirty="0" err="1"/>
              <a:t>Gutman</a:t>
            </a:r>
            <a:r>
              <a:rPr lang="es-ES" dirty="0"/>
              <a:t> […] inscribiera su candidatura independiente a </a:t>
            </a:r>
            <a:r>
              <a:rPr lang="es-ES" dirty="0" smtClean="0"/>
              <a:t>la Presidencia </a:t>
            </a:r>
            <a:r>
              <a:rPr lang="es-ES" dirty="0"/>
              <a:t>de México” para las elecciones que se celebraron en julio de 2006. </a:t>
            </a:r>
          </a:p>
        </p:txBody>
      </p:sp>
    </p:spTree>
    <p:extLst>
      <p:ext uri="{BB962C8B-B14F-4D97-AF65-F5344CB8AC3E}">
        <p14:creationId xmlns:p14="http://schemas.microsoft.com/office/powerpoint/2010/main" val="178462003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 Campo algodonero vs México </a:t>
            </a:r>
            <a:endParaRPr lang="es-ES" dirty="0"/>
          </a:p>
        </p:txBody>
      </p:sp>
      <p:sp>
        <p:nvSpPr>
          <p:cNvPr id="3" name="Marcador de contenido 2"/>
          <p:cNvSpPr>
            <a:spLocks noGrp="1"/>
          </p:cNvSpPr>
          <p:nvPr>
            <p:ph idx="1"/>
          </p:nvPr>
        </p:nvSpPr>
        <p:spPr/>
        <p:txBody>
          <a:bodyPr/>
          <a:lstStyle/>
          <a:p>
            <a:r>
              <a:rPr lang="es-ES" dirty="0" smtClean="0"/>
              <a:t>El nombre se hace alusión al predio donde fueron hallados los restos humanos de las victimas en, Ciudad Juárez, Chihuahua.</a:t>
            </a:r>
          </a:p>
          <a:p>
            <a:endParaRPr lang="es-ES" dirty="0"/>
          </a:p>
          <a:p>
            <a:endParaRPr lang="es-ES" dirty="0"/>
          </a:p>
        </p:txBody>
      </p:sp>
      <p:pic>
        <p:nvPicPr>
          <p:cNvPr id="6" name="Imagen 5"/>
          <p:cNvPicPr>
            <a:picLocks noChangeAspect="1"/>
          </p:cNvPicPr>
          <p:nvPr/>
        </p:nvPicPr>
        <p:blipFill>
          <a:blip r:embed="rId2"/>
          <a:stretch>
            <a:fillRect/>
          </a:stretch>
        </p:blipFill>
        <p:spPr>
          <a:xfrm>
            <a:off x="838200" y="3129756"/>
            <a:ext cx="2628900" cy="1743075"/>
          </a:xfrm>
          <a:prstGeom prst="rect">
            <a:avLst/>
          </a:prstGeom>
        </p:spPr>
      </p:pic>
      <p:pic>
        <p:nvPicPr>
          <p:cNvPr id="7" name="Imagen 6"/>
          <p:cNvPicPr>
            <a:picLocks noChangeAspect="1"/>
          </p:cNvPicPr>
          <p:nvPr/>
        </p:nvPicPr>
        <p:blipFill>
          <a:blip r:embed="rId3"/>
          <a:stretch>
            <a:fillRect/>
          </a:stretch>
        </p:blipFill>
        <p:spPr>
          <a:xfrm>
            <a:off x="5527675" y="3129756"/>
            <a:ext cx="4286250" cy="2771775"/>
          </a:xfrm>
          <a:prstGeom prst="rect">
            <a:avLst/>
          </a:prstGeom>
        </p:spPr>
      </p:pic>
    </p:spTree>
    <p:extLst>
      <p:ext uri="{BB962C8B-B14F-4D97-AF65-F5344CB8AC3E}">
        <p14:creationId xmlns:p14="http://schemas.microsoft.com/office/powerpoint/2010/main" val="22461636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70000" y="660400"/>
            <a:ext cx="10387012" cy="5200022"/>
          </a:xfrm>
        </p:spPr>
        <p:txBody>
          <a:bodyPr>
            <a:normAutofit/>
          </a:bodyPr>
          <a:lstStyle/>
          <a:p>
            <a:pPr algn="just"/>
            <a:r>
              <a:rPr lang="es-ES" sz="2400" dirty="0"/>
              <a:t>La demanda se relaciona con la supuesta responsabilidad internacional del Estado por “la desaparición y ulterior muerte” de las jóvenes Claudia Ivette González, Esmeralda Herrera Monreal y Laura Berenice Ramos </a:t>
            </a:r>
            <a:r>
              <a:rPr lang="es-ES" sz="2400" dirty="0" err="1"/>
              <a:t>Monárrez</a:t>
            </a:r>
            <a:r>
              <a:rPr lang="es-ES" sz="2400" dirty="0"/>
              <a:t> (en adelante “las jóvenes González, Herrera y Ramos”), cuyos cuerpos fueron encontrados en un campo algodonero de Ciudad Juárez el día 6 de noviembre de 2001. </a:t>
            </a:r>
            <a:endParaRPr lang="es-ES" sz="2400" dirty="0" smtClean="0"/>
          </a:p>
          <a:p>
            <a:pPr algn="just"/>
            <a:r>
              <a:rPr lang="es-ES" sz="2400" dirty="0" smtClean="0"/>
              <a:t>Se </a:t>
            </a:r>
            <a:r>
              <a:rPr lang="es-ES" sz="2400" dirty="0"/>
              <a:t>responsabiliza al Estado por “la falta de medidas de protección a las víctimas, dos de las cuales eran menores de </a:t>
            </a:r>
            <a:r>
              <a:rPr lang="es-ES" sz="2400" dirty="0" smtClean="0"/>
              <a:t>edad; la falta de prevención de estos crímenes, pese al pleno conocimiento de la existencia de un patrón de violencia de género que había dejado centenares de mujeres y niñas asesinadas; la falta de respuesta de las autoridades frente a la desaparición […]; la falta de debida diligencia en la investigación de los asesinatos […], así como la denegación de justicia y la falta de reparación adecuada”.</a:t>
            </a:r>
            <a:endParaRPr lang="es-ES" sz="2400" dirty="0"/>
          </a:p>
        </p:txBody>
      </p:sp>
      <p:pic>
        <p:nvPicPr>
          <p:cNvPr id="2" name="Imagen 1"/>
          <p:cNvPicPr>
            <a:picLocks noChangeAspect="1"/>
          </p:cNvPicPr>
          <p:nvPr/>
        </p:nvPicPr>
        <p:blipFill>
          <a:blip r:embed="rId2"/>
          <a:stretch>
            <a:fillRect/>
          </a:stretch>
        </p:blipFill>
        <p:spPr>
          <a:xfrm>
            <a:off x="7782312" y="5011981"/>
            <a:ext cx="2621775" cy="1696881"/>
          </a:xfrm>
          <a:prstGeom prst="rect">
            <a:avLst/>
          </a:prstGeom>
        </p:spPr>
      </p:pic>
    </p:spTree>
    <p:extLst>
      <p:ext uri="{BB962C8B-B14F-4D97-AF65-F5344CB8AC3E}">
        <p14:creationId xmlns:p14="http://schemas.microsoft.com/office/powerpoint/2010/main" val="38769111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 Caso Radilla Pacheco vs México </a:t>
            </a:r>
            <a:endParaRPr lang="es-ES" dirty="0"/>
          </a:p>
        </p:txBody>
      </p:sp>
      <p:sp>
        <p:nvSpPr>
          <p:cNvPr id="3" name="Marcador de contenido 2"/>
          <p:cNvSpPr>
            <a:spLocks noGrp="1"/>
          </p:cNvSpPr>
          <p:nvPr>
            <p:ph idx="1"/>
          </p:nvPr>
        </p:nvSpPr>
        <p:spPr/>
        <p:txBody>
          <a:bodyPr/>
          <a:lstStyle/>
          <a:p>
            <a:pPr algn="just"/>
            <a:r>
              <a:rPr lang="es-ES" dirty="0" smtClean="0"/>
              <a:t>Demanda presentada a causa de la detención, tortura y desaparición forzada de Rosendo Radilla Pacheco, atribuible a agentes militares del ejercito mexicano, así como la falta de investigación de los hechos</a:t>
            </a:r>
            <a:endParaRPr lang="es-ES" dirty="0"/>
          </a:p>
        </p:txBody>
      </p:sp>
      <p:pic>
        <p:nvPicPr>
          <p:cNvPr id="4" name="Imagen 3"/>
          <p:cNvPicPr>
            <a:picLocks noChangeAspect="1"/>
          </p:cNvPicPr>
          <p:nvPr/>
        </p:nvPicPr>
        <p:blipFill>
          <a:blip r:embed="rId2"/>
          <a:stretch>
            <a:fillRect/>
          </a:stretch>
        </p:blipFill>
        <p:spPr>
          <a:xfrm>
            <a:off x="838200" y="3406775"/>
            <a:ext cx="2962275" cy="1543050"/>
          </a:xfrm>
          <a:prstGeom prst="rect">
            <a:avLst/>
          </a:prstGeom>
        </p:spPr>
      </p:pic>
      <p:pic>
        <p:nvPicPr>
          <p:cNvPr id="5" name="Imagen 4"/>
          <p:cNvPicPr>
            <a:picLocks noChangeAspect="1"/>
          </p:cNvPicPr>
          <p:nvPr/>
        </p:nvPicPr>
        <p:blipFill>
          <a:blip r:embed="rId3"/>
          <a:stretch>
            <a:fillRect/>
          </a:stretch>
        </p:blipFill>
        <p:spPr>
          <a:xfrm>
            <a:off x="5029200" y="3319463"/>
            <a:ext cx="5715000" cy="2857500"/>
          </a:xfrm>
          <a:prstGeom prst="rect">
            <a:avLst/>
          </a:prstGeom>
        </p:spPr>
      </p:pic>
    </p:spTree>
    <p:extLst>
      <p:ext uri="{BB962C8B-B14F-4D97-AF65-F5344CB8AC3E}">
        <p14:creationId xmlns:p14="http://schemas.microsoft.com/office/powerpoint/2010/main" val="91539393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55700" y="723900"/>
            <a:ext cx="10348912" cy="5187322"/>
          </a:xfrm>
        </p:spPr>
        <p:txBody>
          <a:bodyPr/>
          <a:lstStyle/>
          <a:p>
            <a:pPr algn="just"/>
            <a:r>
              <a:rPr lang="es-ES" dirty="0"/>
              <a:t>Los hechos del presente caso se refieren a la presunta desaparición forzada del señor Rosendo Radilla Pacheco, que habría tenido lugar desde el 25 de agosto de 1974, a manos de efectivos del Ejército en el Estado de Guerrero, México. Según la Comisión Interamericana, las alegadas violaciones derivadas de este hecho “se prolongan hasta la fecha, por cuanto el Estado mexicano no ha establecido el paradero de la [presunta] víctima ni se han encontrado sus restos”. De acuerdo a lo alegado por la Comisión, “[a] más de 33 años de los hechos, existe total impunidad ya que el Estado no ha sancionado penalmente a los responsables, ni ha asegurado a los familiares una adecuada reparación”.</a:t>
            </a:r>
          </a:p>
        </p:txBody>
      </p:sp>
      <p:pic>
        <p:nvPicPr>
          <p:cNvPr id="2" name="Imagen 1"/>
          <p:cNvPicPr>
            <a:picLocks noChangeAspect="1"/>
          </p:cNvPicPr>
          <p:nvPr/>
        </p:nvPicPr>
        <p:blipFill>
          <a:blip r:embed="rId2"/>
          <a:stretch>
            <a:fillRect/>
          </a:stretch>
        </p:blipFill>
        <p:spPr>
          <a:xfrm>
            <a:off x="4651046" y="3735659"/>
            <a:ext cx="3327680" cy="2051823"/>
          </a:xfrm>
          <a:prstGeom prst="rect">
            <a:avLst/>
          </a:prstGeom>
        </p:spPr>
      </p:pic>
    </p:spTree>
    <p:extLst>
      <p:ext uri="{BB962C8B-B14F-4D97-AF65-F5344CB8AC3E}">
        <p14:creationId xmlns:p14="http://schemas.microsoft.com/office/powerpoint/2010/main" val="2723528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66670" y="2852155"/>
            <a:ext cx="3000778" cy="856960"/>
          </a:xfrm>
        </p:spPr>
        <p:txBody>
          <a:bodyPr>
            <a:noAutofit/>
          </a:bodyPr>
          <a:lstStyle/>
          <a:p>
            <a:r>
              <a:rPr lang="es-MX" sz="5400" b="1" dirty="0" smtClean="0"/>
              <a:t>Unidad I</a:t>
            </a:r>
            <a:endParaRPr lang="es-MX" sz="5400" b="1" dirty="0"/>
          </a:p>
        </p:txBody>
      </p:sp>
      <p:graphicFrame>
        <p:nvGraphicFramePr>
          <p:cNvPr id="4" name="Diagrama 3"/>
          <p:cNvGraphicFramePr/>
          <p:nvPr>
            <p:extLst>
              <p:ext uri="{D42A27DB-BD31-4B8C-83A1-F6EECF244321}">
                <p14:modId xmlns:p14="http://schemas.microsoft.com/office/powerpoint/2010/main" val="3970192274"/>
              </p:ext>
            </p:extLst>
          </p:nvPr>
        </p:nvGraphicFramePr>
        <p:xfrm>
          <a:off x="3296993" y="721217"/>
          <a:ext cx="9342890" cy="5721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442577" y="3611785"/>
            <a:ext cx="2343150" cy="1952625"/>
          </a:xfrm>
          <a:prstGeom prst="rect">
            <a:avLst/>
          </a:prstGeom>
        </p:spPr>
      </p:pic>
    </p:spTree>
    <p:extLst>
      <p:ext uri="{BB962C8B-B14F-4D97-AF65-F5344CB8AC3E}">
        <p14:creationId xmlns:p14="http://schemas.microsoft.com/office/powerpoint/2010/main" val="37193966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 Inés Fernández Ortega y Valentina Rosendo Cantú vs. México</a:t>
            </a:r>
            <a:endParaRPr lang="es-ES" dirty="0"/>
          </a:p>
        </p:txBody>
      </p:sp>
      <p:sp>
        <p:nvSpPr>
          <p:cNvPr id="3" name="Marcador de contenido 2"/>
          <p:cNvSpPr>
            <a:spLocks noGrp="1"/>
          </p:cNvSpPr>
          <p:nvPr>
            <p:ph idx="1"/>
          </p:nvPr>
        </p:nvSpPr>
        <p:spPr/>
        <p:txBody>
          <a:bodyPr/>
          <a:lstStyle/>
          <a:p>
            <a:pPr algn="just"/>
            <a:r>
              <a:rPr lang="es-ES" dirty="0" smtClean="0"/>
              <a:t>Inés Fernández es una mujer mexicana de la comunidad indígena </a:t>
            </a:r>
            <a:r>
              <a:rPr lang="es-ES" dirty="0" err="1" smtClean="0"/>
              <a:t>Me’phaa</a:t>
            </a:r>
            <a:r>
              <a:rPr lang="es-ES" dirty="0" smtClean="0"/>
              <a:t> en el estado de Guerrero, quien fu victima de violación, golpes y lesiones por miembros del </a:t>
            </a:r>
            <a:r>
              <a:rPr lang="es-ES" dirty="0" smtClean="0"/>
              <a:t>ejercito </a:t>
            </a:r>
            <a:r>
              <a:rPr lang="es-ES" dirty="0" err="1" smtClean="0"/>
              <a:t>méxicano</a:t>
            </a:r>
            <a:r>
              <a:rPr lang="es-ES" dirty="0" smtClean="0"/>
              <a:t>, en marzo de 2002. </a:t>
            </a:r>
          </a:p>
          <a:p>
            <a:endParaRPr lang="es-ES" dirty="0"/>
          </a:p>
          <a:p>
            <a:pPr algn="just"/>
            <a:r>
              <a:rPr lang="es-ES" dirty="0" smtClean="0"/>
              <a:t>Valentina Rosendo, quien fue de igual forma objeto de violación, golpes y agresiones por efectivos del ejercito mexicano</a:t>
            </a:r>
            <a:endParaRPr lang="es-ES" dirty="0"/>
          </a:p>
        </p:txBody>
      </p:sp>
      <p:pic>
        <p:nvPicPr>
          <p:cNvPr id="4" name="Imagen 3"/>
          <p:cNvPicPr>
            <a:picLocks noChangeAspect="1"/>
          </p:cNvPicPr>
          <p:nvPr/>
        </p:nvPicPr>
        <p:blipFill>
          <a:blip r:embed="rId2"/>
          <a:stretch>
            <a:fillRect/>
          </a:stretch>
        </p:blipFill>
        <p:spPr>
          <a:xfrm>
            <a:off x="5175250" y="4895850"/>
            <a:ext cx="1562100" cy="1866900"/>
          </a:xfrm>
          <a:prstGeom prst="rect">
            <a:avLst/>
          </a:prstGeom>
        </p:spPr>
      </p:pic>
      <p:pic>
        <p:nvPicPr>
          <p:cNvPr id="5" name="Imagen 4"/>
          <p:cNvPicPr>
            <a:picLocks noChangeAspect="1"/>
          </p:cNvPicPr>
          <p:nvPr/>
        </p:nvPicPr>
        <p:blipFill>
          <a:blip r:embed="rId3"/>
          <a:stretch>
            <a:fillRect/>
          </a:stretch>
        </p:blipFill>
        <p:spPr>
          <a:xfrm>
            <a:off x="838200" y="4965823"/>
            <a:ext cx="3540125" cy="1796927"/>
          </a:xfrm>
          <a:prstGeom prst="rect">
            <a:avLst/>
          </a:prstGeom>
        </p:spPr>
      </p:pic>
    </p:spTree>
    <p:extLst>
      <p:ext uri="{BB962C8B-B14F-4D97-AF65-F5344CB8AC3E}">
        <p14:creationId xmlns:p14="http://schemas.microsoft.com/office/powerpoint/2010/main" val="248091726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7566" y="365512"/>
            <a:ext cx="10107612" cy="5200022"/>
          </a:xfrm>
        </p:spPr>
        <p:txBody>
          <a:bodyPr/>
          <a:lstStyle/>
          <a:p>
            <a:pPr algn="just">
              <a:lnSpc>
                <a:spcPct val="150000"/>
              </a:lnSpc>
            </a:pPr>
            <a:r>
              <a:rPr lang="es-ES" dirty="0" smtClean="0"/>
              <a:t>Según </a:t>
            </a:r>
            <a:r>
              <a:rPr lang="es-ES" dirty="0"/>
              <a:t>indicó la Comisión Interamericana, la demanda se refiere a la supuesta responsabilidad internacional del Estado por la “violación [</a:t>
            </a:r>
            <a:r>
              <a:rPr lang="es-ES" dirty="0" smtClean="0"/>
              <a:t>sexual] </a:t>
            </a:r>
            <a:r>
              <a:rPr lang="es-ES" dirty="0"/>
              <a:t>y tortura” en perjuicio de la señora Rosendo Cantú ocurrida el 16 de febrero de 2002, por la “falta de debida diligencia en la investigación y sanción de los responsables” de esos hechos, por “las consecuencias de los hechos del caso en la hija de la [presunta] víctima”, por “la falta de reparación adecuada [en] favor de la [presunta] víctima y sus familiares”, por “la utilización del fuero militar para la investigación y juzgamiento de violaciones a los derechos humanos”, y por “las dificultades que enfrentan las personas indígenas, en particular las mujeres, para acceder a la justicia y a los servicios de salud”. </a:t>
            </a:r>
          </a:p>
        </p:txBody>
      </p:sp>
      <p:pic>
        <p:nvPicPr>
          <p:cNvPr id="2" name="Imagen 1"/>
          <p:cNvPicPr>
            <a:picLocks noChangeAspect="1"/>
          </p:cNvPicPr>
          <p:nvPr/>
        </p:nvPicPr>
        <p:blipFill>
          <a:blip r:embed="rId2"/>
          <a:stretch>
            <a:fillRect/>
          </a:stretch>
        </p:blipFill>
        <p:spPr>
          <a:xfrm>
            <a:off x="7199192" y="4944034"/>
            <a:ext cx="3535986" cy="1792379"/>
          </a:xfrm>
          <a:prstGeom prst="rect">
            <a:avLst/>
          </a:prstGeom>
        </p:spPr>
      </p:pic>
    </p:spTree>
    <p:extLst>
      <p:ext uri="{BB962C8B-B14F-4D97-AF65-F5344CB8AC3E}">
        <p14:creationId xmlns:p14="http://schemas.microsoft.com/office/powerpoint/2010/main" val="28189403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 Caso Cabrera García y Montiel Flores vs México </a:t>
            </a:r>
            <a:endParaRPr lang="es-ES" dirty="0"/>
          </a:p>
        </p:txBody>
      </p:sp>
      <p:sp>
        <p:nvSpPr>
          <p:cNvPr id="3" name="Marcador de contenido 2"/>
          <p:cNvSpPr>
            <a:spLocks noGrp="1"/>
          </p:cNvSpPr>
          <p:nvPr>
            <p:ph idx="1"/>
          </p:nvPr>
        </p:nvSpPr>
        <p:spPr/>
        <p:txBody>
          <a:bodyPr/>
          <a:lstStyle/>
          <a:p>
            <a:r>
              <a:rPr lang="es-ES" dirty="0" smtClean="0"/>
              <a:t>En la demanda se alego la responsabilidad del Estado por la </a:t>
            </a:r>
            <a:r>
              <a:rPr lang="es-ES" dirty="0" smtClean="0"/>
              <a:t>ilegal detención </a:t>
            </a:r>
            <a:r>
              <a:rPr lang="es-ES" dirty="0" smtClean="0"/>
              <a:t>de </a:t>
            </a:r>
            <a:r>
              <a:rPr lang="es-ES" dirty="0" smtClean="0"/>
              <a:t> Cabrera García </a:t>
            </a:r>
            <a:r>
              <a:rPr lang="es-ES" dirty="0" smtClean="0"/>
              <a:t>y Rodolfo Montiel Flores, el 2 de mayo de 1999, dentro de un operativo militar en contra del </a:t>
            </a:r>
            <a:r>
              <a:rPr lang="es-ES" dirty="0" smtClean="0"/>
              <a:t>narcotráfico.</a:t>
            </a:r>
            <a:endParaRPr lang="es-ES" dirty="0"/>
          </a:p>
        </p:txBody>
      </p:sp>
      <p:pic>
        <p:nvPicPr>
          <p:cNvPr id="6" name="Imagen 5"/>
          <p:cNvPicPr>
            <a:picLocks noChangeAspect="1"/>
          </p:cNvPicPr>
          <p:nvPr/>
        </p:nvPicPr>
        <p:blipFill>
          <a:blip r:embed="rId2"/>
          <a:stretch>
            <a:fillRect/>
          </a:stretch>
        </p:blipFill>
        <p:spPr>
          <a:xfrm>
            <a:off x="3407664" y="3329178"/>
            <a:ext cx="4953000" cy="3181350"/>
          </a:xfrm>
          <a:prstGeom prst="rect">
            <a:avLst/>
          </a:prstGeom>
        </p:spPr>
      </p:pic>
    </p:spTree>
    <p:extLst>
      <p:ext uri="{BB962C8B-B14F-4D97-AF65-F5344CB8AC3E}">
        <p14:creationId xmlns:p14="http://schemas.microsoft.com/office/powerpoint/2010/main" val="102424206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11300" y="838200"/>
            <a:ext cx="9993312" cy="5073022"/>
          </a:xfrm>
        </p:spPr>
        <p:txBody>
          <a:bodyPr/>
          <a:lstStyle/>
          <a:p>
            <a:pPr algn="just"/>
            <a:endParaRPr lang="es-ES" dirty="0" smtClean="0"/>
          </a:p>
          <a:p>
            <a:pPr algn="just">
              <a:lnSpc>
                <a:spcPct val="150000"/>
              </a:lnSpc>
            </a:pPr>
            <a:r>
              <a:rPr lang="es-ES" dirty="0" smtClean="0"/>
              <a:t>Los </a:t>
            </a:r>
            <a:r>
              <a:rPr lang="es-ES" dirty="0"/>
              <a:t>representantes alegaron que los señores Cabrera y Montiel “a causa de su activismo” en defensa del medio ambiente, fueron “ilegal y arbitrariamente detenidos, y luego torturados”. Precisaron que estas agresiones “no han podido ser sino una represalia por su activismo ambientalista”. Además, señalaron que dicha represalia se enmarcaba en un patrón de ataques contra defensores del medio ambiente y, en particular, contra la Asociación Civil Organización de Campesinos Ecologistas de la Sierra de </a:t>
            </a:r>
            <a:r>
              <a:rPr lang="es-ES" dirty="0" err="1"/>
              <a:t>Petatlán</a:t>
            </a:r>
            <a:r>
              <a:rPr lang="es-ES" dirty="0"/>
              <a:t> y Coyuca</a:t>
            </a:r>
          </a:p>
        </p:txBody>
      </p:sp>
    </p:spTree>
    <p:extLst>
      <p:ext uri="{BB962C8B-B14F-4D97-AF65-F5344CB8AC3E}">
        <p14:creationId xmlns:p14="http://schemas.microsoft.com/office/powerpoint/2010/main" val="28830079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5">
              <a:lumMod val="60000"/>
              <a:lumOff val="40000"/>
            </a:schemeClr>
          </a:solidFill>
          <a:ln>
            <a:solidFill>
              <a:schemeClr val="accent5">
                <a:lumMod val="60000"/>
                <a:lumOff val="40000"/>
              </a:schemeClr>
            </a:solidFill>
          </a:ln>
        </p:spPr>
        <p:txBody>
          <a:bodyPr/>
          <a:lstStyle/>
          <a:p>
            <a:r>
              <a:rPr lang="es-MX" dirty="0" smtClean="0"/>
              <a:t>bibliografía</a:t>
            </a:r>
            <a:endParaRPr lang="es-MX" dirty="0"/>
          </a:p>
        </p:txBody>
      </p:sp>
      <p:sp>
        <p:nvSpPr>
          <p:cNvPr id="3" name="Marcador de contenido 2"/>
          <p:cNvSpPr>
            <a:spLocks noGrp="1"/>
          </p:cNvSpPr>
          <p:nvPr>
            <p:ph idx="1"/>
          </p:nvPr>
        </p:nvSpPr>
        <p:spPr/>
        <p:txBody>
          <a:bodyPr>
            <a:normAutofit lnSpcReduction="10000"/>
          </a:bodyPr>
          <a:lstStyle/>
          <a:p>
            <a:r>
              <a:rPr lang="es-MX" dirty="0"/>
              <a:t>Arellano García, Carlos. Lecciones de Derecho Internacional. Ed. Porrúa. México. </a:t>
            </a:r>
            <a:r>
              <a:rPr lang="es-MX" dirty="0" smtClean="0"/>
              <a:t>1998.</a:t>
            </a:r>
          </a:p>
          <a:p>
            <a:endParaRPr lang="es-MX" dirty="0" smtClean="0"/>
          </a:p>
          <a:p>
            <a:r>
              <a:rPr lang="es-MX" dirty="0" smtClean="0"/>
              <a:t>Fuentes Navarro, Eugenio Daniel. Derecho Internacional.</a:t>
            </a:r>
            <a:r>
              <a:rPr lang="es-MX" dirty="0"/>
              <a:t> Ed. </a:t>
            </a:r>
            <a:r>
              <a:rPr lang="es-MX" dirty="0" smtClean="0"/>
              <a:t>Fondo de Cultura </a:t>
            </a:r>
            <a:r>
              <a:rPr lang="es-MX" dirty="0" err="1" smtClean="0"/>
              <a:t>Economica</a:t>
            </a:r>
            <a:r>
              <a:rPr lang="es-MX" dirty="0" smtClean="0"/>
              <a:t>. </a:t>
            </a:r>
            <a:r>
              <a:rPr lang="es-MX" dirty="0"/>
              <a:t>México. 1998.</a:t>
            </a:r>
          </a:p>
          <a:p>
            <a:endParaRPr lang="es-MX" dirty="0" smtClean="0"/>
          </a:p>
          <a:p>
            <a:r>
              <a:rPr lang="es-MX" dirty="0"/>
              <a:t>Arellano García, </a:t>
            </a:r>
            <a:r>
              <a:rPr lang="es-MX" dirty="0" smtClean="0"/>
              <a:t>Carlos</a:t>
            </a:r>
            <a:r>
              <a:rPr lang="es-MX" dirty="0"/>
              <a:t>.</a:t>
            </a:r>
            <a:r>
              <a:rPr lang="es-MX" dirty="0" smtClean="0"/>
              <a:t> Segundo </a:t>
            </a:r>
            <a:r>
              <a:rPr lang="es-MX" dirty="0"/>
              <a:t>curso de Derecho Internacional Público; Porrúa; México; 2003. </a:t>
            </a:r>
            <a:r>
              <a:rPr lang="es-MX" dirty="0" smtClean="0"/>
              <a:t> </a:t>
            </a:r>
          </a:p>
          <a:p>
            <a:endParaRPr lang="es-MX" dirty="0" smtClean="0"/>
          </a:p>
          <a:p>
            <a:r>
              <a:rPr lang="es-MX" dirty="0" smtClean="0"/>
              <a:t>Constitución </a:t>
            </a:r>
            <a:r>
              <a:rPr lang="es-MX" dirty="0"/>
              <a:t>Política de los Estados Unidos Mexicanos</a:t>
            </a:r>
            <a:r>
              <a:rPr lang="es-MX"/>
              <a:t>. </a:t>
            </a:r>
            <a:r>
              <a:rPr lang="es-MX" smtClean="0"/>
              <a:t>Ed</a:t>
            </a:r>
            <a:r>
              <a:rPr lang="es-MX" dirty="0"/>
              <a:t>. </a:t>
            </a:r>
            <a:r>
              <a:rPr lang="es-MX" dirty="0" err="1"/>
              <a:t>Sista</a:t>
            </a:r>
            <a:r>
              <a:rPr lang="es-MX" dirty="0"/>
              <a:t>. México. </a:t>
            </a:r>
            <a:r>
              <a:rPr lang="es-MX" dirty="0" smtClean="0"/>
              <a:t>2017</a:t>
            </a:r>
            <a:endParaRPr lang="es-MX" dirty="0"/>
          </a:p>
        </p:txBody>
      </p:sp>
    </p:spTree>
    <p:extLst>
      <p:ext uri="{BB962C8B-B14F-4D97-AF65-F5344CB8AC3E}">
        <p14:creationId xmlns:p14="http://schemas.microsoft.com/office/powerpoint/2010/main" val="1025144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p:cNvGraphicFramePr/>
          <p:nvPr>
            <p:extLst>
              <p:ext uri="{D42A27DB-BD31-4B8C-83A1-F6EECF244321}">
                <p14:modId xmlns:p14="http://schemas.microsoft.com/office/powerpoint/2010/main" val="4053592942"/>
              </p:ext>
            </p:extLst>
          </p:nvPr>
        </p:nvGraphicFramePr>
        <p:xfrm>
          <a:off x="2416672" y="0"/>
          <a:ext cx="9166303" cy="53242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0" y="5219700"/>
            <a:ext cx="2790825" cy="1638300"/>
          </a:xfrm>
          <a:prstGeom prst="rect">
            <a:avLst/>
          </a:prstGeom>
        </p:spPr>
      </p:pic>
    </p:spTree>
    <p:extLst>
      <p:ext uri="{BB962C8B-B14F-4D97-AF65-F5344CB8AC3E}">
        <p14:creationId xmlns:p14="http://schemas.microsoft.com/office/powerpoint/2010/main" val="10007602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38364" y="335164"/>
            <a:ext cx="9263217" cy="1325137"/>
          </a:xfrm>
        </p:spPr>
        <p:txBody>
          <a:bodyPr>
            <a:normAutofit/>
          </a:bodyPr>
          <a:lstStyle/>
          <a:p>
            <a:r>
              <a:rPr lang="es-MX" b="1" dirty="0" smtClean="0">
                <a:solidFill>
                  <a:srgbClr val="7030A0"/>
                </a:solidFill>
              </a:rPr>
              <a:t>1.2 Características del Derecho en General </a:t>
            </a:r>
            <a:endParaRPr lang="es-MX" b="1" dirty="0">
              <a:solidFill>
                <a:srgbClr val="7030A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36984037"/>
              </p:ext>
            </p:extLst>
          </p:nvPr>
        </p:nvGraphicFramePr>
        <p:xfrm>
          <a:off x="767079" y="1660301"/>
          <a:ext cx="10969354"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8681433" y="5429250"/>
            <a:ext cx="3200400" cy="1428750"/>
          </a:xfrm>
          <a:prstGeom prst="rect">
            <a:avLst/>
          </a:prstGeom>
        </p:spPr>
      </p:pic>
    </p:spTree>
    <p:extLst>
      <p:ext uri="{BB962C8B-B14F-4D97-AF65-F5344CB8AC3E}">
        <p14:creationId xmlns:p14="http://schemas.microsoft.com/office/powerpoint/2010/main" val="32843750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826993616"/>
              </p:ext>
            </p:extLst>
          </p:nvPr>
        </p:nvGraphicFramePr>
        <p:xfrm>
          <a:off x="2174488" y="474339"/>
          <a:ext cx="8833005"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0" y="4946809"/>
            <a:ext cx="2661768" cy="1795146"/>
          </a:xfrm>
          <a:prstGeom prst="rect">
            <a:avLst/>
          </a:prstGeom>
        </p:spPr>
      </p:pic>
    </p:spTree>
    <p:extLst>
      <p:ext uri="{BB962C8B-B14F-4D97-AF65-F5344CB8AC3E}">
        <p14:creationId xmlns:p14="http://schemas.microsoft.com/office/powerpoint/2010/main" val="5362283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713066435"/>
              </p:ext>
            </p:extLst>
          </p:nvPr>
        </p:nvGraphicFramePr>
        <p:xfrm>
          <a:off x="1097810" y="0"/>
          <a:ext cx="8128000" cy="36060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1143537" y="3859637"/>
            <a:ext cx="2667000" cy="1714500"/>
          </a:xfrm>
          <a:prstGeom prst="rect">
            <a:avLst/>
          </a:prstGeom>
        </p:spPr>
      </p:pic>
      <p:pic>
        <p:nvPicPr>
          <p:cNvPr id="3" name="Imagen 2"/>
          <p:cNvPicPr>
            <a:picLocks noChangeAspect="1"/>
          </p:cNvPicPr>
          <p:nvPr/>
        </p:nvPicPr>
        <p:blipFill>
          <a:blip r:embed="rId8"/>
          <a:stretch>
            <a:fillRect/>
          </a:stretch>
        </p:blipFill>
        <p:spPr>
          <a:xfrm>
            <a:off x="4424631" y="3988425"/>
            <a:ext cx="2466975" cy="1857375"/>
          </a:xfrm>
          <a:prstGeom prst="rect">
            <a:avLst/>
          </a:prstGeom>
        </p:spPr>
      </p:pic>
      <p:pic>
        <p:nvPicPr>
          <p:cNvPr id="4" name="Imagen 3"/>
          <p:cNvPicPr>
            <a:picLocks noChangeAspect="1"/>
          </p:cNvPicPr>
          <p:nvPr/>
        </p:nvPicPr>
        <p:blipFill>
          <a:blip r:embed="rId9"/>
          <a:stretch>
            <a:fillRect/>
          </a:stretch>
        </p:blipFill>
        <p:spPr>
          <a:xfrm>
            <a:off x="7505700" y="3859638"/>
            <a:ext cx="3028950" cy="1857374"/>
          </a:xfrm>
          <a:prstGeom prst="rect">
            <a:avLst/>
          </a:prstGeom>
        </p:spPr>
      </p:pic>
    </p:spTree>
    <p:extLst>
      <p:ext uri="{BB962C8B-B14F-4D97-AF65-F5344CB8AC3E}">
        <p14:creationId xmlns:p14="http://schemas.microsoft.com/office/powerpoint/2010/main" val="39321460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590</TotalTime>
  <Words>2582</Words>
  <Application>Microsoft Office PowerPoint</Application>
  <PresentationFormat>Panorámica</PresentationFormat>
  <Paragraphs>187</Paragraphs>
  <Slides>54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54</vt:i4>
      </vt:variant>
    </vt:vector>
  </HeadingPairs>
  <TitlesOfParts>
    <vt:vector size="59" baseType="lpstr">
      <vt:lpstr>Tw Cen MT</vt:lpstr>
      <vt:lpstr>Tw Cen MT Condensed</vt:lpstr>
      <vt:lpstr>Wingdings</vt:lpstr>
      <vt:lpstr>Wingdings 3</vt:lpstr>
      <vt:lpstr>Integral</vt:lpstr>
      <vt:lpstr>Derecho Internacional Público  </vt:lpstr>
      <vt:lpstr>INTRODUCCIÓN</vt:lpstr>
      <vt:lpstr>justificación</vt:lpstr>
      <vt:lpstr>Presentación de PowerPoint</vt:lpstr>
      <vt:lpstr>Unidad I</vt:lpstr>
      <vt:lpstr>Presentación de PowerPoint</vt:lpstr>
      <vt:lpstr>1.2 Características del Derecho en General </vt:lpstr>
      <vt:lpstr>Presentación de PowerPoint</vt:lpstr>
      <vt:lpstr>Presentación de PowerPoint</vt:lpstr>
      <vt:lpstr>Presentación de PowerPoint</vt:lpstr>
      <vt:lpstr>Presentación de PowerPoint</vt:lpstr>
      <vt:lpstr>Principios fundamentales del Ius Cogens</vt:lpstr>
      <vt:lpstr>Unidad 2 sujetos de Derecho Internacional </vt:lpstr>
      <vt:lpstr>2.1 ¿Qué es un estado soberano? </vt:lpstr>
      <vt:lpstr>2.2 santa sede</vt:lpstr>
      <vt:lpstr>2.3. comité internacional de la cruz roja</vt:lpstr>
      <vt:lpstr>Sistema Interamericano de Derechos Humanos </vt:lpstr>
      <vt:lpstr>Unidad 3 Organismos internacionales</vt:lpstr>
      <vt:lpstr>Presentación de PowerPoint</vt:lpstr>
      <vt:lpstr>Los instrumentos de protección del Sistema Interamericano de Derechos Humanos </vt:lpstr>
      <vt:lpstr>3.1. responsabilidad jurídica internacional </vt:lpstr>
      <vt:lpstr>UNIDAD 4 Responsabilidad de los sujetos de derecho internacional público</vt:lpstr>
      <vt:lpstr>Presentación de PowerPoint</vt:lpstr>
      <vt:lpstr>Se reafirma el espíritu de los Estados Americanos por consolidar en la región las instituciones democráticas </vt:lpstr>
      <vt:lpstr>UNIDAD 5 TRIBUNALES INTERNACIONALES</vt:lpstr>
      <vt:lpstr>Primera parte de la Convención Americana sobre Derechos Humanos  </vt:lpstr>
      <vt:lpstr>Presentación de PowerPoint</vt:lpstr>
      <vt:lpstr>Presentación de PowerPoint</vt:lpstr>
      <vt:lpstr>Presentación de PowerPoint</vt:lpstr>
      <vt:lpstr>Presentación de PowerPoint</vt:lpstr>
      <vt:lpstr>Presentación de PowerPoint</vt:lpstr>
      <vt:lpstr>1) Elaborar informes </vt:lpstr>
      <vt:lpstr>2) Informe por países </vt:lpstr>
      <vt:lpstr>3) Informes Temáticos </vt:lpstr>
      <vt:lpstr>Presentación de PowerPoint</vt:lpstr>
      <vt:lpstr>Otra forma de recomendación:</vt:lpstr>
      <vt:lpstr>Peticiones Individuales </vt:lpstr>
      <vt:lpstr>Presentación de PowerPoint</vt:lpstr>
      <vt:lpstr>Presentación de PowerPoint</vt:lpstr>
      <vt:lpstr>Casos mexicanos que ha conocido la Corte Interamericana de Derechos Humanos </vt:lpstr>
      <vt:lpstr>Sentencias Condenatorias para el Estado Mexicano</vt:lpstr>
      <vt:lpstr>Sistema interamericano y la posición de México </vt:lpstr>
      <vt:lpstr>Presentación de PowerPoint</vt:lpstr>
      <vt:lpstr>Estados que forman parte de la OEA</vt:lpstr>
      <vt:lpstr>a) Jorge Castañeda vs México </vt:lpstr>
      <vt:lpstr>b) Campo algodonero vs México </vt:lpstr>
      <vt:lpstr>Presentación de PowerPoint</vt:lpstr>
      <vt:lpstr>c) Caso Radilla Pacheco vs México </vt:lpstr>
      <vt:lpstr>Presentación de PowerPoint</vt:lpstr>
      <vt:lpstr>d) Inés Fernández Ortega y Valentina Rosendo Cantú vs. México</vt:lpstr>
      <vt:lpstr>Presentación de PowerPoint</vt:lpstr>
      <vt:lpstr>e) Caso Cabrera García y Montiel Flores vs México </vt:lpstr>
      <vt:lpstr>Presentación de PowerPoint</vt:lpstr>
      <vt:lpstr>bibliografía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 Internacional Privado</dc:title>
  <dc:creator>427662</dc:creator>
  <cp:lastModifiedBy>Usuario</cp:lastModifiedBy>
  <cp:revision>59</cp:revision>
  <dcterms:created xsi:type="dcterms:W3CDTF">2017-03-08T15:57:40Z</dcterms:created>
  <dcterms:modified xsi:type="dcterms:W3CDTF">2017-10-16T17:30:06Z</dcterms:modified>
</cp:coreProperties>
</file>